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6" r:id="rId1"/>
    <p:sldMasterId id="2147483690" r:id="rId2"/>
  </p:sldMasterIdLst>
  <p:notesMasterIdLst>
    <p:notesMasterId r:id="rId31"/>
  </p:notesMasterIdLst>
  <p:handoutMasterIdLst>
    <p:handoutMasterId r:id="rId32"/>
  </p:handoutMasterIdLst>
  <p:sldIdLst>
    <p:sldId id="428" r:id="rId3"/>
    <p:sldId id="427" r:id="rId4"/>
    <p:sldId id="426" r:id="rId5"/>
    <p:sldId id="395" r:id="rId6"/>
    <p:sldId id="312" r:id="rId7"/>
    <p:sldId id="416" r:id="rId8"/>
    <p:sldId id="414" r:id="rId9"/>
    <p:sldId id="419" r:id="rId10"/>
    <p:sldId id="415" r:id="rId11"/>
    <p:sldId id="418" r:id="rId12"/>
    <p:sldId id="342" r:id="rId13"/>
    <p:sldId id="359" r:id="rId14"/>
    <p:sldId id="360" r:id="rId15"/>
    <p:sldId id="361" r:id="rId16"/>
    <p:sldId id="362" r:id="rId17"/>
    <p:sldId id="431" r:id="rId18"/>
    <p:sldId id="420" r:id="rId19"/>
    <p:sldId id="382" r:id="rId20"/>
    <p:sldId id="423" r:id="rId21"/>
    <p:sldId id="422" r:id="rId22"/>
    <p:sldId id="397" r:id="rId23"/>
    <p:sldId id="412" r:id="rId24"/>
    <p:sldId id="430" r:id="rId25"/>
    <p:sldId id="421" r:id="rId26"/>
    <p:sldId id="424" r:id="rId27"/>
    <p:sldId id="425" r:id="rId28"/>
    <p:sldId id="429" r:id="rId29"/>
    <p:sldId id="285" r:id="rId30"/>
  </p:sldIdLst>
  <p:sldSz cx="12192000" cy="6858000"/>
  <p:notesSz cx="6858000" cy="9144000"/>
  <p:custShowLst>
    <p:custShow name="I cung phan xạ" id="0">
      <p:sldLst/>
    </p:custShow>
    <p:custShow name="II" id="1">
      <p:sldLst/>
    </p:custShow>
    <p:custShow name="III" id="2">
      <p:sldLst/>
    </p:custShow>
  </p:custShowLst>
  <p:defaultTextStyle>
    <a:defPPr>
      <a:defRPr lang="en-US"/>
    </a:defPPr>
    <a:lvl1pPr marL="0" lvl="0" indent="0"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1pPr>
    <a:lvl2pPr marL="576580" lvl="1" indent="-119380"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2pPr>
    <a:lvl3pPr marL="1152525" lvl="2" indent="-23812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3pPr>
    <a:lvl4pPr marL="1729105" lvl="3" indent="-35750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4pPr>
    <a:lvl5pPr marL="2306955" lvl="4" indent="-47815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5pPr>
    <a:lvl6pPr marL="2286000" lvl="5" indent="-47815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6pPr>
    <a:lvl7pPr marL="2743200" lvl="6" indent="-47815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7pPr>
    <a:lvl8pPr marL="3200400" lvl="7" indent="-47815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8pPr>
    <a:lvl9pPr marL="3657600" lvl="8" indent="-47815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3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990099"/>
    <a:srgbClr val="00FF99"/>
    <a:srgbClr val="FF0000"/>
    <a:srgbClr val="FF99FF"/>
    <a:srgbClr val="FFCCFF"/>
    <a:srgbClr val="800080"/>
    <a:srgbClr val="CC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793"/>
    <p:restoredTop sz="96144"/>
  </p:normalViewPr>
  <p:slideViewPr>
    <p:cSldViewPr showGuides="1">
      <p:cViewPr varScale="1">
        <p:scale>
          <a:sx n="68" d="100"/>
          <a:sy n="68" d="100"/>
        </p:scale>
        <p:origin x="864" y="72"/>
      </p:cViewPr>
      <p:guideLst>
        <p:guide orient="horz" pos="2160"/>
        <p:guide pos="3836"/>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329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2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183299"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200"/>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183300"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defRPr sz="12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183301"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p>
            <a:pPr lvl="0" algn="r" eaLnBrk="1" hangingPunct="1">
              <a:buNone/>
            </a:pPr>
            <a:fld id="{9A0DB2DC-4C9A-4742-B13C-FB6460FD3503}" type="slidenum">
              <a:rPr lang="en-US" sz="1200" dirty="0"/>
              <a:t>‹#›</a:t>
            </a:fld>
            <a:endParaRPr lang="en-US" sz="1200"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950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2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149507"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200"/>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17412" name="Rectangle 4"/>
          <p:cNvSpPr>
            <a:spLocks noGrp="1" noRot="1" noChangeAspect="1" noTextEdit="1"/>
          </p:cNvSpPr>
          <p:nvPr>
            <p:ph type="sldImg" idx="2"/>
          </p:nvPr>
        </p:nvSpPr>
        <p:spPr>
          <a:xfrm>
            <a:off x="381000" y="685800"/>
            <a:ext cx="6096000" cy="3429000"/>
          </a:xfrm>
          <a:prstGeom prst="rect">
            <a:avLst/>
          </a:prstGeom>
          <a:noFill/>
          <a:ln w="9525" cap="flat" cmpd="sng">
            <a:solidFill>
              <a:srgbClr val="000000"/>
            </a:solidFill>
            <a:prstDash val="solid"/>
            <a:miter/>
            <a:headEnd type="none" w="med" len="med"/>
            <a:tailEnd type="none" w="med" len="med"/>
          </a:ln>
        </p:spPr>
      </p:sp>
      <p:sp>
        <p:nvSpPr>
          <p:cNvPr id="149509"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en-US" sz="15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Click to edit Master text styles</a:t>
            </a:r>
          </a:p>
          <a:p>
            <a:pPr marL="576580" marR="0" lvl="1" indent="0" algn="l" defTabSz="914400" rtl="0" eaLnBrk="0" fontAlgn="base" latinLnBrk="0" hangingPunct="0">
              <a:lnSpc>
                <a:spcPct val="100000"/>
              </a:lnSpc>
              <a:spcBef>
                <a:spcPct val="30000"/>
              </a:spcBef>
              <a:spcAft>
                <a:spcPct val="0"/>
              </a:spcAft>
              <a:buClrTx/>
              <a:buSzTx/>
              <a:buFontTx/>
              <a:buNone/>
              <a:defRPr/>
            </a:pPr>
            <a:r>
              <a:rPr kumimoji="0" lang="en-US" sz="15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Second level</a:t>
            </a:r>
          </a:p>
          <a:p>
            <a:pPr marL="1152525" marR="0" lvl="2" indent="0" algn="l" defTabSz="914400" rtl="0" eaLnBrk="0" fontAlgn="base" latinLnBrk="0" hangingPunct="0">
              <a:lnSpc>
                <a:spcPct val="100000"/>
              </a:lnSpc>
              <a:spcBef>
                <a:spcPct val="30000"/>
              </a:spcBef>
              <a:spcAft>
                <a:spcPct val="0"/>
              </a:spcAft>
              <a:buClrTx/>
              <a:buSzTx/>
              <a:buFontTx/>
              <a:buNone/>
              <a:defRPr/>
            </a:pPr>
            <a:r>
              <a:rPr kumimoji="0" lang="en-US" sz="15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Third level</a:t>
            </a:r>
          </a:p>
          <a:p>
            <a:pPr marL="1729105" marR="0" lvl="3" indent="0" algn="l" defTabSz="914400" rtl="0" eaLnBrk="0" fontAlgn="base" latinLnBrk="0" hangingPunct="0">
              <a:lnSpc>
                <a:spcPct val="100000"/>
              </a:lnSpc>
              <a:spcBef>
                <a:spcPct val="30000"/>
              </a:spcBef>
              <a:spcAft>
                <a:spcPct val="0"/>
              </a:spcAft>
              <a:buClrTx/>
              <a:buSzTx/>
              <a:buFontTx/>
              <a:buNone/>
              <a:defRPr/>
            </a:pPr>
            <a:r>
              <a:rPr kumimoji="0" lang="en-US" sz="15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Fourth level</a:t>
            </a:r>
          </a:p>
          <a:p>
            <a:pPr marL="2306955" marR="0" lvl="4" indent="0" algn="l" defTabSz="914400" rtl="0" eaLnBrk="0" fontAlgn="base" latinLnBrk="0" hangingPunct="0">
              <a:lnSpc>
                <a:spcPct val="100000"/>
              </a:lnSpc>
              <a:spcBef>
                <a:spcPct val="30000"/>
              </a:spcBef>
              <a:spcAft>
                <a:spcPct val="0"/>
              </a:spcAft>
              <a:buClrTx/>
              <a:buSzTx/>
              <a:buFontTx/>
              <a:buNone/>
              <a:defRPr/>
            </a:pPr>
            <a:r>
              <a:rPr kumimoji="0" lang="en-US" sz="15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Fifth level</a:t>
            </a:r>
          </a:p>
        </p:txBody>
      </p:sp>
      <p:sp>
        <p:nvSpPr>
          <p:cNvPr id="149510"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defRPr sz="12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149511"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p>
            <a:pPr lvl="0" algn="r" eaLnBrk="1" hangingPunct="1">
              <a:buNone/>
            </a:pPr>
            <a:fld id="{9A0DB2DC-4C9A-4742-B13C-FB6460FD3503}" type="slidenum">
              <a:rPr lang="en-US" sz="1200" dirty="0"/>
              <a:t>‹#›</a:t>
            </a:fld>
            <a:endParaRPr lang="en-US" sz="1200" dirty="0"/>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500" kern="1200">
        <a:solidFill>
          <a:schemeClr val="tx1"/>
        </a:solidFill>
        <a:latin typeface="Arial" panose="020B0604020202020204" pitchFamily="34" charset="0"/>
        <a:ea typeface="+mn-ea"/>
        <a:cs typeface="Arial" panose="020B0604020202020204" pitchFamily="34" charset="0"/>
      </a:defRPr>
    </a:lvl1pPr>
    <a:lvl2pPr marL="576580" algn="l" rtl="0" eaLnBrk="0" fontAlgn="base" hangingPunct="0">
      <a:spcBef>
        <a:spcPct val="30000"/>
      </a:spcBef>
      <a:spcAft>
        <a:spcPct val="0"/>
      </a:spcAft>
      <a:defRPr sz="1500" kern="1200">
        <a:solidFill>
          <a:schemeClr val="tx1"/>
        </a:solidFill>
        <a:latin typeface="Arial" panose="020B0604020202020204" pitchFamily="34" charset="0"/>
        <a:ea typeface="+mn-ea"/>
        <a:cs typeface="Arial" panose="020B0604020202020204" pitchFamily="34" charset="0"/>
      </a:defRPr>
    </a:lvl2pPr>
    <a:lvl3pPr marL="1152525" algn="l" rtl="0" eaLnBrk="0" fontAlgn="base" hangingPunct="0">
      <a:spcBef>
        <a:spcPct val="30000"/>
      </a:spcBef>
      <a:spcAft>
        <a:spcPct val="0"/>
      </a:spcAft>
      <a:defRPr sz="1500" kern="1200">
        <a:solidFill>
          <a:schemeClr val="tx1"/>
        </a:solidFill>
        <a:latin typeface="Arial" panose="020B0604020202020204" pitchFamily="34" charset="0"/>
        <a:ea typeface="+mn-ea"/>
        <a:cs typeface="Arial" panose="020B0604020202020204" pitchFamily="34" charset="0"/>
      </a:defRPr>
    </a:lvl3pPr>
    <a:lvl4pPr marL="1729105" algn="l" rtl="0" eaLnBrk="0" fontAlgn="base" hangingPunct="0">
      <a:spcBef>
        <a:spcPct val="30000"/>
      </a:spcBef>
      <a:spcAft>
        <a:spcPct val="0"/>
      </a:spcAft>
      <a:defRPr sz="1500" kern="1200">
        <a:solidFill>
          <a:schemeClr val="tx1"/>
        </a:solidFill>
        <a:latin typeface="Arial" panose="020B0604020202020204" pitchFamily="34" charset="0"/>
        <a:ea typeface="+mn-ea"/>
        <a:cs typeface="Arial" panose="020B0604020202020204" pitchFamily="34" charset="0"/>
      </a:defRPr>
    </a:lvl4pPr>
    <a:lvl5pPr marL="2306955" algn="l" rtl="0" eaLnBrk="0" fontAlgn="base" hangingPunct="0">
      <a:spcBef>
        <a:spcPct val="30000"/>
      </a:spcBef>
      <a:spcAft>
        <a:spcPct val="0"/>
      </a:spcAft>
      <a:defRPr sz="1500" kern="1200">
        <a:solidFill>
          <a:schemeClr val="tx1"/>
        </a:solidFill>
        <a:latin typeface="Arial" panose="020B0604020202020204" pitchFamily="34" charset="0"/>
        <a:ea typeface="+mn-ea"/>
        <a:cs typeface="Arial" panose="020B0604020202020204" pitchFamily="34" charset="0"/>
      </a:defRPr>
    </a:lvl5pPr>
    <a:lvl6pPr marL="2883535" algn="l" defTabSz="1153795" rtl="0" eaLnBrk="1" latinLnBrk="0" hangingPunct="1">
      <a:defRPr sz="1500" kern="1200">
        <a:solidFill>
          <a:schemeClr val="tx1"/>
        </a:solidFill>
        <a:latin typeface="+mn-lt"/>
        <a:ea typeface="+mn-ea"/>
        <a:cs typeface="+mn-cs"/>
      </a:defRPr>
    </a:lvl6pPr>
    <a:lvl7pPr marL="3460750" algn="l" defTabSz="1153795" rtl="0" eaLnBrk="1" latinLnBrk="0" hangingPunct="1">
      <a:defRPr sz="1500" kern="1200">
        <a:solidFill>
          <a:schemeClr val="tx1"/>
        </a:solidFill>
        <a:latin typeface="+mn-lt"/>
        <a:ea typeface="+mn-ea"/>
        <a:cs typeface="+mn-cs"/>
      </a:defRPr>
    </a:lvl7pPr>
    <a:lvl8pPr marL="4037330" algn="l" defTabSz="1153795" rtl="0" eaLnBrk="1" latinLnBrk="0" hangingPunct="1">
      <a:defRPr sz="1500" kern="1200">
        <a:solidFill>
          <a:schemeClr val="tx1"/>
        </a:solidFill>
        <a:latin typeface="+mn-lt"/>
        <a:ea typeface="+mn-ea"/>
        <a:cs typeface="+mn-cs"/>
      </a:defRPr>
    </a:lvl8pPr>
    <a:lvl9pPr marL="4613910" algn="l" defTabSz="1153795" rtl="0" eaLnBrk="1" latinLnBrk="0" hangingPunct="1">
      <a:defRPr sz="15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txBox="1">
            <a:spLocks noGrp="1"/>
          </p:cNvSpPr>
          <p:nvPr>
            <p:ph type="sldNum" sz="quarter"/>
          </p:nvPr>
        </p:nvSpPr>
        <p:spPr>
          <a:xfrm>
            <a:off x="3884613" y="8685213"/>
            <a:ext cx="2971800" cy="457200"/>
          </a:xfrm>
          <a:prstGeom prst="rect">
            <a:avLst/>
          </a:prstGeom>
          <a:noFill/>
          <a:ln w="9525">
            <a:noFill/>
          </a:ln>
        </p:spPr>
        <p:txBody>
          <a:bodyPr anchor="b" anchorCtr="0"/>
          <a:lstStyle/>
          <a:p>
            <a:pPr lvl="0" algn="r" eaLnBrk="1" hangingPunct="1"/>
            <a:fld id="{9A0DB2DC-4C9A-4742-B13C-FB6460FD3503}" type="slidenum">
              <a:rPr lang="en-US" sz="1200" dirty="0"/>
              <a:t>12</a:t>
            </a:fld>
            <a:endParaRPr lang="en-US" sz="1200" dirty="0"/>
          </a:p>
        </p:txBody>
      </p:sp>
      <p:sp>
        <p:nvSpPr>
          <p:cNvPr id="18435" name="Rectangle 2"/>
          <p:cNvSpPr>
            <a:spLocks noGrp="1" noRot="1" noChangeAspect="1" noTextEdit="1"/>
          </p:cNvSpPr>
          <p:nvPr>
            <p:ph type="sldImg"/>
          </p:nvPr>
        </p:nvSpPr>
        <p:spPr>
          <a:xfrm>
            <a:off x="381000" y="685800"/>
            <a:ext cx="6096000" cy="3429000"/>
          </a:xfrm>
        </p:spPr>
      </p:sp>
      <p:sp>
        <p:nvSpPr>
          <p:cNvPr id="18436" name="Rectangle 3"/>
          <p:cNvSpPr>
            <a:spLocks noGrp="1"/>
          </p:cNvSpPr>
          <p:nvPr>
            <p:ph type="body" idx="1"/>
          </p:nvPr>
        </p:nvSpPr>
        <p:spPr/>
        <p:txBody>
          <a:bodyPr wrap="square" lIns="91440" tIns="45720" rIns="91440" bIns="45720" anchor="t" anchorCtr="0"/>
          <a:lstStyle/>
          <a:p>
            <a:pPr lvl="0" eaLnBrk="1" hangingPunct="1"/>
            <a:r>
              <a:rPr dirty="0"/>
              <a:t>	Yêu cầu học sinh trình bày các bước tiến hành thí nghiệm.</a:t>
            </a:r>
          </a:p>
          <a:p>
            <a:pPr lvl="0" eaLnBrk="1" hangingPunct="1"/>
            <a:r>
              <a:rPr dirty="0"/>
              <a:t>	Sau đó nhận xét đường đi của tín hiệu.</a:t>
            </a:r>
          </a:p>
          <a:p>
            <a:pPr lvl="0" eaLnBrk="1" hangingPunct="1"/>
            <a:r>
              <a:rPr dirty="0"/>
              <a:t>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txBox="1">
            <a:spLocks noGrp="1"/>
          </p:cNvSpPr>
          <p:nvPr>
            <p:ph type="sldNum" sz="quarter"/>
          </p:nvPr>
        </p:nvSpPr>
        <p:spPr>
          <a:xfrm>
            <a:off x="3884613" y="8685213"/>
            <a:ext cx="2971800" cy="457200"/>
          </a:xfrm>
          <a:prstGeom prst="rect">
            <a:avLst/>
          </a:prstGeom>
          <a:noFill/>
          <a:ln w="9525">
            <a:noFill/>
          </a:ln>
        </p:spPr>
        <p:txBody>
          <a:bodyPr anchor="b" anchorCtr="0"/>
          <a:lstStyle/>
          <a:p>
            <a:pPr lvl="0" algn="r" eaLnBrk="1" hangingPunct="1"/>
            <a:fld id="{9A0DB2DC-4C9A-4742-B13C-FB6460FD3503}" type="slidenum">
              <a:rPr lang="en-US" sz="1200" dirty="0"/>
              <a:t>13</a:t>
            </a:fld>
            <a:endParaRPr lang="en-US" sz="1200" dirty="0"/>
          </a:p>
        </p:txBody>
      </p:sp>
      <p:sp>
        <p:nvSpPr>
          <p:cNvPr id="19459" name="Rectangle 2"/>
          <p:cNvSpPr>
            <a:spLocks noGrp="1" noRot="1" noChangeAspect="1" noTextEdit="1"/>
          </p:cNvSpPr>
          <p:nvPr>
            <p:ph type="sldImg"/>
          </p:nvPr>
        </p:nvSpPr>
        <p:spPr>
          <a:xfrm>
            <a:off x="381000" y="685800"/>
            <a:ext cx="6096000" cy="3429000"/>
          </a:xfrm>
        </p:spPr>
      </p:sp>
      <p:sp>
        <p:nvSpPr>
          <p:cNvPr id="19460" name="Rectangle 3"/>
          <p:cNvSpPr>
            <a:spLocks noGrp="1"/>
          </p:cNvSpPr>
          <p:nvPr>
            <p:ph type="body" idx="1"/>
          </p:nvPr>
        </p:nvSpPr>
        <p:spPr/>
        <p:txBody>
          <a:bodyPr wrap="square" lIns="91440" tIns="45720" rIns="91440" bIns="45720" anchor="t" anchorCtr="0"/>
          <a:lstStyle/>
          <a:p>
            <a:pPr lvl="0" eaLnBrk="1" hangingPunct="1"/>
            <a:r>
              <a:rPr dirty="0"/>
              <a:t>	Yêu cầu học sinh trình bày các bước tiến hành thí nghiệm.</a:t>
            </a:r>
          </a:p>
          <a:p>
            <a:pPr lvl="0" eaLnBrk="1" hangingPunct="1"/>
            <a:r>
              <a:rPr dirty="0"/>
              <a:t>	Sau đó nhận xét đường đi của tín hiệu.</a:t>
            </a:r>
          </a:p>
          <a:p>
            <a:pPr lvl="0" eaLnBrk="1" hangingPunct="1"/>
            <a:r>
              <a:rPr dirty="0"/>
              <a:t>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txBox="1">
            <a:spLocks noGrp="1"/>
          </p:cNvSpPr>
          <p:nvPr>
            <p:ph type="sldNum" sz="quarter"/>
          </p:nvPr>
        </p:nvSpPr>
        <p:spPr>
          <a:xfrm>
            <a:off x="3884613" y="8685213"/>
            <a:ext cx="2971800" cy="457200"/>
          </a:xfrm>
          <a:prstGeom prst="rect">
            <a:avLst/>
          </a:prstGeom>
          <a:noFill/>
          <a:ln w="9525">
            <a:noFill/>
          </a:ln>
        </p:spPr>
        <p:txBody>
          <a:bodyPr anchor="b" anchorCtr="0"/>
          <a:lstStyle/>
          <a:p>
            <a:pPr lvl="0" algn="r" eaLnBrk="1" hangingPunct="1"/>
            <a:fld id="{9A0DB2DC-4C9A-4742-B13C-FB6460FD3503}" type="slidenum">
              <a:rPr lang="en-US" sz="1200" dirty="0"/>
              <a:t>14</a:t>
            </a:fld>
            <a:endParaRPr lang="en-US" sz="1200" dirty="0"/>
          </a:p>
        </p:txBody>
      </p:sp>
      <p:sp>
        <p:nvSpPr>
          <p:cNvPr id="20483" name="Rectangle 2"/>
          <p:cNvSpPr>
            <a:spLocks noGrp="1" noRot="1" noChangeAspect="1" noTextEdit="1"/>
          </p:cNvSpPr>
          <p:nvPr>
            <p:ph type="sldImg"/>
          </p:nvPr>
        </p:nvSpPr>
        <p:spPr>
          <a:xfrm>
            <a:off x="381000" y="685800"/>
            <a:ext cx="6096000" cy="3429000"/>
          </a:xfrm>
        </p:spPr>
      </p:sp>
      <p:sp>
        <p:nvSpPr>
          <p:cNvPr id="20484" name="Rectangle 3"/>
          <p:cNvSpPr>
            <a:spLocks noGrp="1"/>
          </p:cNvSpPr>
          <p:nvPr>
            <p:ph type="body" idx="1"/>
          </p:nvPr>
        </p:nvSpPr>
        <p:spPr/>
        <p:txBody>
          <a:bodyPr wrap="square" lIns="91440" tIns="45720" rIns="91440" bIns="45720" anchor="t" anchorCtr="0"/>
          <a:lstStyle/>
          <a:p>
            <a:pPr lvl="0" eaLnBrk="1" hangingPunct="1"/>
            <a:r>
              <a:rPr dirty="0"/>
              <a:t>	Cho học sinh nêu cách tiến hành thí nghiệm.</a:t>
            </a:r>
          </a:p>
          <a:p>
            <a:pPr lvl="0" eaLnBrk="1" hangingPunct="1"/>
            <a:r>
              <a:rPr dirty="0"/>
              <a:t>	Chiếu tiến trình thí nghiệm của Paplop.</a:t>
            </a:r>
          </a:p>
          <a:p>
            <a:pPr lvl="0" eaLnBrk="1" hangingPunct="1"/>
            <a:r>
              <a:rPr dirty="0"/>
              <a:t>	Cho học sinh nhận xét đường đi của tín hiệu.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txBox="1">
            <a:spLocks noGrp="1"/>
          </p:cNvSpPr>
          <p:nvPr>
            <p:ph type="sldNum" sz="quarter"/>
          </p:nvPr>
        </p:nvSpPr>
        <p:spPr>
          <a:xfrm>
            <a:off x="3884613" y="8685213"/>
            <a:ext cx="2971800" cy="457200"/>
          </a:xfrm>
          <a:prstGeom prst="rect">
            <a:avLst/>
          </a:prstGeom>
          <a:noFill/>
          <a:ln w="9525">
            <a:noFill/>
          </a:ln>
        </p:spPr>
        <p:txBody>
          <a:bodyPr anchor="b" anchorCtr="0"/>
          <a:lstStyle/>
          <a:p>
            <a:pPr lvl="0" algn="r" eaLnBrk="1" hangingPunct="1"/>
            <a:fld id="{9A0DB2DC-4C9A-4742-B13C-FB6460FD3503}" type="slidenum">
              <a:rPr lang="en-US" sz="1200" dirty="0"/>
              <a:t>15</a:t>
            </a:fld>
            <a:endParaRPr lang="en-US" sz="1200" dirty="0"/>
          </a:p>
        </p:txBody>
      </p:sp>
      <p:sp>
        <p:nvSpPr>
          <p:cNvPr id="21507" name="Rectangle 2"/>
          <p:cNvSpPr>
            <a:spLocks noGrp="1" noRot="1" noChangeAspect="1" noTextEdit="1"/>
          </p:cNvSpPr>
          <p:nvPr>
            <p:ph type="sldImg"/>
          </p:nvPr>
        </p:nvSpPr>
        <p:spPr>
          <a:xfrm>
            <a:off x="381000" y="685800"/>
            <a:ext cx="6096000" cy="3429000"/>
          </a:xfrm>
        </p:spPr>
      </p:sp>
      <p:sp>
        <p:nvSpPr>
          <p:cNvPr id="21508" name="Rectangle 3"/>
          <p:cNvSpPr>
            <a:spLocks noGrp="1"/>
          </p:cNvSpPr>
          <p:nvPr>
            <p:ph type="body" idx="1"/>
          </p:nvPr>
        </p:nvSpPr>
        <p:spPr/>
        <p:txBody>
          <a:bodyPr wrap="square" lIns="91440" tIns="45720" rIns="91440" bIns="45720" anchor="t" anchorCtr="0"/>
          <a:lstStyle/>
          <a:p>
            <a:pPr lvl="0" eaLnBrk="1" hangingPunct="1"/>
            <a:r>
              <a:rPr dirty="0"/>
              <a:t>	Cho học sinh nêu cách tiến hành thí nghiệm.</a:t>
            </a:r>
          </a:p>
          <a:p>
            <a:pPr lvl="0" eaLnBrk="1" hangingPunct="1"/>
            <a:r>
              <a:rPr dirty="0"/>
              <a:t>	Chiếu tiến trình thí nghiệm của Paplop.</a:t>
            </a:r>
          </a:p>
          <a:p>
            <a:pPr lvl="0" eaLnBrk="1" hangingPunct="1"/>
            <a:r>
              <a:rPr dirty="0"/>
              <a:t>	Cho học sinh nhận xét đường đi của tín hiệu.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A175EFB-B1E4-4DF4-BE44-33543D1625A4}" type="slidenum">
              <a:rPr lang="en-US" altLang="en-US" smtClean="0"/>
              <a:pPr/>
              <a:t>20</a:t>
            </a:fld>
            <a:endParaRPr lang="en-US" altLang="en-US"/>
          </a:p>
        </p:txBody>
      </p:sp>
      <p:sp>
        <p:nvSpPr>
          <p:cNvPr id="21507" name="Rectangle 2"/>
          <p:cNvSpPr>
            <a:spLocks noGrp="1" noRot="1" noChangeAspect="1" noChangeArrowheads="1" noTextEdit="1"/>
          </p:cNvSpPr>
          <p:nvPr>
            <p:ph type="sldImg"/>
          </p:nvPr>
        </p:nvSpPr>
        <p:spPr>
          <a:xfrm>
            <a:off x="381000" y="685800"/>
            <a:ext cx="6096000" cy="3429000"/>
          </a:xfrm>
          <a:ln/>
        </p:spPr>
      </p:sp>
      <p:sp>
        <p:nvSpPr>
          <p:cNvPr id="2150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Trong TN nếu ta chỉ bật đèn mà không cho chó ăn nhiều lần thì hiện tượng gì sẽ xảy ra? </a:t>
            </a:r>
          </a:p>
        </p:txBody>
      </p:sp>
    </p:spTree>
    <p:extLst>
      <p:ext uri="{BB962C8B-B14F-4D97-AF65-F5344CB8AC3E}">
        <p14:creationId xmlns:p14="http://schemas.microsoft.com/office/powerpoint/2010/main" val="17019608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US">
              <a:cs typeface="Arial" panose="020B0604020202020204" pitchFamily="34" charset="0"/>
            </a:endParaRPr>
          </a:p>
        </p:txBody>
      </p:sp>
      <p:sp>
        <p:nvSpPr>
          <p:cNvPr id="5" name="Footer Placeholder 4"/>
          <p:cNvSpPr>
            <a:spLocks noGrp="1"/>
          </p:cNvSpPr>
          <p:nvPr>
            <p:ph type="ftr" sz="quarter" idx="11"/>
          </p:nvPr>
        </p:nvSpPr>
        <p:spPr/>
        <p:txBody>
          <a:bodyPr/>
          <a:lstStyle/>
          <a:p>
            <a:pPr>
              <a:defRPr/>
            </a:pPr>
            <a:endParaRPr lang="en-US">
              <a:cs typeface="Arial" panose="020B0604020202020204" pitchFamily="34" charset="0"/>
            </a:endParaRPr>
          </a:p>
        </p:txBody>
      </p:sp>
      <p:sp>
        <p:nvSpPr>
          <p:cNvPr id="6" name="Slide Number Placeholder 5"/>
          <p:cNvSpPr>
            <a:spLocks noGrp="1"/>
          </p:cNvSpPr>
          <p:nvPr>
            <p:ph type="sldNum" sz="quarter" idx="12"/>
          </p:nvPr>
        </p:nvSpPr>
        <p:spPr/>
        <p:txBody>
          <a:bodyPr/>
          <a:lstStyle/>
          <a:p>
            <a:pPr lvl="0" eaLnBrk="1" hangingPunct="1">
              <a:buNone/>
            </a:pPr>
            <a:fld id="{9A0DB2DC-4C9A-4742-B13C-FB6460FD3503}" type="slidenum">
              <a:rPr lang="en-US" smtClean="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1620750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cs typeface="Arial" panose="020B0604020202020204" pitchFamily="34" charset="0"/>
            </a:endParaRPr>
          </a:p>
        </p:txBody>
      </p:sp>
      <p:sp>
        <p:nvSpPr>
          <p:cNvPr id="5" name="Footer Placeholder 4"/>
          <p:cNvSpPr>
            <a:spLocks noGrp="1"/>
          </p:cNvSpPr>
          <p:nvPr>
            <p:ph type="ftr" sz="quarter" idx="11"/>
          </p:nvPr>
        </p:nvSpPr>
        <p:spPr/>
        <p:txBody>
          <a:bodyPr/>
          <a:lstStyle/>
          <a:p>
            <a:pPr>
              <a:defRPr/>
            </a:pPr>
            <a:endParaRPr lang="en-US">
              <a:cs typeface="Arial" panose="020B0604020202020204" pitchFamily="34" charset="0"/>
            </a:endParaRPr>
          </a:p>
        </p:txBody>
      </p:sp>
      <p:sp>
        <p:nvSpPr>
          <p:cNvPr id="6" name="Slide Number Placeholder 5"/>
          <p:cNvSpPr>
            <a:spLocks noGrp="1"/>
          </p:cNvSpPr>
          <p:nvPr>
            <p:ph type="sldNum" sz="quarter" idx="12"/>
          </p:nvPr>
        </p:nvSpPr>
        <p:spPr/>
        <p:txBody>
          <a:bodyPr/>
          <a:lstStyle/>
          <a:p>
            <a:pPr lvl="0" eaLnBrk="1" hangingPunct="1">
              <a:buNone/>
            </a:pPr>
            <a:fld id="{9A0DB2DC-4C9A-4742-B13C-FB6460FD3503}" type="slidenum">
              <a:rPr lang="en-US" smtClean="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684251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cs typeface="Arial" panose="020B0604020202020204" pitchFamily="34" charset="0"/>
            </a:endParaRPr>
          </a:p>
        </p:txBody>
      </p:sp>
      <p:sp>
        <p:nvSpPr>
          <p:cNvPr id="5" name="Footer Placeholder 4"/>
          <p:cNvSpPr>
            <a:spLocks noGrp="1"/>
          </p:cNvSpPr>
          <p:nvPr>
            <p:ph type="ftr" sz="quarter" idx="11"/>
          </p:nvPr>
        </p:nvSpPr>
        <p:spPr/>
        <p:txBody>
          <a:bodyPr/>
          <a:lstStyle/>
          <a:p>
            <a:pPr>
              <a:defRPr/>
            </a:pPr>
            <a:endParaRPr lang="en-US">
              <a:cs typeface="Arial" panose="020B0604020202020204" pitchFamily="34" charset="0"/>
            </a:endParaRPr>
          </a:p>
        </p:txBody>
      </p:sp>
      <p:sp>
        <p:nvSpPr>
          <p:cNvPr id="6" name="Slide Number Placeholder 5"/>
          <p:cNvSpPr>
            <a:spLocks noGrp="1"/>
          </p:cNvSpPr>
          <p:nvPr>
            <p:ph type="sldNum" sz="quarter" idx="12"/>
          </p:nvPr>
        </p:nvSpPr>
        <p:spPr/>
        <p:txBody>
          <a:bodyPr/>
          <a:lstStyle/>
          <a:p>
            <a:pPr lvl="0" eaLnBrk="1" hangingPunct="1">
              <a:buNone/>
            </a:pPr>
            <a:fld id="{9A0DB2DC-4C9A-4742-B13C-FB6460FD3503}" type="slidenum">
              <a:rPr lang="en-US" smtClean="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39617392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1"/>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938590"/>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p:txBody>
          <a:bodyPr/>
          <a:lstStyle/>
          <a:p>
            <a:pPr>
              <a:defRPr/>
            </a:pPr>
            <a:endParaRPr lang="en-US">
              <a:cs typeface="Arial" panose="020B0604020202020204" pitchFamily="34" charset="0"/>
            </a:endParaRPr>
          </a:p>
        </p:txBody>
      </p:sp>
      <p:sp>
        <p:nvSpPr>
          <p:cNvPr id="7" name="Footer Placeholder 6"/>
          <p:cNvSpPr>
            <a:spLocks noGrp="1"/>
          </p:cNvSpPr>
          <p:nvPr>
            <p:ph type="ftr" sz="quarter" idx="11"/>
          </p:nvPr>
        </p:nvSpPr>
        <p:spPr/>
        <p:txBody>
          <a:bodyPr/>
          <a:lstStyle/>
          <a:p>
            <a:pPr>
              <a:defRPr/>
            </a:pPr>
            <a:endParaRPr lang="en-US">
              <a:cs typeface="Arial" panose="020B0604020202020204" pitchFamily="34" charset="0"/>
            </a:endParaRPr>
          </a:p>
        </p:txBody>
      </p:sp>
      <p:sp>
        <p:nvSpPr>
          <p:cNvPr id="8" name="Slide Number Placeholder 7"/>
          <p:cNvSpPr>
            <a:spLocks noGrp="1"/>
          </p:cNvSpPr>
          <p:nvPr>
            <p:ph type="sldNum" sz="quarter" idx="12"/>
          </p:nvPr>
        </p:nvSpPr>
        <p:spPr/>
        <p:txBody>
          <a:bodyPr/>
          <a:lstStyle/>
          <a:p>
            <a:pPr lvl="0" eaLnBrk="1" hangingPunct="1">
              <a:buNone/>
            </a:pPr>
            <a:fld id="{9A0DB2DC-4C9A-4742-B13C-FB6460FD3503}" type="slidenum">
              <a:rPr lang="en-US" dirty="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25508345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40"/>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p:txBody>
          <a:bodyPr/>
          <a:lstStyle/>
          <a:p>
            <a:pPr>
              <a:defRPr/>
            </a:pPr>
            <a:endParaRPr lang="en-US">
              <a:cs typeface="Arial" panose="020B0604020202020204" pitchFamily="34" charset="0"/>
            </a:endParaRPr>
          </a:p>
        </p:txBody>
      </p:sp>
      <p:sp>
        <p:nvSpPr>
          <p:cNvPr id="4" name="Footer Placeholder 3"/>
          <p:cNvSpPr>
            <a:spLocks noGrp="1"/>
          </p:cNvSpPr>
          <p:nvPr>
            <p:ph type="ftr" sz="quarter" idx="11"/>
          </p:nvPr>
        </p:nvSpPr>
        <p:spPr/>
        <p:txBody>
          <a:bodyPr/>
          <a:lstStyle/>
          <a:p>
            <a:pPr>
              <a:defRPr/>
            </a:pPr>
            <a:endParaRPr lang="en-US">
              <a:cs typeface="Arial" panose="020B0604020202020204" pitchFamily="34" charset="0"/>
            </a:endParaRPr>
          </a:p>
        </p:txBody>
      </p:sp>
      <p:sp>
        <p:nvSpPr>
          <p:cNvPr id="5" name="Slide Number Placeholder 4"/>
          <p:cNvSpPr>
            <a:spLocks noGrp="1"/>
          </p:cNvSpPr>
          <p:nvPr>
            <p:ph type="sldNum" sz="quarter" idx="12"/>
          </p:nvPr>
        </p:nvSpPr>
        <p:spPr/>
        <p:txBody>
          <a:bodyPr/>
          <a:lstStyle/>
          <a:p>
            <a:pPr lvl="0" eaLnBrk="1" hangingPunct="1">
              <a:buNone/>
            </a:pPr>
            <a:fld id="{9A0DB2DC-4C9A-4742-B13C-FB6460FD3503}" type="slidenum">
              <a:rPr lang="en-US" dirty="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23114217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US">
              <a:cs typeface="Arial" panose="020B0604020202020204" pitchFamily="34" charset="0"/>
            </a:endParaRPr>
          </a:p>
        </p:txBody>
      </p:sp>
      <p:sp>
        <p:nvSpPr>
          <p:cNvPr id="5" name="Footer Placeholder 4"/>
          <p:cNvSpPr>
            <a:spLocks noGrp="1"/>
          </p:cNvSpPr>
          <p:nvPr>
            <p:ph type="ftr" sz="quarter" idx="11"/>
          </p:nvPr>
        </p:nvSpPr>
        <p:spPr/>
        <p:txBody>
          <a:bodyPr/>
          <a:lstStyle/>
          <a:p>
            <a:pPr>
              <a:defRPr/>
            </a:pPr>
            <a:endParaRPr lang="en-US">
              <a:cs typeface="Arial" panose="020B0604020202020204" pitchFamily="34" charset="0"/>
            </a:endParaRPr>
          </a:p>
        </p:txBody>
      </p:sp>
      <p:sp>
        <p:nvSpPr>
          <p:cNvPr id="6" name="Slide Number Placeholder 5"/>
          <p:cNvSpPr>
            <a:spLocks noGrp="1"/>
          </p:cNvSpPr>
          <p:nvPr>
            <p:ph type="sldNum" sz="quarter" idx="12"/>
          </p:nvPr>
        </p:nvSpPr>
        <p:spPr/>
        <p:txBody>
          <a:bodyPr/>
          <a:lstStyle/>
          <a:p>
            <a:pPr lvl="0" eaLnBrk="1" hangingPunct="1">
              <a:buNone/>
            </a:pPr>
            <a:fld id="{9A0DB2DC-4C9A-4742-B13C-FB6460FD3503}" type="slidenum">
              <a:rPr lang="en-US" smtClean="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39946827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cs typeface="Arial" panose="020B0604020202020204" pitchFamily="34" charset="0"/>
            </a:endParaRPr>
          </a:p>
        </p:txBody>
      </p:sp>
      <p:sp>
        <p:nvSpPr>
          <p:cNvPr id="5" name="Footer Placeholder 4"/>
          <p:cNvSpPr>
            <a:spLocks noGrp="1"/>
          </p:cNvSpPr>
          <p:nvPr>
            <p:ph type="ftr" sz="quarter" idx="11"/>
          </p:nvPr>
        </p:nvSpPr>
        <p:spPr/>
        <p:txBody>
          <a:bodyPr/>
          <a:lstStyle/>
          <a:p>
            <a:pPr>
              <a:defRPr/>
            </a:pPr>
            <a:endParaRPr lang="en-US">
              <a:cs typeface="Arial" panose="020B0604020202020204" pitchFamily="34" charset="0"/>
            </a:endParaRPr>
          </a:p>
        </p:txBody>
      </p:sp>
      <p:sp>
        <p:nvSpPr>
          <p:cNvPr id="6" name="Slide Number Placeholder 5"/>
          <p:cNvSpPr>
            <a:spLocks noGrp="1"/>
          </p:cNvSpPr>
          <p:nvPr>
            <p:ph type="sldNum" sz="quarter" idx="12"/>
          </p:nvPr>
        </p:nvSpPr>
        <p:spPr/>
        <p:txBody>
          <a:bodyPr/>
          <a:lstStyle/>
          <a:p>
            <a:pPr lvl="0" eaLnBrk="1" hangingPunct="1">
              <a:buNone/>
            </a:pPr>
            <a:fld id="{9A0DB2DC-4C9A-4742-B13C-FB6460FD3503}" type="slidenum">
              <a:rPr lang="en-US" smtClean="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13570289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endParaRPr lang="en-US">
              <a:cs typeface="Arial" panose="020B0604020202020204" pitchFamily="34" charset="0"/>
            </a:endParaRPr>
          </a:p>
        </p:txBody>
      </p:sp>
      <p:sp>
        <p:nvSpPr>
          <p:cNvPr id="5" name="Footer Placeholder 4"/>
          <p:cNvSpPr>
            <a:spLocks noGrp="1"/>
          </p:cNvSpPr>
          <p:nvPr>
            <p:ph type="ftr" sz="quarter" idx="11"/>
          </p:nvPr>
        </p:nvSpPr>
        <p:spPr/>
        <p:txBody>
          <a:bodyPr/>
          <a:lstStyle/>
          <a:p>
            <a:pPr>
              <a:defRPr/>
            </a:pPr>
            <a:endParaRPr lang="en-US">
              <a:cs typeface="Arial" panose="020B0604020202020204" pitchFamily="34" charset="0"/>
            </a:endParaRPr>
          </a:p>
        </p:txBody>
      </p:sp>
      <p:sp>
        <p:nvSpPr>
          <p:cNvPr id="6" name="Slide Number Placeholder 5"/>
          <p:cNvSpPr>
            <a:spLocks noGrp="1"/>
          </p:cNvSpPr>
          <p:nvPr>
            <p:ph type="sldNum" sz="quarter" idx="12"/>
          </p:nvPr>
        </p:nvSpPr>
        <p:spPr/>
        <p:txBody>
          <a:bodyPr/>
          <a:lstStyle/>
          <a:p>
            <a:pPr lvl="0" eaLnBrk="1" hangingPunct="1">
              <a:buNone/>
            </a:pPr>
            <a:fld id="{9A0DB2DC-4C9A-4742-B13C-FB6460FD3503}" type="slidenum">
              <a:rPr lang="en-US" smtClean="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13470075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endParaRPr lang="en-US">
              <a:cs typeface="Arial" panose="020B0604020202020204" pitchFamily="34" charset="0"/>
            </a:endParaRPr>
          </a:p>
        </p:txBody>
      </p:sp>
      <p:sp>
        <p:nvSpPr>
          <p:cNvPr id="6" name="Footer Placeholder 5"/>
          <p:cNvSpPr>
            <a:spLocks noGrp="1"/>
          </p:cNvSpPr>
          <p:nvPr>
            <p:ph type="ftr" sz="quarter" idx="11"/>
          </p:nvPr>
        </p:nvSpPr>
        <p:spPr/>
        <p:txBody>
          <a:bodyPr/>
          <a:lstStyle/>
          <a:p>
            <a:pPr>
              <a:defRPr/>
            </a:pPr>
            <a:endParaRPr lang="en-US">
              <a:cs typeface="Arial" panose="020B0604020202020204" pitchFamily="34" charset="0"/>
            </a:endParaRPr>
          </a:p>
        </p:txBody>
      </p:sp>
      <p:sp>
        <p:nvSpPr>
          <p:cNvPr id="7" name="Slide Number Placeholder 6"/>
          <p:cNvSpPr>
            <a:spLocks noGrp="1"/>
          </p:cNvSpPr>
          <p:nvPr>
            <p:ph type="sldNum" sz="quarter" idx="12"/>
          </p:nvPr>
        </p:nvSpPr>
        <p:spPr/>
        <p:txBody>
          <a:bodyPr/>
          <a:lstStyle/>
          <a:p>
            <a:pPr lvl="0" eaLnBrk="1" hangingPunct="1">
              <a:buNone/>
            </a:pPr>
            <a:fld id="{9A0DB2DC-4C9A-4742-B13C-FB6460FD3503}" type="slidenum">
              <a:rPr lang="en-US" smtClean="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19935113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en-US">
              <a:cs typeface="Arial" panose="020B0604020202020204" pitchFamily="34" charset="0"/>
            </a:endParaRPr>
          </a:p>
        </p:txBody>
      </p:sp>
      <p:sp>
        <p:nvSpPr>
          <p:cNvPr id="8" name="Footer Placeholder 7"/>
          <p:cNvSpPr>
            <a:spLocks noGrp="1"/>
          </p:cNvSpPr>
          <p:nvPr>
            <p:ph type="ftr" sz="quarter" idx="11"/>
          </p:nvPr>
        </p:nvSpPr>
        <p:spPr/>
        <p:txBody>
          <a:bodyPr/>
          <a:lstStyle/>
          <a:p>
            <a:pPr>
              <a:defRPr/>
            </a:pPr>
            <a:endParaRPr lang="en-US">
              <a:cs typeface="Arial" panose="020B0604020202020204" pitchFamily="34" charset="0"/>
            </a:endParaRPr>
          </a:p>
        </p:txBody>
      </p:sp>
      <p:sp>
        <p:nvSpPr>
          <p:cNvPr id="9" name="Slide Number Placeholder 8"/>
          <p:cNvSpPr>
            <a:spLocks noGrp="1"/>
          </p:cNvSpPr>
          <p:nvPr>
            <p:ph type="sldNum" sz="quarter" idx="12"/>
          </p:nvPr>
        </p:nvSpPr>
        <p:spPr/>
        <p:txBody>
          <a:bodyPr/>
          <a:lstStyle/>
          <a:p>
            <a:pPr lvl="0" eaLnBrk="1" hangingPunct="1">
              <a:buNone/>
            </a:pPr>
            <a:fld id="{9A0DB2DC-4C9A-4742-B13C-FB6460FD3503}" type="slidenum">
              <a:rPr lang="en-US" smtClean="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38331195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endParaRPr lang="en-US">
              <a:cs typeface="Arial" panose="020B0604020202020204" pitchFamily="34" charset="0"/>
            </a:endParaRPr>
          </a:p>
        </p:txBody>
      </p:sp>
      <p:sp>
        <p:nvSpPr>
          <p:cNvPr id="4" name="Footer Placeholder 3"/>
          <p:cNvSpPr>
            <a:spLocks noGrp="1"/>
          </p:cNvSpPr>
          <p:nvPr>
            <p:ph type="ftr" sz="quarter" idx="11"/>
          </p:nvPr>
        </p:nvSpPr>
        <p:spPr/>
        <p:txBody>
          <a:bodyPr/>
          <a:lstStyle/>
          <a:p>
            <a:pPr>
              <a:defRPr/>
            </a:pPr>
            <a:endParaRPr lang="en-US">
              <a:cs typeface="Arial" panose="020B0604020202020204" pitchFamily="34" charset="0"/>
            </a:endParaRPr>
          </a:p>
        </p:txBody>
      </p:sp>
      <p:sp>
        <p:nvSpPr>
          <p:cNvPr id="5" name="Slide Number Placeholder 4"/>
          <p:cNvSpPr>
            <a:spLocks noGrp="1"/>
          </p:cNvSpPr>
          <p:nvPr>
            <p:ph type="sldNum" sz="quarter" idx="12"/>
          </p:nvPr>
        </p:nvSpPr>
        <p:spPr/>
        <p:txBody>
          <a:bodyPr/>
          <a:lstStyle/>
          <a:p>
            <a:pPr lvl="0" eaLnBrk="1" hangingPunct="1">
              <a:buNone/>
            </a:pPr>
            <a:fld id="{9A0DB2DC-4C9A-4742-B13C-FB6460FD3503}" type="slidenum">
              <a:rPr lang="en-US" smtClean="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2992924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cs typeface="Arial" panose="020B0604020202020204" pitchFamily="34" charset="0"/>
            </a:endParaRPr>
          </a:p>
        </p:txBody>
      </p:sp>
      <p:sp>
        <p:nvSpPr>
          <p:cNvPr id="5" name="Footer Placeholder 4"/>
          <p:cNvSpPr>
            <a:spLocks noGrp="1"/>
          </p:cNvSpPr>
          <p:nvPr>
            <p:ph type="ftr" sz="quarter" idx="11"/>
          </p:nvPr>
        </p:nvSpPr>
        <p:spPr/>
        <p:txBody>
          <a:bodyPr/>
          <a:lstStyle/>
          <a:p>
            <a:pPr>
              <a:defRPr/>
            </a:pPr>
            <a:endParaRPr lang="en-US">
              <a:cs typeface="Arial" panose="020B0604020202020204" pitchFamily="34" charset="0"/>
            </a:endParaRPr>
          </a:p>
        </p:txBody>
      </p:sp>
      <p:sp>
        <p:nvSpPr>
          <p:cNvPr id="6" name="Slide Number Placeholder 5"/>
          <p:cNvSpPr>
            <a:spLocks noGrp="1"/>
          </p:cNvSpPr>
          <p:nvPr>
            <p:ph type="sldNum" sz="quarter" idx="12"/>
          </p:nvPr>
        </p:nvSpPr>
        <p:spPr/>
        <p:txBody>
          <a:bodyPr/>
          <a:lstStyle/>
          <a:p>
            <a:pPr lvl="0" eaLnBrk="1" hangingPunct="1">
              <a:buNone/>
            </a:pPr>
            <a:fld id="{9A0DB2DC-4C9A-4742-B13C-FB6460FD3503}" type="slidenum">
              <a:rPr lang="en-US" smtClean="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2060051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cs typeface="Arial" panose="020B0604020202020204" pitchFamily="34" charset="0"/>
            </a:endParaRPr>
          </a:p>
        </p:txBody>
      </p:sp>
      <p:sp>
        <p:nvSpPr>
          <p:cNvPr id="3" name="Footer Placeholder 2"/>
          <p:cNvSpPr>
            <a:spLocks noGrp="1"/>
          </p:cNvSpPr>
          <p:nvPr>
            <p:ph type="ftr" sz="quarter" idx="11"/>
          </p:nvPr>
        </p:nvSpPr>
        <p:spPr/>
        <p:txBody>
          <a:bodyPr/>
          <a:lstStyle/>
          <a:p>
            <a:pPr>
              <a:defRPr/>
            </a:pPr>
            <a:endParaRPr lang="en-US">
              <a:cs typeface="Arial" panose="020B0604020202020204" pitchFamily="34" charset="0"/>
            </a:endParaRPr>
          </a:p>
        </p:txBody>
      </p:sp>
      <p:sp>
        <p:nvSpPr>
          <p:cNvPr id="4" name="Slide Number Placeholder 3"/>
          <p:cNvSpPr>
            <a:spLocks noGrp="1"/>
          </p:cNvSpPr>
          <p:nvPr>
            <p:ph type="sldNum" sz="quarter" idx="12"/>
          </p:nvPr>
        </p:nvSpPr>
        <p:spPr/>
        <p:txBody>
          <a:bodyPr/>
          <a:lstStyle/>
          <a:p>
            <a:pPr lvl="0" eaLnBrk="1" hangingPunct="1">
              <a:buNone/>
            </a:pPr>
            <a:fld id="{9A0DB2DC-4C9A-4742-B13C-FB6460FD3503}" type="slidenum">
              <a:rPr lang="en-US" smtClean="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17679872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endParaRPr lang="en-US">
              <a:cs typeface="Arial" panose="020B0604020202020204" pitchFamily="34" charset="0"/>
            </a:endParaRPr>
          </a:p>
        </p:txBody>
      </p:sp>
      <p:sp>
        <p:nvSpPr>
          <p:cNvPr id="6" name="Footer Placeholder 5"/>
          <p:cNvSpPr>
            <a:spLocks noGrp="1"/>
          </p:cNvSpPr>
          <p:nvPr>
            <p:ph type="ftr" sz="quarter" idx="11"/>
          </p:nvPr>
        </p:nvSpPr>
        <p:spPr/>
        <p:txBody>
          <a:bodyPr/>
          <a:lstStyle/>
          <a:p>
            <a:pPr>
              <a:defRPr/>
            </a:pPr>
            <a:endParaRPr lang="en-US">
              <a:cs typeface="Arial" panose="020B0604020202020204" pitchFamily="34" charset="0"/>
            </a:endParaRPr>
          </a:p>
        </p:txBody>
      </p:sp>
      <p:sp>
        <p:nvSpPr>
          <p:cNvPr id="7" name="Slide Number Placeholder 6"/>
          <p:cNvSpPr>
            <a:spLocks noGrp="1"/>
          </p:cNvSpPr>
          <p:nvPr>
            <p:ph type="sldNum" sz="quarter" idx="12"/>
          </p:nvPr>
        </p:nvSpPr>
        <p:spPr/>
        <p:txBody>
          <a:bodyPr/>
          <a:lstStyle/>
          <a:p>
            <a:pPr lvl="0" eaLnBrk="1" hangingPunct="1">
              <a:buNone/>
            </a:pPr>
            <a:fld id="{9A0DB2DC-4C9A-4742-B13C-FB6460FD3503}" type="slidenum">
              <a:rPr lang="en-US" smtClean="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21139623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endParaRPr lang="en-US">
              <a:cs typeface="Arial" panose="020B0604020202020204" pitchFamily="34" charset="0"/>
            </a:endParaRPr>
          </a:p>
        </p:txBody>
      </p:sp>
      <p:sp>
        <p:nvSpPr>
          <p:cNvPr id="6" name="Footer Placeholder 5"/>
          <p:cNvSpPr>
            <a:spLocks noGrp="1"/>
          </p:cNvSpPr>
          <p:nvPr>
            <p:ph type="ftr" sz="quarter" idx="11"/>
          </p:nvPr>
        </p:nvSpPr>
        <p:spPr/>
        <p:txBody>
          <a:bodyPr/>
          <a:lstStyle/>
          <a:p>
            <a:pPr>
              <a:defRPr/>
            </a:pPr>
            <a:endParaRPr lang="en-US">
              <a:cs typeface="Arial" panose="020B0604020202020204" pitchFamily="34" charset="0"/>
            </a:endParaRPr>
          </a:p>
        </p:txBody>
      </p:sp>
      <p:sp>
        <p:nvSpPr>
          <p:cNvPr id="7" name="Slide Number Placeholder 6"/>
          <p:cNvSpPr>
            <a:spLocks noGrp="1"/>
          </p:cNvSpPr>
          <p:nvPr>
            <p:ph type="sldNum" sz="quarter" idx="12"/>
          </p:nvPr>
        </p:nvSpPr>
        <p:spPr/>
        <p:txBody>
          <a:bodyPr/>
          <a:lstStyle/>
          <a:p>
            <a:pPr lvl="0" eaLnBrk="1" hangingPunct="1">
              <a:buNone/>
            </a:pPr>
            <a:fld id="{9A0DB2DC-4C9A-4742-B13C-FB6460FD3503}" type="slidenum">
              <a:rPr lang="en-US" smtClean="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20764814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cs typeface="Arial" panose="020B0604020202020204" pitchFamily="34" charset="0"/>
            </a:endParaRPr>
          </a:p>
        </p:txBody>
      </p:sp>
      <p:sp>
        <p:nvSpPr>
          <p:cNvPr id="5" name="Footer Placeholder 4"/>
          <p:cNvSpPr>
            <a:spLocks noGrp="1"/>
          </p:cNvSpPr>
          <p:nvPr>
            <p:ph type="ftr" sz="quarter" idx="11"/>
          </p:nvPr>
        </p:nvSpPr>
        <p:spPr/>
        <p:txBody>
          <a:bodyPr/>
          <a:lstStyle/>
          <a:p>
            <a:pPr>
              <a:defRPr/>
            </a:pPr>
            <a:endParaRPr lang="en-US">
              <a:cs typeface="Arial" panose="020B0604020202020204" pitchFamily="34" charset="0"/>
            </a:endParaRPr>
          </a:p>
        </p:txBody>
      </p:sp>
      <p:sp>
        <p:nvSpPr>
          <p:cNvPr id="6" name="Slide Number Placeholder 5"/>
          <p:cNvSpPr>
            <a:spLocks noGrp="1"/>
          </p:cNvSpPr>
          <p:nvPr>
            <p:ph type="sldNum" sz="quarter" idx="12"/>
          </p:nvPr>
        </p:nvSpPr>
        <p:spPr/>
        <p:txBody>
          <a:bodyPr/>
          <a:lstStyle/>
          <a:p>
            <a:pPr lvl="0" eaLnBrk="1" hangingPunct="1">
              <a:buNone/>
            </a:pPr>
            <a:fld id="{9A0DB2DC-4C9A-4742-B13C-FB6460FD3503}" type="slidenum">
              <a:rPr lang="en-US" smtClean="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10236547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cs typeface="Arial" panose="020B0604020202020204" pitchFamily="34" charset="0"/>
            </a:endParaRPr>
          </a:p>
        </p:txBody>
      </p:sp>
      <p:sp>
        <p:nvSpPr>
          <p:cNvPr id="5" name="Footer Placeholder 4"/>
          <p:cNvSpPr>
            <a:spLocks noGrp="1"/>
          </p:cNvSpPr>
          <p:nvPr>
            <p:ph type="ftr" sz="quarter" idx="11"/>
          </p:nvPr>
        </p:nvSpPr>
        <p:spPr/>
        <p:txBody>
          <a:bodyPr/>
          <a:lstStyle/>
          <a:p>
            <a:pPr>
              <a:defRPr/>
            </a:pPr>
            <a:endParaRPr lang="en-US">
              <a:cs typeface="Arial" panose="020B0604020202020204" pitchFamily="34" charset="0"/>
            </a:endParaRPr>
          </a:p>
        </p:txBody>
      </p:sp>
      <p:sp>
        <p:nvSpPr>
          <p:cNvPr id="6" name="Slide Number Placeholder 5"/>
          <p:cNvSpPr>
            <a:spLocks noGrp="1"/>
          </p:cNvSpPr>
          <p:nvPr>
            <p:ph type="sldNum" sz="quarter" idx="12"/>
          </p:nvPr>
        </p:nvSpPr>
        <p:spPr/>
        <p:txBody>
          <a:bodyPr/>
          <a:lstStyle/>
          <a:p>
            <a:pPr lvl="0" eaLnBrk="1" hangingPunct="1">
              <a:buNone/>
            </a:pPr>
            <a:fld id="{9A0DB2DC-4C9A-4742-B13C-FB6460FD3503}" type="slidenum">
              <a:rPr lang="en-US" smtClean="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29649896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endParaRPr lang="en-US">
              <a:cs typeface="Arial" panose="020B0604020202020204" pitchFamily="34" charset="0"/>
            </a:endParaRPr>
          </a:p>
        </p:txBody>
      </p:sp>
      <p:sp>
        <p:nvSpPr>
          <p:cNvPr id="5" name="Footer Placeholder 4"/>
          <p:cNvSpPr>
            <a:spLocks noGrp="1"/>
          </p:cNvSpPr>
          <p:nvPr>
            <p:ph type="ftr" sz="quarter" idx="11"/>
          </p:nvPr>
        </p:nvSpPr>
        <p:spPr/>
        <p:txBody>
          <a:bodyPr/>
          <a:lstStyle/>
          <a:p>
            <a:pPr>
              <a:defRPr/>
            </a:pPr>
            <a:endParaRPr lang="en-US">
              <a:cs typeface="Arial" panose="020B0604020202020204" pitchFamily="34" charset="0"/>
            </a:endParaRPr>
          </a:p>
        </p:txBody>
      </p:sp>
      <p:sp>
        <p:nvSpPr>
          <p:cNvPr id="6" name="Slide Number Placeholder 5"/>
          <p:cNvSpPr>
            <a:spLocks noGrp="1"/>
          </p:cNvSpPr>
          <p:nvPr>
            <p:ph type="sldNum" sz="quarter" idx="12"/>
          </p:nvPr>
        </p:nvSpPr>
        <p:spPr/>
        <p:txBody>
          <a:bodyPr/>
          <a:lstStyle/>
          <a:p>
            <a:pPr lvl="0" eaLnBrk="1" hangingPunct="1">
              <a:buNone/>
            </a:pPr>
            <a:fld id="{9A0DB2DC-4C9A-4742-B13C-FB6460FD3503}" type="slidenum">
              <a:rPr lang="en-US" smtClean="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9631146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endParaRPr lang="en-US">
              <a:cs typeface="Arial" panose="020B0604020202020204" pitchFamily="34" charset="0"/>
            </a:endParaRPr>
          </a:p>
        </p:txBody>
      </p:sp>
      <p:sp>
        <p:nvSpPr>
          <p:cNvPr id="6" name="Footer Placeholder 5"/>
          <p:cNvSpPr>
            <a:spLocks noGrp="1"/>
          </p:cNvSpPr>
          <p:nvPr>
            <p:ph type="ftr" sz="quarter" idx="11"/>
          </p:nvPr>
        </p:nvSpPr>
        <p:spPr/>
        <p:txBody>
          <a:bodyPr/>
          <a:lstStyle/>
          <a:p>
            <a:pPr>
              <a:defRPr/>
            </a:pPr>
            <a:endParaRPr lang="en-US">
              <a:cs typeface="Arial" panose="020B0604020202020204" pitchFamily="34" charset="0"/>
            </a:endParaRPr>
          </a:p>
        </p:txBody>
      </p:sp>
      <p:sp>
        <p:nvSpPr>
          <p:cNvPr id="7" name="Slide Number Placeholder 6"/>
          <p:cNvSpPr>
            <a:spLocks noGrp="1"/>
          </p:cNvSpPr>
          <p:nvPr>
            <p:ph type="sldNum" sz="quarter" idx="12"/>
          </p:nvPr>
        </p:nvSpPr>
        <p:spPr/>
        <p:txBody>
          <a:bodyPr/>
          <a:lstStyle/>
          <a:p>
            <a:pPr lvl="0" eaLnBrk="1" hangingPunct="1">
              <a:buNone/>
            </a:pPr>
            <a:fld id="{9A0DB2DC-4C9A-4742-B13C-FB6460FD3503}" type="slidenum">
              <a:rPr lang="en-US" smtClean="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35449989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en-US">
              <a:cs typeface="Arial" panose="020B0604020202020204" pitchFamily="34" charset="0"/>
            </a:endParaRPr>
          </a:p>
        </p:txBody>
      </p:sp>
      <p:sp>
        <p:nvSpPr>
          <p:cNvPr id="8" name="Footer Placeholder 7"/>
          <p:cNvSpPr>
            <a:spLocks noGrp="1"/>
          </p:cNvSpPr>
          <p:nvPr>
            <p:ph type="ftr" sz="quarter" idx="11"/>
          </p:nvPr>
        </p:nvSpPr>
        <p:spPr/>
        <p:txBody>
          <a:bodyPr/>
          <a:lstStyle/>
          <a:p>
            <a:pPr>
              <a:defRPr/>
            </a:pPr>
            <a:endParaRPr lang="en-US">
              <a:cs typeface="Arial" panose="020B0604020202020204" pitchFamily="34" charset="0"/>
            </a:endParaRPr>
          </a:p>
        </p:txBody>
      </p:sp>
      <p:sp>
        <p:nvSpPr>
          <p:cNvPr id="9" name="Slide Number Placeholder 8"/>
          <p:cNvSpPr>
            <a:spLocks noGrp="1"/>
          </p:cNvSpPr>
          <p:nvPr>
            <p:ph type="sldNum" sz="quarter" idx="12"/>
          </p:nvPr>
        </p:nvSpPr>
        <p:spPr/>
        <p:txBody>
          <a:bodyPr/>
          <a:lstStyle/>
          <a:p>
            <a:pPr lvl="0" eaLnBrk="1" hangingPunct="1">
              <a:buNone/>
            </a:pPr>
            <a:fld id="{9A0DB2DC-4C9A-4742-B13C-FB6460FD3503}" type="slidenum">
              <a:rPr lang="en-US" smtClean="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6644171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endParaRPr lang="en-US">
              <a:cs typeface="Arial" panose="020B0604020202020204" pitchFamily="34" charset="0"/>
            </a:endParaRPr>
          </a:p>
        </p:txBody>
      </p:sp>
      <p:sp>
        <p:nvSpPr>
          <p:cNvPr id="4" name="Footer Placeholder 3"/>
          <p:cNvSpPr>
            <a:spLocks noGrp="1"/>
          </p:cNvSpPr>
          <p:nvPr>
            <p:ph type="ftr" sz="quarter" idx="11"/>
          </p:nvPr>
        </p:nvSpPr>
        <p:spPr/>
        <p:txBody>
          <a:bodyPr/>
          <a:lstStyle/>
          <a:p>
            <a:pPr>
              <a:defRPr/>
            </a:pPr>
            <a:endParaRPr lang="en-US">
              <a:cs typeface="Arial" panose="020B0604020202020204" pitchFamily="34" charset="0"/>
            </a:endParaRPr>
          </a:p>
        </p:txBody>
      </p:sp>
      <p:sp>
        <p:nvSpPr>
          <p:cNvPr id="5" name="Slide Number Placeholder 4"/>
          <p:cNvSpPr>
            <a:spLocks noGrp="1"/>
          </p:cNvSpPr>
          <p:nvPr>
            <p:ph type="sldNum" sz="quarter" idx="12"/>
          </p:nvPr>
        </p:nvSpPr>
        <p:spPr/>
        <p:txBody>
          <a:bodyPr/>
          <a:lstStyle/>
          <a:p>
            <a:pPr lvl="0" eaLnBrk="1" hangingPunct="1">
              <a:buNone/>
            </a:pPr>
            <a:fld id="{9A0DB2DC-4C9A-4742-B13C-FB6460FD3503}" type="slidenum">
              <a:rPr lang="en-US" smtClean="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35719659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cs typeface="Arial" panose="020B0604020202020204" pitchFamily="34" charset="0"/>
            </a:endParaRPr>
          </a:p>
        </p:txBody>
      </p:sp>
      <p:sp>
        <p:nvSpPr>
          <p:cNvPr id="3" name="Footer Placeholder 2"/>
          <p:cNvSpPr>
            <a:spLocks noGrp="1"/>
          </p:cNvSpPr>
          <p:nvPr>
            <p:ph type="ftr" sz="quarter" idx="11"/>
          </p:nvPr>
        </p:nvSpPr>
        <p:spPr/>
        <p:txBody>
          <a:bodyPr/>
          <a:lstStyle/>
          <a:p>
            <a:pPr>
              <a:defRPr/>
            </a:pPr>
            <a:endParaRPr lang="en-US">
              <a:cs typeface="Arial" panose="020B0604020202020204" pitchFamily="34" charset="0"/>
            </a:endParaRPr>
          </a:p>
        </p:txBody>
      </p:sp>
      <p:sp>
        <p:nvSpPr>
          <p:cNvPr id="4" name="Slide Number Placeholder 3"/>
          <p:cNvSpPr>
            <a:spLocks noGrp="1"/>
          </p:cNvSpPr>
          <p:nvPr>
            <p:ph type="sldNum" sz="quarter" idx="12"/>
          </p:nvPr>
        </p:nvSpPr>
        <p:spPr/>
        <p:txBody>
          <a:bodyPr/>
          <a:lstStyle/>
          <a:p>
            <a:pPr lvl="0" eaLnBrk="1" hangingPunct="1">
              <a:buNone/>
            </a:pPr>
            <a:fld id="{9A0DB2DC-4C9A-4742-B13C-FB6460FD3503}" type="slidenum">
              <a:rPr lang="en-US" smtClean="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10859133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endParaRPr lang="en-US">
              <a:cs typeface="Arial" panose="020B0604020202020204" pitchFamily="34" charset="0"/>
            </a:endParaRPr>
          </a:p>
        </p:txBody>
      </p:sp>
      <p:sp>
        <p:nvSpPr>
          <p:cNvPr id="6" name="Footer Placeholder 5"/>
          <p:cNvSpPr>
            <a:spLocks noGrp="1"/>
          </p:cNvSpPr>
          <p:nvPr>
            <p:ph type="ftr" sz="quarter" idx="11"/>
          </p:nvPr>
        </p:nvSpPr>
        <p:spPr/>
        <p:txBody>
          <a:bodyPr/>
          <a:lstStyle/>
          <a:p>
            <a:pPr>
              <a:defRPr/>
            </a:pPr>
            <a:endParaRPr lang="en-US">
              <a:cs typeface="Arial" panose="020B0604020202020204" pitchFamily="34" charset="0"/>
            </a:endParaRPr>
          </a:p>
        </p:txBody>
      </p:sp>
      <p:sp>
        <p:nvSpPr>
          <p:cNvPr id="7" name="Slide Number Placeholder 6"/>
          <p:cNvSpPr>
            <a:spLocks noGrp="1"/>
          </p:cNvSpPr>
          <p:nvPr>
            <p:ph type="sldNum" sz="quarter" idx="12"/>
          </p:nvPr>
        </p:nvSpPr>
        <p:spPr/>
        <p:txBody>
          <a:bodyPr/>
          <a:lstStyle/>
          <a:p>
            <a:pPr lvl="0" eaLnBrk="1" hangingPunct="1">
              <a:buNone/>
            </a:pPr>
            <a:fld id="{9A0DB2DC-4C9A-4742-B13C-FB6460FD3503}" type="slidenum">
              <a:rPr lang="en-US" smtClean="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4266771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endParaRPr lang="en-US">
              <a:cs typeface="Arial" panose="020B0604020202020204" pitchFamily="34" charset="0"/>
            </a:endParaRPr>
          </a:p>
        </p:txBody>
      </p:sp>
      <p:sp>
        <p:nvSpPr>
          <p:cNvPr id="6" name="Footer Placeholder 5"/>
          <p:cNvSpPr>
            <a:spLocks noGrp="1"/>
          </p:cNvSpPr>
          <p:nvPr>
            <p:ph type="ftr" sz="quarter" idx="11"/>
          </p:nvPr>
        </p:nvSpPr>
        <p:spPr/>
        <p:txBody>
          <a:bodyPr/>
          <a:lstStyle/>
          <a:p>
            <a:pPr>
              <a:defRPr/>
            </a:pPr>
            <a:endParaRPr lang="en-US">
              <a:cs typeface="Arial" panose="020B0604020202020204" pitchFamily="34" charset="0"/>
            </a:endParaRPr>
          </a:p>
        </p:txBody>
      </p:sp>
      <p:sp>
        <p:nvSpPr>
          <p:cNvPr id="7" name="Slide Number Placeholder 6"/>
          <p:cNvSpPr>
            <a:spLocks noGrp="1"/>
          </p:cNvSpPr>
          <p:nvPr>
            <p:ph type="sldNum" sz="quarter" idx="12"/>
          </p:nvPr>
        </p:nvSpPr>
        <p:spPr/>
        <p:txBody>
          <a:bodyPr/>
          <a:lstStyle/>
          <a:p>
            <a:pPr lvl="0" eaLnBrk="1" hangingPunct="1">
              <a:buNone/>
            </a:pPr>
            <a:fld id="{9A0DB2DC-4C9A-4742-B13C-FB6460FD3503}" type="slidenum">
              <a:rPr lang="en-US" smtClean="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20869798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cs typeface="Arial" panose="020B0604020202020204" pitchFamily="34" charset="0"/>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cs typeface="Arial" panose="020B0604020202020204" pitchFamily="34" charset="0"/>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lvl="0" eaLnBrk="1" hangingPunct="1">
              <a:buNone/>
            </a:pPr>
            <a:fld id="{9A0DB2DC-4C9A-4742-B13C-FB6460FD3503}" type="slidenum">
              <a:rPr lang="en-US" smtClean="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3449239573"/>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cs typeface="Arial" panose="020B0604020202020204" pitchFamily="34" charset="0"/>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cs typeface="Arial" panose="020B0604020202020204" pitchFamily="34" charset="0"/>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lvl="0" eaLnBrk="1" hangingPunct="1">
              <a:buNone/>
            </a:pPr>
            <a:fld id="{9A0DB2DC-4C9A-4742-B13C-FB6460FD3503}" type="slidenum">
              <a:rPr lang="en-US" smtClean="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2679933638"/>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3.gif"/><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hyperlink" Target="New%20folder/PHA&#777;N%20XA&#803;/Movie.wmv" TargetMode="External"/><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2.jpeg"/></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36.png"/><Relationship Id="rId4" Type="http://schemas.openxmlformats.org/officeDocument/2006/relationships/image" Target="../media/image35.jpeg"/></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35.jpeg"/><Relationship Id="rId5" Type="http://schemas.openxmlformats.org/officeDocument/2006/relationships/image" Target="../media/image38.png"/><Relationship Id="rId4" Type="http://schemas.openxmlformats.org/officeDocument/2006/relationships/oleObject" Target="../embeddings/oleObject1.bin"/></Relationships>
</file>

<file path=ppt/slides/_rels/slide1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 Id="rId5" Type="http://schemas.openxmlformats.org/officeDocument/2006/relationships/image" Target="../media/image43.jpeg"/><Relationship Id="rId4" Type="http://schemas.openxmlformats.org/officeDocument/2006/relationships/image" Target="../media/image42.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2.xml"/><Relationship Id="rId5" Type="http://schemas.openxmlformats.org/officeDocument/2006/relationships/image" Target="../media/image7.jpe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7.gi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9.jpeg"/><Relationship Id="rId1" Type="http://schemas.openxmlformats.org/officeDocument/2006/relationships/slideLayout" Target="../slideLayouts/slideLayout15.xml"/><Relationship Id="rId6" Type="http://schemas.openxmlformats.org/officeDocument/2006/relationships/image" Target="../media/image13.GIF"/><Relationship Id="rId5" Type="http://schemas.openxmlformats.org/officeDocument/2006/relationships/image" Target="../media/image12.GIF"/><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8" Type="http://schemas.openxmlformats.org/officeDocument/2006/relationships/image" Target="../media/image18.GIF"/><Relationship Id="rId3" Type="http://schemas.openxmlformats.org/officeDocument/2006/relationships/image" Target="../media/image11.jpeg"/><Relationship Id="rId7" Type="http://schemas.openxmlformats.org/officeDocument/2006/relationships/image" Target="../media/image17.GIF"/><Relationship Id="rId2" Type="http://schemas.openxmlformats.org/officeDocument/2006/relationships/image" Target="../media/image10.GIF"/><Relationship Id="rId1" Type="http://schemas.openxmlformats.org/officeDocument/2006/relationships/slideLayout" Target="../slideLayouts/slideLayout13.xml"/><Relationship Id="rId6" Type="http://schemas.openxmlformats.org/officeDocument/2006/relationships/image" Target="../media/image16.GIF"/><Relationship Id="rId5" Type="http://schemas.openxmlformats.org/officeDocument/2006/relationships/image" Target="../media/image15.GIF"/><Relationship Id="rId4" Type="http://schemas.openxmlformats.org/officeDocument/2006/relationships/image" Target="../media/image14.GIF"/><Relationship Id="rId9" Type="http://schemas.openxmlformats.org/officeDocument/2006/relationships/image" Target="../media/image19.GI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flowergraphic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70" y="38102"/>
            <a:ext cx="12181834" cy="6870700"/>
          </a:xfrm>
          <a:prstGeom prst="rect">
            <a:avLst/>
          </a:prstGeom>
          <a:solidFill>
            <a:srgbClr val="FF3300">
              <a:alpha val="87842"/>
            </a:srgbClr>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5123" name="AutoShape 3">
            <a:hlinkClick r:id="" action="ppaction://hlinkshowjump?jump=endshow" highlightClick="1"/>
          </p:cNvPr>
          <p:cNvSpPr>
            <a:spLocks noChangeArrowheads="1"/>
          </p:cNvSpPr>
          <p:nvPr/>
        </p:nvSpPr>
        <p:spPr bwMode="auto">
          <a:xfrm>
            <a:off x="10363200" y="6629400"/>
            <a:ext cx="304800" cy="228600"/>
          </a:xfrm>
          <a:prstGeom prst="actionButtonEnd">
            <a:avLst/>
          </a:prstGeom>
          <a:gradFill rotWithShape="1">
            <a:gsLst>
              <a:gs pos="0">
                <a:srgbClr val="99FFCC"/>
              </a:gs>
              <a:gs pos="100000">
                <a:srgbClr val="D2FFE9"/>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vi-VN" altLang="en-US"/>
          </a:p>
        </p:txBody>
      </p:sp>
      <p:pic>
        <p:nvPicPr>
          <p:cNvPr id="5124" name="Picture 4" descr="happy_daisy_ha"/>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52400" y="38102"/>
            <a:ext cx="19812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5" descr="happy_daisy_ha"/>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0200634" y="38102"/>
            <a:ext cx="19812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6" descr="happy_daisy_ha"/>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31618" y="5346700"/>
            <a:ext cx="19812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7" name="Picture 2" descr="25"/>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524000" y="3505200"/>
            <a:ext cx="12192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9" name="WordArt 3"/>
          <p:cNvSpPr>
            <a:spLocks noChangeArrowheads="1" noChangeShapeType="1" noTextEdit="1"/>
          </p:cNvSpPr>
          <p:nvPr/>
        </p:nvSpPr>
        <p:spPr bwMode="auto">
          <a:xfrm>
            <a:off x="2112818" y="-228600"/>
            <a:ext cx="8087816" cy="2590800"/>
          </a:xfrm>
          <a:prstGeom prst="rect">
            <a:avLst/>
          </a:prstGeom>
        </p:spPr>
        <p:txBody>
          <a:bodyPr wrap="none" fromWordArt="1">
            <a:prstTxWarp prst="textDeflate">
              <a:avLst>
                <a:gd name="adj" fmla="val 37500"/>
              </a:avLst>
            </a:prstTxWarp>
          </a:bodyPr>
          <a:lstStyle/>
          <a:p>
            <a:pPr algn="ctr"/>
            <a:r>
              <a:rPr lang="en-US" sz="3600" kern="10" dirty="0">
                <a:ln w="15875">
                  <a:solidFill>
                    <a:srgbClr val="008000"/>
                  </a:solidFill>
                  <a:round/>
                  <a:headEnd/>
                  <a:tailEnd/>
                </a:ln>
                <a:solidFill>
                  <a:srgbClr val="FF0000"/>
                </a:solidFill>
                <a:latin typeface="Times New Roman" panose="02020603050405020304" pitchFamily="18" charset="0"/>
                <a:cs typeface="Times New Roman" panose="02020603050405020304" pitchFamily="18" charset="0"/>
              </a:rPr>
              <a:t>CHÀO MỪNG</a:t>
            </a:r>
          </a:p>
        </p:txBody>
      </p:sp>
      <p:sp>
        <p:nvSpPr>
          <p:cNvPr id="52228" name="WordArt 4"/>
          <p:cNvSpPr>
            <a:spLocks noChangeArrowheads="1" noChangeShapeType="1" noTextEdit="1"/>
          </p:cNvSpPr>
          <p:nvPr/>
        </p:nvSpPr>
        <p:spPr bwMode="auto">
          <a:xfrm>
            <a:off x="623392" y="2209801"/>
            <a:ext cx="10873208" cy="1400175"/>
          </a:xfrm>
          <a:prstGeom prst="rect">
            <a:avLst/>
          </a:prstGeom>
        </p:spPr>
        <p:txBody>
          <a:bodyPr wrap="none" fromWordArt="1">
            <a:prstTxWarp prst="textPlain">
              <a:avLst>
                <a:gd name="adj" fmla="val 50000"/>
              </a:avLst>
            </a:prstTxWarp>
          </a:bodyPr>
          <a:lstStyle/>
          <a:p>
            <a:pPr algn="ctr"/>
            <a:r>
              <a:rPr lang="en-US" sz="3200" kern="10" spc="-160" dirty="0">
                <a:ln w="9525">
                  <a:solidFill>
                    <a:srgbClr val="008000"/>
                  </a:solidFill>
                  <a:round/>
                  <a:headEnd/>
                  <a:tailEnd/>
                </a:ln>
                <a:solidFill>
                  <a:srgbClr val="0000FF"/>
                </a:solidFill>
                <a:latin typeface="Times New Roman" panose="02020603050405020304" pitchFamily="18" charset="0"/>
                <a:cs typeface="Times New Roman" panose="02020603050405020304" pitchFamily="18" charset="0"/>
              </a:rPr>
              <a:t>QUÝ THẦY CÔ VỀ DỰ GIỜ THĂM LỚP </a:t>
            </a:r>
          </a:p>
        </p:txBody>
      </p:sp>
    </p:spTree>
    <p:extLst>
      <p:ext uri="{BB962C8B-B14F-4D97-AF65-F5344CB8AC3E}">
        <p14:creationId xmlns:p14="http://schemas.microsoft.com/office/powerpoint/2010/main" val="21330977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mph" presetSubtype="2" repeatCount="indefinite" fill="hold" nodeType="withEffect">
                                  <p:stCondLst>
                                    <p:cond delay="0"/>
                                  </p:stCondLst>
                                  <p:endCondLst>
                                    <p:cond evt="onNext" delay="0">
                                      <p:tgtEl>
                                        <p:sldTgt/>
                                      </p:tgtEl>
                                    </p:cond>
                                  </p:endCondLst>
                                  <p:childTnLst>
                                    <p:animClr clrSpc="rgb" dir="cw">
                                      <p:cBhvr>
                                        <p:cTn id="6" dur="5000" fill="hold"/>
                                        <p:tgtEl>
                                          <p:spTgt spid="52229"/>
                                        </p:tgtEl>
                                        <p:attrNameLst>
                                          <p:attrName>style.color</p:attrName>
                                        </p:attrNameLst>
                                      </p:cBhvr>
                                      <p:to>
                                        <a:srgbClr val="00FF00"/>
                                      </p:to>
                                    </p:animClr>
                                  </p:childTnLst>
                                </p:cTn>
                              </p:par>
                              <p:par>
                                <p:cTn id="7" presetID="27" presetClass="emph" presetSubtype="0" repeatCount="indefinite" fill="hold" nodeType="withEffect">
                                  <p:stCondLst>
                                    <p:cond delay="0"/>
                                  </p:stCondLst>
                                  <p:childTnLst>
                                    <p:animClr clrSpc="rgb" dir="cw">
                                      <p:cBhvr override="childStyle">
                                        <p:cTn id="8" dur="1500" autoRev="1" fill="hold"/>
                                        <p:tgtEl>
                                          <p:spTgt spid="52228"/>
                                        </p:tgtEl>
                                        <p:attrNameLst>
                                          <p:attrName>style.color</p:attrName>
                                        </p:attrNameLst>
                                      </p:cBhvr>
                                      <p:to>
                                        <a:srgbClr val="FF0000"/>
                                      </p:to>
                                    </p:animClr>
                                    <p:animClr clrSpc="rgb" dir="cw">
                                      <p:cBhvr>
                                        <p:cTn id="9" dur="1500" autoRev="1" fill="hold"/>
                                        <p:tgtEl>
                                          <p:spTgt spid="52228"/>
                                        </p:tgtEl>
                                        <p:attrNameLst>
                                          <p:attrName>fillcolor</p:attrName>
                                        </p:attrNameLst>
                                      </p:cBhvr>
                                      <p:to>
                                        <a:srgbClr val="FF0000"/>
                                      </p:to>
                                    </p:animClr>
                                    <p:set>
                                      <p:cBhvr>
                                        <p:cTn id="10" dur="1500" autoRev="1" fill="hold"/>
                                        <p:tgtEl>
                                          <p:spTgt spid="52228"/>
                                        </p:tgtEl>
                                        <p:attrNameLst>
                                          <p:attrName>fill.type</p:attrName>
                                        </p:attrNameLst>
                                      </p:cBhvr>
                                      <p:to>
                                        <p:strVal val="solid"/>
                                      </p:to>
                                    </p:set>
                                    <p:set>
                                      <p:cBhvr>
                                        <p:cTn id="11" dur="1500" autoRev="1" fill="hold"/>
                                        <p:tgtEl>
                                          <p:spTgt spid="52228"/>
                                        </p:tgtEl>
                                        <p:attrNameLst>
                                          <p:attrName>fill.on</p:attrName>
                                        </p:attrNameLst>
                                      </p:cBhvr>
                                      <p:to>
                                        <p:strVal val="true"/>
                                      </p:to>
                                    </p:set>
                                  </p:childTnLst>
                                  <p:subTnLst>
                                    <p:audio>
                                      <p:cMediaNode>
                                        <p:cTn display="0" masterRel="sameClick">
                                          <p:stCondLst>
                                            <p:cond evt="begin" delay="0">
                                              <p:tn val="7"/>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8" name="Text Box 4"/>
          <p:cNvSpPr txBox="1"/>
          <p:nvPr/>
        </p:nvSpPr>
        <p:spPr>
          <a:xfrm>
            <a:off x="99842" y="4453323"/>
            <a:ext cx="11285538" cy="1224474"/>
          </a:xfrm>
          <a:prstGeom prst="rect">
            <a:avLst/>
          </a:prstGeom>
          <a:noFill/>
          <a:ln w="9525">
            <a:noFill/>
          </a:ln>
        </p:spPr>
        <p:txBody>
          <a:bodyPr lIns="115352" tIns="57676" rIns="115352" bIns="57676">
            <a:spAutoFit/>
          </a:bodyPr>
          <a:lstStyle/>
          <a:p>
            <a:pPr algn="just">
              <a:spcBef>
                <a:spcPct val="50000"/>
              </a:spcBef>
            </a:pPr>
            <a:r>
              <a:rPr sz="3600" b="1" dirty="0">
                <a:solidFill>
                  <a:srgbClr val="0000FF"/>
                </a:solidFill>
                <a:latin typeface="Times New Roman" panose="02020603050405020304" pitchFamily="18" charset="0"/>
                <a:cs typeface="Times New Roman" panose="02020603050405020304" pitchFamily="18" charset="0"/>
              </a:rPr>
              <a:t>- Phản xạ không điều kiện l</a:t>
            </a:r>
            <a:r>
              <a:rPr sz="3600" b="1" dirty="0">
                <a:solidFill>
                  <a:srgbClr val="0000FF"/>
                </a:solidFill>
                <a:latin typeface="Times New Roman" panose="02020603050405020304" pitchFamily="18" charset="0"/>
                <a:ea typeface="Times New Roman" panose="02020603050405020304" pitchFamily="18" charset="0"/>
              </a:rPr>
              <a:t>à</a:t>
            </a:r>
            <a:r>
              <a:rPr sz="3600" b="1" dirty="0">
                <a:solidFill>
                  <a:srgbClr val="0000FF"/>
                </a:solidFill>
                <a:latin typeface="Times New Roman" panose="02020603050405020304" pitchFamily="18" charset="0"/>
                <a:cs typeface="Times New Roman" panose="02020603050405020304" pitchFamily="18" charset="0"/>
              </a:rPr>
              <a:t> phản xạ sinh ra đã có, không cần phải học tập.</a:t>
            </a:r>
            <a:endParaRPr sz="3600" b="1" dirty="0">
              <a:solidFill>
                <a:srgbClr val="0000FF"/>
              </a:solidFill>
              <a:latin typeface="Times New Roman" panose="02020603050405020304" pitchFamily="18" charset="0"/>
              <a:ea typeface="Times New Roman" panose="02020603050405020304" pitchFamily="18" charset="0"/>
            </a:endParaRPr>
          </a:p>
        </p:txBody>
      </p:sp>
      <p:sp>
        <p:nvSpPr>
          <p:cNvPr id="134149" name="Text Box 5"/>
          <p:cNvSpPr txBox="1"/>
          <p:nvPr/>
        </p:nvSpPr>
        <p:spPr>
          <a:xfrm>
            <a:off x="143901" y="2612554"/>
            <a:ext cx="11466512" cy="1778472"/>
          </a:xfrm>
          <a:prstGeom prst="rect">
            <a:avLst/>
          </a:prstGeom>
          <a:noFill/>
          <a:ln w="9525">
            <a:noFill/>
          </a:ln>
        </p:spPr>
        <p:txBody>
          <a:bodyPr lIns="115352" tIns="57676" rIns="115352" bIns="57676">
            <a:spAutoFit/>
          </a:bodyPr>
          <a:lstStyle/>
          <a:p>
            <a:pPr algn="just">
              <a:spcBef>
                <a:spcPct val="50000"/>
              </a:spcBef>
            </a:pPr>
            <a:r>
              <a:rPr sz="3600" b="1" dirty="0">
                <a:solidFill>
                  <a:srgbClr val="0000FF"/>
                </a:solidFill>
                <a:latin typeface="Times New Roman" panose="02020603050405020304" pitchFamily="18" charset="0"/>
                <a:cs typeface="Times New Roman" panose="02020603050405020304" pitchFamily="18" charset="0"/>
              </a:rPr>
              <a:t>- Phản xạ có điều kiện l</a:t>
            </a:r>
            <a:r>
              <a:rPr sz="3600" b="1" dirty="0">
                <a:solidFill>
                  <a:srgbClr val="0000FF"/>
                </a:solidFill>
                <a:latin typeface="Times New Roman" panose="02020603050405020304" pitchFamily="18" charset="0"/>
                <a:ea typeface="Times New Roman" panose="02020603050405020304" pitchFamily="18" charset="0"/>
              </a:rPr>
              <a:t>à</a:t>
            </a:r>
            <a:r>
              <a:rPr sz="3600" b="1" dirty="0">
                <a:solidFill>
                  <a:srgbClr val="0000FF"/>
                </a:solidFill>
                <a:latin typeface="Times New Roman" panose="02020603050405020304" pitchFamily="18" charset="0"/>
                <a:cs typeface="Times New Roman" panose="02020603050405020304" pitchFamily="18" charset="0"/>
              </a:rPr>
              <a:t> phản xạ được hình th</a:t>
            </a:r>
            <a:r>
              <a:rPr sz="3600" b="1" dirty="0">
                <a:solidFill>
                  <a:srgbClr val="0000FF"/>
                </a:solidFill>
                <a:latin typeface="Times New Roman" panose="02020603050405020304" pitchFamily="18" charset="0"/>
                <a:ea typeface="Times New Roman" panose="02020603050405020304" pitchFamily="18" charset="0"/>
              </a:rPr>
              <a:t>à</a:t>
            </a:r>
            <a:r>
              <a:rPr sz="3600" b="1" dirty="0">
                <a:solidFill>
                  <a:srgbClr val="0000FF"/>
                </a:solidFill>
                <a:latin typeface="Times New Roman" panose="02020603050405020304" pitchFamily="18" charset="0"/>
                <a:cs typeface="Times New Roman" panose="02020603050405020304" pitchFamily="18" charset="0"/>
              </a:rPr>
              <a:t>nh trong đời sống cá thể, l</a:t>
            </a:r>
            <a:r>
              <a:rPr sz="3600" b="1" dirty="0">
                <a:solidFill>
                  <a:srgbClr val="0000FF"/>
                </a:solidFill>
                <a:latin typeface="Times New Roman" panose="02020603050405020304" pitchFamily="18" charset="0"/>
                <a:ea typeface="Times New Roman" panose="02020603050405020304" pitchFamily="18" charset="0"/>
              </a:rPr>
              <a:t>à</a:t>
            </a:r>
            <a:r>
              <a:rPr sz="3600" b="1" dirty="0">
                <a:solidFill>
                  <a:srgbClr val="0000FF"/>
                </a:solidFill>
                <a:latin typeface="Times New Roman" panose="02020603050405020304" pitchFamily="18" charset="0"/>
                <a:cs typeface="Times New Roman" panose="02020603050405020304" pitchFamily="18" charset="0"/>
              </a:rPr>
              <a:t> kết quả của quá trình học tập rèn luyện.</a:t>
            </a:r>
            <a:endParaRPr sz="3600" b="1" dirty="0">
              <a:solidFill>
                <a:srgbClr val="0000FF"/>
              </a:solidFill>
              <a:latin typeface="Times New Roman" panose="02020603050405020304" pitchFamily="18" charset="0"/>
              <a:ea typeface="Times New Roman" panose="02020603050405020304" pitchFamily="18" charset="0"/>
            </a:endParaRPr>
          </a:p>
        </p:txBody>
      </p:sp>
      <p:sp>
        <p:nvSpPr>
          <p:cNvPr id="6148" name="Rectangle 6"/>
          <p:cNvSpPr/>
          <p:nvPr/>
        </p:nvSpPr>
        <p:spPr>
          <a:xfrm>
            <a:off x="477838" y="2420938"/>
            <a:ext cx="11422062" cy="3816350"/>
          </a:xfrm>
          <a:prstGeom prst="rect">
            <a:avLst/>
          </a:prstGeom>
          <a:noFill/>
          <a:ln w="9525">
            <a:noFill/>
          </a:ln>
        </p:spPr>
        <p:txBody>
          <a:bodyPr wrap="none" lIns="115352" tIns="57676" rIns="115352" bIns="57676" anchor="ctr" anchorCtr="0"/>
          <a:lstStyle/>
          <a:p>
            <a:endParaRPr sz="2000" dirty="0">
              <a:latin typeface="Times New Roman" panose="02020603050405020304" pitchFamily="18" charset="0"/>
              <a:ea typeface="Times New Roman" panose="02020603050405020304" pitchFamily="18" charset="0"/>
            </a:endParaRPr>
          </a:p>
        </p:txBody>
      </p:sp>
      <p:sp>
        <p:nvSpPr>
          <p:cNvPr id="6149" name="Text Box 25"/>
          <p:cNvSpPr txBox="1"/>
          <p:nvPr/>
        </p:nvSpPr>
        <p:spPr>
          <a:xfrm>
            <a:off x="297147" y="1938339"/>
            <a:ext cx="11466513" cy="670476"/>
          </a:xfrm>
          <a:prstGeom prst="rect">
            <a:avLst/>
          </a:prstGeom>
          <a:noFill/>
          <a:ln w="9525">
            <a:noFill/>
          </a:ln>
        </p:spPr>
        <p:txBody>
          <a:bodyPr lIns="115352" tIns="57676" rIns="115352" bIns="57676">
            <a:spAutoFit/>
          </a:bodyPr>
          <a:lstStyle/>
          <a:p>
            <a:pPr>
              <a:spcBef>
                <a:spcPct val="50000"/>
              </a:spcBef>
            </a:pPr>
            <a:r>
              <a:rPr sz="3600" b="1" dirty="0">
                <a:solidFill>
                  <a:srgbClr val="FF0000"/>
                </a:solidFill>
                <a:latin typeface="Times New Roman" panose="02020603050405020304" pitchFamily="18" charset="0"/>
                <a:cs typeface="Times New Roman" panose="02020603050405020304" pitchFamily="18" charset="0"/>
              </a:rPr>
              <a:t>I. Phản xạ có điều kiện v</a:t>
            </a:r>
            <a:r>
              <a:rPr sz="3600" b="1" dirty="0">
                <a:solidFill>
                  <a:srgbClr val="FF0000"/>
                </a:solidFill>
                <a:latin typeface="Times New Roman" panose="02020603050405020304" pitchFamily="18" charset="0"/>
                <a:ea typeface="Times New Roman" panose="02020603050405020304" pitchFamily="18" charset="0"/>
              </a:rPr>
              <a:t>à</a:t>
            </a:r>
            <a:r>
              <a:rPr sz="3600" b="1" dirty="0">
                <a:solidFill>
                  <a:srgbClr val="FF0000"/>
                </a:solidFill>
                <a:latin typeface="Times New Roman" panose="02020603050405020304" pitchFamily="18" charset="0"/>
                <a:cs typeface="Times New Roman" panose="02020603050405020304" pitchFamily="18" charset="0"/>
              </a:rPr>
              <a:t> phản xạ không điều kiện</a:t>
            </a:r>
            <a:endParaRPr sz="36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 name="Rectangle 1"/>
          <p:cNvSpPr/>
          <p:nvPr/>
        </p:nvSpPr>
        <p:spPr>
          <a:xfrm>
            <a:off x="131953" y="0"/>
            <a:ext cx="11796903" cy="1938020"/>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4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latin typeface="Times New Roman" panose="02020603050405020304" pitchFamily="18" charset="0"/>
                <a:cs typeface="Times New Roman" panose="02020603050405020304" pitchFamily="18" charset="0"/>
              </a:rPr>
              <a:t>TIẾT 56: BÀI 52:  </a:t>
            </a:r>
          </a:p>
          <a:p>
            <a:pPr algn="ctr">
              <a:defRPr/>
            </a:pPr>
            <a:r>
              <a:rPr lang="en-US" sz="4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latin typeface="Times New Roman" panose="02020603050405020304" pitchFamily="18" charset="0"/>
                <a:cs typeface="Times New Roman" panose="02020603050405020304" pitchFamily="18" charset="0"/>
              </a:rPr>
              <a:t>PHẢN XẠ KHÔNG ĐIỀU KIỆN VÀ PHẢN XẠ CÓ ĐIỀU KIỆN </a:t>
            </a:r>
          </a:p>
        </p:txBody>
      </p:sp>
    </p:spTree>
    <p:extLst>
      <p:ext uri="{BB962C8B-B14F-4D97-AF65-F5344CB8AC3E}">
        <p14:creationId xmlns:p14="http://schemas.microsoft.com/office/powerpoint/2010/main" val="74823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34148"/>
                                        </p:tgtEl>
                                        <p:attrNameLst>
                                          <p:attrName>style.visibility</p:attrName>
                                        </p:attrNameLst>
                                      </p:cBhvr>
                                      <p:to>
                                        <p:strVal val="visible"/>
                                      </p:to>
                                    </p:set>
                                    <p:animEffect transition="in" filter="checkerboard(across)">
                                      <p:cBhvr>
                                        <p:cTn id="7" dur="500"/>
                                        <p:tgtEl>
                                          <p:spTgt spid="134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4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12" name="Text Box 12"/>
          <p:cNvSpPr txBox="1"/>
          <p:nvPr/>
        </p:nvSpPr>
        <p:spPr>
          <a:xfrm>
            <a:off x="297340" y="-6824"/>
            <a:ext cx="11279187" cy="608012"/>
          </a:xfrm>
          <a:prstGeom prst="rect">
            <a:avLst/>
          </a:prstGeom>
          <a:noFill/>
          <a:ln w="9525">
            <a:noFill/>
          </a:ln>
        </p:spPr>
        <p:txBody>
          <a:bodyPr lIns="115352" tIns="57676" rIns="115352" bIns="57676">
            <a:spAutoFit/>
          </a:bodyPr>
          <a:lstStyle/>
          <a:p>
            <a:pPr>
              <a:spcBef>
                <a:spcPct val="50000"/>
              </a:spcBef>
            </a:pPr>
            <a:r>
              <a:rPr sz="3200" b="1" dirty="0">
                <a:solidFill>
                  <a:srgbClr val="FF0000"/>
                </a:solidFill>
                <a:latin typeface="Times New Roman" panose="02020603050405020304" pitchFamily="18" charset="0"/>
                <a:cs typeface="Times New Roman" panose="02020603050405020304" pitchFamily="18" charset="0"/>
              </a:rPr>
              <a:t>II. Sự hình th</a:t>
            </a:r>
            <a:r>
              <a:rPr sz="3200" b="1" dirty="0">
                <a:solidFill>
                  <a:srgbClr val="FF0000"/>
                </a:solidFill>
                <a:latin typeface="Times New Roman" panose="02020603050405020304" pitchFamily="18" charset="0"/>
                <a:ea typeface="Times New Roman" panose="02020603050405020304" pitchFamily="18" charset="0"/>
              </a:rPr>
              <a:t>à</a:t>
            </a:r>
            <a:r>
              <a:rPr sz="3200" b="1" dirty="0">
                <a:solidFill>
                  <a:srgbClr val="FF0000"/>
                </a:solidFill>
                <a:latin typeface="Times New Roman" panose="02020603050405020304" pitchFamily="18" charset="0"/>
                <a:cs typeface="Times New Roman" panose="02020603050405020304" pitchFamily="18" charset="0"/>
              </a:rPr>
              <a:t>nh phản xạ có điều kiện</a:t>
            </a:r>
            <a:endParaRPr sz="3200" b="1" dirty="0">
              <a:solidFill>
                <a:srgbClr val="FF0000"/>
              </a:solidFill>
              <a:latin typeface="Times New Roman" panose="02020603050405020304" pitchFamily="18" charset="0"/>
              <a:ea typeface="Times New Roman" panose="02020603050405020304" pitchFamily="18" charset="0"/>
            </a:endParaRPr>
          </a:p>
        </p:txBody>
      </p:sp>
      <p:sp>
        <p:nvSpPr>
          <p:cNvPr id="128013" name="Text Box 13"/>
          <p:cNvSpPr txBox="1"/>
          <p:nvPr/>
        </p:nvSpPr>
        <p:spPr>
          <a:xfrm>
            <a:off x="297340" y="486808"/>
            <a:ext cx="9829800" cy="608013"/>
          </a:xfrm>
          <a:prstGeom prst="rect">
            <a:avLst/>
          </a:prstGeom>
          <a:noFill/>
          <a:ln w="9525">
            <a:noFill/>
          </a:ln>
        </p:spPr>
        <p:txBody>
          <a:bodyPr lIns="115352" tIns="57676" rIns="115352" bIns="57676">
            <a:spAutoFit/>
          </a:bodyPr>
          <a:lstStyle/>
          <a:p>
            <a:pPr>
              <a:spcBef>
                <a:spcPct val="50000"/>
              </a:spcBef>
            </a:pPr>
            <a:r>
              <a:rPr sz="3200" b="1" dirty="0">
                <a:solidFill>
                  <a:srgbClr val="0033CC"/>
                </a:solidFill>
                <a:latin typeface="Times New Roman" panose="02020603050405020304" pitchFamily="18" charset="0"/>
                <a:cs typeface="Times New Roman" panose="02020603050405020304" pitchFamily="18" charset="0"/>
              </a:rPr>
              <a:t>1. Hình th</a:t>
            </a:r>
            <a:r>
              <a:rPr sz="3200" b="1" dirty="0">
                <a:solidFill>
                  <a:srgbClr val="0033CC"/>
                </a:solidFill>
                <a:latin typeface="Times New Roman" panose="02020603050405020304" pitchFamily="18" charset="0"/>
                <a:ea typeface="Times New Roman" panose="02020603050405020304" pitchFamily="18" charset="0"/>
              </a:rPr>
              <a:t>à</a:t>
            </a:r>
            <a:r>
              <a:rPr sz="3200" b="1" dirty="0">
                <a:solidFill>
                  <a:srgbClr val="0033CC"/>
                </a:solidFill>
                <a:latin typeface="Times New Roman" panose="02020603050405020304" pitchFamily="18" charset="0"/>
                <a:cs typeface="Times New Roman" panose="02020603050405020304" pitchFamily="18" charset="0"/>
              </a:rPr>
              <a:t>nh phản xạ có điều kiện</a:t>
            </a:r>
            <a:endParaRPr sz="3200" b="1" dirty="0">
              <a:solidFill>
                <a:srgbClr val="0033CC"/>
              </a:solidFill>
              <a:latin typeface="Times New Roman" panose="02020603050405020304" pitchFamily="18" charset="0"/>
              <a:ea typeface="Times New Roman" panose="02020603050405020304" pitchFamily="18" charset="0"/>
            </a:endParaRPr>
          </a:p>
        </p:txBody>
      </p:sp>
      <p:pic>
        <p:nvPicPr>
          <p:cNvPr id="142338" name="Picture 2" descr="Paplov"/>
          <p:cNvPicPr>
            <a:picLocks noChangeAspect="1"/>
          </p:cNvPicPr>
          <p:nvPr/>
        </p:nvPicPr>
        <p:blipFill>
          <a:blip r:embed="rId2"/>
          <a:stretch>
            <a:fillRect/>
          </a:stretch>
        </p:blipFill>
        <p:spPr>
          <a:xfrm>
            <a:off x="356" y="1060897"/>
            <a:ext cx="6053502" cy="5797103"/>
          </a:xfrm>
          <a:prstGeom prst="rect">
            <a:avLst/>
          </a:prstGeom>
          <a:noFill/>
          <a:ln w="9525">
            <a:noFill/>
          </a:ln>
        </p:spPr>
      </p:pic>
      <p:sp>
        <p:nvSpPr>
          <p:cNvPr id="11272" name="Text Box 8">
            <a:hlinkClick r:id="rId3" action="ppaction://hlinkfile"/>
          </p:cNvPr>
          <p:cNvSpPr txBox="1"/>
          <p:nvPr/>
        </p:nvSpPr>
        <p:spPr>
          <a:xfrm>
            <a:off x="6053858" y="1086048"/>
            <a:ext cx="6138142" cy="5632311"/>
          </a:xfrm>
          <a:prstGeom prst="rect">
            <a:avLst/>
          </a:prstGeom>
          <a:noFill/>
          <a:ln w="9525">
            <a:noFill/>
          </a:ln>
        </p:spPr>
        <p:txBody>
          <a:bodyPr wrap="square">
            <a:spAutoFit/>
          </a:bodyPr>
          <a:lstStyle/>
          <a:p>
            <a:pPr algn="ctr">
              <a:spcBef>
                <a:spcPct val="50000"/>
              </a:spcBef>
            </a:pPr>
            <a:r>
              <a:rPr sz="3600" b="1" dirty="0">
                <a:solidFill>
                  <a:srgbClr val="0000FF"/>
                </a:solidFill>
                <a:latin typeface="Times New Roman" panose="02020603050405020304" pitchFamily="18" charset="0"/>
                <a:cs typeface="Times New Roman" panose="02020603050405020304" pitchFamily="18" charset="0"/>
              </a:rPr>
              <a:t>Nhà sinh lý học thần kinh người Nga </a:t>
            </a:r>
            <a:r>
              <a:rPr sz="3600" b="1" dirty="0">
                <a:solidFill>
                  <a:srgbClr val="FF0000"/>
                </a:solidFill>
                <a:latin typeface="Times New Roman" panose="02020603050405020304" pitchFamily="18" charset="0"/>
                <a:cs typeface="Times New Roman" panose="02020603050405020304" pitchFamily="18" charset="0"/>
              </a:rPr>
              <a:t>Ivan Petrovich Paplov </a:t>
            </a:r>
            <a:r>
              <a:rPr sz="3600" b="1" dirty="0">
                <a:solidFill>
                  <a:srgbClr val="0000FF"/>
                </a:solidFill>
                <a:latin typeface="Times New Roman" panose="02020603050405020304" pitchFamily="18" charset="0"/>
                <a:cs typeface="Times New Roman" panose="02020603050405020304" pitchFamily="18" charset="0"/>
              </a:rPr>
              <a:t>_ người sáng lập ra lí thuyết hoạt động thần kinh cấp cao .Ông là người đầu tiên nghiên cứu não bộ bằng các phương pháp thực nghiệm khách quan , là người đưa ra nhận </a:t>
            </a:r>
            <a:r>
              <a:rPr sz="3600" b="1" dirty="0" err="1">
                <a:solidFill>
                  <a:srgbClr val="0000FF"/>
                </a:solidFill>
                <a:latin typeface="Times New Roman" panose="02020603050405020304" pitchFamily="18" charset="0"/>
                <a:cs typeface="Times New Roman" panose="02020603050405020304" pitchFamily="18" charset="0"/>
              </a:rPr>
              <a:t>định</a:t>
            </a:r>
            <a:r>
              <a:rPr sz="3600" b="1" dirty="0">
                <a:solidFill>
                  <a:srgbClr val="0000FF"/>
                </a:solidFill>
                <a:latin typeface="Times New Roman" panose="02020603050405020304" pitchFamily="18" charset="0"/>
                <a:cs typeface="Times New Roman" panose="02020603050405020304" pitchFamily="18" charset="0"/>
              </a:rPr>
              <a:t> </a:t>
            </a:r>
            <a:r>
              <a:rPr lang="en-US" sz="3600" b="1" dirty="0">
                <a:solidFill>
                  <a:srgbClr val="0000FF"/>
                </a:solidFill>
                <a:latin typeface="Times New Roman" panose="02020603050405020304" pitchFamily="18" charset="0"/>
                <a:cs typeface="Times New Roman" panose="02020603050405020304" pitchFamily="18" charset="0"/>
              </a:rPr>
              <a:t>"</a:t>
            </a:r>
            <a:r>
              <a:rPr sz="3600" b="1" dirty="0" err="1">
                <a:solidFill>
                  <a:srgbClr val="0000FF"/>
                </a:solidFill>
                <a:latin typeface="Times New Roman" panose="02020603050405020304" pitchFamily="18" charset="0"/>
                <a:cs typeface="Times New Roman" panose="02020603050405020304" pitchFamily="18" charset="0"/>
              </a:rPr>
              <a:t>Mọi</a:t>
            </a:r>
            <a:r>
              <a:rPr sz="3600" b="1" dirty="0">
                <a:solidFill>
                  <a:srgbClr val="0000FF"/>
                </a:solidFill>
                <a:latin typeface="Times New Roman" panose="02020603050405020304" pitchFamily="18" charset="0"/>
                <a:cs typeface="Times New Roman" panose="02020603050405020304" pitchFamily="18" charset="0"/>
              </a:rPr>
              <a:t> hoạt động hành vi đều là các phản xạ”</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8012"/>
                                        </p:tgtEl>
                                        <p:attrNameLst>
                                          <p:attrName>style.visibility</p:attrName>
                                        </p:attrNameLst>
                                      </p:cBhvr>
                                      <p:to>
                                        <p:strVal val="visible"/>
                                      </p:to>
                                    </p:set>
                                    <p:animEffect transition="in" filter="blinds(horizontal)">
                                      <p:cBhvr>
                                        <p:cTn id="7" dur="500"/>
                                        <p:tgtEl>
                                          <p:spTgt spid="12801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28013"/>
                                        </p:tgtEl>
                                        <p:attrNameLst>
                                          <p:attrName>style.visibility</p:attrName>
                                        </p:attrNameLst>
                                      </p:cBhvr>
                                      <p:to>
                                        <p:strVal val="visible"/>
                                      </p:to>
                                    </p:set>
                                    <p:animEffect transition="in" filter="box(in)">
                                      <p:cBhvr>
                                        <p:cTn id="12" dur="500"/>
                                        <p:tgtEl>
                                          <p:spTgt spid="128013"/>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142338"/>
                                        </p:tgtEl>
                                        <p:attrNameLst>
                                          <p:attrName>style.visibility</p:attrName>
                                        </p:attrNameLst>
                                      </p:cBhvr>
                                      <p:to>
                                        <p:strVal val="visible"/>
                                      </p:to>
                                    </p:set>
                                    <p:animEffect transition="in" filter="diamond(in)">
                                      <p:cBhvr>
                                        <p:cTn id="17" dur="2000"/>
                                        <p:tgtEl>
                                          <p:spTgt spid="142338"/>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1272"/>
                                        </p:tgtEl>
                                        <p:attrNameLst>
                                          <p:attrName>style.visibility</p:attrName>
                                        </p:attrNameLst>
                                      </p:cBhvr>
                                      <p:to>
                                        <p:strVal val="visible"/>
                                      </p:to>
                                    </p:set>
                                    <p:anim calcmode="lin" valueType="num">
                                      <p:cBhvr additive="base">
                                        <p:cTn id="22" dur="500" fill="hold"/>
                                        <p:tgtEl>
                                          <p:spTgt spid="11272"/>
                                        </p:tgtEl>
                                        <p:attrNameLst>
                                          <p:attrName>ppt_x</p:attrName>
                                        </p:attrNameLst>
                                      </p:cBhvr>
                                      <p:tavLst>
                                        <p:tav tm="0">
                                          <p:val>
                                            <p:strVal val="#ppt_x"/>
                                          </p:val>
                                        </p:tav>
                                        <p:tav tm="100000">
                                          <p:val>
                                            <p:strVal val="#ppt_x"/>
                                          </p:val>
                                        </p:tav>
                                      </p:tavLst>
                                    </p:anim>
                                    <p:anim calcmode="lin" valueType="num">
                                      <p:cBhvr additive="base">
                                        <p:cTn id="23" dur="500" fill="hold"/>
                                        <p:tgtEl>
                                          <p:spTgt spid="1127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12" grpId="0"/>
      <p:bldP spid="128013" grpId="0"/>
      <p:bldP spid="1127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51-1"/>
          <p:cNvPicPr>
            <a:picLocks noChangeAspect="1"/>
          </p:cNvPicPr>
          <p:nvPr/>
        </p:nvPicPr>
        <p:blipFill>
          <a:blip r:embed="rId3"/>
          <a:stretch>
            <a:fillRect/>
          </a:stretch>
        </p:blipFill>
        <p:spPr>
          <a:xfrm>
            <a:off x="695245" y="914400"/>
            <a:ext cx="6752274" cy="4189412"/>
          </a:xfrm>
          <a:prstGeom prst="rect">
            <a:avLst/>
          </a:prstGeom>
          <a:noFill/>
          <a:ln w="9525">
            <a:noFill/>
          </a:ln>
        </p:spPr>
      </p:pic>
      <p:sp>
        <p:nvSpPr>
          <p:cNvPr id="9219" name="Oval 3"/>
          <p:cNvSpPr/>
          <p:nvPr/>
        </p:nvSpPr>
        <p:spPr>
          <a:xfrm>
            <a:off x="1439863" y="1336675"/>
            <a:ext cx="595312" cy="533400"/>
          </a:xfrm>
          <a:prstGeom prst="ellipse">
            <a:avLst/>
          </a:prstGeom>
          <a:solidFill>
            <a:srgbClr val="FFFF00"/>
          </a:solidFill>
          <a:ln w="9525">
            <a:noFill/>
          </a:ln>
        </p:spPr>
        <p:txBody>
          <a:bodyPr wrap="none" lIns="115352" tIns="57676" rIns="115352" bIns="57676" anchor="ctr" anchorCtr="0"/>
          <a:lstStyle/>
          <a:p>
            <a:endParaRPr dirty="0"/>
          </a:p>
        </p:txBody>
      </p:sp>
      <p:grpSp>
        <p:nvGrpSpPr>
          <p:cNvPr id="148484" name="Group 4"/>
          <p:cNvGrpSpPr/>
          <p:nvPr/>
        </p:nvGrpSpPr>
        <p:grpSpPr>
          <a:xfrm>
            <a:off x="3717925" y="1905000"/>
            <a:ext cx="1784350" cy="533400"/>
            <a:chOff x="2291" y="781"/>
            <a:chExt cx="864" cy="336"/>
          </a:xfrm>
        </p:grpSpPr>
        <p:sp>
          <p:nvSpPr>
            <p:cNvPr id="9229" name="Freeform 5"/>
            <p:cNvSpPr/>
            <p:nvPr/>
          </p:nvSpPr>
          <p:spPr>
            <a:xfrm>
              <a:off x="2291" y="781"/>
              <a:ext cx="864" cy="336"/>
            </a:xfrm>
            <a:custGeom>
              <a:avLst/>
              <a:gdLst/>
              <a:ahLst/>
              <a:cxnLst>
                <a:cxn ang="0">
                  <a:pos x="0" y="158"/>
                </a:cxn>
                <a:cxn ang="0">
                  <a:pos x="168" y="105"/>
                </a:cxn>
                <a:cxn ang="0">
                  <a:pos x="323" y="0"/>
                </a:cxn>
              </a:cxnLst>
              <a:rect l="0" t="0" r="0" b="0"/>
              <a:pathLst>
                <a:path w="1200" h="432">
                  <a:moveTo>
                    <a:pt x="0" y="432"/>
                  </a:moveTo>
                  <a:cubicBezTo>
                    <a:pt x="212" y="396"/>
                    <a:pt x="424" y="360"/>
                    <a:pt x="624" y="288"/>
                  </a:cubicBezTo>
                  <a:cubicBezTo>
                    <a:pt x="824" y="216"/>
                    <a:pt x="1012" y="108"/>
                    <a:pt x="1200" y="0"/>
                  </a:cubicBezTo>
                </a:path>
              </a:pathLst>
            </a:custGeom>
            <a:noFill/>
            <a:ln w="38100" cap="flat" cmpd="sng">
              <a:solidFill>
                <a:srgbClr val="FF0000">
                  <a:alpha val="100000"/>
                </a:srgbClr>
              </a:solidFill>
              <a:prstDash val="dash"/>
              <a:round/>
              <a:headEnd type="none" w="med" len="med"/>
              <a:tailEnd type="none" w="med" len="med"/>
            </a:ln>
          </p:spPr>
          <p:txBody>
            <a:bodyPr/>
            <a:lstStyle/>
            <a:p>
              <a:endParaRPr lang="en-US"/>
            </a:p>
          </p:txBody>
        </p:sp>
        <p:sp>
          <p:nvSpPr>
            <p:cNvPr id="9230" name="Freeform 6"/>
            <p:cNvSpPr/>
            <p:nvPr/>
          </p:nvSpPr>
          <p:spPr>
            <a:xfrm>
              <a:off x="2609" y="937"/>
              <a:ext cx="276" cy="96"/>
            </a:xfrm>
            <a:custGeom>
              <a:avLst/>
              <a:gdLst/>
              <a:ahLst/>
              <a:cxnLst>
                <a:cxn ang="0">
                  <a:pos x="0" y="1"/>
                </a:cxn>
                <a:cxn ang="0">
                  <a:pos x="2" y="1"/>
                </a:cxn>
                <a:cxn ang="0">
                  <a:pos x="3" y="0"/>
                </a:cxn>
              </a:cxnLst>
              <a:rect l="0" t="0" r="0" b="0"/>
              <a:pathLst>
                <a:path w="1200" h="432">
                  <a:moveTo>
                    <a:pt x="0" y="432"/>
                  </a:moveTo>
                  <a:cubicBezTo>
                    <a:pt x="212" y="396"/>
                    <a:pt x="424" y="360"/>
                    <a:pt x="624" y="288"/>
                  </a:cubicBezTo>
                  <a:cubicBezTo>
                    <a:pt x="824" y="216"/>
                    <a:pt x="1012" y="108"/>
                    <a:pt x="1200" y="0"/>
                  </a:cubicBezTo>
                </a:path>
              </a:pathLst>
            </a:custGeom>
            <a:noFill/>
            <a:ln w="38100" cap="flat" cmpd="sng">
              <a:solidFill>
                <a:srgbClr val="FF0000">
                  <a:alpha val="100000"/>
                </a:srgbClr>
              </a:solidFill>
              <a:prstDash val="dash"/>
              <a:round/>
              <a:headEnd type="none" w="med" len="med"/>
              <a:tailEnd type="triangle" w="med" len="med"/>
            </a:ln>
          </p:spPr>
          <p:txBody>
            <a:bodyPr/>
            <a:lstStyle/>
            <a:p>
              <a:endParaRPr lang="en-US"/>
            </a:p>
          </p:txBody>
        </p:sp>
      </p:grpSp>
      <p:sp>
        <p:nvSpPr>
          <p:cNvPr id="9221" name="Line 7"/>
          <p:cNvSpPr/>
          <p:nvPr/>
        </p:nvSpPr>
        <p:spPr>
          <a:xfrm>
            <a:off x="1044575" y="1524000"/>
            <a:ext cx="0" cy="0"/>
          </a:xfrm>
          <a:prstGeom prst="line">
            <a:avLst/>
          </a:prstGeom>
          <a:ln w="9525" cap="flat" cmpd="sng">
            <a:solidFill>
              <a:schemeClr val="tx1"/>
            </a:solidFill>
            <a:prstDash val="solid"/>
            <a:headEnd type="none" w="med" len="med"/>
            <a:tailEnd type="none" w="med" len="med"/>
          </a:ln>
        </p:spPr>
      </p:sp>
      <p:pic>
        <p:nvPicPr>
          <p:cNvPr id="148488" name="Picture 8" descr="va"/>
          <p:cNvPicPr>
            <a:picLocks noChangeAspect="1"/>
          </p:cNvPicPr>
          <p:nvPr/>
        </p:nvPicPr>
        <p:blipFill>
          <a:blip r:embed="rId4"/>
          <a:stretch>
            <a:fillRect/>
          </a:stretch>
        </p:blipFill>
        <p:spPr>
          <a:xfrm>
            <a:off x="846139" y="990600"/>
            <a:ext cx="1881187" cy="1333500"/>
          </a:xfrm>
          <a:prstGeom prst="rect">
            <a:avLst/>
          </a:prstGeom>
          <a:noFill/>
          <a:ln w="9525">
            <a:noFill/>
          </a:ln>
        </p:spPr>
      </p:pic>
      <p:sp>
        <p:nvSpPr>
          <p:cNvPr id="148489" name="AutoShape 9"/>
          <p:cNvSpPr/>
          <p:nvPr/>
        </p:nvSpPr>
        <p:spPr bwMode="auto">
          <a:xfrm>
            <a:off x="7942820" y="1485900"/>
            <a:ext cx="2773363" cy="1143000"/>
          </a:xfrm>
          <a:prstGeom prst="borderCallout2">
            <a:avLst>
              <a:gd name="adj1" fmla="val 11537"/>
              <a:gd name="adj2" fmla="val -3569"/>
              <a:gd name="adj3" fmla="val 11537"/>
              <a:gd name="adj4" fmla="val -45833"/>
              <a:gd name="adj5" fmla="val 33825"/>
              <a:gd name="adj6" fmla="val -87469"/>
            </a:avLst>
          </a:prstGeom>
          <a:ln>
            <a:solidFill>
              <a:srgbClr val="0000FF"/>
            </a:solidFill>
          </a:ln>
        </p:spPr>
        <p:style>
          <a:lnRef idx="2">
            <a:schemeClr val="accent1"/>
          </a:lnRef>
          <a:fillRef idx="1">
            <a:schemeClr val="lt1"/>
          </a:fillRef>
          <a:effectRef idx="0">
            <a:schemeClr val="accent1"/>
          </a:effectRef>
          <a:fontRef idx="minor">
            <a:schemeClr val="dk1"/>
          </a:fontRef>
        </p:style>
        <p:txBody>
          <a:bodyPr lIns="115352" tIns="57676" rIns="115352" bIns="57676"/>
          <a:lstStyle>
            <a:lvl1pPr marL="0" lvl="0" indent="0" algn="l" defTabSz="914400" rtl="0" eaLnBrk="0" fontAlgn="base" latinLnBrk="0" hangingPunct="0">
              <a:lnSpc>
                <a:spcPct val="100000"/>
              </a:lnSpc>
              <a:spcBef>
                <a:spcPct val="0"/>
              </a:spcBef>
              <a:spcAft>
                <a:spcPct val="0"/>
              </a:spcAft>
              <a:buNone/>
              <a:defRPr sz="4500" b="0" i="0" u="none" kern="1200" baseline="0">
                <a:solidFill>
                  <a:schemeClr val="tx1"/>
                </a:solidFill>
                <a:latin typeface="Arial" panose="020B0604020202020204" pitchFamily="34" charset="0"/>
                <a:ea typeface="+mn-ea"/>
              </a:defRPr>
            </a:lvl1pPr>
            <a:lvl2pPr marL="576580" lvl="1" indent="-119380"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2pPr>
            <a:lvl3pPr marL="1152525" lvl="2" indent="-23812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3pPr>
            <a:lvl4pPr marL="1729105" lvl="3" indent="-35750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4pPr>
            <a:lvl5pPr marL="2306955" lvl="4" indent="-47815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5pPr>
          </a:lstStyle>
          <a:p>
            <a:pPr lvl="0" algn="just" eaLnBrk="1" hangingPunct="1">
              <a:buNone/>
            </a:pPr>
            <a:r>
              <a:rPr sz="3600" dirty="0">
                <a:solidFill>
                  <a:srgbClr val="0000FF"/>
                </a:solidFill>
                <a:latin typeface="Times New Roman" panose="02020603050405020304" pitchFamily="18" charset="0"/>
                <a:cs typeface="Times New Roman" panose="02020603050405020304" pitchFamily="18" charset="0"/>
              </a:rPr>
              <a:t>Vùng thị giác ở thuỳ chẩm </a:t>
            </a:r>
          </a:p>
        </p:txBody>
      </p:sp>
      <p:sp>
        <p:nvSpPr>
          <p:cNvPr id="9224" name="Text Box 10"/>
          <p:cNvSpPr txBox="1"/>
          <p:nvPr/>
        </p:nvSpPr>
        <p:spPr>
          <a:xfrm>
            <a:off x="414894" y="6131718"/>
            <a:ext cx="7032625" cy="609600"/>
          </a:xfrm>
          <a:prstGeom prst="rect">
            <a:avLst/>
          </a:prstGeom>
          <a:noFill/>
          <a:ln w="9525">
            <a:noFill/>
          </a:ln>
        </p:spPr>
        <p:txBody>
          <a:bodyPr lIns="115352" tIns="57676" rIns="115352" bIns="57676">
            <a:spAutoFit/>
          </a:bodyPr>
          <a:lstStyle/>
          <a:p>
            <a:pPr>
              <a:spcBef>
                <a:spcPct val="50000"/>
              </a:spcBef>
            </a:pPr>
            <a:r>
              <a:rPr lang="vi-VN" altLang="x-none" sz="3200" b="1" dirty="0">
                <a:solidFill>
                  <a:srgbClr val="FF0000"/>
                </a:solidFill>
                <a:latin typeface="+mj-lt"/>
              </a:rPr>
              <a:t>Phản xạ định hướng với ánh đèn</a:t>
            </a:r>
          </a:p>
        </p:txBody>
      </p:sp>
      <p:sp>
        <p:nvSpPr>
          <p:cNvPr id="148492" name="Line 12"/>
          <p:cNvSpPr/>
          <p:nvPr/>
        </p:nvSpPr>
        <p:spPr>
          <a:xfrm>
            <a:off x="1935164" y="1752600"/>
            <a:ext cx="1387475" cy="609600"/>
          </a:xfrm>
          <a:prstGeom prst="line">
            <a:avLst/>
          </a:prstGeom>
          <a:ln w="28575" cap="flat" cmpd="sng">
            <a:solidFill>
              <a:srgbClr val="FF9900"/>
            </a:solidFill>
            <a:prstDash val="dash"/>
            <a:headEnd type="none" w="med" len="med"/>
            <a:tailEnd type="none" w="med" len="med"/>
          </a:ln>
        </p:spPr>
      </p:sp>
      <p:sp>
        <p:nvSpPr>
          <p:cNvPr id="148493" name="Text Box 13"/>
          <p:cNvSpPr txBox="1">
            <a:spLocks noChangeArrowheads="1"/>
          </p:cNvSpPr>
          <p:nvPr/>
        </p:nvSpPr>
        <p:spPr bwMode="auto">
          <a:xfrm>
            <a:off x="7369608" y="2945550"/>
            <a:ext cx="4692900" cy="3440465"/>
          </a:xfrm>
          <a:prstGeom prst="rect">
            <a:avLst/>
          </a:prstGeom>
        </p:spPr>
        <p:style>
          <a:lnRef idx="2">
            <a:schemeClr val="accent2"/>
          </a:lnRef>
          <a:fillRef idx="1">
            <a:schemeClr val="lt1"/>
          </a:fillRef>
          <a:effectRef idx="0">
            <a:schemeClr val="accent2"/>
          </a:effectRef>
          <a:fontRef idx="minor">
            <a:schemeClr val="dk1"/>
          </a:fontRef>
        </p:style>
        <p:txBody>
          <a:bodyPr wrap="square" lIns="115352" tIns="57676" rIns="115352" bIns="57676">
            <a:spAutoFit/>
          </a:bodyPr>
          <a:lstStyle>
            <a:lvl1pPr marL="0" lvl="0" indent="0" algn="l" defTabSz="914400" rtl="0" eaLnBrk="0" fontAlgn="base" latinLnBrk="0" hangingPunct="0">
              <a:lnSpc>
                <a:spcPct val="100000"/>
              </a:lnSpc>
              <a:spcBef>
                <a:spcPct val="0"/>
              </a:spcBef>
              <a:spcAft>
                <a:spcPct val="0"/>
              </a:spcAft>
              <a:buNone/>
              <a:defRPr sz="4500" b="0" i="0" u="none" kern="1200" baseline="0">
                <a:solidFill>
                  <a:schemeClr val="tx1"/>
                </a:solidFill>
                <a:latin typeface="Arial" panose="020B0604020202020204" pitchFamily="34" charset="0"/>
                <a:ea typeface="+mn-ea"/>
              </a:defRPr>
            </a:lvl1pPr>
            <a:lvl2pPr marL="576580" lvl="1" indent="-119380"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2pPr>
            <a:lvl3pPr marL="1152525" lvl="2" indent="-23812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3pPr>
            <a:lvl4pPr marL="1729105" lvl="3" indent="-35750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4pPr>
            <a:lvl5pPr marL="2306955" lvl="4" indent="-47815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5pPr>
          </a:lstStyle>
          <a:p>
            <a:pPr lvl="0" algn="ctr" eaLnBrk="1" hangingPunct="1"/>
            <a:r>
              <a:rPr lang="vi-VN" altLang="x-none" sz="3600" b="1" dirty="0">
                <a:solidFill>
                  <a:srgbClr val="0000FF"/>
                </a:solidFill>
                <a:latin typeface="Times New Roman" panose="02020603050405020304" pitchFamily="18" charset="0"/>
                <a:cs typeface="Times New Roman" panose="02020603050405020304" pitchFamily="18" charset="0"/>
              </a:rPr>
              <a:t>Khi bật đèn, tín hiệu sáng qua mắt kích thích lên vùng thị giác ở thuỳ chẩm và chó cảm nhận được ánh sáng. </a:t>
            </a:r>
          </a:p>
        </p:txBody>
      </p:sp>
      <p:sp>
        <p:nvSpPr>
          <p:cNvPr id="148494" name="Oval 14"/>
          <p:cNvSpPr/>
          <p:nvPr/>
        </p:nvSpPr>
        <p:spPr>
          <a:xfrm>
            <a:off x="5402264" y="1828800"/>
            <a:ext cx="198437" cy="152400"/>
          </a:xfrm>
          <a:prstGeom prst="ellipse">
            <a:avLst/>
          </a:prstGeom>
          <a:solidFill>
            <a:srgbClr val="FF33CC"/>
          </a:solidFill>
          <a:ln w="9525" cap="flat" cmpd="sng">
            <a:solidFill>
              <a:srgbClr val="FF33CC"/>
            </a:solidFill>
            <a:prstDash val="solid"/>
            <a:headEnd type="none" w="med" len="med"/>
            <a:tailEnd type="none" w="med" len="med"/>
          </a:ln>
        </p:spPr>
        <p:txBody>
          <a:bodyPr wrap="none" lIns="115352" tIns="57676" rIns="115352" bIns="57676" anchor="ctr" anchorCtr="0"/>
          <a:lstStyle/>
          <a:p>
            <a:endParaRPr dirty="0"/>
          </a:p>
        </p:txBody>
      </p:sp>
      <p:sp>
        <p:nvSpPr>
          <p:cNvPr id="16" name="Text Box 10"/>
          <p:cNvSpPr txBox="1"/>
          <p:nvPr/>
        </p:nvSpPr>
        <p:spPr>
          <a:xfrm>
            <a:off x="414894" y="-97959"/>
            <a:ext cx="11492716" cy="1101363"/>
          </a:xfrm>
          <a:prstGeom prst="rect">
            <a:avLst/>
          </a:prstGeom>
          <a:noFill/>
          <a:ln w="9525">
            <a:noFill/>
          </a:ln>
        </p:spPr>
        <p:txBody>
          <a:bodyPr wrap="square" lIns="115352" tIns="57676" rIns="115352" bIns="57676">
            <a:spAutoFit/>
          </a:bodyPr>
          <a:lstStyle/>
          <a:p>
            <a:pPr>
              <a:spcBef>
                <a:spcPct val="50000"/>
              </a:spcBef>
            </a:pPr>
            <a:r>
              <a:rPr lang="en-US" altLang="x-none" sz="3200" b="1" dirty="0" err="1">
                <a:solidFill>
                  <a:srgbClr val="FF0000"/>
                </a:solidFill>
                <a:latin typeface="Times New Roman" panose="02020603050405020304" pitchFamily="18" charset="0"/>
                <a:cs typeface="Times New Roman" panose="02020603050405020304" pitchFamily="18" charset="0"/>
              </a:rPr>
              <a:t>Thí</a:t>
            </a:r>
            <a:r>
              <a:rPr lang="en-US" altLang="x-none" sz="3200" b="1" dirty="0">
                <a:solidFill>
                  <a:srgbClr val="FF0000"/>
                </a:solidFill>
                <a:latin typeface="Times New Roman" panose="02020603050405020304" pitchFamily="18" charset="0"/>
                <a:cs typeface="Times New Roman" panose="02020603050405020304" pitchFamily="18" charset="0"/>
              </a:rPr>
              <a:t> </a:t>
            </a:r>
            <a:r>
              <a:rPr lang="en-US" altLang="x-none" sz="3200" b="1" dirty="0" err="1">
                <a:solidFill>
                  <a:srgbClr val="FF0000"/>
                </a:solidFill>
                <a:latin typeface="Times New Roman" panose="02020603050405020304" pitchFamily="18" charset="0"/>
                <a:cs typeface="Times New Roman" panose="02020603050405020304" pitchFamily="18" charset="0"/>
              </a:rPr>
              <a:t>nghiệm</a:t>
            </a:r>
            <a:r>
              <a:rPr lang="en-US" altLang="x-none" sz="3200" b="1" dirty="0">
                <a:solidFill>
                  <a:srgbClr val="FF0000"/>
                </a:solidFill>
                <a:latin typeface="Times New Roman" panose="02020603050405020304" pitchFamily="18" charset="0"/>
                <a:cs typeface="Times New Roman" panose="02020603050405020304" pitchFamily="18" charset="0"/>
              </a:rPr>
              <a:t> </a:t>
            </a:r>
            <a:r>
              <a:rPr lang="en-US" altLang="x-none" sz="3200" b="1" dirty="0" err="1">
                <a:solidFill>
                  <a:srgbClr val="FF0000"/>
                </a:solidFill>
                <a:latin typeface="Times New Roman" panose="02020603050405020304" pitchFamily="18" charset="0"/>
                <a:cs typeface="Times New Roman" panose="02020603050405020304" pitchFamily="18" charset="0"/>
              </a:rPr>
              <a:t>của</a:t>
            </a:r>
            <a:r>
              <a:rPr lang="en-US" altLang="x-none" sz="3200" b="1" dirty="0">
                <a:solidFill>
                  <a:srgbClr val="FF0000"/>
                </a:solidFill>
                <a:latin typeface="Times New Roman" panose="02020603050405020304" pitchFamily="18" charset="0"/>
                <a:cs typeface="Times New Roman" panose="02020603050405020304" pitchFamily="18" charset="0"/>
              </a:rPr>
              <a:t> </a:t>
            </a:r>
            <a:r>
              <a:rPr lang="en-US" altLang="x-none" sz="3200" b="1" dirty="0" err="1">
                <a:solidFill>
                  <a:srgbClr val="FF0000"/>
                </a:solidFill>
                <a:latin typeface="Times New Roman" panose="02020603050405020304" pitchFamily="18" charset="0"/>
                <a:cs typeface="Times New Roman" panose="02020603050405020304" pitchFamily="18" charset="0"/>
              </a:rPr>
              <a:t>Paplov</a:t>
            </a:r>
            <a:r>
              <a:rPr lang="vi-VN" altLang="x-none" sz="3200" b="1" dirty="0">
                <a:solidFill>
                  <a:srgbClr val="FF0000"/>
                </a:solidFill>
                <a:latin typeface="Times New Roman" panose="02020603050405020304" pitchFamily="18" charset="0"/>
                <a:cs typeface="Times New Roman" panose="02020603050405020304" pitchFamily="18" charset="0"/>
              </a:rPr>
              <a:t>Phản xạ </a:t>
            </a:r>
            <a:r>
              <a:rPr lang="en-US" altLang="x-none" sz="3200" b="1" dirty="0">
                <a:solidFill>
                  <a:srgbClr val="FF0000"/>
                </a:solidFill>
                <a:latin typeface="Times New Roman" panose="02020603050405020304" pitchFamily="18" charset="0"/>
                <a:cs typeface="Times New Roman" panose="02020603050405020304" pitchFamily="18" charset="0"/>
              </a:rPr>
              <a:t>CĐK </a:t>
            </a:r>
            <a:r>
              <a:rPr lang="en-US" altLang="x-none" sz="3200" b="1" dirty="0" err="1">
                <a:solidFill>
                  <a:srgbClr val="FF0000"/>
                </a:solidFill>
                <a:latin typeface="Times New Roman" panose="02020603050405020304" pitchFamily="18" charset="0"/>
                <a:cs typeface="Times New Roman" panose="02020603050405020304" pitchFamily="18" charset="0"/>
              </a:rPr>
              <a:t>tiết</a:t>
            </a:r>
            <a:r>
              <a:rPr lang="en-US" altLang="x-none" sz="3200" b="1" dirty="0">
                <a:solidFill>
                  <a:srgbClr val="FF0000"/>
                </a:solidFill>
                <a:latin typeface="Times New Roman" panose="02020603050405020304" pitchFamily="18" charset="0"/>
                <a:cs typeface="Times New Roman" panose="02020603050405020304" pitchFamily="18" charset="0"/>
              </a:rPr>
              <a:t> </a:t>
            </a:r>
            <a:r>
              <a:rPr lang="en-US" altLang="x-none" sz="3200" b="1" dirty="0" err="1">
                <a:solidFill>
                  <a:srgbClr val="FF0000"/>
                </a:solidFill>
                <a:latin typeface="Times New Roman" panose="02020603050405020304" pitchFamily="18" charset="0"/>
                <a:cs typeface="Times New Roman" panose="02020603050405020304" pitchFamily="18" charset="0"/>
              </a:rPr>
              <a:t>nước</a:t>
            </a:r>
            <a:r>
              <a:rPr lang="en-US" altLang="x-none" sz="3200" b="1" dirty="0">
                <a:solidFill>
                  <a:srgbClr val="FF0000"/>
                </a:solidFill>
                <a:latin typeface="Times New Roman" panose="02020603050405020304" pitchFamily="18" charset="0"/>
                <a:cs typeface="Times New Roman" panose="02020603050405020304" pitchFamily="18" charset="0"/>
              </a:rPr>
              <a:t> </a:t>
            </a:r>
            <a:r>
              <a:rPr lang="en-US" altLang="x-none" sz="3200" b="1" dirty="0" err="1">
                <a:solidFill>
                  <a:srgbClr val="FF0000"/>
                </a:solidFill>
                <a:latin typeface="Times New Roman" panose="02020603050405020304" pitchFamily="18" charset="0"/>
                <a:cs typeface="Times New Roman" panose="02020603050405020304" pitchFamily="18" charset="0"/>
              </a:rPr>
              <a:t>bọt</a:t>
            </a:r>
            <a:r>
              <a:rPr lang="en-US" altLang="x-none" sz="3200" b="1" dirty="0">
                <a:solidFill>
                  <a:srgbClr val="FF0000"/>
                </a:solidFill>
                <a:latin typeface="Times New Roman" panose="02020603050405020304" pitchFamily="18" charset="0"/>
                <a:cs typeface="Times New Roman" panose="02020603050405020304" pitchFamily="18" charset="0"/>
              </a:rPr>
              <a:t> </a:t>
            </a:r>
            <a:r>
              <a:rPr lang="en-US" altLang="x-none" sz="3200" b="1" dirty="0" err="1">
                <a:solidFill>
                  <a:srgbClr val="FF0000"/>
                </a:solidFill>
                <a:latin typeface="Times New Roman" panose="02020603050405020304" pitchFamily="18" charset="0"/>
                <a:cs typeface="Times New Roman" panose="02020603050405020304" pitchFamily="18" charset="0"/>
              </a:rPr>
              <a:t>đối</a:t>
            </a:r>
            <a:r>
              <a:rPr lang="en-US" altLang="x-none" sz="3200" b="1" dirty="0">
                <a:solidFill>
                  <a:srgbClr val="FF0000"/>
                </a:solidFill>
                <a:latin typeface="Times New Roman" panose="02020603050405020304" pitchFamily="18" charset="0"/>
                <a:cs typeface="Times New Roman" panose="02020603050405020304" pitchFamily="18" charset="0"/>
              </a:rPr>
              <a:t> </a:t>
            </a:r>
            <a:r>
              <a:rPr lang="en-US" altLang="x-none" sz="3200" b="1" dirty="0" err="1">
                <a:solidFill>
                  <a:srgbClr val="FF0000"/>
                </a:solidFill>
                <a:latin typeface="Times New Roman" panose="02020603050405020304" pitchFamily="18" charset="0"/>
                <a:cs typeface="Times New Roman" panose="02020603050405020304" pitchFamily="18" charset="0"/>
              </a:rPr>
              <a:t>với</a:t>
            </a:r>
            <a:r>
              <a:rPr lang="en-US" altLang="x-none" sz="3200" b="1" dirty="0">
                <a:solidFill>
                  <a:srgbClr val="FF0000"/>
                </a:solidFill>
                <a:latin typeface="Times New Roman" panose="02020603050405020304" pitchFamily="18" charset="0"/>
                <a:cs typeface="Times New Roman" panose="02020603050405020304" pitchFamily="18" charset="0"/>
              </a:rPr>
              <a:t> </a:t>
            </a:r>
            <a:r>
              <a:rPr lang="en-US" altLang="x-none" sz="3200" b="1" dirty="0" err="1">
                <a:solidFill>
                  <a:srgbClr val="FF0000"/>
                </a:solidFill>
                <a:latin typeface="Times New Roman" panose="02020603050405020304" pitchFamily="18" charset="0"/>
                <a:cs typeface="Times New Roman" panose="02020603050405020304" pitchFamily="18" charset="0"/>
              </a:rPr>
              <a:t>ánh</a:t>
            </a:r>
            <a:r>
              <a:rPr lang="en-US" altLang="x-none" sz="3200" b="1" dirty="0">
                <a:solidFill>
                  <a:srgbClr val="FF0000"/>
                </a:solidFill>
                <a:latin typeface="Times New Roman" panose="02020603050405020304" pitchFamily="18" charset="0"/>
                <a:cs typeface="Times New Roman" panose="02020603050405020304" pitchFamily="18" charset="0"/>
              </a:rPr>
              <a:t> </a:t>
            </a:r>
            <a:r>
              <a:rPr lang="en-US" altLang="x-none" sz="3200" b="1" dirty="0" err="1">
                <a:solidFill>
                  <a:srgbClr val="FF0000"/>
                </a:solidFill>
                <a:latin typeface="Times New Roman" panose="02020603050405020304" pitchFamily="18" charset="0"/>
                <a:cs typeface="Times New Roman" panose="02020603050405020304" pitchFamily="18" charset="0"/>
              </a:rPr>
              <a:t>đèn</a:t>
            </a:r>
            <a:r>
              <a:rPr lang="en-US" altLang="x-none" sz="3200" b="1" dirty="0">
                <a:solidFill>
                  <a:srgbClr val="FF0000"/>
                </a:solidFill>
                <a:latin typeface="Times New Roman" panose="02020603050405020304" pitchFamily="18" charset="0"/>
                <a:cs typeface="Times New Roman" panose="02020603050405020304" pitchFamily="18" charset="0"/>
              </a:rPr>
              <a:t> </a:t>
            </a:r>
            <a:r>
              <a:rPr lang="en-US" altLang="x-none" sz="3200" b="1" dirty="0" err="1">
                <a:solidFill>
                  <a:srgbClr val="FF0000"/>
                </a:solidFill>
                <a:latin typeface="Times New Roman" panose="02020603050405020304" pitchFamily="18" charset="0"/>
                <a:cs typeface="Times New Roman" panose="02020603050405020304" pitchFamily="18" charset="0"/>
              </a:rPr>
              <a:t>hoặc</a:t>
            </a:r>
            <a:r>
              <a:rPr lang="en-US" altLang="x-none" sz="3200" b="1" dirty="0">
                <a:solidFill>
                  <a:srgbClr val="FF0000"/>
                </a:solidFill>
                <a:latin typeface="Times New Roman" panose="02020603050405020304" pitchFamily="18" charset="0"/>
                <a:cs typeface="Times New Roman" panose="02020603050405020304" pitchFamily="18" charset="0"/>
              </a:rPr>
              <a:t> 1 </a:t>
            </a:r>
            <a:r>
              <a:rPr lang="en-US" altLang="x-none" sz="3200" b="1" dirty="0" err="1">
                <a:solidFill>
                  <a:srgbClr val="FF0000"/>
                </a:solidFill>
                <a:latin typeface="Times New Roman" panose="02020603050405020304" pitchFamily="18" charset="0"/>
                <a:cs typeface="Times New Roman" panose="02020603050405020304" pitchFamily="18" charset="0"/>
              </a:rPr>
              <a:t>kích</a:t>
            </a:r>
            <a:r>
              <a:rPr lang="en-US" altLang="x-none" sz="3200" b="1" dirty="0">
                <a:solidFill>
                  <a:srgbClr val="FF0000"/>
                </a:solidFill>
                <a:latin typeface="Times New Roman" panose="02020603050405020304" pitchFamily="18" charset="0"/>
                <a:cs typeface="Times New Roman" panose="02020603050405020304" pitchFamily="18" charset="0"/>
              </a:rPr>
              <a:t> </a:t>
            </a:r>
            <a:r>
              <a:rPr lang="en-US" altLang="x-none" sz="3200" b="1" dirty="0" err="1">
                <a:solidFill>
                  <a:srgbClr val="FF0000"/>
                </a:solidFill>
                <a:latin typeface="Times New Roman" panose="02020603050405020304" pitchFamily="18" charset="0"/>
                <a:cs typeface="Times New Roman" panose="02020603050405020304" pitchFamily="18" charset="0"/>
              </a:rPr>
              <a:t>thích</a:t>
            </a:r>
            <a:r>
              <a:rPr lang="en-US" altLang="x-none" sz="3200" b="1" dirty="0">
                <a:solidFill>
                  <a:srgbClr val="FF0000"/>
                </a:solidFill>
                <a:latin typeface="Times New Roman" panose="02020603050405020304" pitchFamily="18" charset="0"/>
                <a:cs typeface="Times New Roman" panose="02020603050405020304" pitchFamily="18" charset="0"/>
              </a:rPr>
              <a:t> </a:t>
            </a:r>
            <a:r>
              <a:rPr lang="en-US" altLang="x-none" sz="3200" b="1" dirty="0" err="1">
                <a:solidFill>
                  <a:srgbClr val="FF0000"/>
                </a:solidFill>
                <a:latin typeface="Times New Roman" panose="02020603050405020304" pitchFamily="18" charset="0"/>
                <a:cs typeface="Times New Roman" panose="02020603050405020304" pitchFamily="18" charset="0"/>
              </a:rPr>
              <a:t>bất</a:t>
            </a:r>
            <a:r>
              <a:rPr lang="en-US" altLang="x-none" sz="3200" b="1" dirty="0">
                <a:solidFill>
                  <a:srgbClr val="FF0000"/>
                </a:solidFill>
                <a:latin typeface="Times New Roman" panose="02020603050405020304" pitchFamily="18" charset="0"/>
                <a:cs typeface="Times New Roman" panose="02020603050405020304" pitchFamily="18" charset="0"/>
              </a:rPr>
              <a:t> </a:t>
            </a:r>
            <a:r>
              <a:rPr lang="en-US" altLang="x-none" sz="3200" b="1" dirty="0" err="1">
                <a:solidFill>
                  <a:srgbClr val="FF0000"/>
                </a:solidFill>
                <a:latin typeface="Times New Roman" panose="02020603050405020304" pitchFamily="18" charset="0"/>
                <a:cs typeface="Times New Roman" panose="02020603050405020304" pitchFamily="18" charset="0"/>
              </a:rPr>
              <a:t>kì</a:t>
            </a:r>
            <a:r>
              <a:rPr lang="en-US" altLang="x-none" sz="3200" b="1" dirty="0">
                <a:solidFill>
                  <a:srgbClr val="FF0000"/>
                </a:solidFill>
                <a:latin typeface="Times New Roman" panose="02020603050405020304" pitchFamily="18" charset="0"/>
                <a:cs typeface="Times New Roman" panose="02020603050405020304" pitchFamily="18" charset="0"/>
              </a:rPr>
              <a:t>.</a:t>
            </a:r>
            <a:endParaRPr lang="vi-VN" altLang="x-none" sz="3200" b="1" dirty="0">
              <a:solidFill>
                <a:srgbClr val="FF0000"/>
              </a:solidFill>
              <a:latin typeface="+mj-lt"/>
            </a:endParaRPr>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148488"/>
                                        </p:tgtEl>
                                      </p:cBhvr>
                                    </p:animEffect>
                                    <p:set>
                                      <p:cBhvr>
                                        <p:cTn id="7" dur="1" fill="hold">
                                          <p:stCondLst>
                                            <p:cond delay="1999"/>
                                          </p:stCondLst>
                                        </p:cTn>
                                        <p:tgtEl>
                                          <p:spTgt spid="148488"/>
                                        </p:tgtEl>
                                        <p:attrNameLst>
                                          <p:attrName>style.visibility</p:attrName>
                                        </p:attrNameLst>
                                      </p:cBhvr>
                                      <p:to>
                                        <p:strVal val="hidden"/>
                                      </p:to>
                                    </p:set>
                                  </p:childTnLst>
                                </p:cTn>
                              </p:par>
                              <p:par>
                                <p:cTn id="8" presetID="22" presetClass="entr" presetSubtype="1" repeatCount="indefinite" fill="hold" nodeType="withEffect">
                                  <p:stCondLst>
                                    <p:cond delay="0"/>
                                  </p:stCondLst>
                                  <p:childTnLst>
                                    <p:set>
                                      <p:cBhvr>
                                        <p:cTn id="9" dur="1" fill="hold">
                                          <p:stCondLst>
                                            <p:cond delay="0"/>
                                          </p:stCondLst>
                                        </p:cTn>
                                        <p:tgtEl>
                                          <p:spTgt spid="148492"/>
                                        </p:tgtEl>
                                        <p:attrNameLst>
                                          <p:attrName>style.visibility</p:attrName>
                                        </p:attrNameLst>
                                      </p:cBhvr>
                                      <p:to>
                                        <p:strVal val="visible"/>
                                      </p:to>
                                    </p:set>
                                    <p:animEffect transition="in" filter="wipe(up)">
                                      <p:cBhvr>
                                        <p:cTn id="10" dur="500"/>
                                        <p:tgtEl>
                                          <p:spTgt spid="148492"/>
                                        </p:tgtEl>
                                      </p:cBhvr>
                                    </p:animEffect>
                                  </p:childTnLst>
                                </p:cTn>
                              </p:par>
                            </p:childTnLst>
                          </p:cTn>
                        </p:par>
                        <p:par>
                          <p:cTn id="11" fill="hold">
                            <p:stCondLst>
                              <p:cond delay="2000"/>
                            </p:stCondLst>
                            <p:childTnLst>
                              <p:par>
                                <p:cTn id="12" presetID="22" presetClass="entr" presetSubtype="4" repeatCount="indefinite" fill="hold" nodeType="afterEffect">
                                  <p:stCondLst>
                                    <p:cond delay="0"/>
                                  </p:stCondLst>
                                  <p:childTnLst>
                                    <p:set>
                                      <p:cBhvr>
                                        <p:cTn id="13" dur="1" fill="hold">
                                          <p:stCondLst>
                                            <p:cond delay="0"/>
                                          </p:stCondLst>
                                        </p:cTn>
                                        <p:tgtEl>
                                          <p:spTgt spid="148484"/>
                                        </p:tgtEl>
                                        <p:attrNameLst>
                                          <p:attrName>style.visibility</p:attrName>
                                        </p:attrNameLst>
                                      </p:cBhvr>
                                      <p:to>
                                        <p:strVal val="visible"/>
                                      </p:to>
                                    </p:set>
                                    <p:animEffect transition="in" filter="wipe(down)">
                                      <p:cBhvr>
                                        <p:cTn id="14" dur="3000"/>
                                        <p:tgtEl>
                                          <p:spTgt spid="148484"/>
                                        </p:tgtEl>
                                      </p:cBhvr>
                                    </p:animEffect>
                                  </p:childTnLst>
                                </p:cTn>
                              </p:par>
                            </p:childTnLst>
                          </p:cTn>
                        </p:par>
                        <p:par>
                          <p:cTn id="15" fill="hold">
                            <p:stCondLst>
                              <p:cond delay="5000"/>
                            </p:stCondLst>
                            <p:childTnLst>
                              <p:par>
                                <p:cTn id="16" presetID="3" presetClass="entr" presetSubtype="10" repeatCount="indefinite" fill="hold" grpId="0" nodeType="afterEffect">
                                  <p:stCondLst>
                                    <p:cond delay="0"/>
                                  </p:stCondLst>
                                  <p:childTnLst>
                                    <p:set>
                                      <p:cBhvr>
                                        <p:cTn id="17" dur="1" fill="hold">
                                          <p:stCondLst>
                                            <p:cond delay="0"/>
                                          </p:stCondLst>
                                        </p:cTn>
                                        <p:tgtEl>
                                          <p:spTgt spid="148494"/>
                                        </p:tgtEl>
                                        <p:attrNameLst>
                                          <p:attrName>style.visibility</p:attrName>
                                        </p:attrNameLst>
                                      </p:cBhvr>
                                      <p:to>
                                        <p:strVal val="visible"/>
                                      </p:to>
                                    </p:set>
                                    <p:animEffect transition="in" filter="blinds(horizontal)">
                                      <p:cBhvr>
                                        <p:cTn id="18" dur="500"/>
                                        <p:tgtEl>
                                          <p:spTgt spid="148494"/>
                                        </p:tgtEl>
                                      </p:cBhvr>
                                    </p:animEffect>
                                  </p:childTnLst>
                                </p:cTn>
                              </p:par>
                            </p:childTnLst>
                          </p:cTn>
                        </p:par>
                        <p:par>
                          <p:cTn id="19" fill="hold">
                            <p:stCondLst>
                              <p:cond delay="5500"/>
                            </p:stCondLst>
                            <p:childTnLst>
                              <p:par>
                                <p:cTn id="20" presetID="27" presetClass="entr" presetSubtype="0" fill="hold" grpId="0" nodeType="afterEffect">
                                  <p:stCondLst>
                                    <p:cond delay="0"/>
                                  </p:stCondLst>
                                  <p:iterate type="lt">
                                    <p:tmPct val="50000"/>
                                  </p:iterate>
                                  <p:childTnLst>
                                    <p:set>
                                      <p:cBhvr>
                                        <p:cTn id="21" dur="1" fill="hold">
                                          <p:stCondLst>
                                            <p:cond delay="0"/>
                                          </p:stCondLst>
                                        </p:cTn>
                                        <p:tgtEl>
                                          <p:spTgt spid="148489"/>
                                        </p:tgtEl>
                                        <p:attrNameLst>
                                          <p:attrName>style.visibility</p:attrName>
                                        </p:attrNameLst>
                                      </p:cBhvr>
                                      <p:to>
                                        <p:strVal val="visible"/>
                                      </p:to>
                                    </p:set>
                                    <p:anim calcmode="discrete" valueType="clr">
                                      <p:cBhvr override="childStyle">
                                        <p:cTn id="22" dur="80"/>
                                        <p:tgtEl>
                                          <p:spTgt spid="148489"/>
                                        </p:tgtEl>
                                        <p:attrNameLst>
                                          <p:attrName>style.color</p:attrName>
                                        </p:attrNameLst>
                                      </p:cBhvr>
                                      <p:tavLst>
                                        <p:tav tm="0">
                                          <p:val>
                                            <p:clrVal>
                                              <a:schemeClr val="accent2"/>
                                            </p:clrVal>
                                          </p:val>
                                        </p:tav>
                                        <p:tav tm="50000">
                                          <p:val>
                                            <p:clrVal>
                                              <a:schemeClr val="hlink"/>
                                            </p:clrVal>
                                          </p:val>
                                        </p:tav>
                                      </p:tavLst>
                                    </p:anim>
                                    <p:anim calcmode="discrete" valueType="clr">
                                      <p:cBhvr>
                                        <p:cTn id="23" dur="80"/>
                                        <p:tgtEl>
                                          <p:spTgt spid="148489"/>
                                        </p:tgtEl>
                                        <p:attrNameLst>
                                          <p:attrName>fillcolor</p:attrName>
                                        </p:attrNameLst>
                                      </p:cBhvr>
                                      <p:tavLst>
                                        <p:tav tm="0">
                                          <p:val>
                                            <p:clrVal>
                                              <a:schemeClr val="accent2"/>
                                            </p:clrVal>
                                          </p:val>
                                        </p:tav>
                                        <p:tav tm="50000">
                                          <p:val>
                                            <p:clrVal>
                                              <a:schemeClr val="hlink"/>
                                            </p:clrVal>
                                          </p:val>
                                        </p:tav>
                                      </p:tavLst>
                                    </p:anim>
                                    <p:set>
                                      <p:cBhvr>
                                        <p:cTn id="24" dur="80"/>
                                        <p:tgtEl>
                                          <p:spTgt spid="148489"/>
                                        </p:tgtEl>
                                        <p:attrNameLst>
                                          <p:attrName>fill.type</p:attrName>
                                        </p:attrNameLst>
                                      </p:cBhvr>
                                      <p:to>
                                        <p:strVal val="solid"/>
                                      </p:to>
                                    </p:set>
                                  </p:childTnLst>
                                </p:cTn>
                              </p:par>
                            </p:childTnLst>
                          </p:cTn>
                        </p:par>
                      </p:childTnLst>
                    </p:cTn>
                  </p:par>
                  <p:par>
                    <p:cTn id="25" fill="hold">
                      <p:stCondLst>
                        <p:cond delay="indefinite"/>
                      </p:stCondLst>
                      <p:childTnLst>
                        <p:par>
                          <p:cTn id="26" fill="hold">
                            <p:stCondLst>
                              <p:cond delay="0"/>
                            </p:stCondLst>
                            <p:childTnLst>
                              <p:par>
                                <p:cTn id="27" presetID="27" presetClass="entr" presetSubtype="0" fill="hold" grpId="0" nodeType="clickEffect">
                                  <p:stCondLst>
                                    <p:cond delay="0"/>
                                  </p:stCondLst>
                                  <p:iterate type="lt">
                                    <p:tmPct val="50000"/>
                                  </p:iterate>
                                  <p:childTnLst>
                                    <p:set>
                                      <p:cBhvr>
                                        <p:cTn id="28" dur="1" fill="hold">
                                          <p:stCondLst>
                                            <p:cond delay="0"/>
                                          </p:stCondLst>
                                        </p:cTn>
                                        <p:tgtEl>
                                          <p:spTgt spid="148493"/>
                                        </p:tgtEl>
                                        <p:attrNameLst>
                                          <p:attrName>style.visibility</p:attrName>
                                        </p:attrNameLst>
                                      </p:cBhvr>
                                      <p:to>
                                        <p:strVal val="visible"/>
                                      </p:to>
                                    </p:set>
                                    <p:anim calcmode="discrete" valueType="clr">
                                      <p:cBhvr override="childStyle">
                                        <p:cTn id="29" dur="80"/>
                                        <p:tgtEl>
                                          <p:spTgt spid="148493"/>
                                        </p:tgtEl>
                                        <p:attrNameLst>
                                          <p:attrName>style.color</p:attrName>
                                        </p:attrNameLst>
                                      </p:cBhvr>
                                      <p:tavLst>
                                        <p:tav tm="0">
                                          <p:val>
                                            <p:clrVal>
                                              <a:schemeClr val="accent2"/>
                                            </p:clrVal>
                                          </p:val>
                                        </p:tav>
                                        <p:tav tm="50000">
                                          <p:val>
                                            <p:clrVal>
                                              <a:schemeClr val="hlink"/>
                                            </p:clrVal>
                                          </p:val>
                                        </p:tav>
                                      </p:tavLst>
                                    </p:anim>
                                    <p:anim calcmode="discrete" valueType="clr">
                                      <p:cBhvr>
                                        <p:cTn id="30" dur="80"/>
                                        <p:tgtEl>
                                          <p:spTgt spid="148493"/>
                                        </p:tgtEl>
                                        <p:attrNameLst>
                                          <p:attrName>fillcolor</p:attrName>
                                        </p:attrNameLst>
                                      </p:cBhvr>
                                      <p:tavLst>
                                        <p:tav tm="0">
                                          <p:val>
                                            <p:clrVal>
                                              <a:schemeClr val="accent2"/>
                                            </p:clrVal>
                                          </p:val>
                                        </p:tav>
                                        <p:tav tm="50000">
                                          <p:val>
                                            <p:clrVal>
                                              <a:schemeClr val="hlink"/>
                                            </p:clrVal>
                                          </p:val>
                                        </p:tav>
                                      </p:tavLst>
                                    </p:anim>
                                    <p:set>
                                      <p:cBhvr>
                                        <p:cTn id="31" dur="80"/>
                                        <p:tgtEl>
                                          <p:spTgt spid="14849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489" grpId="0" animBg="1"/>
      <p:bldP spid="148493" grpId="0" animBg="1"/>
      <p:bldP spid="14849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52-2"/>
          <p:cNvPicPr>
            <a:picLocks noChangeAspect="1"/>
          </p:cNvPicPr>
          <p:nvPr/>
        </p:nvPicPr>
        <p:blipFill>
          <a:blip r:embed="rId3"/>
          <a:stretch>
            <a:fillRect/>
          </a:stretch>
        </p:blipFill>
        <p:spPr>
          <a:xfrm>
            <a:off x="350839" y="989014"/>
            <a:ext cx="7627937" cy="4649787"/>
          </a:xfrm>
          <a:prstGeom prst="rect">
            <a:avLst/>
          </a:prstGeom>
          <a:noFill/>
          <a:ln w="9525">
            <a:noFill/>
          </a:ln>
        </p:spPr>
      </p:pic>
      <p:sp>
        <p:nvSpPr>
          <p:cNvPr id="10243" name="Line 3"/>
          <p:cNvSpPr/>
          <p:nvPr/>
        </p:nvSpPr>
        <p:spPr>
          <a:xfrm>
            <a:off x="647700" y="1905000"/>
            <a:ext cx="0" cy="0"/>
          </a:xfrm>
          <a:prstGeom prst="line">
            <a:avLst/>
          </a:prstGeom>
          <a:ln w="9525" cap="flat" cmpd="sng">
            <a:solidFill>
              <a:schemeClr val="tx1"/>
            </a:solidFill>
            <a:prstDash val="solid"/>
            <a:headEnd type="none" w="med" len="med"/>
            <a:tailEnd type="none" w="med" len="med"/>
          </a:ln>
        </p:spPr>
      </p:sp>
      <p:grpSp>
        <p:nvGrpSpPr>
          <p:cNvPr id="151556" name="Group 4"/>
          <p:cNvGrpSpPr/>
          <p:nvPr/>
        </p:nvGrpSpPr>
        <p:grpSpPr>
          <a:xfrm>
            <a:off x="2133601" y="2590800"/>
            <a:ext cx="3863975" cy="1524000"/>
            <a:chOff x="1523" y="1322"/>
            <a:chExt cx="2064" cy="1152"/>
          </a:xfrm>
        </p:grpSpPr>
        <p:sp>
          <p:nvSpPr>
            <p:cNvPr id="10264" name="Freeform 5"/>
            <p:cNvSpPr/>
            <p:nvPr/>
          </p:nvSpPr>
          <p:spPr>
            <a:xfrm rot="10800000">
              <a:off x="1523" y="1322"/>
              <a:ext cx="2064" cy="1152"/>
            </a:xfrm>
            <a:custGeom>
              <a:avLst/>
              <a:gdLst/>
              <a:ahLst/>
              <a:cxnLst>
                <a:cxn ang="0">
                  <a:pos x="0" y="21845"/>
                </a:cxn>
                <a:cxn ang="0">
                  <a:pos x="5461" y="14563"/>
                </a:cxn>
                <a:cxn ang="0">
                  <a:pos x="10502" y="0"/>
                </a:cxn>
              </a:cxnLst>
              <a:rect l="0" t="0" r="0" b="0"/>
              <a:pathLst>
                <a:path w="1200" h="432">
                  <a:moveTo>
                    <a:pt x="0" y="432"/>
                  </a:moveTo>
                  <a:cubicBezTo>
                    <a:pt x="212" y="396"/>
                    <a:pt x="424" y="360"/>
                    <a:pt x="624" y="288"/>
                  </a:cubicBezTo>
                  <a:cubicBezTo>
                    <a:pt x="824" y="216"/>
                    <a:pt x="1012" y="108"/>
                    <a:pt x="1200" y="0"/>
                  </a:cubicBezTo>
                </a:path>
              </a:pathLst>
            </a:custGeom>
            <a:noFill/>
            <a:ln w="38100" cap="flat" cmpd="sng">
              <a:solidFill>
                <a:schemeClr val="hlink">
                  <a:alpha val="100000"/>
                </a:schemeClr>
              </a:solidFill>
              <a:prstDash val="dash"/>
              <a:round/>
              <a:headEnd type="none" w="med" len="med"/>
              <a:tailEnd type="none" w="med" len="med"/>
            </a:ln>
          </p:spPr>
          <p:txBody>
            <a:bodyPr/>
            <a:lstStyle/>
            <a:p>
              <a:endParaRPr lang="en-US"/>
            </a:p>
          </p:txBody>
        </p:sp>
        <p:sp>
          <p:nvSpPr>
            <p:cNvPr id="10265" name="Freeform 6"/>
            <p:cNvSpPr/>
            <p:nvPr/>
          </p:nvSpPr>
          <p:spPr>
            <a:xfrm rot="10586730">
              <a:off x="2383" y="1630"/>
              <a:ext cx="303" cy="157"/>
            </a:xfrm>
            <a:custGeom>
              <a:avLst/>
              <a:gdLst/>
              <a:ahLst/>
              <a:cxnLst>
                <a:cxn ang="0">
                  <a:pos x="0" y="8"/>
                </a:cxn>
                <a:cxn ang="0">
                  <a:pos x="3" y="5"/>
                </a:cxn>
                <a:cxn ang="0">
                  <a:pos x="5" y="0"/>
                </a:cxn>
              </a:cxnLst>
              <a:rect l="0" t="0" r="0" b="0"/>
              <a:pathLst>
                <a:path w="1200" h="432">
                  <a:moveTo>
                    <a:pt x="0" y="432"/>
                  </a:moveTo>
                  <a:cubicBezTo>
                    <a:pt x="212" y="396"/>
                    <a:pt x="424" y="360"/>
                    <a:pt x="624" y="288"/>
                  </a:cubicBezTo>
                  <a:cubicBezTo>
                    <a:pt x="824" y="216"/>
                    <a:pt x="1012" y="108"/>
                    <a:pt x="1200" y="0"/>
                  </a:cubicBezTo>
                </a:path>
              </a:pathLst>
            </a:custGeom>
            <a:noFill/>
            <a:ln w="38100" cap="flat" cmpd="sng">
              <a:solidFill>
                <a:schemeClr val="hlink">
                  <a:alpha val="100000"/>
                </a:schemeClr>
              </a:solidFill>
              <a:prstDash val="dash"/>
              <a:round/>
              <a:headEnd type="triangle" w="med" len="med"/>
              <a:tailEnd type="none" w="med" len="med"/>
            </a:ln>
          </p:spPr>
          <p:txBody>
            <a:bodyPr/>
            <a:lstStyle/>
            <a:p>
              <a:endParaRPr lang="en-US"/>
            </a:p>
          </p:txBody>
        </p:sp>
      </p:grpSp>
      <p:grpSp>
        <p:nvGrpSpPr>
          <p:cNvPr id="151559" name="Group 7"/>
          <p:cNvGrpSpPr/>
          <p:nvPr/>
        </p:nvGrpSpPr>
        <p:grpSpPr>
          <a:xfrm>
            <a:off x="5006975" y="1808164"/>
            <a:ext cx="890588" cy="630237"/>
            <a:chOff x="3072" y="672"/>
            <a:chExt cx="576" cy="576"/>
          </a:xfrm>
        </p:grpSpPr>
        <p:sp>
          <p:nvSpPr>
            <p:cNvPr id="10262" name="Freeform 8"/>
            <p:cNvSpPr/>
            <p:nvPr/>
          </p:nvSpPr>
          <p:spPr>
            <a:xfrm>
              <a:off x="3072" y="672"/>
              <a:ext cx="576" cy="576"/>
            </a:xfrm>
            <a:custGeom>
              <a:avLst/>
              <a:gdLst/>
              <a:ahLst/>
              <a:cxnLst>
                <a:cxn ang="0">
                  <a:pos x="0" y="0"/>
                </a:cxn>
                <a:cxn ang="0">
                  <a:pos x="192" y="336"/>
                </a:cxn>
                <a:cxn ang="0">
                  <a:pos x="576" y="576"/>
                </a:cxn>
              </a:cxnLst>
              <a:rect l="0" t="0" r="0" b="0"/>
              <a:pathLst>
                <a:path w="576" h="576">
                  <a:moveTo>
                    <a:pt x="0" y="0"/>
                  </a:moveTo>
                  <a:cubicBezTo>
                    <a:pt x="48" y="120"/>
                    <a:pt x="96" y="240"/>
                    <a:pt x="192" y="336"/>
                  </a:cubicBezTo>
                  <a:cubicBezTo>
                    <a:pt x="288" y="432"/>
                    <a:pt x="432" y="504"/>
                    <a:pt x="576" y="576"/>
                  </a:cubicBezTo>
                </a:path>
              </a:pathLst>
            </a:custGeom>
            <a:noFill/>
            <a:ln w="38100" cap="flat" cmpd="sng">
              <a:solidFill>
                <a:schemeClr val="hlink">
                  <a:alpha val="100000"/>
                </a:schemeClr>
              </a:solidFill>
              <a:prstDash val="dash"/>
              <a:round/>
              <a:headEnd type="triangle" w="med" len="med"/>
              <a:tailEnd type="triangle" w="med" len="med"/>
            </a:ln>
          </p:spPr>
          <p:txBody>
            <a:bodyPr/>
            <a:lstStyle/>
            <a:p>
              <a:endParaRPr lang="en-US"/>
            </a:p>
          </p:txBody>
        </p:sp>
        <p:sp>
          <p:nvSpPr>
            <p:cNvPr id="10263" name="Line 9"/>
            <p:cNvSpPr/>
            <p:nvPr/>
          </p:nvSpPr>
          <p:spPr>
            <a:xfrm>
              <a:off x="3125" y="794"/>
              <a:ext cx="40" cy="86"/>
            </a:xfrm>
            <a:prstGeom prst="line">
              <a:avLst/>
            </a:prstGeom>
            <a:ln w="9525" cap="flat" cmpd="sng">
              <a:solidFill>
                <a:schemeClr val="hlink"/>
              </a:solidFill>
              <a:prstDash val="solid"/>
              <a:headEnd type="triangle" w="med" len="med"/>
              <a:tailEnd type="triangle" w="med" len="med"/>
            </a:ln>
          </p:spPr>
        </p:sp>
      </p:grpSp>
      <p:grpSp>
        <p:nvGrpSpPr>
          <p:cNvPr id="151562" name="Group 10"/>
          <p:cNvGrpSpPr/>
          <p:nvPr/>
        </p:nvGrpSpPr>
        <p:grpSpPr>
          <a:xfrm>
            <a:off x="4708526" y="2590800"/>
            <a:ext cx="1387475" cy="762000"/>
            <a:chOff x="2976" y="1322"/>
            <a:chExt cx="672" cy="480"/>
          </a:xfrm>
        </p:grpSpPr>
        <p:sp>
          <p:nvSpPr>
            <p:cNvPr id="10260" name="Freeform 11"/>
            <p:cNvSpPr/>
            <p:nvPr/>
          </p:nvSpPr>
          <p:spPr>
            <a:xfrm>
              <a:off x="2976" y="1322"/>
              <a:ext cx="672" cy="480"/>
            </a:xfrm>
            <a:custGeom>
              <a:avLst/>
              <a:gdLst/>
              <a:ahLst/>
              <a:cxnLst>
                <a:cxn ang="0">
                  <a:pos x="672" y="0"/>
                </a:cxn>
                <a:cxn ang="0">
                  <a:pos x="288" y="192"/>
                </a:cxn>
                <a:cxn ang="0">
                  <a:pos x="0" y="480"/>
                </a:cxn>
              </a:cxnLst>
              <a:rect l="0" t="0" r="0" b="0"/>
              <a:pathLst>
                <a:path w="672" h="480">
                  <a:moveTo>
                    <a:pt x="672" y="0"/>
                  </a:moveTo>
                  <a:cubicBezTo>
                    <a:pt x="536" y="56"/>
                    <a:pt x="400" y="112"/>
                    <a:pt x="288" y="192"/>
                  </a:cubicBezTo>
                  <a:cubicBezTo>
                    <a:pt x="176" y="272"/>
                    <a:pt x="88" y="376"/>
                    <a:pt x="0" y="480"/>
                  </a:cubicBezTo>
                </a:path>
              </a:pathLst>
            </a:custGeom>
            <a:noFill/>
            <a:ln w="38100" cap="flat" cmpd="sng">
              <a:solidFill>
                <a:schemeClr val="accent2">
                  <a:alpha val="100000"/>
                </a:schemeClr>
              </a:solidFill>
              <a:prstDash val="dash"/>
              <a:round/>
              <a:headEnd type="none" w="med" len="med"/>
              <a:tailEnd type="none" w="med" len="med"/>
            </a:ln>
          </p:spPr>
          <p:txBody>
            <a:bodyPr/>
            <a:lstStyle/>
            <a:p>
              <a:endParaRPr lang="en-US"/>
            </a:p>
          </p:txBody>
        </p:sp>
        <p:sp>
          <p:nvSpPr>
            <p:cNvPr id="10261" name="Line 12"/>
            <p:cNvSpPr/>
            <p:nvPr/>
          </p:nvSpPr>
          <p:spPr>
            <a:xfrm flipH="1">
              <a:off x="3216" y="1488"/>
              <a:ext cx="96" cy="48"/>
            </a:xfrm>
            <a:prstGeom prst="line">
              <a:avLst/>
            </a:prstGeom>
            <a:ln w="9525" cap="flat" cmpd="sng">
              <a:solidFill>
                <a:schemeClr val="accent2"/>
              </a:solidFill>
              <a:prstDash val="solid"/>
              <a:headEnd type="none" w="med" len="med"/>
              <a:tailEnd type="triangle" w="med" len="med"/>
            </a:ln>
          </p:spPr>
        </p:sp>
      </p:grpSp>
      <p:sp>
        <p:nvSpPr>
          <p:cNvPr id="151565" name="Freeform 13"/>
          <p:cNvSpPr/>
          <p:nvPr/>
        </p:nvSpPr>
        <p:spPr>
          <a:xfrm>
            <a:off x="4443414" y="3886200"/>
            <a:ext cx="141287" cy="304800"/>
          </a:xfrm>
          <a:custGeom>
            <a:avLst/>
            <a:gdLst/>
            <a:ahLst/>
            <a:cxnLst>
              <a:cxn ang="0">
                <a:pos x="2147483647" y="0"/>
              </a:cxn>
              <a:cxn ang="0">
                <a:pos x="2147483647" y="2147483647"/>
              </a:cxn>
              <a:cxn ang="0">
                <a:pos x="2147483647" y="2147483647"/>
              </a:cxn>
              <a:cxn ang="0">
                <a:pos x="2147483647" y="2147483647"/>
              </a:cxn>
              <a:cxn ang="0">
                <a:pos x="2147483647" y="2147483647"/>
              </a:cxn>
              <a:cxn ang="0">
                <a:pos x="2147483647" y="0"/>
              </a:cxn>
            </a:cxnLst>
            <a:rect l="0" t="0" r="0" b="0"/>
            <a:pathLst>
              <a:path w="116" h="194">
                <a:moveTo>
                  <a:pt x="60" y="0"/>
                </a:moveTo>
                <a:cubicBezTo>
                  <a:pt x="93" y="100"/>
                  <a:pt x="72" y="59"/>
                  <a:pt x="116" y="126"/>
                </a:cubicBezTo>
                <a:cubicBezTo>
                  <a:pt x="94" y="194"/>
                  <a:pt x="82" y="190"/>
                  <a:pt x="17" y="169"/>
                </a:cubicBezTo>
                <a:cubicBezTo>
                  <a:pt x="12" y="155"/>
                  <a:pt x="0" y="141"/>
                  <a:pt x="3" y="126"/>
                </a:cubicBezTo>
                <a:cubicBezTo>
                  <a:pt x="6" y="113"/>
                  <a:pt x="25" y="109"/>
                  <a:pt x="32" y="98"/>
                </a:cubicBezTo>
                <a:cubicBezTo>
                  <a:pt x="40" y="84"/>
                  <a:pt x="58" y="10"/>
                  <a:pt x="60" y="0"/>
                </a:cubicBezTo>
                <a:close/>
              </a:path>
            </a:pathLst>
          </a:custGeom>
          <a:solidFill>
            <a:schemeClr val="bg1">
              <a:alpha val="100000"/>
            </a:schemeClr>
          </a:solidFill>
          <a:ln w="9525" cap="flat" cmpd="sng">
            <a:solidFill>
              <a:schemeClr val="tx1">
                <a:alpha val="100000"/>
              </a:schemeClr>
            </a:solidFill>
            <a:prstDash val="solid"/>
            <a:round/>
            <a:headEnd type="none" w="med" len="med"/>
            <a:tailEnd type="none" w="med" len="med"/>
          </a:ln>
        </p:spPr>
        <p:txBody>
          <a:bodyPr/>
          <a:lstStyle/>
          <a:p>
            <a:endParaRPr lang="en-US"/>
          </a:p>
        </p:txBody>
      </p:sp>
      <p:sp>
        <p:nvSpPr>
          <p:cNvPr id="151566" name="Freeform 14"/>
          <p:cNvSpPr/>
          <p:nvPr/>
        </p:nvSpPr>
        <p:spPr>
          <a:xfrm>
            <a:off x="4443414" y="4191000"/>
            <a:ext cx="141287" cy="304800"/>
          </a:xfrm>
          <a:custGeom>
            <a:avLst/>
            <a:gdLst/>
            <a:ahLst/>
            <a:cxnLst>
              <a:cxn ang="0">
                <a:pos x="2147483647" y="0"/>
              </a:cxn>
              <a:cxn ang="0">
                <a:pos x="2147483647" y="2147483647"/>
              </a:cxn>
              <a:cxn ang="0">
                <a:pos x="2147483647" y="2147483647"/>
              </a:cxn>
              <a:cxn ang="0">
                <a:pos x="2147483647" y="2147483647"/>
              </a:cxn>
              <a:cxn ang="0">
                <a:pos x="2147483647" y="2147483647"/>
              </a:cxn>
              <a:cxn ang="0">
                <a:pos x="2147483647" y="0"/>
              </a:cxn>
            </a:cxnLst>
            <a:rect l="0" t="0" r="0" b="0"/>
            <a:pathLst>
              <a:path w="116" h="194">
                <a:moveTo>
                  <a:pt x="60" y="0"/>
                </a:moveTo>
                <a:cubicBezTo>
                  <a:pt x="93" y="100"/>
                  <a:pt x="72" y="59"/>
                  <a:pt x="116" y="126"/>
                </a:cubicBezTo>
                <a:cubicBezTo>
                  <a:pt x="94" y="194"/>
                  <a:pt x="82" y="190"/>
                  <a:pt x="17" y="169"/>
                </a:cubicBezTo>
                <a:cubicBezTo>
                  <a:pt x="12" y="155"/>
                  <a:pt x="0" y="141"/>
                  <a:pt x="3" y="126"/>
                </a:cubicBezTo>
                <a:cubicBezTo>
                  <a:pt x="6" y="113"/>
                  <a:pt x="25" y="109"/>
                  <a:pt x="32" y="98"/>
                </a:cubicBezTo>
                <a:cubicBezTo>
                  <a:pt x="40" y="84"/>
                  <a:pt x="58" y="10"/>
                  <a:pt x="60" y="0"/>
                </a:cubicBezTo>
                <a:close/>
              </a:path>
            </a:pathLst>
          </a:custGeom>
          <a:solidFill>
            <a:schemeClr val="bg1">
              <a:alpha val="100000"/>
            </a:schemeClr>
          </a:solidFill>
          <a:ln w="9525" cap="flat" cmpd="sng">
            <a:solidFill>
              <a:schemeClr val="tx1">
                <a:alpha val="100000"/>
              </a:schemeClr>
            </a:solidFill>
            <a:prstDash val="solid"/>
            <a:round/>
            <a:headEnd type="none" w="med" len="med"/>
            <a:tailEnd type="none" w="med" len="med"/>
          </a:ln>
        </p:spPr>
        <p:txBody>
          <a:bodyPr/>
          <a:lstStyle/>
          <a:p>
            <a:endParaRPr lang="en-US"/>
          </a:p>
        </p:txBody>
      </p:sp>
      <p:sp>
        <p:nvSpPr>
          <p:cNvPr id="151567" name="Freeform 15"/>
          <p:cNvSpPr/>
          <p:nvPr/>
        </p:nvSpPr>
        <p:spPr>
          <a:xfrm>
            <a:off x="4443414" y="4495800"/>
            <a:ext cx="141287" cy="304800"/>
          </a:xfrm>
          <a:custGeom>
            <a:avLst/>
            <a:gdLst/>
            <a:ahLst/>
            <a:cxnLst>
              <a:cxn ang="0">
                <a:pos x="2147483647" y="0"/>
              </a:cxn>
              <a:cxn ang="0">
                <a:pos x="2147483647" y="2147483647"/>
              </a:cxn>
              <a:cxn ang="0">
                <a:pos x="2147483647" y="2147483647"/>
              </a:cxn>
              <a:cxn ang="0">
                <a:pos x="2147483647" y="2147483647"/>
              </a:cxn>
              <a:cxn ang="0">
                <a:pos x="2147483647" y="2147483647"/>
              </a:cxn>
              <a:cxn ang="0">
                <a:pos x="2147483647" y="0"/>
              </a:cxn>
            </a:cxnLst>
            <a:rect l="0" t="0" r="0" b="0"/>
            <a:pathLst>
              <a:path w="116" h="194">
                <a:moveTo>
                  <a:pt x="60" y="0"/>
                </a:moveTo>
                <a:cubicBezTo>
                  <a:pt x="93" y="100"/>
                  <a:pt x="72" y="59"/>
                  <a:pt x="116" y="126"/>
                </a:cubicBezTo>
                <a:cubicBezTo>
                  <a:pt x="94" y="194"/>
                  <a:pt x="82" y="190"/>
                  <a:pt x="17" y="169"/>
                </a:cubicBezTo>
                <a:cubicBezTo>
                  <a:pt x="12" y="155"/>
                  <a:pt x="0" y="141"/>
                  <a:pt x="3" y="126"/>
                </a:cubicBezTo>
                <a:cubicBezTo>
                  <a:pt x="6" y="113"/>
                  <a:pt x="25" y="109"/>
                  <a:pt x="32" y="98"/>
                </a:cubicBezTo>
                <a:cubicBezTo>
                  <a:pt x="40" y="84"/>
                  <a:pt x="58" y="10"/>
                  <a:pt x="60" y="0"/>
                </a:cubicBezTo>
                <a:close/>
              </a:path>
            </a:pathLst>
          </a:custGeom>
          <a:solidFill>
            <a:schemeClr val="bg1">
              <a:alpha val="100000"/>
            </a:schemeClr>
          </a:solidFill>
          <a:ln w="9525" cap="flat" cmpd="sng">
            <a:solidFill>
              <a:schemeClr val="tx1">
                <a:alpha val="100000"/>
              </a:schemeClr>
            </a:solidFill>
            <a:prstDash val="solid"/>
            <a:round/>
            <a:headEnd type="none" w="med" len="med"/>
            <a:tailEnd type="none" w="med" len="med"/>
          </a:ln>
        </p:spPr>
        <p:txBody>
          <a:bodyPr/>
          <a:lstStyle/>
          <a:p>
            <a:endParaRPr lang="en-US"/>
          </a:p>
        </p:txBody>
      </p:sp>
      <p:sp>
        <p:nvSpPr>
          <p:cNvPr id="10250" name="Line 16"/>
          <p:cNvSpPr/>
          <p:nvPr/>
        </p:nvSpPr>
        <p:spPr>
          <a:xfrm>
            <a:off x="4708526" y="3429000"/>
            <a:ext cx="892175" cy="381000"/>
          </a:xfrm>
          <a:prstGeom prst="line">
            <a:avLst/>
          </a:prstGeom>
          <a:ln w="9525" cap="flat" cmpd="sng">
            <a:solidFill>
              <a:schemeClr val="tx1"/>
            </a:solidFill>
            <a:prstDash val="solid"/>
            <a:headEnd type="triangle" w="med" len="med"/>
            <a:tailEnd type="none" w="med" len="med"/>
          </a:ln>
        </p:spPr>
      </p:sp>
      <p:sp>
        <p:nvSpPr>
          <p:cNvPr id="10251" name="Text Box 17"/>
          <p:cNvSpPr txBox="1"/>
          <p:nvPr/>
        </p:nvSpPr>
        <p:spPr>
          <a:xfrm>
            <a:off x="5502275" y="3581400"/>
            <a:ext cx="1657352" cy="1593806"/>
          </a:xfrm>
          <a:prstGeom prst="rect">
            <a:avLst/>
          </a:prstGeom>
          <a:noFill/>
          <a:ln w="9525">
            <a:noFill/>
          </a:ln>
        </p:spPr>
        <p:txBody>
          <a:bodyPr wrap="square" lIns="115352" tIns="57676" rIns="115352" bIns="57676">
            <a:spAutoFit/>
          </a:bodyPr>
          <a:lstStyle/>
          <a:p>
            <a:pPr>
              <a:spcBef>
                <a:spcPct val="50000"/>
              </a:spcBef>
            </a:pPr>
            <a:r>
              <a:rPr lang="vi-VN" altLang="x-none" sz="3200" b="1" dirty="0">
                <a:solidFill>
                  <a:srgbClr val="FFFF00"/>
                </a:solidFill>
                <a:latin typeface="+mj-lt"/>
              </a:rPr>
              <a:t>Tuyến nước bọt</a:t>
            </a:r>
          </a:p>
        </p:txBody>
      </p:sp>
      <p:sp>
        <p:nvSpPr>
          <p:cNvPr id="10252" name="Text Box 18"/>
          <p:cNvSpPr txBox="1"/>
          <p:nvPr/>
        </p:nvSpPr>
        <p:spPr>
          <a:xfrm>
            <a:off x="449263" y="5867400"/>
            <a:ext cx="8024812" cy="670476"/>
          </a:xfrm>
          <a:prstGeom prst="rect">
            <a:avLst/>
          </a:prstGeom>
          <a:noFill/>
          <a:ln w="9525">
            <a:noFill/>
          </a:ln>
        </p:spPr>
        <p:txBody>
          <a:bodyPr lIns="115352" tIns="57676" rIns="115352" bIns="57676">
            <a:spAutoFit/>
          </a:bodyPr>
          <a:lstStyle/>
          <a:p>
            <a:pPr>
              <a:spcBef>
                <a:spcPct val="50000"/>
              </a:spcBef>
            </a:pPr>
            <a:r>
              <a:rPr lang="vi-VN" altLang="x-none" sz="3600" dirty="0">
                <a:solidFill>
                  <a:srgbClr val="FF0000"/>
                </a:solidFill>
                <a:latin typeface="Times New Roman" panose="02020603050405020304" pitchFamily="18" charset="0"/>
                <a:cs typeface="Times New Roman" panose="02020603050405020304" pitchFamily="18" charset="0"/>
              </a:rPr>
              <a:t>Phản xạ tiết nước bọt đối với thức ăn</a:t>
            </a:r>
          </a:p>
        </p:txBody>
      </p:sp>
      <p:sp>
        <p:nvSpPr>
          <p:cNvPr id="151572" name="Text Box 20"/>
          <p:cNvSpPr txBox="1">
            <a:spLocks noChangeArrowheads="1"/>
          </p:cNvSpPr>
          <p:nvPr/>
        </p:nvSpPr>
        <p:spPr bwMode="auto">
          <a:xfrm>
            <a:off x="8152100" y="327422"/>
            <a:ext cx="4039900" cy="6210454"/>
          </a:xfrm>
          <a:prstGeom prst="rect">
            <a:avLst/>
          </a:prstGeom>
        </p:spPr>
        <p:style>
          <a:lnRef idx="2">
            <a:schemeClr val="accent1"/>
          </a:lnRef>
          <a:fillRef idx="1">
            <a:schemeClr val="lt1"/>
          </a:fillRef>
          <a:effectRef idx="0">
            <a:schemeClr val="accent1"/>
          </a:effectRef>
          <a:fontRef idx="minor">
            <a:schemeClr val="dk1"/>
          </a:fontRef>
        </p:style>
        <p:txBody>
          <a:bodyPr wrap="square" lIns="115352" tIns="57676" rIns="115352" bIns="57676">
            <a:spAutoFit/>
          </a:bodyPr>
          <a:lstStyle>
            <a:lvl1pPr marL="0" lvl="0" indent="0" algn="l" defTabSz="914400" rtl="0" eaLnBrk="0" fontAlgn="base" latinLnBrk="0" hangingPunct="0">
              <a:lnSpc>
                <a:spcPct val="100000"/>
              </a:lnSpc>
              <a:spcBef>
                <a:spcPct val="0"/>
              </a:spcBef>
              <a:spcAft>
                <a:spcPct val="0"/>
              </a:spcAft>
              <a:buNone/>
              <a:defRPr sz="4500" b="0" i="0" u="none" kern="1200" baseline="0">
                <a:solidFill>
                  <a:schemeClr val="tx1"/>
                </a:solidFill>
                <a:latin typeface="Arial" panose="020B0604020202020204" pitchFamily="34" charset="0"/>
                <a:ea typeface="+mn-ea"/>
              </a:defRPr>
            </a:lvl1pPr>
            <a:lvl2pPr marL="576580" lvl="1" indent="-119380"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2pPr>
            <a:lvl3pPr marL="1152525" lvl="2" indent="-23812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3pPr>
            <a:lvl4pPr marL="1729105" lvl="3" indent="-35750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4pPr>
            <a:lvl5pPr marL="2306955" lvl="4" indent="-47815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5pPr>
          </a:lstStyle>
          <a:p>
            <a:pPr lvl="0" algn="just" eaLnBrk="1" hangingPunct="1">
              <a:spcBef>
                <a:spcPct val="50000"/>
              </a:spcBef>
              <a:buNone/>
            </a:pPr>
            <a:r>
              <a:rPr lang="vi-VN" altLang="x-none" sz="3600" b="1" dirty="0">
                <a:solidFill>
                  <a:srgbClr val="0000FF"/>
                </a:solidFill>
                <a:latin typeface="+mj-lt"/>
              </a:rPr>
              <a:t>- Khi có thức ăn vào miệng, tín hiệu được truyền theo dây thần kinh đến trung khu điều khiển ở hành tuỷ hưng phấn, làm tiết nước bọt đồng thời trung khu ăn uống ở vỏ não cũng hưng phấn.</a:t>
            </a:r>
          </a:p>
        </p:txBody>
      </p:sp>
      <p:sp>
        <p:nvSpPr>
          <p:cNvPr id="11279" name="AutoShape 21"/>
          <p:cNvSpPr/>
          <p:nvPr/>
        </p:nvSpPr>
        <p:spPr bwMode="auto">
          <a:xfrm>
            <a:off x="58892" y="822876"/>
            <a:ext cx="2773363" cy="992187"/>
          </a:xfrm>
          <a:prstGeom prst="borderCallout2">
            <a:avLst>
              <a:gd name="adj1" fmla="val 16667"/>
              <a:gd name="adj2" fmla="val 104347"/>
              <a:gd name="adj3" fmla="val 16667"/>
              <a:gd name="adj4" fmla="val 139944"/>
              <a:gd name="adj5" fmla="val 82176"/>
              <a:gd name="adj6" fmla="val 176810"/>
            </a:avLst>
          </a:prstGeom>
        </p:spPr>
        <p:style>
          <a:lnRef idx="2">
            <a:schemeClr val="accent1"/>
          </a:lnRef>
          <a:fillRef idx="1">
            <a:schemeClr val="lt1"/>
          </a:fillRef>
          <a:effectRef idx="0">
            <a:schemeClr val="accent1"/>
          </a:effectRef>
          <a:fontRef idx="minor">
            <a:schemeClr val="dk1"/>
          </a:fontRef>
        </p:style>
        <p:txBody>
          <a:bodyPr lIns="115352" tIns="57676" rIns="115352" bIns="57676"/>
          <a:lstStyle/>
          <a:p>
            <a:pPr>
              <a:defRPr/>
            </a:pPr>
            <a:r>
              <a:rPr lang="en-GB" altLang="en-US" sz="3200" b="1" dirty="0">
                <a:solidFill>
                  <a:srgbClr val="0000FF"/>
                </a:solidFill>
                <a:latin typeface="Times New Roman" panose="02020603050405020304" pitchFamily="18" charset="0"/>
                <a:cs typeface="Times New Roman" panose="02020603050405020304" pitchFamily="18" charset="0"/>
              </a:rPr>
              <a:t>Vùng ăn uống ở vỏ não</a:t>
            </a:r>
          </a:p>
        </p:txBody>
      </p:sp>
      <p:sp>
        <p:nvSpPr>
          <p:cNvPr id="11280" name="AutoShape 22"/>
          <p:cNvSpPr/>
          <p:nvPr/>
        </p:nvSpPr>
        <p:spPr bwMode="auto">
          <a:xfrm>
            <a:off x="53408" y="1830790"/>
            <a:ext cx="2474914" cy="1075872"/>
          </a:xfrm>
          <a:prstGeom prst="borderCallout2">
            <a:avLst>
              <a:gd name="adj1" fmla="val 18750"/>
              <a:gd name="adj2" fmla="val 105000"/>
              <a:gd name="adj3" fmla="val 18750"/>
              <a:gd name="adj4" fmla="val 183958"/>
              <a:gd name="adj5" fmla="val 60616"/>
              <a:gd name="adj6" fmla="val 234601"/>
            </a:avLst>
          </a:prstGeom>
        </p:spPr>
        <p:style>
          <a:lnRef idx="2">
            <a:schemeClr val="accent2"/>
          </a:lnRef>
          <a:fillRef idx="1">
            <a:schemeClr val="lt1"/>
          </a:fillRef>
          <a:effectRef idx="0">
            <a:schemeClr val="accent2"/>
          </a:effectRef>
          <a:fontRef idx="minor">
            <a:schemeClr val="dk1"/>
          </a:fontRef>
        </p:style>
        <p:txBody>
          <a:bodyPr lIns="115352" tIns="57676" rIns="115352" bIns="57676"/>
          <a:lstStyle>
            <a:lvl1pPr marL="0" lvl="0" indent="0" algn="l" defTabSz="914400" rtl="0" eaLnBrk="0" fontAlgn="base" latinLnBrk="0" hangingPunct="0">
              <a:lnSpc>
                <a:spcPct val="100000"/>
              </a:lnSpc>
              <a:spcBef>
                <a:spcPct val="0"/>
              </a:spcBef>
              <a:spcAft>
                <a:spcPct val="0"/>
              </a:spcAft>
              <a:buNone/>
              <a:defRPr sz="4500" b="0" i="0" u="none" kern="1200" baseline="0">
                <a:solidFill>
                  <a:schemeClr val="tx1"/>
                </a:solidFill>
                <a:latin typeface="Arial" panose="020B0604020202020204" pitchFamily="34" charset="0"/>
                <a:ea typeface="+mn-ea"/>
              </a:defRPr>
            </a:lvl1pPr>
            <a:lvl2pPr marL="576580" lvl="1" indent="-119380"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2pPr>
            <a:lvl3pPr marL="1152525" lvl="2" indent="-23812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3pPr>
            <a:lvl4pPr marL="1729105" lvl="3" indent="-35750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4pPr>
            <a:lvl5pPr marL="2306955" lvl="4" indent="-47815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5pPr>
          </a:lstStyle>
          <a:p>
            <a:pPr lvl="0" eaLnBrk="1" hangingPunct="1">
              <a:buNone/>
            </a:pPr>
            <a:r>
              <a:rPr lang="vi-VN" altLang="x-none" sz="3200" b="1" dirty="0">
                <a:solidFill>
                  <a:srgbClr val="0000FF"/>
                </a:solidFill>
                <a:latin typeface="Times New Roman" panose="02020603050405020304" pitchFamily="18" charset="0"/>
                <a:cs typeface="Times New Roman" panose="02020603050405020304" pitchFamily="18" charset="0"/>
              </a:rPr>
              <a:t>Trung khu tiết nước bọt</a:t>
            </a:r>
          </a:p>
        </p:txBody>
      </p:sp>
      <p:sp>
        <p:nvSpPr>
          <p:cNvPr id="151575" name="Oval 23"/>
          <p:cNvSpPr/>
          <p:nvPr/>
        </p:nvSpPr>
        <p:spPr>
          <a:xfrm>
            <a:off x="5997575" y="2459038"/>
            <a:ext cx="196850" cy="152400"/>
          </a:xfrm>
          <a:prstGeom prst="ellipse">
            <a:avLst/>
          </a:prstGeom>
          <a:solidFill>
            <a:srgbClr val="FFFF00"/>
          </a:solidFill>
          <a:ln w="9525" cap="flat" cmpd="sng">
            <a:solidFill>
              <a:srgbClr val="FF33CC"/>
            </a:solidFill>
            <a:prstDash val="solid"/>
            <a:headEnd type="none" w="med" len="med"/>
            <a:tailEnd type="none" w="med" len="med"/>
          </a:ln>
        </p:spPr>
        <p:txBody>
          <a:bodyPr wrap="none" lIns="115352" tIns="57676" rIns="115352" bIns="57676" anchor="ctr" anchorCtr="0"/>
          <a:lstStyle/>
          <a:p>
            <a:endParaRPr dirty="0"/>
          </a:p>
        </p:txBody>
      </p:sp>
      <p:sp>
        <p:nvSpPr>
          <p:cNvPr id="151576" name="Oval 24"/>
          <p:cNvSpPr/>
          <p:nvPr/>
        </p:nvSpPr>
        <p:spPr>
          <a:xfrm>
            <a:off x="4906964" y="1676400"/>
            <a:ext cx="198437" cy="152400"/>
          </a:xfrm>
          <a:prstGeom prst="ellipse">
            <a:avLst/>
          </a:prstGeom>
          <a:solidFill>
            <a:schemeClr val="accent2"/>
          </a:solidFill>
          <a:ln w="9525" cap="flat" cmpd="sng">
            <a:solidFill>
              <a:srgbClr val="FF33CC"/>
            </a:solidFill>
            <a:prstDash val="solid"/>
            <a:headEnd type="none" w="med" len="med"/>
            <a:tailEnd type="none" w="med" len="med"/>
          </a:ln>
        </p:spPr>
        <p:txBody>
          <a:bodyPr wrap="none" lIns="115352" tIns="57676" rIns="115352" bIns="57676" anchor="ctr" anchorCtr="0"/>
          <a:lstStyle/>
          <a:p>
            <a:endParaRPr dirty="0"/>
          </a:p>
        </p:txBody>
      </p:sp>
      <p:sp>
        <p:nvSpPr>
          <p:cNvPr id="151577" name="Line 25"/>
          <p:cNvSpPr/>
          <p:nvPr/>
        </p:nvSpPr>
        <p:spPr>
          <a:xfrm>
            <a:off x="5105401" y="1752600"/>
            <a:ext cx="892175" cy="685800"/>
          </a:xfrm>
          <a:prstGeom prst="line">
            <a:avLst/>
          </a:prstGeom>
          <a:ln w="9525" cap="flat" cmpd="sng">
            <a:solidFill>
              <a:srgbClr val="FF33CC"/>
            </a:solidFill>
            <a:prstDash val="dash"/>
            <a:headEnd type="none" w="med" len="med"/>
            <a:tailEnd type="triangle" w="med" len="med"/>
          </a:ln>
        </p:spPr>
      </p:sp>
      <p:sp>
        <p:nvSpPr>
          <p:cNvPr id="26" name="Text Box 11"/>
          <p:cNvSpPr txBox="1">
            <a:spLocks noChangeArrowheads="1"/>
          </p:cNvSpPr>
          <p:nvPr/>
        </p:nvSpPr>
        <p:spPr bwMode="auto">
          <a:xfrm>
            <a:off x="350838" y="152400"/>
            <a:ext cx="5673154" cy="670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15352" tIns="57676" rIns="115352" bIns="57676">
            <a:spAutoFit/>
          </a:bodyPr>
          <a:lstStyle>
            <a:lvl1pPr eaLnBrk="0" hangingPunct="0">
              <a:defRPr sz="3600">
                <a:solidFill>
                  <a:schemeClr val="tx1"/>
                </a:solidFill>
                <a:latin typeface="Arial" panose="020B0604020202020204" pitchFamily="34" charset="0"/>
                <a:cs typeface="Arial" panose="020B0604020202020204" pitchFamily="34" charset="0"/>
              </a:defRPr>
            </a:lvl1pPr>
            <a:lvl2pPr marL="742950" indent="-285750" eaLnBrk="0" hangingPunct="0">
              <a:defRPr sz="3600">
                <a:solidFill>
                  <a:schemeClr val="tx1"/>
                </a:solidFill>
                <a:latin typeface="Arial" panose="020B0604020202020204" pitchFamily="34" charset="0"/>
                <a:cs typeface="Arial" panose="020B0604020202020204" pitchFamily="34" charset="0"/>
              </a:defRPr>
            </a:lvl2pPr>
            <a:lvl3pPr marL="1143000" indent="-228600" eaLnBrk="0" hangingPunct="0">
              <a:defRPr sz="3600">
                <a:solidFill>
                  <a:schemeClr val="tx1"/>
                </a:solidFill>
                <a:latin typeface="Arial" panose="020B0604020202020204" pitchFamily="34" charset="0"/>
                <a:cs typeface="Arial" panose="020B0604020202020204" pitchFamily="34" charset="0"/>
              </a:defRPr>
            </a:lvl3pPr>
            <a:lvl4pPr marL="1600200" indent="-228600" eaLnBrk="0" hangingPunct="0">
              <a:defRPr sz="3600">
                <a:solidFill>
                  <a:schemeClr val="tx1"/>
                </a:solidFill>
                <a:latin typeface="Arial" panose="020B0604020202020204" pitchFamily="34" charset="0"/>
                <a:cs typeface="Arial" panose="020B0604020202020204" pitchFamily="34" charset="0"/>
              </a:defRPr>
            </a:lvl4pPr>
            <a:lvl5pPr marL="2057400" indent="-228600" eaLnBrk="0" hangingPunct="0">
              <a:defRPr sz="3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Arial" panose="020B0604020202020204" pitchFamily="34" charset="0"/>
                <a:cs typeface="Arial" panose="020B0604020202020204" pitchFamily="34" charset="0"/>
              </a:defRPr>
            </a:lvl9pPr>
          </a:lstStyle>
          <a:p>
            <a:pPr eaLnBrk="1" hangingPunct="1">
              <a:spcBef>
                <a:spcPct val="50000"/>
              </a:spcBef>
              <a:defRPr/>
            </a:pPr>
            <a:r>
              <a:rPr lang="en-US" b="1" dirty="0" err="1">
                <a:solidFill>
                  <a:srgbClr val="FF0000"/>
                </a:solidFill>
                <a:latin typeface="Times New Roman" panose="02020603050405020304" pitchFamily="18" charset="0"/>
                <a:cs typeface="Times New Roman" panose="02020603050405020304" pitchFamily="18" charset="0"/>
              </a:rPr>
              <a:t>Thí</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nghiệm</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của</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Paplôp</a:t>
            </a:r>
            <a:endParaRPr lang="en-US" b="1"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repeatCount="indefinite" fill="hold" nodeType="clickEffect">
                                  <p:stCondLst>
                                    <p:cond delay="0"/>
                                  </p:stCondLst>
                                  <p:childTnLst>
                                    <p:set>
                                      <p:cBhvr>
                                        <p:cTn id="6" dur="1" fill="hold">
                                          <p:stCondLst>
                                            <p:cond delay="0"/>
                                          </p:stCondLst>
                                        </p:cTn>
                                        <p:tgtEl>
                                          <p:spTgt spid="151556"/>
                                        </p:tgtEl>
                                        <p:attrNameLst>
                                          <p:attrName>style.visibility</p:attrName>
                                        </p:attrNameLst>
                                      </p:cBhvr>
                                      <p:to>
                                        <p:strVal val="visible"/>
                                      </p:to>
                                    </p:set>
                                    <p:animEffect transition="in" filter="wipe(down)">
                                      <p:cBhvr>
                                        <p:cTn id="7" dur="2000"/>
                                        <p:tgtEl>
                                          <p:spTgt spid="151556"/>
                                        </p:tgtEl>
                                      </p:cBhvr>
                                    </p:animEffect>
                                  </p:childTnLst>
                                </p:cTn>
                              </p:par>
                            </p:childTnLst>
                          </p:cTn>
                        </p:par>
                        <p:par>
                          <p:cTn id="8" fill="hold">
                            <p:stCondLst>
                              <p:cond delay="2000"/>
                            </p:stCondLst>
                            <p:childTnLst>
                              <p:par>
                                <p:cTn id="9" presetID="22" presetClass="entr" presetSubtype="4" repeatCount="indefinite" fill="hold" nodeType="afterEffect">
                                  <p:stCondLst>
                                    <p:cond delay="0"/>
                                  </p:stCondLst>
                                  <p:childTnLst>
                                    <p:set>
                                      <p:cBhvr>
                                        <p:cTn id="10" dur="1" fill="hold">
                                          <p:stCondLst>
                                            <p:cond delay="0"/>
                                          </p:stCondLst>
                                        </p:cTn>
                                        <p:tgtEl>
                                          <p:spTgt spid="151559"/>
                                        </p:tgtEl>
                                        <p:attrNameLst>
                                          <p:attrName>style.visibility</p:attrName>
                                        </p:attrNameLst>
                                      </p:cBhvr>
                                      <p:to>
                                        <p:strVal val="visible"/>
                                      </p:to>
                                    </p:set>
                                    <p:animEffect transition="in" filter="wipe(down)">
                                      <p:cBhvr>
                                        <p:cTn id="11" dur="2000"/>
                                        <p:tgtEl>
                                          <p:spTgt spid="151559"/>
                                        </p:tgtEl>
                                      </p:cBhvr>
                                    </p:animEffect>
                                  </p:childTnLst>
                                </p:cTn>
                              </p:par>
                            </p:childTnLst>
                          </p:cTn>
                        </p:par>
                        <p:par>
                          <p:cTn id="12" fill="hold">
                            <p:stCondLst>
                              <p:cond delay="4000"/>
                            </p:stCondLst>
                            <p:childTnLst>
                              <p:par>
                                <p:cTn id="13" presetID="3" presetClass="entr" presetSubtype="10" repeatCount="indefinite" fill="hold" grpId="0" nodeType="afterEffect">
                                  <p:stCondLst>
                                    <p:cond delay="0"/>
                                  </p:stCondLst>
                                  <p:childTnLst>
                                    <p:set>
                                      <p:cBhvr>
                                        <p:cTn id="14" dur="1" fill="hold">
                                          <p:stCondLst>
                                            <p:cond delay="0"/>
                                          </p:stCondLst>
                                        </p:cTn>
                                        <p:tgtEl>
                                          <p:spTgt spid="151575"/>
                                        </p:tgtEl>
                                        <p:attrNameLst>
                                          <p:attrName>style.visibility</p:attrName>
                                        </p:attrNameLst>
                                      </p:cBhvr>
                                      <p:to>
                                        <p:strVal val="visible"/>
                                      </p:to>
                                    </p:set>
                                    <p:animEffect transition="in" filter="blinds(horizontal)">
                                      <p:cBhvr>
                                        <p:cTn id="15" dur="500"/>
                                        <p:tgtEl>
                                          <p:spTgt spid="151575"/>
                                        </p:tgtEl>
                                      </p:cBhvr>
                                    </p:animEffect>
                                  </p:childTnLst>
                                </p:cTn>
                              </p:par>
                            </p:childTnLst>
                          </p:cTn>
                        </p:par>
                        <p:par>
                          <p:cTn id="16" fill="hold">
                            <p:stCondLst>
                              <p:cond delay="4500"/>
                            </p:stCondLst>
                            <p:childTnLst>
                              <p:par>
                                <p:cTn id="17" presetID="22" presetClass="entr" presetSubtype="1" repeatCount="indefinite" fill="hold" nodeType="afterEffect">
                                  <p:stCondLst>
                                    <p:cond delay="0"/>
                                  </p:stCondLst>
                                  <p:childTnLst>
                                    <p:set>
                                      <p:cBhvr>
                                        <p:cTn id="18" dur="1" fill="hold">
                                          <p:stCondLst>
                                            <p:cond delay="0"/>
                                          </p:stCondLst>
                                        </p:cTn>
                                        <p:tgtEl>
                                          <p:spTgt spid="151559"/>
                                        </p:tgtEl>
                                        <p:attrNameLst>
                                          <p:attrName>style.visibility</p:attrName>
                                        </p:attrNameLst>
                                      </p:cBhvr>
                                      <p:to>
                                        <p:strVal val="visible"/>
                                      </p:to>
                                    </p:set>
                                    <p:animEffect transition="in" filter="wipe(up)">
                                      <p:cBhvr>
                                        <p:cTn id="19" dur="2000"/>
                                        <p:tgtEl>
                                          <p:spTgt spid="151559"/>
                                        </p:tgtEl>
                                      </p:cBhvr>
                                    </p:animEffect>
                                  </p:childTnLst>
                                </p:cTn>
                              </p:par>
                            </p:childTnLst>
                          </p:cTn>
                        </p:par>
                        <p:par>
                          <p:cTn id="20" fill="hold">
                            <p:stCondLst>
                              <p:cond delay="6500"/>
                            </p:stCondLst>
                            <p:childTnLst>
                              <p:par>
                                <p:cTn id="21" presetID="3" presetClass="entr" presetSubtype="10" repeatCount="indefinite" fill="hold" grpId="0" nodeType="afterEffect">
                                  <p:stCondLst>
                                    <p:cond delay="0"/>
                                  </p:stCondLst>
                                  <p:childTnLst>
                                    <p:set>
                                      <p:cBhvr>
                                        <p:cTn id="22" dur="1" fill="hold">
                                          <p:stCondLst>
                                            <p:cond delay="0"/>
                                          </p:stCondLst>
                                        </p:cTn>
                                        <p:tgtEl>
                                          <p:spTgt spid="151576"/>
                                        </p:tgtEl>
                                        <p:attrNameLst>
                                          <p:attrName>style.visibility</p:attrName>
                                        </p:attrNameLst>
                                      </p:cBhvr>
                                      <p:to>
                                        <p:strVal val="visible"/>
                                      </p:to>
                                    </p:set>
                                    <p:animEffect transition="in" filter="blinds(horizontal)">
                                      <p:cBhvr>
                                        <p:cTn id="23" dur="500"/>
                                        <p:tgtEl>
                                          <p:spTgt spid="151576"/>
                                        </p:tgtEl>
                                      </p:cBhvr>
                                    </p:animEffect>
                                  </p:childTnLst>
                                </p:cTn>
                              </p:par>
                            </p:childTnLst>
                          </p:cTn>
                        </p:par>
                        <p:par>
                          <p:cTn id="24" fill="hold">
                            <p:stCondLst>
                              <p:cond delay="7000"/>
                            </p:stCondLst>
                            <p:childTnLst>
                              <p:par>
                                <p:cTn id="25" presetID="22" presetClass="entr" presetSubtype="1" repeatCount="indefinite" fill="hold" nodeType="afterEffect">
                                  <p:stCondLst>
                                    <p:cond delay="0"/>
                                  </p:stCondLst>
                                  <p:childTnLst>
                                    <p:set>
                                      <p:cBhvr>
                                        <p:cTn id="26" dur="1" fill="hold">
                                          <p:stCondLst>
                                            <p:cond delay="0"/>
                                          </p:stCondLst>
                                        </p:cTn>
                                        <p:tgtEl>
                                          <p:spTgt spid="151577"/>
                                        </p:tgtEl>
                                        <p:attrNameLst>
                                          <p:attrName>style.visibility</p:attrName>
                                        </p:attrNameLst>
                                      </p:cBhvr>
                                      <p:to>
                                        <p:strVal val="visible"/>
                                      </p:to>
                                    </p:set>
                                    <p:animEffect transition="in" filter="wipe(up)">
                                      <p:cBhvr>
                                        <p:cTn id="27" dur="1000"/>
                                        <p:tgtEl>
                                          <p:spTgt spid="151577"/>
                                        </p:tgtEl>
                                      </p:cBhvr>
                                    </p:animEffect>
                                  </p:childTnLst>
                                </p:cTn>
                              </p:par>
                            </p:childTnLst>
                          </p:cTn>
                        </p:par>
                        <p:par>
                          <p:cTn id="28" fill="hold">
                            <p:stCondLst>
                              <p:cond delay="8000"/>
                            </p:stCondLst>
                            <p:childTnLst>
                              <p:par>
                                <p:cTn id="29" presetID="22" presetClass="entr" presetSubtype="1" repeatCount="indefinite" fill="hold" nodeType="afterEffect">
                                  <p:stCondLst>
                                    <p:cond delay="0"/>
                                  </p:stCondLst>
                                  <p:childTnLst>
                                    <p:set>
                                      <p:cBhvr>
                                        <p:cTn id="30" dur="1" fill="hold">
                                          <p:stCondLst>
                                            <p:cond delay="0"/>
                                          </p:stCondLst>
                                        </p:cTn>
                                        <p:tgtEl>
                                          <p:spTgt spid="151562"/>
                                        </p:tgtEl>
                                        <p:attrNameLst>
                                          <p:attrName>style.visibility</p:attrName>
                                        </p:attrNameLst>
                                      </p:cBhvr>
                                      <p:to>
                                        <p:strVal val="visible"/>
                                      </p:to>
                                    </p:set>
                                    <p:animEffect transition="in" filter="wipe(up)">
                                      <p:cBhvr>
                                        <p:cTn id="31" dur="2000"/>
                                        <p:tgtEl>
                                          <p:spTgt spid="151562"/>
                                        </p:tgtEl>
                                      </p:cBhvr>
                                    </p:animEffect>
                                  </p:childTnLst>
                                </p:cTn>
                              </p:par>
                            </p:childTnLst>
                          </p:cTn>
                        </p:par>
                        <p:par>
                          <p:cTn id="32" fill="hold">
                            <p:stCondLst>
                              <p:cond delay="10000"/>
                            </p:stCondLst>
                            <p:childTnLst>
                              <p:par>
                                <p:cTn id="33" presetID="1" presetClass="entr" presetSubtype="0" fill="hold" nodeType="afterEffect">
                                  <p:stCondLst>
                                    <p:cond delay="0"/>
                                  </p:stCondLst>
                                  <p:childTnLst>
                                    <p:set>
                                      <p:cBhvr>
                                        <p:cTn id="34" dur="1" fill="hold">
                                          <p:stCondLst>
                                            <p:cond delay="0"/>
                                          </p:stCondLst>
                                        </p:cTn>
                                        <p:tgtEl>
                                          <p:spTgt spid="151565"/>
                                        </p:tgtEl>
                                        <p:attrNameLst>
                                          <p:attrName>style.visibility</p:attrName>
                                        </p:attrNameLst>
                                      </p:cBhvr>
                                      <p:to>
                                        <p:strVal val="visible"/>
                                      </p:to>
                                    </p:set>
                                  </p:childTnLst>
                                </p:cTn>
                              </p:par>
                              <p:par>
                                <p:cTn id="35" presetID="10" presetClass="exit" presetSubtype="0" repeatCount="indefinite" fill="hold" nodeType="withEffect">
                                  <p:stCondLst>
                                    <p:cond delay="0"/>
                                  </p:stCondLst>
                                  <p:childTnLst>
                                    <p:animEffect transition="out" filter="fade">
                                      <p:cBhvr>
                                        <p:cTn id="36" dur="500"/>
                                        <p:tgtEl>
                                          <p:spTgt spid="151565"/>
                                        </p:tgtEl>
                                      </p:cBhvr>
                                    </p:animEffect>
                                    <p:set>
                                      <p:cBhvr>
                                        <p:cTn id="37" dur="1" fill="hold">
                                          <p:stCondLst>
                                            <p:cond delay="499"/>
                                          </p:stCondLst>
                                        </p:cTn>
                                        <p:tgtEl>
                                          <p:spTgt spid="151565"/>
                                        </p:tgtEl>
                                        <p:attrNameLst>
                                          <p:attrName>style.visibility</p:attrName>
                                        </p:attrNameLst>
                                      </p:cBhvr>
                                      <p:to>
                                        <p:strVal val="hidden"/>
                                      </p:to>
                                    </p:set>
                                  </p:childTnLst>
                                </p:cTn>
                              </p:par>
                              <p:par>
                                <p:cTn id="38" presetID="1" presetClass="entr" presetSubtype="0" fill="hold" nodeType="withEffect">
                                  <p:stCondLst>
                                    <p:cond delay="0"/>
                                  </p:stCondLst>
                                  <p:childTnLst>
                                    <p:set>
                                      <p:cBhvr>
                                        <p:cTn id="39" dur="1" fill="hold">
                                          <p:stCondLst>
                                            <p:cond delay="0"/>
                                          </p:stCondLst>
                                        </p:cTn>
                                        <p:tgtEl>
                                          <p:spTgt spid="151566"/>
                                        </p:tgtEl>
                                        <p:attrNameLst>
                                          <p:attrName>style.visibility</p:attrName>
                                        </p:attrNameLst>
                                      </p:cBhvr>
                                      <p:to>
                                        <p:strVal val="visible"/>
                                      </p:to>
                                    </p:set>
                                  </p:childTnLst>
                                </p:cTn>
                              </p:par>
                              <p:par>
                                <p:cTn id="40" presetID="10" presetClass="exit" presetSubtype="0" repeatCount="indefinite" fill="hold" nodeType="withEffect">
                                  <p:stCondLst>
                                    <p:cond delay="0"/>
                                  </p:stCondLst>
                                  <p:childTnLst>
                                    <p:animEffect transition="out" filter="fade">
                                      <p:cBhvr>
                                        <p:cTn id="41" dur="500"/>
                                        <p:tgtEl>
                                          <p:spTgt spid="151566"/>
                                        </p:tgtEl>
                                      </p:cBhvr>
                                    </p:animEffect>
                                    <p:set>
                                      <p:cBhvr>
                                        <p:cTn id="42" dur="1" fill="hold">
                                          <p:stCondLst>
                                            <p:cond delay="499"/>
                                          </p:stCondLst>
                                        </p:cTn>
                                        <p:tgtEl>
                                          <p:spTgt spid="151566"/>
                                        </p:tgtEl>
                                        <p:attrNameLst>
                                          <p:attrName>style.visibility</p:attrName>
                                        </p:attrNameLst>
                                      </p:cBhvr>
                                      <p:to>
                                        <p:strVal val="hidden"/>
                                      </p:to>
                                    </p:set>
                                  </p:childTnLst>
                                </p:cTn>
                              </p:par>
                              <p:par>
                                <p:cTn id="43" presetID="1" presetClass="entr" presetSubtype="0" fill="hold" nodeType="withEffect">
                                  <p:stCondLst>
                                    <p:cond delay="0"/>
                                  </p:stCondLst>
                                  <p:childTnLst>
                                    <p:set>
                                      <p:cBhvr>
                                        <p:cTn id="44" dur="1" fill="hold">
                                          <p:stCondLst>
                                            <p:cond delay="0"/>
                                          </p:stCondLst>
                                        </p:cTn>
                                        <p:tgtEl>
                                          <p:spTgt spid="151567"/>
                                        </p:tgtEl>
                                        <p:attrNameLst>
                                          <p:attrName>style.visibility</p:attrName>
                                        </p:attrNameLst>
                                      </p:cBhvr>
                                      <p:to>
                                        <p:strVal val="visible"/>
                                      </p:to>
                                    </p:set>
                                  </p:childTnLst>
                                </p:cTn>
                              </p:par>
                              <p:par>
                                <p:cTn id="45" presetID="10" presetClass="exit" presetSubtype="0" repeatCount="indefinite" fill="hold" nodeType="withEffect">
                                  <p:stCondLst>
                                    <p:cond delay="0"/>
                                  </p:stCondLst>
                                  <p:childTnLst>
                                    <p:animEffect transition="out" filter="fade">
                                      <p:cBhvr>
                                        <p:cTn id="46" dur="500"/>
                                        <p:tgtEl>
                                          <p:spTgt spid="151567"/>
                                        </p:tgtEl>
                                      </p:cBhvr>
                                    </p:animEffect>
                                    <p:set>
                                      <p:cBhvr>
                                        <p:cTn id="47" dur="1" fill="hold">
                                          <p:stCondLst>
                                            <p:cond delay="499"/>
                                          </p:stCondLst>
                                        </p:cTn>
                                        <p:tgtEl>
                                          <p:spTgt spid="151567"/>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20" presetClass="entr" presetSubtype="0" fill="hold" grpId="0" nodeType="clickEffect">
                                  <p:stCondLst>
                                    <p:cond delay="0"/>
                                  </p:stCondLst>
                                  <p:childTnLst>
                                    <p:set>
                                      <p:cBhvr>
                                        <p:cTn id="51" dur="1" fill="hold">
                                          <p:stCondLst>
                                            <p:cond delay="0"/>
                                          </p:stCondLst>
                                        </p:cTn>
                                        <p:tgtEl>
                                          <p:spTgt spid="151572"/>
                                        </p:tgtEl>
                                        <p:attrNameLst>
                                          <p:attrName>style.visibility</p:attrName>
                                        </p:attrNameLst>
                                      </p:cBhvr>
                                      <p:to>
                                        <p:strVal val="visible"/>
                                      </p:to>
                                    </p:set>
                                    <p:animEffect transition="in" filter="wedge">
                                      <p:cBhvr>
                                        <p:cTn id="52" dur="2000"/>
                                        <p:tgtEl>
                                          <p:spTgt spid="1515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572" grpId="0" animBg="1"/>
      <p:bldP spid="151575" grpId="0" animBg="1"/>
      <p:bldP spid="15157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52-3a"/>
          <p:cNvPicPr>
            <a:picLocks noChangeAspect="1"/>
          </p:cNvPicPr>
          <p:nvPr/>
        </p:nvPicPr>
        <p:blipFill>
          <a:blip r:embed="rId3"/>
          <a:stretch>
            <a:fillRect/>
          </a:stretch>
        </p:blipFill>
        <p:spPr>
          <a:xfrm>
            <a:off x="449264" y="914401"/>
            <a:ext cx="7540625" cy="4968875"/>
          </a:xfrm>
          <a:prstGeom prst="rect">
            <a:avLst/>
          </a:prstGeom>
          <a:noFill/>
          <a:ln w="9525">
            <a:noFill/>
          </a:ln>
        </p:spPr>
      </p:pic>
      <p:grpSp>
        <p:nvGrpSpPr>
          <p:cNvPr id="153603" name="Group 3"/>
          <p:cNvGrpSpPr/>
          <p:nvPr/>
        </p:nvGrpSpPr>
        <p:grpSpPr>
          <a:xfrm>
            <a:off x="4114800" y="2438400"/>
            <a:ext cx="2192338" cy="457200"/>
            <a:chOff x="2291" y="781"/>
            <a:chExt cx="864" cy="336"/>
          </a:xfrm>
        </p:grpSpPr>
        <p:sp>
          <p:nvSpPr>
            <p:cNvPr id="11307" name="Freeform 4"/>
            <p:cNvSpPr/>
            <p:nvPr/>
          </p:nvSpPr>
          <p:spPr>
            <a:xfrm>
              <a:off x="2291" y="781"/>
              <a:ext cx="864" cy="336"/>
            </a:xfrm>
            <a:custGeom>
              <a:avLst/>
              <a:gdLst/>
              <a:ahLst/>
              <a:cxnLst>
                <a:cxn ang="0">
                  <a:pos x="0" y="158"/>
                </a:cxn>
                <a:cxn ang="0">
                  <a:pos x="168" y="105"/>
                </a:cxn>
                <a:cxn ang="0">
                  <a:pos x="323" y="0"/>
                </a:cxn>
              </a:cxnLst>
              <a:rect l="0" t="0" r="0" b="0"/>
              <a:pathLst>
                <a:path w="1200" h="432">
                  <a:moveTo>
                    <a:pt x="0" y="432"/>
                  </a:moveTo>
                  <a:cubicBezTo>
                    <a:pt x="212" y="396"/>
                    <a:pt x="424" y="360"/>
                    <a:pt x="624" y="288"/>
                  </a:cubicBezTo>
                  <a:cubicBezTo>
                    <a:pt x="824" y="216"/>
                    <a:pt x="1012" y="108"/>
                    <a:pt x="1200" y="0"/>
                  </a:cubicBezTo>
                </a:path>
              </a:pathLst>
            </a:custGeom>
            <a:noFill/>
            <a:ln w="38100" cap="flat" cmpd="sng">
              <a:solidFill>
                <a:srgbClr val="FFFF00">
                  <a:alpha val="100000"/>
                </a:srgbClr>
              </a:solidFill>
              <a:prstDash val="dash"/>
              <a:round/>
              <a:headEnd type="none" w="med" len="med"/>
              <a:tailEnd type="none" w="med" len="med"/>
            </a:ln>
          </p:spPr>
          <p:txBody>
            <a:bodyPr/>
            <a:lstStyle/>
            <a:p>
              <a:endParaRPr lang="en-US"/>
            </a:p>
          </p:txBody>
        </p:sp>
        <p:sp>
          <p:nvSpPr>
            <p:cNvPr id="11308" name="Freeform 5"/>
            <p:cNvSpPr/>
            <p:nvPr/>
          </p:nvSpPr>
          <p:spPr>
            <a:xfrm>
              <a:off x="2609" y="937"/>
              <a:ext cx="276" cy="96"/>
            </a:xfrm>
            <a:custGeom>
              <a:avLst/>
              <a:gdLst/>
              <a:ahLst/>
              <a:cxnLst>
                <a:cxn ang="0">
                  <a:pos x="0" y="1"/>
                </a:cxn>
                <a:cxn ang="0">
                  <a:pos x="2" y="1"/>
                </a:cxn>
                <a:cxn ang="0">
                  <a:pos x="3" y="0"/>
                </a:cxn>
              </a:cxnLst>
              <a:rect l="0" t="0" r="0" b="0"/>
              <a:pathLst>
                <a:path w="1200" h="432">
                  <a:moveTo>
                    <a:pt x="0" y="432"/>
                  </a:moveTo>
                  <a:cubicBezTo>
                    <a:pt x="212" y="396"/>
                    <a:pt x="424" y="360"/>
                    <a:pt x="624" y="288"/>
                  </a:cubicBezTo>
                  <a:cubicBezTo>
                    <a:pt x="824" y="216"/>
                    <a:pt x="1012" y="108"/>
                    <a:pt x="1200" y="0"/>
                  </a:cubicBezTo>
                </a:path>
              </a:pathLst>
            </a:custGeom>
            <a:noFill/>
            <a:ln w="38100" cap="flat" cmpd="sng">
              <a:solidFill>
                <a:srgbClr val="FFFF00">
                  <a:alpha val="100000"/>
                </a:srgbClr>
              </a:solidFill>
              <a:prstDash val="dash"/>
              <a:round/>
              <a:headEnd type="none" w="med" len="med"/>
              <a:tailEnd type="triangle" w="med" len="med"/>
            </a:ln>
          </p:spPr>
          <p:txBody>
            <a:bodyPr/>
            <a:lstStyle/>
            <a:p>
              <a:endParaRPr lang="en-US"/>
            </a:p>
          </p:txBody>
        </p:sp>
      </p:grpSp>
      <p:grpSp>
        <p:nvGrpSpPr>
          <p:cNvPr id="153606" name="Group 6"/>
          <p:cNvGrpSpPr/>
          <p:nvPr/>
        </p:nvGrpSpPr>
        <p:grpSpPr>
          <a:xfrm>
            <a:off x="2133601" y="2971800"/>
            <a:ext cx="4060825" cy="1524000"/>
            <a:chOff x="1152" y="1920"/>
            <a:chExt cx="2448" cy="1200"/>
          </a:xfrm>
        </p:grpSpPr>
        <p:sp>
          <p:nvSpPr>
            <p:cNvPr id="11305" name="Freeform 7"/>
            <p:cNvSpPr/>
            <p:nvPr/>
          </p:nvSpPr>
          <p:spPr>
            <a:xfrm>
              <a:off x="1152" y="1920"/>
              <a:ext cx="2448" cy="1200"/>
            </a:xfrm>
            <a:custGeom>
              <a:avLst/>
              <a:gdLst/>
              <a:ahLst/>
              <a:cxnLst>
                <a:cxn ang="0">
                  <a:pos x="0" y="935"/>
                </a:cxn>
                <a:cxn ang="0">
                  <a:pos x="952" y="144"/>
                </a:cxn>
                <a:cxn ang="0">
                  <a:pos x="1504" y="75"/>
                </a:cxn>
              </a:cxnLst>
              <a:rect l="0" t="0" r="0" b="0"/>
              <a:pathLst>
                <a:path w="2880" h="1304">
                  <a:moveTo>
                    <a:pt x="0" y="1304"/>
                  </a:moveTo>
                  <a:cubicBezTo>
                    <a:pt x="672" y="852"/>
                    <a:pt x="1344" y="400"/>
                    <a:pt x="1824" y="200"/>
                  </a:cubicBezTo>
                  <a:cubicBezTo>
                    <a:pt x="2304" y="0"/>
                    <a:pt x="2712" y="112"/>
                    <a:pt x="2880" y="104"/>
                  </a:cubicBezTo>
                </a:path>
              </a:pathLst>
            </a:custGeom>
            <a:noFill/>
            <a:ln w="38100" cap="flat" cmpd="sng">
              <a:solidFill>
                <a:srgbClr val="FF9900">
                  <a:alpha val="100000"/>
                </a:srgbClr>
              </a:solidFill>
              <a:prstDash val="dash"/>
              <a:round/>
              <a:headEnd type="none" w="med" len="med"/>
              <a:tailEnd type="none" w="med" len="med"/>
            </a:ln>
          </p:spPr>
          <p:txBody>
            <a:bodyPr/>
            <a:lstStyle/>
            <a:p>
              <a:endParaRPr lang="en-US"/>
            </a:p>
          </p:txBody>
        </p:sp>
        <p:sp>
          <p:nvSpPr>
            <p:cNvPr id="11306" name="Line 8"/>
            <p:cNvSpPr/>
            <p:nvPr/>
          </p:nvSpPr>
          <p:spPr>
            <a:xfrm flipV="1">
              <a:off x="2256" y="2304"/>
              <a:ext cx="96" cy="48"/>
            </a:xfrm>
            <a:prstGeom prst="line">
              <a:avLst/>
            </a:prstGeom>
            <a:ln w="9525" cap="flat" cmpd="sng">
              <a:solidFill>
                <a:srgbClr val="FF9900"/>
              </a:solidFill>
              <a:prstDash val="solid"/>
              <a:headEnd type="none" w="med" len="med"/>
              <a:tailEnd type="triangle" w="med" len="med"/>
            </a:ln>
          </p:spPr>
        </p:sp>
      </p:grpSp>
      <p:grpSp>
        <p:nvGrpSpPr>
          <p:cNvPr id="153609" name="Group 9"/>
          <p:cNvGrpSpPr/>
          <p:nvPr/>
        </p:nvGrpSpPr>
        <p:grpSpPr>
          <a:xfrm>
            <a:off x="5303838" y="1828800"/>
            <a:ext cx="990600" cy="1219200"/>
            <a:chOff x="3072" y="672"/>
            <a:chExt cx="576" cy="576"/>
          </a:xfrm>
        </p:grpSpPr>
        <p:sp>
          <p:nvSpPr>
            <p:cNvPr id="11303" name="Freeform 10"/>
            <p:cNvSpPr/>
            <p:nvPr/>
          </p:nvSpPr>
          <p:spPr>
            <a:xfrm>
              <a:off x="3072" y="672"/>
              <a:ext cx="576" cy="576"/>
            </a:xfrm>
            <a:custGeom>
              <a:avLst/>
              <a:gdLst/>
              <a:ahLst/>
              <a:cxnLst>
                <a:cxn ang="0">
                  <a:pos x="0" y="0"/>
                </a:cxn>
                <a:cxn ang="0">
                  <a:pos x="192" y="336"/>
                </a:cxn>
                <a:cxn ang="0">
                  <a:pos x="576" y="576"/>
                </a:cxn>
              </a:cxnLst>
              <a:rect l="0" t="0" r="0" b="0"/>
              <a:pathLst>
                <a:path w="576" h="576">
                  <a:moveTo>
                    <a:pt x="0" y="0"/>
                  </a:moveTo>
                  <a:cubicBezTo>
                    <a:pt x="48" y="120"/>
                    <a:pt x="96" y="240"/>
                    <a:pt x="192" y="336"/>
                  </a:cubicBezTo>
                  <a:cubicBezTo>
                    <a:pt x="288" y="432"/>
                    <a:pt x="432" y="504"/>
                    <a:pt x="576" y="576"/>
                  </a:cubicBezTo>
                </a:path>
              </a:pathLst>
            </a:custGeom>
            <a:noFill/>
            <a:ln w="38100" cap="flat" cmpd="sng">
              <a:solidFill>
                <a:schemeClr val="hlink">
                  <a:alpha val="100000"/>
                </a:schemeClr>
              </a:solidFill>
              <a:prstDash val="dash"/>
              <a:round/>
              <a:headEnd type="none" w="med" len="med"/>
              <a:tailEnd type="none" w="med" len="med"/>
            </a:ln>
          </p:spPr>
          <p:txBody>
            <a:bodyPr/>
            <a:lstStyle/>
            <a:p>
              <a:endParaRPr lang="en-US"/>
            </a:p>
          </p:txBody>
        </p:sp>
        <p:sp>
          <p:nvSpPr>
            <p:cNvPr id="11304" name="Line 11"/>
            <p:cNvSpPr/>
            <p:nvPr/>
          </p:nvSpPr>
          <p:spPr>
            <a:xfrm>
              <a:off x="3125" y="794"/>
              <a:ext cx="40" cy="86"/>
            </a:xfrm>
            <a:prstGeom prst="line">
              <a:avLst/>
            </a:prstGeom>
            <a:ln w="9525" cap="flat" cmpd="sng">
              <a:solidFill>
                <a:schemeClr val="hlink"/>
              </a:solidFill>
              <a:prstDash val="solid"/>
              <a:headEnd type="triangle" w="med" len="med"/>
              <a:tailEnd type="none" w="med" len="med"/>
            </a:ln>
          </p:spPr>
        </p:sp>
      </p:grpSp>
      <p:grpSp>
        <p:nvGrpSpPr>
          <p:cNvPr id="153612" name="Group 12"/>
          <p:cNvGrpSpPr/>
          <p:nvPr/>
        </p:nvGrpSpPr>
        <p:grpSpPr>
          <a:xfrm>
            <a:off x="4919663" y="3200400"/>
            <a:ext cx="1287462" cy="533400"/>
            <a:chOff x="2976" y="1322"/>
            <a:chExt cx="672" cy="480"/>
          </a:xfrm>
        </p:grpSpPr>
        <p:sp>
          <p:nvSpPr>
            <p:cNvPr id="11301" name="Freeform 13"/>
            <p:cNvSpPr/>
            <p:nvPr/>
          </p:nvSpPr>
          <p:spPr>
            <a:xfrm>
              <a:off x="2976" y="1322"/>
              <a:ext cx="672" cy="480"/>
            </a:xfrm>
            <a:custGeom>
              <a:avLst/>
              <a:gdLst/>
              <a:ahLst/>
              <a:cxnLst>
                <a:cxn ang="0">
                  <a:pos x="672" y="0"/>
                </a:cxn>
                <a:cxn ang="0">
                  <a:pos x="288" y="192"/>
                </a:cxn>
                <a:cxn ang="0">
                  <a:pos x="0" y="480"/>
                </a:cxn>
              </a:cxnLst>
              <a:rect l="0" t="0" r="0" b="0"/>
              <a:pathLst>
                <a:path w="672" h="480">
                  <a:moveTo>
                    <a:pt x="672" y="0"/>
                  </a:moveTo>
                  <a:cubicBezTo>
                    <a:pt x="536" y="56"/>
                    <a:pt x="400" y="112"/>
                    <a:pt x="288" y="192"/>
                  </a:cubicBezTo>
                  <a:cubicBezTo>
                    <a:pt x="176" y="272"/>
                    <a:pt x="88" y="376"/>
                    <a:pt x="0" y="480"/>
                  </a:cubicBezTo>
                </a:path>
              </a:pathLst>
            </a:custGeom>
            <a:noFill/>
            <a:ln w="38100" cap="flat" cmpd="sng">
              <a:solidFill>
                <a:schemeClr val="accent2">
                  <a:alpha val="100000"/>
                </a:schemeClr>
              </a:solidFill>
              <a:prstDash val="dash"/>
              <a:round/>
              <a:headEnd type="none" w="med" len="med"/>
              <a:tailEnd type="none" w="med" len="med"/>
            </a:ln>
          </p:spPr>
          <p:txBody>
            <a:bodyPr/>
            <a:lstStyle/>
            <a:p>
              <a:endParaRPr lang="en-US"/>
            </a:p>
          </p:txBody>
        </p:sp>
        <p:sp>
          <p:nvSpPr>
            <p:cNvPr id="11302" name="Line 14"/>
            <p:cNvSpPr/>
            <p:nvPr/>
          </p:nvSpPr>
          <p:spPr>
            <a:xfrm flipH="1">
              <a:off x="3216" y="1488"/>
              <a:ext cx="96" cy="48"/>
            </a:xfrm>
            <a:prstGeom prst="line">
              <a:avLst/>
            </a:prstGeom>
            <a:ln w="9525" cap="flat" cmpd="sng">
              <a:solidFill>
                <a:schemeClr val="accent2"/>
              </a:solidFill>
              <a:prstDash val="solid"/>
              <a:headEnd type="none" w="med" len="med"/>
              <a:tailEnd type="triangle" w="med" len="med"/>
            </a:ln>
          </p:spPr>
        </p:sp>
      </p:grpSp>
      <p:sp>
        <p:nvSpPr>
          <p:cNvPr id="153615" name="Freeform 15"/>
          <p:cNvSpPr/>
          <p:nvPr/>
        </p:nvSpPr>
        <p:spPr>
          <a:xfrm>
            <a:off x="4776789" y="4114800"/>
            <a:ext cx="142875" cy="304800"/>
          </a:xfrm>
          <a:custGeom>
            <a:avLst/>
            <a:gdLst/>
            <a:ahLst/>
            <a:cxnLst>
              <a:cxn ang="0">
                <a:pos x="2147483647" y="0"/>
              </a:cxn>
              <a:cxn ang="0">
                <a:pos x="2147483647" y="2147483647"/>
              </a:cxn>
              <a:cxn ang="0">
                <a:pos x="2147483647" y="2147483647"/>
              </a:cxn>
              <a:cxn ang="0">
                <a:pos x="2147483647" y="2147483647"/>
              </a:cxn>
              <a:cxn ang="0">
                <a:pos x="2147483647" y="2147483647"/>
              </a:cxn>
              <a:cxn ang="0">
                <a:pos x="2147483647" y="0"/>
              </a:cxn>
            </a:cxnLst>
            <a:rect l="0" t="0" r="0" b="0"/>
            <a:pathLst>
              <a:path w="116" h="194">
                <a:moveTo>
                  <a:pt x="60" y="0"/>
                </a:moveTo>
                <a:cubicBezTo>
                  <a:pt x="93" y="100"/>
                  <a:pt x="72" y="59"/>
                  <a:pt x="116" y="126"/>
                </a:cubicBezTo>
                <a:cubicBezTo>
                  <a:pt x="94" y="194"/>
                  <a:pt x="82" y="190"/>
                  <a:pt x="17" y="169"/>
                </a:cubicBezTo>
                <a:cubicBezTo>
                  <a:pt x="12" y="155"/>
                  <a:pt x="0" y="141"/>
                  <a:pt x="3" y="126"/>
                </a:cubicBezTo>
                <a:cubicBezTo>
                  <a:pt x="6" y="113"/>
                  <a:pt x="25" y="109"/>
                  <a:pt x="32" y="98"/>
                </a:cubicBezTo>
                <a:cubicBezTo>
                  <a:pt x="40" y="84"/>
                  <a:pt x="58" y="10"/>
                  <a:pt x="60" y="0"/>
                </a:cubicBezTo>
                <a:close/>
              </a:path>
            </a:pathLst>
          </a:custGeom>
          <a:solidFill>
            <a:schemeClr val="bg1">
              <a:alpha val="100000"/>
            </a:schemeClr>
          </a:solidFill>
          <a:ln w="9525" cap="flat" cmpd="sng">
            <a:solidFill>
              <a:schemeClr val="tx1">
                <a:alpha val="100000"/>
              </a:schemeClr>
            </a:solidFill>
            <a:prstDash val="solid"/>
            <a:round/>
            <a:headEnd type="none" w="med" len="med"/>
            <a:tailEnd type="none" w="med" len="med"/>
          </a:ln>
        </p:spPr>
        <p:txBody>
          <a:bodyPr/>
          <a:lstStyle/>
          <a:p>
            <a:endParaRPr lang="en-US"/>
          </a:p>
        </p:txBody>
      </p:sp>
      <p:sp>
        <p:nvSpPr>
          <p:cNvPr id="153616" name="Freeform 16"/>
          <p:cNvSpPr/>
          <p:nvPr/>
        </p:nvSpPr>
        <p:spPr>
          <a:xfrm>
            <a:off x="4776789" y="4419600"/>
            <a:ext cx="142875" cy="304800"/>
          </a:xfrm>
          <a:custGeom>
            <a:avLst/>
            <a:gdLst/>
            <a:ahLst/>
            <a:cxnLst>
              <a:cxn ang="0">
                <a:pos x="2147483647" y="0"/>
              </a:cxn>
              <a:cxn ang="0">
                <a:pos x="2147483647" y="2147483647"/>
              </a:cxn>
              <a:cxn ang="0">
                <a:pos x="2147483647" y="2147483647"/>
              </a:cxn>
              <a:cxn ang="0">
                <a:pos x="2147483647" y="2147483647"/>
              </a:cxn>
              <a:cxn ang="0">
                <a:pos x="2147483647" y="2147483647"/>
              </a:cxn>
              <a:cxn ang="0">
                <a:pos x="2147483647" y="0"/>
              </a:cxn>
            </a:cxnLst>
            <a:rect l="0" t="0" r="0" b="0"/>
            <a:pathLst>
              <a:path w="116" h="194">
                <a:moveTo>
                  <a:pt x="60" y="0"/>
                </a:moveTo>
                <a:cubicBezTo>
                  <a:pt x="93" y="100"/>
                  <a:pt x="72" y="59"/>
                  <a:pt x="116" y="126"/>
                </a:cubicBezTo>
                <a:cubicBezTo>
                  <a:pt x="94" y="194"/>
                  <a:pt x="82" y="190"/>
                  <a:pt x="17" y="169"/>
                </a:cubicBezTo>
                <a:cubicBezTo>
                  <a:pt x="12" y="155"/>
                  <a:pt x="0" y="141"/>
                  <a:pt x="3" y="126"/>
                </a:cubicBezTo>
                <a:cubicBezTo>
                  <a:pt x="6" y="113"/>
                  <a:pt x="25" y="109"/>
                  <a:pt x="32" y="98"/>
                </a:cubicBezTo>
                <a:cubicBezTo>
                  <a:pt x="40" y="84"/>
                  <a:pt x="58" y="10"/>
                  <a:pt x="60" y="0"/>
                </a:cubicBezTo>
                <a:close/>
              </a:path>
            </a:pathLst>
          </a:custGeom>
          <a:solidFill>
            <a:schemeClr val="bg1">
              <a:alpha val="100000"/>
            </a:schemeClr>
          </a:solidFill>
          <a:ln w="9525" cap="flat" cmpd="sng">
            <a:solidFill>
              <a:schemeClr val="tx1">
                <a:alpha val="100000"/>
              </a:schemeClr>
            </a:solidFill>
            <a:prstDash val="solid"/>
            <a:round/>
            <a:headEnd type="none" w="med" len="med"/>
            <a:tailEnd type="none" w="med" len="med"/>
          </a:ln>
        </p:spPr>
        <p:txBody>
          <a:bodyPr/>
          <a:lstStyle/>
          <a:p>
            <a:endParaRPr lang="en-US"/>
          </a:p>
        </p:txBody>
      </p:sp>
      <p:sp>
        <p:nvSpPr>
          <p:cNvPr id="153617" name="Freeform 17"/>
          <p:cNvSpPr/>
          <p:nvPr/>
        </p:nvSpPr>
        <p:spPr>
          <a:xfrm>
            <a:off x="4776789" y="4724400"/>
            <a:ext cx="142875" cy="304800"/>
          </a:xfrm>
          <a:custGeom>
            <a:avLst/>
            <a:gdLst/>
            <a:ahLst/>
            <a:cxnLst>
              <a:cxn ang="0">
                <a:pos x="2147483647" y="0"/>
              </a:cxn>
              <a:cxn ang="0">
                <a:pos x="2147483647" y="2147483647"/>
              </a:cxn>
              <a:cxn ang="0">
                <a:pos x="2147483647" y="2147483647"/>
              </a:cxn>
              <a:cxn ang="0">
                <a:pos x="2147483647" y="2147483647"/>
              </a:cxn>
              <a:cxn ang="0">
                <a:pos x="2147483647" y="2147483647"/>
              </a:cxn>
              <a:cxn ang="0">
                <a:pos x="2147483647" y="0"/>
              </a:cxn>
            </a:cxnLst>
            <a:rect l="0" t="0" r="0" b="0"/>
            <a:pathLst>
              <a:path w="116" h="194">
                <a:moveTo>
                  <a:pt x="60" y="0"/>
                </a:moveTo>
                <a:cubicBezTo>
                  <a:pt x="93" y="100"/>
                  <a:pt x="72" y="59"/>
                  <a:pt x="116" y="126"/>
                </a:cubicBezTo>
                <a:cubicBezTo>
                  <a:pt x="94" y="194"/>
                  <a:pt x="82" y="190"/>
                  <a:pt x="17" y="169"/>
                </a:cubicBezTo>
                <a:cubicBezTo>
                  <a:pt x="12" y="155"/>
                  <a:pt x="0" y="141"/>
                  <a:pt x="3" y="126"/>
                </a:cubicBezTo>
                <a:cubicBezTo>
                  <a:pt x="6" y="113"/>
                  <a:pt x="25" y="109"/>
                  <a:pt x="32" y="98"/>
                </a:cubicBezTo>
                <a:cubicBezTo>
                  <a:pt x="40" y="84"/>
                  <a:pt x="58" y="10"/>
                  <a:pt x="60" y="0"/>
                </a:cubicBezTo>
                <a:close/>
              </a:path>
            </a:pathLst>
          </a:custGeom>
          <a:solidFill>
            <a:schemeClr val="bg1">
              <a:alpha val="100000"/>
            </a:schemeClr>
          </a:solidFill>
          <a:ln w="9525" cap="flat" cmpd="sng">
            <a:solidFill>
              <a:schemeClr val="tx1">
                <a:alpha val="100000"/>
              </a:schemeClr>
            </a:solidFill>
            <a:prstDash val="solid"/>
            <a:round/>
            <a:headEnd type="none" w="med" len="med"/>
            <a:tailEnd type="none" w="med" len="med"/>
          </a:ln>
        </p:spPr>
        <p:txBody>
          <a:bodyPr/>
          <a:lstStyle/>
          <a:p>
            <a:endParaRPr lang="en-US"/>
          </a:p>
        </p:txBody>
      </p:sp>
      <p:grpSp>
        <p:nvGrpSpPr>
          <p:cNvPr id="153618" name="Group 18"/>
          <p:cNvGrpSpPr/>
          <p:nvPr/>
        </p:nvGrpSpPr>
        <p:grpSpPr>
          <a:xfrm rot="10630767">
            <a:off x="5316538" y="1784350"/>
            <a:ext cx="849312" cy="501650"/>
            <a:chOff x="5156" y="48"/>
            <a:chExt cx="412" cy="316"/>
          </a:xfrm>
        </p:grpSpPr>
        <p:sp>
          <p:nvSpPr>
            <p:cNvPr id="11295" name="Arc 19"/>
            <p:cNvSpPr/>
            <p:nvPr/>
          </p:nvSpPr>
          <p:spPr>
            <a:xfrm flipH="1">
              <a:off x="5156" y="48"/>
              <a:ext cx="230" cy="230"/>
            </a:xfrm>
            <a:custGeom>
              <a:avLst/>
              <a:gdLst/>
              <a:ahLst/>
              <a:cxnLst>
                <a:cxn ang="0">
                  <a:pos x="0" y="0"/>
                </a:cxn>
                <a:cxn ang="0">
                  <a:pos x="0" y="0"/>
                </a:cxn>
                <a:cxn ang="0">
                  <a:pos x="0" y="0"/>
                </a:cxn>
              </a:cxnLst>
              <a:rect l="0" t="0" r="0" b="0"/>
              <a:pathLst>
                <a:path w="21600" h="21600" fill="none">
                  <a:moveTo>
                    <a:pt x="0" y="0"/>
                  </a:moveTo>
                  <a:cubicBezTo>
                    <a:pt x="11929" y="0"/>
                    <a:pt x="21600" y="9670"/>
                    <a:pt x="21600" y="21600"/>
                  </a:cubicBezTo>
                </a:path>
                <a:path w="21600" h="21600" stroke="0">
                  <a:moveTo>
                    <a:pt x="0" y="0"/>
                  </a:moveTo>
                  <a:cubicBezTo>
                    <a:pt x="11929" y="0"/>
                    <a:pt x="21600" y="9670"/>
                    <a:pt x="21600" y="21600"/>
                  </a:cubicBezTo>
                  <a:lnTo>
                    <a:pt x="0" y="21600"/>
                  </a:lnTo>
                  <a:lnTo>
                    <a:pt x="0" y="0"/>
                  </a:lnTo>
                  <a:close/>
                </a:path>
              </a:pathLst>
            </a:custGeom>
            <a:noFill/>
            <a:ln w="38100" cap="flat" cmpd="sng">
              <a:solidFill>
                <a:srgbClr val="FF0000">
                  <a:alpha val="100000"/>
                </a:srgbClr>
              </a:solidFill>
              <a:prstDash val="solid"/>
              <a:round/>
              <a:headEnd type="none" w="med" len="med"/>
              <a:tailEnd type="none" w="med" len="med"/>
            </a:ln>
          </p:spPr>
          <p:txBody>
            <a:bodyPr/>
            <a:lstStyle/>
            <a:p>
              <a:endParaRPr lang="en-US"/>
            </a:p>
          </p:txBody>
        </p:sp>
        <p:sp>
          <p:nvSpPr>
            <p:cNvPr id="11296" name="Arc 20"/>
            <p:cNvSpPr/>
            <p:nvPr/>
          </p:nvSpPr>
          <p:spPr>
            <a:xfrm flipH="1">
              <a:off x="5218" y="90"/>
              <a:ext cx="202" cy="202"/>
            </a:xfrm>
            <a:custGeom>
              <a:avLst/>
              <a:gdLst/>
              <a:ahLst/>
              <a:cxnLst>
                <a:cxn ang="0">
                  <a:pos x="0" y="0"/>
                </a:cxn>
                <a:cxn ang="0">
                  <a:pos x="0" y="0"/>
                </a:cxn>
                <a:cxn ang="0">
                  <a:pos x="0" y="0"/>
                </a:cxn>
              </a:cxnLst>
              <a:rect l="0" t="0" r="0" b="0"/>
              <a:pathLst>
                <a:path w="21600" h="21600" fill="none">
                  <a:moveTo>
                    <a:pt x="0" y="0"/>
                  </a:moveTo>
                  <a:cubicBezTo>
                    <a:pt x="11929" y="0"/>
                    <a:pt x="21600" y="9670"/>
                    <a:pt x="21600" y="21600"/>
                  </a:cubicBezTo>
                </a:path>
                <a:path w="21600" h="21600" stroke="0">
                  <a:moveTo>
                    <a:pt x="0" y="0"/>
                  </a:moveTo>
                  <a:cubicBezTo>
                    <a:pt x="11929" y="0"/>
                    <a:pt x="21600" y="9670"/>
                    <a:pt x="21600" y="21600"/>
                  </a:cubicBezTo>
                  <a:lnTo>
                    <a:pt x="0" y="21600"/>
                  </a:lnTo>
                  <a:lnTo>
                    <a:pt x="0" y="0"/>
                  </a:lnTo>
                  <a:close/>
                </a:path>
              </a:pathLst>
            </a:custGeom>
            <a:noFill/>
            <a:ln w="38100" cap="flat" cmpd="sng">
              <a:solidFill>
                <a:srgbClr val="FF0000">
                  <a:alpha val="100000"/>
                </a:srgbClr>
              </a:solidFill>
              <a:prstDash val="solid"/>
              <a:round/>
              <a:headEnd type="none" w="med" len="med"/>
              <a:tailEnd type="none" w="med" len="med"/>
            </a:ln>
          </p:spPr>
          <p:txBody>
            <a:bodyPr/>
            <a:lstStyle/>
            <a:p>
              <a:endParaRPr lang="en-US"/>
            </a:p>
          </p:txBody>
        </p:sp>
        <p:sp>
          <p:nvSpPr>
            <p:cNvPr id="11297" name="Arc 21"/>
            <p:cNvSpPr/>
            <p:nvPr/>
          </p:nvSpPr>
          <p:spPr>
            <a:xfrm flipH="1">
              <a:off x="5284" y="134"/>
              <a:ext cx="173" cy="173"/>
            </a:xfrm>
            <a:custGeom>
              <a:avLst/>
              <a:gdLst/>
              <a:ahLst/>
              <a:cxnLst>
                <a:cxn ang="0">
                  <a:pos x="0" y="0"/>
                </a:cxn>
                <a:cxn ang="0">
                  <a:pos x="0" y="0"/>
                </a:cxn>
                <a:cxn ang="0">
                  <a:pos x="0" y="0"/>
                </a:cxn>
              </a:cxnLst>
              <a:rect l="0" t="0" r="0" b="0"/>
              <a:pathLst>
                <a:path w="21600" h="21600" fill="none">
                  <a:moveTo>
                    <a:pt x="0" y="0"/>
                  </a:moveTo>
                  <a:cubicBezTo>
                    <a:pt x="11929" y="0"/>
                    <a:pt x="21600" y="9670"/>
                    <a:pt x="21600" y="21600"/>
                  </a:cubicBezTo>
                </a:path>
                <a:path w="21600" h="21600" stroke="0">
                  <a:moveTo>
                    <a:pt x="0" y="0"/>
                  </a:moveTo>
                  <a:cubicBezTo>
                    <a:pt x="11929" y="0"/>
                    <a:pt x="21600" y="9670"/>
                    <a:pt x="21600" y="21600"/>
                  </a:cubicBezTo>
                  <a:lnTo>
                    <a:pt x="0" y="21600"/>
                  </a:lnTo>
                  <a:lnTo>
                    <a:pt x="0" y="0"/>
                  </a:lnTo>
                  <a:close/>
                </a:path>
              </a:pathLst>
            </a:custGeom>
            <a:noFill/>
            <a:ln w="38100" cap="flat" cmpd="sng">
              <a:solidFill>
                <a:srgbClr val="FF0000">
                  <a:alpha val="100000"/>
                </a:srgbClr>
              </a:solidFill>
              <a:prstDash val="solid"/>
              <a:round/>
              <a:headEnd type="none" w="med" len="med"/>
              <a:tailEnd type="none" w="med" len="med"/>
            </a:ln>
          </p:spPr>
          <p:txBody>
            <a:bodyPr/>
            <a:lstStyle/>
            <a:p>
              <a:endParaRPr lang="en-US"/>
            </a:p>
          </p:txBody>
        </p:sp>
        <p:sp>
          <p:nvSpPr>
            <p:cNvPr id="11298" name="Arc 22"/>
            <p:cNvSpPr/>
            <p:nvPr/>
          </p:nvSpPr>
          <p:spPr>
            <a:xfrm flipH="1">
              <a:off x="5338" y="182"/>
              <a:ext cx="144" cy="144"/>
            </a:xfrm>
            <a:custGeom>
              <a:avLst/>
              <a:gdLst/>
              <a:ahLst/>
              <a:cxnLst>
                <a:cxn ang="0">
                  <a:pos x="0" y="0"/>
                </a:cxn>
                <a:cxn ang="0">
                  <a:pos x="0" y="0"/>
                </a:cxn>
                <a:cxn ang="0">
                  <a:pos x="0" y="0"/>
                </a:cxn>
              </a:cxnLst>
              <a:rect l="0" t="0" r="0" b="0"/>
              <a:pathLst>
                <a:path w="21600" h="21600" fill="none">
                  <a:moveTo>
                    <a:pt x="0" y="0"/>
                  </a:moveTo>
                  <a:cubicBezTo>
                    <a:pt x="11929" y="0"/>
                    <a:pt x="21600" y="9670"/>
                    <a:pt x="21600" y="21600"/>
                  </a:cubicBezTo>
                </a:path>
                <a:path w="21600" h="21600" stroke="0">
                  <a:moveTo>
                    <a:pt x="0" y="0"/>
                  </a:moveTo>
                  <a:cubicBezTo>
                    <a:pt x="11929" y="0"/>
                    <a:pt x="21600" y="9670"/>
                    <a:pt x="21600" y="21600"/>
                  </a:cubicBezTo>
                  <a:lnTo>
                    <a:pt x="0" y="21600"/>
                  </a:lnTo>
                  <a:lnTo>
                    <a:pt x="0" y="0"/>
                  </a:lnTo>
                  <a:close/>
                </a:path>
              </a:pathLst>
            </a:custGeom>
            <a:noFill/>
            <a:ln w="38100" cap="flat" cmpd="sng">
              <a:solidFill>
                <a:srgbClr val="FF0000">
                  <a:alpha val="100000"/>
                </a:srgbClr>
              </a:solidFill>
              <a:prstDash val="solid"/>
              <a:round/>
              <a:headEnd type="none" w="med" len="med"/>
              <a:tailEnd type="none" w="med" len="med"/>
            </a:ln>
          </p:spPr>
          <p:txBody>
            <a:bodyPr/>
            <a:lstStyle/>
            <a:p>
              <a:endParaRPr lang="en-US"/>
            </a:p>
          </p:txBody>
        </p:sp>
        <p:sp>
          <p:nvSpPr>
            <p:cNvPr id="11299" name="Arc 23"/>
            <p:cNvSpPr/>
            <p:nvPr/>
          </p:nvSpPr>
          <p:spPr>
            <a:xfrm flipH="1">
              <a:off x="5415" y="230"/>
              <a:ext cx="115" cy="115"/>
            </a:xfrm>
            <a:custGeom>
              <a:avLst/>
              <a:gdLst/>
              <a:ahLst/>
              <a:cxnLst>
                <a:cxn ang="0">
                  <a:pos x="0" y="0"/>
                </a:cxn>
                <a:cxn ang="0">
                  <a:pos x="0" y="0"/>
                </a:cxn>
                <a:cxn ang="0">
                  <a:pos x="0" y="0"/>
                </a:cxn>
              </a:cxnLst>
              <a:rect l="0" t="0" r="0" b="0"/>
              <a:pathLst>
                <a:path w="21600" h="21600" fill="none">
                  <a:moveTo>
                    <a:pt x="0" y="0"/>
                  </a:moveTo>
                  <a:cubicBezTo>
                    <a:pt x="11929" y="0"/>
                    <a:pt x="21600" y="9670"/>
                    <a:pt x="21600" y="21600"/>
                  </a:cubicBezTo>
                </a:path>
                <a:path w="21600" h="21600" stroke="0">
                  <a:moveTo>
                    <a:pt x="0" y="0"/>
                  </a:moveTo>
                  <a:cubicBezTo>
                    <a:pt x="11929" y="0"/>
                    <a:pt x="21600" y="9670"/>
                    <a:pt x="21600" y="21600"/>
                  </a:cubicBezTo>
                  <a:lnTo>
                    <a:pt x="0" y="21600"/>
                  </a:lnTo>
                  <a:lnTo>
                    <a:pt x="0" y="0"/>
                  </a:lnTo>
                  <a:close/>
                </a:path>
              </a:pathLst>
            </a:custGeom>
            <a:noFill/>
            <a:ln w="38100" cap="flat" cmpd="sng">
              <a:solidFill>
                <a:srgbClr val="FF0000">
                  <a:alpha val="100000"/>
                </a:srgbClr>
              </a:solidFill>
              <a:prstDash val="solid"/>
              <a:round/>
              <a:headEnd type="none" w="med" len="med"/>
              <a:tailEnd type="none" w="med" len="med"/>
            </a:ln>
          </p:spPr>
          <p:txBody>
            <a:bodyPr/>
            <a:lstStyle/>
            <a:p>
              <a:endParaRPr lang="en-US"/>
            </a:p>
          </p:txBody>
        </p:sp>
        <p:sp>
          <p:nvSpPr>
            <p:cNvPr id="11300" name="Arc 24"/>
            <p:cNvSpPr/>
            <p:nvPr/>
          </p:nvSpPr>
          <p:spPr>
            <a:xfrm flipH="1">
              <a:off x="5482" y="278"/>
              <a:ext cx="86" cy="86"/>
            </a:xfrm>
            <a:custGeom>
              <a:avLst/>
              <a:gdLst/>
              <a:ahLst/>
              <a:cxnLst>
                <a:cxn ang="0">
                  <a:pos x="0" y="0"/>
                </a:cxn>
                <a:cxn ang="0">
                  <a:pos x="0" y="0"/>
                </a:cxn>
                <a:cxn ang="0">
                  <a:pos x="0" y="0"/>
                </a:cxn>
              </a:cxnLst>
              <a:rect l="0" t="0" r="0" b="0"/>
              <a:pathLst>
                <a:path w="21600" h="21600" fill="none">
                  <a:moveTo>
                    <a:pt x="0" y="0"/>
                  </a:moveTo>
                  <a:cubicBezTo>
                    <a:pt x="11929" y="0"/>
                    <a:pt x="21600" y="9670"/>
                    <a:pt x="21600" y="21600"/>
                  </a:cubicBezTo>
                </a:path>
                <a:path w="21600" h="21600" stroke="0">
                  <a:moveTo>
                    <a:pt x="0" y="0"/>
                  </a:moveTo>
                  <a:cubicBezTo>
                    <a:pt x="11929" y="0"/>
                    <a:pt x="21600" y="9670"/>
                    <a:pt x="21600" y="21600"/>
                  </a:cubicBezTo>
                  <a:lnTo>
                    <a:pt x="0" y="21600"/>
                  </a:lnTo>
                  <a:lnTo>
                    <a:pt x="0" y="0"/>
                  </a:lnTo>
                  <a:close/>
                </a:path>
              </a:pathLst>
            </a:custGeom>
            <a:noFill/>
            <a:ln w="38100" cap="flat" cmpd="sng">
              <a:solidFill>
                <a:srgbClr val="FF0000">
                  <a:alpha val="100000"/>
                </a:srgbClr>
              </a:solidFill>
              <a:prstDash val="solid"/>
              <a:round/>
              <a:headEnd type="none" w="med" len="med"/>
              <a:tailEnd type="none" w="med" len="med"/>
            </a:ln>
          </p:spPr>
          <p:txBody>
            <a:bodyPr/>
            <a:lstStyle/>
            <a:p>
              <a:endParaRPr lang="en-US"/>
            </a:p>
          </p:txBody>
        </p:sp>
      </p:grpSp>
      <p:grpSp>
        <p:nvGrpSpPr>
          <p:cNvPr id="153625" name="Group 25"/>
          <p:cNvGrpSpPr/>
          <p:nvPr/>
        </p:nvGrpSpPr>
        <p:grpSpPr>
          <a:xfrm>
            <a:off x="5554663" y="1936750"/>
            <a:ext cx="850900" cy="501650"/>
            <a:chOff x="5156" y="48"/>
            <a:chExt cx="412" cy="316"/>
          </a:xfrm>
        </p:grpSpPr>
        <p:sp>
          <p:nvSpPr>
            <p:cNvPr id="11289" name="Arc 26"/>
            <p:cNvSpPr/>
            <p:nvPr/>
          </p:nvSpPr>
          <p:spPr>
            <a:xfrm flipH="1">
              <a:off x="5156" y="48"/>
              <a:ext cx="230" cy="230"/>
            </a:xfrm>
            <a:custGeom>
              <a:avLst/>
              <a:gdLst/>
              <a:ahLst/>
              <a:cxnLst>
                <a:cxn ang="0">
                  <a:pos x="0" y="0"/>
                </a:cxn>
                <a:cxn ang="0">
                  <a:pos x="0" y="0"/>
                </a:cxn>
                <a:cxn ang="0">
                  <a:pos x="0" y="0"/>
                </a:cxn>
              </a:cxnLst>
              <a:rect l="0" t="0" r="0" b="0"/>
              <a:pathLst>
                <a:path w="21600" h="21600" fill="none">
                  <a:moveTo>
                    <a:pt x="0" y="0"/>
                  </a:moveTo>
                  <a:cubicBezTo>
                    <a:pt x="11929" y="0"/>
                    <a:pt x="21600" y="9670"/>
                    <a:pt x="21600" y="21600"/>
                  </a:cubicBezTo>
                </a:path>
                <a:path w="21600" h="21600" stroke="0">
                  <a:moveTo>
                    <a:pt x="0" y="0"/>
                  </a:moveTo>
                  <a:cubicBezTo>
                    <a:pt x="11929" y="0"/>
                    <a:pt x="21600" y="9670"/>
                    <a:pt x="21600" y="21600"/>
                  </a:cubicBezTo>
                  <a:lnTo>
                    <a:pt x="0" y="21600"/>
                  </a:lnTo>
                  <a:lnTo>
                    <a:pt x="0" y="0"/>
                  </a:lnTo>
                  <a:close/>
                </a:path>
              </a:pathLst>
            </a:custGeom>
            <a:noFill/>
            <a:ln w="38100" cap="flat" cmpd="sng">
              <a:solidFill>
                <a:srgbClr val="FF0000">
                  <a:alpha val="100000"/>
                </a:srgbClr>
              </a:solidFill>
              <a:prstDash val="solid"/>
              <a:round/>
              <a:headEnd type="none" w="med" len="med"/>
              <a:tailEnd type="none" w="med" len="med"/>
            </a:ln>
          </p:spPr>
          <p:txBody>
            <a:bodyPr/>
            <a:lstStyle/>
            <a:p>
              <a:endParaRPr lang="en-US"/>
            </a:p>
          </p:txBody>
        </p:sp>
        <p:sp>
          <p:nvSpPr>
            <p:cNvPr id="11290" name="Arc 27"/>
            <p:cNvSpPr/>
            <p:nvPr/>
          </p:nvSpPr>
          <p:spPr>
            <a:xfrm flipH="1">
              <a:off x="5218" y="90"/>
              <a:ext cx="202" cy="202"/>
            </a:xfrm>
            <a:custGeom>
              <a:avLst/>
              <a:gdLst/>
              <a:ahLst/>
              <a:cxnLst>
                <a:cxn ang="0">
                  <a:pos x="0" y="0"/>
                </a:cxn>
                <a:cxn ang="0">
                  <a:pos x="0" y="0"/>
                </a:cxn>
                <a:cxn ang="0">
                  <a:pos x="0" y="0"/>
                </a:cxn>
              </a:cxnLst>
              <a:rect l="0" t="0" r="0" b="0"/>
              <a:pathLst>
                <a:path w="21600" h="21600" fill="none">
                  <a:moveTo>
                    <a:pt x="0" y="0"/>
                  </a:moveTo>
                  <a:cubicBezTo>
                    <a:pt x="11929" y="0"/>
                    <a:pt x="21600" y="9670"/>
                    <a:pt x="21600" y="21600"/>
                  </a:cubicBezTo>
                </a:path>
                <a:path w="21600" h="21600" stroke="0">
                  <a:moveTo>
                    <a:pt x="0" y="0"/>
                  </a:moveTo>
                  <a:cubicBezTo>
                    <a:pt x="11929" y="0"/>
                    <a:pt x="21600" y="9670"/>
                    <a:pt x="21600" y="21600"/>
                  </a:cubicBezTo>
                  <a:lnTo>
                    <a:pt x="0" y="21600"/>
                  </a:lnTo>
                  <a:lnTo>
                    <a:pt x="0" y="0"/>
                  </a:lnTo>
                  <a:close/>
                </a:path>
              </a:pathLst>
            </a:custGeom>
            <a:noFill/>
            <a:ln w="38100" cap="flat" cmpd="sng">
              <a:solidFill>
                <a:srgbClr val="FF0000">
                  <a:alpha val="100000"/>
                </a:srgbClr>
              </a:solidFill>
              <a:prstDash val="solid"/>
              <a:round/>
              <a:headEnd type="none" w="med" len="med"/>
              <a:tailEnd type="none" w="med" len="med"/>
            </a:ln>
          </p:spPr>
          <p:txBody>
            <a:bodyPr/>
            <a:lstStyle/>
            <a:p>
              <a:endParaRPr lang="en-US"/>
            </a:p>
          </p:txBody>
        </p:sp>
        <p:sp>
          <p:nvSpPr>
            <p:cNvPr id="11291" name="Arc 28"/>
            <p:cNvSpPr/>
            <p:nvPr/>
          </p:nvSpPr>
          <p:spPr>
            <a:xfrm flipH="1">
              <a:off x="5284" y="134"/>
              <a:ext cx="173" cy="173"/>
            </a:xfrm>
            <a:custGeom>
              <a:avLst/>
              <a:gdLst/>
              <a:ahLst/>
              <a:cxnLst>
                <a:cxn ang="0">
                  <a:pos x="0" y="0"/>
                </a:cxn>
                <a:cxn ang="0">
                  <a:pos x="0" y="0"/>
                </a:cxn>
                <a:cxn ang="0">
                  <a:pos x="0" y="0"/>
                </a:cxn>
              </a:cxnLst>
              <a:rect l="0" t="0" r="0" b="0"/>
              <a:pathLst>
                <a:path w="21600" h="21600" fill="none">
                  <a:moveTo>
                    <a:pt x="0" y="0"/>
                  </a:moveTo>
                  <a:cubicBezTo>
                    <a:pt x="11929" y="0"/>
                    <a:pt x="21600" y="9670"/>
                    <a:pt x="21600" y="21600"/>
                  </a:cubicBezTo>
                </a:path>
                <a:path w="21600" h="21600" stroke="0">
                  <a:moveTo>
                    <a:pt x="0" y="0"/>
                  </a:moveTo>
                  <a:cubicBezTo>
                    <a:pt x="11929" y="0"/>
                    <a:pt x="21600" y="9670"/>
                    <a:pt x="21600" y="21600"/>
                  </a:cubicBezTo>
                  <a:lnTo>
                    <a:pt x="0" y="21600"/>
                  </a:lnTo>
                  <a:lnTo>
                    <a:pt x="0" y="0"/>
                  </a:lnTo>
                  <a:close/>
                </a:path>
              </a:pathLst>
            </a:custGeom>
            <a:noFill/>
            <a:ln w="38100" cap="flat" cmpd="sng">
              <a:solidFill>
                <a:srgbClr val="FF0000">
                  <a:alpha val="100000"/>
                </a:srgbClr>
              </a:solidFill>
              <a:prstDash val="solid"/>
              <a:round/>
              <a:headEnd type="none" w="med" len="med"/>
              <a:tailEnd type="none" w="med" len="med"/>
            </a:ln>
          </p:spPr>
          <p:txBody>
            <a:bodyPr/>
            <a:lstStyle/>
            <a:p>
              <a:endParaRPr lang="en-US"/>
            </a:p>
          </p:txBody>
        </p:sp>
        <p:sp>
          <p:nvSpPr>
            <p:cNvPr id="11292" name="Arc 29"/>
            <p:cNvSpPr/>
            <p:nvPr/>
          </p:nvSpPr>
          <p:spPr>
            <a:xfrm flipH="1">
              <a:off x="5338" y="182"/>
              <a:ext cx="144" cy="144"/>
            </a:xfrm>
            <a:custGeom>
              <a:avLst/>
              <a:gdLst/>
              <a:ahLst/>
              <a:cxnLst>
                <a:cxn ang="0">
                  <a:pos x="0" y="0"/>
                </a:cxn>
                <a:cxn ang="0">
                  <a:pos x="0" y="0"/>
                </a:cxn>
                <a:cxn ang="0">
                  <a:pos x="0" y="0"/>
                </a:cxn>
              </a:cxnLst>
              <a:rect l="0" t="0" r="0" b="0"/>
              <a:pathLst>
                <a:path w="21600" h="21600" fill="none">
                  <a:moveTo>
                    <a:pt x="0" y="0"/>
                  </a:moveTo>
                  <a:cubicBezTo>
                    <a:pt x="11929" y="0"/>
                    <a:pt x="21600" y="9670"/>
                    <a:pt x="21600" y="21600"/>
                  </a:cubicBezTo>
                </a:path>
                <a:path w="21600" h="21600" stroke="0">
                  <a:moveTo>
                    <a:pt x="0" y="0"/>
                  </a:moveTo>
                  <a:cubicBezTo>
                    <a:pt x="11929" y="0"/>
                    <a:pt x="21600" y="9670"/>
                    <a:pt x="21600" y="21600"/>
                  </a:cubicBezTo>
                  <a:lnTo>
                    <a:pt x="0" y="21600"/>
                  </a:lnTo>
                  <a:lnTo>
                    <a:pt x="0" y="0"/>
                  </a:lnTo>
                  <a:close/>
                </a:path>
              </a:pathLst>
            </a:custGeom>
            <a:noFill/>
            <a:ln w="38100" cap="flat" cmpd="sng">
              <a:solidFill>
                <a:srgbClr val="FF0000">
                  <a:alpha val="100000"/>
                </a:srgbClr>
              </a:solidFill>
              <a:prstDash val="solid"/>
              <a:round/>
              <a:headEnd type="none" w="med" len="med"/>
              <a:tailEnd type="none" w="med" len="med"/>
            </a:ln>
          </p:spPr>
          <p:txBody>
            <a:bodyPr/>
            <a:lstStyle/>
            <a:p>
              <a:endParaRPr lang="en-US"/>
            </a:p>
          </p:txBody>
        </p:sp>
        <p:sp>
          <p:nvSpPr>
            <p:cNvPr id="11293" name="Arc 30"/>
            <p:cNvSpPr/>
            <p:nvPr/>
          </p:nvSpPr>
          <p:spPr>
            <a:xfrm flipH="1">
              <a:off x="5415" y="230"/>
              <a:ext cx="115" cy="115"/>
            </a:xfrm>
            <a:custGeom>
              <a:avLst/>
              <a:gdLst/>
              <a:ahLst/>
              <a:cxnLst>
                <a:cxn ang="0">
                  <a:pos x="0" y="0"/>
                </a:cxn>
                <a:cxn ang="0">
                  <a:pos x="0" y="0"/>
                </a:cxn>
                <a:cxn ang="0">
                  <a:pos x="0" y="0"/>
                </a:cxn>
              </a:cxnLst>
              <a:rect l="0" t="0" r="0" b="0"/>
              <a:pathLst>
                <a:path w="21600" h="21600" fill="none">
                  <a:moveTo>
                    <a:pt x="0" y="0"/>
                  </a:moveTo>
                  <a:cubicBezTo>
                    <a:pt x="11929" y="0"/>
                    <a:pt x="21600" y="9670"/>
                    <a:pt x="21600" y="21600"/>
                  </a:cubicBezTo>
                </a:path>
                <a:path w="21600" h="21600" stroke="0">
                  <a:moveTo>
                    <a:pt x="0" y="0"/>
                  </a:moveTo>
                  <a:cubicBezTo>
                    <a:pt x="11929" y="0"/>
                    <a:pt x="21600" y="9670"/>
                    <a:pt x="21600" y="21600"/>
                  </a:cubicBezTo>
                  <a:lnTo>
                    <a:pt x="0" y="21600"/>
                  </a:lnTo>
                  <a:lnTo>
                    <a:pt x="0" y="0"/>
                  </a:lnTo>
                  <a:close/>
                </a:path>
              </a:pathLst>
            </a:custGeom>
            <a:noFill/>
            <a:ln w="38100" cap="flat" cmpd="sng">
              <a:solidFill>
                <a:srgbClr val="FF0000">
                  <a:alpha val="100000"/>
                </a:srgbClr>
              </a:solidFill>
              <a:prstDash val="solid"/>
              <a:round/>
              <a:headEnd type="none" w="med" len="med"/>
              <a:tailEnd type="none" w="med" len="med"/>
            </a:ln>
          </p:spPr>
          <p:txBody>
            <a:bodyPr/>
            <a:lstStyle/>
            <a:p>
              <a:endParaRPr lang="en-US"/>
            </a:p>
          </p:txBody>
        </p:sp>
        <p:sp>
          <p:nvSpPr>
            <p:cNvPr id="11294" name="Arc 31"/>
            <p:cNvSpPr/>
            <p:nvPr/>
          </p:nvSpPr>
          <p:spPr>
            <a:xfrm flipH="1">
              <a:off x="5482" y="278"/>
              <a:ext cx="86" cy="86"/>
            </a:xfrm>
            <a:custGeom>
              <a:avLst/>
              <a:gdLst/>
              <a:ahLst/>
              <a:cxnLst>
                <a:cxn ang="0">
                  <a:pos x="0" y="0"/>
                </a:cxn>
                <a:cxn ang="0">
                  <a:pos x="0" y="0"/>
                </a:cxn>
                <a:cxn ang="0">
                  <a:pos x="0" y="0"/>
                </a:cxn>
              </a:cxnLst>
              <a:rect l="0" t="0" r="0" b="0"/>
              <a:pathLst>
                <a:path w="21600" h="21600" fill="none">
                  <a:moveTo>
                    <a:pt x="0" y="0"/>
                  </a:moveTo>
                  <a:cubicBezTo>
                    <a:pt x="11929" y="0"/>
                    <a:pt x="21600" y="9670"/>
                    <a:pt x="21600" y="21600"/>
                  </a:cubicBezTo>
                </a:path>
                <a:path w="21600" h="21600" stroke="0">
                  <a:moveTo>
                    <a:pt x="0" y="0"/>
                  </a:moveTo>
                  <a:cubicBezTo>
                    <a:pt x="11929" y="0"/>
                    <a:pt x="21600" y="9670"/>
                    <a:pt x="21600" y="21600"/>
                  </a:cubicBezTo>
                  <a:lnTo>
                    <a:pt x="0" y="21600"/>
                  </a:lnTo>
                  <a:lnTo>
                    <a:pt x="0" y="0"/>
                  </a:lnTo>
                  <a:close/>
                </a:path>
              </a:pathLst>
            </a:custGeom>
            <a:noFill/>
            <a:ln w="38100" cap="flat" cmpd="sng">
              <a:solidFill>
                <a:srgbClr val="FF0000">
                  <a:alpha val="100000"/>
                </a:srgbClr>
              </a:solidFill>
              <a:prstDash val="solid"/>
              <a:round/>
              <a:headEnd type="none" w="med" len="med"/>
              <a:tailEnd type="none" w="med" len="med"/>
            </a:ln>
          </p:spPr>
          <p:txBody>
            <a:bodyPr/>
            <a:lstStyle/>
            <a:p>
              <a:endParaRPr lang="en-US"/>
            </a:p>
          </p:txBody>
        </p:sp>
      </p:grpSp>
      <p:sp>
        <p:nvSpPr>
          <p:cNvPr id="153632" name="Line 32"/>
          <p:cNvSpPr/>
          <p:nvPr/>
        </p:nvSpPr>
        <p:spPr>
          <a:xfrm>
            <a:off x="5389563" y="1847850"/>
            <a:ext cx="990600" cy="533400"/>
          </a:xfrm>
          <a:prstGeom prst="line">
            <a:avLst/>
          </a:prstGeom>
          <a:ln w="19050" cap="flat" cmpd="sng">
            <a:solidFill>
              <a:srgbClr val="CC3300"/>
            </a:solidFill>
            <a:prstDash val="solid"/>
            <a:headEnd type="none" w="med" len="med"/>
            <a:tailEnd type="none" w="med" len="med"/>
          </a:ln>
        </p:spPr>
      </p:sp>
      <p:sp>
        <p:nvSpPr>
          <p:cNvPr id="11277" name="Oval 33"/>
          <p:cNvSpPr/>
          <p:nvPr/>
        </p:nvSpPr>
        <p:spPr>
          <a:xfrm>
            <a:off x="2103438" y="1390650"/>
            <a:ext cx="635000" cy="533400"/>
          </a:xfrm>
          <a:prstGeom prst="ellipse">
            <a:avLst/>
          </a:prstGeom>
          <a:solidFill>
            <a:srgbClr val="FFFF00"/>
          </a:solidFill>
          <a:ln w="9525">
            <a:noFill/>
          </a:ln>
        </p:spPr>
        <p:txBody>
          <a:bodyPr wrap="none" lIns="115352" tIns="57676" rIns="115352" bIns="57676" anchor="ctr" anchorCtr="0"/>
          <a:lstStyle/>
          <a:p>
            <a:endParaRPr dirty="0"/>
          </a:p>
        </p:txBody>
      </p:sp>
      <p:pic>
        <p:nvPicPr>
          <p:cNvPr id="153634" name="Picture 34" descr="dan2"/>
          <p:cNvPicPr>
            <a:picLocks noGrp="1" noChangeAspect="1"/>
          </p:cNvPicPr>
          <p:nvPr>
            <p:ph sz="half" idx="1"/>
          </p:nvPr>
        </p:nvPicPr>
        <p:blipFill>
          <a:blip r:embed="rId4"/>
          <a:srcRect/>
          <a:stretch>
            <a:fillRect/>
          </a:stretch>
        </p:blipFill>
        <p:spPr>
          <a:xfrm>
            <a:off x="1439864" y="990601"/>
            <a:ext cx="1882775" cy="1427163"/>
          </a:xfrm>
        </p:spPr>
      </p:pic>
      <p:sp>
        <p:nvSpPr>
          <p:cNvPr id="153636" name="Text Box 36"/>
          <p:cNvSpPr txBox="1">
            <a:spLocks noChangeArrowheads="1"/>
          </p:cNvSpPr>
          <p:nvPr/>
        </p:nvSpPr>
        <p:spPr bwMode="auto">
          <a:xfrm>
            <a:off x="8272464" y="1704182"/>
            <a:ext cx="3916362" cy="4548461"/>
          </a:xfrm>
          <a:prstGeom prst="rect">
            <a:avLst/>
          </a:prstGeom>
        </p:spPr>
        <p:style>
          <a:lnRef idx="2">
            <a:schemeClr val="accent1"/>
          </a:lnRef>
          <a:fillRef idx="1">
            <a:schemeClr val="lt1"/>
          </a:fillRef>
          <a:effectRef idx="0">
            <a:schemeClr val="accent1"/>
          </a:effectRef>
          <a:fontRef idx="minor">
            <a:schemeClr val="dk1"/>
          </a:fontRef>
        </p:style>
        <p:txBody>
          <a:bodyPr wrap="square" lIns="115352" tIns="57676" rIns="115352" bIns="57676">
            <a:spAutoFit/>
          </a:bodyPr>
          <a:lstStyle>
            <a:lvl1pPr marL="0" lvl="0" indent="0" algn="l" defTabSz="914400" rtl="0" eaLnBrk="0" fontAlgn="base" latinLnBrk="0" hangingPunct="0">
              <a:lnSpc>
                <a:spcPct val="100000"/>
              </a:lnSpc>
              <a:spcBef>
                <a:spcPct val="0"/>
              </a:spcBef>
              <a:spcAft>
                <a:spcPct val="0"/>
              </a:spcAft>
              <a:buNone/>
              <a:defRPr sz="4500" b="0" i="0" u="none" kern="1200" baseline="0">
                <a:solidFill>
                  <a:schemeClr val="tx1"/>
                </a:solidFill>
                <a:latin typeface="Arial" panose="020B0604020202020204" pitchFamily="34" charset="0"/>
                <a:ea typeface="+mn-ea"/>
              </a:defRPr>
            </a:lvl1pPr>
            <a:lvl2pPr marL="576580" lvl="1" indent="-119380"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2pPr>
            <a:lvl3pPr marL="1152525" lvl="2" indent="-23812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3pPr>
            <a:lvl4pPr marL="1729105" lvl="3" indent="-35750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4pPr>
            <a:lvl5pPr marL="2306955" lvl="4" indent="-47815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5pPr>
          </a:lstStyle>
          <a:p>
            <a:pPr lvl="0" algn="just" eaLnBrk="1" hangingPunct="1">
              <a:spcBef>
                <a:spcPct val="50000"/>
              </a:spcBef>
              <a:buNone/>
            </a:pPr>
            <a:r>
              <a:rPr lang="vi-VN" altLang="x-none" sz="3200" b="1" dirty="0">
                <a:solidFill>
                  <a:schemeClr val="accent5"/>
                </a:solidFill>
                <a:latin typeface="Times New Roman" panose="02020603050405020304" pitchFamily="18" charset="0"/>
                <a:cs typeface="Times New Roman" panose="02020603050405020304" pitchFamily="18" charset="0"/>
              </a:rPr>
              <a:t>Bật đèn trước, rồi cho ăn. Lặp đi lặp lại quá trình này nhiều lần, khi đó cả vùng thị giác và vùng ăn uống đều hoạt  động, đường liên hệ tạm thời đang được h</a:t>
            </a:r>
            <a:r>
              <a:rPr sz="3200" b="1" dirty="0">
                <a:solidFill>
                  <a:schemeClr val="accent5"/>
                </a:solidFill>
                <a:latin typeface="Times New Roman" panose="02020603050405020304" pitchFamily="18" charset="0"/>
                <a:cs typeface="Times New Roman" panose="02020603050405020304" pitchFamily="18" charset="0"/>
              </a:rPr>
              <a:t>ì</a:t>
            </a:r>
            <a:r>
              <a:rPr lang="vi-VN" altLang="x-none" sz="3200" b="1" dirty="0">
                <a:solidFill>
                  <a:schemeClr val="accent5"/>
                </a:solidFill>
                <a:latin typeface="Times New Roman" panose="02020603050405020304" pitchFamily="18" charset="0"/>
                <a:cs typeface="Times New Roman" panose="02020603050405020304" pitchFamily="18" charset="0"/>
              </a:rPr>
              <a:t>nh thành.</a:t>
            </a:r>
          </a:p>
        </p:txBody>
      </p:sp>
      <p:sp>
        <p:nvSpPr>
          <p:cNvPr id="153637" name="Text Box 37"/>
          <p:cNvSpPr txBox="1">
            <a:spLocks noChangeArrowheads="1"/>
          </p:cNvSpPr>
          <p:nvPr/>
        </p:nvSpPr>
        <p:spPr bwMode="auto">
          <a:xfrm>
            <a:off x="-2998" y="6158650"/>
            <a:ext cx="12191824" cy="547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15352" tIns="57676" rIns="115352" bIns="57676">
            <a:spAutoFit/>
          </a:bodyPr>
          <a:lstStyle/>
          <a:p>
            <a:pPr>
              <a:spcBef>
                <a:spcPct val="50000"/>
              </a:spcBef>
            </a:pPr>
            <a:r>
              <a:rPr lang="vi-VN" altLang="x-none" sz="2800" b="1" dirty="0">
                <a:solidFill>
                  <a:srgbClr val="FF0000"/>
                </a:solidFill>
                <a:latin typeface="Times New Roman" panose="02020603050405020304" pitchFamily="18" charset="0"/>
              </a:rPr>
              <a:t>Bật đèn rồi cho ăn nhiều lần, ánh đèn sẽ trở thành tín hiệu của ăn uống.</a:t>
            </a:r>
          </a:p>
        </p:txBody>
      </p:sp>
      <p:sp>
        <p:nvSpPr>
          <p:cNvPr id="153638" name="AutoShape 38"/>
          <p:cNvSpPr/>
          <p:nvPr/>
        </p:nvSpPr>
        <p:spPr bwMode="auto">
          <a:xfrm>
            <a:off x="8616951" y="152400"/>
            <a:ext cx="3324225" cy="1504951"/>
          </a:xfrm>
          <a:prstGeom prst="borderCallout2">
            <a:avLst>
              <a:gd name="adj1" fmla="val 10713"/>
              <a:gd name="adj2" fmla="val -4347"/>
              <a:gd name="adj3" fmla="val 13589"/>
              <a:gd name="adj4" fmla="val -48645"/>
              <a:gd name="adj5" fmla="val 128593"/>
              <a:gd name="adj6" fmla="val -82342"/>
            </a:avLst>
          </a:prstGeom>
        </p:spPr>
        <p:style>
          <a:lnRef idx="2">
            <a:schemeClr val="accent1"/>
          </a:lnRef>
          <a:fillRef idx="1">
            <a:schemeClr val="lt1"/>
          </a:fillRef>
          <a:effectRef idx="0">
            <a:schemeClr val="accent1"/>
          </a:effectRef>
          <a:fontRef idx="minor">
            <a:schemeClr val="dk1"/>
          </a:fontRef>
        </p:style>
        <p:txBody>
          <a:bodyPr lIns="115352" tIns="57676" rIns="115352" bIns="57676"/>
          <a:lstStyle>
            <a:lvl1pPr marL="0" lvl="0" indent="0" algn="l" defTabSz="914400" rtl="0" eaLnBrk="0" fontAlgn="base" latinLnBrk="0" hangingPunct="0">
              <a:lnSpc>
                <a:spcPct val="100000"/>
              </a:lnSpc>
              <a:spcBef>
                <a:spcPct val="0"/>
              </a:spcBef>
              <a:spcAft>
                <a:spcPct val="0"/>
              </a:spcAft>
              <a:buNone/>
              <a:defRPr sz="4500" b="0" i="0" u="none" kern="1200" baseline="0">
                <a:solidFill>
                  <a:schemeClr val="tx1"/>
                </a:solidFill>
                <a:latin typeface="Arial" panose="020B0604020202020204" pitchFamily="34" charset="0"/>
                <a:ea typeface="+mn-ea"/>
              </a:defRPr>
            </a:lvl1pPr>
            <a:lvl2pPr marL="576580" lvl="1" indent="-119380"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2pPr>
            <a:lvl3pPr marL="1152525" lvl="2" indent="-23812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3pPr>
            <a:lvl4pPr marL="1729105" lvl="3" indent="-35750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4pPr>
            <a:lvl5pPr marL="2306955" lvl="4" indent="-47815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5pPr>
          </a:lstStyle>
          <a:p>
            <a:pPr lvl="0" algn="just" eaLnBrk="1" hangingPunct="1">
              <a:buNone/>
            </a:pPr>
            <a:r>
              <a:rPr lang="vi-VN" altLang="x-none" sz="3200" b="1" dirty="0">
                <a:solidFill>
                  <a:srgbClr val="FF0000"/>
                </a:solidFill>
                <a:latin typeface="Times New Roman" panose="02020603050405020304" pitchFamily="18" charset="0"/>
                <a:cs typeface="Times New Roman" panose="02020603050405020304" pitchFamily="18" charset="0"/>
              </a:rPr>
              <a:t>Đang h</a:t>
            </a:r>
            <a:r>
              <a:rPr sz="3200" b="1" dirty="0">
                <a:solidFill>
                  <a:srgbClr val="FF0000"/>
                </a:solidFill>
                <a:latin typeface="Times New Roman" panose="02020603050405020304" pitchFamily="18" charset="0"/>
                <a:cs typeface="Times New Roman" panose="02020603050405020304" pitchFamily="18" charset="0"/>
              </a:rPr>
              <a:t>ì</a:t>
            </a:r>
            <a:r>
              <a:rPr lang="vi-VN" altLang="x-none" sz="3200" b="1" dirty="0">
                <a:solidFill>
                  <a:srgbClr val="FF0000"/>
                </a:solidFill>
                <a:latin typeface="Times New Roman" panose="02020603050405020304" pitchFamily="18" charset="0"/>
                <a:cs typeface="Times New Roman" panose="02020603050405020304" pitchFamily="18" charset="0"/>
              </a:rPr>
              <a:t>nh thành đường liên hệ tạm thời</a:t>
            </a:r>
          </a:p>
        </p:txBody>
      </p:sp>
      <p:pic>
        <p:nvPicPr>
          <p:cNvPr id="153639" name="Picture 39" descr="hcn"/>
          <p:cNvPicPr>
            <a:picLocks noChangeAspect="1"/>
          </p:cNvPicPr>
          <p:nvPr/>
        </p:nvPicPr>
        <p:blipFill>
          <a:blip r:embed="rId5"/>
          <a:stretch>
            <a:fillRect/>
          </a:stretch>
        </p:blipFill>
        <p:spPr>
          <a:xfrm>
            <a:off x="449263" y="4648200"/>
            <a:ext cx="2278062" cy="1219200"/>
          </a:xfrm>
          <a:prstGeom prst="rect">
            <a:avLst/>
          </a:prstGeom>
          <a:noFill/>
          <a:ln w="9525">
            <a:noFill/>
          </a:ln>
        </p:spPr>
      </p:pic>
      <p:sp>
        <p:nvSpPr>
          <p:cNvPr id="153640" name="Line 40"/>
          <p:cNvSpPr/>
          <p:nvPr/>
        </p:nvSpPr>
        <p:spPr>
          <a:xfrm>
            <a:off x="2530476" y="1752600"/>
            <a:ext cx="1089025" cy="914400"/>
          </a:xfrm>
          <a:prstGeom prst="line">
            <a:avLst/>
          </a:prstGeom>
          <a:ln w="28575" cap="flat" cmpd="sng">
            <a:solidFill>
              <a:srgbClr val="FFFF00"/>
            </a:solidFill>
            <a:prstDash val="dash"/>
            <a:headEnd type="none" w="med" len="med"/>
            <a:tailEnd type="none" w="med" len="med"/>
          </a:ln>
        </p:spPr>
      </p:sp>
      <p:sp>
        <p:nvSpPr>
          <p:cNvPr id="153641" name="Oval 41"/>
          <p:cNvSpPr/>
          <p:nvPr/>
        </p:nvSpPr>
        <p:spPr>
          <a:xfrm>
            <a:off x="6365875" y="3048000"/>
            <a:ext cx="198438" cy="152400"/>
          </a:xfrm>
          <a:prstGeom prst="ellipse">
            <a:avLst/>
          </a:prstGeom>
          <a:solidFill>
            <a:srgbClr val="FFFF00"/>
          </a:solidFill>
          <a:ln w="9525" cap="flat" cmpd="sng">
            <a:solidFill>
              <a:srgbClr val="FF33CC"/>
            </a:solidFill>
            <a:prstDash val="solid"/>
            <a:headEnd type="none" w="med" len="med"/>
            <a:tailEnd type="none" w="med" len="med"/>
          </a:ln>
        </p:spPr>
        <p:txBody>
          <a:bodyPr wrap="none" lIns="115352" tIns="57676" rIns="115352" bIns="57676" anchor="ctr" anchorCtr="0"/>
          <a:lstStyle/>
          <a:p>
            <a:endParaRPr dirty="0"/>
          </a:p>
        </p:txBody>
      </p:sp>
      <p:sp>
        <p:nvSpPr>
          <p:cNvPr id="153642" name="Oval 42"/>
          <p:cNvSpPr/>
          <p:nvPr/>
        </p:nvSpPr>
        <p:spPr>
          <a:xfrm>
            <a:off x="5230814" y="1752600"/>
            <a:ext cx="198437" cy="152400"/>
          </a:xfrm>
          <a:prstGeom prst="ellipse">
            <a:avLst/>
          </a:prstGeom>
          <a:solidFill>
            <a:schemeClr val="accent2"/>
          </a:solidFill>
          <a:ln w="9525" cap="flat" cmpd="sng">
            <a:solidFill>
              <a:srgbClr val="FF33CC"/>
            </a:solidFill>
            <a:prstDash val="solid"/>
            <a:headEnd type="none" w="med" len="med"/>
            <a:tailEnd type="none" w="med" len="med"/>
          </a:ln>
        </p:spPr>
        <p:txBody>
          <a:bodyPr wrap="none" lIns="115352" tIns="57676" rIns="115352" bIns="57676" anchor="ctr" anchorCtr="0"/>
          <a:lstStyle/>
          <a:p>
            <a:endParaRPr dirty="0"/>
          </a:p>
        </p:txBody>
      </p:sp>
      <p:sp>
        <p:nvSpPr>
          <p:cNvPr id="153643" name="Oval 43"/>
          <p:cNvSpPr/>
          <p:nvPr/>
        </p:nvSpPr>
        <p:spPr>
          <a:xfrm>
            <a:off x="6294439" y="2362200"/>
            <a:ext cx="198437" cy="152400"/>
          </a:xfrm>
          <a:prstGeom prst="ellipse">
            <a:avLst/>
          </a:prstGeom>
          <a:solidFill>
            <a:srgbClr val="FF33CC"/>
          </a:solidFill>
          <a:ln w="9525" cap="flat" cmpd="sng">
            <a:solidFill>
              <a:srgbClr val="FF33CC"/>
            </a:solidFill>
            <a:prstDash val="solid"/>
            <a:headEnd type="none" w="med" len="med"/>
            <a:tailEnd type="none" w="med" len="med"/>
          </a:ln>
        </p:spPr>
        <p:txBody>
          <a:bodyPr wrap="none" lIns="115352" tIns="57676" rIns="115352" bIns="57676" anchor="ctr" anchorCtr="0"/>
          <a:lstStyle/>
          <a:p>
            <a:endParaRPr dirty="0"/>
          </a:p>
        </p:txBody>
      </p:sp>
      <p:sp>
        <p:nvSpPr>
          <p:cNvPr id="153644" name="Line 44"/>
          <p:cNvSpPr/>
          <p:nvPr/>
        </p:nvSpPr>
        <p:spPr>
          <a:xfrm>
            <a:off x="5303839" y="1828800"/>
            <a:ext cx="1089025" cy="1219200"/>
          </a:xfrm>
          <a:prstGeom prst="line">
            <a:avLst/>
          </a:prstGeom>
          <a:ln w="9525" cap="flat" cmpd="sng">
            <a:solidFill>
              <a:srgbClr val="FF33CC"/>
            </a:solidFill>
            <a:prstDash val="dash"/>
            <a:headEnd type="none" w="med" len="med"/>
            <a:tailEnd type="triangle" w="med" len="med"/>
          </a:ln>
        </p:spPr>
      </p:sp>
      <p:sp>
        <p:nvSpPr>
          <p:cNvPr id="45" name="Text Box 11"/>
          <p:cNvSpPr txBox="1">
            <a:spLocks noChangeArrowheads="1"/>
          </p:cNvSpPr>
          <p:nvPr/>
        </p:nvSpPr>
        <p:spPr bwMode="auto">
          <a:xfrm>
            <a:off x="350838" y="152400"/>
            <a:ext cx="5673154" cy="670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15352" tIns="57676" rIns="115352" bIns="57676">
            <a:spAutoFit/>
          </a:bodyPr>
          <a:lstStyle>
            <a:lvl1pPr eaLnBrk="0" hangingPunct="0">
              <a:defRPr sz="3600">
                <a:solidFill>
                  <a:schemeClr val="tx1"/>
                </a:solidFill>
                <a:latin typeface="Arial" panose="020B0604020202020204" pitchFamily="34" charset="0"/>
                <a:cs typeface="Arial" panose="020B0604020202020204" pitchFamily="34" charset="0"/>
              </a:defRPr>
            </a:lvl1pPr>
            <a:lvl2pPr marL="742950" indent="-285750" eaLnBrk="0" hangingPunct="0">
              <a:defRPr sz="3600">
                <a:solidFill>
                  <a:schemeClr val="tx1"/>
                </a:solidFill>
                <a:latin typeface="Arial" panose="020B0604020202020204" pitchFamily="34" charset="0"/>
                <a:cs typeface="Arial" panose="020B0604020202020204" pitchFamily="34" charset="0"/>
              </a:defRPr>
            </a:lvl2pPr>
            <a:lvl3pPr marL="1143000" indent="-228600" eaLnBrk="0" hangingPunct="0">
              <a:defRPr sz="3600">
                <a:solidFill>
                  <a:schemeClr val="tx1"/>
                </a:solidFill>
                <a:latin typeface="Arial" panose="020B0604020202020204" pitchFamily="34" charset="0"/>
                <a:cs typeface="Arial" panose="020B0604020202020204" pitchFamily="34" charset="0"/>
              </a:defRPr>
            </a:lvl3pPr>
            <a:lvl4pPr marL="1600200" indent="-228600" eaLnBrk="0" hangingPunct="0">
              <a:defRPr sz="3600">
                <a:solidFill>
                  <a:schemeClr val="tx1"/>
                </a:solidFill>
                <a:latin typeface="Arial" panose="020B0604020202020204" pitchFamily="34" charset="0"/>
                <a:cs typeface="Arial" panose="020B0604020202020204" pitchFamily="34" charset="0"/>
              </a:defRPr>
            </a:lvl4pPr>
            <a:lvl5pPr marL="2057400" indent="-228600" eaLnBrk="0" hangingPunct="0">
              <a:defRPr sz="3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Arial" panose="020B0604020202020204" pitchFamily="34" charset="0"/>
                <a:cs typeface="Arial" panose="020B0604020202020204" pitchFamily="34" charset="0"/>
              </a:defRPr>
            </a:lvl9pPr>
          </a:lstStyle>
          <a:p>
            <a:pPr eaLnBrk="1" hangingPunct="1">
              <a:spcBef>
                <a:spcPct val="50000"/>
              </a:spcBef>
              <a:defRPr/>
            </a:pPr>
            <a:r>
              <a:rPr lang="en-US" b="1" dirty="0" err="1">
                <a:solidFill>
                  <a:srgbClr val="FF0000"/>
                </a:solidFill>
                <a:latin typeface="Times New Roman" panose="02020603050405020304" pitchFamily="18" charset="0"/>
                <a:cs typeface="Times New Roman" panose="02020603050405020304" pitchFamily="18" charset="0"/>
              </a:rPr>
              <a:t>Thí</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nghiệm</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của</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Paplôp</a:t>
            </a:r>
            <a:endParaRPr lang="en-US" b="1"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53634"/>
                                        </p:tgtEl>
                                      </p:cBhvr>
                                    </p:animEffect>
                                    <p:set>
                                      <p:cBhvr>
                                        <p:cTn id="7" dur="1" fill="hold">
                                          <p:stCondLst>
                                            <p:cond delay="499"/>
                                          </p:stCondLst>
                                        </p:cTn>
                                        <p:tgtEl>
                                          <p:spTgt spid="153634"/>
                                        </p:tgtEl>
                                        <p:attrNameLst>
                                          <p:attrName>style.visibility</p:attrName>
                                        </p:attrNameLst>
                                      </p:cBhvr>
                                      <p:to>
                                        <p:strVal val="hidden"/>
                                      </p:to>
                                    </p:set>
                                  </p:childTnLst>
                                </p:cTn>
                              </p:par>
                              <p:par>
                                <p:cTn id="8" presetID="22" presetClass="entr" presetSubtype="1" repeatCount="indefinite" fill="hold" nodeType="withEffect">
                                  <p:stCondLst>
                                    <p:cond delay="0"/>
                                  </p:stCondLst>
                                  <p:childTnLst>
                                    <p:set>
                                      <p:cBhvr>
                                        <p:cTn id="9" dur="1" fill="hold">
                                          <p:stCondLst>
                                            <p:cond delay="0"/>
                                          </p:stCondLst>
                                        </p:cTn>
                                        <p:tgtEl>
                                          <p:spTgt spid="153640"/>
                                        </p:tgtEl>
                                        <p:attrNameLst>
                                          <p:attrName>style.visibility</p:attrName>
                                        </p:attrNameLst>
                                      </p:cBhvr>
                                      <p:to>
                                        <p:strVal val="visible"/>
                                      </p:to>
                                    </p:set>
                                    <p:animEffect transition="in" filter="wipe(up)">
                                      <p:cBhvr>
                                        <p:cTn id="10" dur="500"/>
                                        <p:tgtEl>
                                          <p:spTgt spid="153640"/>
                                        </p:tgtEl>
                                      </p:cBhvr>
                                    </p:animEffect>
                                  </p:childTnLst>
                                </p:cTn>
                              </p:par>
                            </p:childTnLst>
                          </p:cTn>
                        </p:par>
                        <p:par>
                          <p:cTn id="11" fill="hold">
                            <p:stCondLst>
                              <p:cond delay="500"/>
                            </p:stCondLst>
                            <p:childTnLst>
                              <p:par>
                                <p:cTn id="12" presetID="10" presetClass="exit" presetSubtype="0" fill="hold" nodeType="afterEffect">
                                  <p:stCondLst>
                                    <p:cond delay="2000"/>
                                  </p:stCondLst>
                                  <p:childTnLst>
                                    <p:animEffect transition="out" filter="fade">
                                      <p:cBhvr>
                                        <p:cTn id="13" dur="1000"/>
                                        <p:tgtEl>
                                          <p:spTgt spid="153639"/>
                                        </p:tgtEl>
                                      </p:cBhvr>
                                    </p:animEffect>
                                    <p:set>
                                      <p:cBhvr>
                                        <p:cTn id="14" dur="1" fill="hold">
                                          <p:stCondLst>
                                            <p:cond delay="999"/>
                                          </p:stCondLst>
                                        </p:cTn>
                                        <p:tgtEl>
                                          <p:spTgt spid="153639"/>
                                        </p:tgtEl>
                                        <p:attrNameLst>
                                          <p:attrName>style.visibility</p:attrName>
                                        </p:attrNameLst>
                                      </p:cBhvr>
                                      <p:to>
                                        <p:strVal val="hidden"/>
                                      </p:to>
                                    </p:set>
                                  </p:childTnLst>
                                </p:cTn>
                              </p:par>
                            </p:childTnLst>
                          </p:cTn>
                        </p:par>
                        <p:par>
                          <p:cTn id="15" fill="hold">
                            <p:stCondLst>
                              <p:cond delay="3500"/>
                            </p:stCondLst>
                            <p:childTnLst>
                              <p:par>
                                <p:cTn id="16" presetID="22" presetClass="entr" presetSubtype="4" repeatCount="indefinite" fill="hold" nodeType="afterEffect">
                                  <p:stCondLst>
                                    <p:cond delay="0"/>
                                  </p:stCondLst>
                                  <p:childTnLst>
                                    <p:set>
                                      <p:cBhvr>
                                        <p:cTn id="17" dur="1" fill="hold">
                                          <p:stCondLst>
                                            <p:cond delay="0"/>
                                          </p:stCondLst>
                                        </p:cTn>
                                        <p:tgtEl>
                                          <p:spTgt spid="153603"/>
                                        </p:tgtEl>
                                        <p:attrNameLst>
                                          <p:attrName>style.visibility</p:attrName>
                                        </p:attrNameLst>
                                      </p:cBhvr>
                                      <p:to>
                                        <p:strVal val="visible"/>
                                      </p:to>
                                    </p:set>
                                    <p:animEffect transition="in" filter="wipe(down)">
                                      <p:cBhvr>
                                        <p:cTn id="18" dur="1000"/>
                                        <p:tgtEl>
                                          <p:spTgt spid="153603"/>
                                        </p:tgtEl>
                                      </p:cBhvr>
                                    </p:animEffect>
                                  </p:childTnLst>
                                </p:cTn>
                              </p:par>
                            </p:childTnLst>
                          </p:cTn>
                        </p:par>
                        <p:par>
                          <p:cTn id="19" fill="hold">
                            <p:stCondLst>
                              <p:cond delay="4500"/>
                            </p:stCondLst>
                            <p:childTnLst>
                              <p:par>
                                <p:cTn id="20" presetID="3" presetClass="entr" presetSubtype="10" repeatCount="indefinite" fill="hold" grpId="0" nodeType="afterEffect">
                                  <p:stCondLst>
                                    <p:cond delay="0"/>
                                  </p:stCondLst>
                                  <p:childTnLst>
                                    <p:set>
                                      <p:cBhvr>
                                        <p:cTn id="21" dur="1" fill="hold">
                                          <p:stCondLst>
                                            <p:cond delay="0"/>
                                          </p:stCondLst>
                                        </p:cTn>
                                        <p:tgtEl>
                                          <p:spTgt spid="153641"/>
                                        </p:tgtEl>
                                        <p:attrNameLst>
                                          <p:attrName>style.visibility</p:attrName>
                                        </p:attrNameLst>
                                      </p:cBhvr>
                                      <p:to>
                                        <p:strVal val="visible"/>
                                      </p:to>
                                    </p:set>
                                    <p:animEffect transition="in" filter="blinds(horizontal)">
                                      <p:cBhvr>
                                        <p:cTn id="22" dur="500"/>
                                        <p:tgtEl>
                                          <p:spTgt spid="153641"/>
                                        </p:tgtEl>
                                      </p:cBhvr>
                                    </p:animEffect>
                                  </p:childTnLst>
                                </p:cTn>
                              </p:par>
                            </p:childTnLst>
                          </p:cTn>
                        </p:par>
                        <p:par>
                          <p:cTn id="23" fill="hold">
                            <p:stCondLst>
                              <p:cond delay="5000"/>
                            </p:stCondLst>
                            <p:childTnLst>
                              <p:par>
                                <p:cTn id="24" presetID="22" presetClass="entr" presetSubtype="4" repeatCount="indefinite" fill="hold" nodeType="afterEffect">
                                  <p:stCondLst>
                                    <p:cond delay="0"/>
                                  </p:stCondLst>
                                  <p:childTnLst>
                                    <p:set>
                                      <p:cBhvr>
                                        <p:cTn id="25" dur="1" fill="hold">
                                          <p:stCondLst>
                                            <p:cond delay="0"/>
                                          </p:stCondLst>
                                        </p:cTn>
                                        <p:tgtEl>
                                          <p:spTgt spid="153606"/>
                                        </p:tgtEl>
                                        <p:attrNameLst>
                                          <p:attrName>style.visibility</p:attrName>
                                        </p:attrNameLst>
                                      </p:cBhvr>
                                      <p:to>
                                        <p:strVal val="visible"/>
                                      </p:to>
                                    </p:set>
                                    <p:animEffect transition="in" filter="wipe(down)">
                                      <p:cBhvr>
                                        <p:cTn id="26" dur="2000"/>
                                        <p:tgtEl>
                                          <p:spTgt spid="153606"/>
                                        </p:tgtEl>
                                      </p:cBhvr>
                                    </p:animEffect>
                                  </p:childTnLst>
                                </p:cTn>
                              </p:par>
                            </p:childTnLst>
                          </p:cTn>
                        </p:par>
                        <p:par>
                          <p:cTn id="27" fill="hold">
                            <p:stCondLst>
                              <p:cond delay="7000"/>
                            </p:stCondLst>
                            <p:childTnLst>
                              <p:par>
                                <p:cTn id="28" presetID="3" presetClass="entr" presetSubtype="10" repeatCount="indefinite" fill="hold" grpId="0" nodeType="afterEffect">
                                  <p:stCondLst>
                                    <p:cond delay="0"/>
                                  </p:stCondLst>
                                  <p:childTnLst>
                                    <p:set>
                                      <p:cBhvr>
                                        <p:cTn id="29" dur="1" fill="hold">
                                          <p:stCondLst>
                                            <p:cond delay="0"/>
                                          </p:stCondLst>
                                        </p:cTn>
                                        <p:tgtEl>
                                          <p:spTgt spid="153642"/>
                                        </p:tgtEl>
                                        <p:attrNameLst>
                                          <p:attrName>style.visibility</p:attrName>
                                        </p:attrNameLst>
                                      </p:cBhvr>
                                      <p:to>
                                        <p:strVal val="visible"/>
                                      </p:to>
                                    </p:set>
                                    <p:animEffect transition="in" filter="blinds(horizontal)">
                                      <p:cBhvr>
                                        <p:cTn id="30" dur="500"/>
                                        <p:tgtEl>
                                          <p:spTgt spid="153642"/>
                                        </p:tgtEl>
                                      </p:cBhvr>
                                    </p:animEffect>
                                  </p:childTnLst>
                                </p:cTn>
                              </p:par>
                            </p:childTnLst>
                          </p:cTn>
                        </p:par>
                        <p:par>
                          <p:cTn id="31" fill="hold">
                            <p:stCondLst>
                              <p:cond delay="7500"/>
                            </p:stCondLst>
                            <p:childTnLst>
                              <p:par>
                                <p:cTn id="32" presetID="22" presetClass="entr" presetSubtype="4" repeatCount="indefinite" fill="hold" nodeType="afterEffect">
                                  <p:stCondLst>
                                    <p:cond delay="0"/>
                                  </p:stCondLst>
                                  <p:childTnLst>
                                    <p:set>
                                      <p:cBhvr>
                                        <p:cTn id="33" dur="1" fill="hold">
                                          <p:stCondLst>
                                            <p:cond delay="0"/>
                                          </p:stCondLst>
                                        </p:cTn>
                                        <p:tgtEl>
                                          <p:spTgt spid="153609"/>
                                        </p:tgtEl>
                                        <p:attrNameLst>
                                          <p:attrName>style.visibility</p:attrName>
                                        </p:attrNameLst>
                                      </p:cBhvr>
                                      <p:to>
                                        <p:strVal val="visible"/>
                                      </p:to>
                                    </p:set>
                                    <p:animEffect transition="in" filter="wipe(down)">
                                      <p:cBhvr>
                                        <p:cTn id="34" dur="2000"/>
                                        <p:tgtEl>
                                          <p:spTgt spid="153609"/>
                                        </p:tgtEl>
                                      </p:cBhvr>
                                    </p:animEffect>
                                  </p:childTnLst>
                                </p:cTn>
                              </p:par>
                              <p:par>
                                <p:cTn id="35" presetID="22" presetClass="entr" presetSubtype="1" fill="hold" nodeType="withEffect">
                                  <p:stCondLst>
                                    <p:cond delay="0"/>
                                  </p:stCondLst>
                                  <p:childTnLst>
                                    <p:set>
                                      <p:cBhvr>
                                        <p:cTn id="36" dur="1" fill="hold">
                                          <p:stCondLst>
                                            <p:cond delay="0"/>
                                          </p:stCondLst>
                                        </p:cTn>
                                        <p:tgtEl>
                                          <p:spTgt spid="153612"/>
                                        </p:tgtEl>
                                        <p:attrNameLst>
                                          <p:attrName>style.visibility</p:attrName>
                                        </p:attrNameLst>
                                      </p:cBhvr>
                                      <p:to>
                                        <p:strVal val="visible"/>
                                      </p:to>
                                    </p:set>
                                    <p:animEffect transition="in" filter="wipe(up)">
                                      <p:cBhvr>
                                        <p:cTn id="37" dur="3000"/>
                                        <p:tgtEl>
                                          <p:spTgt spid="153612"/>
                                        </p:tgtEl>
                                      </p:cBhvr>
                                    </p:animEffect>
                                  </p:childTnLst>
                                </p:cTn>
                              </p:par>
                            </p:childTnLst>
                          </p:cTn>
                        </p:par>
                        <p:par>
                          <p:cTn id="38" fill="hold">
                            <p:stCondLst>
                              <p:cond delay="9500"/>
                            </p:stCondLst>
                            <p:childTnLst>
                              <p:par>
                                <p:cTn id="39" presetID="1" presetClass="entr" presetSubtype="0" fill="hold" nodeType="afterEffect">
                                  <p:stCondLst>
                                    <p:cond delay="0"/>
                                  </p:stCondLst>
                                  <p:childTnLst>
                                    <p:set>
                                      <p:cBhvr>
                                        <p:cTn id="40" dur="1" fill="hold">
                                          <p:stCondLst>
                                            <p:cond delay="0"/>
                                          </p:stCondLst>
                                        </p:cTn>
                                        <p:tgtEl>
                                          <p:spTgt spid="153615"/>
                                        </p:tgtEl>
                                        <p:attrNameLst>
                                          <p:attrName>style.visibility</p:attrName>
                                        </p:attrNameLst>
                                      </p:cBhvr>
                                      <p:to>
                                        <p:strVal val="visible"/>
                                      </p:to>
                                    </p:set>
                                  </p:childTnLst>
                                </p:cTn>
                              </p:par>
                              <p:par>
                                <p:cTn id="41" presetID="10" presetClass="exit" presetSubtype="0" repeatCount="indefinite" fill="hold" nodeType="withEffect">
                                  <p:stCondLst>
                                    <p:cond delay="0"/>
                                  </p:stCondLst>
                                  <p:childTnLst>
                                    <p:animEffect transition="out" filter="fade">
                                      <p:cBhvr>
                                        <p:cTn id="42" dur="500"/>
                                        <p:tgtEl>
                                          <p:spTgt spid="153615"/>
                                        </p:tgtEl>
                                      </p:cBhvr>
                                    </p:animEffect>
                                    <p:set>
                                      <p:cBhvr>
                                        <p:cTn id="43" dur="1" fill="hold">
                                          <p:stCondLst>
                                            <p:cond delay="499"/>
                                          </p:stCondLst>
                                        </p:cTn>
                                        <p:tgtEl>
                                          <p:spTgt spid="153615"/>
                                        </p:tgtEl>
                                        <p:attrNameLst>
                                          <p:attrName>style.visibility</p:attrName>
                                        </p:attrNameLst>
                                      </p:cBhvr>
                                      <p:to>
                                        <p:strVal val="hidden"/>
                                      </p:to>
                                    </p:set>
                                  </p:childTnLst>
                                </p:cTn>
                              </p:par>
                              <p:par>
                                <p:cTn id="44" presetID="1" presetClass="entr" presetSubtype="0" fill="hold" nodeType="withEffect">
                                  <p:stCondLst>
                                    <p:cond delay="0"/>
                                  </p:stCondLst>
                                  <p:childTnLst>
                                    <p:set>
                                      <p:cBhvr>
                                        <p:cTn id="45" dur="1" fill="hold">
                                          <p:stCondLst>
                                            <p:cond delay="0"/>
                                          </p:stCondLst>
                                        </p:cTn>
                                        <p:tgtEl>
                                          <p:spTgt spid="153616"/>
                                        </p:tgtEl>
                                        <p:attrNameLst>
                                          <p:attrName>style.visibility</p:attrName>
                                        </p:attrNameLst>
                                      </p:cBhvr>
                                      <p:to>
                                        <p:strVal val="visible"/>
                                      </p:to>
                                    </p:set>
                                  </p:childTnLst>
                                </p:cTn>
                              </p:par>
                              <p:par>
                                <p:cTn id="46" presetID="10" presetClass="exit" presetSubtype="0" repeatCount="indefinite" fill="hold" nodeType="withEffect">
                                  <p:stCondLst>
                                    <p:cond delay="0"/>
                                  </p:stCondLst>
                                  <p:childTnLst>
                                    <p:animEffect transition="out" filter="fade">
                                      <p:cBhvr>
                                        <p:cTn id="47" dur="500"/>
                                        <p:tgtEl>
                                          <p:spTgt spid="153616"/>
                                        </p:tgtEl>
                                      </p:cBhvr>
                                    </p:animEffect>
                                    <p:set>
                                      <p:cBhvr>
                                        <p:cTn id="48" dur="1" fill="hold">
                                          <p:stCondLst>
                                            <p:cond delay="499"/>
                                          </p:stCondLst>
                                        </p:cTn>
                                        <p:tgtEl>
                                          <p:spTgt spid="153616"/>
                                        </p:tgtEl>
                                        <p:attrNameLst>
                                          <p:attrName>style.visibility</p:attrName>
                                        </p:attrNameLst>
                                      </p:cBhvr>
                                      <p:to>
                                        <p:strVal val="hidden"/>
                                      </p:to>
                                    </p:set>
                                  </p:childTnLst>
                                </p:cTn>
                              </p:par>
                              <p:par>
                                <p:cTn id="49" presetID="1" presetClass="entr" presetSubtype="0" fill="hold" nodeType="withEffect">
                                  <p:stCondLst>
                                    <p:cond delay="0"/>
                                  </p:stCondLst>
                                  <p:childTnLst>
                                    <p:set>
                                      <p:cBhvr>
                                        <p:cTn id="50" dur="1" fill="hold">
                                          <p:stCondLst>
                                            <p:cond delay="0"/>
                                          </p:stCondLst>
                                        </p:cTn>
                                        <p:tgtEl>
                                          <p:spTgt spid="153617"/>
                                        </p:tgtEl>
                                        <p:attrNameLst>
                                          <p:attrName>style.visibility</p:attrName>
                                        </p:attrNameLst>
                                      </p:cBhvr>
                                      <p:to>
                                        <p:strVal val="visible"/>
                                      </p:to>
                                    </p:set>
                                  </p:childTnLst>
                                </p:cTn>
                              </p:par>
                              <p:par>
                                <p:cTn id="51" presetID="10" presetClass="exit" presetSubtype="0" repeatCount="indefinite" fill="hold" nodeType="withEffect">
                                  <p:stCondLst>
                                    <p:cond delay="0"/>
                                  </p:stCondLst>
                                  <p:childTnLst>
                                    <p:animEffect transition="out" filter="fade">
                                      <p:cBhvr>
                                        <p:cTn id="52" dur="500"/>
                                        <p:tgtEl>
                                          <p:spTgt spid="153617"/>
                                        </p:tgtEl>
                                      </p:cBhvr>
                                    </p:animEffect>
                                    <p:set>
                                      <p:cBhvr>
                                        <p:cTn id="53" dur="1" fill="hold">
                                          <p:stCondLst>
                                            <p:cond delay="499"/>
                                          </p:stCondLst>
                                        </p:cTn>
                                        <p:tgtEl>
                                          <p:spTgt spid="153617"/>
                                        </p:tgtEl>
                                        <p:attrNameLst>
                                          <p:attrName>style.visibility</p:attrName>
                                        </p:attrNameLst>
                                      </p:cBhvr>
                                      <p:to>
                                        <p:strVal val="hidden"/>
                                      </p:to>
                                    </p:set>
                                  </p:childTnLst>
                                </p:cTn>
                              </p:par>
                            </p:childTnLst>
                          </p:cTn>
                        </p:par>
                        <p:par>
                          <p:cTn id="54" fill="hold">
                            <p:stCondLst>
                              <p:cond delay="9500"/>
                            </p:stCondLst>
                            <p:childTnLst>
                              <p:par>
                                <p:cTn id="55" presetID="55" presetClass="entr" presetSubtype="0" repeatCount="indefinite" fill="hold" nodeType="afterEffect">
                                  <p:stCondLst>
                                    <p:cond delay="0"/>
                                  </p:stCondLst>
                                  <p:childTnLst>
                                    <p:set>
                                      <p:cBhvr>
                                        <p:cTn id="56" dur="1" fill="hold">
                                          <p:stCondLst>
                                            <p:cond delay="0"/>
                                          </p:stCondLst>
                                        </p:cTn>
                                        <p:tgtEl>
                                          <p:spTgt spid="153618"/>
                                        </p:tgtEl>
                                        <p:attrNameLst>
                                          <p:attrName>style.visibility</p:attrName>
                                        </p:attrNameLst>
                                      </p:cBhvr>
                                      <p:to>
                                        <p:strVal val="visible"/>
                                      </p:to>
                                    </p:set>
                                    <p:anim calcmode="lin" valueType="num">
                                      <p:cBhvr>
                                        <p:cTn id="57" dur="3000" fill="hold"/>
                                        <p:tgtEl>
                                          <p:spTgt spid="153618"/>
                                        </p:tgtEl>
                                        <p:attrNameLst>
                                          <p:attrName>ppt_w</p:attrName>
                                        </p:attrNameLst>
                                      </p:cBhvr>
                                      <p:tavLst>
                                        <p:tav tm="0">
                                          <p:val>
                                            <p:strVal val="#ppt_w*0.70"/>
                                          </p:val>
                                        </p:tav>
                                        <p:tav tm="100000">
                                          <p:val>
                                            <p:strVal val="#ppt_w"/>
                                          </p:val>
                                        </p:tav>
                                      </p:tavLst>
                                    </p:anim>
                                    <p:anim calcmode="lin" valueType="num">
                                      <p:cBhvr>
                                        <p:cTn id="58" dur="3000" fill="hold"/>
                                        <p:tgtEl>
                                          <p:spTgt spid="153618"/>
                                        </p:tgtEl>
                                        <p:attrNameLst>
                                          <p:attrName>ppt_h</p:attrName>
                                        </p:attrNameLst>
                                      </p:cBhvr>
                                      <p:tavLst>
                                        <p:tav tm="0">
                                          <p:val>
                                            <p:strVal val="#ppt_h"/>
                                          </p:val>
                                        </p:tav>
                                        <p:tav tm="100000">
                                          <p:val>
                                            <p:strVal val="#ppt_h"/>
                                          </p:val>
                                        </p:tav>
                                      </p:tavLst>
                                    </p:anim>
                                    <p:animEffect transition="in" filter="fade">
                                      <p:cBhvr>
                                        <p:cTn id="59" dur="3000"/>
                                        <p:tgtEl>
                                          <p:spTgt spid="153618"/>
                                        </p:tgtEl>
                                      </p:cBhvr>
                                    </p:animEffect>
                                  </p:childTnLst>
                                </p:cTn>
                              </p:par>
                              <p:par>
                                <p:cTn id="60" presetID="55" presetClass="entr" presetSubtype="0" repeatCount="indefinite" fill="hold" nodeType="withEffect">
                                  <p:stCondLst>
                                    <p:cond delay="0"/>
                                  </p:stCondLst>
                                  <p:childTnLst>
                                    <p:set>
                                      <p:cBhvr>
                                        <p:cTn id="61" dur="1" fill="hold">
                                          <p:stCondLst>
                                            <p:cond delay="0"/>
                                          </p:stCondLst>
                                        </p:cTn>
                                        <p:tgtEl>
                                          <p:spTgt spid="153625"/>
                                        </p:tgtEl>
                                        <p:attrNameLst>
                                          <p:attrName>style.visibility</p:attrName>
                                        </p:attrNameLst>
                                      </p:cBhvr>
                                      <p:to>
                                        <p:strVal val="visible"/>
                                      </p:to>
                                    </p:set>
                                    <p:anim calcmode="lin" valueType="num">
                                      <p:cBhvr>
                                        <p:cTn id="62" dur="3000" fill="hold"/>
                                        <p:tgtEl>
                                          <p:spTgt spid="153625"/>
                                        </p:tgtEl>
                                        <p:attrNameLst>
                                          <p:attrName>ppt_w</p:attrName>
                                        </p:attrNameLst>
                                      </p:cBhvr>
                                      <p:tavLst>
                                        <p:tav tm="0">
                                          <p:val>
                                            <p:strVal val="#ppt_w*0.70"/>
                                          </p:val>
                                        </p:tav>
                                        <p:tav tm="100000">
                                          <p:val>
                                            <p:strVal val="#ppt_w"/>
                                          </p:val>
                                        </p:tav>
                                      </p:tavLst>
                                    </p:anim>
                                    <p:anim calcmode="lin" valueType="num">
                                      <p:cBhvr>
                                        <p:cTn id="63" dur="3000" fill="hold"/>
                                        <p:tgtEl>
                                          <p:spTgt spid="153625"/>
                                        </p:tgtEl>
                                        <p:attrNameLst>
                                          <p:attrName>ppt_h</p:attrName>
                                        </p:attrNameLst>
                                      </p:cBhvr>
                                      <p:tavLst>
                                        <p:tav tm="0">
                                          <p:val>
                                            <p:strVal val="#ppt_h"/>
                                          </p:val>
                                        </p:tav>
                                        <p:tav tm="100000">
                                          <p:val>
                                            <p:strVal val="#ppt_h"/>
                                          </p:val>
                                        </p:tav>
                                      </p:tavLst>
                                    </p:anim>
                                    <p:animEffect transition="in" filter="fade">
                                      <p:cBhvr>
                                        <p:cTn id="64" dur="3000"/>
                                        <p:tgtEl>
                                          <p:spTgt spid="153625"/>
                                        </p:tgtEl>
                                      </p:cBhvr>
                                    </p:animEffect>
                                  </p:childTnLst>
                                </p:cTn>
                              </p:par>
                            </p:childTnLst>
                          </p:cTn>
                        </p:par>
                        <p:par>
                          <p:cTn id="65" fill="hold">
                            <p:stCondLst>
                              <p:cond delay="12500"/>
                            </p:stCondLst>
                            <p:childTnLst>
                              <p:par>
                                <p:cTn id="66" presetID="22" presetClass="entr" presetSubtype="1" repeatCount="indefinite" fill="hold" nodeType="afterEffect">
                                  <p:stCondLst>
                                    <p:cond delay="0"/>
                                  </p:stCondLst>
                                  <p:childTnLst>
                                    <p:set>
                                      <p:cBhvr>
                                        <p:cTn id="67" dur="1" fill="hold">
                                          <p:stCondLst>
                                            <p:cond delay="0"/>
                                          </p:stCondLst>
                                        </p:cTn>
                                        <p:tgtEl>
                                          <p:spTgt spid="153644"/>
                                        </p:tgtEl>
                                        <p:attrNameLst>
                                          <p:attrName>style.visibility</p:attrName>
                                        </p:attrNameLst>
                                      </p:cBhvr>
                                      <p:to>
                                        <p:strVal val="visible"/>
                                      </p:to>
                                    </p:set>
                                    <p:animEffect transition="in" filter="wipe(up)">
                                      <p:cBhvr>
                                        <p:cTn id="68" dur="1000"/>
                                        <p:tgtEl>
                                          <p:spTgt spid="153644"/>
                                        </p:tgtEl>
                                      </p:cBhvr>
                                    </p:animEffect>
                                  </p:childTnLst>
                                </p:cTn>
                              </p:par>
                            </p:childTnLst>
                          </p:cTn>
                        </p:par>
                        <p:par>
                          <p:cTn id="69" fill="hold">
                            <p:stCondLst>
                              <p:cond delay="13500"/>
                            </p:stCondLst>
                            <p:childTnLst>
                              <p:par>
                                <p:cTn id="70" presetID="8" presetClass="entr" presetSubtype="16" repeatCount="indefinite" fill="hold" nodeType="afterEffect">
                                  <p:stCondLst>
                                    <p:cond delay="0"/>
                                  </p:stCondLst>
                                  <p:endCondLst>
                                    <p:cond evt="onNext" delay="0">
                                      <p:tgtEl>
                                        <p:sldTgt/>
                                      </p:tgtEl>
                                    </p:cond>
                                  </p:endCondLst>
                                  <p:childTnLst>
                                    <p:set>
                                      <p:cBhvr>
                                        <p:cTn id="71" dur="1" fill="hold">
                                          <p:stCondLst>
                                            <p:cond delay="0"/>
                                          </p:stCondLst>
                                        </p:cTn>
                                        <p:tgtEl>
                                          <p:spTgt spid="153632"/>
                                        </p:tgtEl>
                                        <p:attrNameLst>
                                          <p:attrName>style.visibility</p:attrName>
                                        </p:attrNameLst>
                                      </p:cBhvr>
                                      <p:to>
                                        <p:strVal val="visible"/>
                                      </p:to>
                                    </p:set>
                                    <p:animEffect transition="in" filter="diamond(in)">
                                      <p:cBhvr>
                                        <p:cTn id="72" dur="3000"/>
                                        <p:tgtEl>
                                          <p:spTgt spid="153632"/>
                                        </p:tgtEl>
                                      </p:cBhvr>
                                    </p:animEffect>
                                  </p:childTnLst>
                                </p:cTn>
                              </p:par>
                            </p:childTnLst>
                          </p:cTn>
                        </p:par>
                        <p:par>
                          <p:cTn id="73" fill="hold">
                            <p:stCondLst>
                              <p:cond delay="16500"/>
                            </p:stCondLst>
                            <p:childTnLst>
                              <p:par>
                                <p:cTn id="74" presetID="3" presetClass="entr" presetSubtype="10" repeatCount="indefinite" fill="hold" grpId="0" nodeType="afterEffect">
                                  <p:stCondLst>
                                    <p:cond delay="0"/>
                                  </p:stCondLst>
                                  <p:childTnLst>
                                    <p:set>
                                      <p:cBhvr>
                                        <p:cTn id="75" dur="1" fill="hold">
                                          <p:stCondLst>
                                            <p:cond delay="0"/>
                                          </p:stCondLst>
                                        </p:cTn>
                                        <p:tgtEl>
                                          <p:spTgt spid="153643"/>
                                        </p:tgtEl>
                                        <p:attrNameLst>
                                          <p:attrName>style.visibility</p:attrName>
                                        </p:attrNameLst>
                                      </p:cBhvr>
                                      <p:to>
                                        <p:strVal val="visible"/>
                                      </p:to>
                                    </p:set>
                                    <p:animEffect transition="in" filter="blinds(horizontal)">
                                      <p:cBhvr>
                                        <p:cTn id="76" dur="500"/>
                                        <p:tgtEl>
                                          <p:spTgt spid="153643"/>
                                        </p:tgtEl>
                                      </p:cBhvr>
                                    </p:animEffect>
                                  </p:childTnLst>
                                </p:cTn>
                              </p:par>
                            </p:childTnLst>
                          </p:cTn>
                        </p:par>
                        <p:par>
                          <p:cTn id="77" fill="hold">
                            <p:stCondLst>
                              <p:cond delay="17000"/>
                            </p:stCondLst>
                            <p:childTnLst>
                              <p:par>
                                <p:cTn id="78" presetID="4" presetClass="exit" presetSubtype="16" repeatCount="indefinite" fill="hold" nodeType="afterEffect">
                                  <p:stCondLst>
                                    <p:cond delay="0"/>
                                  </p:stCondLst>
                                  <p:childTnLst>
                                    <p:animEffect transition="out" filter="box(in)">
                                      <p:cBhvr>
                                        <p:cTn id="79" dur="500"/>
                                        <p:tgtEl>
                                          <p:spTgt spid="153632"/>
                                        </p:tgtEl>
                                      </p:cBhvr>
                                    </p:animEffect>
                                    <p:set>
                                      <p:cBhvr>
                                        <p:cTn id="80" dur="1" fill="hold">
                                          <p:stCondLst>
                                            <p:cond delay="499"/>
                                          </p:stCondLst>
                                        </p:cTn>
                                        <p:tgtEl>
                                          <p:spTgt spid="153632"/>
                                        </p:tgtEl>
                                        <p:attrNameLst>
                                          <p:attrName>style.visibility</p:attrName>
                                        </p:attrNameLst>
                                      </p:cBhvr>
                                      <p:to>
                                        <p:strVal val="hidden"/>
                                      </p:to>
                                    </p:set>
                                  </p:childTnLst>
                                </p:cTn>
                              </p:par>
                            </p:childTnLst>
                          </p:cTn>
                        </p:par>
                        <p:par>
                          <p:cTn id="81" fill="hold">
                            <p:stCondLst>
                              <p:cond delay="17500"/>
                            </p:stCondLst>
                            <p:childTnLst>
                              <p:par>
                                <p:cTn id="82" presetID="4" presetClass="entr" presetSubtype="16" fill="hold" grpId="0" nodeType="afterEffect">
                                  <p:stCondLst>
                                    <p:cond delay="0"/>
                                  </p:stCondLst>
                                  <p:childTnLst>
                                    <p:set>
                                      <p:cBhvr>
                                        <p:cTn id="83" dur="1" fill="hold">
                                          <p:stCondLst>
                                            <p:cond delay="0"/>
                                          </p:stCondLst>
                                        </p:cTn>
                                        <p:tgtEl>
                                          <p:spTgt spid="153638"/>
                                        </p:tgtEl>
                                        <p:attrNameLst>
                                          <p:attrName>style.visibility</p:attrName>
                                        </p:attrNameLst>
                                      </p:cBhvr>
                                      <p:to>
                                        <p:strVal val="visible"/>
                                      </p:to>
                                    </p:set>
                                    <p:animEffect transition="in" filter="box(in)">
                                      <p:cBhvr>
                                        <p:cTn id="84" dur="2000"/>
                                        <p:tgtEl>
                                          <p:spTgt spid="153638"/>
                                        </p:tgtEl>
                                      </p:cBhvr>
                                    </p:animEffect>
                                  </p:childTnLst>
                                </p:cTn>
                              </p:par>
                            </p:childTnLst>
                          </p:cTn>
                        </p:par>
                      </p:childTnLst>
                    </p:cTn>
                  </p:par>
                  <p:par>
                    <p:cTn id="85" fill="hold">
                      <p:stCondLst>
                        <p:cond delay="indefinite"/>
                      </p:stCondLst>
                      <p:childTnLst>
                        <p:par>
                          <p:cTn id="86" fill="hold">
                            <p:stCondLst>
                              <p:cond delay="0"/>
                            </p:stCondLst>
                            <p:childTnLst>
                              <p:par>
                                <p:cTn id="87" presetID="20" presetClass="entr" presetSubtype="0" fill="hold" grpId="0" nodeType="clickEffect">
                                  <p:stCondLst>
                                    <p:cond delay="0"/>
                                  </p:stCondLst>
                                  <p:childTnLst>
                                    <p:set>
                                      <p:cBhvr>
                                        <p:cTn id="88" dur="1" fill="hold">
                                          <p:stCondLst>
                                            <p:cond delay="0"/>
                                          </p:stCondLst>
                                        </p:cTn>
                                        <p:tgtEl>
                                          <p:spTgt spid="153636"/>
                                        </p:tgtEl>
                                        <p:attrNameLst>
                                          <p:attrName>style.visibility</p:attrName>
                                        </p:attrNameLst>
                                      </p:cBhvr>
                                      <p:to>
                                        <p:strVal val="visible"/>
                                      </p:to>
                                    </p:set>
                                    <p:animEffect transition="in" filter="wedge">
                                      <p:cBhvr>
                                        <p:cTn id="89" dur="2000"/>
                                        <p:tgtEl>
                                          <p:spTgt spid="153636"/>
                                        </p:tgtEl>
                                      </p:cBhvr>
                                    </p:animEffect>
                                  </p:childTnLst>
                                </p:cTn>
                              </p:par>
                            </p:childTnLst>
                          </p:cTn>
                        </p:par>
                        <p:par>
                          <p:cTn id="90" fill="hold">
                            <p:stCondLst>
                              <p:cond delay="2000"/>
                            </p:stCondLst>
                            <p:childTnLst>
                              <p:par>
                                <p:cTn id="91" presetID="27" presetClass="entr" presetSubtype="0" fill="hold" grpId="0" nodeType="afterEffect">
                                  <p:stCondLst>
                                    <p:cond delay="0"/>
                                  </p:stCondLst>
                                  <p:iterate type="lt">
                                    <p:tmPct val="50000"/>
                                  </p:iterate>
                                  <p:childTnLst>
                                    <p:set>
                                      <p:cBhvr>
                                        <p:cTn id="92" dur="1" fill="hold">
                                          <p:stCondLst>
                                            <p:cond delay="0"/>
                                          </p:stCondLst>
                                        </p:cTn>
                                        <p:tgtEl>
                                          <p:spTgt spid="153637"/>
                                        </p:tgtEl>
                                        <p:attrNameLst>
                                          <p:attrName>style.visibility</p:attrName>
                                        </p:attrNameLst>
                                      </p:cBhvr>
                                      <p:to>
                                        <p:strVal val="visible"/>
                                      </p:to>
                                    </p:set>
                                    <p:anim calcmode="discrete" valueType="clr">
                                      <p:cBhvr override="childStyle">
                                        <p:cTn id="93" dur="80"/>
                                        <p:tgtEl>
                                          <p:spTgt spid="153637"/>
                                        </p:tgtEl>
                                        <p:attrNameLst>
                                          <p:attrName>style.color</p:attrName>
                                        </p:attrNameLst>
                                      </p:cBhvr>
                                      <p:tavLst>
                                        <p:tav tm="0">
                                          <p:val>
                                            <p:clrVal>
                                              <a:schemeClr val="accent2"/>
                                            </p:clrVal>
                                          </p:val>
                                        </p:tav>
                                        <p:tav tm="50000">
                                          <p:val>
                                            <p:clrVal>
                                              <a:schemeClr val="hlink"/>
                                            </p:clrVal>
                                          </p:val>
                                        </p:tav>
                                      </p:tavLst>
                                    </p:anim>
                                    <p:anim calcmode="discrete" valueType="clr">
                                      <p:cBhvr>
                                        <p:cTn id="94" dur="80"/>
                                        <p:tgtEl>
                                          <p:spTgt spid="153637"/>
                                        </p:tgtEl>
                                        <p:attrNameLst>
                                          <p:attrName>fillcolor</p:attrName>
                                        </p:attrNameLst>
                                      </p:cBhvr>
                                      <p:tavLst>
                                        <p:tav tm="0">
                                          <p:val>
                                            <p:clrVal>
                                              <a:schemeClr val="accent2"/>
                                            </p:clrVal>
                                          </p:val>
                                        </p:tav>
                                        <p:tav tm="50000">
                                          <p:val>
                                            <p:clrVal>
                                              <a:schemeClr val="hlink"/>
                                            </p:clrVal>
                                          </p:val>
                                        </p:tav>
                                      </p:tavLst>
                                    </p:anim>
                                    <p:set>
                                      <p:cBhvr>
                                        <p:cTn id="95" dur="80"/>
                                        <p:tgtEl>
                                          <p:spTgt spid="15363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6" grpId="0" animBg="1"/>
      <p:bldP spid="153637" grpId="0"/>
      <p:bldP spid="153638" grpId="0" animBg="1"/>
      <p:bldP spid="153641" grpId="0" animBg="1"/>
      <p:bldP spid="153642" grpId="0" animBg="1"/>
      <p:bldP spid="15364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52-3b"/>
          <p:cNvPicPr>
            <a:picLocks noChangeAspect="1"/>
          </p:cNvPicPr>
          <p:nvPr/>
        </p:nvPicPr>
        <p:blipFill>
          <a:blip r:embed="rId3"/>
          <a:stretch>
            <a:fillRect/>
          </a:stretch>
        </p:blipFill>
        <p:spPr>
          <a:xfrm>
            <a:off x="647701" y="841376"/>
            <a:ext cx="7726363" cy="5178425"/>
          </a:xfrm>
          <a:prstGeom prst="rect">
            <a:avLst/>
          </a:prstGeom>
          <a:noFill/>
          <a:ln w="9525">
            <a:noFill/>
          </a:ln>
        </p:spPr>
      </p:pic>
      <p:grpSp>
        <p:nvGrpSpPr>
          <p:cNvPr id="155651" name="Group 3"/>
          <p:cNvGrpSpPr/>
          <p:nvPr/>
        </p:nvGrpSpPr>
        <p:grpSpPr>
          <a:xfrm>
            <a:off x="3717925" y="2514600"/>
            <a:ext cx="2476500" cy="457200"/>
            <a:chOff x="2291" y="781"/>
            <a:chExt cx="864" cy="336"/>
          </a:xfrm>
        </p:grpSpPr>
        <p:sp>
          <p:nvSpPr>
            <p:cNvPr id="12317" name="Freeform 4"/>
            <p:cNvSpPr/>
            <p:nvPr/>
          </p:nvSpPr>
          <p:spPr>
            <a:xfrm>
              <a:off x="2291" y="781"/>
              <a:ext cx="864" cy="336"/>
            </a:xfrm>
            <a:custGeom>
              <a:avLst/>
              <a:gdLst/>
              <a:ahLst/>
              <a:cxnLst>
                <a:cxn ang="0">
                  <a:pos x="0" y="158"/>
                </a:cxn>
                <a:cxn ang="0">
                  <a:pos x="168" y="105"/>
                </a:cxn>
                <a:cxn ang="0">
                  <a:pos x="323" y="0"/>
                </a:cxn>
              </a:cxnLst>
              <a:rect l="0" t="0" r="0" b="0"/>
              <a:pathLst>
                <a:path w="1200" h="432">
                  <a:moveTo>
                    <a:pt x="0" y="432"/>
                  </a:moveTo>
                  <a:cubicBezTo>
                    <a:pt x="212" y="396"/>
                    <a:pt x="424" y="360"/>
                    <a:pt x="624" y="288"/>
                  </a:cubicBezTo>
                  <a:cubicBezTo>
                    <a:pt x="824" y="216"/>
                    <a:pt x="1012" y="108"/>
                    <a:pt x="1200" y="0"/>
                  </a:cubicBezTo>
                </a:path>
              </a:pathLst>
            </a:custGeom>
            <a:noFill/>
            <a:ln w="38100" cap="flat" cmpd="sng">
              <a:solidFill>
                <a:srgbClr val="FFFF00">
                  <a:alpha val="100000"/>
                </a:srgbClr>
              </a:solidFill>
              <a:prstDash val="dash"/>
              <a:round/>
              <a:headEnd type="none" w="med" len="med"/>
              <a:tailEnd type="none" w="med" len="med"/>
            </a:ln>
          </p:spPr>
          <p:txBody>
            <a:bodyPr/>
            <a:lstStyle/>
            <a:p>
              <a:endParaRPr lang="en-US"/>
            </a:p>
          </p:txBody>
        </p:sp>
        <p:sp>
          <p:nvSpPr>
            <p:cNvPr id="12318" name="Freeform 5"/>
            <p:cNvSpPr/>
            <p:nvPr/>
          </p:nvSpPr>
          <p:spPr>
            <a:xfrm>
              <a:off x="2609" y="937"/>
              <a:ext cx="276" cy="96"/>
            </a:xfrm>
            <a:custGeom>
              <a:avLst/>
              <a:gdLst/>
              <a:ahLst/>
              <a:cxnLst>
                <a:cxn ang="0">
                  <a:pos x="0" y="1"/>
                </a:cxn>
                <a:cxn ang="0">
                  <a:pos x="2" y="1"/>
                </a:cxn>
                <a:cxn ang="0">
                  <a:pos x="3" y="0"/>
                </a:cxn>
              </a:cxnLst>
              <a:rect l="0" t="0" r="0" b="0"/>
              <a:pathLst>
                <a:path w="1200" h="432">
                  <a:moveTo>
                    <a:pt x="0" y="432"/>
                  </a:moveTo>
                  <a:cubicBezTo>
                    <a:pt x="212" y="396"/>
                    <a:pt x="424" y="360"/>
                    <a:pt x="624" y="288"/>
                  </a:cubicBezTo>
                  <a:cubicBezTo>
                    <a:pt x="824" y="216"/>
                    <a:pt x="1012" y="108"/>
                    <a:pt x="1200" y="0"/>
                  </a:cubicBezTo>
                </a:path>
              </a:pathLst>
            </a:custGeom>
            <a:noFill/>
            <a:ln w="38100" cap="flat" cmpd="sng">
              <a:solidFill>
                <a:srgbClr val="FFFF00">
                  <a:alpha val="100000"/>
                </a:srgbClr>
              </a:solidFill>
              <a:prstDash val="dash"/>
              <a:round/>
              <a:headEnd type="none" w="med" len="med"/>
              <a:tailEnd type="triangle" w="med" len="med"/>
            </a:ln>
          </p:spPr>
          <p:txBody>
            <a:bodyPr/>
            <a:lstStyle/>
            <a:p>
              <a:endParaRPr lang="en-US"/>
            </a:p>
          </p:txBody>
        </p:sp>
      </p:grpSp>
      <p:grpSp>
        <p:nvGrpSpPr>
          <p:cNvPr id="155654" name="Group 6"/>
          <p:cNvGrpSpPr/>
          <p:nvPr/>
        </p:nvGrpSpPr>
        <p:grpSpPr>
          <a:xfrm>
            <a:off x="5105400" y="1905000"/>
            <a:ext cx="1189038" cy="1219200"/>
            <a:chOff x="3024" y="1248"/>
            <a:chExt cx="624" cy="720"/>
          </a:xfrm>
        </p:grpSpPr>
        <p:sp>
          <p:nvSpPr>
            <p:cNvPr id="12315" name="Freeform 7"/>
            <p:cNvSpPr/>
            <p:nvPr/>
          </p:nvSpPr>
          <p:spPr>
            <a:xfrm>
              <a:off x="3024" y="1248"/>
              <a:ext cx="624" cy="720"/>
            </a:xfrm>
            <a:custGeom>
              <a:avLst/>
              <a:gdLst/>
              <a:ahLst/>
              <a:cxnLst>
                <a:cxn ang="0">
                  <a:pos x="0" y="0"/>
                </a:cxn>
                <a:cxn ang="0">
                  <a:pos x="264" y="820"/>
                </a:cxn>
                <a:cxn ang="0">
                  <a:pos x="793" y="1406"/>
                </a:cxn>
              </a:cxnLst>
              <a:rect l="0" t="0" r="0" b="0"/>
              <a:pathLst>
                <a:path w="576" h="576">
                  <a:moveTo>
                    <a:pt x="0" y="0"/>
                  </a:moveTo>
                  <a:cubicBezTo>
                    <a:pt x="48" y="120"/>
                    <a:pt x="96" y="240"/>
                    <a:pt x="192" y="336"/>
                  </a:cubicBezTo>
                  <a:cubicBezTo>
                    <a:pt x="288" y="432"/>
                    <a:pt x="432" y="504"/>
                    <a:pt x="576" y="576"/>
                  </a:cubicBezTo>
                </a:path>
              </a:pathLst>
            </a:custGeom>
            <a:noFill/>
            <a:ln w="38100" cap="flat" cmpd="sng">
              <a:solidFill>
                <a:schemeClr val="hlink">
                  <a:alpha val="100000"/>
                </a:schemeClr>
              </a:solidFill>
              <a:prstDash val="dash"/>
              <a:round/>
              <a:headEnd type="triangle" w="med" len="med"/>
              <a:tailEnd type="triangle" w="med" len="med"/>
            </a:ln>
          </p:spPr>
          <p:txBody>
            <a:bodyPr/>
            <a:lstStyle/>
            <a:p>
              <a:endParaRPr lang="en-US"/>
            </a:p>
          </p:txBody>
        </p:sp>
        <p:sp>
          <p:nvSpPr>
            <p:cNvPr id="12316" name="Line 8"/>
            <p:cNvSpPr/>
            <p:nvPr/>
          </p:nvSpPr>
          <p:spPr>
            <a:xfrm flipH="1" flipV="1">
              <a:off x="3120" y="1488"/>
              <a:ext cx="17" cy="66"/>
            </a:xfrm>
            <a:prstGeom prst="line">
              <a:avLst/>
            </a:prstGeom>
            <a:ln w="9525" cap="flat" cmpd="sng">
              <a:solidFill>
                <a:schemeClr val="hlink"/>
              </a:solidFill>
              <a:prstDash val="solid"/>
              <a:headEnd type="triangle" w="med" len="med"/>
              <a:tailEnd type="triangle" w="med" len="med"/>
            </a:ln>
          </p:spPr>
        </p:sp>
      </p:grpSp>
      <p:grpSp>
        <p:nvGrpSpPr>
          <p:cNvPr id="155657" name="Group 9"/>
          <p:cNvGrpSpPr/>
          <p:nvPr/>
        </p:nvGrpSpPr>
        <p:grpSpPr>
          <a:xfrm>
            <a:off x="5006976" y="3200400"/>
            <a:ext cx="1287463" cy="609600"/>
            <a:chOff x="2976" y="2016"/>
            <a:chExt cx="624" cy="384"/>
          </a:xfrm>
        </p:grpSpPr>
        <p:sp>
          <p:nvSpPr>
            <p:cNvPr id="12313" name="Freeform 10"/>
            <p:cNvSpPr/>
            <p:nvPr/>
          </p:nvSpPr>
          <p:spPr>
            <a:xfrm>
              <a:off x="2976" y="2016"/>
              <a:ext cx="624" cy="384"/>
            </a:xfrm>
            <a:custGeom>
              <a:avLst/>
              <a:gdLst/>
              <a:ahLst/>
              <a:cxnLst>
                <a:cxn ang="0">
                  <a:pos x="500" y="0"/>
                </a:cxn>
                <a:cxn ang="0">
                  <a:pos x="214" y="78"/>
                </a:cxn>
                <a:cxn ang="0">
                  <a:pos x="0" y="197"/>
                </a:cxn>
              </a:cxnLst>
              <a:rect l="0" t="0" r="0" b="0"/>
              <a:pathLst>
                <a:path w="672" h="480">
                  <a:moveTo>
                    <a:pt x="672" y="0"/>
                  </a:moveTo>
                  <a:cubicBezTo>
                    <a:pt x="536" y="56"/>
                    <a:pt x="400" y="112"/>
                    <a:pt x="288" y="192"/>
                  </a:cubicBezTo>
                  <a:cubicBezTo>
                    <a:pt x="176" y="272"/>
                    <a:pt x="88" y="376"/>
                    <a:pt x="0" y="480"/>
                  </a:cubicBezTo>
                </a:path>
              </a:pathLst>
            </a:custGeom>
            <a:noFill/>
            <a:ln w="38100" cap="flat" cmpd="sng">
              <a:solidFill>
                <a:schemeClr val="bg1">
                  <a:alpha val="100000"/>
                </a:schemeClr>
              </a:solidFill>
              <a:prstDash val="dash"/>
              <a:round/>
              <a:headEnd type="none" w="med" len="med"/>
              <a:tailEnd type="none" w="med" len="med"/>
            </a:ln>
          </p:spPr>
          <p:txBody>
            <a:bodyPr/>
            <a:lstStyle/>
            <a:p>
              <a:endParaRPr lang="en-US"/>
            </a:p>
          </p:txBody>
        </p:sp>
        <p:sp>
          <p:nvSpPr>
            <p:cNvPr id="12314" name="Line 11"/>
            <p:cNvSpPr/>
            <p:nvPr/>
          </p:nvSpPr>
          <p:spPr>
            <a:xfrm flipH="1">
              <a:off x="3199" y="2149"/>
              <a:ext cx="89" cy="38"/>
            </a:xfrm>
            <a:prstGeom prst="line">
              <a:avLst/>
            </a:prstGeom>
            <a:ln w="9525" cap="flat" cmpd="sng">
              <a:solidFill>
                <a:schemeClr val="bg1"/>
              </a:solidFill>
              <a:prstDash val="solid"/>
              <a:headEnd type="none" w="med" len="med"/>
              <a:tailEnd type="triangle" w="lg" len="med"/>
            </a:ln>
          </p:spPr>
        </p:sp>
      </p:grpSp>
      <p:sp>
        <p:nvSpPr>
          <p:cNvPr id="155660" name="Freeform 12"/>
          <p:cNvSpPr/>
          <p:nvPr/>
        </p:nvSpPr>
        <p:spPr>
          <a:xfrm>
            <a:off x="4511675" y="4267200"/>
            <a:ext cx="141288" cy="304800"/>
          </a:xfrm>
          <a:custGeom>
            <a:avLst/>
            <a:gdLst/>
            <a:ahLst/>
            <a:cxnLst>
              <a:cxn ang="0">
                <a:pos x="2147483647" y="0"/>
              </a:cxn>
              <a:cxn ang="0">
                <a:pos x="2147483647" y="2147483647"/>
              </a:cxn>
              <a:cxn ang="0">
                <a:pos x="2147483647" y="2147483647"/>
              </a:cxn>
              <a:cxn ang="0">
                <a:pos x="2147483647" y="2147483647"/>
              </a:cxn>
              <a:cxn ang="0">
                <a:pos x="2147483647" y="2147483647"/>
              </a:cxn>
              <a:cxn ang="0">
                <a:pos x="2147483647" y="0"/>
              </a:cxn>
            </a:cxnLst>
            <a:rect l="0" t="0" r="0" b="0"/>
            <a:pathLst>
              <a:path w="116" h="194">
                <a:moveTo>
                  <a:pt x="60" y="0"/>
                </a:moveTo>
                <a:cubicBezTo>
                  <a:pt x="93" y="100"/>
                  <a:pt x="72" y="59"/>
                  <a:pt x="116" y="126"/>
                </a:cubicBezTo>
                <a:cubicBezTo>
                  <a:pt x="94" y="194"/>
                  <a:pt x="82" y="190"/>
                  <a:pt x="17" y="169"/>
                </a:cubicBezTo>
                <a:cubicBezTo>
                  <a:pt x="12" y="155"/>
                  <a:pt x="0" y="141"/>
                  <a:pt x="3" y="126"/>
                </a:cubicBezTo>
                <a:cubicBezTo>
                  <a:pt x="6" y="113"/>
                  <a:pt x="25" y="109"/>
                  <a:pt x="32" y="98"/>
                </a:cubicBezTo>
                <a:cubicBezTo>
                  <a:pt x="40" y="84"/>
                  <a:pt x="58" y="10"/>
                  <a:pt x="60" y="0"/>
                </a:cubicBezTo>
                <a:close/>
              </a:path>
            </a:pathLst>
          </a:custGeom>
          <a:solidFill>
            <a:schemeClr val="bg1">
              <a:alpha val="100000"/>
            </a:schemeClr>
          </a:solidFill>
          <a:ln w="9525" cap="flat" cmpd="sng">
            <a:solidFill>
              <a:schemeClr val="tx1">
                <a:alpha val="100000"/>
              </a:schemeClr>
            </a:solidFill>
            <a:prstDash val="solid"/>
            <a:round/>
            <a:headEnd type="none" w="med" len="med"/>
            <a:tailEnd type="none" w="med" len="med"/>
          </a:ln>
        </p:spPr>
        <p:txBody>
          <a:bodyPr/>
          <a:lstStyle/>
          <a:p>
            <a:endParaRPr lang="en-US"/>
          </a:p>
        </p:txBody>
      </p:sp>
      <p:sp>
        <p:nvSpPr>
          <p:cNvPr id="155661" name="Freeform 13"/>
          <p:cNvSpPr/>
          <p:nvPr/>
        </p:nvSpPr>
        <p:spPr>
          <a:xfrm>
            <a:off x="4511675" y="4572000"/>
            <a:ext cx="141288" cy="304800"/>
          </a:xfrm>
          <a:custGeom>
            <a:avLst/>
            <a:gdLst/>
            <a:ahLst/>
            <a:cxnLst>
              <a:cxn ang="0">
                <a:pos x="2147483647" y="0"/>
              </a:cxn>
              <a:cxn ang="0">
                <a:pos x="2147483647" y="2147483647"/>
              </a:cxn>
              <a:cxn ang="0">
                <a:pos x="2147483647" y="2147483647"/>
              </a:cxn>
              <a:cxn ang="0">
                <a:pos x="2147483647" y="2147483647"/>
              </a:cxn>
              <a:cxn ang="0">
                <a:pos x="2147483647" y="2147483647"/>
              </a:cxn>
              <a:cxn ang="0">
                <a:pos x="2147483647" y="0"/>
              </a:cxn>
            </a:cxnLst>
            <a:rect l="0" t="0" r="0" b="0"/>
            <a:pathLst>
              <a:path w="116" h="194">
                <a:moveTo>
                  <a:pt x="60" y="0"/>
                </a:moveTo>
                <a:cubicBezTo>
                  <a:pt x="93" y="100"/>
                  <a:pt x="72" y="59"/>
                  <a:pt x="116" y="126"/>
                </a:cubicBezTo>
                <a:cubicBezTo>
                  <a:pt x="94" y="194"/>
                  <a:pt x="82" y="190"/>
                  <a:pt x="17" y="169"/>
                </a:cubicBezTo>
                <a:cubicBezTo>
                  <a:pt x="12" y="155"/>
                  <a:pt x="0" y="141"/>
                  <a:pt x="3" y="126"/>
                </a:cubicBezTo>
                <a:cubicBezTo>
                  <a:pt x="6" y="113"/>
                  <a:pt x="25" y="109"/>
                  <a:pt x="32" y="98"/>
                </a:cubicBezTo>
                <a:cubicBezTo>
                  <a:pt x="40" y="84"/>
                  <a:pt x="58" y="10"/>
                  <a:pt x="60" y="0"/>
                </a:cubicBezTo>
                <a:close/>
              </a:path>
            </a:pathLst>
          </a:custGeom>
          <a:solidFill>
            <a:schemeClr val="bg1">
              <a:alpha val="100000"/>
            </a:schemeClr>
          </a:solidFill>
          <a:ln w="9525" cap="flat" cmpd="sng">
            <a:solidFill>
              <a:schemeClr val="tx1">
                <a:alpha val="100000"/>
              </a:schemeClr>
            </a:solidFill>
            <a:prstDash val="solid"/>
            <a:round/>
            <a:headEnd type="none" w="med" len="med"/>
            <a:tailEnd type="none" w="med" len="med"/>
          </a:ln>
        </p:spPr>
        <p:txBody>
          <a:bodyPr/>
          <a:lstStyle/>
          <a:p>
            <a:endParaRPr lang="en-US"/>
          </a:p>
        </p:txBody>
      </p:sp>
      <p:sp>
        <p:nvSpPr>
          <p:cNvPr id="12296" name="Line 14"/>
          <p:cNvSpPr/>
          <p:nvPr/>
        </p:nvSpPr>
        <p:spPr>
          <a:xfrm>
            <a:off x="7285038" y="2362200"/>
            <a:ext cx="0" cy="0"/>
          </a:xfrm>
          <a:prstGeom prst="line">
            <a:avLst/>
          </a:prstGeom>
          <a:ln w="9525" cap="flat" cmpd="sng">
            <a:solidFill>
              <a:schemeClr val="tx1"/>
            </a:solidFill>
            <a:prstDash val="solid"/>
            <a:headEnd type="none" w="med" len="med"/>
            <a:tailEnd type="triangle" w="med" len="med"/>
          </a:ln>
        </p:spPr>
      </p:sp>
      <p:graphicFrame>
        <p:nvGraphicFramePr>
          <p:cNvPr id="12297" name="Object 15"/>
          <p:cNvGraphicFramePr>
            <a:graphicFrameLocks noGrp="1" noChangeAspect="1"/>
          </p:cNvGraphicFramePr>
          <p:nvPr>
            <p:ph sz="half" idx="1"/>
            <p:extLst>
              <p:ext uri="{D42A27DB-BD31-4B8C-83A1-F6EECF244321}">
                <p14:modId xmlns:p14="http://schemas.microsoft.com/office/powerpoint/2010/main" val="2566738903"/>
              </p:ext>
            </p:extLst>
          </p:nvPr>
        </p:nvGraphicFramePr>
        <p:xfrm>
          <a:off x="4166993" y="4908345"/>
          <a:ext cx="924843" cy="720774"/>
        </p:xfrm>
        <a:graphic>
          <a:graphicData uri="http://schemas.openxmlformats.org/presentationml/2006/ole">
            <mc:AlternateContent xmlns:mc="http://schemas.openxmlformats.org/markup-compatibility/2006">
              <mc:Choice xmlns:v="urn:schemas-microsoft-com:vml" Requires="v">
                <p:oleObj r:id="rId4" imgW="438150" imgH="295275" progId="Paint.Picture">
                  <p:embed/>
                </p:oleObj>
              </mc:Choice>
              <mc:Fallback>
                <p:oleObj r:id="rId4" imgW="438150" imgH="295275" progId="Paint.Picture">
                  <p:embed/>
                  <p:pic>
                    <p:nvPicPr>
                      <p:cNvPr id="0" name="Picture 3075"/>
                      <p:cNvPicPr/>
                      <p:nvPr/>
                    </p:nvPicPr>
                    <p:blipFill>
                      <a:blip r:embed="rId5"/>
                      <a:srcRect/>
                      <a:stretch>
                        <a:fillRect/>
                      </a:stretch>
                    </p:blipFill>
                    <p:spPr>
                      <a:xfrm>
                        <a:off x="4166993" y="4908345"/>
                        <a:ext cx="924843" cy="720774"/>
                      </a:xfrm>
                      <a:prstGeom prst="rect">
                        <a:avLst/>
                      </a:prstGeom>
                      <a:noFill/>
                      <a:ln w="38100">
                        <a:miter/>
                      </a:ln>
                    </p:spPr>
                  </p:pic>
                </p:oleObj>
              </mc:Fallback>
            </mc:AlternateContent>
          </a:graphicData>
        </a:graphic>
      </p:graphicFrame>
      <p:pic>
        <p:nvPicPr>
          <p:cNvPr id="155670" name="Picture 22" descr="dan2"/>
          <p:cNvPicPr>
            <a:picLocks noGrp="1" noChangeAspect="1"/>
          </p:cNvPicPr>
          <p:nvPr>
            <p:ph sz="quarter" idx="2"/>
          </p:nvPr>
        </p:nvPicPr>
        <p:blipFill>
          <a:blip r:embed="rId6"/>
          <a:srcRect/>
          <a:stretch>
            <a:fillRect/>
          </a:stretch>
        </p:blipFill>
        <p:spPr>
          <a:xfrm>
            <a:off x="673100" y="838200"/>
            <a:ext cx="2178050" cy="1600200"/>
          </a:xfrm>
        </p:spPr>
      </p:pic>
      <p:grpSp>
        <p:nvGrpSpPr>
          <p:cNvPr id="155664" name="Group 16"/>
          <p:cNvGrpSpPr/>
          <p:nvPr/>
        </p:nvGrpSpPr>
        <p:grpSpPr>
          <a:xfrm>
            <a:off x="5105401" y="1828801"/>
            <a:ext cx="1217613" cy="555625"/>
            <a:chOff x="2990" y="1166"/>
            <a:chExt cx="624" cy="384"/>
          </a:xfrm>
        </p:grpSpPr>
        <p:sp>
          <p:nvSpPr>
            <p:cNvPr id="12311" name="Freeform 17"/>
            <p:cNvSpPr/>
            <p:nvPr/>
          </p:nvSpPr>
          <p:spPr>
            <a:xfrm>
              <a:off x="2990" y="1166"/>
              <a:ext cx="624" cy="384"/>
            </a:xfrm>
            <a:custGeom>
              <a:avLst/>
              <a:gdLst/>
              <a:ahLst/>
              <a:cxnLst>
                <a:cxn ang="0">
                  <a:pos x="624" y="384"/>
                </a:cxn>
                <a:cxn ang="0">
                  <a:pos x="384" y="144"/>
                </a:cxn>
                <a:cxn ang="0">
                  <a:pos x="0" y="0"/>
                </a:cxn>
              </a:cxnLst>
              <a:rect l="0" t="0" r="0" b="0"/>
              <a:pathLst>
                <a:path w="624" h="384">
                  <a:moveTo>
                    <a:pt x="624" y="384"/>
                  </a:moveTo>
                  <a:cubicBezTo>
                    <a:pt x="556" y="296"/>
                    <a:pt x="488" y="208"/>
                    <a:pt x="384" y="144"/>
                  </a:cubicBezTo>
                  <a:cubicBezTo>
                    <a:pt x="280" y="80"/>
                    <a:pt x="140" y="40"/>
                    <a:pt x="0" y="0"/>
                  </a:cubicBezTo>
                </a:path>
              </a:pathLst>
            </a:custGeom>
            <a:noFill/>
            <a:ln w="38100" cap="flat" cmpd="sng">
              <a:solidFill>
                <a:srgbClr val="FF0000">
                  <a:alpha val="100000"/>
                </a:srgbClr>
              </a:solidFill>
              <a:prstDash val="dash"/>
              <a:round/>
              <a:headEnd type="none" w="med" len="med"/>
              <a:tailEnd type="none" w="med" len="med"/>
            </a:ln>
          </p:spPr>
          <p:txBody>
            <a:bodyPr/>
            <a:lstStyle/>
            <a:p>
              <a:endParaRPr lang="en-US"/>
            </a:p>
          </p:txBody>
        </p:sp>
        <p:sp>
          <p:nvSpPr>
            <p:cNvPr id="12312" name="Line 18"/>
            <p:cNvSpPr/>
            <p:nvPr/>
          </p:nvSpPr>
          <p:spPr>
            <a:xfrm flipH="1" flipV="1">
              <a:off x="3264" y="1248"/>
              <a:ext cx="96" cy="48"/>
            </a:xfrm>
            <a:prstGeom prst="line">
              <a:avLst/>
            </a:prstGeom>
            <a:ln w="9525" cap="flat" cmpd="sng">
              <a:solidFill>
                <a:srgbClr val="FF0000"/>
              </a:solidFill>
              <a:prstDash val="solid"/>
              <a:headEnd type="none" w="med" len="med"/>
              <a:tailEnd type="triangle" w="med" len="med"/>
            </a:ln>
          </p:spPr>
        </p:sp>
      </p:grpSp>
      <p:sp>
        <p:nvSpPr>
          <p:cNvPr id="12300" name="Oval 19"/>
          <p:cNvSpPr/>
          <p:nvPr/>
        </p:nvSpPr>
        <p:spPr>
          <a:xfrm>
            <a:off x="7680326" y="3276600"/>
            <a:ext cx="100013" cy="76200"/>
          </a:xfrm>
          <a:prstGeom prst="ellipse">
            <a:avLst/>
          </a:prstGeom>
          <a:solidFill>
            <a:schemeClr val="tx1"/>
          </a:solidFill>
          <a:ln w="9525" cap="flat" cmpd="sng">
            <a:solidFill>
              <a:schemeClr val="tx1"/>
            </a:solidFill>
            <a:prstDash val="solid"/>
            <a:headEnd type="none" w="med" len="med"/>
            <a:tailEnd type="none" w="med" len="med"/>
          </a:ln>
        </p:spPr>
        <p:txBody>
          <a:bodyPr wrap="none" lIns="115352" tIns="57676" rIns="115352" bIns="57676" anchor="ctr" anchorCtr="0"/>
          <a:lstStyle/>
          <a:p>
            <a:endParaRPr dirty="0"/>
          </a:p>
        </p:txBody>
      </p:sp>
      <p:sp>
        <p:nvSpPr>
          <p:cNvPr id="155668" name="Freeform 20"/>
          <p:cNvSpPr/>
          <p:nvPr/>
        </p:nvSpPr>
        <p:spPr>
          <a:xfrm>
            <a:off x="4511675" y="4876800"/>
            <a:ext cx="141288" cy="304800"/>
          </a:xfrm>
          <a:custGeom>
            <a:avLst/>
            <a:gdLst/>
            <a:ahLst/>
            <a:cxnLst>
              <a:cxn ang="0">
                <a:pos x="2147483647" y="0"/>
              </a:cxn>
              <a:cxn ang="0">
                <a:pos x="2147483647" y="2147483647"/>
              </a:cxn>
              <a:cxn ang="0">
                <a:pos x="2147483647" y="2147483647"/>
              </a:cxn>
              <a:cxn ang="0">
                <a:pos x="2147483647" y="2147483647"/>
              </a:cxn>
              <a:cxn ang="0">
                <a:pos x="2147483647" y="2147483647"/>
              </a:cxn>
              <a:cxn ang="0">
                <a:pos x="2147483647" y="0"/>
              </a:cxn>
            </a:cxnLst>
            <a:rect l="0" t="0" r="0" b="0"/>
            <a:pathLst>
              <a:path w="116" h="194">
                <a:moveTo>
                  <a:pt x="60" y="0"/>
                </a:moveTo>
                <a:cubicBezTo>
                  <a:pt x="93" y="100"/>
                  <a:pt x="72" y="59"/>
                  <a:pt x="116" y="126"/>
                </a:cubicBezTo>
                <a:cubicBezTo>
                  <a:pt x="94" y="194"/>
                  <a:pt x="82" y="190"/>
                  <a:pt x="17" y="169"/>
                </a:cubicBezTo>
                <a:cubicBezTo>
                  <a:pt x="12" y="155"/>
                  <a:pt x="0" y="141"/>
                  <a:pt x="3" y="126"/>
                </a:cubicBezTo>
                <a:cubicBezTo>
                  <a:pt x="6" y="113"/>
                  <a:pt x="25" y="109"/>
                  <a:pt x="32" y="98"/>
                </a:cubicBezTo>
                <a:cubicBezTo>
                  <a:pt x="40" y="84"/>
                  <a:pt x="58" y="10"/>
                  <a:pt x="60" y="0"/>
                </a:cubicBezTo>
                <a:close/>
              </a:path>
            </a:pathLst>
          </a:custGeom>
          <a:solidFill>
            <a:schemeClr val="bg1">
              <a:alpha val="100000"/>
            </a:schemeClr>
          </a:solidFill>
          <a:ln w="9525" cap="flat" cmpd="sng">
            <a:solidFill>
              <a:schemeClr val="tx1">
                <a:alpha val="100000"/>
              </a:schemeClr>
            </a:solidFill>
            <a:prstDash val="solid"/>
            <a:round/>
            <a:headEnd type="none" w="med" len="med"/>
            <a:tailEnd type="none" w="med" len="med"/>
          </a:ln>
        </p:spPr>
        <p:txBody>
          <a:bodyPr/>
          <a:lstStyle/>
          <a:p>
            <a:endParaRPr lang="en-US"/>
          </a:p>
        </p:txBody>
      </p:sp>
      <p:sp>
        <p:nvSpPr>
          <p:cNvPr id="12302" name="Oval 21"/>
          <p:cNvSpPr/>
          <p:nvPr/>
        </p:nvSpPr>
        <p:spPr>
          <a:xfrm>
            <a:off x="1341439" y="1314450"/>
            <a:ext cx="693737" cy="647700"/>
          </a:xfrm>
          <a:prstGeom prst="ellipse">
            <a:avLst/>
          </a:prstGeom>
          <a:solidFill>
            <a:srgbClr val="FFFF00"/>
          </a:solidFill>
          <a:ln w="9525" cap="flat" cmpd="sng">
            <a:solidFill>
              <a:srgbClr val="FFFF00"/>
            </a:solidFill>
            <a:prstDash val="solid"/>
            <a:headEnd type="none" w="med" len="med"/>
            <a:tailEnd type="none" w="med" len="med"/>
          </a:ln>
        </p:spPr>
        <p:txBody>
          <a:bodyPr wrap="none" lIns="115352" tIns="57676" rIns="115352" bIns="57676" anchor="ctr" anchorCtr="0"/>
          <a:lstStyle/>
          <a:p>
            <a:endParaRPr dirty="0"/>
          </a:p>
        </p:txBody>
      </p:sp>
      <p:sp>
        <p:nvSpPr>
          <p:cNvPr id="155671" name="Text Box 23"/>
          <p:cNvSpPr txBox="1">
            <a:spLocks noChangeArrowheads="1"/>
          </p:cNvSpPr>
          <p:nvPr/>
        </p:nvSpPr>
        <p:spPr bwMode="auto">
          <a:xfrm>
            <a:off x="8516937" y="2438400"/>
            <a:ext cx="3451225" cy="3440465"/>
          </a:xfrm>
          <a:prstGeom prst="rect">
            <a:avLst/>
          </a:prstGeom>
        </p:spPr>
        <p:style>
          <a:lnRef idx="2">
            <a:schemeClr val="accent2"/>
          </a:lnRef>
          <a:fillRef idx="1">
            <a:schemeClr val="lt1"/>
          </a:fillRef>
          <a:effectRef idx="0">
            <a:schemeClr val="accent2"/>
          </a:effectRef>
          <a:fontRef idx="minor">
            <a:schemeClr val="dk1"/>
          </a:fontRef>
        </p:style>
        <p:txBody>
          <a:bodyPr wrap="square" lIns="115352" tIns="57676" rIns="115352" bIns="57676">
            <a:spAutoFit/>
          </a:bodyPr>
          <a:lstStyle>
            <a:lvl1pPr marL="0" lvl="0" indent="0" algn="l" defTabSz="914400" rtl="0" eaLnBrk="0" fontAlgn="base" latinLnBrk="0" hangingPunct="0">
              <a:lnSpc>
                <a:spcPct val="100000"/>
              </a:lnSpc>
              <a:spcBef>
                <a:spcPct val="0"/>
              </a:spcBef>
              <a:spcAft>
                <a:spcPct val="0"/>
              </a:spcAft>
              <a:buNone/>
              <a:defRPr sz="4500" b="0" i="0" u="none" kern="1200" baseline="0">
                <a:solidFill>
                  <a:schemeClr val="tx1"/>
                </a:solidFill>
                <a:latin typeface="Arial" panose="020B0604020202020204" pitchFamily="34" charset="0"/>
                <a:ea typeface="+mn-ea"/>
              </a:defRPr>
            </a:lvl1pPr>
            <a:lvl2pPr marL="576580" lvl="1" indent="-119380"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2pPr>
            <a:lvl3pPr marL="1152525" lvl="2" indent="-23812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3pPr>
            <a:lvl4pPr marL="1729105" lvl="3" indent="-35750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4pPr>
            <a:lvl5pPr marL="2306955" lvl="4" indent="-47815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5pPr>
          </a:lstStyle>
          <a:p>
            <a:pPr lvl="0" eaLnBrk="1" hangingPunct="1">
              <a:spcBef>
                <a:spcPct val="50000"/>
              </a:spcBef>
              <a:buChar char="-"/>
            </a:pPr>
            <a:r>
              <a:rPr lang="vi-VN" altLang="x-none" sz="3600" b="1" dirty="0">
                <a:solidFill>
                  <a:srgbClr val="0000FF"/>
                </a:solidFill>
                <a:latin typeface="Times New Roman" panose="02020603050405020304" pitchFamily="18" charset="0"/>
                <a:cs typeface="Times New Roman" panose="02020603050405020304" pitchFamily="18" charset="0"/>
              </a:rPr>
              <a:t> Khi đường liên hệ tạm thời được</a:t>
            </a:r>
            <a:r>
              <a:rPr lang="en-US" altLang="x-none" sz="3600" b="1" dirty="0">
                <a:solidFill>
                  <a:srgbClr val="0000FF"/>
                </a:solidFill>
                <a:latin typeface="Times New Roman" panose="02020603050405020304" pitchFamily="18" charset="0"/>
                <a:cs typeface="Times New Roman" panose="02020603050405020304" pitchFamily="18" charset="0"/>
              </a:rPr>
              <a:t> </a:t>
            </a:r>
            <a:r>
              <a:rPr lang="vi-VN" altLang="x-none" sz="3600" b="1" dirty="0">
                <a:solidFill>
                  <a:srgbClr val="0000FF"/>
                </a:solidFill>
                <a:latin typeface="Times New Roman" panose="02020603050405020304" pitchFamily="18" charset="0"/>
                <a:cs typeface="Times New Roman" panose="02020603050405020304" pitchFamily="18" charset="0"/>
              </a:rPr>
              <a:t>h</a:t>
            </a:r>
            <a:r>
              <a:rPr sz="3600" b="1" dirty="0">
                <a:solidFill>
                  <a:srgbClr val="0000FF"/>
                </a:solidFill>
                <a:latin typeface="Times New Roman" panose="02020603050405020304" pitchFamily="18" charset="0"/>
                <a:cs typeface="Times New Roman" panose="02020603050405020304" pitchFamily="18" charset="0"/>
              </a:rPr>
              <a:t>ì</a:t>
            </a:r>
            <a:r>
              <a:rPr lang="vi-VN" altLang="x-none" sz="3600" b="1" dirty="0">
                <a:solidFill>
                  <a:srgbClr val="0000FF"/>
                </a:solidFill>
                <a:latin typeface="Times New Roman" panose="02020603050405020304" pitchFamily="18" charset="0"/>
                <a:cs typeface="Times New Roman" panose="02020603050405020304" pitchFamily="18" charset="0"/>
              </a:rPr>
              <a:t>nh th</a:t>
            </a:r>
            <a:r>
              <a:rPr lang="vi-VN" altLang="x-none" sz="3600" b="1" dirty="0">
                <a:solidFill>
                  <a:srgbClr val="0000FF"/>
                </a:solidFill>
                <a:latin typeface="Times New Roman" panose="02020603050405020304" pitchFamily="18" charset="0"/>
                <a:ea typeface="Times New Roman" panose="02020603050405020304" pitchFamily="18" charset="0"/>
              </a:rPr>
              <a:t>à</a:t>
            </a:r>
            <a:r>
              <a:rPr lang="vi-VN" altLang="x-none" sz="3600" b="1" dirty="0">
                <a:solidFill>
                  <a:srgbClr val="0000FF"/>
                </a:solidFill>
                <a:latin typeface="Times New Roman" panose="02020603050405020304" pitchFamily="18" charset="0"/>
                <a:cs typeface="Times New Roman" panose="02020603050405020304" pitchFamily="18" charset="0"/>
              </a:rPr>
              <a:t>nh th</a:t>
            </a:r>
            <a:r>
              <a:rPr sz="3600" b="1" dirty="0">
                <a:solidFill>
                  <a:srgbClr val="0000FF"/>
                </a:solidFill>
                <a:latin typeface="Times New Roman" panose="02020603050405020304" pitchFamily="18" charset="0"/>
                <a:cs typeface="Times New Roman" panose="02020603050405020304" pitchFamily="18" charset="0"/>
              </a:rPr>
              <a:t>ì</a:t>
            </a:r>
            <a:r>
              <a:rPr lang="vi-VN" altLang="x-none" sz="3600" b="1" dirty="0">
                <a:solidFill>
                  <a:srgbClr val="0000FF"/>
                </a:solidFill>
                <a:latin typeface="Times New Roman" panose="02020603050405020304" pitchFamily="18" charset="0"/>
                <a:cs typeface="Times New Roman" panose="02020603050405020304" pitchFamily="18" charset="0"/>
              </a:rPr>
              <a:t> phản xạ có điều kiện được th</a:t>
            </a:r>
            <a:r>
              <a:rPr lang="vi-VN" altLang="x-none" sz="3600" b="1" dirty="0">
                <a:solidFill>
                  <a:srgbClr val="0000FF"/>
                </a:solidFill>
                <a:latin typeface="Times New Roman" panose="02020603050405020304" pitchFamily="18" charset="0"/>
                <a:ea typeface="Times New Roman" panose="02020603050405020304" pitchFamily="18" charset="0"/>
              </a:rPr>
              <a:t>à</a:t>
            </a:r>
            <a:r>
              <a:rPr lang="vi-VN" altLang="x-none" sz="3600" b="1" dirty="0">
                <a:solidFill>
                  <a:srgbClr val="0000FF"/>
                </a:solidFill>
                <a:latin typeface="Times New Roman" panose="02020603050405020304" pitchFamily="18" charset="0"/>
                <a:cs typeface="Times New Roman" panose="02020603050405020304" pitchFamily="18" charset="0"/>
              </a:rPr>
              <a:t>nh lập.</a:t>
            </a:r>
            <a:endParaRPr lang="vi-VN" altLang="x-none" sz="3600" b="1" dirty="0">
              <a:solidFill>
                <a:srgbClr val="0000FF"/>
              </a:solidFill>
              <a:latin typeface="Times New Roman" panose="02020603050405020304" pitchFamily="18" charset="0"/>
              <a:ea typeface="Times New Roman" panose="02020603050405020304" pitchFamily="18" charset="0"/>
            </a:endParaRPr>
          </a:p>
        </p:txBody>
      </p:sp>
      <p:sp>
        <p:nvSpPr>
          <p:cNvPr id="155672" name="AutoShape 24"/>
          <p:cNvSpPr/>
          <p:nvPr/>
        </p:nvSpPr>
        <p:spPr bwMode="auto">
          <a:xfrm>
            <a:off x="8869362" y="124691"/>
            <a:ext cx="3322638" cy="2159000"/>
          </a:xfrm>
          <a:prstGeom prst="borderCallout2">
            <a:avLst>
              <a:gd name="adj1" fmla="val 10713"/>
              <a:gd name="adj2" fmla="val -3704"/>
              <a:gd name="adj3" fmla="val 10713"/>
              <a:gd name="adj4" fmla="val -55556"/>
              <a:gd name="adj5" fmla="val 85849"/>
              <a:gd name="adj6" fmla="val -92961"/>
            </a:avLst>
          </a:prstGeom>
        </p:spPr>
        <p:style>
          <a:lnRef idx="2">
            <a:schemeClr val="accent1"/>
          </a:lnRef>
          <a:fillRef idx="1">
            <a:schemeClr val="lt1"/>
          </a:fillRef>
          <a:effectRef idx="0">
            <a:schemeClr val="accent1"/>
          </a:effectRef>
          <a:fontRef idx="minor">
            <a:schemeClr val="dk1"/>
          </a:fontRef>
        </p:style>
        <p:txBody>
          <a:bodyPr lIns="115352" tIns="57676" rIns="115352" bIns="57676"/>
          <a:lstStyle>
            <a:lvl1pPr marL="0" lvl="0" indent="0" algn="l" defTabSz="914400" rtl="0" eaLnBrk="0" fontAlgn="base" latinLnBrk="0" hangingPunct="0">
              <a:lnSpc>
                <a:spcPct val="100000"/>
              </a:lnSpc>
              <a:spcBef>
                <a:spcPct val="0"/>
              </a:spcBef>
              <a:spcAft>
                <a:spcPct val="0"/>
              </a:spcAft>
              <a:buNone/>
              <a:defRPr sz="4500" b="0" i="0" u="none" kern="1200" baseline="0">
                <a:solidFill>
                  <a:schemeClr val="tx1"/>
                </a:solidFill>
                <a:latin typeface="Arial" panose="020B0604020202020204" pitchFamily="34" charset="0"/>
                <a:ea typeface="+mn-ea"/>
              </a:defRPr>
            </a:lvl1pPr>
            <a:lvl2pPr marL="576580" lvl="1" indent="-119380"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2pPr>
            <a:lvl3pPr marL="1152525" lvl="2" indent="-23812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3pPr>
            <a:lvl4pPr marL="1729105" lvl="3" indent="-35750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4pPr>
            <a:lvl5pPr marL="2306955" lvl="4" indent="-47815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5pPr>
          </a:lstStyle>
          <a:p>
            <a:pPr lvl="0" eaLnBrk="1" hangingPunct="1">
              <a:buNone/>
            </a:pPr>
            <a:r>
              <a:rPr lang="vi-VN" altLang="x-none" sz="3200" b="1" dirty="0">
                <a:solidFill>
                  <a:srgbClr val="00B050"/>
                </a:solidFill>
                <a:latin typeface="Times New Roman" panose="02020603050405020304" pitchFamily="18" charset="0"/>
                <a:cs typeface="Times New Roman" panose="02020603050405020304" pitchFamily="18" charset="0"/>
              </a:rPr>
              <a:t>Đ</a:t>
            </a:r>
            <a:r>
              <a:rPr sz="3200" b="1" dirty="0">
                <a:solidFill>
                  <a:srgbClr val="00B050"/>
                </a:solidFill>
                <a:latin typeface="Times New Roman" panose="02020603050405020304" pitchFamily="18" charset="0"/>
                <a:cs typeface="Times New Roman" panose="02020603050405020304" pitchFamily="18" charset="0"/>
              </a:rPr>
              <a:t>ườ</a:t>
            </a:r>
            <a:r>
              <a:rPr lang="vi-VN" altLang="x-none" sz="3200" b="1" dirty="0">
                <a:solidFill>
                  <a:srgbClr val="00B050"/>
                </a:solidFill>
                <a:latin typeface="Times New Roman" panose="02020603050405020304" pitchFamily="18" charset="0"/>
                <a:cs typeface="Times New Roman" panose="02020603050405020304" pitchFamily="18" charset="0"/>
              </a:rPr>
              <a:t>ng liên hệ t</a:t>
            </a:r>
            <a:r>
              <a:rPr sz="3200" b="1" dirty="0">
                <a:solidFill>
                  <a:srgbClr val="00B050"/>
                </a:solidFill>
                <a:latin typeface="Times New Roman" panose="02020603050405020304" pitchFamily="18" charset="0"/>
                <a:cs typeface="Times New Roman" panose="02020603050405020304" pitchFamily="18" charset="0"/>
              </a:rPr>
              <a:t>ạ</a:t>
            </a:r>
            <a:r>
              <a:rPr lang="vi-VN" altLang="x-none" sz="3200" b="1" dirty="0">
                <a:solidFill>
                  <a:srgbClr val="00B050"/>
                </a:solidFill>
                <a:latin typeface="Times New Roman" panose="02020603050405020304" pitchFamily="18" charset="0"/>
                <a:cs typeface="Times New Roman" panose="02020603050405020304" pitchFamily="18" charset="0"/>
              </a:rPr>
              <a:t>m thời đã được hoàn thành.</a:t>
            </a:r>
          </a:p>
        </p:txBody>
      </p:sp>
      <p:sp>
        <p:nvSpPr>
          <p:cNvPr id="155673" name="Text Box 25"/>
          <p:cNvSpPr txBox="1">
            <a:spLocks noChangeArrowheads="1"/>
          </p:cNvSpPr>
          <p:nvPr/>
        </p:nvSpPr>
        <p:spPr bwMode="auto">
          <a:xfrm>
            <a:off x="350839" y="6172200"/>
            <a:ext cx="11490325" cy="547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15352" tIns="57676" rIns="115352" bIns="57676">
            <a:spAutoFit/>
          </a:bodyPr>
          <a:lstStyle/>
          <a:p>
            <a:pPr>
              <a:spcBef>
                <a:spcPct val="50000"/>
              </a:spcBef>
            </a:pPr>
            <a:r>
              <a:rPr lang="vi-VN" altLang="x-none" sz="2800" b="1" dirty="0">
                <a:solidFill>
                  <a:srgbClr val="FF0000"/>
                </a:solidFill>
                <a:latin typeface="Times New Roman" panose="02020603050405020304" pitchFamily="18" charset="0"/>
              </a:rPr>
              <a:t>Phản xạ có điều kiện tiết nước bọt với ánh đèn đã được thiết lập.</a:t>
            </a:r>
          </a:p>
        </p:txBody>
      </p:sp>
      <p:sp>
        <p:nvSpPr>
          <p:cNvPr id="155675" name="Line 27"/>
          <p:cNvSpPr/>
          <p:nvPr/>
        </p:nvSpPr>
        <p:spPr>
          <a:xfrm>
            <a:off x="1736725" y="1676400"/>
            <a:ext cx="1189038" cy="838200"/>
          </a:xfrm>
          <a:prstGeom prst="line">
            <a:avLst/>
          </a:prstGeom>
          <a:ln w="28575" cap="flat" cmpd="sng">
            <a:solidFill>
              <a:srgbClr val="FFFF00"/>
            </a:solidFill>
            <a:prstDash val="dash"/>
            <a:headEnd type="none" w="med" len="med"/>
            <a:tailEnd type="none" w="med" len="med"/>
          </a:ln>
        </p:spPr>
      </p:sp>
      <p:sp>
        <p:nvSpPr>
          <p:cNvPr id="155676" name="Oval 28"/>
          <p:cNvSpPr/>
          <p:nvPr/>
        </p:nvSpPr>
        <p:spPr>
          <a:xfrm>
            <a:off x="6294439" y="3124200"/>
            <a:ext cx="198437" cy="152400"/>
          </a:xfrm>
          <a:prstGeom prst="ellipse">
            <a:avLst/>
          </a:prstGeom>
          <a:solidFill>
            <a:srgbClr val="FFFF00"/>
          </a:solidFill>
          <a:ln w="9525" cap="flat" cmpd="sng">
            <a:solidFill>
              <a:srgbClr val="FF33CC"/>
            </a:solidFill>
            <a:prstDash val="solid"/>
            <a:headEnd type="none" w="med" len="med"/>
            <a:tailEnd type="none" w="med" len="med"/>
          </a:ln>
        </p:spPr>
        <p:txBody>
          <a:bodyPr wrap="none" lIns="115352" tIns="57676" rIns="115352" bIns="57676" anchor="ctr" anchorCtr="0"/>
          <a:lstStyle/>
          <a:p>
            <a:endParaRPr dirty="0"/>
          </a:p>
        </p:txBody>
      </p:sp>
      <p:sp>
        <p:nvSpPr>
          <p:cNvPr id="155677" name="Oval 29"/>
          <p:cNvSpPr/>
          <p:nvPr/>
        </p:nvSpPr>
        <p:spPr>
          <a:xfrm>
            <a:off x="6240464" y="2362200"/>
            <a:ext cx="198437" cy="152400"/>
          </a:xfrm>
          <a:prstGeom prst="ellipse">
            <a:avLst/>
          </a:prstGeom>
          <a:solidFill>
            <a:srgbClr val="FF9900"/>
          </a:solidFill>
          <a:ln w="9525" cap="flat" cmpd="sng">
            <a:solidFill>
              <a:srgbClr val="FF33CC"/>
            </a:solidFill>
            <a:prstDash val="solid"/>
            <a:headEnd type="none" w="med" len="med"/>
            <a:tailEnd type="none" w="med" len="med"/>
          </a:ln>
        </p:spPr>
        <p:txBody>
          <a:bodyPr wrap="none" lIns="115352" tIns="57676" rIns="115352" bIns="57676" anchor="ctr" anchorCtr="0"/>
          <a:lstStyle/>
          <a:p>
            <a:endParaRPr dirty="0"/>
          </a:p>
        </p:txBody>
      </p:sp>
      <p:sp>
        <p:nvSpPr>
          <p:cNvPr id="155678" name="Oval 30"/>
          <p:cNvSpPr/>
          <p:nvPr/>
        </p:nvSpPr>
        <p:spPr>
          <a:xfrm>
            <a:off x="5033963" y="1773238"/>
            <a:ext cx="196850" cy="152400"/>
          </a:xfrm>
          <a:prstGeom prst="ellipse">
            <a:avLst/>
          </a:prstGeom>
          <a:solidFill>
            <a:srgbClr val="66CCFF"/>
          </a:solidFill>
          <a:ln w="9525" cap="flat" cmpd="sng">
            <a:solidFill>
              <a:srgbClr val="FF33CC"/>
            </a:solidFill>
            <a:prstDash val="solid"/>
            <a:headEnd type="none" w="med" len="med"/>
            <a:tailEnd type="none" w="med" len="med"/>
          </a:ln>
        </p:spPr>
        <p:txBody>
          <a:bodyPr wrap="none" lIns="115352" tIns="57676" rIns="115352" bIns="57676" anchor="ctr" anchorCtr="0"/>
          <a:lstStyle/>
          <a:p>
            <a:endParaRPr dirty="0"/>
          </a:p>
        </p:txBody>
      </p:sp>
      <p:sp>
        <p:nvSpPr>
          <p:cNvPr id="31" name="Text Box 11"/>
          <p:cNvSpPr txBox="1">
            <a:spLocks noChangeArrowheads="1"/>
          </p:cNvSpPr>
          <p:nvPr/>
        </p:nvSpPr>
        <p:spPr bwMode="auto">
          <a:xfrm>
            <a:off x="350838" y="152400"/>
            <a:ext cx="5673154" cy="670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15352" tIns="57676" rIns="115352" bIns="57676">
            <a:spAutoFit/>
          </a:bodyPr>
          <a:lstStyle>
            <a:lvl1pPr eaLnBrk="0" hangingPunct="0">
              <a:defRPr sz="3600">
                <a:solidFill>
                  <a:schemeClr val="tx1"/>
                </a:solidFill>
                <a:latin typeface="Arial" panose="020B0604020202020204" pitchFamily="34" charset="0"/>
                <a:cs typeface="Arial" panose="020B0604020202020204" pitchFamily="34" charset="0"/>
              </a:defRPr>
            </a:lvl1pPr>
            <a:lvl2pPr marL="742950" indent="-285750" eaLnBrk="0" hangingPunct="0">
              <a:defRPr sz="3600">
                <a:solidFill>
                  <a:schemeClr val="tx1"/>
                </a:solidFill>
                <a:latin typeface="Arial" panose="020B0604020202020204" pitchFamily="34" charset="0"/>
                <a:cs typeface="Arial" panose="020B0604020202020204" pitchFamily="34" charset="0"/>
              </a:defRPr>
            </a:lvl2pPr>
            <a:lvl3pPr marL="1143000" indent="-228600" eaLnBrk="0" hangingPunct="0">
              <a:defRPr sz="3600">
                <a:solidFill>
                  <a:schemeClr val="tx1"/>
                </a:solidFill>
                <a:latin typeface="Arial" panose="020B0604020202020204" pitchFamily="34" charset="0"/>
                <a:cs typeface="Arial" panose="020B0604020202020204" pitchFamily="34" charset="0"/>
              </a:defRPr>
            </a:lvl3pPr>
            <a:lvl4pPr marL="1600200" indent="-228600" eaLnBrk="0" hangingPunct="0">
              <a:defRPr sz="3600">
                <a:solidFill>
                  <a:schemeClr val="tx1"/>
                </a:solidFill>
                <a:latin typeface="Arial" panose="020B0604020202020204" pitchFamily="34" charset="0"/>
                <a:cs typeface="Arial" panose="020B0604020202020204" pitchFamily="34" charset="0"/>
              </a:defRPr>
            </a:lvl4pPr>
            <a:lvl5pPr marL="2057400" indent="-228600" eaLnBrk="0" hangingPunct="0">
              <a:defRPr sz="3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Arial" panose="020B0604020202020204" pitchFamily="34" charset="0"/>
                <a:cs typeface="Arial" panose="020B0604020202020204" pitchFamily="34" charset="0"/>
              </a:defRPr>
            </a:lvl9pPr>
          </a:lstStyle>
          <a:p>
            <a:pPr eaLnBrk="1" hangingPunct="1">
              <a:spcBef>
                <a:spcPct val="50000"/>
              </a:spcBef>
              <a:defRPr/>
            </a:pPr>
            <a:r>
              <a:rPr lang="en-US" b="1" dirty="0" err="1">
                <a:solidFill>
                  <a:srgbClr val="FF0000"/>
                </a:solidFill>
                <a:latin typeface="Times New Roman" panose="02020603050405020304" pitchFamily="18" charset="0"/>
                <a:cs typeface="Times New Roman" panose="02020603050405020304" pitchFamily="18" charset="0"/>
              </a:rPr>
              <a:t>Thí</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nghiệm</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của</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Paplôp</a:t>
            </a:r>
            <a:endParaRPr lang="en-US" b="1"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55670"/>
                                        </p:tgtEl>
                                      </p:cBhvr>
                                    </p:animEffect>
                                    <p:set>
                                      <p:cBhvr>
                                        <p:cTn id="7" dur="1" fill="hold">
                                          <p:stCondLst>
                                            <p:cond delay="499"/>
                                          </p:stCondLst>
                                        </p:cTn>
                                        <p:tgtEl>
                                          <p:spTgt spid="155670"/>
                                        </p:tgtEl>
                                        <p:attrNameLst>
                                          <p:attrName>style.visibility</p:attrName>
                                        </p:attrNameLst>
                                      </p:cBhvr>
                                      <p:to>
                                        <p:strVal val="hidden"/>
                                      </p:to>
                                    </p:set>
                                  </p:childTnLst>
                                </p:cTn>
                              </p:par>
                              <p:par>
                                <p:cTn id="8" presetID="22" presetClass="entr" presetSubtype="1" repeatCount="indefinite" fill="hold" nodeType="withEffect">
                                  <p:stCondLst>
                                    <p:cond delay="0"/>
                                  </p:stCondLst>
                                  <p:childTnLst>
                                    <p:set>
                                      <p:cBhvr>
                                        <p:cTn id="9" dur="1" fill="hold">
                                          <p:stCondLst>
                                            <p:cond delay="0"/>
                                          </p:stCondLst>
                                        </p:cTn>
                                        <p:tgtEl>
                                          <p:spTgt spid="155675"/>
                                        </p:tgtEl>
                                        <p:attrNameLst>
                                          <p:attrName>style.visibility</p:attrName>
                                        </p:attrNameLst>
                                      </p:cBhvr>
                                      <p:to>
                                        <p:strVal val="visible"/>
                                      </p:to>
                                    </p:set>
                                    <p:animEffect transition="in" filter="wipe(up)">
                                      <p:cBhvr>
                                        <p:cTn id="10" dur="500"/>
                                        <p:tgtEl>
                                          <p:spTgt spid="155675"/>
                                        </p:tgtEl>
                                      </p:cBhvr>
                                    </p:animEffect>
                                  </p:childTnLst>
                                </p:cTn>
                              </p:par>
                            </p:childTnLst>
                          </p:cTn>
                        </p:par>
                        <p:par>
                          <p:cTn id="11" fill="hold">
                            <p:stCondLst>
                              <p:cond delay="500"/>
                            </p:stCondLst>
                            <p:childTnLst>
                              <p:par>
                                <p:cTn id="12" presetID="22" presetClass="entr" presetSubtype="4" repeatCount="indefinite" fill="hold" nodeType="afterEffect">
                                  <p:stCondLst>
                                    <p:cond delay="0"/>
                                  </p:stCondLst>
                                  <p:childTnLst>
                                    <p:set>
                                      <p:cBhvr>
                                        <p:cTn id="13" dur="1" fill="hold">
                                          <p:stCondLst>
                                            <p:cond delay="0"/>
                                          </p:stCondLst>
                                        </p:cTn>
                                        <p:tgtEl>
                                          <p:spTgt spid="155651"/>
                                        </p:tgtEl>
                                        <p:attrNameLst>
                                          <p:attrName>style.visibility</p:attrName>
                                        </p:attrNameLst>
                                      </p:cBhvr>
                                      <p:to>
                                        <p:strVal val="visible"/>
                                      </p:to>
                                    </p:set>
                                    <p:animEffect transition="in" filter="wipe(down)">
                                      <p:cBhvr>
                                        <p:cTn id="14" dur="2000"/>
                                        <p:tgtEl>
                                          <p:spTgt spid="155651"/>
                                        </p:tgtEl>
                                      </p:cBhvr>
                                    </p:animEffect>
                                  </p:childTnLst>
                                </p:cTn>
                              </p:par>
                            </p:childTnLst>
                          </p:cTn>
                        </p:par>
                        <p:par>
                          <p:cTn id="15" fill="hold">
                            <p:stCondLst>
                              <p:cond delay="2500"/>
                            </p:stCondLst>
                            <p:childTnLst>
                              <p:par>
                                <p:cTn id="16" presetID="3" presetClass="entr" presetSubtype="10" repeatCount="indefinite" fill="hold" grpId="0" nodeType="afterEffect">
                                  <p:stCondLst>
                                    <p:cond delay="0"/>
                                  </p:stCondLst>
                                  <p:childTnLst>
                                    <p:set>
                                      <p:cBhvr>
                                        <p:cTn id="17" dur="1" fill="hold">
                                          <p:stCondLst>
                                            <p:cond delay="0"/>
                                          </p:stCondLst>
                                        </p:cTn>
                                        <p:tgtEl>
                                          <p:spTgt spid="155677"/>
                                        </p:tgtEl>
                                        <p:attrNameLst>
                                          <p:attrName>style.visibility</p:attrName>
                                        </p:attrNameLst>
                                      </p:cBhvr>
                                      <p:to>
                                        <p:strVal val="visible"/>
                                      </p:to>
                                    </p:set>
                                    <p:animEffect transition="in" filter="blinds(horizontal)">
                                      <p:cBhvr>
                                        <p:cTn id="18" dur="500"/>
                                        <p:tgtEl>
                                          <p:spTgt spid="155677"/>
                                        </p:tgtEl>
                                      </p:cBhvr>
                                    </p:animEffect>
                                  </p:childTnLst>
                                </p:cTn>
                              </p:par>
                            </p:childTnLst>
                          </p:cTn>
                        </p:par>
                        <p:par>
                          <p:cTn id="19" fill="hold">
                            <p:stCondLst>
                              <p:cond delay="3000"/>
                            </p:stCondLst>
                            <p:childTnLst>
                              <p:par>
                                <p:cTn id="20" presetID="22" presetClass="entr" presetSubtype="4" repeatCount="indefinite" fill="hold" nodeType="afterEffect">
                                  <p:stCondLst>
                                    <p:cond delay="0"/>
                                  </p:stCondLst>
                                  <p:childTnLst>
                                    <p:set>
                                      <p:cBhvr>
                                        <p:cTn id="21" dur="1" fill="hold">
                                          <p:stCondLst>
                                            <p:cond delay="0"/>
                                          </p:stCondLst>
                                        </p:cTn>
                                        <p:tgtEl>
                                          <p:spTgt spid="155664"/>
                                        </p:tgtEl>
                                        <p:attrNameLst>
                                          <p:attrName>style.visibility</p:attrName>
                                        </p:attrNameLst>
                                      </p:cBhvr>
                                      <p:to>
                                        <p:strVal val="visible"/>
                                      </p:to>
                                    </p:set>
                                    <p:animEffect transition="in" filter="wipe(down)">
                                      <p:cBhvr>
                                        <p:cTn id="22" dur="2000"/>
                                        <p:tgtEl>
                                          <p:spTgt spid="155664"/>
                                        </p:tgtEl>
                                      </p:cBhvr>
                                    </p:animEffect>
                                  </p:childTnLst>
                                </p:cTn>
                              </p:par>
                            </p:childTnLst>
                          </p:cTn>
                        </p:par>
                        <p:par>
                          <p:cTn id="23" fill="hold">
                            <p:stCondLst>
                              <p:cond delay="5000"/>
                            </p:stCondLst>
                            <p:childTnLst>
                              <p:par>
                                <p:cTn id="24" presetID="3" presetClass="entr" presetSubtype="10" repeatCount="indefinite" fill="hold" grpId="0" nodeType="afterEffect">
                                  <p:stCondLst>
                                    <p:cond delay="0"/>
                                  </p:stCondLst>
                                  <p:childTnLst>
                                    <p:set>
                                      <p:cBhvr>
                                        <p:cTn id="25" dur="1" fill="hold">
                                          <p:stCondLst>
                                            <p:cond delay="0"/>
                                          </p:stCondLst>
                                        </p:cTn>
                                        <p:tgtEl>
                                          <p:spTgt spid="155678"/>
                                        </p:tgtEl>
                                        <p:attrNameLst>
                                          <p:attrName>style.visibility</p:attrName>
                                        </p:attrNameLst>
                                      </p:cBhvr>
                                      <p:to>
                                        <p:strVal val="visible"/>
                                      </p:to>
                                    </p:set>
                                    <p:animEffect transition="in" filter="blinds(horizontal)">
                                      <p:cBhvr>
                                        <p:cTn id="26" dur="500"/>
                                        <p:tgtEl>
                                          <p:spTgt spid="155678"/>
                                        </p:tgtEl>
                                      </p:cBhvr>
                                    </p:animEffect>
                                  </p:childTnLst>
                                </p:cTn>
                              </p:par>
                            </p:childTnLst>
                          </p:cTn>
                        </p:par>
                        <p:par>
                          <p:cTn id="27" fill="hold">
                            <p:stCondLst>
                              <p:cond delay="5500"/>
                            </p:stCondLst>
                            <p:childTnLst>
                              <p:par>
                                <p:cTn id="28" presetID="22" presetClass="entr" presetSubtype="1" repeatCount="indefinite" fill="hold" nodeType="afterEffect">
                                  <p:stCondLst>
                                    <p:cond delay="0"/>
                                  </p:stCondLst>
                                  <p:childTnLst>
                                    <p:set>
                                      <p:cBhvr>
                                        <p:cTn id="29" dur="1" fill="hold">
                                          <p:stCondLst>
                                            <p:cond delay="0"/>
                                          </p:stCondLst>
                                        </p:cTn>
                                        <p:tgtEl>
                                          <p:spTgt spid="155654"/>
                                        </p:tgtEl>
                                        <p:attrNameLst>
                                          <p:attrName>style.visibility</p:attrName>
                                        </p:attrNameLst>
                                      </p:cBhvr>
                                      <p:to>
                                        <p:strVal val="visible"/>
                                      </p:to>
                                    </p:set>
                                    <p:animEffect transition="in" filter="wipe(up)">
                                      <p:cBhvr>
                                        <p:cTn id="30" dur="2000"/>
                                        <p:tgtEl>
                                          <p:spTgt spid="155654"/>
                                        </p:tgtEl>
                                      </p:cBhvr>
                                    </p:animEffect>
                                  </p:childTnLst>
                                </p:cTn>
                              </p:par>
                            </p:childTnLst>
                          </p:cTn>
                        </p:par>
                        <p:par>
                          <p:cTn id="31" fill="hold">
                            <p:stCondLst>
                              <p:cond delay="7500"/>
                            </p:stCondLst>
                            <p:childTnLst>
                              <p:par>
                                <p:cTn id="32" presetID="3" presetClass="entr" presetSubtype="10" repeatCount="indefinite" fill="hold" grpId="0" nodeType="afterEffect">
                                  <p:stCondLst>
                                    <p:cond delay="0"/>
                                  </p:stCondLst>
                                  <p:childTnLst>
                                    <p:set>
                                      <p:cBhvr>
                                        <p:cTn id="33" dur="1" fill="hold">
                                          <p:stCondLst>
                                            <p:cond delay="0"/>
                                          </p:stCondLst>
                                        </p:cTn>
                                        <p:tgtEl>
                                          <p:spTgt spid="155676"/>
                                        </p:tgtEl>
                                        <p:attrNameLst>
                                          <p:attrName>style.visibility</p:attrName>
                                        </p:attrNameLst>
                                      </p:cBhvr>
                                      <p:to>
                                        <p:strVal val="visible"/>
                                      </p:to>
                                    </p:set>
                                    <p:animEffect transition="in" filter="blinds(horizontal)">
                                      <p:cBhvr>
                                        <p:cTn id="34" dur="500"/>
                                        <p:tgtEl>
                                          <p:spTgt spid="155676"/>
                                        </p:tgtEl>
                                      </p:cBhvr>
                                    </p:animEffect>
                                  </p:childTnLst>
                                </p:cTn>
                              </p:par>
                            </p:childTnLst>
                          </p:cTn>
                        </p:par>
                        <p:par>
                          <p:cTn id="35" fill="hold">
                            <p:stCondLst>
                              <p:cond delay="8000"/>
                            </p:stCondLst>
                            <p:childTnLst>
                              <p:par>
                                <p:cTn id="36" presetID="22" presetClass="entr" presetSubtype="1" repeatCount="indefinite" fill="hold" nodeType="afterEffect">
                                  <p:stCondLst>
                                    <p:cond delay="0"/>
                                  </p:stCondLst>
                                  <p:childTnLst>
                                    <p:set>
                                      <p:cBhvr>
                                        <p:cTn id="37" dur="1" fill="hold">
                                          <p:stCondLst>
                                            <p:cond delay="0"/>
                                          </p:stCondLst>
                                        </p:cTn>
                                        <p:tgtEl>
                                          <p:spTgt spid="155657"/>
                                        </p:tgtEl>
                                        <p:attrNameLst>
                                          <p:attrName>style.visibility</p:attrName>
                                        </p:attrNameLst>
                                      </p:cBhvr>
                                      <p:to>
                                        <p:strVal val="visible"/>
                                      </p:to>
                                    </p:set>
                                    <p:animEffect transition="in" filter="wipe(up)">
                                      <p:cBhvr>
                                        <p:cTn id="38" dur="2000"/>
                                        <p:tgtEl>
                                          <p:spTgt spid="155657"/>
                                        </p:tgtEl>
                                      </p:cBhvr>
                                    </p:animEffect>
                                  </p:childTnLst>
                                </p:cTn>
                              </p:par>
                            </p:childTnLst>
                          </p:cTn>
                        </p:par>
                        <p:par>
                          <p:cTn id="39" fill="hold">
                            <p:stCondLst>
                              <p:cond delay="10000"/>
                            </p:stCondLst>
                            <p:childTnLst>
                              <p:par>
                                <p:cTn id="40" presetID="1" presetClass="entr" presetSubtype="0" fill="hold" nodeType="afterEffect">
                                  <p:stCondLst>
                                    <p:cond delay="0"/>
                                  </p:stCondLst>
                                  <p:childTnLst>
                                    <p:set>
                                      <p:cBhvr>
                                        <p:cTn id="41" dur="1" fill="hold">
                                          <p:stCondLst>
                                            <p:cond delay="0"/>
                                          </p:stCondLst>
                                        </p:cTn>
                                        <p:tgtEl>
                                          <p:spTgt spid="155660"/>
                                        </p:tgtEl>
                                        <p:attrNameLst>
                                          <p:attrName>style.visibility</p:attrName>
                                        </p:attrNameLst>
                                      </p:cBhvr>
                                      <p:to>
                                        <p:strVal val="visible"/>
                                      </p:to>
                                    </p:set>
                                  </p:childTnLst>
                                </p:cTn>
                              </p:par>
                              <p:par>
                                <p:cTn id="42" presetID="10" presetClass="exit" presetSubtype="0" repeatCount="indefinite" fill="hold" nodeType="withEffect">
                                  <p:stCondLst>
                                    <p:cond delay="0"/>
                                  </p:stCondLst>
                                  <p:childTnLst>
                                    <p:animEffect transition="out" filter="fade">
                                      <p:cBhvr>
                                        <p:cTn id="43" dur="500"/>
                                        <p:tgtEl>
                                          <p:spTgt spid="155660"/>
                                        </p:tgtEl>
                                      </p:cBhvr>
                                    </p:animEffect>
                                    <p:set>
                                      <p:cBhvr>
                                        <p:cTn id="44" dur="1" fill="hold">
                                          <p:stCondLst>
                                            <p:cond delay="499"/>
                                          </p:stCondLst>
                                        </p:cTn>
                                        <p:tgtEl>
                                          <p:spTgt spid="155660"/>
                                        </p:tgtEl>
                                        <p:attrNameLst>
                                          <p:attrName>style.visibility</p:attrName>
                                        </p:attrNameLst>
                                      </p:cBhvr>
                                      <p:to>
                                        <p:strVal val="hidden"/>
                                      </p:to>
                                    </p:set>
                                  </p:childTnLst>
                                </p:cTn>
                              </p:par>
                              <p:par>
                                <p:cTn id="45" presetID="1" presetClass="entr" presetSubtype="0" fill="hold" nodeType="withEffect">
                                  <p:stCondLst>
                                    <p:cond delay="0"/>
                                  </p:stCondLst>
                                  <p:childTnLst>
                                    <p:set>
                                      <p:cBhvr>
                                        <p:cTn id="46" dur="1" fill="hold">
                                          <p:stCondLst>
                                            <p:cond delay="0"/>
                                          </p:stCondLst>
                                        </p:cTn>
                                        <p:tgtEl>
                                          <p:spTgt spid="155661"/>
                                        </p:tgtEl>
                                        <p:attrNameLst>
                                          <p:attrName>style.visibility</p:attrName>
                                        </p:attrNameLst>
                                      </p:cBhvr>
                                      <p:to>
                                        <p:strVal val="visible"/>
                                      </p:to>
                                    </p:set>
                                  </p:childTnLst>
                                </p:cTn>
                              </p:par>
                              <p:par>
                                <p:cTn id="47" presetID="10" presetClass="exit" presetSubtype="0" repeatCount="indefinite" fill="hold" nodeType="withEffect">
                                  <p:stCondLst>
                                    <p:cond delay="0"/>
                                  </p:stCondLst>
                                  <p:childTnLst>
                                    <p:animEffect transition="out" filter="fade">
                                      <p:cBhvr>
                                        <p:cTn id="48" dur="500"/>
                                        <p:tgtEl>
                                          <p:spTgt spid="155661"/>
                                        </p:tgtEl>
                                      </p:cBhvr>
                                    </p:animEffect>
                                    <p:set>
                                      <p:cBhvr>
                                        <p:cTn id="49" dur="1" fill="hold">
                                          <p:stCondLst>
                                            <p:cond delay="499"/>
                                          </p:stCondLst>
                                        </p:cTn>
                                        <p:tgtEl>
                                          <p:spTgt spid="155661"/>
                                        </p:tgtEl>
                                        <p:attrNameLst>
                                          <p:attrName>style.visibility</p:attrName>
                                        </p:attrNameLst>
                                      </p:cBhvr>
                                      <p:to>
                                        <p:strVal val="hidden"/>
                                      </p:to>
                                    </p:set>
                                  </p:childTnLst>
                                </p:cTn>
                              </p:par>
                              <p:par>
                                <p:cTn id="50" presetID="1" presetClass="entr" presetSubtype="0" fill="hold" nodeType="withEffect">
                                  <p:stCondLst>
                                    <p:cond delay="0"/>
                                  </p:stCondLst>
                                  <p:childTnLst>
                                    <p:set>
                                      <p:cBhvr>
                                        <p:cTn id="51" dur="1" fill="hold">
                                          <p:stCondLst>
                                            <p:cond delay="0"/>
                                          </p:stCondLst>
                                        </p:cTn>
                                        <p:tgtEl>
                                          <p:spTgt spid="155668"/>
                                        </p:tgtEl>
                                        <p:attrNameLst>
                                          <p:attrName>style.visibility</p:attrName>
                                        </p:attrNameLst>
                                      </p:cBhvr>
                                      <p:to>
                                        <p:strVal val="visible"/>
                                      </p:to>
                                    </p:set>
                                  </p:childTnLst>
                                </p:cTn>
                              </p:par>
                              <p:par>
                                <p:cTn id="52" presetID="10" presetClass="exit" presetSubtype="0" repeatCount="indefinite" fill="hold" nodeType="withEffect">
                                  <p:stCondLst>
                                    <p:cond delay="0"/>
                                  </p:stCondLst>
                                  <p:childTnLst>
                                    <p:animEffect transition="out" filter="fade">
                                      <p:cBhvr>
                                        <p:cTn id="53" dur="500"/>
                                        <p:tgtEl>
                                          <p:spTgt spid="155668"/>
                                        </p:tgtEl>
                                      </p:cBhvr>
                                    </p:animEffect>
                                    <p:set>
                                      <p:cBhvr>
                                        <p:cTn id="54" dur="1" fill="hold">
                                          <p:stCondLst>
                                            <p:cond delay="499"/>
                                          </p:stCondLst>
                                        </p:cTn>
                                        <p:tgtEl>
                                          <p:spTgt spid="155668"/>
                                        </p:tgtEl>
                                        <p:attrNameLst>
                                          <p:attrName>style.visibility</p:attrName>
                                        </p:attrNameLst>
                                      </p:cBhvr>
                                      <p:to>
                                        <p:strVal val="hidden"/>
                                      </p:to>
                                    </p:set>
                                  </p:childTnLst>
                                </p:cTn>
                              </p:par>
                            </p:childTnLst>
                          </p:cTn>
                        </p:par>
                        <p:par>
                          <p:cTn id="55" fill="hold">
                            <p:stCondLst>
                              <p:cond delay="10000"/>
                            </p:stCondLst>
                            <p:childTnLst>
                              <p:par>
                                <p:cTn id="56" presetID="4" presetClass="entr" presetSubtype="16" fill="hold" grpId="0" nodeType="afterEffect">
                                  <p:stCondLst>
                                    <p:cond delay="0"/>
                                  </p:stCondLst>
                                  <p:childTnLst>
                                    <p:set>
                                      <p:cBhvr>
                                        <p:cTn id="57" dur="1" fill="hold">
                                          <p:stCondLst>
                                            <p:cond delay="0"/>
                                          </p:stCondLst>
                                        </p:cTn>
                                        <p:tgtEl>
                                          <p:spTgt spid="155672"/>
                                        </p:tgtEl>
                                        <p:attrNameLst>
                                          <p:attrName>style.visibility</p:attrName>
                                        </p:attrNameLst>
                                      </p:cBhvr>
                                      <p:to>
                                        <p:strVal val="visible"/>
                                      </p:to>
                                    </p:set>
                                    <p:animEffect transition="in" filter="box(in)">
                                      <p:cBhvr>
                                        <p:cTn id="58" dur="2000"/>
                                        <p:tgtEl>
                                          <p:spTgt spid="155672"/>
                                        </p:tgtEl>
                                      </p:cBhvr>
                                    </p:animEffect>
                                  </p:childTnLst>
                                </p:cTn>
                              </p:par>
                            </p:childTnLst>
                          </p:cTn>
                        </p:par>
                        <p:par>
                          <p:cTn id="59" fill="hold">
                            <p:stCondLst>
                              <p:cond delay="12000"/>
                            </p:stCondLst>
                            <p:childTnLst>
                              <p:par>
                                <p:cTn id="60" presetID="20" presetClass="entr" presetSubtype="0" fill="hold" grpId="0" nodeType="afterEffect">
                                  <p:stCondLst>
                                    <p:cond delay="0"/>
                                  </p:stCondLst>
                                  <p:childTnLst>
                                    <p:set>
                                      <p:cBhvr>
                                        <p:cTn id="61" dur="1" fill="hold">
                                          <p:stCondLst>
                                            <p:cond delay="0"/>
                                          </p:stCondLst>
                                        </p:cTn>
                                        <p:tgtEl>
                                          <p:spTgt spid="155671"/>
                                        </p:tgtEl>
                                        <p:attrNameLst>
                                          <p:attrName>style.visibility</p:attrName>
                                        </p:attrNameLst>
                                      </p:cBhvr>
                                      <p:to>
                                        <p:strVal val="visible"/>
                                      </p:to>
                                    </p:set>
                                    <p:animEffect transition="in" filter="wedge">
                                      <p:cBhvr>
                                        <p:cTn id="62" dur="2000"/>
                                        <p:tgtEl>
                                          <p:spTgt spid="155671"/>
                                        </p:tgtEl>
                                      </p:cBhvr>
                                    </p:animEffect>
                                  </p:childTnLst>
                                </p:cTn>
                              </p:par>
                            </p:childTnLst>
                          </p:cTn>
                        </p:par>
                        <p:par>
                          <p:cTn id="63" fill="hold">
                            <p:stCondLst>
                              <p:cond delay="14000"/>
                            </p:stCondLst>
                            <p:childTnLst>
                              <p:par>
                                <p:cTn id="64" presetID="27" presetClass="entr" presetSubtype="0" fill="hold" grpId="0" nodeType="afterEffect">
                                  <p:stCondLst>
                                    <p:cond delay="0"/>
                                  </p:stCondLst>
                                  <p:iterate type="lt">
                                    <p:tmPct val="50000"/>
                                  </p:iterate>
                                  <p:childTnLst>
                                    <p:set>
                                      <p:cBhvr>
                                        <p:cTn id="65" dur="1" fill="hold">
                                          <p:stCondLst>
                                            <p:cond delay="0"/>
                                          </p:stCondLst>
                                        </p:cTn>
                                        <p:tgtEl>
                                          <p:spTgt spid="155673"/>
                                        </p:tgtEl>
                                        <p:attrNameLst>
                                          <p:attrName>style.visibility</p:attrName>
                                        </p:attrNameLst>
                                      </p:cBhvr>
                                      <p:to>
                                        <p:strVal val="visible"/>
                                      </p:to>
                                    </p:set>
                                    <p:anim calcmode="discrete" valueType="clr">
                                      <p:cBhvr override="childStyle">
                                        <p:cTn id="66" dur="80"/>
                                        <p:tgtEl>
                                          <p:spTgt spid="155673"/>
                                        </p:tgtEl>
                                        <p:attrNameLst>
                                          <p:attrName>style.color</p:attrName>
                                        </p:attrNameLst>
                                      </p:cBhvr>
                                      <p:tavLst>
                                        <p:tav tm="0">
                                          <p:val>
                                            <p:clrVal>
                                              <a:schemeClr val="accent2"/>
                                            </p:clrVal>
                                          </p:val>
                                        </p:tav>
                                        <p:tav tm="50000">
                                          <p:val>
                                            <p:clrVal>
                                              <a:schemeClr val="hlink"/>
                                            </p:clrVal>
                                          </p:val>
                                        </p:tav>
                                      </p:tavLst>
                                    </p:anim>
                                    <p:anim calcmode="discrete" valueType="clr">
                                      <p:cBhvr>
                                        <p:cTn id="67" dur="80"/>
                                        <p:tgtEl>
                                          <p:spTgt spid="155673"/>
                                        </p:tgtEl>
                                        <p:attrNameLst>
                                          <p:attrName>fillcolor</p:attrName>
                                        </p:attrNameLst>
                                      </p:cBhvr>
                                      <p:tavLst>
                                        <p:tav tm="0">
                                          <p:val>
                                            <p:clrVal>
                                              <a:schemeClr val="accent2"/>
                                            </p:clrVal>
                                          </p:val>
                                        </p:tav>
                                        <p:tav tm="50000">
                                          <p:val>
                                            <p:clrVal>
                                              <a:schemeClr val="hlink"/>
                                            </p:clrVal>
                                          </p:val>
                                        </p:tav>
                                      </p:tavLst>
                                    </p:anim>
                                    <p:set>
                                      <p:cBhvr>
                                        <p:cTn id="68" dur="80"/>
                                        <p:tgtEl>
                                          <p:spTgt spid="15567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5671" grpId="0" animBg="1"/>
      <p:bldP spid="155672" grpId="0" animBg="1"/>
      <p:bldP spid="155673" grpId="0"/>
      <p:bldP spid="155676" grpId="0" animBg="1"/>
      <p:bldP spid="155677" grpId="0" animBg="1"/>
      <p:bldP spid="15567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2"/>
          <p:cNvSpPr txBox="1">
            <a:spLocks noChangeArrowheads="1"/>
          </p:cNvSpPr>
          <p:nvPr/>
        </p:nvSpPr>
        <p:spPr bwMode="auto">
          <a:xfrm>
            <a:off x="17318" y="4122626"/>
            <a:ext cx="124206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50000"/>
              </a:spcBef>
              <a:buFontTx/>
              <a:buNone/>
            </a:pPr>
            <a:r>
              <a:rPr lang="en-US" altLang="en-US" sz="3200" b="1" dirty="0">
                <a:latin typeface="Times New Roman" panose="02020603050405020304" pitchFamily="18" charset="0"/>
              </a:rPr>
              <a:t> </a:t>
            </a:r>
            <a:r>
              <a:rPr lang="en-US" altLang="en-US" sz="3200" b="1" dirty="0" err="1">
                <a:latin typeface="Times New Roman" panose="02020603050405020304" pitchFamily="18" charset="0"/>
              </a:rPr>
              <a:t>Hình</a:t>
            </a:r>
            <a:r>
              <a:rPr lang="en-US" altLang="en-US" sz="3200" b="1" dirty="0">
                <a:latin typeface="Times New Roman" panose="02020603050405020304" pitchFamily="18" charset="0"/>
              </a:rPr>
              <a:t> 3: </a:t>
            </a:r>
            <a:r>
              <a:rPr lang="en-US" altLang="en-US" sz="3200" b="1" dirty="0" err="1">
                <a:solidFill>
                  <a:srgbClr val="C00000"/>
                </a:solidFill>
                <a:latin typeface="Times New Roman" panose="02020603050405020304" pitchFamily="18" charset="0"/>
              </a:rPr>
              <a:t>bật</a:t>
            </a:r>
            <a:r>
              <a:rPr lang="en-US" altLang="en-US" sz="3200" b="1" dirty="0">
                <a:solidFill>
                  <a:srgbClr val="C00000"/>
                </a:solidFill>
                <a:latin typeface="Times New Roman" panose="02020603050405020304" pitchFamily="18" charset="0"/>
              </a:rPr>
              <a:t> </a:t>
            </a:r>
            <a:r>
              <a:rPr lang="en-US" altLang="en-US" sz="3200" b="1" dirty="0" err="1">
                <a:solidFill>
                  <a:srgbClr val="C00000"/>
                </a:solidFill>
                <a:latin typeface="Times New Roman" panose="02020603050405020304" pitchFamily="18" charset="0"/>
              </a:rPr>
              <a:t>đèn</a:t>
            </a:r>
            <a:r>
              <a:rPr lang="en-US" altLang="en-US" sz="3200" b="1" dirty="0">
                <a:solidFill>
                  <a:srgbClr val="C00000"/>
                </a:solidFill>
                <a:latin typeface="Times New Roman" panose="02020603050405020304" pitchFamily="18" charset="0"/>
              </a:rPr>
              <a:t> </a:t>
            </a:r>
            <a:r>
              <a:rPr lang="en-US" altLang="en-US" sz="3200" b="1" u="sng" dirty="0" err="1">
                <a:latin typeface="Times New Roman" panose="02020603050405020304" pitchFamily="18" charset="0"/>
              </a:rPr>
              <a:t>cho</a:t>
            </a:r>
            <a:r>
              <a:rPr lang="en-US" altLang="en-US" sz="3200" b="1" u="sng" dirty="0">
                <a:latin typeface="Times New Roman" panose="02020603050405020304" pitchFamily="18" charset="0"/>
              </a:rPr>
              <a:t> </a:t>
            </a:r>
            <a:r>
              <a:rPr lang="en-US" altLang="en-US" sz="3200" b="1" u="sng" dirty="0" err="1">
                <a:latin typeface="Times New Roman" panose="02020603050405020304" pitchFamily="18" charset="0"/>
              </a:rPr>
              <a:t>chó</a:t>
            </a:r>
            <a:r>
              <a:rPr lang="en-US" altLang="en-US" sz="3200" b="1" u="sng" dirty="0">
                <a:latin typeface="Times New Roman" panose="02020603050405020304" pitchFamily="18" charset="0"/>
              </a:rPr>
              <a:t> </a:t>
            </a:r>
            <a:r>
              <a:rPr lang="en-US" altLang="en-US" sz="3200" b="1" u="sng" dirty="0" err="1">
                <a:latin typeface="Times New Roman" panose="02020603050405020304" pitchFamily="18" charset="0"/>
              </a:rPr>
              <a:t>ăn</a:t>
            </a:r>
            <a:r>
              <a:rPr lang="en-US" altLang="en-US" sz="3200" b="1" dirty="0">
                <a:latin typeface="Times New Roman" panose="02020603050405020304" pitchFamily="18" charset="0"/>
              </a:rPr>
              <a:t>, </a:t>
            </a:r>
            <a:r>
              <a:rPr lang="en-US" altLang="en-US" sz="3200" b="1" dirty="0" err="1">
                <a:solidFill>
                  <a:srgbClr val="C00000"/>
                </a:solidFill>
                <a:latin typeface="Times New Roman" panose="02020603050405020304" pitchFamily="18" charset="0"/>
              </a:rPr>
              <a:t>chó</a:t>
            </a:r>
            <a:r>
              <a:rPr lang="en-US" altLang="en-US" sz="3200" b="1" dirty="0">
                <a:solidFill>
                  <a:srgbClr val="C00000"/>
                </a:solidFill>
                <a:latin typeface="Times New Roman" panose="02020603050405020304" pitchFamily="18" charset="0"/>
              </a:rPr>
              <a:t> </a:t>
            </a:r>
            <a:r>
              <a:rPr lang="en-US" altLang="en-US" sz="3200" b="1" dirty="0" err="1">
                <a:solidFill>
                  <a:srgbClr val="C00000"/>
                </a:solidFill>
                <a:latin typeface="Times New Roman" panose="02020603050405020304" pitchFamily="18" charset="0"/>
              </a:rPr>
              <a:t>tiết</a:t>
            </a:r>
            <a:r>
              <a:rPr lang="en-US" altLang="en-US" sz="3200" b="1" dirty="0">
                <a:solidFill>
                  <a:srgbClr val="C00000"/>
                </a:solidFill>
                <a:latin typeface="Times New Roman" panose="02020603050405020304" pitchFamily="18" charset="0"/>
              </a:rPr>
              <a:t> </a:t>
            </a:r>
            <a:r>
              <a:rPr lang="en-US" altLang="en-US" sz="3200" b="1" dirty="0" err="1">
                <a:solidFill>
                  <a:srgbClr val="C00000"/>
                </a:solidFill>
                <a:latin typeface="Times New Roman" panose="02020603050405020304" pitchFamily="18" charset="0"/>
              </a:rPr>
              <a:t>nước</a:t>
            </a:r>
            <a:r>
              <a:rPr lang="en-US" altLang="en-US" sz="3200" b="1" dirty="0">
                <a:solidFill>
                  <a:srgbClr val="C00000"/>
                </a:solidFill>
                <a:latin typeface="Times New Roman" panose="02020603050405020304" pitchFamily="18" charset="0"/>
              </a:rPr>
              <a:t> </a:t>
            </a:r>
            <a:r>
              <a:rPr lang="en-US" altLang="en-US" sz="3200" b="1" dirty="0" err="1">
                <a:solidFill>
                  <a:srgbClr val="C00000"/>
                </a:solidFill>
                <a:latin typeface="Times New Roman" panose="02020603050405020304" pitchFamily="18" charset="0"/>
              </a:rPr>
              <a:t>bọt</a:t>
            </a:r>
            <a:r>
              <a:rPr lang="en-US" altLang="en-US" sz="3200" b="1" dirty="0">
                <a:latin typeface="Times New Roman" panose="02020603050405020304" pitchFamily="18" charset="0"/>
              </a:rPr>
              <a:t>; </a:t>
            </a:r>
          </a:p>
          <a:p>
            <a:pPr algn="just" eaLnBrk="1" hangingPunct="1">
              <a:lnSpc>
                <a:spcPct val="100000"/>
              </a:lnSpc>
              <a:spcBef>
                <a:spcPct val="50000"/>
              </a:spcBef>
              <a:buFontTx/>
              <a:buNone/>
            </a:pPr>
            <a:r>
              <a:rPr lang="en-US" altLang="en-US" sz="3200" b="1" dirty="0">
                <a:latin typeface="Times New Roman" panose="02020603050405020304" pitchFamily="18" charset="0"/>
              </a:rPr>
              <a:t> </a:t>
            </a:r>
            <a:r>
              <a:rPr lang="en-US" altLang="en-US" sz="3200" b="1" dirty="0" err="1">
                <a:latin typeface="Times New Roman" panose="02020603050405020304" pitchFamily="18" charset="0"/>
              </a:rPr>
              <a:t>Hình</a:t>
            </a:r>
            <a:r>
              <a:rPr lang="en-US" altLang="en-US" sz="3200" b="1" dirty="0">
                <a:latin typeface="Times New Roman" panose="02020603050405020304" pitchFamily="18" charset="0"/>
              </a:rPr>
              <a:t> 4: </a:t>
            </a:r>
            <a:r>
              <a:rPr lang="en-US" altLang="en-US" sz="3200" b="1" dirty="0" err="1">
                <a:solidFill>
                  <a:srgbClr val="C00000"/>
                </a:solidFill>
                <a:latin typeface="Times New Roman" panose="02020603050405020304" pitchFamily="18" charset="0"/>
              </a:rPr>
              <a:t>bật</a:t>
            </a:r>
            <a:r>
              <a:rPr lang="en-US" altLang="en-US" sz="3200" b="1" dirty="0">
                <a:solidFill>
                  <a:srgbClr val="C00000"/>
                </a:solidFill>
                <a:latin typeface="Times New Roman" panose="02020603050405020304" pitchFamily="18" charset="0"/>
              </a:rPr>
              <a:t> </a:t>
            </a:r>
            <a:r>
              <a:rPr lang="en-US" altLang="en-US" sz="3200" b="1" dirty="0" err="1">
                <a:solidFill>
                  <a:srgbClr val="C00000"/>
                </a:solidFill>
                <a:latin typeface="Times New Roman" panose="02020603050405020304" pitchFamily="18" charset="0"/>
              </a:rPr>
              <a:t>đèn</a:t>
            </a:r>
            <a:r>
              <a:rPr lang="en-US" altLang="en-US" sz="3200" b="1" dirty="0">
                <a:solidFill>
                  <a:srgbClr val="C00000"/>
                </a:solidFill>
                <a:latin typeface="Times New Roman" panose="02020603050405020304" pitchFamily="18" charset="0"/>
              </a:rPr>
              <a:t> </a:t>
            </a:r>
            <a:r>
              <a:rPr lang="en-US" altLang="en-US" sz="3200" b="1" dirty="0" err="1">
                <a:latin typeface="Times New Roman" panose="02020603050405020304" pitchFamily="18" charset="0"/>
              </a:rPr>
              <a:t>nhưng</a:t>
            </a:r>
            <a:r>
              <a:rPr lang="en-US" altLang="en-US" sz="3200" b="1" dirty="0">
                <a:latin typeface="Times New Roman" panose="02020603050405020304" pitchFamily="18" charset="0"/>
              </a:rPr>
              <a:t> </a:t>
            </a:r>
            <a:r>
              <a:rPr lang="en-US" altLang="en-US" sz="3200" b="1" u="sng" dirty="0" err="1">
                <a:latin typeface="Times New Roman" panose="02020603050405020304" pitchFamily="18" charset="0"/>
              </a:rPr>
              <a:t>không</a:t>
            </a:r>
            <a:r>
              <a:rPr lang="en-US" altLang="en-US" sz="3200" b="1" u="sng" dirty="0">
                <a:latin typeface="Times New Roman" panose="02020603050405020304" pitchFamily="18" charset="0"/>
              </a:rPr>
              <a:t> </a:t>
            </a:r>
            <a:r>
              <a:rPr lang="en-US" altLang="en-US" sz="3200" b="1" u="sng" dirty="0" err="1">
                <a:latin typeface="Times New Roman" panose="02020603050405020304" pitchFamily="18" charset="0"/>
              </a:rPr>
              <a:t>cho</a:t>
            </a:r>
            <a:r>
              <a:rPr lang="en-US" altLang="en-US" sz="3200" b="1" u="sng" dirty="0">
                <a:latin typeface="Times New Roman" panose="02020603050405020304" pitchFamily="18" charset="0"/>
              </a:rPr>
              <a:t> </a:t>
            </a:r>
            <a:r>
              <a:rPr lang="en-US" altLang="en-US" sz="3200" b="1" u="sng" dirty="0" err="1">
                <a:latin typeface="Times New Roman" panose="02020603050405020304" pitchFamily="18" charset="0"/>
              </a:rPr>
              <a:t>chó</a:t>
            </a:r>
            <a:r>
              <a:rPr lang="en-US" altLang="en-US" sz="3200" b="1" u="sng" dirty="0">
                <a:latin typeface="Times New Roman" panose="02020603050405020304" pitchFamily="18" charset="0"/>
              </a:rPr>
              <a:t> </a:t>
            </a:r>
            <a:r>
              <a:rPr lang="en-US" altLang="en-US" sz="3200" b="1" u="sng" dirty="0" err="1">
                <a:latin typeface="Times New Roman" panose="02020603050405020304" pitchFamily="18" charset="0"/>
              </a:rPr>
              <a:t>ăn</a:t>
            </a:r>
            <a:r>
              <a:rPr lang="en-US" altLang="en-US" sz="3200" b="1" dirty="0">
                <a:latin typeface="Times New Roman" panose="02020603050405020304" pitchFamily="18" charset="0"/>
              </a:rPr>
              <a:t>, </a:t>
            </a:r>
            <a:r>
              <a:rPr lang="en-US" altLang="en-US" sz="3200" b="1" dirty="0" err="1">
                <a:solidFill>
                  <a:srgbClr val="C00000"/>
                </a:solidFill>
                <a:latin typeface="Times New Roman" panose="02020603050405020304" pitchFamily="18" charset="0"/>
              </a:rPr>
              <a:t>chó</a:t>
            </a:r>
            <a:r>
              <a:rPr lang="en-US" altLang="en-US" sz="3200" b="1" dirty="0">
                <a:solidFill>
                  <a:srgbClr val="C00000"/>
                </a:solidFill>
                <a:latin typeface="Times New Roman" panose="02020603050405020304" pitchFamily="18" charset="0"/>
              </a:rPr>
              <a:t> </a:t>
            </a:r>
            <a:r>
              <a:rPr lang="en-US" altLang="en-US" sz="3200" b="1" dirty="0" err="1">
                <a:solidFill>
                  <a:srgbClr val="C00000"/>
                </a:solidFill>
                <a:latin typeface="Times New Roman" panose="02020603050405020304" pitchFamily="18" charset="0"/>
              </a:rPr>
              <a:t>vẫn</a:t>
            </a:r>
            <a:r>
              <a:rPr lang="en-US" altLang="en-US" sz="3200" b="1" dirty="0">
                <a:solidFill>
                  <a:srgbClr val="C00000"/>
                </a:solidFill>
                <a:latin typeface="Times New Roman" panose="02020603050405020304" pitchFamily="18" charset="0"/>
              </a:rPr>
              <a:t> </a:t>
            </a:r>
            <a:r>
              <a:rPr lang="en-US" altLang="en-US" sz="3200" b="1" dirty="0" err="1">
                <a:solidFill>
                  <a:srgbClr val="C00000"/>
                </a:solidFill>
                <a:latin typeface="Times New Roman" panose="02020603050405020304" pitchFamily="18" charset="0"/>
              </a:rPr>
              <a:t>tiết</a:t>
            </a:r>
            <a:r>
              <a:rPr lang="en-US" altLang="en-US" sz="3200" b="1" dirty="0">
                <a:solidFill>
                  <a:srgbClr val="C00000"/>
                </a:solidFill>
                <a:latin typeface="Times New Roman" panose="02020603050405020304" pitchFamily="18" charset="0"/>
              </a:rPr>
              <a:t> </a:t>
            </a:r>
            <a:r>
              <a:rPr lang="en-US" altLang="en-US" sz="3200" b="1" dirty="0" err="1">
                <a:solidFill>
                  <a:srgbClr val="C00000"/>
                </a:solidFill>
                <a:latin typeface="Times New Roman" panose="02020603050405020304" pitchFamily="18" charset="0"/>
              </a:rPr>
              <a:t>nước</a:t>
            </a:r>
            <a:r>
              <a:rPr lang="en-US" altLang="en-US" sz="3200" b="1" dirty="0">
                <a:solidFill>
                  <a:srgbClr val="C00000"/>
                </a:solidFill>
                <a:latin typeface="Times New Roman" panose="02020603050405020304" pitchFamily="18" charset="0"/>
              </a:rPr>
              <a:t> </a:t>
            </a:r>
            <a:r>
              <a:rPr lang="en-US" altLang="en-US" sz="3200" b="1" dirty="0" err="1">
                <a:solidFill>
                  <a:srgbClr val="C00000"/>
                </a:solidFill>
                <a:latin typeface="Times New Roman" panose="02020603050405020304" pitchFamily="18" charset="0"/>
              </a:rPr>
              <a:t>bọt</a:t>
            </a:r>
            <a:r>
              <a:rPr lang="en-US" altLang="en-US" sz="3200" b="1" dirty="0">
                <a:latin typeface="Times New Roman" panose="02020603050405020304" pitchFamily="18" charset="0"/>
              </a:rPr>
              <a:t>?</a:t>
            </a:r>
          </a:p>
        </p:txBody>
      </p:sp>
      <p:sp>
        <p:nvSpPr>
          <p:cNvPr id="47108" name="Text Box 4"/>
          <p:cNvSpPr txBox="1">
            <a:spLocks noChangeArrowheads="1"/>
          </p:cNvSpPr>
          <p:nvPr/>
        </p:nvSpPr>
        <p:spPr bwMode="auto">
          <a:xfrm>
            <a:off x="152400" y="5348752"/>
            <a:ext cx="118872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3200" b="1" dirty="0" err="1">
                <a:latin typeface="Times New Roman" panose="02020603050405020304" pitchFamily="18" charset="0"/>
              </a:rPr>
              <a:t>Vì</a:t>
            </a:r>
            <a:r>
              <a:rPr lang="en-US" altLang="en-US" sz="3200" b="1" dirty="0">
                <a:latin typeface="Times New Roman" panose="02020603050405020304" pitchFamily="18" charset="0"/>
              </a:rPr>
              <a:t> ở </a:t>
            </a:r>
            <a:r>
              <a:rPr lang="en-US" altLang="en-US" sz="3200" b="1" dirty="0" err="1">
                <a:latin typeface="Times New Roman" panose="02020603050405020304" pitchFamily="18" charset="0"/>
              </a:rPr>
              <a:t>hình</a:t>
            </a:r>
            <a:r>
              <a:rPr lang="en-US" altLang="en-US" sz="3200" b="1" dirty="0">
                <a:latin typeface="Times New Roman" panose="02020603050405020304" pitchFamily="18" charset="0"/>
              </a:rPr>
              <a:t> 4 </a:t>
            </a:r>
            <a:r>
              <a:rPr lang="en-US" altLang="en-US" sz="3200" b="1" dirty="0" err="1">
                <a:solidFill>
                  <a:srgbClr val="0033CC"/>
                </a:solidFill>
                <a:latin typeface="Times New Roman" panose="02020603050405020304" pitchFamily="18" charset="0"/>
              </a:rPr>
              <a:t>đường</a:t>
            </a:r>
            <a:r>
              <a:rPr lang="en-US" altLang="en-US" sz="3200" b="1" dirty="0">
                <a:solidFill>
                  <a:srgbClr val="0033CC"/>
                </a:solidFill>
                <a:latin typeface="Times New Roman" panose="02020603050405020304" pitchFamily="18" charset="0"/>
              </a:rPr>
              <a:t> </a:t>
            </a:r>
            <a:r>
              <a:rPr lang="en-US" altLang="en-US" sz="3200" b="1" dirty="0" err="1">
                <a:solidFill>
                  <a:srgbClr val="0033CC"/>
                </a:solidFill>
                <a:latin typeface="Times New Roman" panose="02020603050405020304" pitchFamily="18" charset="0"/>
              </a:rPr>
              <a:t>liên</a:t>
            </a:r>
            <a:r>
              <a:rPr lang="en-US" altLang="en-US" sz="3200" b="1" dirty="0">
                <a:solidFill>
                  <a:srgbClr val="0033CC"/>
                </a:solidFill>
                <a:latin typeface="Times New Roman" panose="02020603050405020304" pitchFamily="18" charset="0"/>
              </a:rPr>
              <a:t> </a:t>
            </a:r>
            <a:r>
              <a:rPr lang="en-US" altLang="en-US" sz="3200" b="1" dirty="0" err="1">
                <a:solidFill>
                  <a:srgbClr val="0033CC"/>
                </a:solidFill>
                <a:latin typeface="Times New Roman" panose="02020603050405020304" pitchFamily="18" charset="0"/>
              </a:rPr>
              <a:t>hệ</a:t>
            </a:r>
            <a:r>
              <a:rPr lang="en-US" altLang="en-US" sz="3200" b="1" dirty="0">
                <a:solidFill>
                  <a:srgbClr val="0033CC"/>
                </a:solidFill>
                <a:latin typeface="Times New Roman" panose="02020603050405020304" pitchFamily="18" charset="0"/>
              </a:rPr>
              <a:t> </a:t>
            </a:r>
            <a:r>
              <a:rPr lang="en-US" altLang="en-US" sz="3200" b="1" dirty="0" err="1">
                <a:solidFill>
                  <a:srgbClr val="0033CC"/>
                </a:solidFill>
                <a:latin typeface="Times New Roman" panose="02020603050405020304" pitchFamily="18" charset="0"/>
              </a:rPr>
              <a:t>tạm</a:t>
            </a:r>
            <a:r>
              <a:rPr lang="en-US" altLang="en-US" sz="3200" b="1" dirty="0">
                <a:solidFill>
                  <a:srgbClr val="0033CC"/>
                </a:solidFill>
                <a:latin typeface="Times New Roman" panose="02020603050405020304" pitchFamily="18" charset="0"/>
              </a:rPr>
              <a:t> </a:t>
            </a:r>
            <a:r>
              <a:rPr lang="en-US" altLang="en-US" sz="3200" b="1" dirty="0" err="1">
                <a:solidFill>
                  <a:srgbClr val="0033CC"/>
                </a:solidFill>
                <a:latin typeface="Times New Roman" panose="02020603050405020304" pitchFamily="18" charset="0"/>
              </a:rPr>
              <a:t>thời</a:t>
            </a:r>
            <a:r>
              <a:rPr lang="en-US" altLang="en-US" sz="3200" b="1" dirty="0">
                <a:solidFill>
                  <a:srgbClr val="0033CC"/>
                </a:solidFill>
                <a:latin typeface="Times New Roman" panose="02020603050405020304" pitchFamily="18" charset="0"/>
              </a:rPr>
              <a:t> </a:t>
            </a:r>
            <a:r>
              <a:rPr lang="en-US" altLang="en-US" sz="3200" b="1" dirty="0" err="1">
                <a:solidFill>
                  <a:srgbClr val="0033CC"/>
                </a:solidFill>
                <a:latin typeface="Times New Roman" panose="02020603050405020304" pitchFamily="18" charset="0"/>
              </a:rPr>
              <a:t>đã</a:t>
            </a:r>
            <a:r>
              <a:rPr lang="en-US" altLang="en-US" sz="3200" b="1" dirty="0">
                <a:solidFill>
                  <a:srgbClr val="0033CC"/>
                </a:solidFill>
                <a:latin typeface="Times New Roman" panose="02020603050405020304" pitchFamily="18" charset="0"/>
              </a:rPr>
              <a:t> </a:t>
            </a:r>
            <a:r>
              <a:rPr lang="en-US" altLang="en-US" sz="3200" b="1" dirty="0" err="1">
                <a:solidFill>
                  <a:srgbClr val="0033CC"/>
                </a:solidFill>
                <a:latin typeface="Times New Roman" panose="02020603050405020304" pitchFamily="18" charset="0"/>
              </a:rPr>
              <a:t>được</a:t>
            </a:r>
            <a:r>
              <a:rPr lang="en-US" altLang="en-US" sz="3200" b="1" dirty="0">
                <a:solidFill>
                  <a:srgbClr val="0033CC"/>
                </a:solidFill>
                <a:latin typeface="Times New Roman" panose="02020603050405020304" pitchFamily="18" charset="0"/>
              </a:rPr>
              <a:t> </a:t>
            </a:r>
            <a:r>
              <a:rPr lang="en-US" altLang="en-US" sz="3200" b="1" dirty="0" err="1">
                <a:solidFill>
                  <a:srgbClr val="0033CC"/>
                </a:solidFill>
                <a:latin typeface="Times New Roman" panose="02020603050405020304" pitchFamily="18" charset="0"/>
              </a:rPr>
              <a:t>hình</a:t>
            </a:r>
            <a:r>
              <a:rPr lang="en-US" altLang="en-US" sz="3200" b="1" dirty="0">
                <a:solidFill>
                  <a:srgbClr val="0033CC"/>
                </a:solidFill>
                <a:latin typeface="Times New Roman" panose="02020603050405020304" pitchFamily="18" charset="0"/>
              </a:rPr>
              <a:t> </a:t>
            </a:r>
            <a:r>
              <a:rPr lang="en-US" altLang="en-US" sz="3200" b="1" dirty="0" err="1">
                <a:solidFill>
                  <a:srgbClr val="0033CC"/>
                </a:solidFill>
                <a:latin typeface="Times New Roman" panose="02020603050405020304" pitchFamily="18" charset="0"/>
              </a:rPr>
              <a:t>thành</a:t>
            </a:r>
            <a:r>
              <a:rPr lang="en-US" altLang="en-US" sz="3200" b="1" dirty="0">
                <a:latin typeface="Times New Roman" panose="02020603050405020304" pitchFamily="18" charset="0"/>
              </a:rPr>
              <a:t>, </a:t>
            </a:r>
            <a:r>
              <a:rPr lang="en-US" altLang="en-US" sz="3200" b="1" dirty="0" err="1">
                <a:latin typeface="Times New Roman" panose="02020603050405020304" pitchFamily="18" charset="0"/>
              </a:rPr>
              <a:t>nghĩa</a:t>
            </a:r>
            <a:r>
              <a:rPr lang="en-US" altLang="en-US" sz="3200" b="1" dirty="0">
                <a:latin typeface="Times New Roman" panose="02020603050405020304" pitchFamily="18" charset="0"/>
              </a:rPr>
              <a:t> </a:t>
            </a:r>
            <a:r>
              <a:rPr lang="en-US" altLang="en-US" sz="3200" b="1" dirty="0" err="1">
                <a:latin typeface="Times New Roman" panose="02020603050405020304" pitchFamily="18" charset="0"/>
              </a:rPr>
              <a:t>là</a:t>
            </a:r>
            <a:r>
              <a:rPr lang="en-US" altLang="en-US" sz="3200" b="1" dirty="0">
                <a:latin typeface="Times New Roman" panose="02020603050405020304" pitchFamily="18" charset="0"/>
              </a:rPr>
              <a:t> </a:t>
            </a:r>
            <a:r>
              <a:rPr lang="en-US" altLang="en-US" sz="3200" b="1" dirty="0">
                <a:solidFill>
                  <a:srgbClr val="0033CC"/>
                </a:solidFill>
                <a:latin typeface="Times New Roman" panose="02020603050405020304" pitchFamily="18" charset="0"/>
              </a:rPr>
              <a:t>PXCĐK </a:t>
            </a:r>
            <a:r>
              <a:rPr lang="en-US" altLang="en-US" sz="3200" b="1" dirty="0" err="1">
                <a:solidFill>
                  <a:srgbClr val="0033CC"/>
                </a:solidFill>
                <a:latin typeface="Times New Roman" panose="02020603050405020304" pitchFamily="18" charset="0"/>
              </a:rPr>
              <a:t>đã</a:t>
            </a:r>
            <a:r>
              <a:rPr lang="en-US" altLang="en-US" sz="3200" b="1" dirty="0">
                <a:solidFill>
                  <a:srgbClr val="0033CC"/>
                </a:solidFill>
                <a:latin typeface="Times New Roman" panose="02020603050405020304" pitchFamily="18" charset="0"/>
              </a:rPr>
              <a:t> </a:t>
            </a:r>
            <a:r>
              <a:rPr lang="en-US" altLang="en-US" sz="3200" b="1" dirty="0" err="1">
                <a:solidFill>
                  <a:srgbClr val="0033CC"/>
                </a:solidFill>
                <a:latin typeface="Times New Roman" panose="02020603050405020304" pitchFamily="18" charset="0"/>
              </a:rPr>
              <a:t>được</a:t>
            </a:r>
            <a:r>
              <a:rPr lang="en-US" altLang="en-US" sz="3200" b="1" dirty="0">
                <a:solidFill>
                  <a:srgbClr val="0033CC"/>
                </a:solidFill>
                <a:latin typeface="Times New Roman" panose="02020603050405020304" pitchFamily="18" charset="0"/>
              </a:rPr>
              <a:t> </a:t>
            </a:r>
            <a:r>
              <a:rPr lang="en-US" altLang="en-US" sz="3200" b="1" dirty="0" err="1">
                <a:solidFill>
                  <a:srgbClr val="0033CC"/>
                </a:solidFill>
                <a:latin typeface="Times New Roman" panose="02020603050405020304" pitchFamily="18" charset="0"/>
              </a:rPr>
              <a:t>hình</a:t>
            </a:r>
            <a:r>
              <a:rPr lang="en-US" altLang="en-US" sz="3200" b="1" dirty="0">
                <a:solidFill>
                  <a:srgbClr val="0033CC"/>
                </a:solidFill>
                <a:latin typeface="Times New Roman" panose="02020603050405020304" pitchFamily="18" charset="0"/>
              </a:rPr>
              <a:t> </a:t>
            </a:r>
            <a:r>
              <a:rPr lang="en-US" altLang="en-US" sz="3200" b="1" dirty="0" err="1">
                <a:solidFill>
                  <a:srgbClr val="0033CC"/>
                </a:solidFill>
                <a:latin typeface="Times New Roman" panose="02020603050405020304" pitchFamily="18" charset="0"/>
              </a:rPr>
              <a:t>thành</a:t>
            </a:r>
            <a:r>
              <a:rPr lang="en-US" altLang="en-US" sz="3200" b="1" dirty="0">
                <a:latin typeface="Times New Roman" panose="02020603050405020304" pitchFamily="18" charset="0"/>
              </a:rPr>
              <a:t>, PXCĐK </a:t>
            </a:r>
            <a:r>
              <a:rPr lang="en-US" altLang="en-US" sz="3200" b="1" dirty="0" err="1">
                <a:latin typeface="Times New Roman" panose="02020603050405020304" pitchFamily="18" charset="0"/>
              </a:rPr>
              <a:t>đó</a:t>
            </a:r>
            <a:r>
              <a:rPr lang="en-US" altLang="en-US" sz="3200" b="1" dirty="0">
                <a:latin typeface="Times New Roman" panose="02020603050405020304" pitchFamily="18" charset="0"/>
              </a:rPr>
              <a:t> </a:t>
            </a:r>
            <a:r>
              <a:rPr lang="en-US" altLang="en-US" sz="3200" b="1" dirty="0" err="1">
                <a:latin typeface="Times New Roman" panose="02020603050405020304" pitchFamily="18" charset="0"/>
              </a:rPr>
              <a:t>là</a:t>
            </a:r>
            <a:r>
              <a:rPr lang="en-US" altLang="en-US" sz="3200" b="1" dirty="0">
                <a:latin typeface="Times New Roman" panose="02020603050405020304" pitchFamily="18" charset="0"/>
              </a:rPr>
              <a:t>: </a:t>
            </a:r>
            <a:r>
              <a:rPr lang="en-US" altLang="en-US" sz="3200" b="1" i="1" u="sng" dirty="0" err="1">
                <a:latin typeface="Times New Roman" panose="02020603050405020304" pitchFamily="18" charset="0"/>
              </a:rPr>
              <a:t>Nhìn</a:t>
            </a:r>
            <a:r>
              <a:rPr lang="en-US" altLang="en-US" sz="3200" b="1" i="1" u="sng" dirty="0">
                <a:latin typeface="Times New Roman" panose="02020603050405020304" pitchFamily="18" charset="0"/>
              </a:rPr>
              <a:t> </a:t>
            </a:r>
            <a:r>
              <a:rPr lang="en-US" altLang="en-US" sz="3200" b="1" i="1" u="sng" dirty="0" err="1">
                <a:latin typeface="Times New Roman" panose="02020603050405020304" pitchFamily="18" charset="0"/>
              </a:rPr>
              <a:t>thấy</a:t>
            </a:r>
            <a:r>
              <a:rPr lang="en-US" altLang="en-US" sz="3200" b="1" i="1" u="sng" dirty="0">
                <a:latin typeface="Times New Roman" panose="02020603050405020304" pitchFamily="18" charset="0"/>
              </a:rPr>
              <a:t> </a:t>
            </a:r>
            <a:r>
              <a:rPr lang="en-US" altLang="en-US" sz="3200" b="1" i="1" u="sng" dirty="0" err="1">
                <a:latin typeface="Times New Roman" panose="02020603050405020304" pitchFamily="18" charset="0"/>
              </a:rPr>
              <a:t>ánh</a:t>
            </a:r>
            <a:r>
              <a:rPr lang="en-US" altLang="en-US" sz="3200" b="1" i="1" u="sng" dirty="0">
                <a:latin typeface="Times New Roman" panose="02020603050405020304" pitchFamily="18" charset="0"/>
              </a:rPr>
              <a:t> </a:t>
            </a:r>
            <a:r>
              <a:rPr lang="en-US" altLang="en-US" sz="3200" b="1" i="1" u="sng" dirty="0" err="1">
                <a:latin typeface="Times New Roman" panose="02020603050405020304" pitchFamily="18" charset="0"/>
              </a:rPr>
              <a:t>đèn</a:t>
            </a:r>
            <a:r>
              <a:rPr lang="en-US" altLang="en-US" sz="3200" b="1" i="1" u="sng" dirty="0">
                <a:latin typeface="Times New Roman" panose="02020603050405020304" pitchFamily="18" charset="0"/>
              </a:rPr>
              <a:t> </a:t>
            </a:r>
            <a:r>
              <a:rPr lang="en-US" altLang="en-US" sz="3200" b="1" i="1" u="sng" dirty="0" err="1">
                <a:latin typeface="Times New Roman" panose="02020603050405020304" pitchFamily="18" charset="0"/>
              </a:rPr>
              <a:t>chó</a:t>
            </a:r>
            <a:r>
              <a:rPr lang="en-US" altLang="en-US" sz="3200" b="1" i="1" u="sng" dirty="0">
                <a:latin typeface="Times New Roman" panose="02020603050405020304" pitchFamily="18" charset="0"/>
              </a:rPr>
              <a:t> </a:t>
            </a:r>
            <a:r>
              <a:rPr lang="en-US" altLang="en-US" sz="3200" b="1" i="1" u="sng" dirty="0" err="1">
                <a:latin typeface="Times New Roman" panose="02020603050405020304" pitchFamily="18" charset="0"/>
              </a:rPr>
              <a:t>tiết</a:t>
            </a:r>
            <a:r>
              <a:rPr lang="en-US" altLang="en-US" sz="3200" b="1" i="1" u="sng" dirty="0">
                <a:latin typeface="Times New Roman" panose="02020603050405020304" pitchFamily="18" charset="0"/>
              </a:rPr>
              <a:t> </a:t>
            </a:r>
            <a:r>
              <a:rPr lang="en-US" altLang="en-US" sz="3200" b="1" i="1" u="sng" dirty="0" err="1">
                <a:latin typeface="Times New Roman" panose="02020603050405020304" pitchFamily="18" charset="0"/>
              </a:rPr>
              <a:t>nước</a:t>
            </a:r>
            <a:r>
              <a:rPr lang="en-US" altLang="en-US" sz="3200" b="1" i="1" u="sng" dirty="0">
                <a:latin typeface="Times New Roman" panose="02020603050405020304" pitchFamily="18" charset="0"/>
              </a:rPr>
              <a:t> </a:t>
            </a:r>
            <a:r>
              <a:rPr lang="en-US" altLang="en-US" sz="3200" b="1" i="1" u="sng" dirty="0" err="1">
                <a:latin typeface="Times New Roman" panose="02020603050405020304" pitchFamily="18" charset="0"/>
              </a:rPr>
              <a:t>bọt</a:t>
            </a:r>
            <a:endParaRPr lang="en-US" altLang="en-US" sz="3200" b="1" i="1" u="sng" dirty="0">
              <a:latin typeface="Times New Roman" panose="02020603050405020304" pitchFamily="18" charset="0"/>
            </a:endParaRPr>
          </a:p>
        </p:txBody>
      </p:sp>
      <p:pic>
        <p:nvPicPr>
          <p:cNvPr id="14340" name="Picture 4" descr="Untitled-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
            <a:ext cx="118110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Rectangle 15"/>
          <p:cNvSpPr>
            <a:spLocks noChangeArrowheads="1"/>
          </p:cNvSpPr>
          <p:nvPr/>
        </p:nvSpPr>
        <p:spPr bwMode="auto">
          <a:xfrm>
            <a:off x="457200" y="764165"/>
            <a:ext cx="609600" cy="4619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2400" b="1" dirty="0">
                <a:solidFill>
                  <a:srgbClr val="FF3300"/>
                </a:solidFill>
                <a:latin typeface="Arial" panose="020B0604020202020204" pitchFamily="34" charset="0"/>
              </a:rPr>
              <a:t>(1)</a:t>
            </a:r>
          </a:p>
        </p:txBody>
      </p:sp>
      <p:sp>
        <p:nvSpPr>
          <p:cNvPr id="14342" name="Rectangle 7"/>
          <p:cNvSpPr>
            <a:spLocks noChangeArrowheads="1"/>
          </p:cNvSpPr>
          <p:nvPr/>
        </p:nvSpPr>
        <p:spPr bwMode="auto">
          <a:xfrm>
            <a:off x="6609700" y="468674"/>
            <a:ext cx="6048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2400" b="1" dirty="0">
                <a:solidFill>
                  <a:srgbClr val="FF0000"/>
                </a:solidFill>
                <a:latin typeface="Arial" panose="020B0604020202020204" pitchFamily="34" charset="0"/>
              </a:rPr>
              <a:t>(2)</a:t>
            </a:r>
            <a:endParaRPr lang="en-US" altLang="en-US" sz="2400" dirty="0">
              <a:solidFill>
                <a:srgbClr val="FF0000"/>
              </a:solidFill>
              <a:latin typeface="Arial" panose="020B0604020202020204" pitchFamily="34" charset="0"/>
            </a:endParaRPr>
          </a:p>
        </p:txBody>
      </p:sp>
      <p:sp>
        <p:nvSpPr>
          <p:cNvPr id="14343" name="Rectangle 15"/>
          <p:cNvSpPr>
            <a:spLocks noChangeArrowheads="1"/>
          </p:cNvSpPr>
          <p:nvPr/>
        </p:nvSpPr>
        <p:spPr bwMode="auto">
          <a:xfrm>
            <a:off x="304800" y="2452254"/>
            <a:ext cx="609600" cy="830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2400" b="1">
              <a:solidFill>
                <a:srgbClr val="FF3300"/>
              </a:solidFill>
              <a:latin typeface="Arial" panose="020B0604020202020204" pitchFamily="34" charset="0"/>
            </a:endParaRPr>
          </a:p>
          <a:p>
            <a:pPr>
              <a:lnSpc>
                <a:spcPct val="100000"/>
              </a:lnSpc>
              <a:spcBef>
                <a:spcPct val="0"/>
              </a:spcBef>
              <a:buFontTx/>
              <a:buNone/>
            </a:pPr>
            <a:r>
              <a:rPr lang="en-US" altLang="en-US" sz="2400" b="1">
                <a:solidFill>
                  <a:srgbClr val="FF3300"/>
                </a:solidFill>
                <a:latin typeface="Arial" panose="020B0604020202020204" pitchFamily="34" charset="0"/>
              </a:rPr>
              <a:t>(3)</a:t>
            </a:r>
          </a:p>
        </p:txBody>
      </p:sp>
      <p:sp>
        <p:nvSpPr>
          <p:cNvPr id="14344" name="Rectangle 15"/>
          <p:cNvSpPr>
            <a:spLocks noChangeArrowheads="1"/>
          </p:cNvSpPr>
          <p:nvPr/>
        </p:nvSpPr>
        <p:spPr bwMode="auto">
          <a:xfrm>
            <a:off x="6314100" y="2636552"/>
            <a:ext cx="591200" cy="46166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2400" b="1" dirty="0">
                <a:solidFill>
                  <a:srgbClr val="FF3300"/>
                </a:solidFill>
                <a:latin typeface="Arial" panose="020B0604020202020204" pitchFamily="34" charset="0"/>
              </a:rPr>
              <a:t>(4)</a:t>
            </a:r>
          </a:p>
        </p:txBody>
      </p:sp>
      <p:sp>
        <p:nvSpPr>
          <p:cNvPr id="14345" name="Rectangle 1"/>
          <p:cNvSpPr>
            <a:spLocks noChangeArrowheads="1"/>
          </p:cNvSpPr>
          <p:nvPr/>
        </p:nvSpPr>
        <p:spPr bwMode="auto">
          <a:xfrm>
            <a:off x="1676400" y="1143000"/>
            <a:ext cx="200728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3200" b="1" dirty="0">
                <a:solidFill>
                  <a:srgbClr val="FF0000"/>
                </a:solidFill>
                <a:latin typeface="Arial" panose="020B0604020202020204" pitchFamily="34" charset="0"/>
              </a:rPr>
              <a:t>(</a:t>
            </a:r>
            <a:r>
              <a:rPr lang="en-US" altLang="en-US" sz="3200" b="1" dirty="0">
                <a:solidFill>
                  <a:srgbClr val="FF0000"/>
                </a:solidFill>
                <a:latin typeface="Times New Roman" panose="02020603050405020304" pitchFamily="18" charset="0"/>
                <a:cs typeface="Times New Roman" panose="02020603050405020304" pitchFamily="18" charset="0"/>
              </a:rPr>
              <a:t>KKCĐK</a:t>
            </a:r>
            <a:r>
              <a:rPr lang="en-US" altLang="en-US" sz="3200" b="1" dirty="0">
                <a:solidFill>
                  <a:srgbClr val="FF0000"/>
                </a:solidFill>
                <a:latin typeface="Arial" panose="020B0604020202020204" pitchFamily="34" charset="0"/>
              </a:rPr>
              <a:t>)</a:t>
            </a:r>
          </a:p>
        </p:txBody>
      </p:sp>
      <p:sp>
        <p:nvSpPr>
          <p:cNvPr id="14346" name="Rectangle 2"/>
          <p:cNvSpPr>
            <a:spLocks noChangeArrowheads="1"/>
          </p:cNvSpPr>
          <p:nvPr/>
        </p:nvSpPr>
        <p:spPr bwMode="auto">
          <a:xfrm>
            <a:off x="6400800" y="-142875"/>
            <a:ext cx="193835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3200" b="1" dirty="0">
                <a:solidFill>
                  <a:srgbClr val="FF0000"/>
                </a:solidFill>
                <a:latin typeface="Times New Roman" panose="02020603050405020304" pitchFamily="18" charset="0"/>
                <a:cs typeface="Times New Roman" panose="02020603050405020304" pitchFamily="18" charset="0"/>
              </a:rPr>
              <a:t>(PXKĐK)</a:t>
            </a:r>
          </a:p>
        </p:txBody>
      </p:sp>
      <p:sp>
        <p:nvSpPr>
          <p:cNvPr id="11" name="Rectangle 10"/>
          <p:cNvSpPr>
            <a:spLocks noChangeArrowheads="1"/>
          </p:cNvSpPr>
          <p:nvPr/>
        </p:nvSpPr>
        <p:spPr bwMode="auto">
          <a:xfrm>
            <a:off x="1991544" y="4682559"/>
            <a:ext cx="952500" cy="3079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400" b="1" dirty="0">
                <a:latin typeface="Arial" panose="020B0604020202020204" pitchFamily="34" charset="0"/>
              </a:rPr>
              <a:t>(KKCĐK)</a:t>
            </a:r>
          </a:p>
        </p:txBody>
      </p:sp>
      <p:sp>
        <p:nvSpPr>
          <p:cNvPr id="12" name="Rectangle 11"/>
          <p:cNvSpPr>
            <a:spLocks noChangeArrowheads="1"/>
          </p:cNvSpPr>
          <p:nvPr/>
        </p:nvSpPr>
        <p:spPr bwMode="auto">
          <a:xfrm>
            <a:off x="6414655" y="4682560"/>
            <a:ext cx="933450" cy="3079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400" b="1" dirty="0">
                <a:latin typeface="Arial" panose="020B0604020202020204" pitchFamily="34" charset="0"/>
              </a:rPr>
              <a:t>(PXKĐK)</a:t>
            </a:r>
          </a:p>
        </p:txBody>
      </p:sp>
    </p:spTree>
    <p:extLst>
      <p:ext uri="{BB962C8B-B14F-4D97-AF65-F5344CB8AC3E}">
        <p14:creationId xmlns:p14="http://schemas.microsoft.com/office/powerpoint/2010/main" val="4282165099"/>
      </p:ext>
    </p:extLst>
  </p:cSld>
  <p:clrMapOvr>
    <a:masterClrMapping/>
  </p:clrMapOvr>
  <p:transition>
    <p:checke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7106"/>
                                        </p:tgtEl>
                                        <p:attrNameLst>
                                          <p:attrName>style.visibility</p:attrName>
                                        </p:attrNameLst>
                                      </p:cBhvr>
                                      <p:to>
                                        <p:strVal val="visible"/>
                                      </p:to>
                                    </p:set>
                                    <p:animEffect transition="in" filter="blinds(horizontal)">
                                      <p:cBhvr>
                                        <p:cTn id="7" dur="500"/>
                                        <p:tgtEl>
                                          <p:spTgt spid="4710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7108"/>
                                        </p:tgtEl>
                                        <p:attrNameLst>
                                          <p:attrName>style.visibility</p:attrName>
                                        </p:attrNameLst>
                                      </p:cBhvr>
                                      <p:to>
                                        <p:strVal val="visible"/>
                                      </p:to>
                                    </p:set>
                                    <p:animEffect transition="in" filter="checkerboard(across)">
                                      <p:cBhvr>
                                        <p:cTn id="12" dur="500"/>
                                        <p:tgtEl>
                                          <p:spTgt spid="4710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6" grpId="0"/>
      <p:bldP spid="47108" grpId="0"/>
      <p:bldP spid="11" grpId="0" animBg="1"/>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1199456" y="620713"/>
            <a:ext cx="10225135" cy="1535112"/>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en-US" sz="1800" dirty="0">
              <a:solidFill>
                <a:srgbClr val="0000FF"/>
              </a:solidFill>
              <a:latin typeface="Times New Roman" panose="02020603050405020304" pitchFamily="18" charset="0"/>
              <a:cs typeface="Times New Roman" panose="02020603050405020304" pitchFamily="18" charset="0"/>
            </a:endParaRPr>
          </a:p>
        </p:txBody>
      </p:sp>
      <p:sp>
        <p:nvSpPr>
          <p:cNvPr id="131081" name="Rectangle 9"/>
          <p:cNvSpPr>
            <a:spLocks noChangeArrowheads="1"/>
          </p:cNvSpPr>
          <p:nvPr/>
        </p:nvSpPr>
        <p:spPr bwMode="auto">
          <a:xfrm>
            <a:off x="623392" y="5086533"/>
            <a:ext cx="1144927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50000"/>
              </a:spcBef>
              <a:buFontTx/>
              <a:buNone/>
            </a:pP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Thực</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chất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của</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việc</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hình</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thành</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phản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xạ</a:t>
            </a:r>
            <a:r>
              <a:rPr lang="en-US" altLang="en-US" dirty="0">
                <a:latin typeface="Times New Roman" panose="02020603050405020304" pitchFamily="18" charset="0"/>
                <a:cs typeface="Times New Roman" panose="02020603050405020304" pitchFamily="18" charset="0"/>
              </a:rPr>
              <a:t> …….………... </a:t>
            </a:r>
            <a:r>
              <a:rPr lang="en-US" altLang="en-US" dirty="0" err="1">
                <a:latin typeface="Times New Roman" panose="02020603050405020304" pitchFamily="18" charset="0"/>
                <a:cs typeface="Times New Roman" panose="02020603050405020304" pitchFamily="18" charset="0"/>
              </a:rPr>
              <a:t>là</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sự</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hình</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thành</a:t>
            </a:r>
            <a:r>
              <a:rPr lang="en-US" altLang="en-US" dirty="0">
                <a:latin typeface="Times New Roman" panose="02020603050405020304" pitchFamily="18" charset="0"/>
                <a:cs typeface="Times New Roman" panose="02020603050405020304" pitchFamily="18" charset="0"/>
              </a:rPr>
              <a:t> ….…………..……..…… </a:t>
            </a:r>
            <a:r>
              <a:rPr lang="en-US" altLang="en-US" dirty="0" err="1">
                <a:latin typeface="Times New Roman" panose="02020603050405020304" pitchFamily="18" charset="0"/>
                <a:cs typeface="Times New Roman" panose="02020603050405020304" pitchFamily="18" charset="0"/>
              </a:rPr>
              <a:t>nối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các</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vùng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của</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vỏ</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não</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lại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với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nhau</a:t>
            </a:r>
            <a:r>
              <a:rPr lang="en-US" altLang="en-US" dirty="0">
                <a:latin typeface="Times New Roman" panose="02020603050405020304" pitchFamily="18" charset="0"/>
                <a:cs typeface="Times New Roman" panose="02020603050405020304" pitchFamily="18" charset="0"/>
              </a:rPr>
              <a:t>.</a:t>
            </a:r>
          </a:p>
        </p:txBody>
      </p:sp>
      <p:sp>
        <p:nvSpPr>
          <p:cNvPr id="131082" name="Rectangle 10"/>
          <p:cNvSpPr>
            <a:spLocks noChangeArrowheads="1"/>
          </p:cNvSpPr>
          <p:nvPr/>
        </p:nvSpPr>
        <p:spPr bwMode="auto">
          <a:xfrm>
            <a:off x="623392" y="2202619"/>
            <a:ext cx="9723933"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Điều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kiện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hình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thành</a:t>
            </a:r>
            <a:r>
              <a:rPr lang="en-US" altLang="en-US" sz="2800" dirty="0">
                <a:latin typeface="Times New Roman" panose="02020603050405020304" pitchFamily="18" charset="0"/>
                <a:cs typeface="Times New Roman" panose="02020603050405020304" pitchFamily="18" charset="0"/>
              </a:rPr>
              <a:t> PXCĐK:</a:t>
            </a:r>
          </a:p>
        </p:txBody>
      </p:sp>
      <p:sp>
        <p:nvSpPr>
          <p:cNvPr id="21509" name="Text Box 17"/>
          <p:cNvSpPr txBox="1">
            <a:spLocks noChangeArrowheads="1"/>
          </p:cNvSpPr>
          <p:nvPr/>
        </p:nvSpPr>
        <p:spPr bwMode="auto">
          <a:xfrm>
            <a:off x="1199456" y="26194"/>
            <a:ext cx="939767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50000"/>
              </a:spcBef>
              <a:buFontTx/>
              <a:buNone/>
            </a:pPr>
            <a:r>
              <a:rPr lang="en-US" altLang="en-US" dirty="0" err="1">
                <a:solidFill>
                  <a:srgbClr val="FF0000"/>
                </a:solidFill>
                <a:latin typeface="Times New Roman" panose="02020603050405020304" pitchFamily="18" charset="0"/>
                <a:cs typeface="Times New Roman" panose="02020603050405020304" pitchFamily="18" charset="0"/>
              </a:rPr>
              <a:t>Hãy</a:t>
            </a:r>
            <a:r>
              <a:rPr lang="en-US" altLang="en-US" dirty="0">
                <a:solidFill>
                  <a:srgbClr val="FF0000"/>
                </a:solidFill>
                <a:latin typeface="Times New Roman" panose="02020603050405020304" pitchFamily="18" charset="0"/>
                <a:cs typeface="Times New Roman" panose="02020603050405020304" pitchFamily="18" charset="0"/>
              </a:rPr>
              <a:t> </a:t>
            </a:r>
            <a:r>
              <a:rPr lang="en-US" altLang="en-US" dirty="0" err="1">
                <a:solidFill>
                  <a:srgbClr val="FF0000"/>
                </a:solidFill>
                <a:latin typeface="Times New Roman" panose="02020603050405020304" pitchFamily="18" charset="0"/>
                <a:cs typeface="Times New Roman" panose="02020603050405020304" pitchFamily="18" charset="0"/>
              </a:rPr>
              <a:t>lựa</a:t>
            </a:r>
            <a:r>
              <a:rPr lang="en-US" altLang="en-US" dirty="0">
                <a:solidFill>
                  <a:srgbClr val="FF0000"/>
                </a:solidFill>
                <a:latin typeface="Times New Roman" panose="02020603050405020304" pitchFamily="18" charset="0"/>
                <a:cs typeface="Times New Roman" panose="02020603050405020304" pitchFamily="18" charset="0"/>
              </a:rPr>
              <a:t> </a:t>
            </a:r>
            <a:r>
              <a:rPr lang="en-US" altLang="en-US" dirty="0" err="1">
                <a:solidFill>
                  <a:srgbClr val="FF0000"/>
                </a:solidFill>
                <a:latin typeface="Times New Roman" panose="02020603050405020304" pitchFamily="18" charset="0"/>
                <a:cs typeface="Times New Roman" panose="02020603050405020304" pitchFamily="18" charset="0"/>
              </a:rPr>
              <a:t>chọn</a:t>
            </a:r>
            <a:r>
              <a:rPr lang="en-US" altLang="en-US" dirty="0">
                <a:solidFill>
                  <a:srgbClr val="FF0000"/>
                </a:solidFill>
                <a:latin typeface="Times New Roman" panose="02020603050405020304" pitchFamily="18" charset="0"/>
                <a:cs typeface="Times New Roman" panose="02020603050405020304" pitchFamily="18" charset="0"/>
              </a:rPr>
              <a:t> </a:t>
            </a:r>
            <a:r>
              <a:rPr lang="en-US" altLang="en-US" dirty="0" err="1">
                <a:solidFill>
                  <a:srgbClr val="FF0000"/>
                </a:solidFill>
                <a:latin typeface="Times New Roman" panose="02020603050405020304" pitchFamily="18" charset="0"/>
                <a:cs typeface="Times New Roman" panose="02020603050405020304" pitchFamily="18" charset="0"/>
              </a:rPr>
              <a:t>cụm</a:t>
            </a:r>
            <a:r>
              <a:rPr lang="en-US" altLang="en-US" dirty="0">
                <a:solidFill>
                  <a:srgbClr val="FF0000"/>
                </a:solidFill>
                <a:latin typeface="Times New Roman" panose="02020603050405020304" pitchFamily="18" charset="0"/>
                <a:cs typeface="Times New Roman" panose="02020603050405020304" pitchFamily="18" charset="0"/>
              </a:rPr>
              <a:t> </a:t>
            </a:r>
            <a:r>
              <a:rPr lang="en-US" altLang="en-US" dirty="0" err="1">
                <a:solidFill>
                  <a:srgbClr val="FF0000"/>
                </a:solidFill>
                <a:latin typeface="Times New Roman" panose="02020603050405020304" pitchFamily="18" charset="0"/>
                <a:cs typeface="Times New Roman" panose="02020603050405020304" pitchFamily="18" charset="0"/>
              </a:rPr>
              <a:t>từ</a:t>
            </a:r>
            <a:r>
              <a:rPr lang="en-US" altLang="en-US" dirty="0">
                <a:solidFill>
                  <a:srgbClr val="FF0000"/>
                </a:solidFill>
                <a:latin typeface="Times New Roman" panose="02020603050405020304" pitchFamily="18" charset="0"/>
                <a:cs typeface="Times New Roman" panose="02020603050405020304" pitchFamily="18" charset="0"/>
              </a:rPr>
              <a:t>  </a:t>
            </a:r>
            <a:r>
              <a:rPr lang="en-US" altLang="en-US" dirty="0" err="1">
                <a:solidFill>
                  <a:srgbClr val="FF0000"/>
                </a:solidFill>
                <a:latin typeface="Times New Roman" panose="02020603050405020304" pitchFamily="18" charset="0"/>
                <a:cs typeface="Times New Roman" panose="02020603050405020304" pitchFamily="18" charset="0"/>
              </a:rPr>
              <a:t>thích</a:t>
            </a:r>
            <a:r>
              <a:rPr lang="en-US" altLang="en-US" dirty="0">
                <a:solidFill>
                  <a:srgbClr val="FF0000"/>
                </a:solidFill>
                <a:latin typeface="Times New Roman" panose="02020603050405020304" pitchFamily="18" charset="0"/>
                <a:cs typeface="Times New Roman" panose="02020603050405020304" pitchFamily="18" charset="0"/>
              </a:rPr>
              <a:t> </a:t>
            </a:r>
            <a:r>
              <a:rPr lang="en-US" altLang="en-US" dirty="0" err="1">
                <a:solidFill>
                  <a:srgbClr val="FF0000"/>
                </a:solidFill>
                <a:latin typeface="Times New Roman" panose="02020603050405020304" pitchFamily="18" charset="0"/>
                <a:cs typeface="Times New Roman" panose="02020603050405020304" pitchFamily="18" charset="0"/>
              </a:rPr>
              <a:t>hợp</a:t>
            </a:r>
            <a:r>
              <a:rPr lang="en-US" altLang="en-US" dirty="0">
                <a:solidFill>
                  <a:srgbClr val="FF0000"/>
                </a:solidFill>
                <a:latin typeface="Times New Roman" panose="02020603050405020304" pitchFamily="18" charset="0"/>
                <a:cs typeface="Times New Roman" panose="02020603050405020304" pitchFamily="18" charset="0"/>
              </a:rPr>
              <a:t> </a:t>
            </a:r>
            <a:r>
              <a:rPr lang="en-US" altLang="en-US" dirty="0" err="1">
                <a:solidFill>
                  <a:srgbClr val="FF0000"/>
                </a:solidFill>
                <a:latin typeface="Times New Roman" panose="02020603050405020304" pitchFamily="18" charset="0"/>
                <a:cs typeface="Times New Roman" panose="02020603050405020304" pitchFamily="18" charset="0"/>
              </a:rPr>
              <a:t>để</a:t>
            </a:r>
            <a:r>
              <a:rPr lang="en-US" altLang="en-US" dirty="0">
                <a:solidFill>
                  <a:srgbClr val="FF0000"/>
                </a:solidFill>
                <a:latin typeface="Times New Roman" panose="02020603050405020304" pitchFamily="18" charset="0"/>
                <a:cs typeface="Times New Roman" panose="02020603050405020304" pitchFamily="18" charset="0"/>
              </a:rPr>
              <a:t> </a:t>
            </a:r>
            <a:r>
              <a:rPr lang="en-US" altLang="en-US" dirty="0" err="1">
                <a:solidFill>
                  <a:srgbClr val="FF0000"/>
                </a:solidFill>
                <a:latin typeface="Times New Roman" panose="02020603050405020304" pitchFamily="18" charset="0"/>
                <a:cs typeface="Times New Roman" panose="02020603050405020304" pitchFamily="18" charset="0"/>
              </a:rPr>
              <a:t>điền</a:t>
            </a:r>
            <a:r>
              <a:rPr lang="en-US" altLang="en-US" dirty="0">
                <a:solidFill>
                  <a:srgbClr val="FF0000"/>
                </a:solidFill>
                <a:latin typeface="Times New Roman" panose="02020603050405020304" pitchFamily="18" charset="0"/>
                <a:cs typeface="Times New Roman" panose="02020603050405020304" pitchFamily="18" charset="0"/>
              </a:rPr>
              <a:t> </a:t>
            </a:r>
            <a:r>
              <a:rPr lang="en-US" altLang="en-US" dirty="0" err="1">
                <a:solidFill>
                  <a:srgbClr val="FF0000"/>
                </a:solidFill>
                <a:latin typeface="Times New Roman" panose="02020603050405020304" pitchFamily="18" charset="0"/>
                <a:cs typeface="Times New Roman" panose="02020603050405020304" pitchFamily="18" charset="0"/>
              </a:rPr>
              <a:t>vào</a:t>
            </a:r>
            <a:r>
              <a:rPr lang="en-US" altLang="en-US" dirty="0">
                <a:solidFill>
                  <a:srgbClr val="FF0000"/>
                </a:solidFill>
                <a:latin typeface="Times New Roman" panose="02020603050405020304" pitchFamily="18" charset="0"/>
                <a:cs typeface="Times New Roman" panose="02020603050405020304" pitchFamily="18" charset="0"/>
              </a:rPr>
              <a:t> </a:t>
            </a:r>
            <a:r>
              <a:rPr lang="en-US" altLang="en-US" dirty="0" err="1">
                <a:solidFill>
                  <a:srgbClr val="FF0000"/>
                </a:solidFill>
                <a:latin typeface="Times New Roman" panose="02020603050405020304" pitchFamily="18" charset="0"/>
                <a:cs typeface="Times New Roman" panose="02020603050405020304" pitchFamily="18" charset="0"/>
              </a:rPr>
              <a:t>chỗ</a:t>
            </a:r>
            <a:r>
              <a:rPr lang="en-US" altLang="en-US" dirty="0">
                <a:solidFill>
                  <a:srgbClr val="FF0000"/>
                </a:solidFill>
                <a:latin typeface="Times New Roman" panose="02020603050405020304" pitchFamily="18" charset="0"/>
                <a:cs typeface="Times New Roman" panose="02020603050405020304" pitchFamily="18" charset="0"/>
              </a:rPr>
              <a:t> </a:t>
            </a:r>
            <a:r>
              <a:rPr lang="en-US" altLang="en-US" dirty="0" err="1">
                <a:solidFill>
                  <a:srgbClr val="FF0000"/>
                </a:solidFill>
                <a:latin typeface="Times New Roman" panose="02020603050405020304" pitchFamily="18" charset="0"/>
                <a:cs typeface="Times New Roman" panose="02020603050405020304" pitchFamily="18" charset="0"/>
              </a:rPr>
              <a:t>trống</a:t>
            </a:r>
            <a:r>
              <a:rPr lang="en-US" altLang="en-US" dirty="0">
                <a:solidFill>
                  <a:srgbClr val="FF0000"/>
                </a:solidFill>
                <a:latin typeface="Times New Roman" panose="02020603050405020304" pitchFamily="18" charset="0"/>
                <a:cs typeface="Times New Roman" panose="02020603050405020304" pitchFamily="18" charset="0"/>
              </a:rPr>
              <a:t>:</a:t>
            </a:r>
          </a:p>
        </p:txBody>
      </p:sp>
      <p:sp>
        <p:nvSpPr>
          <p:cNvPr id="21510" name="Text Box 6"/>
          <p:cNvSpPr txBox="1">
            <a:spLocks noChangeArrowheads="1"/>
          </p:cNvSpPr>
          <p:nvPr/>
        </p:nvSpPr>
        <p:spPr bwMode="auto">
          <a:xfrm>
            <a:off x="623392" y="2701925"/>
            <a:ext cx="11449272"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buFontTx/>
              <a:buNone/>
            </a:pPr>
            <a:r>
              <a:rPr lang="en-US" altLang="en-US" dirty="0">
                <a:solidFill>
                  <a:srgbClr val="0000FF"/>
                </a:solidFill>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Phải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có</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sự</a:t>
            </a:r>
            <a:r>
              <a:rPr lang="en-US" altLang="en-US" dirty="0">
                <a:latin typeface="Times New Roman" panose="02020603050405020304" pitchFamily="18" charset="0"/>
                <a:cs typeface="Times New Roman" panose="02020603050405020304" pitchFamily="18" charset="0"/>
              </a:rPr>
              <a:t> ………… </a:t>
            </a:r>
            <a:r>
              <a:rPr lang="en-US" altLang="en-US" dirty="0" err="1">
                <a:latin typeface="Times New Roman" panose="02020603050405020304" pitchFamily="18" charset="0"/>
                <a:cs typeface="Times New Roman" panose="02020603050405020304" pitchFamily="18" charset="0"/>
              </a:rPr>
              <a:t>giữa</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kích</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thích</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có</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điều</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kiện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với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kích</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thích</a:t>
            </a:r>
            <a:r>
              <a:rPr lang="en-US" altLang="en-US" dirty="0">
                <a:latin typeface="Times New Roman" panose="02020603050405020304" pitchFamily="18" charset="0"/>
                <a:cs typeface="Times New Roman" panose="02020603050405020304" pitchFamily="18" charset="0"/>
              </a:rPr>
              <a:t> …………..............</a:t>
            </a:r>
          </a:p>
        </p:txBody>
      </p:sp>
      <p:sp>
        <p:nvSpPr>
          <p:cNvPr id="21511" name="Text Box 7"/>
          <p:cNvSpPr txBox="1">
            <a:spLocks noChangeArrowheads="1"/>
          </p:cNvSpPr>
          <p:nvPr/>
        </p:nvSpPr>
        <p:spPr bwMode="auto">
          <a:xfrm>
            <a:off x="623392" y="3579814"/>
            <a:ext cx="1144927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buFontTx/>
              <a:buNone/>
            </a:pP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Kích</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thích</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có</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điều</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kiện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phải</a:t>
            </a:r>
            <a:r>
              <a:rPr lang="en-US" altLang="en-US" dirty="0">
                <a:latin typeface="Times New Roman" panose="02020603050405020304" pitchFamily="18" charset="0"/>
                <a:cs typeface="Times New Roman" panose="02020603050405020304" pitchFamily="18" charset="0"/>
              </a:rPr>
              <a:t> …………… </a:t>
            </a:r>
            <a:r>
              <a:rPr lang="en-US" altLang="en-US" dirty="0" err="1">
                <a:latin typeface="Times New Roman" panose="02020603050405020304" pitchFamily="18" charset="0"/>
                <a:cs typeface="Times New Roman" panose="02020603050405020304" pitchFamily="18" charset="0"/>
              </a:rPr>
              <a:t>trước</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kích</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thích</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không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điều</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kiện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một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gian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ngắn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Quá</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trình</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kết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hợp</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đó</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phải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được</a:t>
            </a:r>
            <a:r>
              <a:rPr lang="en-US" altLang="en-US" dirty="0">
                <a:latin typeface="Times New Roman" panose="02020603050405020304" pitchFamily="18" charset="0"/>
                <a:cs typeface="Times New Roman" panose="02020603050405020304" pitchFamily="18" charset="0"/>
              </a:rPr>
              <a:t> ……………… </a:t>
            </a:r>
            <a:r>
              <a:rPr lang="en-US" altLang="en-US" dirty="0" err="1">
                <a:latin typeface="Times New Roman" panose="02020603050405020304" pitchFamily="18" charset="0"/>
                <a:cs typeface="Times New Roman" panose="02020603050405020304" pitchFamily="18" charset="0"/>
              </a:rPr>
              <a:t>nhiều</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lần</a:t>
            </a:r>
            <a:r>
              <a:rPr lang="en-US" altLang="en-US" dirty="0">
                <a:latin typeface="Times New Roman" panose="02020603050405020304" pitchFamily="18" charset="0"/>
                <a:cs typeface="Times New Roman" panose="02020603050405020304" pitchFamily="18" charset="0"/>
              </a:rPr>
              <a:t>.</a:t>
            </a:r>
          </a:p>
        </p:txBody>
      </p:sp>
      <p:sp>
        <p:nvSpPr>
          <p:cNvPr id="21512" name="Text Box 8"/>
          <p:cNvSpPr txBox="1">
            <a:spLocks noChangeArrowheads="1"/>
          </p:cNvSpPr>
          <p:nvPr/>
        </p:nvSpPr>
        <p:spPr bwMode="auto">
          <a:xfrm>
            <a:off x="7632701" y="1581151"/>
            <a:ext cx="145891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FontTx/>
              <a:buNone/>
            </a:pPr>
            <a:r>
              <a:rPr lang="en-US" altLang="en-US">
                <a:solidFill>
                  <a:srgbClr val="FF0000"/>
                </a:solidFill>
                <a:latin typeface="Times New Roman" panose="02020603050405020304" pitchFamily="18" charset="0"/>
                <a:cs typeface="Times New Roman" panose="02020603050405020304" pitchFamily="18" charset="0"/>
              </a:rPr>
              <a:t>kết hợp</a:t>
            </a:r>
          </a:p>
        </p:txBody>
      </p:sp>
      <p:sp>
        <p:nvSpPr>
          <p:cNvPr id="21513" name="Text Box 9"/>
          <p:cNvSpPr txBox="1">
            <a:spLocks noChangeArrowheads="1"/>
          </p:cNvSpPr>
          <p:nvPr/>
        </p:nvSpPr>
        <p:spPr bwMode="auto">
          <a:xfrm>
            <a:off x="2601914" y="639763"/>
            <a:ext cx="313404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FontTx/>
              <a:buNone/>
            </a:pPr>
            <a:r>
              <a:rPr lang="en-US" altLang="en-US" dirty="0" err="1">
                <a:solidFill>
                  <a:srgbClr val="FF0000"/>
                </a:solidFill>
                <a:latin typeface="Times New Roman" panose="02020603050405020304" pitchFamily="18" charset="0"/>
                <a:cs typeface="Times New Roman" panose="02020603050405020304" pitchFamily="18" charset="0"/>
              </a:rPr>
              <a:t>không</a:t>
            </a:r>
            <a:r>
              <a:rPr lang="en-US" altLang="en-US" dirty="0">
                <a:solidFill>
                  <a:srgbClr val="FF0000"/>
                </a:solidFill>
                <a:latin typeface="Times New Roman" panose="02020603050405020304" pitchFamily="18" charset="0"/>
                <a:cs typeface="Times New Roman" panose="02020603050405020304" pitchFamily="18" charset="0"/>
              </a:rPr>
              <a:t> </a:t>
            </a:r>
            <a:r>
              <a:rPr lang="en-US" altLang="en-US" dirty="0" err="1">
                <a:solidFill>
                  <a:srgbClr val="FF0000"/>
                </a:solidFill>
                <a:latin typeface="Times New Roman" panose="02020603050405020304" pitchFamily="18" charset="0"/>
                <a:cs typeface="Times New Roman" panose="02020603050405020304" pitchFamily="18" charset="0"/>
              </a:rPr>
              <a:t>điều</a:t>
            </a:r>
            <a:r>
              <a:rPr lang="en-US" altLang="en-US" dirty="0">
                <a:solidFill>
                  <a:srgbClr val="FF0000"/>
                </a:solidFill>
                <a:latin typeface="Times New Roman" panose="02020603050405020304" pitchFamily="18" charset="0"/>
                <a:cs typeface="Times New Roman" panose="02020603050405020304" pitchFamily="18" charset="0"/>
              </a:rPr>
              <a:t> </a:t>
            </a:r>
            <a:r>
              <a:rPr lang="en-US" altLang="en-US" dirty="0" err="1">
                <a:solidFill>
                  <a:srgbClr val="FF0000"/>
                </a:solidFill>
                <a:latin typeface="Times New Roman" panose="02020603050405020304" pitchFamily="18" charset="0"/>
                <a:cs typeface="Times New Roman" panose="02020603050405020304" pitchFamily="18" charset="0"/>
              </a:rPr>
              <a:t>kiện</a:t>
            </a:r>
            <a:endParaRPr lang="en-US" altLang="en-US" dirty="0">
              <a:solidFill>
                <a:srgbClr val="FF0000"/>
              </a:solidFill>
              <a:latin typeface="Times New Roman" panose="02020603050405020304" pitchFamily="18" charset="0"/>
              <a:cs typeface="Times New Roman" panose="02020603050405020304" pitchFamily="18" charset="0"/>
            </a:endParaRPr>
          </a:p>
        </p:txBody>
      </p:sp>
      <p:sp>
        <p:nvSpPr>
          <p:cNvPr id="21514" name="Text Box 10"/>
          <p:cNvSpPr txBox="1">
            <a:spLocks noChangeArrowheads="1"/>
          </p:cNvSpPr>
          <p:nvPr/>
        </p:nvSpPr>
        <p:spPr bwMode="auto">
          <a:xfrm>
            <a:off x="7670800" y="639763"/>
            <a:ext cx="184308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FontTx/>
              <a:buNone/>
            </a:pPr>
            <a:r>
              <a:rPr lang="en-US" altLang="en-US">
                <a:solidFill>
                  <a:srgbClr val="FF0000"/>
                </a:solidFill>
                <a:latin typeface="Times New Roman" panose="02020603050405020304" pitchFamily="18" charset="0"/>
                <a:cs typeface="Times New Roman" panose="02020603050405020304" pitchFamily="18" charset="0"/>
              </a:rPr>
              <a:t>tác động</a:t>
            </a:r>
          </a:p>
        </p:txBody>
      </p:sp>
      <p:sp>
        <p:nvSpPr>
          <p:cNvPr id="21515" name="Text Box 11"/>
          <p:cNvSpPr txBox="1">
            <a:spLocks noChangeArrowheads="1"/>
          </p:cNvSpPr>
          <p:nvPr/>
        </p:nvSpPr>
        <p:spPr bwMode="auto">
          <a:xfrm>
            <a:off x="2563813" y="1581151"/>
            <a:ext cx="3302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FontTx/>
              <a:buNone/>
            </a:pPr>
            <a:r>
              <a:rPr lang="en-US" altLang="en-US" dirty="0" err="1">
                <a:solidFill>
                  <a:srgbClr val="FF0000"/>
                </a:solidFill>
                <a:latin typeface="Times New Roman" panose="02020603050405020304" pitchFamily="18" charset="0"/>
                <a:cs typeface="Times New Roman" panose="02020603050405020304" pitchFamily="18" charset="0"/>
              </a:rPr>
              <a:t>lặp</a:t>
            </a:r>
            <a:r>
              <a:rPr lang="en-US" altLang="en-US" dirty="0">
                <a:solidFill>
                  <a:srgbClr val="FF0000"/>
                </a:solidFill>
                <a:latin typeface="Times New Roman" panose="02020603050405020304" pitchFamily="18" charset="0"/>
                <a:cs typeface="Times New Roman" panose="02020603050405020304" pitchFamily="18" charset="0"/>
              </a:rPr>
              <a:t> </a:t>
            </a:r>
            <a:r>
              <a:rPr lang="en-US" altLang="en-US" dirty="0" err="1">
                <a:solidFill>
                  <a:srgbClr val="FF0000"/>
                </a:solidFill>
                <a:latin typeface="Times New Roman" panose="02020603050405020304" pitchFamily="18" charset="0"/>
                <a:cs typeface="Times New Roman" panose="02020603050405020304" pitchFamily="18" charset="0"/>
              </a:rPr>
              <a:t>đi</a:t>
            </a:r>
            <a:r>
              <a:rPr lang="en-US" altLang="en-US" dirty="0">
                <a:solidFill>
                  <a:srgbClr val="FF0000"/>
                </a:solidFill>
                <a:latin typeface="Times New Roman" panose="02020603050405020304" pitchFamily="18" charset="0"/>
                <a:cs typeface="Times New Roman" panose="02020603050405020304" pitchFamily="18" charset="0"/>
              </a:rPr>
              <a:t>, </a:t>
            </a:r>
            <a:r>
              <a:rPr lang="en-US" altLang="en-US" dirty="0" err="1">
                <a:solidFill>
                  <a:srgbClr val="FF0000"/>
                </a:solidFill>
                <a:latin typeface="Times New Roman" panose="02020603050405020304" pitchFamily="18" charset="0"/>
                <a:cs typeface="Times New Roman" panose="02020603050405020304" pitchFamily="18" charset="0"/>
              </a:rPr>
              <a:t>lặp</a:t>
            </a:r>
            <a:r>
              <a:rPr lang="en-US" altLang="en-US" dirty="0">
                <a:solidFill>
                  <a:srgbClr val="FF0000"/>
                </a:solidFill>
                <a:latin typeface="Times New Roman" panose="02020603050405020304" pitchFamily="18" charset="0"/>
                <a:cs typeface="Times New Roman" panose="02020603050405020304" pitchFamily="18" charset="0"/>
              </a:rPr>
              <a:t> </a:t>
            </a:r>
            <a:r>
              <a:rPr lang="en-US" altLang="en-US" dirty="0" err="1">
                <a:solidFill>
                  <a:srgbClr val="FF0000"/>
                </a:solidFill>
                <a:latin typeface="Times New Roman" panose="02020603050405020304" pitchFamily="18" charset="0"/>
                <a:cs typeface="Times New Roman" panose="02020603050405020304" pitchFamily="18" charset="0"/>
              </a:rPr>
              <a:t>lại</a:t>
            </a:r>
            <a:endParaRPr lang="en-US" altLang="en-US" dirty="0">
              <a:solidFill>
                <a:srgbClr val="FF0000"/>
              </a:solidFill>
              <a:latin typeface="Times New Roman" panose="02020603050405020304" pitchFamily="18" charset="0"/>
              <a:cs typeface="Times New Roman" panose="02020603050405020304" pitchFamily="18" charset="0"/>
            </a:endParaRPr>
          </a:p>
        </p:txBody>
      </p:sp>
      <p:sp>
        <p:nvSpPr>
          <p:cNvPr id="21516" name="Text Box 12"/>
          <p:cNvSpPr txBox="1">
            <a:spLocks noChangeArrowheads="1"/>
          </p:cNvSpPr>
          <p:nvPr/>
        </p:nvSpPr>
        <p:spPr bwMode="auto">
          <a:xfrm>
            <a:off x="7632701" y="1100138"/>
            <a:ext cx="271462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FontTx/>
              <a:buNone/>
            </a:pPr>
            <a:r>
              <a:rPr lang="en-US" altLang="en-US" dirty="0" err="1">
                <a:solidFill>
                  <a:srgbClr val="FF0000"/>
                </a:solidFill>
                <a:latin typeface="Times New Roman" panose="02020603050405020304" pitchFamily="18" charset="0"/>
                <a:cs typeface="Times New Roman" panose="02020603050405020304" pitchFamily="18" charset="0"/>
              </a:rPr>
              <a:t>có</a:t>
            </a:r>
            <a:r>
              <a:rPr lang="en-US" altLang="en-US" dirty="0">
                <a:solidFill>
                  <a:srgbClr val="FF0000"/>
                </a:solidFill>
                <a:latin typeface="Times New Roman" panose="02020603050405020304" pitchFamily="18" charset="0"/>
                <a:cs typeface="Times New Roman" panose="02020603050405020304" pitchFamily="18" charset="0"/>
              </a:rPr>
              <a:t> </a:t>
            </a:r>
            <a:r>
              <a:rPr lang="en-US" altLang="en-US" dirty="0" err="1">
                <a:solidFill>
                  <a:srgbClr val="FF0000"/>
                </a:solidFill>
                <a:latin typeface="Times New Roman" panose="02020603050405020304" pitchFamily="18" charset="0"/>
                <a:cs typeface="Times New Roman" panose="02020603050405020304" pitchFamily="18" charset="0"/>
              </a:rPr>
              <a:t>điều</a:t>
            </a:r>
            <a:r>
              <a:rPr lang="en-US" altLang="en-US" dirty="0">
                <a:solidFill>
                  <a:srgbClr val="FF0000"/>
                </a:solidFill>
                <a:latin typeface="Times New Roman" panose="02020603050405020304" pitchFamily="18" charset="0"/>
                <a:cs typeface="Times New Roman" panose="02020603050405020304" pitchFamily="18" charset="0"/>
              </a:rPr>
              <a:t> </a:t>
            </a:r>
            <a:r>
              <a:rPr lang="en-US" altLang="en-US" dirty="0" err="1">
                <a:solidFill>
                  <a:srgbClr val="FF0000"/>
                </a:solidFill>
                <a:latin typeface="Times New Roman" panose="02020603050405020304" pitchFamily="18" charset="0"/>
                <a:cs typeface="Times New Roman" panose="02020603050405020304" pitchFamily="18" charset="0"/>
              </a:rPr>
              <a:t>kiện</a:t>
            </a:r>
            <a:endParaRPr lang="en-US" altLang="en-US" dirty="0">
              <a:solidFill>
                <a:srgbClr val="FF0000"/>
              </a:solidFill>
              <a:latin typeface="Times New Roman" panose="02020603050405020304" pitchFamily="18" charset="0"/>
              <a:cs typeface="Times New Roman" panose="02020603050405020304" pitchFamily="18" charset="0"/>
            </a:endParaRPr>
          </a:p>
        </p:txBody>
      </p:sp>
      <p:sp>
        <p:nvSpPr>
          <p:cNvPr id="21517" name="Text Box 13"/>
          <p:cNvSpPr txBox="1">
            <a:spLocks noChangeArrowheads="1"/>
          </p:cNvSpPr>
          <p:nvPr/>
        </p:nvSpPr>
        <p:spPr bwMode="auto">
          <a:xfrm>
            <a:off x="2560638" y="1123951"/>
            <a:ext cx="418306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FontTx/>
              <a:buNone/>
            </a:pPr>
            <a:r>
              <a:rPr lang="en-US" altLang="en-US">
                <a:solidFill>
                  <a:srgbClr val="FF0000"/>
                </a:solidFill>
                <a:latin typeface="Times New Roman" panose="02020603050405020304" pitchFamily="18" charset="0"/>
                <a:cs typeface="Times New Roman" panose="02020603050405020304" pitchFamily="18" charset="0"/>
              </a:rPr>
              <a:t>đường liên hệ tạm thời</a:t>
            </a:r>
          </a:p>
        </p:txBody>
      </p:sp>
      <p:sp>
        <p:nvSpPr>
          <p:cNvPr id="21518" name="Text Box 14"/>
          <p:cNvSpPr txBox="1">
            <a:spLocks noChangeArrowheads="1"/>
          </p:cNvSpPr>
          <p:nvPr/>
        </p:nvSpPr>
        <p:spPr bwMode="auto">
          <a:xfrm>
            <a:off x="3215680" y="2650154"/>
            <a:ext cx="381000" cy="584775"/>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eaLnBrk="1" hangingPunct="1">
              <a:spcBef>
                <a:spcPct val="50000"/>
              </a:spcBef>
              <a:defRPr/>
            </a:pPr>
            <a:r>
              <a:rPr lang="en-US" sz="3200" dirty="0">
                <a:solidFill>
                  <a:srgbClr val="FF0000"/>
                </a:solidFill>
                <a:latin typeface="Arial" charset="0"/>
                <a:cs typeface="Arial" charset="0"/>
              </a:rPr>
              <a:t>1</a:t>
            </a:r>
          </a:p>
        </p:txBody>
      </p:sp>
      <p:sp>
        <p:nvSpPr>
          <p:cNvPr id="21519" name="Text Box 15"/>
          <p:cNvSpPr txBox="1">
            <a:spLocks noChangeArrowheads="1"/>
          </p:cNvSpPr>
          <p:nvPr/>
        </p:nvSpPr>
        <p:spPr bwMode="auto">
          <a:xfrm>
            <a:off x="1788599" y="3137483"/>
            <a:ext cx="304800" cy="584775"/>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eaLnBrk="1" hangingPunct="1">
              <a:spcBef>
                <a:spcPct val="50000"/>
              </a:spcBef>
              <a:defRPr/>
            </a:pPr>
            <a:r>
              <a:rPr lang="en-US" sz="3200" dirty="0">
                <a:solidFill>
                  <a:srgbClr val="FF0000"/>
                </a:solidFill>
                <a:latin typeface="Arial" charset="0"/>
                <a:cs typeface="Arial" charset="0"/>
              </a:rPr>
              <a:t>2</a:t>
            </a:r>
          </a:p>
        </p:txBody>
      </p:sp>
      <p:sp>
        <p:nvSpPr>
          <p:cNvPr id="21520" name="Text Box 16"/>
          <p:cNvSpPr txBox="1">
            <a:spLocks noChangeArrowheads="1"/>
          </p:cNvSpPr>
          <p:nvPr/>
        </p:nvSpPr>
        <p:spPr bwMode="auto">
          <a:xfrm>
            <a:off x="6591300" y="3533429"/>
            <a:ext cx="304800" cy="584775"/>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eaLnBrk="1" hangingPunct="1">
              <a:spcBef>
                <a:spcPct val="50000"/>
              </a:spcBef>
              <a:defRPr/>
            </a:pPr>
            <a:r>
              <a:rPr lang="en-US" sz="3200" dirty="0">
                <a:solidFill>
                  <a:srgbClr val="FF0000"/>
                </a:solidFill>
                <a:latin typeface="Times New Roman" panose="02020603050405020304" pitchFamily="18" charset="0"/>
                <a:cs typeface="Times New Roman" panose="02020603050405020304" pitchFamily="18" charset="0"/>
              </a:rPr>
              <a:t>3</a:t>
            </a:r>
          </a:p>
        </p:txBody>
      </p:sp>
      <p:sp>
        <p:nvSpPr>
          <p:cNvPr id="21521" name="Text Box 17"/>
          <p:cNvSpPr txBox="1">
            <a:spLocks noChangeArrowheads="1"/>
          </p:cNvSpPr>
          <p:nvPr/>
        </p:nvSpPr>
        <p:spPr bwMode="auto">
          <a:xfrm>
            <a:off x="1503787" y="4516061"/>
            <a:ext cx="569623" cy="584775"/>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spAutoFit/>
          </a:bodyPr>
          <a:lstStyle/>
          <a:p>
            <a:pPr eaLnBrk="1" hangingPunct="1">
              <a:spcBef>
                <a:spcPct val="50000"/>
              </a:spcBef>
              <a:defRPr/>
            </a:pPr>
            <a:r>
              <a:rPr lang="en-US" sz="3200" dirty="0">
                <a:solidFill>
                  <a:srgbClr val="FF0000"/>
                </a:solidFill>
                <a:latin typeface="Times New Roman" panose="02020603050405020304" pitchFamily="18" charset="0"/>
                <a:cs typeface="Times New Roman" panose="02020603050405020304" pitchFamily="18" charset="0"/>
              </a:rPr>
              <a:t>4</a:t>
            </a:r>
          </a:p>
        </p:txBody>
      </p:sp>
      <p:sp>
        <p:nvSpPr>
          <p:cNvPr id="21522" name="Text Box 18"/>
          <p:cNvSpPr txBox="1">
            <a:spLocks noChangeArrowheads="1"/>
          </p:cNvSpPr>
          <p:nvPr/>
        </p:nvSpPr>
        <p:spPr bwMode="auto">
          <a:xfrm>
            <a:off x="8684666" y="5086533"/>
            <a:ext cx="829222" cy="646331"/>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spAutoFit/>
          </a:bodyPr>
          <a:lstStyle/>
          <a:p>
            <a:pPr eaLnBrk="1" hangingPunct="1">
              <a:spcBef>
                <a:spcPct val="50000"/>
              </a:spcBef>
              <a:defRPr/>
            </a:pPr>
            <a:r>
              <a:rPr lang="en-US" sz="3600" dirty="0">
                <a:solidFill>
                  <a:srgbClr val="FF0000"/>
                </a:solidFill>
                <a:latin typeface="Times New Roman" panose="02020603050405020304" pitchFamily="18" charset="0"/>
                <a:cs typeface="Times New Roman" panose="02020603050405020304" pitchFamily="18" charset="0"/>
              </a:rPr>
              <a:t>5</a:t>
            </a:r>
          </a:p>
        </p:txBody>
      </p:sp>
      <p:sp>
        <p:nvSpPr>
          <p:cNvPr id="21523" name="Text Box 19"/>
          <p:cNvSpPr txBox="1">
            <a:spLocks noChangeArrowheads="1"/>
          </p:cNvSpPr>
          <p:nvPr/>
        </p:nvSpPr>
        <p:spPr bwMode="auto">
          <a:xfrm>
            <a:off x="3406180" y="5548198"/>
            <a:ext cx="381000" cy="584775"/>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eaLnBrk="1" hangingPunct="1">
              <a:spcBef>
                <a:spcPct val="50000"/>
              </a:spcBef>
              <a:defRPr/>
            </a:pPr>
            <a:r>
              <a:rPr lang="en-US" sz="3200" dirty="0">
                <a:solidFill>
                  <a:srgbClr val="FF0000"/>
                </a:solidFill>
                <a:latin typeface="Times New Roman" panose="02020603050405020304" pitchFamily="18" charset="0"/>
                <a:cs typeface="Times New Roman" panose="02020603050405020304" pitchFamily="18" charset="0"/>
              </a:rPr>
              <a:t>6</a:t>
            </a:r>
          </a:p>
        </p:txBody>
      </p:sp>
    </p:spTree>
    <p:extLst>
      <p:ext uri="{BB962C8B-B14F-4D97-AF65-F5344CB8AC3E}">
        <p14:creationId xmlns:p14="http://schemas.microsoft.com/office/powerpoint/2010/main" val="168801200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1509"/>
                                        </p:tgtEl>
                                        <p:attrNameLst>
                                          <p:attrName>style.visibility</p:attrName>
                                        </p:attrNameLst>
                                      </p:cBhvr>
                                      <p:to>
                                        <p:strVal val="visible"/>
                                      </p:to>
                                    </p:set>
                                    <p:anim calcmode="lin" valueType="num">
                                      <p:cBhvr>
                                        <p:cTn id="7" dur="1000" fill="hold"/>
                                        <p:tgtEl>
                                          <p:spTgt spid="21509"/>
                                        </p:tgtEl>
                                        <p:attrNameLst>
                                          <p:attrName>ppt_w</p:attrName>
                                        </p:attrNameLst>
                                      </p:cBhvr>
                                      <p:tavLst>
                                        <p:tav tm="0">
                                          <p:val>
                                            <p:strVal val="#ppt_w*0.70"/>
                                          </p:val>
                                        </p:tav>
                                        <p:tav tm="100000">
                                          <p:val>
                                            <p:strVal val="#ppt_w"/>
                                          </p:val>
                                        </p:tav>
                                      </p:tavLst>
                                    </p:anim>
                                    <p:anim calcmode="lin" valueType="num">
                                      <p:cBhvr>
                                        <p:cTn id="8" dur="1000" fill="hold"/>
                                        <p:tgtEl>
                                          <p:spTgt spid="21509"/>
                                        </p:tgtEl>
                                        <p:attrNameLst>
                                          <p:attrName>ppt_h</p:attrName>
                                        </p:attrNameLst>
                                      </p:cBhvr>
                                      <p:tavLst>
                                        <p:tav tm="0">
                                          <p:val>
                                            <p:strVal val="#ppt_h"/>
                                          </p:val>
                                        </p:tav>
                                        <p:tav tm="100000">
                                          <p:val>
                                            <p:strVal val="#ppt_h"/>
                                          </p:val>
                                        </p:tav>
                                      </p:tavLst>
                                    </p:anim>
                                    <p:animEffect transition="in" filter="fade">
                                      <p:cBhvr>
                                        <p:cTn id="9" dur="1000"/>
                                        <p:tgtEl>
                                          <p:spTgt spid="21509"/>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1506"/>
                                        </p:tgtEl>
                                        <p:attrNameLst>
                                          <p:attrName>style.visibility</p:attrName>
                                        </p:attrNameLst>
                                      </p:cBhvr>
                                      <p:to>
                                        <p:strVal val="visible"/>
                                      </p:to>
                                    </p:set>
                                    <p:animEffect transition="in" filter="fade">
                                      <p:cBhvr>
                                        <p:cTn id="14" dur="2000"/>
                                        <p:tgtEl>
                                          <p:spTgt spid="21506"/>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1513"/>
                                        </p:tgtEl>
                                        <p:attrNameLst>
                                          <p:attrName>style.visibility</p:attrName>
                                        </p:attrNameLst>
                                      </p:cBhvr>
                                      <p:to>
                                        <p:strVal val="visible"/>
                                      </p:to>
                                    </p:set>
                                    <p:animEffect transition="in" filter="fade">
                                      <p:cBhvr>
                                        <p:cTn id="17" dur="2000"/>
                                        <p:tgtEl>
                                          <p:spTgt spid="21513"/>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1517"/>
                                        </p:tgtEl>
                                        <p:attrNameLst>
                                          <p:attrName>style.visibility</p:attrName>
                                        </p:attrNameLst>
                                      </p:cBhvr>
                                      <p:to>
                                        <p:strVal val="visible"/>
                                      </p:to>
                                    </p:set>
                                    <p:animEffect transition="in" filter="fade">
                                      <p:cBhvr>
                                        <p:cTn id="20" dur="2000"/>
                                        <p:tgtEl>
                                          <p:spTgt spid="21517"/>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1515"/>
                                        </p:tgtEl>
                                        <p:attrNameLst>
                                          <p:attrName>style.visibility</p:attrName>
                                        </p:attrNameLst>
                                      </p:cBhvr>
                                      <p:to>
                                        <p:strVal val="visible"/>
                                      </p:to>
                                    </p:set>
                                    <p:animEffect transition="in" filter="fade">
                                      <p:cBhvr>
                                        <p:cTn id="23" dur="2000"/>
                                        <p:tgtEl>
                                          <p:spTgt spid="21515"/>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1512"/>
                                        </p:tgtEl>
                                        <p:attrNameLst>
                                          <p:attrName>style.visibility</p:attrName>
                                        </p:attrNameLst>
                                      </p:cBhvr>
                                      <p:to>
                                        <p:strVal val="visible"/>
                                      </p:to>
                                    </p:set>
                                    <p:animEffect transition="in" filter="fade">
                                      <p:cBhvr>
                                        <p:cTn id="26" dur="2000"/>
                                        <p:tgtEl>
                                          <p:spTgt spid="21512"/>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1516"/>
                                        </p:tgtEl>
                                        <p:attrNameLst>
                                          <p:attrName>style.visibility</p:attrName>
                                        </p:attrNameLst>
                                      </p:cBhvr>
                                      <p:to>
                                        <p:strVal val="visible"/>
                                      </p:to>
                                    </p:set>
                                    <p:animEffect transition="in" filter="fade">
                                      <p:cBhvr>
                                        <p:cTn id="29" dur="2000"/>
                                        <p:tgtEl>
                                          <p:spTgt spid="21516"/>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1514"/>
                                        </p:tgtEl>
                                        <p:attrNameLst>
                                          <p:attrName>style.visibility</p:attrName>
                                        </p:attrNameLst>
                                      </p:cBhvr>
                                      <p:to>
                                        <p:strVal val="visible"/>
                                      </p:to>
                                    </p:set>
                                    <p:animEffect transition="in" filter="fade">
                                      <p:cBhvr>
                                        <p:cTn id="32" dur="2000"/>
                                        <p:tgtEl>
                                          <p:spTgt spid="21514"/>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31081"/>
                                        </p:tgtEl>
                                        <p:attrNameLst>
                                          <p:attrName>style.visibility</p:attrName>
                                        </p:attrNameLst>
                                      </p:cBhvr>
                                      <p:to>
                                        <p:strVal val="visible"/>
                                      </p:to>
                                    </p:set>
                                    <p:animEffect transition="in" filter="fade">
                                      <p:cBhvr>
                                        <p:cTn id="37" dur="2000"/>
                                        <p:tgtEl>
                                          <p:spTgt spid="131081"/>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1510"/>
                                        </p:tgtEl>
                                        <p:attrNameLst>
                                          <p:attrName>style.visibility</p:attrName>
                                        </p:attrNameLst>
                                      </p:cBhvr>
                                      <p:to>
                                        <p:strVal val="visible"/>
                                      </p:to>
                                    </p:set>
                                    <p:animEffect transition="in" filter="fade">
                                      <p:cBhvr>
                                        <p:cTn id="40" dur="2000"/>
                                        <p:tgtEl>
                                          <p:spTgt spid="21510"/>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1511"/>
                                        </p:tgtEl>
                                        <p:attrNameLst>
                                          <p:attrName>style.visibility</p:attrName>
                                        </p:attrNameLst>
                                      </p:cBhvr>
                                      <p:to>
                                        <p:strVal val="visible"/>
                                      </p:to>
                                    </p:set>
                                    <p:animEffect transition="in" filter="fade">
                                      <p:cBhvr>
                                        <p:cTn id="43" dur="2000"/>
                                        <p:tgtEl>
                                          <p:spTgt spid="21511"/>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31082"/>
                                        </p:tgtEl>
                                        <p:attrNameLst>
                                          <p:attrName>style.visibility</p:attrName>
                                        </p:attrNameLst>
                                      </p:cBhvr>
                                      <p:to>
                                        <p:strVal val="visible"/>
                                      </p:to>
                                    </p:set>
                                    <p:animEffect transition="in" filter="fade">
                                      <p:cBhvr>
                                        <p:cTn id="46" dur="2000"/>
                                        <p:tgtEl>
                                          <p:spTgt spid="131082"/>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5" presetClass="entr" presetSubtype="10" fill="hold" grpId="1" nodeType="clickEffect">
                                  <p:stCondLst>
                                    <p:cond delay="0"/>
                                  </p:stCondLst>
                                  <p:childTnLst>
                                    <p:set>
                                      <p:cBhvr>
                                        <p:cTn id="50" dur="1" fill="hold">
                                          <p:stCondLst>
                                            <p:cond delay="0"/>
                                          </p:stCondLst>
                                        </p:cTn>
                                        <p:tgtEl>
                                          <p:spTgt spid="21518"/>
                                        </p:tgtEl>
                                        <p:attrNameLst>
                                          <p:attrName>style.visibility</p:attrName>
                                        </p:attrNameLst>
                                      </p:cBhvr>
                                      <p:to>
                                        <p:strVal val="visible"/>
                                      </p:to>
                                    </p:set>
                                    <p:animEffect transition="in" filter="checkerboard(across)">
                                      <p:cBhvr>
                                        <p:cTn id="51" dur="500"/>
                                        <p:tgtEl>
                                          <p:spTgt spid="21518"/>
                                        </p:tgtEl>
                                      </p:cBhvr>
                                    </p:animEffect>
                                  </p:childTnLst>
                                </p:cTn>
                              </p:par>
                              <p:par>
                                <p:cTn id="52" presetID="5" presetClass="entr" presetSubtype="10" fill="hold" grpId="1" nodeType="withEffect">
                                  <p:stCondLst>
                                    <p:cond delay="0"/>
                                  </p:stCondLst>
                                  <p:childTnLst>
                                    <p:set>
                                      <p:cBhvr>
                                        <p:cTn id="53" dur="1" fill="hold">
                                          <p:stCondLst>
                                            <p:cond delay="0"/>
                                          </p:stCondLst>
                                        </p:cTn>
                                        <p:tgtEl>
                                          <p:spTgt spid="21519"/>
                                        </p:tgtEl>
                                        <p:attrNameLst>
                                          <p:attrName>style.visibility</p:attrName>
                                        </p:attrNameLst>
                                      </p:cBhvr>
                                      <p:to>
                                        <p:strVal val="visible"/>
                                      </p:to>
                                    </p:set>
                                    <p:animEffect transition="in" filter="checkerboard(across)">
                                      <p:cBhvr>
                                        <p:cTn id="54" dur="500"/>
                                        <p:tgtEl>
                                          <p:spTgt spid="21519"/>
                                        </p:tgtEl>
                                      </p:cBhvr>
                                    </p:animEffect>
                                  </p:childTnLst>
                                </p:cTn>
                              </p:par>
                              <p:par>
                                <p:cTn id="55" presetID="5" presetClass="entr" presetSubtype="10" fill="hold" grpId="1" nodeType="withEffect">
                                  <p:stCondLst>
                                    <p:cond delay="0"/>
                                  </p:stCondLst>
                                  <p:childTnLst>
                                    <p:set>
                                      <p:cBhvr>
                                        <p:cTn id="56" dur="1" fill="hold">
                                          <p:stCondLst>
                                            <p:cond delay="0"/>
                                          </p:stCondLst>
                                        </p:cTn>
                                        <p:tgtEl>
                                          <p:spTgt spid="21520"/>
                                        </p:tgtEl>
                                        <p:attrNameLst>
                                          <p:attrName>style.visibility</p:attrName>
                                        </p:attrNameLst>
                                      </p:cBhvr>
                                      <p:to>
                                        <p:strVal val="visible"/>
                                      </p:to>
                                    </p:set>
                                    <p:animEffect transition="in" filter="checkerboard(across)">
                                      <p:cBhvr>
                                        <p:cTn id="57" dur="500"/>
                                        <p:tgtEl>
                                          <p:spTgt spid="21520"/>
                                        </p:tgtEl>
                                      </p:cBhvr>
                                    </p:animEffect>
                                  </p:childTnLst>
                                </p:cTn>
                              </p:par>
                              <p:par>
                                <p:cTn id="58" presetID="5" presetClass="entr" presetSubtype="10" fill="hold" grpId="1" nodeType="withEffect">
                                  <p:stCondLst>
                                    <p:cond delay="0"/>
                                  </p:stCondLst>
                                  <p:childTnLst>
                                    <p:set>
                                      <p:cBhvr>
                                        <p:cTn id="59" dur="1" fill="hold">
                                          <p:stCondLst>
                                            <p:cond delay="0"/>
                                          </p:stCondLst>
                                        </p:cTn>
                                        <p:tgtEl>
                                          <p:spTgt spid="21521"/>
                                        </p:tgtEl>
                                        <p:attrNameLst>
                                          <p:attrName>style.visibility</p:attrName>
                                        </p:attrNameLst>
                                      </p:cBhvr>
                                      <p:to>
                                        <p:strVal val="visible"/>
                                      </p:to>
                                    </p:set>
                                    <p:animEffect transition="in" filter="checkerboard(across)">
                                      <p:cBhvr>
                                        <p:cTn id="60" dur="500"/>
                                        <p:tgtEl>
                                          <p:spTgt spid="21521"/>
                                        </p:tgtEl>
                                      </p:cBhvr>
                                    </p:animEffect>
                                  </p:childTnLst>
                                </p:cTn>
                              </p:par>
                              <p:par>
                                <p:cTn id="61" presetID="5" presetClass="entr" presetSubtype="10" fill="hold" grpId="1" nodeType="withEffect">
                                  <p:stCondLst>
                                    <p:cond delay="0"/>
                                  </p:stCondLst>
                                  <p:childTnLst>
                                    <p:set>
                                      <p:cBhvr>
                                        <p:cTn id="62" dur="1" fill="hold">
                                          <p:stCondLst>
                                            <p:cond delay="0"/>
                                          </p:stCondLst>
                                        </p:cTn>
                                        <p:tgtEl>
                                          <p:spTgt spid="21522"/>
                                        </p:tgtEl>
                                        <p:attrNameLst>
                                          <p:attrName>style.visibility</p:attrName>
                                        </p:attrNameLst>
                                      </p:cBhvr>
                                      <p:to>
                                        <p:strVal val="visible"/>
                                      </p:to>
                                    </p:set>
                                    <p:animEffect transition="in" filter="checkerboard(across)">
                                      <p:cBhvr>
                                        <p:cTn id="63" dur="500"/>
                                        <p:tgtEl>
                                          <p:spTgt spid="21522"/>
                                        </p:tgtEl>
                                      </p:cBhvr>
                                    </p:animEffect>
                                  </p:childTnLst>
                                </p:cTn>
                              </p:par>
                              <p:par>
                                <p:cTn id="64" presetID="5" presetClass="entr" presetSubtype="10" fill="hold" grpId="1" nodeType="withEffect">
                                  <p:stCondLst>
                                    <p:cond delay="0"/>
                                  </p:stCondLst>
                                  <p:childTnLst>
                                    <p:set>
                                      <p:cBhvr>
                                        <p:cTn id="65" dur="1" fill="hold">
                                          <p:stCondLst>
                                            <p:cond delay="0"/>
                                          </p:stCondLst>
                                        </p:cTn>
                                        <p:tgtEl>
                                          <p:spTgt spid="21523"/>
                                        </p:tgtEl>
                                        <p:attrNameLst>
                                          <p:attrName>style.visibility</p:attrName>
                                        </p:attrNameLst>
                                      </p:cBhvr>
                                      <p:to>
                                        <p:strVal val="visible"/>
                                      </p:to>
                                    </p:set>
                                    <p:animEffect transition="in" filter="checkerboard(across)">
                                      <p:cBhvr>
                                        <p:cTn id="66" dur="500"/>
                                        <p:tgtEl>
                                          <p:spTgt spid="21523"/>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5" presetClass="exit" presetSubtype="10" fill="hold" grpId="0" nodeType="clickEffect">
                                  <p:stCondLst>
                                    <p:cond delay="0"/>
                                  </p:stCondLst>
                                  <p:childTnLst>
                                    <p:animEffect transition="out" filter="checkerboard(across)">
                                      <p:cBhvr>
                                        <p:cTn id="70" dur="500"/>
                                        <p:tgtEl>
                                          <p:spTgt spid="21518"/>
                                        </p:tgtEl>
                                      </p:cBhvr>
                                    </p:animEffect>
                                    <p:set>
                                      <p:cBhvr>
                                        <p:cTn id="71" dur="1" fill="hold">
                                          <p:stCondLst>
                                            <p:cond delay="499"/>
                                          </p:stCondLst>
                                        </p:cTn>
                                        <p:tgtEl>
                                          <p:spTgt spid="21518"/>
                                        </p:tgtEl>
                                        <p:attrNameLst>
                                          <p:attrName>style.visibility</p:attrName>
                                        </p:attrNameLst>
                                      </p:cBhvr>
                                      <p:to>
                                        <p:strVal val="hidden"/>
                                      </p:to>
                                    </p:set>
                                  </p:childTnLst>
                                </p:cTn>
                              </p:par>
                            </p:childTnLst>
                          </p:cTn>
                        </p:par>
                        <p:par>
                          <p:cTn id="72" fill="hold" nodeType="afterGroup">
                            <p:stCondLst>
                              <p:cond delay="500"/>
                            </p:stCondLst>
                            <p:childTnLst>
                              <p:par>
                                <p:cTn id="73" presetID="42" presetClass="path" presetSubtype="0" accel="50000" decel="50000" fill="hold" grpId="1" nodeType="afterEffect">
                                  <p:stCondLst>
                                    <p:cond delay="0"/>
                                  </p:stCondLst>
                                  <p:childTnLst>
                                    <p:animMotion origin="layout" path="M 2.70833E-6 1.85185E-6 L -0.38151 0.16643 " pathEditMode="relative" rAng="0" ptsTypes="AA">
                                      <p:cBhvr>
                                        <p:cTn id="74" dur="2000" fill="hold"/>
                                        <p:tgtEl>
                                          <p:spTgt spid="21512"/>
                                        </p:tgtEl>
                                        <p:attrNameLst>
                                          <p:attrName>ppt_x</p:attrName>
                                          <p:attrName>ppt_y</p:attrName>
                                        </p:attrNameLst>
                                      </p:cBhvr>
                                      <p:rCtr x="-19076" y="8310"/>
                                    </p:animMotion>
                                  </p:childTnLst>
                                </p:cTn>
                              </p:par>
                            </p:childTnLst>
                          </p:cTn>
                        </p:par>
                      </p:childTnLst>
                    </p:cTn>
                  </p:par>
                  <p:par>
                    <p:cTn id="75" fill="hold" nodeType="clickPar">
                      <p:stCondLst>
                        <p:cond delay="indefinite"/>
                      </p:stCondLst>
                      <p:childTnLst>
                        <p:par>
                          <p:cTn id="76" fill="hold" nodeType="withGroup">
                            <p:stCondLst>
                              <p:cond delay="0"/>
                            </p:stCondLst>
                            <p:childTnLst>
                              <p:par>
                                <p:cTn id="77" presetID="5" presetClass="exit" presetSubtype="10" fill="hold" grpId="0" nodeType="clickEffect">
                                  <p:stCondLst>
                                    <p:cond delay="0"/>
                                  </p:stCondLst>
                                  <p:childTnLst>
                                    <p:animEffect transition="out" filter="checkerboard(across)">
                                      <p:cBhvr>
                                        <p:cTn id="78" dur="500"/>
                                        <p:tgtEl>
                                          <p:spTgt spid="21519"/>
                                        </p:tgtEl>
                                      </p:cBhvr>
                                    </p:animEffect>
                                    <p:set>
                                      <p:cBhvr>
                                        <p:cTn id="79" dur="1" fill="hold">
                                          <p:stCondLst>
                                            <p:cond delay="499"/>
                                          </p:stCondLst>
                                        </p:cTn>
                                        <p:tgtEl>
                                          <p:spTgt spid="21519"/>
                                        </p:tgtEl>
                                        <p:attrNameLst>
                                          <p:attrName>style.visibility</p:attrName>
                                        </p:attrNameLst>
                                      </p:cBhvr>
                                      <p:to>
                                        <p:strVal val="hidden"/>
                                      </p:to>
                                    </p:set>
                                  </p:childTnLst>
                                </p:cTn>
                              </p:par>
                            </p:childTnLst>
                          </p:cTn>
                        </p:par>
                        <p:par>
                          <p:cTn id="80" fill="hold" nodeType="afterGroup">
                            <p:stCondLst>
                              <p:cond delay="500"/>
                            </p:stCondLst>
                            <p:childTnLst>
                              <p:par>
                                <p:cTn id="81" presetID="42" presetClass="path" presetSubtype="0" accel="50000" decel="50000" fill="hold" grpId="1" nodeType="afterEffect">
                                  <p:stCondLst>
                                    <p:cond delay="0"/>
                                  </p:stCondLst>
                                  <p:childTnLst>
                                    <p:animMotion origin="layout" path="M -0.09688 -0.01019 L -0.15104 0.36042 " pathEditMode="relative" rAng="0" ptsTypes="AA">
                                      <p:cBhvr>
                                        <p:cTn id="82" dur="2000" fill="hold"/>
                                        <p:tgtEl>
                                          <p:spTgt spid="21513"/>
                                        </p:tgtEl>
                                        <p:attrNameLst>
                                          <p:attrName>ppt_x</p:attrName>
                                          <p:attrName>ppt_y</p:attrName>
                                        </p:attrNameLst>
                                      </p:cBhvr>
                                      <p:rCtr x="-2708" y="18519"/>
                                    </p:animMotion>
                                  </p:childTnLst>
                                </p:cTn>
                              </p:par>
                            </p:childTnLst>
                          </p:cTn>
                        </p:par>
                      </p:childTnLst>
                    </p:cTn>
                  </p:par>
                  <p:par>
                    <p:cTn id="83" fill="hold" nodeType="clickPar">
                      <p:stCondLst>
                        <p:cond delay="indefinite"/>
                      </p:stCondLst>
                      <p:childTnLst>
                        <p:par>
                          <p:cTn id="84" fill="hold" nodeType="withGroup">
                            <p:stCondLst>
                              <p:cond delay="0"/>
                            </p:stCondLst>
                            <p:childTnLst>
                              <p:par>
                                <p:cTn id="85" presetID="5" presetClass="exit" presetSubtype="10" fill="hold" grpId="0" nodeType="clickEffect">
                                  <p:stCondLst>
                                    <p:cond delay="0"/>
                                  </p:stCondLst>
                                  <p:childTnLst>
                                    <p:animEffect transition="out" filter="checkerboard(across)">
                                      <p:cBhvr>
                                        <p:cTn id="86" dur="500"/>
                                        <p:tgtEl>
                                          <p:spTgt spid="21520"/>
                                        </p:tgtEl>
                                      </p:cBhvr>
                                    </p:animEffect>
                                    <p:set>
                                      <p:cBhvr>
                                        <p:cTn id="87" dur="1" fill="hold">
                                          <p:stCondLst>
                                            <p:cond delay="499"/>
                                          </p:stCondLst>
                                        </p:cTn>
                                        <p:tgtEl>
                                          <p:spTgt spid="21520"/>
                                        </p:tgtEl>
                                        <p:attrNameLst>
                                          <p:attrName>style.visibility</p:attrName>
                                        </p:attrNameLst>
                                      </p:cBhvr>
                                      <p:to>
                                        <p:strVal val="hidden"/>
                                      </p:to>
                                    </p:set>
                                  </p:childTnLst>
                                </p:cTn>
                              </p:par>
                            </p:childTnLst>
                          </p:cTn>
                        </p:par>
                        <p:par>
                          <p:cTn id="88" fill="hold" nodeType="afterGroup">
                            <p:stCondLst>
                              <p:cond delay="500"/>
                            </p:stCondLst>
                            <p:childTnLst>
                              <p:par>
                                <p:cTn id="89" presetID="42" presetClass="path" presetSubtype="0" accel="50000" decel="50000" fill="hold" grpId="1" nodeType="afterEffect">
                                  <p:stCondLst>
                                    <p:cond delay="0"/>
                                  </p:stCondLst>
                                  <p:childTnLst>
                                    <p:animMotion origin="layout" path="M 2.5E-6 3.7037E-7 L -0.13151 0.41528 " pathEditMode="relative" rAng="0" ptsTypes="AA">
                                      <p:cBhvr>
                                        <p:cTn id="90" dur="2000" fill="hold"/>
                                        <p:tgtEl>
                                          <p:spTgt spid="21514"/>
                                        </p:tgtEl>
                                        <p:attrNameLst>
                                          <p:attrName>ppt_x</p:attrName>
                                          <p:attrName>ppt_y</p:attrName>
                                        </p:attrNameLst>
                                      </p:cBhvr>
                                      <p:rCtr x="-6576" y="20764"/>
                                    </p:animMotion>
                                  </p:childTnLst>
                                </p:cTn>
                              </p:par>
                            </p:childTnLst>
                          </p:cTn>
                        </p:par>
                      </p:childTnLst>
                    </p:cTn>
                  </p:par>
                  <p:par>
                    <p:cTn id="91" fill="hold" nodeType="clickPar">
                      <p:stCondLst>
                        <p:cond delay="indefinite"/>
                      </p:stCondLst>
                      <p:childTnLst>
                        <p:par>
                          <p:cTn id="92" fill="hold" nodeType="withGroup">
                            <p:stCondLst>
                              <p:cond delay="0"/>
                            </p:stCondLst>
                            <p:childTnLst>
                              <p:par>
                                <p:cTn id="93" presetID="5" presetClass="exit" presetSubtype="10" fill="hold" grpId="0" nodeType="clickEffect">
                                  <p:stCondLst>
                                    <p:cond delay="0"/>
                                  </p:stCondLst>
                                  <p:childTnLst>
                                    <p:animEffect transition="out" filter="checkerboard(across)">
                                      <p:cBhvr>
                                        <p:cTn id="94" dur="500"/>
                                        <p:tgtEl>
                                          <p:spTgt spid="21521"/>
                                        </p:tgtEl>
                                      </p:cBhvr>
                                    </p:animEffect>
                                    <p:set>
                                      <p:cBhvr>
                                        <p:cTn id="95" dur="1" fill="hold">
                                          <p:stCondLst>
                                            <p:cond delay="499"/>
                                          </p:stCondLst>
                                        </p:cTn>
                                        <p:tgtEl>
                                          <p:spTgt spid="21521"/>
                                        </p:tgtEl>
                                        <p:attrNameLst>
                                          <p:attrName>style.visibility</p:attrName>
                                        </p:attrNameLst>
                                      </p:cBhvr>
                                      <p:to>
                                        <p:strVal val="hidden"/>
                                      </p:to>
                                    </p:set>
                                  </p:childTnLst>
                                </p:cTn>
                              </p:par>
                            </p:childTnLst>
                          </p:cTn>
                        </p:par>
                        <p:par>
                          <p:cTn id="96" fill="hold" nodeType="afterGroup">
                            <p:stCondLst>
                              <p:cond delay="500"/>
                            </p:stCondLst>
                            <p:childTnLst>
                              <p:par>
                                <p:cTn id="97" presetID="42" presetClass="path" presetSubtype="0" accel="50000" decel="50000" fill="hold" grpId="1" nodeType="afterEffect">
                                  <p:stCondLst>
                                    <p:cond delay="0"/>
                                  </p:stCondLst>
                                  <p:childTnLst>
                                    <p:animMotion origin="layout" path="M -0.05729 -0.00509 L -0.1539 0.42639 " pathEditMode="relative" rAng="0" ptsTypes="AA">
                                      <p:cBhvr>
                                        <p:cTn id="98" dur="2000" fill="hold"/>
                                        <p:tgtEl>
                                          <p:spTgt spid="21515"/>
                                        </p:tgtEl>
                                        <p:attrNameLst>
                                          <p:attrName>ppt_x</p:attrName>
                                          <p:attrName>ppt_y</p:attrName>
                                        </p:attrNameLst>
                                      </p:cBhvr>
                                      <p:rCtr x="-4831" y="21574"/>
                                    </p:animMotion>
                                  </p:childTnLst>
                                </p:cTn>
                              </p:par>
                            </p:childTnLst>
                          </p:cTn>
                        </p:par>
                      </p:childTnLst>
                    </p:cTn>
                  </p:par>
                  <p:par>
                    <p:cTn id="99" fill="hold" nodeType="clickPar">
                      <p:stCondLst>
                        <p:cond delay="indefinite"/>
                      </p:stCondLst>
                      <p:childTnLst>
                        <p:par>
                          <p:cTn id="100" fill="hold" nodeType="withGroup">
                            <p:stCondLst>
                              <p:cond delay="0"/>
                            </p:stCondLst>
                            <p:childTnLst>
                              <p:par>
                                <p:cTn id="101" presetID="5" presetClass="exit" presetSubtype="10" fill="hold" grpId="0" nodeType="clickEffect">
                                  <p:stCondLst>
                                    <p:cond delay="0"/>
                                  </p:stCondLst>
                                  <p:childTnLst>
                                    <p:animEffect transition="out" filter="checkerboard(across)">
                                      <p:cBhvr>
                                        <p:cTn id="102" dur="500"/>
                                        <p:tgtEl>
                                          <p:spTgt spid="21522"/>
                                        </p:tgtEl>
                                      </p:cBhvr>
                                    </p:animEffect>
                                    <p:set>
                                      <p:cBhvr>
                                        <p:cTn id="103" dur="1" fill="hold">
                                          <p:stCondLst>
                                            <p:cond delay="499"/>
                                          </p:stCondLst>
                                        </p:cTn>
                                        <p:tgtEl>
                                          <p:spTgt spid="21522"/>
                                        </p:tgtEl>
                                        <p:attrNameLst>
                                          <p:attrName>style.visibility</p:attrName>
                                        </p:attrNameLst>
                                      </p:cBhvr>
                                      <p:to>
                                        <p:strVal val="hidden"/>
                                      </p:to>
                                    </p:set>
                                  </p:childTnLst>
                                </p:cTn>
                              </p:par>
                            </p:childTnLst>
                          </p:cTn>
                        </p:par>
                        <p:par>
                          <p:cTn id="104" fill="hold" nodeType="afterGroup">
                            <p:stCondLst>
                              <p:cond delay="500"/>
                            </p:stCondLst>
                            <p:childTnLst>
                              <p:par>
                                <p:cTn id="105" presetID="42" presetClass="path" presetSubtype="0" accel="50000" decel="50000" fill="hold" grpId="1" nodeType="afterEffect">
                                  <p:stCondLst>
                                    <p:cond delay="0"/>
                                  </p:stCondLst>
                                  <p:childTnLst>
                                    <p:animMotion origin="layout" path="M 2.08333E-7 7.40741E-7 L 0.01654 0.58055 " pathEditMode="relative" rAng="0" ptsTypes="AA">
                                      <p:cBhvr>
                                        <p:cTn id="106" dur="2000" fill="hold"/>
                                        <p:tgtEl>
                                          <p:spTgt spid="21516"/>
                                        </p:tgtEl>
                                        <p:attrNameLst>
                                          <p:attrName>ppt_x</p:attrName>
                                          <p:attrName>ppt_y</p:attrName>
                                        </p:attrNameLst>
                                      </p:cBhvr>
                                      <p:rCtr x="820" y="29028"/>
                                    </p:animMotion>
                                  </p:childTnLst>
                                </p:cTn>
                              </p:par>
                            </p:childTnLst>
                          </p:cTn>
                        </p:par>
                      </p:childTnLst>
                    </p:cTn>
                  </p:par>
                  <p:par>
                    <p:cTn id="107" fill="hold" nodeType="clickPar">
                      <p:stCondLst>
                        <p:cond delay="indefinite"/>
                      </p:stCondLst>
                      <p:childTnLst>
                        <p:par>
                          <p:cTn id="108" fill="hold" nodeType="withGroup">
                            <p:stCondLst>
                              <p:cond delay="0"/>
                            </p:stCondLst>
                            <p:childTnLst>
                              <p:par>
                                <p:cTn id="109" presetID="5" presetClass="exit" presetSubtype="10" fill="hold" grpId="0" nodeType="clickEffect">
                                  <p:stCondLst>
                                    <p:cond delay="0"/>
                                  </p:stCondLst>
                                  <p:childTnLst>
                                    <p:animEffect transition="out" filter="checkerboard(across)">
                                      <p:cBhvr>
                                        <p:cTn id="110" dur="500"/>
                                        <p:tgtEl>
                                          <p:spTgt spid="21523"/>
                                        </p:tgtEl>
                                      </p:cBhvr>
                                    </p:animEffect>
                                    <p:set>
                                      <p:cBhvr>
                                        <p:cTn id="111" dur="1" fill="hold">
                                          <p:stCondLst>
                                            <p:cond delay="499"/>
                                          </p:stCondLst>
                                        </p:cTn>
                                        <p:tgtEl>
                                          <p:spTgt spid="21523"/>
                                        </p:tgtEl>
                                        <p:attrNameLst>
                                          <p:attrName>style.visibility</p:attrName>
                                        </p:attrNameLst>
                                      </p:cBhvr>
                                      <p:to>
                                        <p:strVal val="hidden"/>
                                      </p:to>
                                    </p:set>
                                  </p:childTnLst>
                                </p:cTn>
                              </p:par>
                            </p:childTnLst>
                          </p:cTn>
                        </p:par>
                        <p:par>
                          <p:cTn id="112" fill="hold" nodeType="afterGroup">
                            <p:stCondLst>
                              <p:cond delay="500"/>
                            </p:stCondLst>
                            <p:childTnLst>
                              <p:par>
                                <p:cTn id="113" presetID="42" presetClass="path" presetSubtype="0" accel="50000" decel="50000" fill="hold" grpId="1" nodeType="afterEffect">
                                  <p:stCondLst>
                                    <p:cond delay="0"/>
                                  </p:stCondLst>
                                  <p:childTnLst>
                                    <p:animMotion origin="layout" path="M 0.03945 -1.48148E-6 L -0.05586 0.64005 " pathEditMode="relative" rAng="0" ptsTypes="AA">
                                      <p:cBhvr>
                                        <p:cTn id="114" dur="2000" fill="hold"/>
                                        <p:tgtEl>
                                          <p:spTgt spid="21517"/>
                                        </p:tgtEl>
                                        <p:attrNameLst>
                                          <p:attrName>ppt_x</p:attrName>
                                          <p:attrName>ppt_y</p:attrName>
                                        </p:attrNameLst>
                                      </p:cBhvr>
                                      <p:rCtr x="-4766" y="3199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animBg="1"/>
      <p:bldP spid="131081" grpId="0"/>
      <p:bldP spid="131082" grpId="0"/>
      <p:bldP spid="21509" grpId="0"/>
      <p:bldP spid="21510" grpId="0"/>
      <p:bldP spid="21511" grpId="0"/>
      <p:bldP spid="21512" grpId="0"/>
      <p:bldP spid="21512" grpId="1"/>
      <p:bldP spid="21513" grpId="0"/>
      <p:bldP spid="21513" grpId="1"/>
      <p:bldP spid="21514" grpId="0"/>
      <p:bldP spid="21514" grpId="1"/>
      <p:bldP spid="21515" grpId="0"/>
      <p:bldP spid="21515" grpId="1"/>
      <p:bldP spid="21516" grpId="0"/>
      <p:bldP spid="21516" grpId="1"/>
      <p:bldP spid="21517" grpId="0"/>
      <p:bldP spid="21517" grpId="1"/>
      <p:bldP spid="21518" grpId="0"/>
      <p:bldP spid="21518" grpId="1"/>
      <p:bldP spid="21519" grpId="0"/>
      <p:bldP spid="21519" grpId="1"/>
      <p:bldP spid="21520" grpId="0"/>
      <p:bldP spid="21520" grpId="1"/>
      <p:bldP spid="21521" grpId="0"/>
      <p:bldP spid="21521" grpId="1"/>
      <p:bldP spid="21522" grpId="0"/>
      <p:bldP spid="21522" grpId="1"/>
      <p:bldP spid="21523" grpId="0"/>
      <p:bldP spid="21523"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2"/>
          <p:cNvSpPr txBox="1"/>
          <p:nvPr/>
        </p:nvSpPr>
        <p:spPr>
          <a:xfrm>
            <a:off x="341314" y="144463"/>
            <a:ext cx="11279187" cy="608012"/>
          </a:xfrm>
          <a:prstGeom prst="rect">
            <a:avLst/>
          </a:prstGeom>
          <a:noFill/>
          <a:ln w="9525">
            <a:noFill/>
          </a:ln>
        </p:spPr>
        <p:txBody>
          <a:bodyPr lIns="115352" tIns="57676" rIns="115352" bIns="57676">
            <a:spAutoFit/>
          </a:bodyPr>
          <a:lstStyle/>
          <a:p>
            <a:pPr>
              <a:spcBef>
                <a:spcPct val="50000"/>
              </a:spcBef>
            </a:pPr>
            <a:r>
              <a:rPr sz="3200" b="1" dirty="0">
                <a:solidFill>
                  <a:srgbClr val="FF0000"/>
                </a:solidFill>
                <a:latin typeface="Times New Roman" panose="02020603050405020304" pitchFamily="18" charset="0"/>
                <a:cs typeface="Times New Roman" panose="02020603050405020304" pitchFamily="18" charset="0"/>
              </a:rPr>
              <a:t>II. Sự hình th</a:t>
            </a:r>
            <a:r>
              <a:rPr sz="3200" b="1" dirty="0">
                <a:solidFill>
                  <a:srgbClr val="FF0000"/>
                </a:solidFill>
                <a:latin typeface="Times New Roman" panose="02020603050405020304" pitchFamily="18" charset="0"/>
                <a:ea typeface="Times New Roman" panose="02020603050405020304" pitchFamily="18" charset="0"/>
              </a:rPr>
              <a:t>à</a:t>
            </a:r>
            <a:r>
              <a:rPr sz="3200" b="1" dirty="0">
                <a:solidFill>
                  <a:srgbClr val="FF0000"/>
                </a:solidFill>
                <a:latin typeface="Times New Roman" panose="02020603050405020304" pitchFamily="18" charset="0"/>
                <a:cs typeface="Times New Roman" panose="02020603050405020304" pitchFamily="18" charset="0"/>
              </a:rPr>
              <a:t>nh phản xạ có điều kiện</a:t>
            </a:r>
            <a:endParaRPr sz="3200" b="1" dirty="0">
              <a:solidFill>
                <a:srgbClr val="FF0000"/>
              </a:solidFill>
              <a:latin typeface="Times New Roman" panose="02020603050405020304" pitchFamily="18" charset="0"/>
              <a:ea typeface="Times New Roman" panose="02020603050405020304" pitchFamily="18" charset="0"/>
            </a:endParaRPr>
          </a:p>
        </p:txBody>
      </p:sp>
      <p:sp>
        <p:nvSpPr>
          <p:cNvPr id="13315" name="Text Box 13"/>
          <p:cNvSpPr txBox="1"/>
          <p:nvPr/>
        </p:nvSpPr>
        <p:spPr>
          <a:xfrm>
            <a:off x="479425" y="765176"/>
            <a:ext cx="9829800" cy="608013"/>
          </a:xfrm>
          <a:prstGeom prst="rect">
            <a:avLst/>
          </a:prstGeom>
          <a:noFill/>
          <a:ln w="9525">
            <a:noFill/>
          </a:ln>
        </p:spPr>
        <p:txBody>
          <a:bodyPr lIns="115352" tIns="57676" rIns="115352" bIns="57676">
            <a:spAutoFit/>
          </a:bodyPr>
          <a:lstStyle/>
          <a:p>
            <a:pPr>
              <a:spcBef>
                <a:spcPct val="50000"/>
              </a:spcBef>
            </a:pPr>
            <a:r>
              <a:rPr sz="3200" b="1" dirty="0">
                <a:solidFill>
                  <a:srgbClr val="0033CC"/>
                </a:solidFill>
                <a:latin typeface="Times New Roman" panose="02020603050405020304" pitchFamily="18" charset="0"/>
                <a:cs typeface="Times New Roman" panose="02020603050405020304" pitchFamily="18" charset="0"/>
              </a:rPr>
              <a:t>1. Hình th</a:t>
            </a:r>
            <a:r>
              <a:rPr sz="3200" b="1" dirty="0">
                <a:solidFill>
                  <a:srgbClr val="0033CC"/>
                </a:solidFill>
                <a:latin typeface="Times New Roman" panose="02020603050405020304" pitchFamily="18" charset="0"/>
                <a:ea typeface="Times New Roman" panose="02020603050405020304" pitchFamily="18" charset="0"/>
              </a:rPr>
              <a:t>à</a:t>
            </a:r>
            <a:r>
              <a:rPr sz="3200" b="1" dirty="0">
                <a:solidFill>
                  <a:srgbClr val="0033CC"/>
                </a:solidFill>
                <a:latin typeface="Times New Roman" panose="02020603050405020304" pitchFamily="18" charset="0"/>
                <a:cs typeface="Times New Roman" panose="02020603050405020304" pitchFamily="18" charset="0"/>
              </a:rPr>
              <a:t>nh phản xạ có điều kiện</a:t>
            </a:r>
            <a:endParaRPr sz="3200" b="1" dirty="0">
              <a:solidFill>
                <a:srgbClr val="0033CC"/>
              </a:solidFill>
              <a:latin typeface="Times New Roman" panose="02020603050405020304" pitchFamily="18" charset="0"/>
              <a:ea typeface="Times New Roman" panose="02020603050405020304" pitchFamily="18" charset="0"/>
            </a:endParaRPr>
          </a:p>
        </p:txBody>
      </p:sp>
      <p:sp>
        <p:nvSpPr>
          <p:cNvPr id="6" name="Rectangle 5"/>
          <p:cNvSpPr/>
          <p:nvPr/>
        </p:nvSpPr>
        <p:spPr>
          <a:xfrm>
            <a:off x="228891" y="1400667"/>
            <a:ext cx="11455399" cy="4552015"/>
          </a:xfrm>
          <a:prstGeom prst="rect">
            <a:avLst/>
          </a:prstGeom>
          <a:noFill/>
          <a:ln w="9525">
            <a:noFill/>
          </a:ln>
        </p:spPr>
        <p:txBody>
          <a:bodyPr wrap="square">
            <a:spAutoFit/>
          </a:bodyPr>
          <a:lstStyle/>
          <a:p>
            <a:pPr algn="just">
              <a:lnSpc>
                <a:spcPct val="115000"/>
              </a:lnSpc>
            </a:pPr>
            <a:r>
              <a:rPr lang="vi-VN" altLang="x-none" sz="3600" dirty="0">
                <a:solidFill>
                  <a:srgbClr val="000000"/>
                </a:solidFill>
                <a:latin typeface="+mj-lt"/>
              </a:rPr>
              <a:t>- Phản xạ có điều kiện hình thành phải có sự </a:t>
            </a:r>
            <a:r>
              <a:rPr lang="vi-VN" altLang="x-none" sz="3600" b="1" dirty="0">
                <a:solidFill>
                  <a:srgbClr val="00B050"/>
                </a:solidFill>
                <a:latin typeface="+mj-lt"/>
              </a:rPr>
              <a:t>kết hợp </a:t>
            </a:r>
            <a:r>
              <a:rPr lang="vi-VN" altLang="x-none" sz="3600" dirty="0">
                <a:solidFill>
                  <a:srgbClr val="000000"/>
                </a:solidFill>
                <a:latin typeface="+mj-lt"/>
              </a:rPr>
              <a:t>giữa một kích thích </a:t>
            </a:r>
            <a:r>
              <a:rPr lang="vi-VN" altLang="x-none" sz="3600" b="1" dirty="0">
                <a:solidFill>
                  <a:srgbClr val="FF0000"/>
                </a:solidFill>
                <a:latin typeface="+mj-lt"/>
              </a:rPr>
              <a:t>có điều kiện </a:t>
            </a:r>
            <a:r>
              <a:rPr lang="vi-VN" altLang="x-none" sz="3600" dirty="0">
                <a:solidFill>
                  <a:srgbClr val="000000"/>
                </a:solidFill>
                <a:latin typeface="+mj-lt"/>
              </a:rPr>
              <a:t>với kích thích </a:t>
            </a:r>
            <a:r>
              <a:rPr lang="vi-VN" altLang="x-none" sz="3600" b="1" dirty="0">
                <a:solidFill>
                  <a:srgbClr val="FF0000"/>
                </a:solidFill>
                <a:latin typeface="+mj-lt"/>
              </a:rPr>
              <a:t>không điều kiện</a:t>
            </a:r>
            <a:r>
              <a:rPr lang="vi-VN" altLang="x-none" sz="3600" dirty="0">
                <a:solidFill>
                  <a:srgbClr val="000000"/>
                </a:solidFill>
                <a:latin typeface="+mj-lt"/>
              </a:rPr>
              <a:t>.</a:t>
            </a:r>
            <a:endParaRPr sz="3600" dirty="0">
              <a:solidFill>
                <a:srgbClr val="000000"/>
              </a:solidFill>
              <a:latin typeface="+mj-lt"/>
            </a:endParaRPr>
          </a:p>
          <a:p>
            <a:pPr algn="just">
              <a:lnSpc>
                <a:spcPct val="115000"/>
              </a:lnSpc>
            </a:pPr>
            <a:r>
              <a:rPr sz="3600" dirty="0">
                <a:latin typeface="+mj-lt"/>
              </a:rPr>
              <a:t>- </a:t>
            </a:r>
            <a:r>
              <a:rPr lang="vi-VN" altLang="x-none" sz="3600" dirty="0">
                <a:latin typeface="+mj-lt"/>
              </a:rPr>
              <a:t>Trong đó kích thích </a:t>
            </a:r>
            <a:r>
              <a:rPr lang="vi-VN" altLang="x-none" sz="3600" b="1" dirty="0">
                <a:solidFill>
                  <a:srgbClr val="FF0000"/>
                </a:solidFill>
                <a:latin typeface="+mj-lt"/>
              </a:rPr>
              <a:t>có điều kiện </a:t>
            </a:r>
            <a:r>
              <a:rPr lang="vi-VN" altLang="x-none" sz="3600" dirty="0">
                <a:latin typeface="+mj-lt"/>
              </a:rPr>
              <a:t>phải </a:t>
            </a:r>
            <a:r>
              <a:rPr lang="vi-VN" altLang="x-none" sz="3600" b="1" dirty="0">
                <a:solidFill>
                  <a:srgbClr val="00B050"/>
                </a:solidFill>
                <a:latin typeface="+mj-lt"/>
              </a:rPr>
              <a:t>tác động trướ</a:t>
            </a:r>
            <a:r>
              <a:rPr lang="vi-VN" altLang="x-none" sz="3600" dirty="0">
                <a:solidFill>
                  <a:srgbClr val="00B050"/>
                </a:solidFill>
                <a:latin typeface="+mj-lt"/>
              </a:rPr>
              <a:t>c </a:t>
            </a:r>
            <a:r>
              <a:rPr lang="vi-VN" altLang="x-none" sz="3600" dirty="0">
                <a:latin typeface="+mj-lt"/>
              </a:rPr>
              <a:t>kích thích </a:t>
            </a:r>
            <a:r>
              <a:rPr lang="vi-VN" altLang="x-none" sz="3600" b="1" dirty="0">
                <a:solidFill>
                  <a:srgbClr val="FF0000"/>
                </a:solidFill>
                <a:latin typeface="+mj-lt"/>
              </a:rPr>
              <a:t>không điều kiện </a:t>
            </a:r>
            <a:r>
              <a:rPr lang="vi-VN" altLang="x-none" sz="3600" dirty="0">
                <a:latin typeface="+mj-lt"/>
              </a:rPr>
              <a:t>một thời gian ngắn.</a:t>
            </a:r>
            <a:endParaRPr sz="3600" dirty="0">
              <a:latin typeface="+mj-lt"/>
            </a:endParaRPr>
          </a:p>
          <a:p>
            <a:pPr algn="just">
              <a:lnSpc>
                <a:spcPct val="115000"/>
              </a:lnSpc>
            </a:pPr>
            <a:r>
              <a:rPr sz="3600" dirty="0">
                <a:latin typeface="+mj-lt"/>
                <a:cs typeface="Times New Roman" panose="02020603050405020304" pitchFamily="18" charset="0"/>
              </a:rPr>
              <a:t>- </a:t>
            </a:r>
            <a:r>
              <a:rPr sz="3600" dirty="0">
                <a:latin typeface="Times New Roman" panose="02020603050405020304" pitchFamily="18" charset="0"/>
                <a:cs typeface="Times New Roman" panose="02020603050405020304" pitchFamily="18" charset="0"/>
              </a:rPr>
              <a:t>Quá trình kết hợp đó phải được </a:t>
            </a:r>
            <a:r>
              <a:rPr sz="3600" b="1" dirty="0" err="1">
                <a:solidFill>
                  <a:srgbClr val="FFC000"/>
                </a:solidFill>
                <a:latin typeface="Times New Roman" panose="02020603050405020304" pitchFamily="18" charset="0"/>
                <a:cs typeface="Times New Roman" panose="02020603050405020304" pitchFamily="18" charset="0"/>
              </a:rPr>
              <a:t>lặp</a:t>
            </a:r>
            <a:r>
              <a:rPr sz="3600" b="1" dirty="0">
                <a:solidFill>
                  <a:srgbClr val="FFC000"/>
                </a:solidFill>
                <a:latin typeface="Times New Roman" panose="02020603050405020304" pitchFamily="18" charset="0"/>
                <a:cs typeface="Times New Roman" panose="02020603050405020304" pitchFamily="18" charset="0"/>
              </a:rPr>
              <a:t> </a:t>
            </a:r>
            <a:r>
              <a:rPr sz="3600" b="1" dirty="0" err="1">
                <a:solidFill>
                  <a:srgbClr val="FFC000"/>
                </a:solidFill>
                <a:latin typeface="Times New Roman" panose="02020603050405020304" pitchFamily="18" charset="0"/>
                <a:cs typeface="Times New Roman" panose="02020603050405020304" pitchFamily="18" charset="0"/>
              </a:rPr>
              <a:t>đi</a:t>
            </a:r>
            <a:r>
              <a:rPr lang="en-US" sz="3600" b="1" dirty="0">
                <a:solidFill>
                  <a:srgbClr val="FFC000"/>
                </a:solidFill>
                <a:latin typeface="Times New Roman" panose="02020603050405020304" pitchFamily="18" charset="0"/>
                <a:cs typeface="Times New Roman" panose="02020603050405020304" pitchFamily="18" charset="0"/>
              </a:rPr>
              <a:t>,</a:t>
            </a:r>
            <a:r>
              <a:rPr sz="3600" b="1" dirty="0">
                <a:solidFill>
                  <a:srgbClr val="FFC000"/>
                </a:solidFill>
                <a:latin typeface="Times New Roman" panose="02020603050405020304" pitchFamily="18" charset="0"/>
                <a:cs typeface="Times New Roman" panose="02020603050405020304" pitchFamily="18" charset="0"/>
              </a:rPr>
              <a:t> lặp lại </a:t>
            </a:r>
            <a:r>
              <a:rPr sz="3600" dirty="0">
                <a:latin typeface="Times New Roman" panose="02020603050405020304" pitchFamily="18" charset="0"/>
                <a:cs typeface="Times New Roman" panose="02020603050405020304" pitchFamily="18" charset="0"/>
              </a:rPr>
              <a:t>nhiều lần.</a:t>
            </a:r>
          </a:p>
          <a:p>
            <a:pPr algn="just">
              <a:lnSpc>
                <a:spcPct val="115000"/>
              </a:lnSpc>
            </a:pPr>
            <a:r>
              <a:rPr sz="3600" dirty="0">
                <a:latin typeface="+mj-lt"/>
                <a:cs typeface="Times New Roman" panose="02020603050405020304" pitchFamily="18" charset="0"/>
              </a:rPr>
              <a:t>- </a:t>
            </a:r>
            <a:r>
              <a:rPr lang="vi-VN" altLang="x-none" sz="3600" dirty="0">
                <a:latin typeface="+mj-lt"/>
                <a:cs typeface="Times New Roman" panose="02020603050405020304" pitchFamily="18" charset="0"/>
              </a:rPr>
              <a:t>Thực chất của phản xạ có điều kiện l</a:t>
            </a:r>
            <a:r>
              <a:rPr lang="vi-VN" altLang="x-none" sz="3600" dirty="0">
                <a:latin typeface="+mj-lt"/>
                <a:ea typeface="Times New Roman" panose="02020603050405020304" pitchFamily="18" charset="0"/>
              </a:rPr>
              <a:t>à</a:t>
            </a:r>
            <a:r>
              <a:rPr lang="vi-VN" altLang="x-none" sz="3600" dirty="0">
                <a:latin typeface="+mj-lt"/>
                <a:cs typeface="Times New Roman" panose="02020603050405020304" pitchFamily="18" charset="0"/>
              </a:rPr>
              <a:t>: hình th</a:t>
            </a:r>
            <a:r>
              <a:rPr lang="vi-VN" altLang="x-none" sz="3600" dirty="0">
                <a:latin typeface="+mj-lt"/>
                <a:ea typeface="Times New Roman" panose="02020603050405020304" pitchFamily="18" charset="0"/>
              </a:rPr>
              <a:t>à</a:t>
            </a:r>
            <a:r>
              <a:rPr lang="vi-VN" altLang="x-none" sz="3600" dirty="0">
                <a:latin typeface="+mj-lt"/>
                <a:cs typeface="Times New Roman" panose="02020603050405020304" pitchFamily="18" charset="0"/>
              </a:rPr>
              <a:t>nh </a:t>
            </a:r>
            <a:r>
              <a:rPr lang="vi-VN" altLang="x-none" sz="3600" b="1" dirty="0">
                <a:solidFill>
                  <a:srgbClr val="00B050"/>
                </a:solidFill>
                <a:latin typeface="+mj-lt"/>
                <a:cs typeface="Times New Roman" panose="02020603050405020304" pitchFamily="18" charset="0"/>
              </a:rPr>
              <a:t>đường liên hệ tạm thời </a:t>
            </a:r>
            <a:r>
              <a:rPr lang="vi-VN" altLang="x-none" sz="3600" dirty="0">
                <a:latin typeface="+mj-lt"/>
                <a:cs typeface="Times New Roman" panose="02020603050405020304" pitchFamily="18" charset="0"/>
              </a:rPr>
              <a:t>nối các vùng ở vỏ đại não với nhau</a:t>
            </a:r>
            <a:r>
              <a:rPr sz="3600" dirty="0">
                <a:latin typeface="+mj-lt"/>
                <a:cs typeface="Times New Roman" panose="02020603050405020304" pitchFamily="18" charset="0"/>
              </a:rPr>
              <a:t>.</a:t>
            </a:r>
            <a:endParaRPr sz="3600" dirty="0">
              <a:latin typeface="+mj-lt"/>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1000"/>
                                        <p:tgtEl>
                                          <p:spTgt spid="6">
                                            <p:txEl>
                                              <p:pRg st="3" end="3"/>
                                            </p:txEl>
                                          </p:spTgt>
                                        </p:tgtEl>
                                      </p:cBhvr>
                                    </p:animEffect>
                                    <p:anim calcmode="lin" valueType="num">
                                      <p:cBhvr>
                                        <p:cTn id="2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191344" y="3429000"/>
            <a:ext cx="1166529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en-US" altLang="en-US" b="1" dirty="0">
                <a:solidFill>
                  <a:srgbClr val="FF0000"/>
                </a:solidFill>
                <a:latin typeface="Times New Roman" panose="02020603050405020304" pitchFamily="18" charset="0"/>
              </a:rPr>
              <a:t>2.Nhà </a:t>
            </a:r>
            <a:r>
              <a:rPr lang="en-US" altLang="en-US" b="1" dirty="0" err="1">
                <a:solidFill>
                  <a:srgbClr val="FF0000"/>
                </a:solidFill>
                <a:latin typeface="Times New Roman" panose="02020603050405020304" pitchFamily="18" charset="0"/>
              </a:rPr>
              <a:t>trường</a:t>
            </a:r>
            <a:r>
              <a:rPr lang="en-US" altLang="en-US" b="1" dirty="0">
                <a:solidFill>
                  <a:srgbClr val="FF0000"/>
                </a:solidFill>
                <a:latin typeface="Times New Roman" panose="02020603050405020304" pitchFamily="18" charset="0"/>
              </a:rPr>
              <a:t> </a:t>
            </a:r>
            <a:r>
              <a:rPr lang="en-US" altLang="en-US" b="1" dirty="0" err="1">
                <a:solidFill>
                  <a:srgbClr val="FF0000"/>
                </a:solidFill>
                <a:latin typeface="Times New Roman" panose="02020603050405020304" pitchFamily="18" charset="0"/>
              </a:rPr>
              <a:t>đã</a:t>
            </a:r>
            <a:r>
              <a:rPr lang="en-US" altLang="en-US" b="1" dirty="0">
                <a:solidFill>
                  <a:srgbClr val="FF0000"/>
                </a:solidFill>
                <a:latin typeface="Times New Roman" panose="02020603050405020304" pitchFamily="18" charset="0"/>
              </a:rPr>
              <a:t> </a:t>
            </a:r>
            <a:r>
              <a:rPr lang="en-US" altLang="en-US" b="1" dirty="0" err="1">
                <a:solidFill>
                  <a:srgbClr val="FF0000"/>
                </a:solidFill>
                <a:latin typeface="Times New Roman" panose="02020603050405020304" pitchFamily="18" charset="0"/>
              </a:rPr>
              <a:t>hình</a:t>
            </a:r>
            <a:r>
              <a:rPr lang="en-US" altLang="en-US" b="1" dirty="0">
                <a:solidFill>
                  <a:srgbClr val="FF0000"/>
                </a:solidFill>
                <a:latin typeface="Times New Roman" panose="02020603050405020304" pitchFamily="18" charset="0"/>
              </a:rPr>
              <a:t> </a:t>
            </a:r>
            <a:r>
              <a:rPr lang="en-US" altLang="en-US" b="1" dirty="0" err="1">
                <a:solidFill>
                  <a:srgbClr val="FF0000"/>
                </a:solidFill>
                <a:latin typeface="Times New Roman" panose="02020603050405020304" pitchFamily="18" charset="0"/>
              </a:rPr>
              <a:t>thành</a:t>
            </a:r>
            <a:r>
              <a:rPr lang="en-US" altLang="en-US" b="1" dirty="0">
                <a:solidFill>
                  <a:srgbClr val="FF0000"/>
                </a:solidFill>
                <a:latin typeface="Times New Roman" panose="02020603050405020304" pitchFamily="18" charset="0"/>
              </a:rPr>
              <a:t> </a:t>
            </a:r>
            <a:r>
              <a:rPr lang="en-US" altLang="en-US" b="1" dirty="0" err="1">
                <a:solidFill>
                  <a:srgbClr val="FF0000"/>
                </a:solidFill>
                <a:latin typeface="Times New Roman" panose="02020603050405020304" pitchFamily="18" charset="0"/>
              </a:rPr>
              <a:t>cho</a:t>
            </a:r>
            <a:r>
              <a:rPr lang="en-US" altLang="en-US" b="1" dirty="0">
                <a:solidFill>
                  <a:srgbClr val="FF0000"/>
                </a:solidFill>
                <a:latin typeface="Times New Roman" panose="02020603050405020304" pitchFamily="18" charset="0"/>
              </a:rPr>
              <a:t> </a:t>
            </a:r>
            <a:r>
              <a:rPr lang="en-US" altLang="en-US" b="1" dirty="0" err="1">
                <a:solidFill>
                  <a:srgbClr val="FF0000"/>
                </a:solidFill>
                <a:latin typeface="Times New Roman" panose="02020603050405020304" pitchFamily="18" charset="0"/>
              </a:rPr>
              <a:t>Học</a:t>
            </a:r>
            <a:r>
              <a:rPr lang="en-US" altLang="en-US" b="1" dirty="0">
                <a:solidFill>
                  <a:srgbClr val="FF0000"/>
                </a:solidFill>
                <a:latin typeface="Times New Roman" panose="02020603050405020304" pitchFamily="18" charset="0"/>
              </a:rPr>
              <a:t> </a:t>
            </a:r>
            <a:r>
              <a:rPr lang="en-US" altLang="en-US" b="1" dirty="0" err="1">
                <a:solidFill>
                  <a:srgbClr val="FF0000"/>
                </a:solidFill>
                <a:latin typeface="Times New Roman" panose="02020603050405020304" pitchFamily="18" charset="0"/>
              </a:rPr>
              <a:t>sinh</a:t>
            </a:r>
            <a:r>
              <a:rPr lang="en-US" altLang="en-US" b="1" dirty="0">
                <a:solidFill>
                  <a:srgbClr val="FF0000"/>
                </a:solidFill>
                <a:latin typeface="Times New Roman" panose="02020603050405020304" pitchFamily="18" charset="0"/>
              </a:rPr>
              <a:t> </a:t>
            </a:r>
            <a:r>
              <a:rPr lang="en-US" altLang="en-US" b="1" dirty="0" err="1">
                <a:solidFill>
                  <a:srgbClr val="FF0000"/>
                </a:solidFill>
                <a:latin typeface="Times New Roman" panose="02020603050405020304" pitchFamily="18" charset="0"/>
              </a:rPr>
              <a:t>những</a:t>
            </a:r>
            <a:r>
              <a:rPr lang="en-US" altLang="en-US" b="1" dirty="0">
                <a:solidFill>
                  <a:srgbClr val="FF0000"/>
                </a:solidFill>
                <a:latin typeface="Times New Roman" panose="02020603050405020304" pitchFamily="18" charset="0"/>
              </a:rPr>
              <a:t> PXCĐK </a:t>
            </a:r>
            <a:r>
              <a:rPr lang="en-US" altLang="en-US" b="1" dirty="0" err="1">
                <a:solidFill>
                  <a:srgbClr val="FF0000"/>
                </a:solidFill>
                <a:latin typeface="Times New Roman" panose="02020603050405020304" pitchFamily="18" charset="0"/>
              </a:rPr>
              <a:t>nào</a:t>
            </a:r>
            <a:r>
              <a:rPr lang="en-US" altLang="en-US" b="1" dirty="0">
                <a:solidFill>
                  <a:srgbClr val="FF0000"/>
                </a:solidFill>
                <a:latin typeface="Times New Roman" panose="02020603050405020304" pitchFamily="18" charset="0"/>
              </a:rPr>
              <a:t>?</a:t>
            </a:r>
          </a:p>
        </p:txBody>
      </p:sp>
      <p:sp>
        <p:nvSpPr>
          <p:cNvPr id="3" name="TextBox 2"/>
          <p:cNvSpPr txBox="1">
            <a:spLocks noChangeArrowheads="1"/>
          </p:cNvSpPr>
          <p:nvPr/>
        </p:nvSpPr>
        <p:spPr bwMode="auto">
          <a:xfrm>
            <a:off x="47328" y="2348"/>
            <a:ext cx="1214467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en-US" altLang="en-US" sz="2800" b="1" dirty="0">
                <a:solidFill>
                  <a:srgbClr val="FF0000"/>
                </a:solidFill>
                <a:latin typeface="Times New Roman" panose="02020603050405020304" pitchFamily="18" charset="0"/>
              </a:rPr>
              <a:t>1. PXCĐK </a:t>
            </a:r>
            <a:r>
              <a:rPr lang="en-US" altLang="en-US" sz="2800" b="1" dirty="0" err="1">
                <a:solidFill>
                  <a:srgbClr val="FF0000"/>
                </a:solidFill>
                <a:latin typeface="Times New Roman" panose="02020603050405020304" pitchFamily="18" charset="0"/>
              </a:rPr>
              <a:t>chính</a:t>
            </a:r>
            <a:r>
              <a:rPr lang="en-US" altLang="en-US" sz="2800" b="1" dirty="0">
                <a:solidFill>
                  <a:srgbClr val="FF0000"/>
                </a:solidFill>
                <a:latin typeface="Times New Roman" panose="02020603050405020304" pitchFamily="18" charset="0"/>
              </a:rPr>
              <a:t> </a:t>
            </a:r>
            <a:r>
              <a:rPr lang="en-US" altLang="en-US" sz="2800" b="1" dirty="0" err="1">
                <a:solidFill>
                  <a:srgbClr val="FF0000"/>
                </a:solidFill>
                <a:latin typeface="Times New Roman" panose="02020603050405020304" pitchFamily="18" charset="0"/>
              </a:rPr>
              <a:t>là</a:t>
            </a:r>
            <a:r>
              <a:rPr lang="en-US" altLang="en-US" sz="2800" b="1" dirty="0">
                <a:solidFill>
                  <a:srgbClr val="FF0000"/>
                </a:solidFill>
                <a:latin typeface="Times New Roman" panose="02020603050405020304" pitchFamily="18" charset="0"/>
              </a:rPr>
              <a:t> </a:t>
            </a:r>
            <a:r>
              <a:rPr lang="en-US" altLang="en-US" sz="2800" b="1" dirty="0" err="1">
                <a:solidFill>
                  <a:srgbClr val="FF0000"/>
                </a:solidFill>
                <a:latin typeface="Times New Roman" panose="02020603050405020304" pitchFamily="18" charset="0"/>
              </a:rPr>
              <a:t>thói</a:t>
            </a:r>
            <a:r>
              <a:rPr lang="en-US" altLang="en-US" sz="2800" b="1" dirty="0">
                <a:solidFill>
                  <a:srgbClr val="FF0000"/>
                </a:solidFill>
                <a:latin typeface="Times New Roman" panose="02020603050405020304" pitchFamily="18" charset="0"/>
              </a:rPr>
              <a:t> </a:t>
            </a:r>
            <a:r>
              <a:rPr lang="en-US" altLang="en-US" sz="2800" b="1" dirty="0" err="1">
                <a:solidFill>
                  <a:srgbClr val="FF0000"/>
                </a:solidFill>
                <a:latin typeface="Times New Roman" panose="02020603050405020304" pitchFamily="18" charset="0"/>
              </a:rPr>
              <a:t>quen</a:t>
            </a:r>
            <a:r>
              <a:rPr lang="en-US" altLang="en-US" sz="2800" b="1" dirty="0">
                <a:solidFill>
                  <a:srgbClr val="FF0000"/>
                </a:solidFill>
                <a:latin typeface="Times New Roman" panose="02020603050405020304" pitchFamily="18" charset="0"/>
              </a:rPr>
              <a:t>. </a:t>
            </a:r>
            <a:r>
              <a:rPr lang="en-US" altLang="en-US" sz="2800" b="1" dirty="0" err="1">
                <a:solidFill>
                  <a:srgbClr val="FF0000"/>
                </a:solidFill>
                <a:latin typeface="Times New Roman" panose="02020603050405020304" pitchFamily="18" charset="0"/>
              </a:rPr>
              <a:t>Em</a:t>
            </a:r>
            <a:r>
              <a:rPr lang="en-US" altLang="en-US" sz="2800" b="1" dirty="0">
                <a:solidFill>
                  <a:srgbClr val="FF0000"/>
                </a:solidFill>
                <a:latin typeface="Times New Roman" panose="02020603050405020304" pitchFamily="18" charset="0"/>
              </a:rPr>
              <a:t> </a:t>
            </a:r>
            <a:r>
              <a:rPr lang="en-US" altLang="en-US" sz="2800" b="1" dirty="0" err="1">
                <a:solidFill>
                  <a:srgbClr val="FF0000"/>
                </a:solidFill>
                <a:latin typeface="Times New Roman" panose="02020603050405020304" pitchFamily="18" charset="0"/>
              </a:rPr>
              <a:t>hãy</a:t>
            </a:r>
            <a:r>
              <a:rPr lang="en-US" altLang="en-US" sz="2800" b="1" dirty="0">
                <a:solidFill>
                  <a:srgbClr val="FF0000"/>
                </a:solidFill>
                <a:latin typeface="Times New Roman" panose="02020603050405020304" pitchFamily="18" charset="0"/>
              </a:rPr>
              <a:t> </a:t>
            </a:r>
            <a:r>
              <a:rPr lang="en-US" altLang="en-US" sz="2800" b="1" dirty="0" err="1">
                <a:solidFill>
                  <a:srgbClr val="FF0000"/>
                </a:solidFill>
                <a:latin typeface="Times New Roman" panose="02020603050405020304" pitchFamily="18" charset="0"/>
              </a:rPr>
              <a:t>kể</a:t>
            </a:r>
            <a:r>
              <a:rPr lang="en-US" altLang="en-US" sz="2800" b="1" dirty="0">
                <a:solidFill>
                  <a:srgbClr val="FF0000"/>
                </a:solidFill>
                <a:latin typeface="Times New Roman" panose="02020603050405020304" pitchFamily="18" charset="0"/>
              </a:rPr>
              <a:t> </a:t>
            </a:r>
            <a:r>
              <a:rPr lang="en-US" altLang="en-US" sz="2800" b="1" dirty="0" err="1">
                <a:solidFill>
                  <a:srgbClr val="FF0000"/>
                </a:solidFill>
                <a:latin typeface="Times New Roman" panose="02020603050405020304" pitchFamily="18" charset="0"/>
              </a:rPr>
              <a:t>một</a:t>
            </a:r>
            <a:r>
              <a:rPr lang="en-US" altLang="en-US" sz="2800" b="1" dirty="0">
                <a:solidFill>
                  <a:srgbClr val="FF0000"/>
                </a:solidFill>
                <a:latin typeface="Times New Roman" panose="02020603050405020304" pitchFamily="18" charset="0"/>
              </a:rPr>
              <a:t> </a:t>
            </a:r>
            <a:r>
              <a:rPr lang="en-US" altLang="en-US" sz="2800" b="1" dirty="0" err="1">
                <a:solidFill>
                  <a:srgbClr val="FF0000"/>
                </a:solidFill>
                <a:latin typeface="Times New Roman" panose="02020603050405020304" pitchFamily="18" charset="0"/>
              </a:rPr>
              <a:t>số</a:t>
            </a:r>
            <a:r>
              <a:rPr lang="en-US" altLang="en-US" sz="2800" b="1" dirty="0">
                <a:solidFill>
                  <a:srgbClr val="FF0000"/>
                </a:solidFill>
                <a:latin typeface="Times New Roman" panose="02020603050405020304" pitchFamily="18" charset="0"/>
              </a:rPr>
              <a:t> </a:t>
            </a:r>
            <a:r>
              <a:rPr lang="en-US" altLang="en-US" sz="2800" b="1" dirty="0" err="1">
                <a:solidFill>
                  <a:srgbClr val="FF0000"/>
                </a:solidFill>
                <a:latin typeface="Times New Roman" panose="02020603050405020304" pitchFamily="18" charset="0"/>
              </a:rPr>
              <a:t>thói</a:t>
            </a:r>
            <a:r>
              <a:rPr lang="en-US" altLang="en-US" sz="2800" b="1" dirty="0">
                <a:solidFill>
                  <a:srgbClr val="FF0000"/>
                </a:solidFill>
                <a:latin typeface="Times New Roman" panose="02020603050405020304" pitchFamily="18" charset="0"/>
              </a:rPr>
              <a:t> </a:t>
            </a:r>
            <a:r>
              <a:rPr lang="en-US" altLang="en-US" sz="2800" b="1" dirty="0" err="1">
                <a:solidFill>
                  <a:srgbClr val="FF0000"/>
                </a:solidFill>
                <a:latin typeface="Times New Roman" panose="02020603050405020304" pitchFamily="18" charset="0"/>
              </a:rPr>
              <a:t>quen</a:t>
            </a:r>
            <a:r>
              <a:rPr lang="en-US" altLang="en-US" sz="2800" b="1" dirty="0">
                <a:solidFill>
                  <a:srgbClr val="FF0000"/>
                </a:solidFill>
                <a:latin typeface="Times New Roman" panose="02020603050405020304" pitchFamily="18" charset="0"/>
              </a:rPr>
              <a:t> </a:t>
            </a:r>
            <a:r>
              <a:rPr lang="en-US" altLang="en-US" sz="2800" b="1" dirty="0" err="1">
                <a:solidFill>
                  <a:srgbClr val="FF0000"/>
                </a:solidFill>
                <a:latin typeface="Times New Roman" panose="02020603050405020304" pitchFamily="18" charset="0"/>
              </a:rPr>
              <a:t>của</a:t>
            </a:r>
            <a:r>
              <a:rPr lang="en-US" altLang="en-US" sz="2800" b="1" dirty="0">
                <a:solidFill>
                  <a:srgbClr val="FF0000"/>
                </a:solidFill>
                <a:latin typeface="Times New Roman" panose="02020603050405020304" pitchFamily="18" charset="0"/>
              </a:rPr>
              <a:t> </a:t>
            </a:r>
            <a:r>
              <a:rPr lang="en-US" altLang="en-US" sz="2800" b="1" dirty="0" err="1">
                <a:solidFill>
                  <a:srgbClr val="FF0000"/>
                </a:solidFill>
                <a:latin typeface="Times New Roman" panose="02020603050405020304" pitchFamily="18" charset="0"/>
              </a:rPr>
              <a:t>bản</a:t>
            </a:r>
            <a:r>
              <a:rPr lang="en-US" altLang="en-US" sz="2800" b="1" dirty="0">
                <a:solidFill>
                  <a:srgbClr val="FF0000"/>
                </a:solidFill>
                <a:latin typeface="Times New Roman" panose="02020603050405020304" pitchFamily="18" charset="0"/>
              </a:rPr>
              <a:t> </a:t>
            </a:r>
            <a:r>
              <a:rPr lang="en-US" altLang="en-US" sz="2800" b="1" dirty="0" err="1">
                <a:solidFill>
                  <a:srgbClr val="FF0000"/>
                </a:solidFill>
                <a:latin typeface="Times New Roman" panose="02020603050405020304" pitchFamily="18" charset="0"/>
              </a:rPr>
              <a:t>thân</a:t>
            </a:r>
            <a:r>
              <a:rPr lang="en-US" altLang="en-US" sz="2800" b="1" dirty="0">
                <a:solidFill>
                  <a:srgbClr val="FF0000"/>
                </a:solidFill>
                <a:latin typeface="Times New Roman" panose="02020603050405020304" pitchFamily="18" charset="0"/>
              </a:rPr>
              <a:t> </a:t>
            </a:r>
            <a:r>
              <a:rPr lang="en-US" altLang="en-US" sz="2800" b="1" dirty="0" err="1">
                <a:solidFill>
                  <a:srgbClr val="FF0000"/>
                </a:solidFill>
                <a:latin typeface="Times New Roman" panose="02020603050405020304" pitchFamily="18" charset="0"/>
              </a:rPr>
              <a:t>em</a:t>
            </a:r>
            <a:r>
              <a:rPr lang="en-US" altLang="en-US" sz="2800" b="1" dirty="0">
                <a:solidFill>
                  <a:srgbClr val="FF0000"/>
                </a:solidFill>
                <a:latin typeface="Times New Roman" panose="02020603050405020304" pitchFamily="18" charset="0"/>
              </a:rPr>
              <a:t>?</a:t>
            </a:r>
          </a:p>
        </p:txBody>
      </p:sp>
      <p:pic>
        <p:nvPicPr>
          <p:cNvPr id="4" name="Picture 2" descr="C:\Users\KHA\Downloads\LUp7FyU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328" y="525568"/>
            <a:ext cx="2952328" cy="29586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 descr="di-xe-dap-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2926" y="474345"/>
            <a:ext cx="2733034" cy="3079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a:spLocks noChangeArrowheads="1"/>
          </p:cNvSpPr>
          <p:nvPr/>
        </p:nvSpPr>
        <p:spPr bwMode="auto">
          <a:xfrm>
            <a:off x="191344" y="3952220"/>
            <a:ext cx="12000656"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200" dirty="0">
                <a:solidFill>
                  <a:srgbClr val="0000FF"/>
                </a:solidFill>
                <a:latin typeface="Times New Roman" panose="02020603050405020304" pitchFamily="18" charset="0"/>
                <a:cs typeface="Times New Roman" panose="02020603050405020304" pitchFamily="18" charset="0"/>
              </a:rPr>
              <a:t>- Ra </a:t>
            </a:r>
            <a:r>
              <a:rPr lang="en-US" altLang="en-US" sz="3200" dirty="0" err="1">
                <a:solidFill>
                  <a:srgbClr val="0000FF"/>
                </a:solidFill>
                <a:latin typeface="Times New Roman" panose="02020603050405020304" pitchFamily="18" charset="0"/>
                <a:cs typeface="Times New Roman" panose="02020603050405020304" pitchFamily="18" charset="0"/>
              </a:rPr>
              <a:t>vào</a:t>
            </a:r>
            <a:r>
              <a:rPr lang="en-US" altLang="en-US" sz="3200" dirty="0">
                <a:solidFill>
                  <a:srgbClr val="0000FF"/>
                </a:solidFill>
                <a:latin typeface="Times New Roman" panose="02020603050405020304" pitchFamily="18" charset="0"/>
                <a:cs typeface="Times New Roman" panose="02020603050405020304" pitchFamily="18" charset="0"/>
              </a:rPr>
              <a:t> </a:t>
            </a:r>
            <a:r>
              <a:rPr lang="en-US" altLang="en-US" sz="3200" dirty="0" err="1">
                <a:solidFill>
                  <a:srgbClr val="0000FF"/>
                </a:solidFill>
                <a:latin typeface="Times New Roman" panose="02020603050405020304" pitchFamily="18" charset="0"/>
                <a:cs typeface="Times New Roman" panose="02020603050405020304" pitchFamily="18" charset="0"/>
              </a:rPr>
              <a:t>lớp</a:t>
            </a:r>
            <a:r>
              <a:rPr lang="en-US" altLang="en-US" sz="3200" dirty="0">
                <a:solidFill>
                  <a:srgbClr val="0000FF"/>
                </a:solidFill>
                <a:latin typeface="Times New Roman" panose="02020603050405020304" pitchFamily="18" charset="0"/>
                <a:cs typeface="Times New Roman" panose="02020603050405020304" pitchFamily="18" charset="0"/>
              </a:rPr>
              <a:t> </a:t>
            </a:r>
            <a:r>
              <a:rPr lang="en-US" altLang="en-US" sz="3200" dirty="0" err="1">
                <a:solidFill>
                  <a:srgbClr val="0000FF"/>
                </a:solidFill>
                <a:latin typeface="Times New Roman" panose="02020603050405020304" pitchFamily="18" charset="0"/>
                <a:cs typeface="Times New Roman" panose="02020603050405020304" pitchFamily="18" charset="0"/>
              </a:rPr>
              <a:t>theo</a:t>
            </a:r>
            <a:r>
              <a:rPr lang="en-US" altLang="en-US" sz="3200" dirty="0">
                <a:solidFill>
                  <a:srgbClr val="0000FF"/>
                </a:solidFill>
                <a:latin typeface="Times New Roman" panose="02020603050405020304" pitchFamily="18" charset="0"/>
                <a:cs typeface="Times New Roman" panose="02020603050405020304" pitchFamily="18" charset="0"/>
              </a:rPr>
              <a:t> </a:t>
            </a:r>
            <a:r>
              <a:rPr lang="en-US" altLang="en-US" sz="3200" dirty="0" err="1">
                <a:solidFill>
                  <a:srgbClr val="0000FF"/>
                </a:solidFill>
                <a:latin typeface="Times New Roman" panose="02020603050405020304" pitchFamily="18" charset="0"/>
                <a:cs typeface="Times New Roman" panose="02020603050405020304" pitchFamily="18" charset="0"/>
              </a:rPr>
              <a:t>tiếng</a:t>
            </a:r>
            <a:r>
              <a:rPr lang="en-US" altLang="en-US" sz="3200" dirty="0">
                <a:solidFill>
                  <a:srgbClr val="0000FF"/>
                </a:solidFill>
                <a:latin typeface="Times New Roman" panose="02020603050405020304" pitchFamily="18" charset="0"/>
                <a:cs typeface="Times New Roman" panose="02020603050405020304" pitchFamily="18" charset="0"/>
              </a:rPr>
              <a:t> </a:t>
            </a:r>
            <a:r>
              <a:rPr lang="en-US" altLang="en-US" sz="3200" dirty="0" err="1">
                <a:solidFill>
                  <a:srgbClr val="0000FF"/>
                </a:solidFill>
                <a:latin typeface="Times New Roman" panose="02020603050405020304" pitchFamily="18" charset="0"/>
                <a:cs typeface="Times New Roman" panose="02020603050405020304" pitchFamily="18" charset="0"/>
              </a:rPr>
              <a:t>trống</a:t>
            </a:r>
            <a:endParaRPr lang="en-US" altLang="en-US" sz="3200" dirty="0">
              <a:solidFill>
                <a:srgbClr val="0000FF"/>
              </a:solidFill>
              <a:latin typeface="Times New Roman" panose="02020603050405020304" pitchFamily="18" charset="0"/>
              <a:cs typeface="Times New Roman" panose="02020603050405020304" pitchFamily="18" charset="0"/>
            </a:endParaRPr>
          </a:p>
          <a:p>
            <a:r>
              <a:rPr lang="en-US" altLang="en-US" sz="3200" dirty="0">
                <a:solidFill>
                  <a:srgbClr val="0000FF"/>
                </a:solidFill>
                <a:latin typeface="Times New Roman" panose="02020603050405020304" pitchFamily="18" charset="0"/>
                <a:cs typeface="Times New Roman" panose="02020603050405020304" pitchFamily="18" charset="0"/>
              </a:rPr>
              <a:t>- </a:t>
            </a:r>
            <a:r>
              <a:rPr lang="en-US" altLang="en-US" sz="3200" dirty="0" err="1">
                <a:solidFill>
                  <a:srgbClr val="0000FF"/>
                </a:solidFill>
                <a:latin typeface="Times New Roman" panose="02020603050405020304" pitchFamily="18" charset="0"/>
                <a:cs typeface="Times New Roman" panose="02020603050405020304" pitchFamily="18" charset="0"/>
              </a:rPr>
              <a:t>Quàng</a:t>
            </a:r>
            <a:r>
              <a:rPr lang="en-US" altLang="en-US" sz="3200" dirty="0">
                <a:solidFill>
                  <a:srgbClr val="0000FF"/>
                </a:solidFill>
                <a:latin typeface="Times New Roman" panose="02020603050405020304" pitchFamily="18" charset="0"/>
                <a:cs typeface="Times New Roman" panose="02020603050405020304" pitchFamily="18" charset="0"/>
              </a:rPr>
              <a:t> </a:t>
            </a:r>
            <a:r>
              <a:rPr lang="en-US" altLang="en-US" sz="3200" dirty="0" err="1">
                <a:solidFill>
                  <a:srgbClr val="0000FF"/>
                </a:solidFill>
                <a:latin typeface="Times New Roman" panose="02020603050405020304" pitchFamily="18" charset="0"/>
                <a:cs typeface="Times New Roman" panose="02020603050405020304" pitchFamily="18" charset="0"/>
              </a:rPr>
              <a:t>khăn</a:t>
            </a:r>
            <a:r>
              <a:rPr lang="en-US" altLang="en-US" sz="3200" dirty="0">
                <a:solidFill>
                  <a:srgbClr val="0000FF"/>
                </a:solidFill>
                <a:latin typeface="Times New Roman" panose="02020603050405020304" pitchFamily="18" charset="0"/>
                <a:cs typeface="Times New Roman" panose="02020603050405020304" pitchFamily="18" charset="0"/>
              </a:rPr>
              <a:t> </a:t>
            </a:r>
            <a:r>
              <a:rPr lang="en-US" altLang="en-US" sz="3200" dirty="0" err="1">
                <a:solidFill>
                  <a:srgbClr val="0000FF"/>
                </a:solidFill>
                <a:latin typeface="Times New Roman" panose="02020603050405020304" pitchFamily="18" charset="0"/>
                <a:cs typeface="Times New Roman" panose="02020603050405020304" pitchFamily="18" charset="0"/>
              </a:rPr>
              <a:t>đỏ</a:t>
            </a:r>
            <a:r>
              <a:rPr lang="en-US" altLang="en-US" sz="3200" dirty="0">
                <a:solidFill>
                  <a:srgbClr val="0000FF"/>
                </a:solidFill>
                <a:latin typeface="Times New Roman" panose="02020603050405020304" pitchFamily="18" charset="0"/>
                <a:cs typeface="Times New Roman" panose="02020603050405020304" pitchFamily="18" charset="0"/>
              </a:rPr>
              <a:t>, </a:t>
            </a:r>
            <a:r>
              <a:rPr lang="en-US" altLang="en-US" sz="3200" dirty="0" err="1">
                <a:solidFill>
                  <a:srgbClr val="0000FF"/>
                </a:solidFill>
                <a:latin typeface="Times New Roman" panose="02020603050405020304" pitchFamily="18" charset="0"/>
                <a:cs typeface="Times New Roman" panose="02020603050405020304" pitchFamily="18" charset="0"/>
              </a:rPr>
              <a:t>sơ</a:t>
            </a:r>
            <a:r>
              <a:rPr lang="en-US" altLang="en-US" sz="3200" dirty="0">
                <a:solidFill>
                  <a:srgbClr val="0000FF"/>
                </a:solidFill>
                <a:latin typeface="Times New Roman" panose="02020603050405020304" pitchFamily="18" charset="0"/>
                <a:cs typeface="Times New Roman" panose="02020603050405020304" pitchFamily="18" charset="0"/>
              </a:rPr>
              <a:t> </a:t>
            </a:r>
            <a:r>
              <a:rPr lang="en-US" altLang="en-US" sz="3200" dirty="0" err="1">
                <a:solidFill>
                  <a:srgbClr val="0000FF"/>
                </a:solidFill>
                <a:latin typeface="Times New Roman" panose="02020603050405020304" pitchFamily="18" charset="0"/>
                <a:cs typeface="Times New Roman" panose="02020603050405020304" pitchFamily="18" charset="0"/>
              </a:rPr>
              <a:t>vin,không</a:t>
            </a:r>
            <a:r>
              <a:rPr lang="en-US" altLang="en-US" sz="3200" dirty="0">
                <a:solidFill>
                  <a:srgbClr val="0000FF"/>
                </a:solidFill>
                <a:latin typeface="Times New Roman" panose="02020603050405020304" pitchFamily="18" charset="0"/>
                <a:cs typeface="Times New Roman" panose="02020603050405020304" pitchFamily="18" charset="0"/>
              </a:rPr>
              <a:t> </a:t>
            </a:r>
            <a:r>
              <a:rPr lang="en-US" altLang="en-US" sz="3200" dirty="0" err="1">
                <a:solidFill>
                  <a:srgbClr val="0000FF"/>
                </a:solidFill>
                <a:latin typeface="Times New Roman" panose="02020603050405020304" pitchFamily="18" charset="0"/>
                <a:cs typeface="Times New Roman" panose="02020603050405020304" pitchFamily="18" charset="0"/>
              </a:rPr>
              <a:t>đi</a:t>
            </a:r>
            <a:r>
              <a:rPr lang="en-US" altLang="en-US" sz="3200" dirty="0">
                <a:solidFill>
                  <a:srgbClr val="0000FF"/>
                </a:solidFill>
                <a:latin typeface="Times New Roman" panose="02020603050405020304" pitchFamily="18" charset="0"/>
                <a:cs typeface="Times New Roman" panose="02020603050405020304" pitchFamily="18" charset="0"/>
              </a:rPr>
              <a:t> </a:t>
            </a:r>
            <a:r>
              <a:rPr lang="en-US" altLang="en-US" sz="3200" dirty="0" err="1">
                <a:solidFill>
                  <a:srgbClr val="0000FF"/>
                </a:solidFill>
                <a:latin typeface="Times New Roman" panose="02020603050405020304" pitchFamily="18" charset="0"/>
                <a:cs typeface="Times New Roman" panose="02020603050405020304" pitchFamily="18" charset="0"/>
              </a:rPr>
              <a:t>dép</a:t>
            </a:r>
            <a:r>
              <a:rPr lang="en-US" altLang="en-US" sz="3200" dirty="0">
                <a:solidFill>
                  <a:srgbClr val="0000FF"/>
                </a:solidFill>
                <a:latin typeface="Times New Roman" panose="02020603050405020304" pitchFamily="18" charset="0"/>
                <a:cs typeface="Times New Roman" panose="02020603050405020304" pitchFamily="18" charset="0"/>
              </a:rPr>
              <a:t> </a:t>
            </a:r>
            <a:r>
              <a:rPr lang="en-US" altLang="en-US" sz="3200" dirty="0" err="1">
                <a:solidFill>
                  <a:srgbClr val="0000FF"/>
                </a:solidFill>
                <a:latin typeface="Times New Roman" panose="02020603050405020304" pitchFamily="18" charset="0"/>
                <a:cs typeface="Times New Roman" panose="02020603050405020304" pitchFamily="18" charset="0"/>
              </a:rPr>
              <a:t>lê</a:t>
            </a:r>
            <a:r>
              <a:rPr lang="en-US" altLang="en-US" sz="3200" dirty="0">
                <a:solidFill>
                  <a:srgbClr val="0000FF"/>
                </a:solidFill>
                <a:latin typeface="Times New Roman" panose="02020603050405020304" pitchFamily="18" charset="0"/>
                <a:cs typeface="Times New Roman" panose="02020603050405020304" pitchFamily="18" charset="0"/>
              </a:rPr>
              <a:t>, </a:t>
            </a:r>
            <a:r>
              <a:rPr lang="en-US" altLang="en-US" sz="3200" dirty="0" err="1">
                <a:solidFill>
                  <a:srgbClr val="0000FF"/>
                </a:solidFill>
                <a:latin typeface="Times New Roman" panose="02020603050405020304" pitchFamily="18" charset="0"/>
                <a:cs typeface="Times New Roman" panose="02020603050405020304" pitchFamily="18" charset="0"/>
              </a:rPr>
              <a:t>mặc</a:t>
            </a:r>
            <a:r>
              <a:rPr lang="en-US" altLang="en-US" sz="3200" dirty="0">
                <a:solidFill>
                  <a:srgbClr val="0000FF"/>
                </a:solidFill>
                <a:latin typeface="Times New Roman" panose="02020603050405020304" pitchFamily="18" charset="0"/>
                <a:cs typeface="Times New Roman" panose="02020603050405020304" pitchFamily="18" charset="0"/>
              </a:rPr>
              <a:t> </a:t>
            </a:r>
            <a:r>
              <a:rPr lang="en-US" altLang="en-US" sz="3200" dirty="0" err="1">
                <a:solidFill>
                  <a:srgbClr val="0000FF"/>
                </a:solidFill>
                <a:latin typeface="Times New Roman" panose="02020603050405020304" pitchFamily="18" charset="0"/>
                <a:cs typeface="Times New Roman" panose="02020603050405020304" pitchFamily="18" charset="0"/>
              </a:rPr>
              <a:t>đồng</a:t>
            </a:r>
            <a:r>
              <a:rPr lang="en-US" altLang="en-US" sz="3200" dirty="0">
                <a:solidFill>
                  <a:srgbClr val="0000FF"/>
                </a:solidFill>
                <a:latin typeface="Times New Roman" panose="02020603050405020304" pitchFamily="18" charset="0"/>
                <a:cs typeface="Times New Roman" panose="02020603050405020304" pitchFamily="18" charset="0"/>
              </a:rPr>
              <a:t> </a:t>
            </a:r>
            <a:r>
              <a:rPr lang="en-US" altLang="en-US" sz="3200" dirty="0" err="1">
                <a:solidFill>
                  <a:srgbClr val="0000FF"/>
                </a:solidFill>
                <a:latin typeface="Times New Roman" panose="02020603050405020304" pitchFamily="18" charset="0"/>
                <a:cs typeface="Times New Roman" panose="02020603050405020304" pitchFamily="18" charset="0"/>
              </a:rPr>
              <a:t>phục</a:t>
            </a:r>
            <a:r>
              <a:rPr lang="en-US" altLang="en-US" sz="3200" dirty="0">
                <a:solidFill>
                  <a:srgbClr val="0000FF"/>
                </a:solidFill>
                <a:latin typeface="Times New Roman" panose="02020603050405020304" pitchFamily="18" charset="0"/>
                <a:cs typeface="Times New Roman" panose="02020603050405020304" pitchFamily="18" charset="0"/>
              </a:rPr>
              <a:t> </a:t>
            </a:r>
            <a:r>
              <a:rPr lang="en-US" altLang="en-US" sz="3200" dirty="0" err="1">
                <a:solidFill>
                  <a:srgbClr val="0000FF"/>
                </a:solidFill>
                <a:latin typeface="Times New Roman" panose="02020603050405020304" pitchFamily="18" charset="0"/>
                <a:cs typeface="Times New Roman" panose="02020603050405020304" pitchFamily="18" charset="0"/>
              </a:rPr>
              <a:t>khi</a:t>
            </a:r>
            <a:r>
              <a:rPr lang="en-US" altLang="en-US" sz="3200" dirty="0">
                <a:solidFill>
                  <a:srgbClr val="0000FF"/>
                </a:solidFill>
                <a:latin typeface="Times New Roman" panose="02020603050405020304" pitchFamily="18" charset="0"/>
                <a:cs typeface="Times New Roman" panose="02020603050405020304" pitchFamily="18" charset="0"/>
              </a:rPr>
              <a:t> </a:t>
            </a:r>
            <a:r>
              <a:rPr lang="en-US" altLang="en-US" sz="3200" dirty="0" err="1">
                <a:solidFill>
                  <a:srgbClr val="0000FF"/>
                </a:solidFill>
                <a:latin typeface="Times New Roman" panose="02020603050405020304" pitchFamily="18" charset="0"/>
                <a:cs typeface="Times New Roman" panose="02020603050405020304" pitchFamily="18" charset="0"/>
              </a:rPr>
              <a:t>đến</a:t>
            </a:r>
            <a:r>
              <a:rPr lang="en-US" altLang="en-US" sz="3200" dirty="0">
                <a:solidFill>
                  <a:srgbClr val="0000FF"/>
                </a:solidFill>
                <a:latin typeface="Times New Roman" panose="02020603050405020304" pitchFamily="18" charset="0"/>
                <a:cs typeface="Times New Roman" panose="02020603050405020304" pitchFamily="18" charset="0"/>
              </a:rPr>
              <a:t> </a:t>
            </a:r>
            <a:r>
              <a:rPr lang="en-US" altLang="en-US" sz="3200" dirty="0" err="1">
                <a:solidFill>
                  <a:srgbClr val="0000FF"/>
                </a:solidFill>
                <a:latin typeface="Times New Roman" panose="02020603050405020304" pitchFamily="18" charset="0"/>
                <a:cs typeface="Times New Roman" panose="02020603050405020304" pitchFamily="18" charset="0"/>
              </a:rPr>
              <a:t>trường</a:t>
            </a:r>
            <a:endParaRPr lang="en-US" altLang="en-US" sz="3200" dirty="0">
              <a:solidFill>
                <a:srgbClr val="0000FF"/>
              </a:solidFill>
              <a:latin typeface="Times New Roman" panose="02020603050405020304" pitchFamily="18" charset="0"/>
              <a:cs typeface="Times New Roman" panose="02020603050405020304" pitchFamily="18" charset="0"/>
            </a:endParaRPr>
          </a:p>
          <a:p>
            <a:r>
              <a:rPr lang="en-US" altLang="en-US" sz="3200" dirty="0">
                <a:solidFill>
                  <a:srgbClr val="0000FF"/>
                </a:solidFill>
                <a:latin typeface="Times New Roman" panose="02020603050405020304" pitchFamily="18" charset="0"/>
                <a:cs typeface="Times New Roman" panose="02020603050405020304" pitchFamily="18" charset="0"/>
              </a:rPr>
              <a:t>- </a:t>
            </a:r>
            <a:r>
              <a:rPr lang="en-US" altLang="en-US" sz="3200" dirty="0" err="1">
                <a:solidFill>
                  <a:srgbClr val="0000FF"/>
                </a:solidFill>
                <a:latin typeface="Times New Roman" panose="02020603050405020304" pitchFamily="18" charset="0"/>
                <a:cs typeface="Times New Roman" panose="02020603050405020304" pitchFamily="18" charset="0"/>
              </a:rPr>
              <a:t>Không</a:t>
            </a:r>
            <a:r>
              <a:rPr lang="en-US" altLang="en-US" sz="3200" dirty="0">
                <a:solidFill>
                  <a:srgbClr val="0000FF"/>
                </a:solidFill>
                <a:latin typeface="Times New Roman" panose="02020603050405020304" pitchFamily="18" charset="0"/>
                <a:cs typeface="Times New Roman" panose="02020603050405020304" pitchFamily="18" charset="0"/>
              </a:rPr>
              <a:t> quay </a:t>
            </a:r>
            <a:r>
              <a:rPr lang="en-US" altLang="en-US" sz="3200" dirty="0" err="1">
                <a:solidFill>
                  <a:srgbClr val="0000FF"/>
                </a:solidFill>
                <a:latin typeface="Times New Roman" panose="02020603050405020304" pitchFamily="18" charset="0"/>
                <a:cs typeface="Times New Roman" panose="02020603050405020304" pitchFamily="18" charset="0"/>
              </a:rPr>
              <a:t>cóp</a:t>
            </a:r>
            <a:r>
              <a:rPr lang="en-US" altLang="en-US" sz="3200" dirty="0">
                <a:solidFill>
                  <a:srgbClr val="0000FF"/>
                </a:solidFill>
                <a:latin typeface="Times New Roman" panose="02020603050405020304" pitchFamily="18" charset="0"/>
                <a:cs typeface="Times New Roman" panose="02020603050405020304" pitchFamily="18" charset="0"/>
              </a:rPr>
              <a:t> </a:t>
            </a:r>
            <a:r>
              <a:rPr lang="en-US" altLang="en-US" sz="3200" dirty="0" err="1">
                <a:solidFill>
                  <a:srgbClr val="0000FF"/>
                </a:solidFill>
                <a:latin typeface="Times New Roman" panose="02020603050405020304" pitchFamily="18" charset="0"/>
                <a:cs typeface="Times New Roman" panose="02020603050405020304" pitchFamily="18" charset="0"/>
              </a:rPr>
              <a:t>trong</a:t>
            </a:r>
            <a:r>
              <a:rPr lang="en-US" altLang="en-US" sz="3200" dirty="0">
                <a:solidFill>
                  <a:srgbClr val="0000FF"/>
                </a:solidFill>
                <a:latin typeface="Times New Roman" panose="02020603050405020304" pitchFamily="18" charset="0"/>
                <a:cs typeface="Times New Roman" panose="02020603050405020304" pitchFamily="18" charset="0"/>
              </a:rPr>
              <a:t> </a:t>
            </a:r>
            <a:r>
              <a:rPr lang="en-US" altLang="en-US" sz="3200" dirty="0" err="1">
                <a:solidFill>
                  <a:srgbClr val="0000FF"/>
                </a:solidFill>
                <a:latin typeface="Times New Roman" panose="02020603050405020304" pitchFamily="18" charset="0"/>
                <a:cs typeface="Times New Roman" panose="02020603050405020304" pitchFamily="18" charset="0"/>
              </a:rPr>
              <a:t>kiểm</a:t>
            </a:r>
            <a:r>
              <a:rPr lang="en-US" altLang="en-US" sz="3200" dirty="0">
                <a:solidFill>
                  <a:srgbClr val="0000FF"/>
                </a:solidFill>
                <a:latin typeface="Times New Roman" panose="02020603050405020304" pitchFamily="18" charset="0"/>
                <a:cs typeface="Times New Roman" panose="02020603050405020304" pitchFamily="18" charset="0"/>
              </a:rPr>
              <a:t> </a:t>
            </a:r>
            <a:r>
              <a:rPr lang="en-US" altLang="en-US" sz="3200" dirty="0" err="1">
                <a:solidFill>
                  <a:srgbClr val="0000FF"/>
                </a:solidFill>
                <a:latin typeface="Times New Roman" panose="02020603050405020304" pitchFamily="18" charset="0"/>
                <a:cs typeface="Times New Roman" panose="02020603050405020304" pitchFamily="18" charset="0"/>
              </a:rPr>
              <a:t>tra</a:t>
            </a:r>
            <a:r>
              <a:rPr lang="en-US" altLang="en-US" sz="3200" dirty="0">
                <a:solidFill>
                  <a:srgbClr val="0000FF"/>
                </a:solidFill>
                <a:latin typeface="Times New Roman" panose="02020603050405020304" pitchFamily="18" charset="0"/>
                <a:cs typeface="Times New Roman" panose="02020603050405020304" pitchFamily="18" charset="0"/>
              </a:rPr>
              <a:t>, </a:t>
            </a:r>
            <a:r>
              <a:rPr lang="en-US" altLang="en-US" sz="3200" dirty="0" err="1">
                <a:solidFill>
                  <a:srgbClr val="0000FF"/>
                </a:solidFill>
                <a:latin typeface="Times New Roman" panose="02020603050405020304" pitchFamily="18" charset="0"/>
                <a:cs typeface="Times New Roman" panose="02020603050405020304" pitchFamily="18" charset="0"/>
              </a:rPr>
              <a:t>thi</a:t>
            </a:r>
            <a:r>
              <a:rPr lang="en-US" altLang="en-US" sz="3200" dirty="0">
                <a:solidFill>
                  <a:srgbClr val="0000FF"/>
                </a:solidFill>
                <a:latin typeface="Times New Roman" panose="02020603050405020304" pitchFamily="18" charset="0"/>
                <a:cs typeface="Times New Roman" panose="02020603050405020304" pitchFamily="18" charset="0"/>
              </a:rPr>
              <a:t> </a:t>
            </a:r>
            <a:r>
              <a:rPr lang="en-US" altLang="en-US" sz="3200" dirty="0" err="1">
                <a:solidFill>
                  <a:srgbClr val="0000FF"/>
                </a:solidFill>
                <a:latin typeface="Times New Roman" panose="02020603050405020304" pitchFamily="18" charset="0"/>
                <a:cs typeface="Times New Roman" panose="02020603050405020304" pitchFamily="18" charset="0"/>
              </a:rPr>
              <a:t>cử</a:t>
            </a:r>
            <a:endParaRPr lang="en-US" altLang="en-US" sz="3200" dirty="0">
              <a:solidFill>
                <a:srgbClr val="0000FF"/>
              </a:solidFill>
              <a:latin typeface="Times New Roman" panose="02020603050405020304" pitchFamily="18" charset="0"/>
              <a:cs typeface="Times New Roman" panose="02020603050405020304" pitchFamily="18" charset="0"/>
            </a:endParaRPr>
          </a:p>
          <a:p>
            <a:r>
              <a:rPr lang="en-US" altLang="en-US" sz="3200" dirty="0">
                <a:solidFill>
                  <a:srgbClr val="0000FF"/>
                </a:solidFill>
                <a:latin typeface="Times New Roman" panose="02020603050405020304" pitchFamily="18" charset="0"/>
                <a:cs typeface="Times New Roman" panose="02020603050405020304" pitchFamily="18" charset="0"/>
              </a:rPr>
              <a:t>- </a:t>
            </a:r>
            <a:r>
              <a:rPr lang="en-US" altLang="en-US" sz="3200" dirty="0" err="1">
                <a:solidFill>
                  <a:srgbClr val="0000FF"/>
                </a:solidFill>
                <a:latin typeface="Times New Roman" panose="02020603050405020304" pitchFamily="18" charset="0"/>
                <a:cs typeface="Times New Roman" panose="02020603050405020304" pitchFamily="18" charset="0"/>
              </a:rPr>
              <a:t>Làm</a:t>
            </a:r>
            <a:r>
              <a:rPr lang="en-US" altLang="en-US" sz="3200" dirty="0">
                <a:solidFill>
                  <a:srgbClr val="0000FF"/>
                </a:solidFill>
                <a:latin typeface="Times New Roman" panose="02020603050405020304" pitchFamily="18" charset="0"/>
                <a:cs typeface="Times New Roman" panose="02020603050405020304" pitchFamily="18" charset="0"/>
              </a:rPr>
              <a:t> </a:t>
            </a:r>
            <a:r>
              <a:rPr lang="en-US" altLang="en-US" sz="3200" dirty="0" err="1">
                <a:solidFill>
                  <a:srgbClr val="0000FF"/>
                </a:solidFill>
                <a:latin typeface="Times New Roman" panose="02020603050405020304" pitchFamily="18" charset="0"/>
                <a:cs typeface="Times New Roman" panose="02020603050405020304" pitchFamily="18" charset="0"/>
              </a:rPr>
              <a:t>bài</a:t>
            </a:r>
            <a:r>
              <a:rPr lang="en-US" altLang="en-US" sz="3200" dirty="0">
                <a:solidFill>
                  <a:srgbClr val="0000FF"/>
                </a:solidFill>
                <a:latin typeface="Times New Roman" panose="02020603050405020304" pitchFamily="18" charset="0"/>
                <a:cs typeface="Times New Roman" panose="02020603050405020304" pitchFamily="18" charset="0"/>
              </a:rPr>
              <a:t> </a:t>
            </a:r>
            <a:r>
              <a:rPr lang="en-US" altLang="en-US" sz="3200" dirty="0" err="1">
                <a:solidFill>
                  <a:srgbClr val="0000FF"/>
                </a:solidFill>
                <a:latin typeface="Times New Roman" panose="02020603050405020304" pitchFamily="18" charset="0"/>
                <a:cs typeface="Times New Roman" panose="02020603050405020304" pitchFamily="18" charset="0"/>
              </a:rPr>
              <a:t>tập</a:t>
            </a:r>
            <a:r>
              <a:rPr lang="en-US" altLang="en-US" sz="3200" dirty="0">
                <a:solidFill>
                  <a:srgbClr val="0000FF"/>
                </a:solidFill>
                <a:latin typeface="Times New Roman" panose="02020603050405020304" pitchFamily="18" charset="0"/>
                <a:cs typeface="Times New Roman" panose="02020603050405020304" pitchFamily="18" charset="0"/>
              </a:rPr>
              <a:t> </a:t>
            </a:r>
            <a:r>
              <a:rPr lang="en-US" altLang="en-US" sz="3200" dirty="0" err="1">
                <a:solidFill>
                  <a:srgbClr val="0000FF"/>
                </a:solidFill>
                <a:latin typeface="Times New Roman" panose="02020603050405020304" pitchFamily="18" charset="0"/>
                <a:cs typeface="Times New Roman" panose="02020603050405020304" pitchFamily="18" charset="0"/>
              </a:rPr>
              <a:t>về</a:t>
            </a:r>
            <a:r>
              <a:rPr lang="en-US" altLang="en-US" sz="3200" dirty="0">
                <a:solidFill>
                  <a:srgbClr val="0000FF"/>
                </a:solidFill>
                <a:latin typeface="Times New Roman" panose="02020603050405020304" pitchFamily="18" charset="0"/>
                <a:cs typeface="Times New Roman" panose="02020603050405020304" pitchFamily="18" charset="0"/>
              </a:rPr>
              <a:t> </a:t>
            </a:r>
            <a:r>
              <a:rPr lang="en-US" altLang="en-US" sz="3200" dirty="0" err="1">
                <a:solidFill>
                  <a:srgbClr val="0000FF"/>
                </a:solidFill>
                <a:latin typeface="Times New Roman" panose="02020603050405020304" pitchFamily="18" charset="0"/>
                <a:cs typeface="Times New Roman" panose="02020603050405020304" pitchFamily="18" charset="0"/>
              </a:rPr>
              <a:t>nhà</a:t>
            </a:r>
            <a:r>
              <a:rPr lang="en-US" altLang="en-US" sz="3200" dirty="0">
                <a:solidFill>
                  <a:srgbClr val="0000FF"/>
                </a:solidFill>
                <a:latin typeface="Times New Roman" panose="02020603050405020304" pitchFamily="18" charset="0"/>
                <a:cs typeface="Times New Roman" panose="02020603050405020304" pitchFamily="18" charset="0"/>
              </a:rPr>
              <a:t> </a:t>
            </a:r>
            <a:r>
              <a:rPr lang="en-US" altLang="en-US" sz="3200" dirty="0" err="1">
                <a:solidFill>
                  <a:srgbClr val="0000FF"/>
                </a:solidFill>
                <a:latin typeface="Times New Roman" panose="02020603050405020304" pitchFamily="18" charset="0"/>
                <a:cs typeface="Times New Roman" panose="02020603050405020304" pitchFamily="18" charset="0"/>
              </a:rPr>
              <a:t>và</a:t>
            </a:r>
            <a:r>
              <a:rPr lang="en-US" altLang="en-US" sz="3200" dirty="0">
                <a:solidFill>
                  <a:srgbClr val="0000FF"/>
                </a:solidFill>
                <a:latin typeface="Times New Roman" panose="02020603050405020304" pitchFamily="18" charset="0"/>
                <a:cs typeface="Times New Roman" panose="02020603050405020304" pitchFamily="18" charset="0"/>
              </a:rPr>
              <a:t> </a:t>
            </a:r>
            <a:r>
              <a:rPr lang="en-US" altLang="en-US" sz="3200" dirty="0" err="1">
                <a:solidFill>
                  <a:srgbClr val="0000FF"/>
                </a:solidFill>
                <a:latin typeface="Times New Roman" panose="02020603050405020304" pitchFamily="18" charset="0"/>
                <a:cs typeface="Times New Roman" panose="02020603050405020304" pitchFamily="18" charset="0"/>
              </a:rPr>
              <a:t>học</a:t>
            </a:r>
            <a:r>
              <a:rPr lang="en-US" altLang="en-US" sz="3200" dirty="0">
                <a:solidFill>
                  <a:srgbClr val="0000FF"/>
                </a:solidFill>
                <a:latin typeface="Times New Roman" panose="02020603050405020304" pitchFamily="18" charset="0"/>
                <a:cs typeface="Times New Roman" panose="02020603050405020304" pitchFamily="18" charset="0"/>
              </a:rPr>
              <a:t> </a:t>
            </a:r>
            <a:r>
              <a:rPr lang="en-US" altLang="en-US" sz="3200" dirty="0" err="1">
                <a:solidFill>
                  <a:srgbClr val="0000FF"/>
                </a:solidFill>
                <a:latin typeface="Times New Roman" panose="02020603050405020304" pitchFamily="18" charset="0"/>
                <a:cs typeface="Times New Roman" panose="02020603050405020304" pitchFamily="18" charset="0"/>
              </a:rPr>
              <a:t>bài</a:t>
            </a:r>
            <a:r>
              <a:rPr lang="en-US" altLang="en-US" sz="3200" dirty="0">
                <a:solidFill>
                  <a:srgbClr val="0000FF"/>
                </a:solidFill>
                <a:latin typeface="Times New Roman" panose="02020603050405020304" pitchFamily="18" charset="0"/>
                <a:cs typeface="Times New Roman" panose="02020603050405020304" pitchFamily="18" charset="0"/>
              </a:rPr>
              <a:t> </a:t>
            </a:r>
            <a:r>
              <a:rPr lang="en-US" altLang="en-US" sz="3200" dirty="0" err="1">
                <a:solidFill>
                  <a:srgbClr val="0000FF"/>
                </a:solidFill>
                <a:latin typeface="Times New Roman" panose="02020603050405020304" pitchFamily="18" charset="0"/>
                <a:cs typeface="Times New Roman" panose="02020603050405020304" pitchFamily="18" charset="0"/>
              </a:rPr>
              <a:t>trước</a:t>
            </a:r>
            <a:r>
              <a:rPr lang="en-US" altLang="en-US" sz="3200" dirty="0">
                <a:solidFill>
                  <a:srgbClr val="0000FF"/>
                </a:solidFill>
                <a:latin typeface="Times New Roman" panose="02020603050405020304" pitchFamily="18" charset="0"/>
                <a:cs typeface="Times New Roman" panose="02020603050405020304" pitchFamily="18" charset="0"/>
              </a:rPr>
              <a:t> </a:t>
            </a:r>
            <a:r>
              <a:rPr lang="en-US" altLang="en-US" sz="3200" dirty="0" err="1">
                <a:solidFill>
                  <a:srgbClr val="0000FF"/>
                </a:solidFill>
                <a:latin typeface="Times New Roman" panose="02020603050405020304" pitchFamily="18" charset="0"/>
                <a:cs typeface="Times New Roman" panose="02020603050405020304" pitchFamily="18" charset="0"/>
              </a:rPr>
              <a:t>khi</a:t>
            </a:r>
            <a:r>
              <a:rPr lang="en-US" altLang="en-US" sz="3200" dirty="0">
                <a:solidFill>
                  <a:srgbClr val="0000FF"/>
                </a:solidFill>
                <a:latin typeface="Times New Roman" panose="02020603050405020304" pitchFamily="18" charset="0"/>
                <a:cs typeface="Times New Roman" panose="02020603050405020304" pitchFamily="18" charset="0"/>
              </a:rPr>
              <a:t> </a:t>
            </a:r>
            <a:r>
              <a:rPr lang="en-US" altLang="en-US" sz="3200" dirty="0" err="1">
                <a:solidFill>
                  <a:srgbClr val="0000FF"/>
                </a:solidFill>
                <a:latin typeface="Times New Roman" panose="02020603050405020304" pitchFamily="18" charset="0"/>
                <a:cs typeface="Times New Roman" panose="02020603050405020304" pitchFamily="18" charset="0"/>
              </a:rPr>
              <a:t>đến</a:t>
            </a:r>
            <a:r>
              <a:rPr lang="en-US" altLang="en-US" sz="3200" dirty="0">
                <a:solidFill>
                  <a:srgbClr val="0000FF"/>
                </a:solidFill>
                <a:latin typeface="Times New Roman" panose="02020603050405020304" pitchFamily="18" charset="0"/>
                <a:cs typeface="Times New Roman" panose="02020603050405020304" pitchFamily="18" charset="0"/>
              </a:rPr>
              <a:t> </a:t>
            </a:r>
            <a:r>
              <a:rPr lang="en-US" altLang="en-US" sz="3200" dirty="0" err="1">
                <a:solidFill>
                  <a:srgbClr val="0000FF"/>
                </a:solidFill>
                <a:latin typeface="Times New Roman" panose="02020603050405020304" pitchFamily="18" charset="0"/>
                <a:cs typeface="Times New Roman" panose="02020603050405020304" pitchFamily="18" charset="0"/>
              </a:rPr>
              <a:t>lớp</a:t>
            </a:r>
            <a:endParaRPr lang="en-US" altLang="en-US" sz="3200" dirty="0">
              <a:solidFill>
                <a:srgbClr val="0000FF"/>
              </a:solidFill>
              <a:latin typeface="Times New Roman" panose="02020603050405020304" pitchFamily="18" charset="0"/>
              <a:cs typeface="Times New Roman" panose="02020603050405020304" pitchFamily="18" charset="0"/>
            </a:endParaRPr>
          </a:p>
          <a:p>
            <a:r>
              <a:rPr lang="en-US" altLang="en-US" sz="3200" dirty="0">
                <a:solidFill>
                  <a:srgbClr val="0000FF"/>
                </a:solidFill>
                <a:latin typeface="Times New Roman" panose="02020603050405020304" pitchFamily="18" charset="0"/>
                <a:cs typeface="Times New Roman" panose="02020603050405020304" pitchFamily="18" charset="0"/>
              </a:rPr>
              <a:t>- </a:t>
            </a:r>
            <a:r>
              <a:rPr lang="en-US" altLang="en-US" sz="3200" dirty="0" err="1">
                <a:solidFill>
                  <a:srgbClr val="0000FF"/>
                </a:solidFill>
                <a:latin typeface="Times New Roman" panose="02020603050405020304" pitchFamily="18" charset="0"/>
                <a:cs typeface="Times New Roman" panose="02020603050405020304" pitchFamily="18" charset="0"/>
              </a:rPr>
              <a:t>Truy</a:t>
            </a:r>
            <a:r>
              <a:rPr lang="en-US" altLang="en-US" sz="3200" dirty="0">
                <a:solidFill>
                  <a:srgbClr val="0000FF"/>
                </a:solidFill>
                <a:latin typeface="Times New Roman" panose="02020603050405020304" pitchFamily="18" charset="0"/>
                <a:cs typeface="Times New Roman" panose="02020603050405020304" pitchFamily="18" charset="0"/>
              </a:rPr>
              <a:t> </a:t>
            </a:r>
            <a:r>
              <a:rPr lang="en-US" altLang="en-US" sz="3200" dirty="0" err="1">
                <a:solidFill>
                  <a:srgbClr val="0000FF"/>
                </a:solidFill>
                <a:latin typeface="Times New Roman" panose="02020603050405020304" pitchFamily="18" charset="0"/>
                <a:cs typeface="Times New Roman" panose="02020603050405020304" pitchFamily="18" charset="0"/>
              </a:rPr>
              <a:t>bài</a:t>
            </a:r>
            <a:r>
              <a:rPr lang="en-US" altLang="en-US" sz="3200" dirty="0">
                <a:solidFill>
                  <a:srgbClr val="0000FF"/>
                </a:solidFill>
                <a:latin typeface="Times New Roman" panose="02020603050405020304" pitchFamily="18" charset="0"/>
                <a:cs typeface="Times New Roman" panose="02020603050405020304" pitchFamily="18" charset="0"/>
              </a:rPr>
              <a:t> 15 </a:t>
            </a:r>
            <a:r>
              <a:rPr lang="en-US" altLang="en-US" sz="3200" dirty="0" err="1">
                <a:solidFill>
                  <a:srgbClr val="0000FF"/>
                </a:solidFill>
                <a:latin typeface="Times New Roman" panose="02020603050405020304" pitchFamily="18" charset="0"/>
                <a:cs typeface="Times New Roman" panose="02020603050405020304" pitchFamily="18" charset="0"/>
              </a:rPr>
              <a:t>phút</a:t>
            </a:r>
            <a:r>
              <a:rPr lang="en-US" altLang="en-US" sz="3200" dirty="0">
                <a:solidFill>
                  <a:srgbClr val="0000FF"/>
                </a:solidFill>
                <a:latin typeface="Times New Roman" panose="02020603050405020304" pitchFamily="18" charset="0"/>
                <a:cs typeface="Times New Roman" panose="02020603050405020304" pitchFamily="18" charset="0"/>
              </a:rPr>
              <a:t> </a:t>
            </a:r>
            <a:r>
              <a:rPr lang="en-US" altLang="en-US" sz="3200" dirty="0" err="1">
                <a:solidFill>
                  <a:srgbClr val="0000FF"/>
                </a:solidFill>
                <a:latin typeface="Times New Roman" panose="02020603050405020304" pitchFamily="18" charset="0"/>
                <a:cs typeface="Times New Roman" panose="02020603050405020304" pitchFamily="18" charset="0"/>
              </a:rPr>
              <a:t>đầu</a:t>
            </a:r>
            <a:r>
              <a:rPr lang="en-US" altLang="en-US" sz="3200" dirty="0">
                <a:solidFill>
                  <a:srgbClr val="0000FF"/>
                </a:solidFill>
                <a:latin typeface="Times New Roman" panose="02020603050405020304" pitchFamily="18" charset="0"/>
                <a:cs typeface="Times New Roman" panose="02020603050405020304" pitchFamily="18" charset="0"/>
              </a:rPr>
              <a:t> </a:t>
            </a:r>
            <a:r>
              <a:rPr lang="en-US" altLang="en-US" sz="3200" dirty="0" err="1">
                <a:solidFill>
                  <a:srgbClr val="0000FF"/>
                </a:solidFill>
                <a:latin typeface="Times New Roman" panose="02020603050405020304" pitchFamily="18" charset="0"/>
                <a:cs typeface="Times New Roman" panose="02020603050405020304" pitchFamily="18" charset="0"/>
              </a:rPr>
              <a:t>giờ</a:t>
            </a:r>
            <a:endParaRPr lang="en-US" altLang="en-US" sz="3200" dirty="0">
              <a:solidFill>
                <a:srgbClr val="0000FF"/>
              </a:solidFill>
              <a:latin typeface="Times New Roman" panose="02020603050405020304" pitchFamily="18" charset="0"/>
              <a:cs typeface="Times New Roman" panose="02020603050405020304" pitchFamily="18" charset="0"/>
            </a:endParaRPr>
          </a:p>
          <a:p>
            <a:r>
              <a:rPr lang="en-US" altLang="en-US" sz="3200" dirty="0">
                <a:solidFill>
                  <a:srgbClr val="0000FF"/>
                </a:solidFill>
                <a:latin typeface="Times New Roman" panose="02020603050405020304" pitchFamily="18" charset="0"/>
                <a:cs typeface="Times New Roman" panose="02020603050405020304" pitchFamily="18" charset="0"/>
              </a:rPr>
              <a:t>- </a:t>
            </a:r>
            <a:r>
              <a:rPr lang="en-US" altLang="en-US" sz="3200" dirty="0" err="1">
                <a:solidFill>
                  <a:srgbClr val="0000FF"/>
                </a:solidFill>
                <a:latin typeface="Times New Roman" panose="02020603050405020304" pitchFamily="18" charset="0"/>
                <a:cs typeface="Times New Roman" panose="02020603050405020304" pitchFamily="18" charset="0"/>
              </a:rPr>
              <a:t>Chào</a:t>
            </a:r>
            <a:r>
              <a:rPr lang="en-US" altLang="en-US" sz="3200" dirty="0">
                <a:solidFill>
                  <a:srgbClr val="0000FF"/>
                </a:solidFill>
                <a:latin typeface="Times New Roman" panose="02020603050405020304" pitchFamily="18" charset="0"/>
                <a:cs typeface="Times New Roman" panose="02020603050405020304" pitchFamily="18" charset="0"/>
              </a:rPr>
              <a:t> </a:t>
            </a:r>
            <a:r>
              <a:rPr lang="en-US" altLang="en-US" sz="3200" dirty="0" err="1">
                <a:solidFill>
                  <a:srgbClr val="0000FF"/>
                </a:solidFill>
                <a:latin typeface="Times New Roman" panose="02020603050405020304" pitchFamily="18" charset="0"/>
                <a:cs typeface="Times New Roman" panose="02020603050405020304" pitchFamily="18" charset="0"/>
              </a:rPr>
              <a:t>cờ</a:t>
            </a:r>
            <a:r>
              <a:rPr lang="en-US" altLang="en-US" sz="3200" dirty="0">
                <a:solidFill>
                  <a:srgbClr val="0000FF"/>
                </a:solidFill>
                <a:latin typeface="Times New Roman" panose="02020603050405020304" pitchFamily="18" charset="0"/>
                <a:cs typeface="Times New Roman" panose="02020603050405020304" pitchFamily="18" charset="0"/>
              </a:rPr>
              <a:t>, </a:t>
            </a:r>
            <a:r>
              <a:rPr lang="en-US" altLang="en-US" sz="3200" dirty="0" err="1">
                <a:solidFill>
                  <a:srgbClr val="0000FF"/>
                </a:solidFill>
                <a:latin typeface="Times New Roman" panose="02020603050405020304" pitchFamily="18" charset="0"/>
                <a:cs typeface="Times New Roman" panose="02020603050405020304" pitchFamily="18" charset="0"/>
              </a:rPr>
              <a:t>hát</a:t>
            </a:r>
            <a:r>
              <a:rPr lang="en-US" altLang="en-US" sz="3200" dirty="0">
                <a:solidFill>
                  <a:srgbClr val="0000FF"/>
                </a:solidFill>
                <a:latin typeface="Times New Roman" panose="02020603050405020304" pitchFamily="18" charset="0"/>
                <a:cs typeface="Times New Roman" panose="02020603050405020304" pitchFamily="18" charset="0"/>
              </a:rPr>
              <a:t> </a:t>
            </a:r>
            <a:r>
              <a:rPr lang="en-US" altLang="en-US" sz="3200" dirty="0" err="1">
                <a:solidFill>
                  <a:srgbClr val="0000FF"/>
                </a:solidFill>
                <a:latin typeface="Times New Roman" panose="02020603050405020304" pitchFamily="18" charset="0"/>
                <a:cs typeface="Times New Roman" panose="02020603050405020304" pitchFamily="18" charset="0"/>
              </a:rPr>
              <a:t>quốc</a:t>
            </a:r>
            <a:r>
              <a:rPr lang="en-US" altLang="en-US" sz="3200" dirty="0">
                <a:solidFill>
                  <a:srgbClr val="0000FF"/>
                </a:solidFill>
                <a:latin typeface="Times New Roman" panose="02020603050405020304" pitchFamily="18" charset="0"/>
                <a:cs typeface="Times New Roman" panose="02020603050405020304" pitchFamily="18" charset="0"/>
              </a:rPr>
              <a:t> ca, </a:t>
            </a:r>
            <a:r>
              <a:rPr lang="en-US" altLang="en-US" sz="3200" dirty="0" err="1">
                <a:solidFill>
                  <a:srgbClr val="0000FF"/>
                </a:solidFill>
                <a:latin typeface="Times New Roman" panose="02020603050405020304" pitchFamily="18" charset="0"/>
                <a:cs typeface="Times New Roman" panose="02020603050405020304" pitchFamily="18" charset="0"/>
              </a:rPr>
              <a:t>đội</a:t>
            </a:r>
            <a:r>
              <a:rPr lang="en-US" altLang="en-US" sz="3200" dirty="0">
                <a:solidFill>
                  <a:srgbClr val="0000FF"/>
                </a:solidFill>
                <a:latin typeface="Times New Roman" panose="02020603050405020304" pitchFamily="18" charset="0"/>
                <a:cs typeface="Times New Roman" panose="02020603050405020304" pitchFamily="18" charset="0"/>
              </a:rPr>
              <a:t> ca </a:t>
            </a:r>
            <a:r>
              <a:rPr lang="en-US" altLang="en-US" sz="3200" dirty="0" err="1">
                <a:solidFill>
                  <a:srgbClr val="0000FF"/>
                </a:solidFill>
                <a:latin typeface="Times New Roman" panose="02020603050405020304" pitchFamily="18" charset="0"/>
                <a:cs typeface="Times New Roman" panose="02020603050405020304" pitchFamily="18" charset="0"/>
              </a:rPr>
              <a:t>vào</a:t>
            </a:r>
            <a:r>
              <a:rPr lang="en-US" altLang="en-US" sz="3200" dirty="0">
                <a:solidFill>
                  <a:srgbClr val="0000FF"/>
                </a:solidFill>
                <a:latin typeface="Times New Roman" panose="02020603050405020304" pitchFamily="18" charset="0"/>
                <a:cs typeface="Times New Roman" panose="02020603050405020304" pitchFamily="18" charset="0"/>
              </a:rPr>
              <a:t> </a:t>
            </a:r>
            <a:r>
              <a:rPr lang="en-US" altLang="en-US" sz="3200" dirty="0" err="1">
                <a:solidFill>
                  <a:srgbClr val="0000FF"/>
                </a:solidFill>
                <a:latin typeface="Times New Roman" panose="02020603050405020304" pitchFamily="18" charset="0"/>
                <a:cs typeface="Times New Roman" panose="02020603050405020304" pitchFamily="18" charset="0"/>
              </a:rPr>
              <a:t>sáng</a:t>
            </a:r>
            <a:r>
              <a:rPr lang="en-US" altLang="en-US" sz="3200" dirty="0">
                <a:solidFill>
                  <a:srgbClr val="0000FF"/>
                </a:solidFill>
                <a:latin typeface="Times New Roman" panose="02020603050405020304" pitchFamily="18" charset="0"/>
                <a:cs typeface="Times New Roman" panose="02020603050405020304" pitchFamily="18" charset="0"/>
              </a:rPr>
              <a:t> </a:t>
            </a:r>
            <a:r>
              <a:rPr lang="en-US" altLang="en-US" sz="3200" dirty="0" err="1">
                <a:solidFill>
                  <a:srgbClr val="0000FF"/>
                </a:solidFill>
                <a:latin typeface="Times New Roman" panose="02020603050405020304" pitchFamily="18" charset="0"/>
                <a:cs typeface="Times New Roman" panose="02020603050405020304" pitchFamily="18" charset="0"/>
              </a:rPr>
              <a:t>thứ</a:t>
            </a:r>
            <a:r>
              <a:rPr lang="en-US" altLang="en-US" sz="3200" dirty="0">
                <a:solidFill>
                  <a:srgbClr val="0000FF"/>
                </a:solidFill>
                <a:latin typeface="Times New Roman" panose="02020603050405020304" pitchFamily="18" charset="0"/>
                <a:cs typeface="Times New Roman" panose="02020603050405020304" pitchFamily="18" charset="0"/>
              </a:rPr>
              <a:t> 2…..</a:t>
            </a:r>
          </a:p>
          <a:p>
            <a:r>
              <a:rPr lang="en-US" altLang="en-US" sz="3200" dirty="0">
                <a:solidFill>
                  <a:srgbClr val="0000FF"/>
                </a:solidFill>
                <a:latin typeface="Times New Roman" panose="02020603050405020304" pitchFamily="18" charset="0"/>
                <a:cs typeface="Times New Roman" panose="02020603050405020304" pitchFamily="18" charset="0"/>
              </a:rPr>
              <a:t>………</a:t>
            </a:r>
          </a:p>
        </p:txBody>
      </p:sp>
      <p:pic>
        <p:nvPicPr>
          <p:cNvPr id="10" name="Picture 20" descr="danh ră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9458" y="474345"/>
            <a:ext cx="2986955" cy="3079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3" descr="imag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76132" y="484897"/>
            <a:ext cx="3296532" cy="3069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08645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circle(in)">
                                      <p:cBhvr>
                                        <p:cTn id="17" dur="2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circle(in)">
                                      <p:cBhvr>
                                        <p:cTn id="22" dur="20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pic>
        <p:nvPicPr>
          <p:cNvPr id="4099" name="Picture 7" descr="22bqua-chanh-2709"/>
          <p:cNvPicPr>
            <a:picLocks noGrp="1" noChangeAspect="1"/>
          </p:cNvPicPr>
          <p:nvPr>
            <p:ph sz="half" idx="1"/>
          </p:nvPr>
        </p:nvPicPr>
        <p:blipFill>
          <a:blip r:embed="rId2"/>
          <a:stretch>
            <a:fillRect/>
          </a:stretch>
        </p:blipFill>
        <p:spPr>
          <a:xfrm>
            <a:off x="191770" y="44451"/>
            <a:ext cx="5468620" cy="3411855"/>
          </a:xfrm>
          <a:prstGeom prst="rect">
            <a:avLst/>
          </a:prstGeom>
          <a:noFill/>
          <a:ln w="9525">
            <a:noFill/>
          </a:ln>
        </p:spPr>
      </p:pic>
      <p:pic>
        <p:nvPicPr>
          <p:cNvPr id="4098" name="Picture 6" descr="qua me - muoi"/>
          <p:cNvPicPr>
            <a:picLocks noGrp="1" noChangeAspect="1"/>
          </p:cNvPicPr>
          <p:nvPr>
            <p:ph sz="quarter" idx="2"/>
          </p:nvPr>
        </p:nvPicPr>
        <p:blipFill>
          <a:blip r:embed="rId3"/>
          <a:stretch>
            <a:fillRect/>
          </a:stretch>
        </p:blipFill>
        <p:spPr>
          <a:xfrm>
            <a:off x="5660391" y="3383280"/>
            <a:ext cx="6355715" cy="3474720"/>
          </a:xfrm>
          <a:prstGeom prst="rect">
            <a:avLst/>
          </a:prstGeom>
          <a:noFill/>
          <a:ln w="9525">
            <a:noFill/>
          </a:ln>
        </p:spPr>
      </p:pic>
      <p:pic>
        <p:nvPicPr>
          <p:cNvPr id="100" name="Content Placeholder 99"/>
          <p:cNvPicPr>
            <a:picLocks noGrp="1"/>
          </p:cNvPicPr>
          <p:nvPr>
            <p:ph sz="quarter" idx="3"/>
          </p:nvPr>
        </p:nvPicPr>
        <p:blipFill>
          <a:blip r:embed="rId4"/>
          <a:stretch>
            <a:fillRect/>
          </a:stretch>
        </p:blipFill>
        <p:spPr>
          <a:xfrm>
            <a:off x="5660390" y="44451"/>
            <a:ext cx="6353810" cy="3354705"/>
          </a:xfrm>
          <a:prstGeom prst="rect">
            <a:avLst/>
          </a:prstGeom>
          <a:noFill/>
          <a:ln w="9525">
            <a:noFill/>
          </a:ln>
        </p:spPr>
      </p:pic>
      <p:pic>
        <p:nvPicPr>
          <p:cNvPr id="101" name="Picture 100"/>
          <p:cNvPicPr/>
          <p:nvPr/>
        </p:nvPicPr>
        <p:blipFill>
          <a:blip r:embed="rId5"/>
          <a:stretch>
            <a:fillRect/>
          </a:stretch>
        </p:blipFill>
        <p:spPr>
          <a:xfrm>
            <a:off x="191771" y="3399156"/>
            <a:ext cx="5467985" cy="3458845"/>
          </a:xfrm>
          <a:prstGeom prst="rect">
            <a:avLst/>
          </a:prstGeom>
          <a:noFill/>
          <a:ln w="9525">
            <a:noFill/>
          </a:ln>
        </p:spPr>
      </p:pic>
    </p:spTree>
    <p:extLst>
      <p:ext uri="{BB962C8B-B14F-4D97-AF65-F5344CB8AC3E}">
        <p14:creationId xmlns:p14="http://schemas.microsoft.com/office/powerpoint/2010/main" val="35880441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0076" y="188640"/>
            <a:ext cx="19812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631620">
            <a:off x="6240180" y="1022779"/>
            <a:ext cx="5327650" cy="452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27916" y="4899253"/>
            <a:ext cx="1008063"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9" name="Oval 5"/>
          <p:cNvSpPr>
            <a:spLocks noChangeArrowheads="1"/>
          </p:cNvSpPr>
          <p:nvPr/>
        </p:nvSpPr>
        <p:spPr bwMode="auto">
          <a:xfrm flipH="1">
            <a:off x="8336957" y="5227775"/>
            <a:ext cx="128897" cy="91621"/>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36870" name="Oval 6"/>
          <p:cNvSpPr>
            <a:spLocks noChangeArrowheads="1"/>
          </p:cNvSpPr>
          <p:nvPr/>
        </p:nvSpPr>
        <p:spPr bwMode="auto">
          <a:xfrm flipH="1">
            <a:off x="8431949" y="5312003"/>
            <a:ext cx="45719" cy="63028"/>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36871" name="Oval 7"/>
          <p:cNvSpPr>
            <a:spLocks noChangeArrowheads="1"/>
          </p:cNvSpPr>
          <p:nvPr/>
        </p:nvSpPr>
        <p:spPr bwMode="auto">
          <a:xfrm flipH="1" flipV="1">
            <a:off x="8256237" y="5424381"/>
            <a:ext cx="80719" cy="45719"/>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36872" name="Oval 8"/>
          <p:cNvSpPr>
            <a:spLocks noChangeArrowheads="1"/>
          </p:cNvSpPr>
          <p:nvPr/>
        </p:nvSpPr>
        <p:spPr bwMode="auto">
          <a:xfrm flipH="1">
            <a:off x="8431948" y="5273677"/>
            <a:ext cx="45719" cy="45719"/>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36873" name="Line 9"/>
          <p:cNvSpPr>
            <a:spLocks noChangeShapeType="1"/>
          </p:cNvSpPr>
          <p:nvPr/>
        </p:nvSpPr>
        <p:spPr bwMode="auto">
          <a:xfrm flipV="1">
            <a:off x="10158289" y="1235076"/>
            <a:ext cx="762000" cy="1371600"/>
          </a:xfrm>
          <a:prstGeom prst="line">
            <a:avLst/>
          </a:prstGeom>
          <a:noFill/>
          <a:ln w="38100">
            <a:solidFill>
              <a:srgbClr val="0033CC"/>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6874" name="Text Box 10"/>
          <p:cNvSpPr txBox="1">
            <a:spLocks noChangeArrowheads="1"/>
          </p:cNvSpPr>
          <p:nvPr/>
        </p:nvSpPr>
        <p:spPr bwMode="auto">
          <a:xfrm>
            <a:off x="8132440" y="17947"/>
            <a:ext cx="385192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sz="3600" b="1" dirty="0" err="1">
                <a:solidFill>
                  <a:srgbClr val="FF0000"/>
                </a:solidFill>
                <a:latin typeface="Times New Roman" panose="02020603050405020304" pitchFamily="18" charset="0"/>
                <a:cs typeface="Times New Roman" panose="02020603050405020304" pitchFamily="18" charset="0"/>
              </a:rPr>
              <a:t>Đường</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liên</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hệ</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tạm</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thời</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dần</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mất</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đi</a:t>
            </a:r>
            <a:endParaRPr lang="en-US" altLang="en-US" sz="3600" b="1" dirty="0">
              <a:solidFill>
                <a:srgbClr val="FF0000"/>
              </a:solidFill>
              <a:latin typeface="Times New Roman" panose="02020603050405020304" pitchFamily="18" charset="0"/>
              <a:cs typeface="Times New Roman" panose="02020603050405020304" pitchFamily="18" charset="0"/>
            </a:endParaRPr>
          </a:p>
        </p:txBody>
      </p:sp>
      <p:sp>
        <p:nvSpPr>
          <p:cNvPr id="36875" name="Text Box 11"/>
          <p:cNvSpPr txBox="1">
            <a:spLocks noChangeArrowheads="1"/>
          </p:cNvSpPr>
          <p:nvPr/>
        </p:nvSpPr>
        <p:spPr bwMode="auto">
          <a:xfrm>
            <a:off x="1981200" y="5562601"/>
            <a:ext cx="28194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FontTx/>
              <a:buNone/>
            </a:pPr>
            <a:endParaRPr lang="en-US" altLang="en-US" sz="2000">
              <a:solidFill>
                <a:srgbClr val="FF3300"/>
              </a:solidFill>
            </a:endParaRPr>
          </a:p>
        </p:txBody>
      </p:sp>
      <p:sp>
        <p:nvSpPr>
          <p:cNvPr id="36876" name="Text Box 12"/>
          <p:cNvSpPr txBox="1">
            <a:spLocks noChangeArrowheads="1"/>
          </p:cNvSpPr>
          <p:nvPr/>
        </p:nvSpPr>
        <p:spPr bwMode="auto">
          <a:xfrm>
            <a:off x="1905000" y="4876801"/>
            <a:ext cx="4419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50000"/>
              </a:spcBef>
              <a:buFontTx/>
              <a:buNone/>
            </a:pPr>
            <a:r>
              <a:rPr lang="en-US" altLang="en-US" sz="2000">
                <a:solidFill>
                  <a:srgbClr val="000000"/>
                </a:solidFill>
              </a:rPr>
              <a:t>   </a:t>
            </a:r>
          </a:p>
        </p:txBody>
      </p:sp>
      <p:sp>
        <p:nvSpPr>
          <p:cNvPr id="36877" name="Text Box 13"/>
          <p:cNvSpPr txBox="1">
            <a:spLocks noChangeArrowheads="1"/>
          </p:cNvSpPr>
          <p:nvPr/>
        </p:nvSpPr>
        <p:spPr bwMode="auto">
          <a:xfrm>
            <a:off x="366722" y="5657671"/>
            <a:ext cx="797023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vi-VN" altLang="en-US" sz="3600" b="1" dirty="0">
                <a:solidFill>
                  <a:srgbClr val="FF0000"/>
                </a:solidFill>
                <a:latin typeface="+mj-lt"/>
              </a:rPr>
              <a:t>Phản xạ tiết nước bọt đối với kích thích ánh đèn sẽ không còn.</a:t>
            </a:r>
          </a:p>
        </p:txBody>
      </p:sp>
      <p:sp>
        <p:nvSpPr>
          <p:cNvPr id="36879" name="Oval 15"/>
          <p:cNvSpPr>
            <a:spLocks noChangeArrowheads="1"/>
          </p:cNvSpPr>
          <p:nvPr/>
        </p:nvSpPr>
        <p:spPr bwMode="auto">
          <a:xfrm>
            <a:off x="9531927" y="2320636"/>
            <a:ext cx="152400" cy="228600"/>
          </a:xfrm>
          <a:prstGeom prst="ellipse">
            <a:avLst/>
          </a:prstGeom>
          <a:solidFill>
            <a:srgbClr val="660066"/>
          </a:solidFill>
          <a:ln w="12700" cap="sq">
            <a:solidFill>
              <a:schemeClr val="tx1"/>
            </a:solidFill>
            <a:round/>
            <a:headEnd type="none" w="sm" len="sm"/>
            <a:tailEnd type="none" w="sm" len="sm"/>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endParaRPr lang="en-US" altLang="en-US" sz="1800">
              <a:solidFill>
                <a:srgbClr val="660066"/>
              </a:solidFill>
            </a:endParaRPr>
          </a:p>
        </p:txBody>
      </p:sp>
      <p:sp>
        <p:nvSpPr>
          <p:cNvPr id="36880" name="Oval 16"/>
          <p:cNvSpPr>
            <a:spLocks noChangeArrowheads="1"/>
          </p:cNvSpPr>
          <p:nvPr/>
        </p:nvSpPr>
        <p:spPr bwMode="auto">
          <a:xfrm>
            <a:off x="10386889" y="3158836"/>
            <a:ext cx="152400" cy="228600"/>
          </a:xfrm>
          <a:prstGeom prst="ellipse">
            <a:avLst/>
          </a:prstGeom>
          <a:solidFill>
            <a:srgbClr val="3333FF"/>
          </a:solidFill>
          <a:ln w="12700" cap="sq">
            <a:solidFill>
              <a:schemeClr val="tx1"/>
            </a:solidFill>
            <a:round/>
            <a:headEnd type="none" w="sm" len="sm"/>
            <a:tailEnd type="none" w="sm" len="sm"/>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36881" name="Line 17"/>
          <p:cNvSpPr>
            <a:spLocks noChangeShapeType="1"/>
          </p:cNvSpPr>
          <p:nvPr/>
        </p:nvSpPr>
        <p:spPr bwMode="auto">
          <a:xfrm>
            <a:off x="8559298" y="2857499"/>
            <a:ext cx="1727702" cy="419099"/>
          </a:xfrm>
          <a:prstGeom prst="line">
            <a:avLst/>
          </a:prstGeom>
          <a:noFill/>
          <a:ln w="76200">
            <a:solidFill>
              <a:srgbClr val="0000FF"/>
            </a:solidFill>
            <a:prstDash val="sysDot"/>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6882" name="Arc 18"/>
          <p:cNvSpPr>
            <a:spLocks/>
          </p:cNvSpPr>
          <p:nvPr/>
        </p:nvSpPr>
        <p:spPr bwMode="auto">
          <a:xfrm rot="10994471">
            <a:off x="9511295" y="2572482"/>
            <a:ext cx="609600" cy="1143000"/>
          </a:xfrm>
          <a:custGeom>
            <a:avLst/>
            <a:gdLst>
              <a:gd name="T0" fmla="*/ 0 w 21600"/>
              <a:gd name="T1" fmla="*/ 0 h 21600"/>
              <a:gd name="T2" fmla="*/ 2147483646 w 21600"/>
              <a:gd name="T3" fmla="*/ 2147483646 h 21600"/>
              <a:gd name="T4" fmla="*/ 0 w 21600"/>
              <a:gd name="T5" fmla="*/ 2147483646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76200">
            <a:solidFill>
              <a:srgbClr val="FF0000"/>
            </a:solidFill>
            <a:prstDash val="sysDot"/>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883" name="Arc 19"/>
          <p:cNvSpPr>
            <a:spLocks/>
          </p:cNvSpPr>
          <p:nvPr/>
        </p:nvSpPr>
        <p:spPr bwMode="auto">
          <a:xfrm rot="8482355">
            <a:off x="9228723" y="3433928"/>
            <a:ext cx="685800" cy="609600"/>
          </a:xfrm>
          <a:custGeom>
            <a:avLst/>
            <a:gdLst>
              <a:gd name="T0" fmla="*/ 0 w 21600"/>
              <a:gd name="T1" fmla="*/ 0 h 21600"/>
              <a:gd name="T2" fmla="*/ 2147483646 w 21600"/>
              <a:gd name="T3" fmla="*/ 2147483646 h 21600"/>
              <a:gd name="T4" fmla="*/ 0 w 21600"/>
              <a:gd name="T5" fmla="*/ 2147483646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76200">
            <a:solidFill>
              <a:srgbClr val="FF0000"/>
            </a:solidFill>
            <a:prstDash val="sysDot"/>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884" name="Arc 20"/>
          <p:cNvSpPr>
            <a:spLocks/>
          </p:cNvSpPr>
          <p:nvPr/>
        </p:nvSpPr>
        <p:spPr bwMode="auto">
          <a:xfrm>
            <a:off x="9677400" y="2549236"/>
            <a:ext cx="762000" cy="609600"/>
          </a:xfrm>
          <a:custGeom>
            <a:avLst/>
            <a:gdLst>
              <a:gd name="T0" fmla="*/ 0 w 21600"/>
              <a:gd name="T1" fmla="*/ 0 h 21600"/>
              <a:gd name="T2" fmla="*/ 2147483646 w 21600"/>
              <a:gd name="T3" fmla="*/ 2147483646 h 21600"/>
              <a:gd name="T4" fmla="*/ 0 w 21600"/>
              <a:gd name="T5" fmla="*/ 2147483646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76200">
            <a:solidFill>
              <a:srgbClr val="993300"/>
            </a:solidFill>
            <a:prstDash val="sysDot"/>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1" name="Text Box 14"/>
          <p:cNvSpPr txBox="1"/>
          <p:nvPr/>
        </p:nvSpPr>
        <p:spPr>
          <a:xfrm>
            <a:off x="178898" y="0"/>
            <a:ext cx="5760590" cy="608012"/>
          </a:xfrm>
          <a:prstGeom prst="rect">
            <a:avLst/>
          </a:prstGeom>
          <a:noFill/>
          <a:ln w="9525">
            <a:noFill/>
          </a:ln>
        </p:spPr>
        <p:txBody>
          <a:bodyPr wrap="square" lIns="115352" tIns="57676" rIns="115352" bIns="57676">
            <a:spAutoFit/>
          </a:bodyPr>
          <a:lstStyle/>
          <a:p>
            <a:pPr>
              <a:spcBef>
                <a:spcPct val="50000"/>
              </a:spcBef>
            </a:pPr>
            <a:r>
              <a:rPr sz="3200" b="1" dirty="0">
                <a:solidFill>
                  <a:srgbClr val="0033CC"/>
                </a:solidFill>
                <a:latin typeface="Times New Roman" panose="02020603050405020304" pitchFamily="18" charset="0"/>
                <a:cs typeface="Times New Roman" panose="02020603050405020304" pitchFamily="18" charset="0"/>
              </a:rPr>
              <a:t>2. Ức chế phản xạ có điều kiện</a:t>
            </a:r>
            <a:endParaRPr sz="3200" b="1" dirty="0">
              <a:solidFill>
                <a:srgbClr val="0033CC"/>
              </a:solidFill>
              <a:latin typeface="Times New Roman" panose="02020603050405020304" pitchFamily="18" charset="0"/>
              <a:ea typeface="Times New Roman" panose="02020603050405020304" pitchFamily="18" charset="0"/>
            </a:endParaRPr>
          </a:p>
        </p:txBody>
      </p:sp>
      <p:sp>
        <p:nvSpPr>
          <p:cNvPr id="22" name="Rectangle 21"/>
          <p:cNvSpPr/>
          <p:nvPr/>
        </p:nvSpPr>
        <p:spPr>
          <a:xfrm>
            <a:off x="-21453" y="1511225"/>
            <a:ext cx="4509218" cy="2862322"/>
          </a:xfrm>
          <a:prstGeom prst="rect">
            <a:avLst/>
          </a:prstGeom>
        </p:spPr>
        <p:txBody>
          <a:bodyPr wrap="square">
            <a:spAutoFit/>
          </a:bodyPr>
          <a:lstStyle/>
          <a:p>
            <a:pPr lvl="0" algn="ctr">
              <a:spcBef>
                <a:spcPct val="50000"/>
              </a:spcBef>
            </a:pPr>
            <a:r>
              <a:rPr lang="vi-VN" altLang="x-none" sz="3600" dirty="0">
                <a:solidFill>
                  <a:srgbClr val="FF0000"/>
                </a:solidFill>
                <a:latin typeface="Times New Roman" panose="02020603050405020304" pitchFamily="18" charset="0"/>
                <a:cs typeface="Times New Roman" panose="02020603050405020304" pitchFamily="18" charset="0"/>
              </a:rPr>
              <a:t>Trong thí nghiệm trên nếu ta chỉ bật đèn mà không cho chó ăn nhiều lần thì hiện tượng gì sẽ xảy ra?</a:t>
            </a:r>
            <a:endParaRPr lang="vi-VN" sz="3600" dirty="0">
              <a:solidFill>
                <a:srgbClr val="FF0000"/>
              </a:solidFill>
              <a:latin typeface="Times New Roman" panose="02020603050405020304" pitchFamily="18" charset="0"/>
              <a:cs typeface="Times New Roman" panose="02020603050405020304" pitchFamily="18" charset="0"/>
            </a:endParaRPr>
          </a:p>
        </p:txBody>
      </p:sp>
      <p:sp>
        <p:nvSpPr>
          <p:cNvPr id="23" name="Rectangle 22"/>
          <p:cNvSpPr/>
          <p:nvPr/>
        </p:nvSpPr>
        <p:spPr>
          <a:xfrm>
            <a:off x="366722" y="804680"/>
            <a:ext cx="5531987" cy="4552015"/>
          </a:xfrm>
          <a:prstGeom prst="rect">
            <a:avLst/>
          </a:prstGeom>
          <a:noFill/>
          <a:ln w="9525">
            <a:noFill/>
          </a:ln>
        </p:spPr>
        <p:txBody>
          <a:bodyPr wrap="square">
            <a:spAutoFit/>
          </a:bodyPr>
          <a:lstStyle/>
          <a:p>
            <a:pPr algn="just">
              <a:lnSpc>
                <a:spcPct val="115000"/>
              </a:lnSpc>
            </a:pPr>
            <a:r>
              <a:rPr sz="3600" b="1" dirty="0">
                <a:latin typeface="Times New Roman" panose="02020603050405020304" pitchFamily="18" charset="0"/>
                <a:cs typeface="Times New Roman" panose="02020603050405020304" pitchFamily="18" charset="0"/>
              </a:rPr>
              <a:t>Các phản xạ có điều kiện nếu không được củng cố thường xuyên sẽ bị mất do ức chế tắt dần, vì vậy phải thường xuyên củng cố các phản xạ có điều kiện đã được hình th</a:t>
            </a:r>
            <a:r>
              <a:rPr sz="3600" b="1" dirty="0">
                <a:latin typeface="Times New Roman" panose="02020603050405020304" pitchFamily="18" charset="0"/>
                <a:ea typeface="Times New Roman" panose="02020603050405020304" pitchFamily="18" charset="0"/>
              </a:rPr>
              <a:t>à</a:t>
            </a:r>
            <a:r>
              <a:rPr sz="3600" b="1" dirty="0">
                <a:latin typeface="Times New Roman" panose="02020603050405020304" pitchFamily="18" charset="0"/>
                <a:cs typeface="Times New Roman" panose="02020603050405020304" pitchFamily="18" charset="0"/>
              </a:rPr>
              <a:t>nh.</a:t>
            </a:r>
            <a:endParaRPr sz="3600" b="1"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477588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nodeType="withEffect">
                                  <p:stCondLst>
                                    <p:cond delay="0"/>
                                  </p:stCondLst>
                                  <p:childTnLst>
                                    <p:set>
                                      <p:cBhvr>
                                        <p:cTn id="6" dur="1" fill="hold">
                                          <p:stCondLst>
                                            <p:cond delay="0"/>
                                          </p:stCondLst>
                                        </p:cTn>
                                        <p:tgtEl>
                                          <p:spTgt spid="36866"/>
                                        </p:tgtEl>
                                        <p:attrNameLst>
                                          <p:attrName>style.visibility</p:attrName>
                                        </p:attrNameLst>
                                      </p:cBhvr>
                                      <p:to>
                                        <p:strVal val="visible"/>
                                      </p:to>
                                    </p:set>
                                    <p:animEffect transition="in" filter="box(in)">
                                      <p:cBhvr>
                                        <p:cTn id="7" dur="1000"/>
                                        <p:tgtEl>
                                          <p:spTgt spid="3686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6" presetClass="emph" presetSubtype="0" fill="hold" nodeType="clickEffect">
                                  <p:stCondLst>
                                    <p:cond delay="0"/>
                                  </p:stCondLst>
                                  <p:childTnLst>
                                    <p:animEffect transition="out" filter="fade">
                                      <p:cBhvr>
                                        <p:cTn id="11" dur="500" tmFilter="0, 0; .2, .5; .8, .5; 1, 0"/>
                                        <p:tgtEl>
                                          <p:spTgt spid="36866"/>
                                        </p:tgtEl>
                                      </p:cBhvr>
                                    </p:animEffect>
                                    <p:animScale>
                                      <p:cBhvr>
                                        <p:cTn id="12" dur="250" autoRev="1" fill="hold"/>
                                        <p:tgtEl>
                                          <p:spTgt spid="36866"/>
                                        </p:tgtEl>
                                      </p:cBhvr>
                                      <p:by x="105000" y="105000"/>
                                    </p:animScale>
                                  </p:childTnLst>
                                </p:cTn>
                              </p:par>
                            </p:childTnLst>
                          </p:cTn>
                        </p:par>
                      </p:childTnLst>
                    </p:cTn>
                  </p:par>
                  <p:par>
                    <p:cTn id="13" fill="hold" nodeType="clickPar">
                      <p:stCondLst>
                        <p:cond delay="indefinite"/>
                      </p:stCondLst>
                      <p:childTnLst>
                        <p:par>
                          <p:cTn id="14" fill="hold" nodeType="withGroup">
                            <p:stCondLst>
                              <p:cond delay="0"/>
                            </p:stCondLst>
                            <p:childTnLst>
                              <p:par>
                                <p:cTn id="15" presetID="26" presetClass="emph" presetSubtype="0" fill="hold" nodeType="clickEffect">
                                  <p:stCondLst>
                                    <p:cond delay="0"/>
                                  </p:stCondLst>
                                  <p:childTnLst>
                                    <p:animEffect transition="out" filter="fade">
                                      <p:cBhvr>
                                        <p:cTn id="16" dur="5000" tmFilter="0, 0; .2, .5; .8, .5; 1, 0"/>
                                        <p:tgtEl>
                                          <p:spTgt spid="36881"/>
                                        </p:tgtEl>
                                      </p:cBhvr>
                                    </p:animEffect>
                                    <p:animScale>
                                      <p:cBhvr>
                                        <p:cTn id="17" dur="2500" autoRev="1" fill="hold"/>
                                        <p:tgtEl>
                                          <p:spTgt spid="36881"/>
                                        </p:tgtEl>
                                      </p:cBhvr>
                                      <p:by x="105000" y="105000"/>
                                    </p:animScale>
                                  </p:childTnLst>
                                </p:cTn>
                              </p:par>
                              <p:par>
                                <p:cTn id="18" presetID="26" presetClass="emph" presetSubtype="0" fill="hold" nodeType="withEffect">
                                  <p:stCondLst>
                                    <p:cond delay="0"/>
                                  </p:stCondLst>
                                  <p:childTnLst>
                                    <p:animEffect transition="out" filter="fade">
                                      <p:cBhvr>
                                        <p:cTn id="19" dur="5000" tmFilter="0, 0; .2, .5; .8, .5; 1, 0"/>
                                        <p:tgtEl>
                                          <p:spTgt spid="36883"/>
                                        </p:tgtEl>
                                      </p:cBhvr>
                                    </p:animEffect>
                                    <p:animScale>
                                      <p:cBhvr>
                                        <p:cTn id="20" dur="2500" autoRev="1" fill="hold"/>
                                        <p:tgtEl>
                                          <p:spTgt spid="36883"/>
                                        </p:tgtEl>
                                      </p:cBhvr>
                                      <p:by x="105000" y="105000"/>
                                    </p:animScale>
                                  </p:childTnLst>
                                </p:cTn>
                              </p:par>
                              <p:par>
                                <p:cTn id="21" presetID="26" presetClass="emph" presetSubtype="0" fill="hold" nodeType="withEffect">
                                  <p:stCondLst>
                                    <p:cond delay="0"/>
                                  </p:stCondLst>
                                  <p:childTnLst>
                                    <p:animEffect transition="out" filter="fade">
                                      <p:cBhvr>
                                        <p:cTn id="22" dur="5000" tmFilter="0, 0; .2, .5; .8, .5; 1, 0"/>
                                        <p:tgtEl>
                                          <p:spTgt spid="36882"/>
                                        </p:tgtEl>
                                      </p:cBhvr>
                                    </p:animEffect>
                                    <p:animScale>
                                      <p:cBhvr>
                                        <p:cTn id="23" dur="2500" autoRev="1" fill="hold"/>
                                        <p:tgtEl>
                                          <p:spTgt spid="36882"/>
                                        </p:tgtEl>
                                      </p:cBhvr>
                                      <p:by x="105000" y="105000"/>
                                    </p:animScale>
                                  </p:childTnLst>
                                </p:cTn>
                              </p:par>
                              <p:par>
                                <p:cTn id="24" presetID="26" presetClass="emph" presetSubtype="0" fill="hold" grpId="0" nodeType="withEffect">
                                  <p:stCondLst>
                                    <p:cond delay="0"/>
                                  </p:stCondLst>
                                  <p:childTnLst>
                                    <p:animEffect transition="out" filter="fade">
                                      <p:cBhvr>
                                        <p:cTn id="25" dur="5000" tmFilter="0, 0; .2, .5; .8, .5; 1, 0"/>
                                        <p:tgtEl>
                                          <p:spTgt spid="36879"/>
                                        </p:tgtEl>
                                      </p:cBhvr>
                                    </p:animEffect>
                                    <p:animScale>
                                      <p:cBhvr>
                                        <p:cTn id="26" dur="2500" autoRev="1" fill="hold"/>
                                        <p:tgtEl>
                                          <p:spTgt spid="36879"/>
                                        </p:tgtEl>
                                      </p:cBhvr>
                                      <p:by x="105000" y="105000"/>
                                    </p:animScale>
                                  </p:childTnLst>
                                </p:cTn>
                              </p:par>
                              <p:par>
                                <p:cTn id="27" presetID="26" presetClass="emph" presetSubtype="0" fill="hold" nodeType="withEffect">
                                  <p:stCondLst>
                                    <p:cond delay="0"/>
                                  </p:stCondLst>
                                  <p:childTnLst>
                                    <p:animEffect transition="out" filter="fade">
                                      <p:cBhvr>
                                        <p:cTn id="28" dur="5000" tmFilter="0, 0; .2, .5; .8, .5; 1, 0"/>
                                        <p:tgtEl>
                                          <p:spTgt spid="36880"/>
                                        </p:tgtEl>
                                      </p:cBhvr>
                                    </p:animEffect>
                                    <p:animScale>
                                      <p:cBhvr>
                                        <p:cTn id="29" dur="2500" autoRev="1" fill="hold"/>
                                        <p:tgtEl>
                                          <p:spTgt spid="36880"/>
                                        </p:tgtEl>
                                      </p:cBhvr>
                                      <p:by x="105000" y="105000"/>
                                    </p:animScale>
                                  </p:childTnLst>
                                </p:cTn>
                              </p:par>
                              <p:par>
                                <p:cTn id="30" presetID="26" presetClass="emph" presetSubtype="0" fill="hold" nodeType="withEffect">
                                  <p:stCondLst>
                                    <p:cond delay="0"/>
                                  </p:stCondLst>
                                  <p:childTnLst>
                                    <p:animEffect transition="out" filter="fade">
                                      <p:cBhvr>
                                        <p:cTn id="31" dur="5000" tmFilter="0, 0; .2, .5; .8, .5; 1, 0"/>
                                        <p:tgtEl>
                                          <p:spTgt spid="36884"/>
                                        </p:tgtEl>
                                      </p:cBhvr>
                                    </p:animEffect>
                                    <p:animScale>
                                      <p:cBhvr>
                                        <p:cTn id="32" dur="2500" autoRev="1" fill="hold"/>
                                        <p:tgtEl>
                                          <p:spTgt spid="36884"/>
                                        </p:tgtEl>
                                      </p:cBhvr>
                                      <p:by x="105000" y="105000"/>
                                    </p:animScale>
                                  </p:childTnLst>
                                </p:cTn>
                              </p:par>
                              <p:par>
                                <p:cTn id="33" presetID="0" presetClass="path" presetSubtype="0" repeatCount="indefinite" accel="50000" decel="50000" fill="hold" nodeType="withEffect">
                                  <p:stCondLst>
                                    <p:cond delay="0"/>
                                  </p:stCondLst>
                                  <p:childTnLst>
                                    <p:animMotion origin="layout" path="M -0.00416 -0.15556 C -0.00325 -0.1007 -3.54167E-6 -0.05139 -3.54167E-6 4.07407E-6 " pathEditMode="relative" rAng="0" ptsTypes="AA">
                                      <p:cBhvr>
                                        <p:cTn id="34" dur="2000" fill="hold"/>
                                        <p:tgtEl>
                                          <p:spTgt spid="36871"/>
                                        </p:tgtEl>
                                        <p:attrNameLst>
                                          <p:attrName>ppt_x</p:attrName>
                                          <p:attrName>ppt_y</p:attrName>
                                        </p:attrNameLst>
                                      </p:cBhvr>
                                      <p:rCtr x="208" y="7778"/>
                                    </p:animMotion>
                                  </p:childTnLst>
                                </p:cTn>
                              </p:par>
                              <p:par>
                                <p:cTn id="35" presetID="0" presetClass="path" presetSubtype="0" accel="50000" decel="50000" fill="hold" nodeType="withEffect">
                                  <p:stCondLst>
                                    <p:cond delay="0"/>
                                  </p:stCondLst>
                                  <p:childTnLst>
                                    <p:animMotion origin="layout" path="M 6.25E-7 -0.11551 C 6.25E-7 -0.07709 6.25E-7 -0.03866 6.25E-7 2.59259E-6 " pathEditMode="relative" rAng="0" ptsTypes="AA">
                                      <p:cBhvr>
                                        <p:cTn id="36" dur="2000" fill="hold"/>
                                        <p:tgtEl>
                                          <p:spTgt spid="36872"/>
                                        </p:tgtEl>
                                        <p:attrNameLst>
                                          <p:attrName>ppt_x</p:attrName>
                                          <p:attrName>ppt_y</p:attrName>
                                        </p:attrNameLst>
                                      </p:cBhvr>
                                      <p:rCtr x="0" y="5764"/>
                                    </p:animMotion>
                                  </p:childTnLst>
                                </p:cTn>
                              </p:par>
                              <p:par>
                                <p:cTn id="37" presetID="0" presetClass="path" presetSubtype="0" repeatCount="indefinite" accel="50000" decel="50000" fill="hold" nodeType="withEffect">
                                  <p:stCondLst>
                                    <p:cond delay="0"/>
                                  </p:stCondLst>
                                  <p:childTnLst>
                                    <p:animMotion origin="layout" path="M -0.00208 -0.15 C 0.01133 -0.09676 8.33333E-7 -0.14468 8.33333E-7 2.96296E-6 " pathEditMode="relative" rAng="0" ptsTypes="AA">
                                      <p:cBhvr>
                                        <p:cTn id="38" dur="2000" fill="hold"/>
                                        <p:tgtEl>
                                          <p:spTgt spid="36869"/>
                                        </p:tgtEl>
                                        <p:attrNameLst>
                                          <p:attrName>ppt_x</p:attrName>
                                          <p:attrName>ppt_y</p:attrName>
                                        </p:attrNameLst>
                                      </p:cBhvr>
                                      <p:rCtr x="326" y="7500"/>
                                    </p:animMotion>
                                  </p:childTnLst>
                                </p:cTn>
                              </p:par>
                            </p:childTnLst>
                          </p:cTn>
                        </p:par>
                      </p:childTnLst>
                    </p:cTn>
                  </p:par>
                  <p:par>
                    <p:cTn id="39" fill="hold" nodeType="clickPar">
                      <p:stCondLst>
                        <p:cond delay="indefinite"/>
                      </p:stCondLst>
                      <p:childTnLst>
                        <p:par>
                          <p:cTn id="40" fill="hold" nodeType="withGroup">
                            <p:stCondLst>
                              <p:cond delay="0"/>
                            </p:stCondLst>
                            <p:childTnLst>
                              <p:par>
                                <p:cTn id="41" presetID="55" presetClass="entr" presetSubtype="0" fill="hold" nodeType="clickEffect" nodePh="1">
                                  <p:stCondLst>
                                    <p:cond delay="0"/>
                                  </p:stCondLst>
                                  <p:endCondLst>
                                    <p:cond evt="begin" delay="0">
                                      <p:tn val="41"/>
                                    </p:cond>
                                  </p:endCondLst>
                                  <p:childTnLst>
                                    <p:set>
                                      <p:cBhvr>
                                        <p:cTn id="42" dur="1" fill="hold">
                                          <p:stCondLst>
                                            <p:cond delay="0"/>
                                          </p:stCondLst>
                                        </p:cTn>
                                        <p:tgtEl>
                                          <p:spTgt spid="36875">
                                            <p:txEl>
                                              <p:pRg st="0" end="0"/>
                                            </p:txEl>
                                          </p:spTgt>
                                        </p:tgtEl>
                                        <p:attrNameLst>
                                          <p:attrName>style.visibility</p:attrName>
                                        </p:attrNameLst>
                                      </p:cBhvr>
                                      <p:to>
                                        <p:strVal val="visible"/>
                                      </p:to>
                                    </p:set>
                                    <p:anim calcmode="lin" valueType="num">
                                      <p:cBhvr>
                                        <p:cTn id="43" dur="1000" fill="hold"/>
                                        <p:tgtEl>
                                          <p:spTgt spid="36875">
                                            <p:txEl>
                                              <p:pRg st="0" end="0"/>
                                            </p:txEl>
                                          </p:spTgt>
                                        </p:tgtEl>
                                        <p:attrNameLst>
                                          <p:attrName>ppt_w</p:attrName>
                                        </p:attrNameLst>
                                      </p:cBhvr>
                                      <p:tavLst>
                                        <p:tav tm="0">
                                          <p:val>
                                            <p:strVal val="#ppt_w*0.70"/>
                                          </p:val>
                                        </p:tav>
                                        <p:tav tm="100000">
                                          <p:val>
                                            <p:strVal val="#ppt_w"/>
                                          </p:val>
                                        </p:tav>
                                      </p:tavLst>
                                    </p:anim>
                                    <p:anim calcmode="lin" valueType="num">
                                      <p:cBhvr>
                                        <p:cTn id="44" dur="1000" fill="hold"/>
                                        <p:tgtEl>
                                          <p:spTgt spid="36875">
                                            <p:txEl>
                                              <p:pRg st="0" end="0"/>
                                            </p:txEl>
                                          </p:spTgt>
                                        </p:tgtEl>
                                        <p:attrNameLst>
                                          <p:attrName>ppt_h</p:attrName>
                                        </p:attrNameLst>
                                      </p:cBhvr>
                                      <p:tavLst>
                                        <p:tav tm="0">
                                          <p:val>
                                            <p:strVal val="#ppt_h"/>
                                          </p:val>
                                        </p:tav>
                                        <p:tav tm="100000">
                                          <p:val>
                                            <p:strVal val="#ppt_h"/>
                                          </p:val>
                                        </p:tav>
                                      </p:tavLst>
                                    </p:anim>
                                    <p:animEffect transition="in" filter="fade">
                                      <p:cBhvr>
                                        <p:cTn id="45" dur="1000"/>
                                        <p:tgtEl>
                                          <p:spTgt spid="36875">
                                            <p:txEl>
                                              <p:pRg st="0" end="0"/>
                                            </p:txEl>
                                          </p:spTgt>
                                        </p:tgtEl>
                                      </p:cBhvr>
                                    </p:animEffect>
                                  </p:childTnLst>
                                </p:cTn>
                              </p:par>
                              <p:par>
                                <p:cTn id="46" presetID="24" presetClass="entr" presetSubtype="0" fill="hold" grpId="0" nodeType="withEffect">
                                  <p:stCondLst>
                                    <p:cond delay="0"/>
                                  </p:stCondLst>
                                  <p:childTnLst>
                                    <p:set>
                                      <p:cBhvr>
                                        <p:cTn id="47" dur="1" fill="hold">
                                          <p:stCondLst>
                                            <p:cond delay="0"/>
                                          </p:stCondLst>
                                        </p:cTn>
                                        <p:tgtEl>
                                          <p:spTgt spid="36876"/>
                                        </p:tgtEl>
                                        <p:attrNameLst>
                                          <p:attrName>style.visibility</p:attrName>
                                        </p:attrNameLst>
                                      </p:cBhvr>
                                      <p:to>
                                        <p:strVal val="visible"/>
                                      </p:to>
                                    </p:set>
                                    <p:anim to="" calcmode="lin" valueType="num">
                                      <p:cBhvr>
                                        <p:cTn id="48" dur="1" fill="hold"/>
                                        <p:tgtEl>
                                          <p:spTgt spid="36876"/>
                                        </p:tgtEl>
                                        <p:attrNameLst>
                                          <p:attrName/>
                                        </p:attrNameLst>
                                      </p:cBhvr>
                                    </p:anim>
                                  </p:childTnLst>
                                </p:cTn>
                              </p:par>
                              <p:par>
                                <p:cTn id="49" presetID="2" presetClass="exit" presetSubtype="4" fill="hold" grpId="1" nodeType="withEffect">
                                  <p:stCondLst>
                                    <p:cond delay="0"/>
                                  </p:stCondLst>
                                  <p:childTnLst>
                                    <p:anim calcmode="lin" valueType="num">
                                      <p:cBhvr additive="base">
                                        <p:cTn id="50" dur="500"/>
                                        <p:tgtEl>
                                          <p:spTgt spid="36876"/>
                                        </p:tgtEl>
                                        <p:attrNameLst>
                                          <p:attrName>ppt_x</p:attrName>
                                        </p:attrNameLst>
                                      </p:cBhvr>
                                      <p:tavLst>
                                        <p:tav tm="0">
                                          <p:val>
                                            <p:strVal val="ppt_x"/>
                                          </p:val>
                                        </p:tav>
                                        <p:tav tm="100000">
                                          <p:val>
                                            <p:strVal val="ppt_x"/>
                                          </p:val>
                                        </p:tav>
                                      </p:tavLst>
                                    </p:anim>
                                    <p:anim calcmode="lin" valueType="num">
                                      <p:cBhvr additive="base">
                                        <p:cTn id="51" dur="500"/>
                                        <p:tgtEl>
                                          <p:spTgt spid="36876"/>
                                        </p:tgtEl>
                                        <p:attrNameLst>
                                          <p:attrName>ppt_y</p:attrName>
                                        </p:attrNameLst>
                                      </p:cBhvr>
                                      <p:tavLst>
                                        <p:tav tm="0">
                                          <p:val>
                                            <p:strVal val="ppt_y"/>
                                          </p:val>
                                        </p:tav>
                                        <p:tav tm="100000">
                                          <p:val>
                                            <p:strVal val="1+ppt_h/2"/>
                                          </p:val>
                                        </p:tav>
                                      </p:tavLst>
                                    </p:anim>
                                    <p:set>
                                      <p:cBhvr>
                                        <p:cTn id="52" dur="1" fill="hold">
                                          <p:stCondLst>
                                            <p:cond delay="499"/>
                                          </p:stCondLst>
                                        </p:cTn>
                                        <p:tgtEl>
                                          <p:spTgt spid="36876"/>
                                        </p:tgtEl>
                                        <p:attrNameLst>
                                          <p:attrName>style.visibility</p:attrName>
                                        </p:attrNameLst>
                                      </p:cBhvr>
                                      <p:to>
                                        <p:strVal val="hidden"/>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2" presetClass="exit" presetSubtype="4" fill="hold" nodeType="clickEffect">
                                  <p:stCondLst>
                                    <p:cond delay="0"/>
                                  </p:stCondLst>
                                  <p:childTnLst>
                                    <p:anim calcmode="lin" valueType="num">
                                      <p:cBhvr additive="base">
                                        <p:cTn id="56" dur="500"/>
                                        <p:tgtEl>
                                          <p:spTgt spid="36869"/>
                                        </p:tgtEl>
                                        <p:attrNameLst>
                                          <p:attrName>ppt_x</p:attrName>
                                        </p:attrNameLst>
                                      </p:cBhvr>
                                      <p:tavLst>
                                        <p:tav tm="0">
                                          <p:val>
                                            <p:strVal val="ppt_x"/>
                                          </p:val>
                                        </p:tav>
                                        <p:tav tm="100000">
                                          <p:val>
                                            <p:strVal val="ppt_x"/>
                                          </p:val>
                                        </p:tav>
                                      </p:tavLst>
                                    </p:anim>
                                    <p:anim calcmode="lin" valueType="num">
                                      <p:cBhvr additive="base">
                                        <p:cTn id="57" dur="500"/>
                                        <p:tgtEl>
                                          <p:spTgt spid="36869"/>
                                        </p:tgtEl>
                                        <p:attrNameLst>
                                          <p:attrName>ppt_y</p:attrName>
                                        </p:attrNameLst>
                                      </p:cBhvr>
                                      <p:tavLst>
                                        <p:tav tm="0">
                                          <p:val>
                                            <p:strVal val="ppt_y"/>
                                          </p:val>
                                        </p:tav>
                                        <p:tav tm="100000">
                                          <p:val>
                                            <p:strVal val="1+ppt_h/2"/>
                                          </p:val>
                                        </p:tav>
                                      </p:tavLst>
                                    </p:anim>
                                    <p:set>
                                      <p:cBhvr>
                                        <p:cTn id="58" dur="1" fill="hold">
                                          <p:stCondLst>
                                            <p:cond delay="499"/>
                                          </p:stCondLst>
                                        </p:cTn>
                                        <p:tgtEl>
                                          <p:spTgt spid="36869"/>
                                        </p:tgtEl>
                                        <p:attrNameLst>
                                          <p:attrName>style.visibility</p:attrName>
                                        </p:attrNameLst>
                                      </p:cBhvr>
                                      <p:to>
                                        <p:strVal val="hidden"/>
                                      </p:to>
                                    </p:set>
                                  </p:childTnLst>
                                </p:cTn>
                              </p:par>
                              <p:par>
                                <p:cTn id="59" presetID="2" presetClass="exit" presetSubtype="4" fill="hold" nodeType="withEffect">
                                  <p:stCondLst>
                                    <p:cond delay="0"/>
                                  </p:stCondLst>
                                  <p:childTnLst>
                                    <p:anim calcmode="lin" valueType="num">
                                      <p:cBhvr additive="base">
                                        <p:cTn id="60" dur="500"/>
                                        <p:tgtEl>
                                          <p:spTgt spid="36870"/>
                                        </p:tgtEl>
                                        <p:attrNameLst>
                                          <p:attrName>ppt_x</p:attrName>
                                        </p:attrNameLst>
                                      </p:cBhvr>
                                      <p:tavLst>
                                        <p:tav tm="0">
                                          <p:val>
                                            <p:strVal val="ppt_x"/>
                                          </p:val>
                                        </p:tav>
                                        <p:tav tm="100000">
                                          <p:val>
                                            <p:strVal val="ppt_x"/>
                                          </p:val>
                                        </p:tav>
                                      </p:tavLst>
                                    </p:anim>
                                    <p:anim calcmode="lin" valueType="num">
                                      <p:cBhvr additive="base">
                                        <p:cTn id="61" dur="500"/>
                                        <p:tgtEl>
                                          <p:spTgt spid="36870"/>
                                        </p:tgtEl>
                                        <p:attrNameLst>
                                          <p:attrName>ppt_y</p:attrName>
                                        </p:attrNameLst>
                                      </p:cBhvr>
                                      <p:tavLst>
                                        <p:tav tm="0">
                                          <p:val>
                                            <p:strVal val="ppt_y"/>
                                          </p:val>
                                        </p:tav>
                                        <p:tav tm="100000">
                                          <p:val>
                                            <p:strVal val="1+ppt_h/2"/>
                                          </p:val>
                                        </p:tav>
                                      </p:tavLst>
                                    </p:anim>
                                    <p:set>
                                      <p:cBhvr>
                                        <p:cTn id="62" dur="1" fill="hold">
                                          <p:stCondLst>
                                            <p:cond delay="499"/>
                                          </p:stCondLst>
                                        </p:cTn>
                                        <p:tgtEl>
                                          <p:spTgt spid="36870"/>
                                        </p:tgtEl>
                                        <p:attrNameLst>
                                          <p:attrName>style.visibility</p:attrName>
                                        </p:attrNameLst>
                                      </p:cBhvr>
                                      <p:to>
                                        <p:strVal val="hidden"/>
                                      </p:to>
                                    </p:set>
                                  </p:childTnLst>
                                </p:cTn>
                              </p:par>
                              <p:par>
                                <p:cTn id="63" presetID="2" presetClass="exit" presetSubtype="4" fill="hold" nodeType="withEffect">
                                  <p:stCondLst>
                                    <p:cond delay="0"/>
                                  </p:stCondLst>
                                  <p:childTnLst>
                                    <p:anim calcmode="lin" valueType="num">
                                      <p:cBhvr additive="base">
                                        <p:cTn id="64" dur="500"/>
                                        <p:tgtEl>
                                          <p:spTgt spid="36871"/>
                                        </p:tgtEl>
                                        <p:attrNameLst>
                                          <p:attrName>ppt_x</p:attrName>
                                        </p:attrNameLst>
                                      </p:cBhvr>
                                      <p:tavLst>
                                        <p:tav tm="0">
                                          <p:val>
                                            <p:strVal val="ppt_x"/>
                                          </p:val>
                                        </p:tav>
                                        <p:tav tm="100000">
                                          <p:val>
                                            <p:strVal val="ppt_x"/>
                                          </p:val>
                                        </p:tav>
                                      </p:tavLst>
                                    </p:anim>
                                    <p:anim calcmode="lin" valueType="num">
                                      <p:cBhvr additive="base">
                                        <p:cTn id="65" dur="500"/>
                                        <p:tgtEl>
                                          <p:spTgt spid="36871"/>
                                        </p:tgtEl>
                                        <p:attrNameLst>
                                          <p:attrName>ppt_y</p:attrName>
                                        </p:attrNameLst>
                                      </p:cBhvr>
                                      <p:tavLst>
                                        <p:tav tm="0">
                                          <p:val>
                                            <p:strVal val="ppt_y"/>
                                          </p:val>
                                        </p:tav>
                                        <p:tav tm="100000">
                                          <p:val>
                                            <p:strVal val="1+ppt_h/2"/>
                                          </p:val>
                                        </p:tav>
                                      </p:tavLst>
                                    </p:anim>
                                    <p:set>
                                      <p:cBhvr>
                                        <p:cTn id="66" dur="1" fill="hold">
                                          <p:stCondLst>
                                            <p:cond delay="499"/>
                                          </p:stCondLst>
                                        </p:cTn>
                                        <p:tgtEl>
                                          <p:spTgt spid="36871"/>
                                        </p:tgtEl>
                                        <p:attrNameLst>
                                          <p:attrName>style.visibility</p:attrName>
                                        </p:attrNameLst>
                                      </p:cBhvr>
                                      <p:to>
                                        <p:strVal val="hidden"/>
                                      </p:to>
                                    </p:set>
                                  </p:childTnLst>
                                </p:cTn>
                              </p:par>
                              <p:par>
                                <p:cTn id="67" presetID="2" presetClass="exit" presetSubtype="4" fill="hold" nodeType="withEffect">
                                  <p:stCondLst>
                                    <p:cond delay="0"/>
                                  </p:stCondLst>
                                  <p:childTnLst>
                                    <p:anim calcmode="lin" valueType="num">
                                      <p:cBhvr additive="base">
                                        <p:cTn id="68" dur="500"/>
                                        <p:tgtEl>
                                          <p:spTgt spid="36872"/>
                                        </p:tgtEl>
                                        <p:attrNameLst>
                                          <p:attrName>ppt_x</p:attrName>
                                        </p:attrNameLst>
                                      </p:cBhvr>
                                      <p:tavLst>
                                        <p:tav tm="0">
                                          <p:val>
                                            <p:strVal val="ppt_x"/>
                                          </p:val>
                                        </p:tav>
                                        <p:tav tm="100000">
                                          <p:val>
                                            <p:strVal val="ppt_x"/>
                                          </p:val>
                                        </p:tav>
                                      </p:tavLst>
                                    </p:anim>
                                    <p:anim calcmode="lin" valueType="num">
                                      <p:cBhvr additive="base">
                                        <p:cTn id="69" dur="500"/>
                                        <p:tgtEl>
                                          <p:spTgt spid="36872"/>
                                        </p:tgtEl>
                                        <p:attrNameLst>
                                          <p:attrName>ppt_y</p:attrName>
                                        </p:attrNameLst>
                                      </p:cBhvr>
                                      <p:tavLst>
                                        <p:tav tm="0">
                                          <p:val>
                                            <p:strVal val="ppt_y"/>
                                          </p:val>
                                        </p:tav>
                                        <p:tav tm="100000">
                                          <p:val>
                                            <p:strVal val="1+ppt_h/2"/>
                                          </p:val>
                                        </p:tav>
                                      </p:tavLst>
                                    </p:anim>
                                    <p:set>
                                      <p:cBhvr>
                                        <p:cTn id="70" dur="1" fill="hold">
                                          <p:stCondLst>
                                            <p:cond delay="499"/>
                                          </p:stCondLst>
                                        </p:cTn>
                                        <p:tgtEl>
                                          <p:spTgt spid="36872"/>
                                        </p:tgtEl>
                                        <p:attrNameLst>
                                          <p:attrName>style.visibility</p:attrName>
                                        </p:attrNameLst>
                                      </p:cBhvr>
                                      <p:to>
                                        <p:strVal val="hidden"/>
                                      </p:to>
                                    </p:set>
                                  </p:childTnLst>
                                </p:cTn>
                              </p:par>
                            </p:childTnLst>
                          </p:cTn>
                        </p:par>
                      </p:childTnLst>
                    </p:cTn>
                  </p:par>
                  <p:par>
                    <p:cTn id="71" fill="hold" nodeType="clickPar">
                      <p:stCondLst>
                        <p:cond delay="indefinite"/>
                      </p:stCondLst>
                      <p:childTnLst>
                        <p:par>
                          <p:cTn id="72" fill="hold" nodeType="withGroup">
                            <p:stCondLst>
                              <p:cond delay="0"/>
                            </p:stCondLst>
                            <p:childTnLst>
                              <p:par>
                                <p:cTn id="73" presetID="2" presetClass="exit" presetSubtype="4" fill="hold" nodeType="clickEffect">
                                  <p:stCondLst>
                                    <p:cond delay="0"/>
                                  </p:stCondLst>
                                  <p:childTnLst>
                                    <p:anim calcmode="lin" valueType="num">
                                      <p:cBhvr additive="base">
                                        <p:cTn id="74" dur="500"/>
                                        <p:tgtEl>
                                          <p:spTgt spid="36884"/>
                                        </p:tgtEl>
                                        <p:attrNameLst>
                                          <p:attrName>ppt_x</p:attrName>
                                        </p:attrNameLst>
                                      </p:cBhvr>
                                      <p:tavLst>
                                        <p:tav tm="0">
                                          <p:val>
                                            <p:strVal val="ppt_x"/>
                                          </p:val>
                                        </p:tav>
                                        <p:tav tm="100000">
                                          <p:val>
                                            <p:strVal val="ppt_x"/>
                                          </p:val>
                                        </p:tav>
                                      </p:tavLst>
                                    </p:anim>
                                    <p:anim calcmode="lin" valueType="num">
                                      <p:cBhvr additive="base">
                                        <p:cTn id="75" dur="500"/>
                                        <p:tgtEl>
                                          <p:spTgt spid="36884"/>
                                        </p:tgtEl>
                                        <p:attrNameLst>
                                          <p:attrName>ppt_y</p:attrName>
                                        </p:attrNameLst>
                                      </p:cBhvr>
                                      <p:tavLst>
                                        <p:tav tm="0">
                                          <p:val>
                                            <p:strVal val="ppt_y"/>
                                          </p:val>
                                        </p:tav>
                                        <p:tav tm="100000">
                                          <p:val>
                                            <p:strVal val="1+ppt_h/2"/>
                                          </p:val>
                                        </p:tav>
                                      </p:tavLst>
                                    </p:anim>
                                    <p:set>
                                      <p:cBhvr>
                                        <p:cTn id="76" dur="1" fill="hold">
                                          <p:stCondLst>
                                            <p:cond delay="499"/>
                                          </p:stCondLst>
                                        </p:cTn>
                                        <p:tgtEl>
                                          <p:spTgt spid="36884"/>
                                        </p:tgtEl>
                                        <p:attrNameLst>
                                          <p:attrName>style.visibility</p:attrName>
                                        </p:attrNameLst>
                                      </p:cBhvr>
                                      <p:to>
                                        <p:strVal val="hidden"/>
                                      </p:to>
                                    </p:set>
                                  </p:childTnLst>
                                </p:cTn>
                              </p:par>
                            </p:childTnLst>
                          </p:cTn>
                        </p:par>
                      </p:childTnLst>
                    </p:cTn>
                  </p:par>
                  <p:par>
                    <p:cTn id="77" fill="hold" nodeType="clickPar">
                      <p:stCondLst>
                        <p:cond delay="indefinite"/>
                      </p:stCondLst>
                      <p:childTnLst>
                        <p:par>
                          <p:cTn id="78" fill="hold" nodeType="withGroup">
                            <p:stCondLst>
                              <p:cond delay="0"/>
                            </p:stCondLst>
                            <p:childTnLst>
                              <p:par>
                                <p:cTn id="79" presetID="8" presetClass="entr" presetSubtype="16" fill="hold" nodeType="clickEffect">
                                  <p:stCondLst>
                                    <p:cond delay="0"/>
                                  </p:stCondLst>
                                  <p:childTnLst>
                                    <p:set>
                                      <p:cBhvr>
                                        <p:cTn id="80" dur="1" fill="hold">
                                          <p:stCondLst>
                                            <p:cond delay="0"/>
                                          </p:stCondLst>
                                        </p:cTn>
                                        <p:tgtEl>
                                          <p:spTgt spid="36873"/>
                                        </p:tgtEl>
                                        <p:attrNameLst>
                                          <p:attrName>style.visibility</p:attrName>
                                        </p:attrNameLst>
                                      </p:cBhvr>
                                      <p:to>
                                        <p:strVal val="visible"/>
                                      </p:to>
                                    </p:set>
                                    <p:animEffect transition="in" filter="diamond(in)">
                                      <p:cBhvr>
                                        <p:cTn id="81" dur="2000"/>
                                        <p:tgtEl>
                                          <p:spTgt spid="36873"/>
                                        </p:tgtEl>
                                      </p:cBhvr>
                                    </p:animEffect>
                                  </p:childTnLst>
                                </p:cTn>
                              </p:par>
                              <p:par>
                                <p:cTn id="82" presetID="8" presetClass="entr" presetSubtype="16" fill="hold" grpId="0" nodeType="withEffect">
                                  <p:stCondLst>
                                    <p:cond delay="0"/>
                                  </p:stCondLst>
                                  <p:childTnLst>
                                    <p:set>
                                      <p:cBhvr>
                                        <p:cTn id="83" dur="1" fill="hold">
                                          <p:stCondLst>
                                            <p:cond delay="0"/>
                                          </p:stCondLst>
                                        </p:cTn>
                                        <p:tgtEl>
                                          <p:spTgt spid="36874"/>
                                        </p:tgtEl>
                                        <p:attrNameLst>
                                          <p:attrName>style.visibility</p:attrName>
                                        </p:attrNameLst>
                                      </p:cBhvr>
                                      <p:to>
                                        <p:strVal val="visible"/>
                                      </p:to>
                                    </p:set>
                                    <p:animEffect transition="in" filter="diamond(in)">
                                      <p:cBhvr>
                                        <p:cTn id="84" dur="2000"/>
                                        <p:tgtEl>
                                          <p:spTgt spid="36874"/>
                                        </p:tgtEl>
                                      </p:cBhvr>
                                    </p:animEffect>
                                  </p:childTnLst>
                                </p:cTn>
                              </p:par>
                            </p:childTnLst>
                          </p:cTn>
                        </p:par>
                      </p:childTnLst>
                    </p:cTn>
                  </p:par>
                  <p:par>
                    <p:cTn id="85" fill="hold" nodeType="clickPar">
                      <p:stCondLst>
                        <p:cond delay="indefinite"/>
                      </p:stCondLst>
                      <p:childTnLst>
                        <p:par>
                          <p:cTn id="86" fill="hold" nodeType="withGroup">
                            <p:stCondLst>
                              <p:cond delay="0"/>
                            </p:stCondLst>
                            <p:childTnLst>
                              <p:par>
                                <p:cTn id="87" presetID="2" presetClass="entr" presetSubtype="4" fill="hold" nodeType="clickEffect">
                                  <p:stCondLst>
                                    <p:cond delay="0"/>
                                  </p:stCondLst>
                                  <p:childTnLst>
                                    <p:set>
                                      <p:cBhvr>
                                        <p:cTn id="88" dur="1" fill="hold">
                                          <p:stCondLst>
                                            <p:cond delay="0"/>
                                          </p:stCondLst>
                                        </p:cTn>
                                        <p:tgtEl>
                                          <p:spTgt spid="36877">
                                            <p:txEl>
                                              <p:pRg st="0" end="0"/>
                                            </p:txEl>
                                          </p:spTgt>
                                        </p:tgtEl>
                                        <p:attrNameLst>
                                          <p:attrName>style.visibility</p:attrName>
                                        </p:attrNameLst>
                                      </p:cBhvr>
                                      <p:to>
                                        <p:strVal val="visible"/>
                                      </p:to>
                                    </p:set>
                                    <p:anim calcmode="lin" valueType="num">
                                      <p:cBhvr additive="base">
                                        <p:cTn id="89" dur="500" fill="hold"/>
                                        <p:tgtEl>
                                          <p:spTgt spid="36877">
                                            <p:txEl>
                                              <p:pRg st="0" end="0"/>
                                            </p:txEl>
                                          </p:spTgt>
                                        </p:tgtEl>
                                        <p:attrNameLst>
                                          <p:attrName>ppt_x</p:attrName>
                                        </p:attrNameLst>
                                      </p:cBhvr>
                                      <p:tavLst>
                                        <p:tav tm="0">
                                          <p:val>
                                            <p:strVal val="#ppt_x"/>
                                          </p:val>
                                        </p:tav>
                                        <p:tav tm="100000">
                                          <p:val>
                                            <p:strVal val="#ppt_x"/>
                                          </p:val>
                                        </p:tav>
                                      </p:tavLst>
                                    </p:anim>
                                    <p:anim calcmode="lin" valueType="num">
                                      <p:cBhvr additive="base">
                                        <p:cTn id="90" dur="500" fill="hold"/>
                                        <p:tgtEl>
                                          <p:spTgt spid="3687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42" presetClass="entr" presetSubtype="0" fill="hold" grpId="0" nodeType="clickEffect">
                                  <p:stCondLst>
                                    <p:cond delay="0"/>
                                  </p:stCondLst>
                                  <p:childTnLst>
                                    <p:set>
                                      <p:cBhvr>
                                        <p:cTn id="94" dur="1" fill="hold">
                                          <p:stCondLst>
                                            <p:cond delay="0"/>
                                          </p:stCondLst>
                                        </p:cTn>
                                        <p:tgtEl>
                                          <p:spTgt spid="22"/>
                                        </p:tgtEl>
                                        <p:attrNameLst>
                                          <p:attrName>style.visibility</p:attrName>
                                        </p:attrNameLst>
                                      </p:cBhvr>
                                      <p:to>
                                        <p:strVal val="visible"/>
                                      </p:to>
                                    </p:set>
                                    <p:animEffect transition="in" filter="fade">
                                      <p:cBhvr>
                                        <p:cTn id="95" dur="1000"/>
                                        <p:tgtEl>
                                          <p:spTgt spid="22"/>
                                        </p:tgtEl>
                                      </p:cBhvr>
                                    </p:animEffect>
                                    <p:anim calcmode="lin" valueType="num">
                                      <p:cBhvr>
                                        <p:cTn id="96" dur="1000" fill="hold"/>
                                        <p:tgtEl>
                                          <p:spTgt spid="22"/>
                                        </p:tgtEl>
                                        <p:attrNameLst>
                                          <p:attrName>ppt_x</p:attrName>
                                        </p:attrNameLst>
                                      </p:cBhvr>
                                      <p:tavLst>
                                        <p:tav tm="0">
                                          <p:val>
                                            <p:strVal val="#ppt_x"/>
                                          </p:val>
                                        </p:tav>
                                        <p:tav tm="100000">
                                          <p:val>
                                            <p:strVal val="#ppt_x"/>
                                          </p:val>
                                        </p:tav>
                                      </p:tavLst>
                                    </p:anim>
                                    <p:anim calcmode="lin" valueType="num">
                                      <p:cBhvr>
                                        <p:cTn id="97"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6" presetClass="exit" presetSubtype="32" fill="hold" grpId="1" nodeType="clickEffect">
                                  <p:stCondLst>
                                    <p:cond delay="0"/>
                                  </p:stCondLst>
                                  <p:childTnLst>
                                    <p:animEffect transition="out" filter="circle(out)">
                                      <p:cBhvr>
                                        <p:cTn id="101" dur="2000"/>
                                        <p:tgtEl>
                                          <p:spTgt spid="22"/>
                                        </p:tgtEl>
                                      </p:cBhvr>
                                    </p:animEffect>
                                    <p:set>
                                      <p:cBhvr>
                                        <p:cTn id="102" dur="1" fill="hold">
                                          <p:stCondLst>
                                            <p:cond delay="1999"/>
                                          </p:stCondLst>
                                        </p:cTn>
                                        <p:tgtEl>
                                          <p:spTgt spid="22"/>
                                        </p:tgtEl>
                                        <p:attrNameLst>
                                          <p:attrName>style.visibility</p:attrName>
                                        </p:attrNameLst>
                                      </p:cBhvr>
                                      <p:to>
                                        <p:strVal val="hidden"/>
                                      </p:to>
                                    </p:set>
                                  </p:childTnLst>
                                </p:cTn>
                              </p:par>
                            </p:childTnLst>
                          </p:cTn>
                        </p:par>
                      </p:childTnLst>
                    </p:cTn>
                  </p:par>
                  <p:par>
                    <p:cTn id="103" fill="hold">
                      <p:stCondLst>
                        <p:cond delay="indefinite"/>
                      </p:stCondLst>
                      <p:childTnLst>
                        <p:par>
                          <p:cTn id="104" fill="hold">
                            <p:stCondLst>
                              <p:cond delay="0"/>
                            </p:stCondLst>
                            <p:childTnLst>
                              <p:par>
                                <p:cTn id="105" presetID="16" presetClass="entr" presetSubtype="21" fill="hold" grpId="0" nodeType="clickEffect">
                                  <p:stCondLst>
                                    <p:cond delay="0"/>
                                  </p:stCondLst>
                                  <p:childTnLst>
                                    <p:set>
                                      <p:cBhvr>
                                        <p:cTn id="106" dur="1" fill="hold">
                                          <p:stCondLst>
                                            <p:cond delay="0"/>
                                          </p:stCondLst>
                                        </p:cTn>
                                        <p:tgtEl>
                                          <p:spTgt spid="23"/>
                                        </p:tgtEl>
                                        <p:attrNameLst>
                                          <p:attrName>style.visibility</p:attrName>
                                        </p:attrNameLst>
                                      </p:cBhvr>
                                      <p:to>
                                        <p:strVal val="visible"/>
                                      </p:to>
                                    </p:set>
                                    <p:animEffect transition="in" filter="barn(inVertical)">
                                      <p:cBhvr>
                                        <p:cTn id="10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74" grpId="0"/>
      <p:bldP spid="36876" grpId="0"/>
      <p:bldP spid="36876" grpId="1"/>
      <p:bldP spid="36879" grpId="0" animBg="1"/>
      <p:bldP spid="22" grpId="0"/>
      <p:bldP spid="22" grpId="1"/>
      <p:bldP spid="2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86" name="Text Box 14"/>
          <p:cNvSpPr txBox="1"/>
          <p:nvPr/>
        </p:nvSpPr>
        <p:spPr>
          <a:xfrm>
            <a:off x="551384" y="40930"/>
            <a:ext cx="8518525" cy="608012"/>
          </a:xfrm>
          <a:prstGeom prst="rect">
            <a:avLst/>
          </a:prstGeom>
          <a:noFill/>
          <a:ln w="9525">
            <a:noFill/>
          </a:ln>
        </p:spPr>
        <p:txBody>
          <a:bodyPr lIns="115352" tIns="57676" rIns="115352" bIns="57676">
            <a:spAutoFit/>
          </a:bodyPr>
          <a:lstStyle/>
          <a:p>
            <a:pPr>
              <a:spcBef>
                <a:spcPct val="50000"/>
              </a:spcBef>
            </a:pPr>
            <a:r>
              <a:rPr sz="3200" b="1" dirty="0">
                <a:solidFill>
                  <a:srgbClr val="0033CC"/>
                </a:solidFill>
                <a:latin typeface="Times New Roman" panose="02020603050405020304" pitchFamily="18" charset="0"/>
                <a:cs typeface="Times New Roman" panose="02020603050405020304" pitchFamily="18" charset="0"/>
              </a:rPr>
              <a:t>2. Ức chế phản xạ có điều kiện</a:t>
            </a:r>
            <a:endParaRPr sz="3200" b="1" dirty="0">
              <a:solidFill>
                <a:srgbClr val="0033CC"/>
              </a:solidFill>
              <a:latin typeface="Times New Roman" panose="02020603050405020304" pitchFamily="18" charset="0"/>
              <a:ea typeface="Times New Roman" panose="02020603050405020304" pitchFamily="18" charset="0"/>
            </a:endParaRPr>
          </a:p>
        </p:txBody>
      </p:sp>
      <p:sp>
        <p:nvSpPr>
          <p:cNvPr id="2" name="Text Box 1"/>
          <p:cNvSpPr txBox="1"/>
          <p:nvPr/>
        </p:nvSpPr>
        <p:spPr>
          <a:xfrm>
            <a:off x="374137" y="708646"/>
            <a:ext cx="11302365" cy="4399915"/>
          </a:xfrm>
          <a:prstGeom prst="rect">
            <a:avLst/>
          </a:prstGeom>
          <a:noFill/>
        </p:spPr>
        <p:txBody>
          <a:bodyPr wrap="square" rtlCol="0">
            <a:spAutoFit/>
          </a:bodyPr>
          <a:lstStyle/>
          <a:p>
            <a:pPr algn="l"/>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Khi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phản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xạ</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có</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điều</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kiện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không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được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củng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cố</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thì</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sẽ</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mất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dần</a:t>
            </a:r>
            <a:r>
              <a:rPr lang="en-US" sz="4000" dirty="0">
                <a:latin typeface="Times New Roman" panose="02020603050405020304" pitchFamily="18" charset="0"/>
                <a:cs typeface="Times New Roman" panose="02020603050405020304" pitchFamily="18" charset="0"/>
              </a:rPr>
              <a:t>.</a:t>
            </a:r>
          </a:p>
          <a:p>
            <a:pPr algn="l"/>
            <a:r>
              <a:rPr lang="en-US" sz="4000" dirty="0">
                <a:latin typeface="Times New Roman" panose="02020603050405020304" pitchFamily="18" charset="0"/>
                <a:cs typeface="Times New Roman" panose="02020603050405020304" pitchFamily="18" charset="0"/>
              </a:rPr>
              <a:t>- Ý </a:t>
            </a:r>
            <a:r>
              <a:rPr lang="en-US" sz="4000" dirty="0" err="1">
                <a:latin typeface="Times New Roman" panose="02020603050405020304" pitchFamily="18" charset="0"/>
                <a:cs typeface="Times New Roman" panose="02020603050405020304" pitchFamily="18" charset="0"/>
              </a:rPr>
              <a:t>nghĩa</a:t>
            </a:r>
            <a:r>
              <a:rPr lang="en-US" sz="4000" dirty="0">
                <a:latin typeface="Times New Roman" panose="02020603050405020304" pitchFamily="18" charset="0"/>
                <a:cs typeface="Times New Roman" panose="02020603050405020304" pitchFamily="18" charset="0"/>
              </a:rPr>
              <a:t>:</a:t>
            </a:r>
          </a:p>
          <a:p>
            <a:pPr algn="l"/>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Đảm</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bảo</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sự</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thích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nghi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với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môi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trường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và</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điều</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kiện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sống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luôn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thay</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đổi</a:t>
            </a:r>
            <a:r>
              <a:rPr lang="en-US" sz="4000" dirty="0">
                <a:latin typeface="Times New Roman" panose="02020603050405020304" pitchFamily="18" charset="0"/>
                <a:cs typeface="Times New Roman" panose="02020603050405020304" pitchFamily="18" charset="0"/>
              </a:rPr>
              <a:t>.</a:t>
            </a:r>
          </a:p>
          <a:p>
            <a:pPr algn="l"/>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Hình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thành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các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thói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quen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tập</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quán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tốt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đối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với</a:t>
            </a:r>
            <a:r>
              <a:rPr lang="en-US" sz="4000" dirty="0">
                <a:latin typeface="Times New Roman" panose="02020603050405020304" pitchFamily="18" charset="0"/>
                <a:cs typeface="Times New Roman" panose="02020603050405020304" pitchFamily="18" charset="0"/>
              </a:rPr>
              <a:t> con </a:t>
            </a:r>
            <a:r>
              <a:rPr lang="en-US" sz="4000" dirty="0" err="1">
                <a:latin typeface="Times New Roman" panose="02020603050405020304" pitchFamily="18" charset="0"/>
                <a:cs typeface="Times New Roman" panose="02020603050405020304" pitchFamily="18" charset="0"/>
              </a:rPr>
              <a:t>người</a:t>
            </a:r>
            <a:r>
              <a:rPr lang="en-US" sz="4000" dirty="0">
                <a:latin typeface="Times New Roman" panose="02020603050405020304" pitchFamily="18" charset="0"/>
                <a:cs typeface="Times New Roman" panose="02020603050405020304" pitchFamily="18" charset="0"/>
              </a:rPr>
              <a:t>.</a:t>
            </a:r>
          </a:p>
        </p:txBody>
      </p:sp>
      <p:sp>
        <p:nvSpPr>
          <p:cNvPr id="6" name="Rectangle 19"/>
          <p:cNvSpPr>
            <a:spLocks noChangeArrowheads="1"/>
          </p:cNvSpPr>
          <p:nvPr/>
        </p:nvSpPr>
        <p:spPr bwMode="auto">
          <a:xfrm>
            <a:off x="374137" y="4481432"/>
            <a:ext cx="1060829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3600" b="1" dirty="0">
                <a:solidFill>
                  <a:srgbClr val="C00000"/>
                </a:solidFill>
                <a:latin typeface="Times New Roman" panose="02020603050405020304" pitchFamily="18" charset="0"/>
                <a:cs typeface="Times New Roman" panose="02020603050405020304" pitchFamily="18" charset="0"/>
              </a:rPr>
              <a:t>- </a:t>
            </a:r>
            <a:r>
              <a:rPr lang="en-US" altLang="en-US" sz="3600" b="1" dirty="0" err="1">
                <a:solidFill>
                  <a:srgbClr val="C00000"/>
                </a:solidFill>
                <a:latin typeface="Times New Roman" panose="02020603050405020304" pitchFamily="18" charset="0"/>
                <a:cs typeface="Times New Roman" panose="02020603050405020304" pitchFamily="18" charset="0"/>
              </a:rPr>
              <a:t>Các</a:t>
            </a:r>
            <a:r>
              <a:rPr lang="en-US" altLang="en-US" sz="3600" b="1" dirty="0">
                <a:solidFill>
                  <a:srgbClr val="C00000"/>
                </a:solidFill>
                <a:latin typeface="Times New Roman" panose="02020603050405020304" pitchFamily="18" charset="0"/>
                <a:cs typeface="Times New Roman" panose="02020603050405020304" pitchFamily="18" charset="0"/>
              </a:rPr>
              <a:t> </a:t>
            </a:r>
            <a:r>
              <a:rPr lang="en-US" altLang="en-US" sz="3600" b="1" dirty="0" err="1">
                <a:solidFill>
                  <a:srgbClr val="C00000"/>
                </a:solidFill>
                <a:latin typeface="Times New Roman" panose="02020603050405020304" pitchFamily="18" charset="0"/>
                <a:cs typeface="Times New Roman" panose="02020603050405020304" pitchFamily="18" charset="0"/>
              </a:rPr>
              <a:t>nạn</a:t>
            </a:r>
            <a:r>
              <a:rPr lang="en-US" altLang="en-US" sz="3600" b="1" dirty="0">
                <a:solidFill>
                  <a:srgbClr val="C00000"/>
                </a:solidFill>
                <a:latin typeface="Times New Roman" panose="02020603050405020304" pitchFamily="18" charset="0"/>
                <a:cs typeface="Times New Roman" panose="02020603050405020304" pitchFamily="18" charset="0"/>
              </a:rPr>
              <a:t> </a:t>
            </a:r>
            <a:r>
              <a:rPr lang="en-US" altLang="en-US" sz="3600" b="1" dirty="0" err="1">
                <a:solidFill>
                  <a:srgbClr val="C00000"/>
                </a:solidFill>
                <a:latin typeface="Times New Roman" panose="02020603050405020304" pitchFamily="18" charset="0"/>
                <a:cs typeface="Times New Roman" panose="02020603050405020304" pitchFamily="18" charset="0"/>
              </a:rPr>
              <a:t>nhân</a:t>
            </a:r>
            <a:r>
              <a:rPr lang="en-US" altLang="en-US" sz="3600" b="1" dirty="0">
                <a:solidFill>
                  <a:srgbClr val="C00000"/>
                </a:solidFill>
                <a:latin typeface="Times New Roman" panose="02020603050405020304" pitchFamily="18" charset="0"/>
                <a:cs typeface="Times New Roman" panose="02020603050405020304" pitchFamily="18" charset="0"/>
              </a:rPr>
              <a:t> </a:t>
            </a:r>
            <a:r>
              <a:rPr lang="en-US" altLang="en-US" sz="3600" b="1" dirty="0" err="1">
                <a:solidFill>
                  <a:srgbClr val="C00000"/>
                </a:solidFill>
                <a:latin typeface="Times New Roman" panose="02020603050405020304" pitchFamily="18" charset="0"/>
                <a:cs typeface="Times New Roman" panose="02020603050405020304" pitchFamily="18" charset="0"/>
              </a:rPr>
              <a:t>nghiện</a:t>
            </a:r>
            <a:r>
              <a:rPr lang="en-US" altLang="en-US" sz="3600" b="1" dirty="0">
                <a:solidFill>
                  <a:srgbClr val="C00000"/>
                </a:solidFill>
                <a:latin typeface="Times New Roman" panose="02020603050405020304" pitchFamily="18" charset="0"/>
                <a:cs typeface="Times New Roman" panose="02020603050405020304" pitchFamily="18" charset="0"/>
              </a:rPr>
              <a:t> (ma </a:t>
            </a:r>
            <a:r>
              <a:rPr lang="en-US" altLang="en-US" sz="3600" b="1" dirty="0" err="1">
                <a:solidFill>
                  <a:srgbClr val="C00000"/>
                </a:solidFill>
                <a:latin typeface="Times New Roman" panose="02020603050405020304" pitchFamily="18" charset="0"/>
                <a:cs typeface="Times New Roman" panose="02020603050405020304" pitchFamily="18" charset="0"/>
              </a:rPr>
              <a:t>túy,thuốc</a:t>
            </a:r>
            <a:r>
              <a:rPr lang="en-US" altLang="en-US" sz="3600" b="1" dirty="0">
                <a:solidFill>
                  <a:srgbClr val="C00000"/>
                </a:solidFill>
                <a:latin typeface="Times New Roman" panose="02020603050405020304" pitchFamily="18" charset="0"/>
                <a:cs typeface="Times New Roman" panose="02020603050405020304" pitchFamily="18" charset="0"/>
              </a:rPr>
              <a:t> </a:t>
            </a:r>
            <a:r>
              <a:rPr lang="en-US" altLang="en-US" sz="3600" b="1" dirty="0" err="1">
                <a:solidFill>
                  <a:srgbClr val="C00000"/>
                </a:solidFill>
                <a:latin typeface="Times New Roman" panose="02020603050405020304" pitchFamily="18" charset="0"/>
                <a:cs typeface="Times New Roman" panose="02020603050405020304" pitchFamily="18" charset="0"/>
              </a:rPr>
              <a:t>lá</a:t>
            </a:r>
            <a:r>
              <a:rPr lang="vi-VN" altLang="en-US" sz="3600" b="1" dirty="0">
                <a:solidFill>
                  <a:srgbClr val="C00000"/>
                </a:solidFill>
                <a:latin typeface="Times New Roman" panose="02020603050405020304" pitchFamily="18" charset="0"/>
                <a:cs typeface="Times New Roman" panose="02020603050405020304" pitchFamily="18" charset="0"/>
              </a:rPr>
              <a:t>, game, ...</a:t>
            </a:r>
            <a:r>
              <a:rPr lang="en-US" altLang="en-US" sz="3600" b="1" dirty="0">
                <a:solidFill>
                  <a:srgbClr val="C00000"/>
                </a:solidFill>
                <a:latin typeface="Times New Roman" panose="02020603050405020304" pitchFamily="18" charset="0"/>
                <a:cs typeface="Times New Roman" panose="02020603050405020304" pitchFamily="18" charset="0"/>
              </a:rPr>
              <a:t>) </a:t>
            </a:r>
            <a:r>
              <a:rPr lang="en-US" altLang="en-US" sz="3600" b="1" dirty="0" err="1">
                <a:solidFill>
                  <a:srgbClr val="C00000"/>
                </a:solidFill>
                <a:latin typeface="Times New Roman" panose="02020603050405020304" pitchFamily="18" charset="0"/>
                <a:cs typeface="Times New Roman" panose="02020603050405020304" pitchFamily="18" charset="0"/>
              </a:rPr>
              <a:t>có</a:t>
            </a:r>
            <a:r>
              <a:rPr lang="en-US" altLang="en-US" sz="3600" b="1" dirty="0">
                <a:solidFill>
                  <a:srgbClr val="C00000"/>
                </a:solidFill>
                <a:latin typeface="Times New Roman" panose="02020603050405020304" pitchFamily="18" charset="0"/>
                <a:cs typeface="Times New Roman" panose="02020603050405020304" pitchFamily="18" charset="0"/>
              </a:rPr>
              <a:t> </a:t>
            </a:r>
            <a:r>
              <a:rPr lang="en-US" altLang="en-US" sz="3600" b="1" dirty="0" err="1">
                <a:solidFill>
                  <a:srgbClr val="C00000"/>
                </a:solidFill>
                <a:latin typeface="Times New Roman" panose="02020603050405020304" pitchFamily="18" charset="0"/>
                <a:cs typeface="Times New Roman" panose="02020603050405020304" pitchFamily="18" charset="0"/>
              </a:rPr>
              <a:t>thể</a:t>
            </a:r>
            <a:r>
              <a:rPr lang="en-US" altLang="en-US" sz="3600" b="1" dirty="0">
                <a:solidFill>
                  <a:srgbClr val="C00000"/>
                </a:solidFill>
                <a:latin typeface="Times New Roman" panose="02020603050405020304" pitchFamily="18" charset="0"/>
                <a:cs typeface="Times New Roman" panose="02020603050405020304" pitchFamily="18" charset="0"/>
              </a:rPr>
              <a:t> </a:t>
            </a:r>
            <a:r>
              <a:rPr lang="en-US" altLang="en-US" sz="3600" b="1" dirty="0" err="1">
                <a:solidFill>
                  <a:srgbClr val="C00000"/>
                </a:solidFill>
                <a:latin typeface="Times New Roman" panose="02020603050405020304" pitchFamily="18" charset="0"/>
                <a:cs typeface="Times New Roman" panose="02020603050405020304" pitchFamily="18" charset="0"/>
              </a:rPr>
              <a:t>cai</a:t>
            </a:r>
            <a:r>
              <a:rPr lang="en-US" altLang="en-US" sz="3600" b="1" dirty="0">
                <a:solidFill>
                  <a:srgbClr val="C00000"/>
                </a:solidFill>
                <a:latin typeface="Times New Roman" panose="02020603050405020304" pitchFamily="18" charset="0"/>
                <a:cs typeface="Times New Roman" panose="02020603050405020304" pitchFamily="18" charset="0"/>
              </a:rPr>
              <a:t> </a:t>
            </a:r>
            <a:r>
              <a:rPr lang="en-US" altLang="en-US" sz="3600" b="1" dirty="0" err="1">
                <a:solidFill>
                  <a:srgbClr val="C00000"/>
                </a:solidFill>
                <a:latin typeface="Times New Roman" panose="02020603050405020304" pitchFamily="18" charset="0"/>
                <a:cs typeface="Times New Roman" panose="02020603050405020304" pitchFamily="18" charset="0"/>
              </a:rPr>
              <a:t>nghiện</a:t>
            </a:r>
            <a:r>
              <a:rPr lang="en-US" altLang="en-US" sz="3600" b="1" dirty="0">
                <a:solidFill>
                  <a:srgbClr val="C00000"/>
                </a:solidFill>
                <a:latin typeface="Times New Roman" panose="02020603050405020304" pitchFamily="18" charset="0"/>
                <a:cs typeface="Times New Roman" panose="02020603050405020304" pitchFamily="18" charset="0"/>
              </a:rPr>
              <a:t> </a:t>
            </a:r>
            <a:r>
              <a:rPr lang="en-US" altLang="en-US" sz="3600" b="1" dirty="0" err="1">
                <a:solidFill>
                  <a:srgbClr val="C00000"/>
                </a:solidFill>
                <a:latin typeface="Times New Roman" panose="02020603050405020304" pitchFamily="18" charset="0"/>
                <a:cs typeface="Times New Roman" panose="02020603050405020304" pitchFamily="18" charset="0"/>
              </a:rPr>
              <a:t>như</a:t>
            </a:r>
            <a:r>
              <a:rPr lang="en-US" altLang="en-US" sz="3600" b="1" dirty="0">
                <a:solidFill>
                  <a:srgbClr val="C00000"/>
                </a:solidFill>
                <a:latin typeface="Times New Roman" panose="02020603050405020304" pitchFamily="18" charset="0"/>
                <a:cs typeface="Times New Roman" panose="02020603050405020304" pitchFamily="18" charset="0"/>
              </a:rPr>
              <a:t> </a:t>
            </a:r>
            <a:r>
              <a:rPr lang="en-US" altLang="en-US" sz="3600" b="1" dirty="0" err="1">
                <a:solidFill>
                  <a:srgbClr val="C00000"/>
                </a:solidFill>
                <a:latin typeface="Times New Roman" panose="02020603050405020304" pitchFamily="18" charset="0"/>
                <a:cs typeface="Times New Roman" panose="02020603050405020304" pitchFamily="18" charset="0"/>
              </a:rPr>
              <a:t>thế</a:t>
            </a:r>
            <a:r>
              <a:rPr lang="en-US" altLang="en-US" sz="3600" b="1" dirty="0">
                <a:solidFill>
                  <a:srgbClr val="C00000"/>
                </a:solidFill>
                <a:latin typeface="Times New Roman" panose="02020603050405020304" pitchFamily="18" charset="0"/>
                <a:cs typeface="Times New Roman" panose="02020603050405020304" pitchFamily="18" charset="0"/>
              </a:rPr>
              <a:t> </a:t>
            </a:r>
            <a:r>
              <a:rPr lang="en-US" altLang="en-US" sz="3600" b="1" dirty="0" err="1">
                <a:solidFill>
                  <a:srgbClr val="C00000"/>
                </a:solidFill>
                <a:latin typeface="Times New Roman" panose="02020603050405020304" pitchFamily="18" charset="0"/>
                <a:cs typeface="Times New Roman" panose="02020603050405020304" pitchFamily="18" charset="0"/>
              </a:rPr>
              <a:t>nào</a:t>
            </a:r>
            <a:r>
              <a:rPr lang="en-US" altLang="en-US" sz="3600" b="1" dirty="0">
                <a:solidFill>
                  <a:srgbClr val="C00000"/>
                </a:solidFill>
                <a:latin typeface="Times New Roman" panose="02020603050405020304" pitchFamily="18" charset="0"/>
                <a:cs typeface="Times New Roman" panose="02020603050405020304" pitchFamily="18" charset="0"/>
              </a:rPr>
              <a:t>? </a:t>
            </a:r>
          </a:p>
        </p:txBody>
      </p:sp>
      <p:sp>
        <p:nvSpPr>
          <p:cNvPr id="7" name="Text Box 6"/>
          <p:cNvSpPr txBox="1">
            <a:spLocks noChangeArrowheads="1"/>
          </p:cNvSpPr>
          <p:nvPr/>
        </p:nvSpPr>
        <p:spPr bwMode="auto">
          <a:xfrm>
            <a:off x="400287" y="4712999"/>
            <a:ext cx="11161240" cy="1200329"/>
          </a:xfrm>
          <a:prstGeom prst="rect">
            <a:avLst/>
          </a:prstGeom>
          <a:noFill/>
          <a:ln w="12700" cap="sq">
            <a:noFill/>
            <a:miter lim="800000"/>
            <a:headEnd type="none" w="sm" len="sm"/>
            <a:tailEnd type="none" w="sm" len="sm"/>
          </a:ln>
          <a:effectLst/>
        </p:spPr>
        <p:txBody>
          <a:bodyPr wrap="square">
            <a:spAutoFit/>
          </a:bodyPr>
          <a:lstStyle/>
          <a:p>
            <a:pPr>
              <a:defRPr/>
            </a:pPr>
            <a:r>
              <a:rPr lang="en-US" altLang="en-US" sz="3600" b="1" dirty="0" err="1">
                <a:solidFill>
                  <a:srgbClr val="C00000"/>
                </a:solidFill>
                <a:latin typeface="Times New Roman" panose="02020603050405020304" pitchFamily="18" charset="0"/>
                <a:cs typeface="Times New Roman" panose="02020603050405020304" pitchFamily="18" charset="0"/>
              </a:rPr>
              <a:t>Sự</a:t>
            </a:r>
            <a:r>
              <a:rPr lang="en-US" altLang="en-US" sz="3600" b="1" dirty="0">
                <a:solidFill>
                  <a:srgbClr val="C00000"/>
                </a:solidFill>
                <a:latin typeface="Times New Roman" panose="02020603050405020304" pitchFamily="18" charset="0"/>
                <a:cs typeface="Times New Roman" panose="02020603050405020304" pitchFamily="18" charset="0"/>
              </a:rPr>
              <a:t> </a:t>
            </a:r>
            <a:r>
              <a:rPr lang="en-US" altLang="en-US" sz="3600" b="1" dirty="0" err="1">
                <a:solidFill>
                  <a:srgbClr val="C00000"/>
                </a:solidFill>
                <a:latin typeface="Times New Roman" panose="02020603050405020304" pitchFamily="18" charset="0"/>
                <a:cs typeface="Times New Roman" panose="02020603050405020304" pitchFamily="18" charset="0"/>
              </a:rPr>
              <a:t>hình</a:t>
            </a:r>
            <a:r>
              <a:rPr lang="en-US" altLang="en-US" sz="3600" b="1" dirty="0">
                <a:solidFill>
                  <a:srgbClr val="C00000"/>
                </a:solidFill>
                <a:latin typeface="Times New Roman" panose="02020603050405020304" pitchFamily="18" charset="0"/>
                <a:cs typeface="Times New Roman" panose="02020603050405020304" pitchFamily="18" charset="0"/>
              </a:rPr>
              <a:t> </a:t>
            </a:r>
            <a:r>
              <a:rPr lang="en-US" altLang="en-US" sz="3600" b="1" dirty="0" err="1">
                <a:solidFill>
                  <a:srgbClr val="C00000"/>
                </a:solidFill>
                <a:latin typeface="Times New Roman" panose="02020603050405020304" pitchFamily="18" charset="0"/>
                <a:cs typeface="Times New Roman" panose="02020603050405020304" pitchFamily="18" charset="0"/>
              </a:rPr>
              <a:t>thành</a:t>
            </a:r>
            <a:r>
              <a:rPr lang="en-US" altLang="en-US" sz="3600" b="1" dirty="0">
                <a:solidFill>
                  <a:srgbClr val="C00000"/>
                </a:solidFill>
                <a:latin typeface="Times New Roman" panose="02020603050405020304" pitchFamily="18" charset="0"/>
                <a:cs typeface="Times New Roman" panose="02020603050405020304" pitchFamily="18" charset="0"/>
              </a:rPr>
              <a:t> </a:t>
            </a:r>
            <a:r>
              <a:rPr lang="en-US" altLang="en-US" sz="3600" b="1" dirty="0" err="1">
                <a:solidFill>
                  <a:srgbClr val="C00000"/>
                </a:solidFill>
                <a:latin typeface="Times New Roman" panose="02020603050405020304" pitchFamily="18" charset="0"/>
                <a:cs typeface="Times New Roman" panose="02020603050405020304" pitchFamily="18" charset="0"/>
              </a:rPr>
              <a:t>và</a:t>
            </a:r>
            <a:r>
              <a:rPr lang="en-US" altLang="en-US" sz="3600" b="1" dirty="0">
                <a:solidFill>
                  <a:srgbClr val="C00000"/>
                </a:solidFill>
                <a:latin typeface="Times New Roman" panose="02020603050405020304" pitchFamily="18" charset="0"/>
                <a:cs typeface="Times New Roman" panose="02020603050405020304" pitchFamily="18" charset="0"/>
              </a:rPr>
              <a:t> </a:t>
            </a:r>
            <a:r>
              <a:rPr lang="en-US" altLang="en-US" sz="3600" b="1" dirty="0" err="1">
                <a:solidFill>
                  <a:srgbClr val="C00000"/>
                </a:solidFill>
                <a:latin typeface="Times New Roman" panose="02020603050405020304" pitchFamily="18" charset="0"/>
                <a:cs typeface="Times New Roman" panose="02020603050405020304" pitchFamily="18" charset="0"/>
              </a:rPr>
              <a:t>ức</a:t>
            </a:r>
            <a:r>
              <a:rPr lang="en-US" altLang="en-US" sz="3600" b="1" dirty="0">
                <a:solidFill>
                  <a:srgbClr val="C00000"/>
                </a:solidFill>
                <a:latin typeface="Times New Roman" panose="02020603050405020304" pitchFamily="18" charset="0"/>
                <a:cs typeface="Times New Roman" panose="02020603050405020304" pitchFamily="18" charset="0"/>
              </a:rPr>
              <a:t> </a:t>
            </a:r>
            <a:r>
              <a:rPr lang="en-US" altLang="en-US" sz="3600" b="1" dirty="0" err="1">
                <a:solidFill>
                  <a:srgbClr val="C00000"/>
                </a:solidFill>
                <a:latin typeface="Times New Roman" panose="02020603050405020304" pitchFamily="18" charset="0"/>
                <a:cs typeface="Times New Roman" panose="02020603050405020304" pitchFamily="18" charset="0"/>
              </a:rPr>
              <a:t>chế</a:t>
            </a:r>
            <a:r>
              <a:rPr lang="en-US" altLang="en-US" sz="3600" b="1" dirty="0">
                <a:solidFill>
                  <a:srgbClr val="C00000"/>
                </a:solidFill>
                <a:latin typeface="Times New Roman" panose="02020603050405020304" pitchFamily="18" charset="0"/>
                <a:cs typeface="Times New Roman" panose="02020603050405020304" pitchFamily="18" charset="0"/>
              </a:rPr>
              <a:t>  PXCĐK </a:t>
            </a:r>
            <a:r>
              <a:rPr lang="en-US" sz="3600" b="1" dirty="0" err="1">
                <a:solidFill>
                  <a:srgbClr val="C00000"/>
                </a:solidFill>
                <a:latin typeface="Times New Roman" panose="02020603050405020304" pitchFamily="18" charset="0"/>
                <a:cs typeface="Times New Roman" panose="02020603050405020304" pitchFamily="18" charset="0"/>
              </a:rPr>
              <a:t>có</a:t>
            </a:r>
            <a:r>
              <a:rPr lang="en-US" sz="3600" b="1" dirty="0">
                <a:solidFill>
                  <a:srgbClr val="C00000"/>
                </a:solidFill>
                <a:latin typeface="Times New Roman" panose="02020603050405020304" pitchFamily="18" charset="0"/>
                <a:cs typeface="Times New Roman" panose="02020603050405020304" pitchFamily="18" charset="0"/>
              </a:rPr>
              <a:t> ý </a:t>
            </a:r>
            <a:r>
              <a:rPr lang="en-US" sz="3600" b="1" dirty="0" err="1">
                <a:solidFill>
                  <a:srgbClr val="C00000"/>
                </a:solidFill>
                <a:latin typeface="Times New Roman" panose="02020603050405020304" pitchFamily="18" charset="0"/>
                <a:cs typeface="Times New Roman" panose="02020603050405020304" pitchFamily="18" charset="0"/>
              </a:rPr>
              <a:t>nghĩa</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gì</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đối</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với</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đời</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sống</a:t>
            </a:r>
            <a:r>
              <a:rPr lang="en-US" sz="3600" b="1" dirty="0">
                <a:solidFill>
                  <a:srgbClr val="C00000"/>
                </a:solidFill>
                <a:latin typeface="Times New Roman" panose="02020603050405020304" pitchFamily="18" charset="0"/>
                <a:cs typeface="Times New Roman" panose="02020603050405020304" pitchFamily="18" charset="0"/>
              </a:rPr>
              <a:t>? </a:t>
            </a:r>
          </a:p>
        </p:txBody>
      </p:sp>
      <p:sp>
        <p:nvSpPr>
          <p:cNvPr id="8" name="Rectangle 1"/>
          <p:cNvSpPr>
            <a:spLocks noChangeArrowheads="1"/>
          </p:cNvSpPr>
          <p:nvPr/>
        </p:nvSpPr>
        <p:spPr bwMode="auto">
          <a:xfrm>
            <a:off x="285312" y="3821563"/>
            <a:ext cx="11161239" cy="1200329"/>
          </a:xfrm>
          <a:prstGeom prst="rect">
            <a:avLst/>
          </a:prstGeom>
          <a:ln/>
        </p:spPr>
        <p:style>
          <a:lnRef idx="2">
            <a:schemeClr val="accent1"/>
          </a:lnRef>
          <a:fillRef idx="1">
            <a:schemeClr val="lt1"/>
          </a:fillRef>
          <a:effectRef idx="0">
            <a:schemeClr val="accent1"/>
          </a:effectRef>
          <a:fontRef idx="minor">
            <a:schemeClr val="dk1"/>
          </a:fontRef>
        </p:style>
        <p:txBody>
          <a:bodyPr wrap="squar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pPr>
            <a:r>
              <a:rPr lang="en-US" altLang="en-US" sz="3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6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Lấy</a:t>
            </a:r>
            <a:r>
              <a:rPr lang="en-US" altLang="en-US" sz="3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6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một</a:t>
            </a:r>
            <a:r>
              <a:rPr lang="en-US" altLang="en-US" sz="3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6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ví</a:t>
            </a:r>
            <a:r>
              <a:rPr lang="en-US" altLang="en-US" sz="3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6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dụ</a:t>
            </a:r>
            <a:r>
              <a:rPr lang="en-US" altLang="en-US" sz="3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6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về</a:t>
            </a:r>
            <a:r>
              <a:rPr lang="en-US" altLang="en-US" sz="3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6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sự</a:t>
            </a:r>
            <a:r>
              <a:rPr lang="en-US" altLang="en-US" sz="3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6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hình</a:t>
            </a:r>
            <a:r>
              <a:rPr lang="en-US" altLang="en-US" sz="3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6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thành</a:t>
            </a:r>
            <a:r>
              <a:rPr lang="en-US" altLang="en-US" sz="3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PXCĐK </a:t>
            </a:r>
            <a:r>
              <a:rPr lang="en-US" altLang="en-US" sz="36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altLang="en-US" sz="3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6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bản</a:t>
            </a:r>
            <a:r>
              <a:rPr lang="en-US" altLang="en-US" sz="3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6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thân</a:t>
            </a:r>
            <a:r>
              <a:rPr lang="en-US" altLang="en-US" sz="3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6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em</a:t>
            </a:r>
            <a:r>
              <a:rPr lang="en-US" altLang="en-US" sz="3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6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và</a:t>
            </a:r>
            <a:r>
              <a:rPr lang="en-US" altLang="en-US" sz="3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6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trình</a:t>
            </a:r>
            <a:r>
              <a:rPr lang="en-US" altLang="en-US" sz="3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6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bày</a:t>
            </a:r>
            <a:r>
              <a:rPr lang="en-US" altLang="en-US" sz="3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6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quá</a:t>
            </a:r>
            <a:r>
              <a:rPr lang="en-US" altLang="en-US" sz="3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6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trình</a:t>
            </a:r>
            <a:r>
              <a:rPr lang="en-US" altLang="en-US" sz="3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6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thành</a:t>
            </a:r>
            <a:r>
              <a:rPr lang="en-US" altLang="en-US" sz="3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6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lập</a:t>
            </a:r>
            <a:r>
              <a:rPr lang="en-US" altLang="en-US" sz="3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6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và</a:t>
            </a:r>
            <a:r>
              <a:rPr lang="en-US" altLang="en-US" sz="3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6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ức</a:t>
            </a:r>
            <a:r>
              <a:rPr lang="en-US" altLang="en-US" sz="3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6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chế</a:t>
            </a:r>
            <a:r>
              <a:rPr lang="en-US" altLang="en-US" sz="3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PXCĐK </a:t>
            </a:r>
            <a:r>
              <a:rPr lang="en-US" altLang="en-US" sz="36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đó</a:t>
            </a:r>
            <a:r>
              <a:rPr lang="en-US" altLang="en-US" sz="3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endParaRPr lang="vi-VN" altLang="en-US" sz="3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circle(in)">
                                      <p:cBhvr>
                                        <p:cTn id="12" dur="20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ircle(in)">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xit" presetSubtype="32" fill="hold" grpId="1" nodeType="clickEffect">
                                  <p:stCondLst>
                                    <p:cond delay="0"/>
                                  </p:stCondLst>
                                  <p:childTnLst>
                                    <p:animEffect transition="out" filter="circle(out)">
                                      <p:cBhvr>
                                        <p:cTn id="21" dur="2000"/>
                                        <p:tgtEl>
                                          <p:spTgt spid="6"/>
                                        </p:tgtEl>
                                      </p:cBhvr>
                                    </p:animEffect>
                                    <p:set>
                                      <p:cBhvr>
                                        <p:cTn id="22" dur="1" fill="hold">
                                          <p:stCondLst>
                                            <p:cond delay="1999"/>
                                          </p:stCondLst>
                                        </p:cTn>
                                        <p:tgtEl>
                                          <p:spTgt spid="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circle(in)">
                                      <p:cBhvr>
                                        <p:cTn id="27" dur="20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xit" presetSubtype="32" fill="hold" grpId="1" nodeType="clickEffect">
                                  <p:stCondLst>
                                    <p:cond delay="0"/>
                                  </p:stCondLst>
                                  <p:childTnLst>
                                    <p:animEffect transition="out" filter="circle(out)">
                                      <p:cBhvr>
                                        <p:cTn id="31" dur="2000"/>
                                        <p:tgtEl>
                                          <p:spTgt spid="7"/>
                                        </p:tgtEl>
                                      </p:cBhvr>
                                    </p:animEffect>
                                    <p:set>
                                      <p:cBhvr>
                                        <p:cTn id="32" dur="1" fill="hold">
                                          <p:stCondLst>
                                            <p:cond delay="1999"/>
                                          </p:stCondLst>
                                        </p:cTn>
                                        <p:tgtEl>
                                          <p:spTgt spid="7"/>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2">
                                            <p:txEl>
                                              <p:pRg st="2" end="2"/>
                                            </p:txEl>
                                          </p:spTgt>
                                        </p:tgtEl>
                                        <p:attrNameLst>
                                          <p:attrName>style.visibility</p:attrName>
                                        </p:attrNameLst>
                                      </p:cBhvr>
                                      <p:to>
                                        <p:strVal val="visible"/>
                                      </p:to>
                                    </p:set>
                                    <p:animEffect transition="in" filter="fade">
                                      <p:cBhvr>
                                        <p:cTn id="37" dur="1000"/>
                                        <p:tgtEl>
                                          <p:spTgt spid="2">
                                            <p:txEl>
                                              <p:pRg st="2" end="2"/>
                                            </p:txEl>
                                          </p:spTgt>
                                        </p:tgtEl>
                                      </p:cBhvr>
                                    </p:animEffect>
                                    <p:anim calcmode="lin" valueType="num">
                                      <p:cBhvr>
                                        <p:cTn id="3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39"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2">
                                            <p:txEl>
                                              <p:pRg st="3" end="3"/>
                                            </p:txEl>
                                          </p:spTgt>
                                        </p:tgtEl>
                                        <p:attrNameLst>
                                          <p:attrName>style.visibility</p:attrName>
                                        </p:attrNameLst>
                                      </p:cBhvr>
                                      <p:to>
                                        <p:strVal val="visible"/>
                                      </p:to>
                                    </p:set>
                                    <p:animEffect transition="in" filter="fade">
                                      <p:cBhvr>
                                        <p:cTn id="44" dur="1000"/>
                                        <p:tgtEl>
                                          <p:spTgt spid="2">
                                            <p:txEl>
                                              <p:pRg st="3" end="3"/>
                                            </p:txEl>
                                          </p:spTgt>
                                        </p:tgtEl>
                                      </p:cBhvr>
                                    </p:animEffect>
                                    <p:anim calcmode="lin" valueType="num">
                                      <p:cBhvr>
                                        <p:cTn id="45"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46"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7" grpId="0"/>
      <p:bldP spid="7" grpId="1"/>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3"/>
          <p:cNvSpPr txBox="1"/>
          <p:nvPr/>
        </p:nvSpPr>
        <p:spPr>
          <a:xfrm>
            <a:off x="3521075" y="1752600"/>
            <a:ext cx="4159250" cy="469900"/>
          </a:xfrm>
          <a:prstGeom prst="rect">
            <a:avLst/>
          </a:prstGeom>
          <a:noFill/>
          <a:ln w="9525">
            <a:noFill/>
          </a:ln>
        </p:spPr>
        <p:txBody>
          <a:bodyPr lIns="115352" tIns="57676" rIns="115352" bIns="57676">
            <a:spAutoFit/>
          </a:bodyPr>
          <a:lstStyle/>
          <a:p>
            <a:pPr>
              <a:spcBef>
                <a:spcPct val="50000"/>
              </a:spcBef>
            </a:pPr>
            <a:endParaRPr sz="2300" dirty="0"/>
          </a:p>
        </p:txBody>
      </p:sp>
      <p:graphicFrame>
        <p:nvGraphicFramePr>
          <p:cNvPr id="15363" name="Table 15362"/>
          <p:cNvGraphicFramePr/>
          <p:nvPr/>
        </p:nvGraphicFramePr>
        <p:xfrm>
          <a:off x="152400" y="836613"/>
          <a:ext cx="11887200" cy="5928372"/>
        </p:xfrm>
        <a:graphic>
          <a:graphicData uri="http://schemas.openxmlformats.org/drawingml/2006/table">
            <a:tbl>
              <a:tblPr/>
              <a:tblGrid>
                <a:gridCol w="6303963">
                  <a:extLst>
                    <a:ext uri="{9D8B030D-6E8A-4147-A177-3AD203B41FA5}">
                      <a16:colId xmlns:a16="http://schemas.microsoft.com/office/drawing/2014/main" val="20000"/>
                    </a:ext>
                  </a:extLst>
                </a:gridCol>
                <a:gridCol w="5583237">
                  <a:extLst>
                    <a:ext uri="{9D8B030D-6E8A-4147-A177-3AD203B41FA5}">
                      <a16:colId xmlns:a16="http://schemas.microsoft.com/office/drawing/2014/main" val="20001"/>
                    </a:ext>
                  </a:extLst>
                </a:gridCol>
              </a:tblGrid>
              <a:tr h="576263">
                <a:tc>
                  <a:txBody>
                    <a:bodyPr/>
                    <a:lstStyle>
                      <a:lvl1pPr marL="0" lvl="0" indent="0" algn="l" defTabSz="914400" rtl="0" eaLnBrk="0" fontAlgn="base" latinLnBrk="0" hangingPunct="0">
                        <a:lnSpc>
                          <a:spcPct val="100000"/>
                        </a:lnSpc>
                        <a:spcBef>
                          <a:spcPct val="0"/>
                        </a:spcBef>
                        <a:spcAft>
                          <a:spcPct val="0"/>
                        </a:spcAft>
                        <a:buNone/>
                        <a:defRPr sz="4500" b="0" i="0" u="none" kern="1200" baseline="0">
                          <a:solidFill>
                            <a:schemeClr val="tx1"/>
                          </a:solidFill>
                          <a:latin typeface="Arial" panose="020B0604020202020204" pitchFamily="34" charset="0"/>
                          <a:ea typeface="+mn-ea"/>
                        </a:defRPr>
                      </a:lvl1pPr>
                      <a:lvl2pPr marL="576580" lvl="1" indent="-119380"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2pPr>
                      <a:lvl3pPr marL="1152525" lvl="2" indent="-23812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3pPr>
                      <a:lvl4pPr marL="1729105" lvl="3" indent="-35750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4pPr>
                      <a:lvl5pPr marL="2306955" lvl="4" indent="-47815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5pPr>
                    </a:lstStyle>
                    <a:p>
                      <a:pPr lvl="0" algn="ctr" eaLnBrk="1" hangingPunct="1">
                        <a:spcBef>
                          <a:spcPct val="20000"/>
                        </a:spcBef>
                        <a:buNone/>
                      </a:pPr>
                      <a:r>
                        <a:rPr lang="vi-VN" altLang="x-none" sz="2800" b="1" dirty="0">
                          <a:latin typeface="Times New Roman" panose="02020603050405020304" pitchFamily="18" charset="0"/>
                          <a:cs typeface="Times New Roman" panose="02020603050405020304" pitchFamily="18" charset="0"/>
                        </a:rPr>
                        <a:t>Tính chất của phản xạ không điều kiện</a:t>
                      </a:r>
                      <a:endParaRPr lang="vi-VN" altLang="x-none" sz="2800" b="1" dirty="0">
                        <a:latin typeface="Times New Roman" panose="02020603050405020304" pitchFamily="18" charset="0"/>
                        <a:ea typeface="Times New Roman" panose="02020603050405020304" pitchFamily="18" charset="0"/>
                      </a:endParaRPr>
                    </a:p>
                  </a:txBody>
                  <a:tcPr marL="118872" marR="118872" marT="45726" marB="45726">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4500" b="0" i="0" u="none" kern="1200" baseline="0">
                          <a:solidFill>
                            <a:schemeClr val="tx1"/>
                          </a:solidFill>
                          <a:latin typeface="Arial" panose="020B0604020202020204" pitchFamily="34" charset="0"/>
                          <a:ea typeface="+mn-ea"/>
                        </a:defRPr>
                      </a:lvl1pPr>
                      <a:lvl2pPr marL="576580" lvl="1" indent="-119380"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2pPr>
                      <a:lvl3pPr marL="1152525" lvl="2" indent="-23812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3pPr>
                      <a:lvl4pPr marL="1729105" lvl="3" indent="-35750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4pPr>
                      <a:lvl5pPr marL="2306955" lvl="4" indent="-47815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5pPr>
                    </a:lstStyle>
                    <a:p>
                      <a:pPr lvl="0" algn="ctr" eaLnBrk="1" hangingPunct="1">
                        <a:spcBef>
                          <a:spcPct val="20000"/>
                        </a:spcBef>
                        <a:buNone/>
                      </a:pPr>
                      <a:r>
                        <a:rPr lang="vi-VN" altLang="x-none" sz="2800" b="1" dirty="0">
                          <a:latin typeface="Times New Roman" panose="02020603050405020304" pitchFamily="18" charset="0"/>
                          <a:cs typeface="Times New Roman" panose="02020603050405020304" pitchFamily="18" charset="0"/>
                        </a:rPr>
                        <a:t>Tính chất của phản xạ có điều kiện</a:t>
                      </a:r>
                      <a:endParaRPr lang="vi-VN" altLang="x-none" sz="2800" b="1" dirty="0">
                        <a:latin typeface="Times New Roman" panose="02020603050405020304" pitchFamily="18" charset="0"/>
                        <a:ea typeface="Times New Roman" panose="02020603050405020304" pitchFamily="18" charset="0"/>
                      </a:endParaRPr>
                    </a:p>
                  </a:txBody>
                  <a:tcPr marL="118872" marR="118872" marT="45726" marB="45726">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008062">
                <a:tc>
                  <a:txBody>
                    <a:bodyPr/>
                    <a:lstStyle>
                      <a:lvl1pPr marL="0" lvl="0" indent="0" algn="l" defTabSz="914400" rtl="0" eaLnBrk="0" fontAlgn="base" latinLnBrk="0" hangingPunct="0">
                        <a:lnSpc>
                          <a:spcPct val="100000"/>
                        </a:lnSpc>
                        <a:spcBef>
                          <a:spcPct val="0"/>
                        </a:spcBef>
                        <a:spcAft>
                          <a:spcPct val="0"/>
                        </a:spcAft>
                        <a:buNone/>
                        <a:defRPr sz="4500" b="0" i="0" u="none" kern="1200" baseline="0">
                          <a:solidFill>
                            <a:schemeClr val="tx1"/>
                          </a:solidFill>
                          <a:latin typeface="Arial" panose="020B0604020202020204" pitchFamily="34" charset="0"/>
                          <a:ea typeface="+mn-ea"/>
                        </a:defRPr>
                      </a:lvl1pPr>
                      <a:lvl2pPr marL="576580" lvl="1" indent="-119380"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2pPr>
                      <a:lvl3pPr marL="1152525" lvl="2" indent="-23812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3pPr>
                      <a:lvl4pPr marL="1729105" lvl="3" indent="-35750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4pPr>
                      <a:lvl5pPr marL="2306955" lvl="4" indent="-47815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5pPr>
                    </a:lstStyle>
                    <a:p>
                      <a:pPr lvl="0" eaLnBrk="1" hangingPunct="1">
                        <a:spcBef>
                          <a:spcPct val="20000"/>
                        </a:spcBef>
                        <a:buNone/>
                      </a:pPr>
                      <a:r>
                        <a:rPr lang="vi-VN" altLang="x-none" sz="2800" dirty="0">
                          <a:latin typeface="Times New Roman" panose="02020603050405020304" pitchFamily="18" charset="0"/>
                          <a:cs typeface="Times New Roman" panose="02020603050405020304" pitchFamily="18" charset="0"/>
                        </a:rPr>
                        <a:t>1. Trả lời các kích thích tương ứng hay không điều kiện</a:t>
                      </a:r>
                      <a:endParaRPr lang="vi-VN" altLang="x-none" sz="2800" dirty="0">
                        <a:latin typeface="Times New Roman" panose="02020603050405020304" pitchFamily="18" charset="0"/>
                        <a:ea typeface="Times New Roman" panose="02020603050405020304" pitchFamily="18" charset="0"/>
                      </a:endParaRPr>
                    </a:p>
                  </a:txBody>
                  <a:tcPr marL="118872" marR="118872" marT="45726" marB="45726">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4500" b="0" i="0" u="none" kern="1200" baseline="0">
                          <a:solidFill>
                            <a:schemeClr val="tx1"/>
                          </a:solidFill>
                          <a:latin typeface="Arial" panose="020B0604020202020204" pitchFamily="34" charset="0"/>
                          <a:ea typeface="+mn-ea"/>
                        </a:defRPr>
                      </a:lvl1pPr>
                      <a:lvl2pPr marL="576580" lvl="1" indent="-119380"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2pPr>
                      <a:lvl3pPr marL="1152525" lvl="2" indent="-23812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3pPr>
                      <a:lvl4pPr marL="1729105" lvl="3" indent="-35750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4pPr>
                      <a:lvl5pPr marL="2306955" lvl="4" indent="-47815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5pPr>
                    </a:lstStyle>
                    <a:p>
                      <a:pPr lvl="0" eaLnBrk="1" hangingPunct="1">
                        <a:spcBef>
                          <a:spcPct val="20000"/>
                        </a:spcBef>
                        <a:buNone/>
                      </a:pPr>
                      <a:r>
                        <a:rPr lang="vi-VN" altLang="x-none" sz="2800" dirty="0">
                          <a:latin typeface="Times New Roman" panose="02020603050405020304" pitchFamily="18" charset="0"/>
                          <a:cs typeface="Times New Roman" panose="02020603050405020304" pitchFamily="18" charset="0"/>
                        </a:rPr>
                        <a:t>1’. Trả lời các kích thích bất kỳ hay kích thích có điều kiện</a:t>
                      </a:r>
                      <a:endParaRPr lang="vi-VN" altLang="x-none" sz="2800" dirty="0">
                        <a:latin typeface="Times New Roman" panose="02020603050405020304" pitchFamily="18" charset="0"/>
                        <a:ea typeface="Times New Roman" panose="02020603050405020304" pitchFamily="18" charset="0"/>
                      </a:endParaRPr>
                    </a:p>
                  </a:txBody>
                  <a:tcPr marL="118872" marR="118872" marT="45726" marB="45726">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47700">
                <a:tc>
                  <a:txBody>
                    <a:bodyPr/>
                    <a:lstStyle>
                      <a:lvl1pPr marL="0" lvl="0" indent="0" algn="l" defTabSz="914400" rtl="0" eaLnBrk="0" fontAlgn="base" latinLnBrk="0" hangingPunct="0">
                        <a:lnSpc>
                          <a:spcPct val="100000"/>
                        </a:lnSpc>
                        <a:spcBef>
                          <a:spcPct val="0"/>
                        </a:spcBef>
                        <a:spcAft>
                          <a:spcPct val="0"/>
                        </a:spcAft>
                        <a:buNone/>
                        <a:defRPr sz="4500" b="0" i="0" u="none" kern="1200" baseline="0">
                          <a:solidFill>
                            <a:schemeClr val="tx1"/>
                          </a:solidFill>
                          <a:latin typeface="Arial" panose="020B0604020202020204" pitchFamily="34" charset="0"/>
                          <a:ea typeface="+mn-ea"/>
                        </a:defRPr>
                      </a:lvl1pPr>
                      <a:lvl2pPr marL="576580" lvl="1" indent="-119380"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2pPr>
                      <a:lvl3pPr marL="1152525" lvl="2" indent="-23812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3pPr>
                      <a:lvl4pPr marL="1729105" lvl="3" indent="-35750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4pPr>
                      <a:lvl5pPr marL="2306955" lvl="4" indent="-47815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5pPr>
                    </a:lstStyle>
                    <a:p>
                      <a:pPr lvl="0" eaLnBrk="1" hangingPunct="1">
                        <a:spcBef>
                          <a:spcPct val="20000"/>
                        </a:spcBef>
                        <a:buNone/>
                      </a:pPr>
                      <a:r>
                        <a:rPr sz="2800" dirty="0">
                          <a:latin typeface="Times New Roman" panose="02020603050405020304" pitchFamily="18" charset="0"/>
                          <a:cs typeface="Times New Roman" panose="02020603050405020304" pitchFamily="18" charset="0"/>
                        </a:rPr>
                        <a:t>2. Bẩm sinh</a:t>
                      </a:r>
                      <a:endParaRPr lang="en-US" sz="2800" dirty="0">
                        <a:latin typeface="Times New Roman" panose="02020603050405020304" pitchFamily="18" charset="0"/>
                        <a:ea typeface="Times New Roman" panose="02020603050405020304" pitchFamily="18" charset="0"/>
                      </a:endParaRPr>
                    </a:p>
                  </a:txBody>
                  <a:tcPr marL="118872" marR="118872" marT="45726" marB="45726">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4500" b="0" i="0" u="none" kern="1200" baseline="0">
                          <a:solidFill>
                            <a:schemeClr val="tx1"/>
                          </a:solidFill>
                          <a:latin typeface="Arial" panose="020B0604020202020204" pitchFamily="34" charset="0"/>
                          <a:ea typeface="+mn-ea"/>
                        </a:defRPr>
                      </a:lvl1pPr>
                      <a:lvl2pPr marL="576580" lvl="1" indent="-119380"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2pPr>
                      <a:lvl3pPr marL="1152525" lvl="2" indent="-23812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3pPr>
                      <a:lvl4pPr marL="1729105" lvl="3" indent="-35750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4pPr>
                      <a:lvl5pPr marL="2306955" lvl="4" indent="-47815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5pPr>
                    </a:lstStyle>
                    <a:p>
                      <a:pPr lvl="0" eaLnBrk="1" hangingPunct="1">
                        <a:spcBef>
                          <a:spcPct val="20000"/>
                        </a:spcBef>
                        <a:buNone/>
                      </a:pPr>
                      <a:r>
                        <a:rPr sz="2800" dirty="0">
                          <a:latin typeface="Times New Roman" panose="02020603050405020304" pitchFamily="18" charset="0"/>
                          <a:cs typeface="Times New Roman" panose="02020603050405020304" pitchFamily="18" charset="0"/>
                        </a:rPr>
                        <a:t>2’.</a:t>
                      </a:r>
                      <a:endParaRPr lang="en-US" sz="2800" dirty="0">
                        <a:latin typeface="Times New Roman" panose="02020603050405020304" pitchFamily="18" charset="0"/>
                        <a:ea typeface="Times New Roman" panose="02020603050405020304" pitchFamily="18" charset="0"/>
                      </a:endParaRPr>
                    </a:p>
                  </a:txBody>
                  <a:tcPr marL="118872" marR="118872" marT="45726" marB="45726">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47700">
                <a:tc>
                  <a:txBody>
                    <a:bodyPr/>
                    <a:lstStyle>
                      <a:lvl1pPr marL="0" lvl="0" indent="0" algn="l" defTabSz="914400" rtl="0" eaLnBrk="0" fontAlgn="base" latinLnBrk="0" hangingPunct="0">
                        <a:lnSpc>
                          <a:spcPct val="100000"/>
                        </a:lnSpc>
                        <a:spcBef>
                          <a:spcPct val="0"/>
                        </a:spcBef>
                        <a:spcAft>
                          <a:spcPct val="0"/>
                        </a:spcAft>
                        <a:buNone/>
                        <a:defRPr sz="4500" b="0" i="0" u="none" kern="1200" baseline="0">
                          <a:solidFill>
                            <a:schemeClr val="tx1"/>
                          </a:solidFill>
                          <a:latin typeface="Arial" panose="020B0604020202020204" pitchFamily="34" charset="0"/>
                          <a:ea typeface="+mn-ea"/>
                        </a:defRPr>
                      </a:lvl1pPr>
                      <a:lvl2pPr marL="576580" lvl="1" indent="-119380"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2pPr>
                      <a:lvl3pPr marL="1152525" lvl="2" indent="-23812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3pPr>
                      <a:lvl4pPr marL="1729105" lvl="3" indent="-35750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4pPr>
                      <a:lvl5pPr marL="2306955" lvl="4" indent="-47815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5pPr>
                    </a:lstStyle>
                    <a:p>
                      <a:pPr lvl="0" eaLnBrk="1" hangingPunct="1">
                        <a:spcBef>
                          <a:spcPct val="20000"/>
                        </a:spcBef>
                        <a:buNone/>
                      </a:pPr>
                      <a:r>
                        <a:rPr sz="2800" dirty="0">
                          <a:latin typeface="Times New Roman" panose="02020603050405020304" pitchFamily="18" charset="0"/>
                          <a:cs typeface="Times New Roman" panose="02020603050405020304" pitchFamily="18" charset="0"/>
                        </a:rPr>
                        <a:t>3. </a:t>
                      </a:r>
                      <a:endParaRPr lang="en-US" sz="2800" dirty="0">
                        <a:latin typeface="Times New Roman" panose="02020603050405020304" pitchFamily="18" charset="0"/>
                        <a:ea typeface="Times New Roman" panose="02020603050405020304" pitchFamily="18" charset="0"/>
                      </a:endParaRPr>
                    </a:p>
                  </a:txBody>
                  <a:tcPr marL="118872" marR="118872" marT="45726" marB="45726">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4500" b="0" i="0" u="none" kern="1200" baseline="0">
                          <a:solidFill>
                            <a:schemeClr val="tx1"/>
                          </a:solidFill>
                          <a:latin typeface="Arial" panose="020B0604020202020204" pitchFamily="34" charset="0"/>
                          <a:ea typeface="+mn-ea"/>
                        </a:defRPr>
                      </a:lvl1pPr>
                      <a:lvl2pPr marL="576580" lvl="1" indent="-119380"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2pPr>
                      <a:lvl3pPr marL="1152525" lvl="2" indent="-23812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3pPr>
                      <a:lvl4pPr marL="1729105" lvl="3" indent="-35750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4pPr>
                      <a:lvl5pPr marL="2306955" lvl="4" indent="-47815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5pPr>
                    </a:lstStyle>
                    <a:p>
                      <a:pPr lvl="0" eaLnBrk="1" hangingPunct="1">
                        <a:spcBef>
                          <a:spcPct val="20000"/>
                        </a:spcBef>
                        <a:buNone/>
                      </a:pPr>
                      <a:r>
                        <a:rPr sz="2800" dirty="0">
                          <a:latin typeface="Times New Roman" panose="02020603050405020304" pitchFamily="18" charset="0"/>
                          <a:cs typeface="Times New Roman" panose="02020603050405020304" pitchFamily="18" charset="0"/>
                        </a:rPr>
                        <a:t>3’. Dễ mất khi không củng cố</a:t>
                      </a:r>
                      <a:endParaRPr lang="en-US" sz="2800" dirty="0">
                        <a:latin typeface="Times New Roman" panose="02020603050405020304" pitchFamily="18" charset="0"/>
                        <a:ea typeface="Times New Roman" panose="02020603050405020304" pitchFamily="18" charset="0"/>
                      </a:endParaRPr>
                    </a:p>
                  </a:txBody>
                  <a:tcPr marL="118872" marR="118872" marT="45726" marB="45726">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46150">
                <a:tc>
                  <a:txBody>
                    <a:bodyPr/>
                    <a:lstStyle>
                      <a:lvl1pPr marL="0" lvl="0" indent="0" algn="l" defTabSz="914400" rtl="0" eaLnBrk="0" fontAlgn="base" latinLnBrk="0" hangingPunct="0">
                        <a:lnSpc>
                          <a:spcPct val="100000"/>
                        </a:lnSpc>
                        <a:spcBef>
                          <a:spcPct val="0"/>
                        </a:spcBef>
                        <a:spcAft>
                          <a:spcPct val="0"/>
                        </a:spcAft>
                        <a:buNone/>
                        <a:defRPr sz="4500" b="0" i="0" u="none" kern="1200" baseline="0">
                          <a:solidFill>
                            <a:schemeClr val="tx1"/>
                          </a:solidFill>
                          <a:latin typeface="Arial" panose="020B0604020202020204" pitchFamily="34" charset="0"/>
                          <a:ea typeface="+mn-ea"/>
                        </a:defRPr>
                      </a:lvl1pPr>
                      <a:lvl2pPr marL="576580" lvl="1" indent="-119380"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2pPr>
                      <a:lvl3pPr marL="1152525" lvl="2" indent="-23812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3pPr>
                      <a:lvl4pPr marL="1729105" lvl="3" indent="-35750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4pPr>
                      <a:lvl5pPr marL="2306955" lvl="4" indent="-47815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5pPr>
                    </a:lstStyle>
                    <a:p>
                      <a:pPr lvl="0" eaLnBrk="1" hangingPunct="1">
                        <a:spcBef>
                          <a:spcPct val="20000"/>
                        </a:spcBef>
                        <a:buNone/>
                      </a:pPr>
                      <a:r>
                        <a:rPr sz="2800" dirty="0">
                          <a:latin typeface="Times New Roman" panose="02020603050405020304" pitchFamily="18" charset="0"/>
                          <a:cs typeface="Times New Roman" panose="02020603050405020304" pitchFamily="18" charset="0"/>
                        </a:rPr>
                        <a:t>4. Có tính chất di truyền, mang tính chất chủng loại</a:t>
                      </a:r>
                      <a:endParaRPr lang="en-US" sz="2800" dirty="0">
                        <a:latin typeface="Times New Roman" panose="02020603050405020304" pitchFamily="18" charset="0"/>
                        <a:ea typeface="Times New Roman" panose="02020603050405020304" pitchFamily="18" charset="0"/>
                      </a:endParaRPr>
                    </a:p>
                  </a:txBody>
                  <a:tcPr marL="118872" marR="118872" marT="45726" marB="45726">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4500" b="0" i="0" u="none" kern="1200" baseline="0">
                          <a:solidFill>
                            <a:schemeClr val="tx1"/>
                          </a:solidFill>
                          <a:latin typeface="Arial" panose="020B0604020202020204" pitchFamily="34" charset="0"/>
                          <a:ea typeface="+mn-ea"/>
                        </a:defRPr>
                      </a:lvl1pPr>
                      <a:lvl2pPr marL="576580" lvl="1" indent="-119380"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2pPr>
                      <a:lvl3pPr marL="1152525" lvl="2" indent="-23812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3pPr>
                      <a:lvl4pPr marL="1729105" lvl="3" indent="-35750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4pPr>
                      <a:lvl5pPr marL="2306955" lvl="4" indent="-47815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5pPr>
                    </a:lstStyle>
                    <a:p>
                      <a:pPr lvl="0" eaLnBrk="1" hangingPunct="1">
                        <a:spcBef>
                          <a:spcPct val="20000"/>
                        </a:spcBef>
                        <a:buNone/>
                      </a:pPr>
                      <a:r>
                        <a:rPr sz="2800" dirty="0">
                          <a:latin typeface="Times New Roman" panose="02020603050405020304" pitchFamily="18" charset="0"/>
                          <a:cs typeface="Times New Roman" panose="02020603050405020304" pitchFamily="18" charset="0"/>
                        </a:rPr>
                        <a:t>4’.</a:t>
                      </a:r>
                      <a:endParaRPr lang="en-US" sz="2800" dirty="0">
                        <a:latin typeface="Times New Roman" panose="02020603050405020304" pitchFamily="18" charset="0"/>
                        <a:ea typeface="Times New Roman" panose="02020603050405020304" pitchFamily="18" charset="0"/>
                      </a:endParaRPr>
                    </a:p>
                  </a:txBody>
                  <a:tcPr marL="118872" marR="118872" marT="45726" marB="45726">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38175">
                <a:tc>
                  <a:txBody>
                    <a:bodyPr/>
                    <a:lstStyle>
                      <a:lvl1pPr marL="0" lvl="0" indent="0" algn="l" defTabSz="914400" rtl="0" eaLnBrk="0" fontAlgn="base" latinLnBrk="0" hangingPunct="0">
                        <a:lnSpc>
                          <a:spcPct val="100000"/>
                        </a:lnSpc>
                        <a:spcBef>
                          <a:spcPct val="0"/>
                        </a:spcBef>
                        <a:spcAft>
                          <a:spcPct val="0"/>
                        </a:spcAft>
                        <a:buNone/>
                        <a:defRPr sz="4500" b="0" i="0" u="none" kern="1200" baseline="0">
                          <a:solidFill>
                            <a:schemeClr val="tx1"/>
                          </a:solidFill>
                          <a:latin typeface="Arial" panose="020B0604020202020204" pitchFamily="34" charset="0"/>
                          <a:ea typeface="+mn-ea"/>
                        </a:defRPr>
                      </a:lvl1pPr>
                      <a:lvl2pPr marL="576580" lvl="1" indent="-119380"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2pPr>
                      <a:lvl3pPr marL="1152525" lvl="2" indent="-23812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3pPr>
                      <a:lvl4pPr marL="1729105" lvl="3" indent="-35750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4pPr>
                      <a:lvl5pPr marL="2306955" lvl="4" indent="-47815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5pPr>
                    </a:lstStyle>
                    <a:p>
                      <a:pPr lvl="0" eaLnBrk="1" hangingPunct="1">
                        <a:spcBef>
                          <a:spcPct val="20000"/>
                        </a:spcBef>
                        <a:buNone/>
                      </a:pPr>
                      <a:r>
                        <a:rPr sz="2800" dirty="0">
                          <a:latin typeface="Times New Roman" panose="02020603050405020304" pitchFamily="18" charset="0"/>
                          <a:cs typeface="Times New Roman" panose="02020603050405020304" pitchFamily="18" charset="0"/>
                        </a:rPr>
                        <a:t>5. </a:t>
                      </a:r>
                      <a:endParaRPr lang="en-US" sz="2800" dirty="0">
                        <a:latin typeface="Times New Roman" panose="02020603050405020304" pitchFamily="18" charset="0"/>
                        <a:ea typeface="Times New Roman" panose="02020603050405020304" pitchFamily="18" charset="0"/>
                      </a:endParaRPr>
                    </a:p>
                  </a:txBody>
                  <a:tcPr marL="118872" marR="118872" marT="45726" marB="45726">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4500" b="0" i="0" u="none" kern="1200" baseline="0">
                          <a:solidFill>
                            <a:schemeClr val="tx1"/>
                          </a:solidFill>
                          <a:latin typeface="Arial" panose="020B0604020202020204" pitchFamily="34" charset="0"/>
                          <a:ea typeface="+mn-ea"/>
                        </a:defRPr>
                      </a:lvl1pPr>
                      <a:lvl2pPr marL="576580" lvl="1" indent="-119380"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2pPr>
                      <a:lvl3pPr marL="1152525" lvl="2" indent="-23812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3pPr>
                      <a:lvl4pPr marL="1729105" lvl="3" indent="-35750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4pPr>
                      <a:lvl5pPr marL="2306955" lvl="4" indent="-47815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5pPr>
                    </a:lstStyle>
                    <a:p>
                      <a:pPr lvl="0" eaLnBrk="1" hangingPunct="1">
                        <a:spcBef>
                          <a:spcPct val="20000"/>
                        </a:spcBef>
                        <a:buNone/>
                      </a:pPr>
                      <a:r>
                        <a:rPr lang="vi-VN" altLang="x-none" sz="2800" dirty="0">
                          <a:latin typeface="Times New Roman" panose="02020603050405020304" pitchFamily="18" charset="0"/>
                          <a:cs typeface="Times New Roman" panose="02020603050405020304" pitchFamily="18" charset="0"/>
                        </a:rPr>
                        <a:t>5’. Số lượng không hạn chế</a:t>
                      </a:r>
                      <a:endParaRPr lang="vi-VN" altLang="x-none" sz="2800" dirty="0">
                        <a:latin typeface="Times New Roman" panose="02020603050405020304" pitchFamily="18" charset="0"/>
                        <a:ea typeface="Times New Roman" panose="02020603050405020304" pitchFamily="18" charset="0"/>
                      </a:endParaRPr>
                    </a:p>
                  </a:txBody>
                  <a:tcPr marL="118872" marR="118872" marT="45726" marB="45726">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946150">
                <a:tc>
                  <a:txBody>
                    <a:bodyPr/>
                    <a:lstStyle>
                      <a:lvl1pPr marL="0" lvl="0" indent="0" algn="l" defTabSz="914400" rtl="0" eaLnBrk="0" fontAlgn="base" latinLnBrk="0" hangingPunct="0">
                        <a:lnSpc>
                          <a:spcPct val="100000"/>
                        </a:lnSpc>
                        <a:spcBef>
                          <a:spcPct val="0"/>
                        </a:spcBef>
                        <a:spcAft>
                          <a:spcPct val="0"/>
                        </a:spcAft>
                        <a:buNone/>
                        <a:defRPr sz="4500" b="0" i="0" u="none" kern="1200" baseline="0">
                          <a:solidFill>
                            <a:schemeClr val="tx1"/>
                          </a:solidFill>
                          <a:latin typeface="Arial" panose="020B0604020202020204" pitchFamily="34" charset="0"/>
                          <a:ea typeface="+mn-ea"/>
                        </a:defRPr>
                      </a:lvl1pPr>
                      <a:lvl2pPr marL="576580" lvl="1" indent="-119380"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2pPr>
                      <a:lvl3pPr marL="1152525" lvl="2" indent="-23812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3pPr>
                      <a:lvl4pPr marL="1729105" lvl="3" indent="-35750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4pPr>
                      <a:lvl5pPr marL="2306955" lvl="4" indent="-47815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5pPr>
                    </a:lstStyle>
                    <a:p>
                      <a:pPr lvl="0" eaLnBrk="1" hangingPunct="1">
                        <a:spcBef>
                          <a:spcPct val="20000"/>
                        </a:spcBef>
                        <a:buNone/>
                      </a:pPr>
                      <a:r>
                        <a:rPr lang="vi-VN" altLang="x-none" sz="2800" dirty="0">
                          <a:latin typeface="Times New Roman" panose="02020603050405020304" pitchFamily="18" charset="0"/>
                          <a:cs typeface="Times New Roman" panose="02020603050405020304" pitchFamily="18" charset="0"/>
                        </a:rPr>
                        <a:t>6. Cung phản  xạ đơn giản</a:t>
                      </a:r>
                      <a:endParaRPr lang="vi-VN" altLang="x-none" sz="2800" dirty="0">
                        <a:latin typeface="Times New Roman" panose="02020603050405020304" pitchFamily="18" charset="0"/>
                        <a:ea typeface="Times New Roman" panose="02020603050405020304" pitchFamily="18" charset="0"/>
                      </a:endParaRPr>
                    </a:p>
                  </a:txBody>
                  <a:tcPr marL="118872" marR="118872" marT="45726" marB="45726">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4500" b="0" i="0" u="none" kern="1200" baseline="0">
                          <a:solidFill>
                            <a:schemeClr val="tx1"/>
                          </a:solidFill>
                          <a:latin typeface="Arial" panose="020B0604020202020204" pitchFamily="34" charset="0"/>
                          <a:ea typeface="+mn-ea"/>
                        </a:defRPr>
                      </a:lvl1pPr>
                      <a:lvl2pPr marL="576580" lvl="1" indent="-119380"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2pPr>
                      <a:lvl3pPr marL="1152525" lvl="2" indent="-23812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3pPr>
                      <a:lvl4pPr marL="1729105" lvl="3" indent="-35750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4pPr>
                      <a:lvl5pPr marL="2306955" lvl="4" indent="-47815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5pPr>
                    </a:lstStyle>
                    <a:p>
                      <a:pPr lvl="0" eaLnBrk="1" hangingPunct="1">
                        <a:spcBef>
                          <a:spcPct val="20000"/>
                        </a:spcBef>
                        <a:buNone/>
                      </a:pPr>
                      <a:r>
                        <a:rPr sz="2800" dirty="0">
                          <a:latin typeface="Times New Roman" panose="02020603050405020304" pitchFamily="18" charset="0"/>
                          <a:cs typeface="Times New Roman" panose="02020603050405020304" pitchFamily="18" charset="0"/>
                        </a:rPr>
                        <a:t>6’. Hình th</a:t>
                      </a:r>
                      <a:r>
                        <a:rPr sz="2800" dirty="0">
                          <a:latin typeface="Times New Roman" panose="02020603050405020304" pitchFamily="18" charset="0"/>
                          <a:ea typeface="Times New Roman" panose="02020603050405020304" pitchFamily="18" charset="0"/>
                        </a:rPr>
                        <a:t>à</a:t>
                      </a:r>
                      <a:r>
                        <a:rPr sz="2800" dirty="0">
                          <a:latin typeface="Times New Roman" panose="02020603050405020304" pitchFamily="18" charset="0"/>
                          <a:cs typeface="Times New Roman" panose="02020603050405020304" pitchFamily="18" charset="0"/>
                        </a:rPr>
                        <a:t>nh đường liên hệ tạm thời</a:t>
                      </a:r>
                      <a:endParaRPr lang="en-US" sz="2800" dirty="0">
                        <a:latin typeface="Times New Roman" panose="02020603050405020304" pitchFamily="18" charset="0"/>
                        <a:ea typeface="Times New Roman" panose="02020603050405020304" pitchFamily="18" charset="0"/>
                      </a:endParaRPr>
                    </a:p>
                  </a:txBody>
                  <a:tcPr marL="118872" marR="118872" marT="45726" marB="45726">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517525">
                <a:tc>
                  <a:txBody>
                    <a:bodyPr/>
                    <a:lstStyle>
                      <a:lvl1pPr marL="0" lvl="0" indent="0" algn="l" defTabSz="914400" rtl="0" eaLnBrk="0" fontAlgn="base" latinLnBrk="0" hangingPunct="0">
                        <a:lnSpc>
                          <a:spcPct val="100000"/>
                        </a:lnSpc>
                        <a:spcBef>
                          <a:spcPct val="0"/>
                        </a:spcBef>
                        <a:spcAft>
                          <a:spcPct val="0"/>
                        </a:spcAft>
                        <a:buNone/>
                        <a:defRPr sz="4500" b="0" i="0" u="none" kern="1200" baseline="0">
                          <a:solidFill>
                            <a:schemeClr val="tx1"/>
                          </a:solidFill>
                          <a:latin typeface="Arial" panose="020B0604020202020204" pitchFamily="34" charset="0"/>
                          <a:ea typeface="+mn-ea"/>
                        </a:defRPr>
                      </a:lvl1pPr>
                      <a:lvl2pPr marL="576580" lvl="1" indent="-119380"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2pPr>
                      <a:lvl3pPr marL="1152525" lvl="2" indent="-23812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3pPr>
                      <a:lvl4pPr marL="1729105" lvl="3" indent="-35750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4pPr>
                      <a:lvl5pPr marL="2306955" lvl="4" indent="-47815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5pPr>
                    </a:lstStyle>
                    <a:p>
                      <a:pPr lvl="0" eaLnBrk="1" hangingPunct="1">
                        <a:spcBef>
                          <a:spcPct val="20000"/>
                        </a:spcBef>
                        <a:buNone/>
                      </a:pPr>
                      <a:r>
                        <a:rPr lang="vi-VN" altLang="x-none" sz="2800" dirty="0">
                          <a:latin typeface="Times New Roman" panose="02020603050405020304" pitchFamily="18" charset="0"/>
                          <a:cs typeface="Times New Roman" panose="02020603050405020304" pitchFamily="18" charset="0"/>
                        </a:rPr>
                        <a:t>7. Trung ương nằm ở trụ não,tuỷ sống</a:t>
                      </a:r>
                      <a:endParaRPr lang="vi-VN" altLang="x-none" sz="2800" dirty="0">
                        <a:latin typeface="Times New Roman" panose="02020603050405020304" pitchFamily="18" charset="0"/>
                        <a:ea typeface="Times New Roman" panose="02020603050405020304" pitchFamily="18" charset="0"/>
                      </a:endParaRPr>
                    </a:p>
                  </a:txBody>
                  <a:tcPr marL="118872" marR="118872" marT="45726" marB="45726">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4500" b="0" i="0" u="none" kern="1200" baseline="0">
                          <a:solidFill>
                            <a:schemeClr val="tx1"/>
                          </a:solidFill>
                          <a:latin typeface="Arial" panose="020B0604020202020204" pitchFamily="34" charset="0"/>
                          <a:ea typeface="+mn-ea"/>
                        </a:defRPr>
                      </a:lvl1pPr>
                      <a:lvl2pPr marL="576580" lvl="1" indent="-119380"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2pPr>
                      <a:lvl3pPr marL="1152525" lvl="2" indent="-23812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3pPr>
                      <a:lvl4pPr marL="1729105" lvl="3" indent="-35750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4pPr>
                      <a:lvl5pPr marL="2306955" lvl="4" indent="-47815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5pPr>
                    </a:lstStyle>
                    <a:p>
                      <a:pPr lvl="0" eaLnBrk="1" hangingPunct="1">
                        <a:spcBef>
                          <a:spcPct val="20000"/>
                        </a:spcBef>
                        <a:buNone/>
                      </a:pPr>
                      <a:r>
                        <a:rPr sz="2800" dirty="0">
                          <a:latin typeface="Times New Roman" panose="02020603050405020304" pitchFamily="18" charset="0"/>
                          <a:cs typeface="Times New Roman" panose="02020603050405020304" pitchFamily="18" charset="0"/>
                        </a:rPr>
                        <a:t>7’.</a:t>
                      </a:r>
                      <a:endParaRPr lang="en-US" sz="2800" dirty="0">
                        <a:latin typeface="Times New Roman" panose="02020603050405020304" pitchFamily="18" charset="0"/>
                        <a:ea typeface="Times New Roman" panose="02020603050405020304" pitchFamily="18" charset="0"/>
                      </a:endParaRPr>
                    </a:p>
                  </a:txBody>
                  <a:tcPr marL="118872" marR="118872" marT="45726" marB="45726">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sp>
        <p:nvSpPr>
          <p:cNvPr id="173089" name="Text Box 33"/>
          <p:cNvSpPr txBox="1"/>
          <p:nvPr/>
        </p:nvSpPr>
        <p:spPr>
          <a:xfrm>
            <a:off x="671514" y="3068639"/>
            <a:ext cx="1684337" cy="547687"/>
          </a:xfrm>
          <a:prstGeom prst="rect">
            <a:avLst/>
          </a:prstGeom>
          <a:noFill/>
          <a:ln w="9525">
            <a:noFill/>
          </a:ln>
        </p:spPr>
        <p:txBody>
          <a:bodyPr lIns="115352" tIns="57676" rIns="115352" bIns="57676">
            <a:spAutoFit/>
          </a:bodyPr>
          <a:lstStyle/>
          <a:p>
            <a:pPr>
              <a:spcBef>
                <a:spcPct val="50000"/>
              </a:spcBef>
            </a:pPr>
            <a:r>
              <a:rPr sz="2800" b="1" dirty="0">
                <a:solidFill>
                  <a:srgbClr val="FF0000"/>
                </a:solidFill>
                <a:latin typeface="Times New Roman" panose="02020603050405020304" pitchFamily="18" charset="0"/>
                <a:cs typeface="Times New Roman" panose="02020603050405020304" pitchFamily="18" charset="0"/>
              </a:rPr>
              <a:t>Bền vững</a:t>
            </a:r>
            <a:endParaRPr sz="2800" b="1" dirty="0">
              <a:solidFill>
                <a:srgbClr val="FF0000"/>
              </a:solidFill>
              <a:latin typeface="Times New Roman" panose="02020603050405020304" pitchFamily="18" charset="0"/>
              <a:ea typeface="Times New Roman" panose="02020603050405020304" pitchFamily="18" charset="0"/>
            </a:endParaRPr>
          </a:p>
        </p:txBody>
      </p:sp>
      <p:sp>
        <p:nvSpPr>
          <p:cNvPr id="173090" name="Text Box 34"/>
          <p:cNvSpPr txBox="1">
            <a:spLocks noChangeArrowheads="1"/>
          </p:cNvSpPr>
          <p:nvPr/>
        </p:nvSpPr>
        <p:spPr bwMode="auto">
          <a:xfrm>
            <a:off x="647701" y="4652963"/>
            <a:ext cx="2873375" cy="547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15352" tIns="57676" rIns="115352" bIns="57676">
            <a:spAutoFit/>
          </a:bodyPr>
          <a:lstStyle/>
          <a:p>
            <a:pPr algn="just">
              <a:spcBef>
                <a:spcPct val="50000"/>
              </a:spcBef>
            </a:pPr>
            <a:r>
              <a:rPr lang="vi-VN" altLang="x-none" sz="2800" b="1" dirty="0">
                <a:solidFill>
                  <a:srgbClr val="FF0000"/>
                </a:solidFill>
                <a:latin typeface="Times New Roman" panose="02020603050405020304" pitchFamily="18" charset="0"/>
              </a:rPr>
              <a:t>Số lượng hạn chế</a:t>
            </a:r>
          </a:p>
        </p:txBody>
      </p:sp>
      <p:sp>
        <p:nvSpPr>
          <p:cNvPr id="173091" name="Text Box 35"/>
          <p:cNvSpPr txBox="1"/>
          <p:nvPr/>
        </p:nvSpPr>
        <p:spPr>
          <a:xfrm>
            <a:off x="7011989" y="3675063"/>
            <a:ext cx="4916487" cy="977900"/>
          </a:xfrm>
          <a:prstGeom prst="rect">
            <a:avLst/>
          </a:prstGeom>
          <a:noFill/>
          <a:ln w="9525">
            <a:noFill/>
          </a:ln>
        </p:spPr>
        <p:txBody>
          <a:bodyPr lIns="115352" tIns="57676" rIns="115352" bIns="57676">
            <a:spAutoFit/>
          </a:bodyPr>
          <a:lstStyle/>
          <a:p>
            <a:pPr algn="just">
              <a:spcBef>
                <a:spcPct val="50000"/>
              </a:spcBef>
            </a:pPr>
            <a:r>
              <a:rPr sz="2800" b="1" dirty="0">
                <a:solidFill>
                  <a:srgbClr val="FF0000"/>
                </a:solidFill>
                <a:latin typeface="Times New Roman" panose="02020603050405020304" pitchFamily="18" charset="0"/>
                <a:cs typeface="Times New Roman" panose="02020603050405020304" pitchFamily="18" charset="0"/>
              </a:rPr>
              <a:t>Có tính chất cá thể, không di truyền</a:t>
            </a:r>
            <a:endParaRPr sz="2800" b="1" dirty="0">
              <a:solidFill>
                <a:srgbClr val="FF0000"/>
              </a:solidFill>
              <a:latin typeface="Times New Roman" panose="02020603050405020304" pitchFamily="18" charset="0"/>
              <a:ea typeface="Times New Roman" panose="02020603050405020304" pitchFamily="18" charset="0"/>
            </a:endParaRPr>
          </a:p>
        </p:txBody>
      </p:sp>
      <p:sp>
        <p:nvSpPr>
          <p:cNvPr id="173092" name="Text Box 36"/>
          <p:cNvSpPr txBox="1">
            <a:spLocks noChangeArrowheads="1"/>
          </p:cNvSpPr>
          <p:nvPr/>
        </p:nvSpPr>
        <p:spPr bwMode="auto">
          <a:xfrm>
            <a:off x="7011988" y="6237288"/>
            <a:ext cx="4916488" cy="547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15352" tIns="57676" rIns="115352" bIns="57676">
            <a:spAutoFit/>
          </a:bodyPr>
          <a:lstStyle/>
          <a:p>
            <a:pPr>
              <a:spcBef>
                <a:spcPct val="50000"/>
              </a:spcBef>
            </a:pPr>
            <a:r>
              <a:rPr lang="vi-VN" altLang="x-none" sz="2800" b="1" dirty="0">
                <a:solidFill>
                  <a:srgbClr val="FF0000"/>
                </a:solidFill>
                <a:latin typeface="Times New Roman" panose="02020603050405020304" pitchFamily="18" charset="0"/>
              </a:rPr>
              <a:t>Trung ương nằm ở vỏ não</a:t>
            </a:r>
          </a:p>
        </p:txBody>
      </p:sp>
      <p:sp>
        <p:nvSpPr>
          <p:cNvPr id="173093" name="Text Box 37"/>
          <p:cNvSpPr txBox="1"/>
          <p:nvPr/>
        </p:nvSpPr>
        <p:spPr>
          <a:xfrm>
            <a:off x="6888163" y="2424113"/>
            <a:ext cx="5268912" cy="544830"/>
          </a:xfrm>
          <a:prstGeom prst="rect">
            <a:avLst/>
          </a:prstGeom>
          <a:noFill/>
          <a:ln w="9525">
            <a:noFill/>
          </a:ln>
        </p:spPr>
        <p:txBody>
          <a:bodyPr lIns="115352" tIns="57676" rIns="115352" bIns="57676">
            <a:spAutoFit/>
          </a:bodyPr>
          <a:lstStyle/>
          <a:p>
            <a:pPr>
              <a:spcBef>
                <a:spcPct val="50000"/>
              </a:spcBef>
            </a:pPr>
            <a:r>
              <a:rPr sz="2800" b="1" dirty="0">
                <a:solidFill>
                  <a:srgbClr val="FF0000"/>
                </a:solidFill>
                <a:latin typeface="Times New Roman" panose="02020603050405020304" pitchFamily="18" charset="0"/>
                <a:cs typeface="Times New Roman" panose="02020603050405020304" pitchFamily="18" charset="0"/>
              </a:rPr>
              <a:t>Được hình  th</a:t>
            </a:r>
            <a:r>
              <a:rPr sz="2800" b="1" dirty="0">
                <a:solidFill>
                  <a:srgbClr val="FF0000"/>
                </a:solidFill>
                <a:latin typeface="Times New Roman" panose="02020603050405020304" pitchFamily="18" charset="0"/>
                <a:ea typeface="Times New Roman" panose="02020603050405020304" pitchFamily="18" charset="0"/>
              </a:rPr>
              <a:t>à</a:t>
            </a:r>
            <a:r>
              <a:rPr sz="2800" b="1" dirty="0">
                <a:solidFill>
                  <a:srgbClr val="FF0000"/>
                </a:solidFill>
                <a:latin typeface="Times New Roman" panose="02020603050405020304" pitchFamily="18" charset="0"/>
                <a:cs typeface="Times New Roman" panose="02020603050405020304" pitchFamily="18" charset="0"/>
              </a:rPr>
              <a:t>nh trong đời sống</a:t>
            </a:r>
            <a:endParaRPr sz="2800" b="1" dirty="0">
              <a:solidFill>
                <a:srgbClr val="FF0000"/>
              </a:solidFill>
              <a:latin typeface="Times New Roman" panose="02020603050405020304" pitchFamily="18" charset="0"/>
              <a:ea typeface="Times New Roman" panose="02020603050405020304" pitchFamily="18" charset="0"/>
            </a:endParaRPr>
          </a:p>
        </p:txBody>
      </p:sp>
      <p:sp>
        <p:nvSpPr>
          <p:cNvPr id="15397" name="Text Box 12"/>
          <p:cNvSpPr txBox="1"/>
          <p:nvPr/>
        </p:nvSpPr>
        <p:spPr>
          <a:xfrm>
            <a:off x="341314" y="144463"/>
            <a:ext cx="11279187" cy="608012"/>
          </a:xfrm>
          <a:prstGeom prst="rect">
            <a:avLst/>
          </a:prstGeom>
          <a:noFill/>
          <a:ln w="9525">
            <a:noFill/>
          </a:ln>
        </p:spPr>
        <p:txBody>
          <a:bodyPr lIns="115352" tIns="57676" rIns="115352" bIns="57676">
            <a:spAutoFit/>
          </a:bodyPr>
          <a:lstStyle/>
          <a:p>
            <a:pPr>
              <a:spcBef>
                <a:spcPct val="50000"/>
              </a:spcBef>
            </a:pPr>
            <a:r>
              <a:rPr sz="3200" b="1" dirty="0">
                <a:solidFill>
                  <a:srgbClr val="FF0000"/>
                </a:solidFill>
                <a:latin typeface="Times New Roman" panose="02020603050405020304" pitchFamily="18" charset="0"/>
                <a:cs typeface="Times New Roman" panose="02020603050405020304" pitchFamily="18" charset="0"/>
              </a:rPr>
              <a:t>III. So sánh các tính chất của PXKĐK v</a:t>
            </a:r>
            <a:r>
              <a:rPr sz="3200" b="1" dirty="0">
                <a:solidFill>
                  <a:srgbClr val="FF0000"/>
                </a:solidFill>
                <a:latin typeface="Times New Roman" panose="02020603050405020304" pitchFamily="18" charset="0"/>
                <a:ea typeface="Times New Roman" panose="02020603050405020304" pitchFamily="18" charset="0"/>
              </a:rPr>
              <a:t>à</a:t>
            </a:r>
            <a:r>
              <a:rPr sz="3200" b="1" dirty="0">
                <a:solidFill>
                  <a:srgbClr val="FF0000"/>
                </a:solidFill>
                <a:latin typeface="Times New Roman" panose="02020603050405020304" pitchFamily="18" charset="0"/>
                <a:cs typeface="Times New Roman" panose="02020603050405020304" pitchFamily="18" charset="0"/>
              </a:rPr>
              <a:t> PXCĐK</a:t>
            </a:r>
            <a:endParaRPr sz="3200" b="1" dirty="0">
              <a:solidFill>
                <a:srgbClr val="FF0000"/>
              </a:solidFill>
              <a:latin typeface="Times New Roman" panose="02020603050405020304" pitchFamily="18" charset="0"/>
              <a:ea typeface="Times New Roman" panose="02020603050405020304" pitchFamily="18" charset="0"/>
            </a:endParaRPr>
          </a:p>
        </p:txBody>
      </p:sp>
      <p:sp>
        <p:nvSpPr>
          <p:cNvPr id="10" name="Oval Callout 9"/>
          <p:cNvSpPr/>
          <p:nvPr/>
        </p:nvSpPr>
        <p:spPr>
          <a:xfrm>
            <a:off x="2323839" y="2409264"/>
            <a:ext cx="7870452" cy="2073274"/>
          </a:xfrm>
          <a:prstGeom prst="wedgeEllipseCallout">
            <a:avLst/>
          </a:prstGeom>
        </p:spPr>
        <p:style>
          <a:lnRef idx="1">
            <a:schemeClr val="accent4"/>
          </a:lnRef>
          <a:fillRef idx="2">
            <a:schemeClr val="accent4"/>
          </a:fillRef>
          <a:effectRef idx="1">
            <a:schemeClr val="accent4"/>
          </a:effectRef>
          <a:fontRef idx="minor">
            <a:schemeClr val="dk1"/>
          </a:fontRef>
        </p:style>
        <p:txBody>
          <a:bodyPr anchor="ctr"/>
          <a:lstStyle/>
          <a:p>
            <a:pPr algn="ctr" eaLnBrk="1" fontAlgn="auto" hangingPunct="1">
              <a:spcBef>
                <a:spcPts val="0"/>
              </a:spcBef>
              <a:spcAft>
                <a:spcPts val="0"/>
              </a:spcAft>
              <a:defRPr/>
            </a:pPr>
            <a:r>
              <a:rPr lang="en-US" sz="3600" b="1" dirty="0" err="1">
                <a:solidFill>
                  <a:srgbClr val="FF0000"/>
                </a:solidFill>
                <a:latin typeface="Times New Roman" pitchFamily="18" charset="0"/>
                <a:cs typeface="Times New Roman" pitchFamily="18" charset="0"/>
              </a:rPr>
              <a:t>Hoàn</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thành</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bảng</a:t>
            </a:r>
            <a:r>
              <a:rPr lang="en-US" sz="3600" b="1" dirty="0">
                <a:solidFill>
                  <a:srgbClr val="FF0000"/>
                </a:solidFill>
                <a:latin typeface="Times New Roman" pitchFamily="18" charset="0"/>
                <a:cs typeface="Times New Roman" pitchFamily="18" charset="0"/>
              </a:rPr>
              <a:t> 52.2 (SGK-Tr 168), so </a:t>
            </a:r>
            <a:r>
              <a:rPr lang="en-US" sz="3600" b="1" dirty="0" err="1">
                <a:solidFill>
                  <a:srgbClr val="FF0000"/>
                </a:solidFill>
                <a:latin typeface="Times New Roman" pitchFamily="18" charset="0"/>
                <a:cs typeface="Times New Roman" pitchFamily="18" charset="0"/>
              </a:rPr>
              <a:t>sánh</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tính</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chất</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của</a:t>
            </a:r>
            <a:r>
              <a:rPr lang="en-US" sz="3600" b="1" dirty="0">
                <a:solidFill>
                  <a:srgbClr val="FF0000"/>
                </a:solidFill>
                <a:latin typeface="Times New Roman" pitchFamily="18" charset="0"/>
                <a:cs typeface="Times New Roman" pitchFamily="18" charset="0"/>
              </a:rPr>
              <a:t> 2 </a:t>
            </a:r>
            <a:r>
              <a:rPr lang="en-US" sz="3600" b="1" dirty="0" err="1">
                <a:solidFill>
                  <a:srgbClr val="FF0000"/>
                </a:solidFill>
                <a:latin typeface="Times New Roman" pitchFamily="18" charset="0"/>
                <a:cs typeface="Times New Roman" pitchFamily="18" charset="0"/>
              </a:rPr>
              <a:t>loại</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phản</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xạ</a:t>
            </a:r>
            <a:r>
              <a:rPr lang="en-US" sz="3600" b="1" dirty="0">
                <a:solidFill>
                  <a:srgbClr val="FF0000"/>
                </a:solidFill>
                <a:latin typeface="Times New Roman" pitchFamily="18" charset="0"/>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xit" presetSubtype="32" fill="hold" grpId="1" nodeType="clickEffect">
                                  <p:stCondLst>
                                    <p:cond delay="0"/>
                                  </p:stCondLst>
                                  <p:childTnLst>
                                    <p:animEffect transition="out" filter="circle(out)">
                                      <p:cBhvr>
                                        <p:cTn id="12" dur="2000"/>
                                        <p:tgtEl>
                                          <p:spTgt spid="10"/>
                                        </p:tgtEl>
                                      </p:cBhvr>
                                    </p:animEffect>
                                    <p:set>
                                      <p:cBhvr>
                                        <p:cTn id="13" dur="1" fill="hold">
                                          <p:stCondLst>
                                            <p:cond delay="1999"/>
                                          </p:stCondLst>
                                        </p:cTn>
                                        <p:tgtEl>
                                          <p:spTgt spid="10"/>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nodeType="clickEffect">
                                  <p:stCondLst>
                                    <p:cond delay="0"/>
                                  </p:stCondLst>
                                  <p:childTnLst>
                                    <p:set>
                                      <p:cBhvr>
                                        <p:cTn id="17" dur="1" fill="hold">
                                          <p:stCondLst>
                                            <p:cond delay="0"/>
                                          </p:stCondLst>
                                        </p:cTn>
                                        <p:tgtEl>
                                          <p:spTgt spid="15363"/>
                                        </p:tgtEl>
                                        <p:attrNameLst>
                                          <p:attrName>style.visibility</p:attrName>
                                        </p:attrNameLst>
                                      </p:cBhvr>
                                      <p:to>
                                        <p:strVal val="visible"/>
                                      </p:to>
                                    </p:set>
                                    <p:animEffect transition="in" filter="checkerboard(across)">
                                      <p:cBhvr>
                                        <p:cTn id="18" dur="500"/>
                                        <p:tgtEl>
                                          <p:spTgt spid="15363"/>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173093"/>
                                        </p:tgtEl>
                                        <p:attrNameLst>
                                          <p:attrName>style.visibility</p:attrName>
                                        </p:attrNameLst>
                                      </p:cBhvr>
                                      <p:to>
                                        <p:strVal val="visible"/>
                                      </p:to>
                                    </p:set>
                                    <p:anim calcmode="lin" valueType="num">
                                      <p:cBhvr additive="base">
                                        <p:cTn id="23" dur="500" fill="hold"/>
                                        <p:tgtEl>
                                          <p:spTgt spid="173093"/>
                                        </p:tgtEl>
                                        <p:attrNameLst>
                                          <p:attrName>ppt_x</p:attrName>
                                        </p:attrNameLst>
                                      </p:cBhvr>
                                      <p:tavLst>
                                        <p:tav tm="0">
                                          <p:val>
                                            <p:strVal val="0-#ppt_w/2"/>
                                          </p:val>
                                        </p:tav>
                                        <p:tav tm="100000">
                                          <p:val>
                                            <p:strVal val="#ppt_x"/>
                                          </p:val>
                                        </p:tav>
                                      </p:tavLst>
                                    </p:anim>
                                    <p:anim calcmode="lin" valueType="num">
                                      <p:cBhvr additive="base">
                                        <p:cTn id="24" dur="500" fill="hold"/>
                                        <p:tgtEl>
                                          <p:spTgt spid="173093"/>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1" fill="hold" grpId="0" nodeType="clickEffect">
                                  <p:stCondLst>
                                    <p:cond delay="0"/>
                                  </p:stCondLst>
                                  <p:childTnLst>
                                    <p:set>
                                      <p:cBhvr>
                                        <p:cTn id="28" dur="1" fill="hold">
                                          <p:stCondLst>
                                            <p:cond delay="0"/>
                                          </p:stCondLst>
                                        </p:cTn>
                                        <p:tgtEl>
                                          <p:spTgt spid="173089"/>
                                        </p:tgtEl>
                                        <p:attrNameLst>
                                          <p:attrName>style.visibility</p:attrName>
                                        </p:attrNameLst>
                                      </p:cBhvr>
                                      <p:to>
                                        <p:strVal val="visible"/>
                                      </p:to>
                                    </p:set>
                                    <p:anim calcmode="lin" valueType="num">
                                      <p:cBhvr additive="base">
                                        <p:cTn id="29" dur="500" fill="hold"/>
                                        <p:tgtEl>
                                          <p:spTgt spid="173089"/>
                                        </p:tgtEl>
                                        <p:attrNameLst>
                                          <p:attrName>ppt_x</p:attrName>
                                        </p:attrNameLst>
                                      </p:cBhvr>
                                      <p:tavLst>
                                        <p:tav tm="0">
                                          <p:val>
                                            <p:strVal val="#ppt_x"/>
                                          </p:val>
                                        </p:tav>
                                        <p:tav tm="100000">
                                          <p:val>
                                            <p:strVal val="#ppt_x"/>
                                          </p:val>
                                        </p:tav>
                                      </p:tavLst>
                                    </p:anim>
                                    <p:anim calcmode="lin" valueType="num">
                                      <p:cBhvr additive="base">
                                        <p:cTn id="30" dur="500" fill="hold"/>
                                        <p:tgtEl>
                                          <p:spTgt spid="173089"/>
                                        </p:tgtEl>
                                        <p:attrNameLst>
                                          <p:attrName>ppt_y</p:attrName>
                                        </p:attrNameLst>
                                      </p:cBhvr>
                                      <p:tavLst>
                                        <p:tav tm="0">
                                          <p:val>
                                            <p:strVal val="0-#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12" fill="hold" grpId="0" nodeType="clickEffect">
                                  <p:stCondLst>
                                    <p:cond delay="0"/>
                                  </p:stCondLst>
                                  <p:childTnLst>
                                    <p:set>
                                      <p:cBhvr>
                                        <p:cTn id="34" dur="1" fill="hold">
                                          <p:stCondLst>
                                            <p:cond delay="0"/>
                                          </p:stCondLst>
                                        </p:cTn>
                                        <p:tgtEl>
                                          <p:spTgt spid="173091"/>
                                        </p:tgtEl>
                                        <p:attrNameLst>
                                          <p:attrName>style.visibility</p:attrName>
                                        </p:attrNameLst>
                                      </p:cBhvr>
                                      <p:to>
                                        <p:strVal val="visible"/>
                                      </p:to>
                                    </p:set>
                                    <p:anim calcmode="lin" valueType="num">
                                      <p:cBhvr additive="base">
                                        <p:cTn id="35" dur="500" fill="hold"/>
                                        <p:tgtEl>
                                          <p:spTgt spid="173091"/>
                                        </p:tgtEl>
                                        <p:attrNameLst>
                                          <p:attrName>ppt_x</p:attrName>
                                        </p:attrNameLst>
                                      </p:cBhvr>
                                      <p:tavLst>
                                        <p:tav tm="0">
                                          <p:val>
                                            <p:strVal val="0-#ppt_w/2"/>
                                          </p:val>
                                        </p:tav>
                                        <p:tav tm="100000">
                                          <p:val>
                                            <p:strVal val="#ppt_x"/>
                                          </p:val>
                                        </p:tav>
                                      </p:tavLst>
                                    </p:anim>
                                    <p:anim calcmode="lin" valueType="num">
                                      <p:cBhvr additive="base">
                                        <p:cTn id="36" dur="500" fill="hold"/>
                                        <p:tgtEl>
                                          <p:spTgt spid="173091"/>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9" fill="hold" grpId="0" nodeType="clickEffect">
                                  <p:stCondLst>
                                    <p:cond delay="0"/>
                                  </p:stCondLst>
                                  <p:childTnLst>
                                    <p:set>
                                      <p:cBhvr>
                                        <p:cTn id="40" dur="1" fill="hold">
                                          <p:stCondLst>
                                            <p:cond delay="0"/>
                                          </p:stCondLst>
                                        </p:cTn>
                                        <p:tgtEl>
                                          <p:spTgt spid="173090"/>
                                        </p:tgtEl>
                                        <p:attrNameLst>
                                          <p:attrName>style.visibility</p:attrName>
                                        </p:attrNameLst>
                                      </p:cBhvr>
                                      <p:to>
                                        <p:strVal val="visible"/>
                                      </p:to>
                                    </p:set>
                                    <p:anim calcmode="lin" valueType="num">
                                      <p:cBhvr additive="base">
                                        <p:cTn id="41" dur="500" fill="hold"/>
                                        <p:tgtEl>
                                          <p:spTgt spid="173090"/>
                                        </p:tgtEl>
                                        <p:attrNameLst>
                                          <p:attrName>ppt_x</p:attrName>
                                        </p:attrNameLst>
                                      </p:cBhvr>
                                      <p:tavLst>
                                        <p:tav tm="0">
                                          <p:val>
                                            <p:strVal val="0-#ppt_w/2"/>
                                          </p:val>
                                        </p:tav>
                                        <p:tav tm="100000">
                                          <p:val>
                                            <p:strVal val="#ppt_x"/>
                                          </p:val>
                                        </p:tav>
                                      </p:tavLst>
                                    </p:anim>
                                    <p:anim calcmode="lin" valueType="num">
                                      <p:cBhvr additive="base">
                                        <p:cTn id="42" dur="500" fill="hold"/>
                                        <p:tgtEl>
                                          <p:spTgt spid="173090"/>
                                        </p:tgtEl>
                                        <p:attrNameLst>
                                          <p:attrName>ppt_y</p:attrName>
                                        </p:attrNameLst>
                                      </p:cBhvr>
                                      <p:tavLst>
                                        <p:tav tm="0">
                                          <p:val>
                                            <p:strVal val="0-#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3" fill="hold" grpId="0" nodeType="clickEffect">
                                  <p:stCondLst>
                                    <p:cond delay="0"/>
                                  </p:stCondLst>
                                  <p:childTnLst>
                                    <p:set>
                                      <p:cBhvr>
                                        <p:cTn id="46" dur="1" fill="hold">
                                          <p:stCondLst>
                                            <p:cond delay="0"/>
                                          </p:stCondLst>
                                        </p:cTn>
                                        <p:tgtEl>
                                          <p:spTgt spid="173092"/>
                                        </p:tgtEl>
                                        <p:attrNameLst>
                                          <p:attrName>style.visibility</p:attrName>
                                        </p:attrNameLst>
                                      </p:cBhvr>
                                      <p:to>
                                        <p:strVal val="visible"/>
                                      </p:to>
                                    </p:set>
                                    <p:anim calcmode="lin" valueType="num">
                                      <p:cBhvr additive="base">
                                        <p:cTn id="47" dur="500" fill="hold"/>
                                        <p:tgtEl>
                                          <p:spTgt spid="173092"/>
                                        </p:tgtEl>
                                        <p:attrNameLst>
                                          <p:attrName>ppt_x</p:attrName>
                                        </p:attrNameLst>
                                      </p:cBhvr>
                                      <p:tavLst>
                                        <p:tav tm="0">
                                          <p:val>
                                            <p:strVal val="1+#ppt_w/2"/>
                                          </p:val>
                                        </p:tav>
                                        <p:tav tm="100000">
                                          <p:val>
                                            <p:strVal val="#ppt_x"/>
                                          </p:val>
                                        </p:tav>
                                      </p:tavLst>
                                    </p:anim>
                                    <p:anim calcmode="lin" valueType="num">
                                      <p:cBhvr additive="base">
                                        <p:cTn id="48" dur="500" fill="hold"/>
                                        <p:tgtEl>
                                          <p:spTgt spid="17309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089" grpId="0"/>
      <p:bldP spid="173090" grpId="0" bldLvl="0" animBg="1"/>
      <p:bldP spid="173091" grpId="0"/>
      <p:bldP spid="173092" grpId="0" bldLvl="0" animBg="1"/>
      <p:bldP spid="173093" grpId="0"/>
      <p:bldP spid="10" grpId="0" animBg="1"/>
      <p:bldP spid="10"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3"/>
          <p:cNvSpPr txBox="1">
            <a:spLocks noChangeArrowheads="1"/>
          </p:cNvSpPr>
          <p:nvPr/>
        </p:nvSpPr>
        <p:spPr bwMode="auto">
          <a:xfrm>
            <a:off x="2424114" y="260350"/>
            <a:ext cx="6192837"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endParaRPr lang="vi-VN" altLang="en-US">
              <a:cs typeface="Arial" panose="020B0604020202020204" pitchFamily="34" charset="0"/>
            </a:endParaRPr>
          </a:p>
        </p:txBody>
      </p:sp>
      <p:sp>
        <p:nvSpPr>
          <p:cNvPr id="25604" name="Text Box 8"/>
          <p:cNvSpPr txBox="1">
            <a:spLocks noChangeArrowheads="1"/>
          </p:cNvSpPr>
          <p:nvPr/>
        </p:nvSpPr>
        <p:spPr bwMode="auto">
          <a:xfrm>
            <a:off x="4419600" y="1371600"/>
            <a:ext cx="2362200"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a:cs typeface="Arial" panose="020B0604020202020204" pitchFamily="34" charset="0"/>
              </a:rPr>
              <a:t>      </a:t>
            </a:r>
            <a:endParaRPr lang="en-US" altLang="en-US" sz="3200">
              <a:cs typeface="Arial" panose="020B0604020202020204" pitchFamily="34" charset="0"/>
            </a:endParaRPr>
          </a:p>
        </p:txBody>
      </p:sp>
      <p:sp>
        <p:nvSpPr>
          <p:cNvPr id="29700" name="Text Box 4"/>
          <p:cNvSpPr txBox="1">
            <a:spLocks noChangeArrowheads="1"/>
          </p:cNvSpPr>
          <p:nvPr/>
        </p:nvSpPr>
        <p:spPr bwMode="auto">
          <a:xfrm>
            <a:off x="328279" y="868362"/>
            <a:ext cx="11305256"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spcBef>
                <a:spcPct val="50000"/>
              </a:spcBef>
            </a:pPr>
            <a:r>
              <a:rPr lang="en-US" altLang="en-US" sz="3600" dirty="0">
                <a:solidFill>
                  <a:srgbClr val="0000FF"/>
                </a:solidFill>
                <a:latin typeface="Times New Roman" panose="02020603050405020304" pitchFamily="18" charset="0"/>
                <a:cs typeface="Times New Roman" panose="02020603050405020304" pitchFamily="18" charset="0"/>
              </a:rPr>
              <a:t>- PXKĐK </a:t>
            </a:r>
            <a:r>
              <a:rPr lang="en-US" altLang="en-US" sz="3600" dirty="0" err="1">
                <a:solidFill>
                  <a:srgbClr val="0000FF"/>
                </a:solidFill>
                <a:latin typeface="Times New Roman" panose="02020603050405020304" pitchFamily="18" charset="0"/>
                <a:cs typeface="Times New Roman" panose="02020603050405020304" pitchFamily="18" charset="0"/>
              </a:rPr>
              <a:t>và</a:t>
            </a:r>
            <a:r>
              <a:rPr lang="en-US" altLang="en-US" sz="3600" dirty="0">
                <a:solidFill>
                  <a:srgbClr val="0000FF"/>
                </a:solidFill>
                <a:latin typeface="Times New Roman" panose="02020603050405020304" pitchFamily="18" charset="0"/>
                <a:cs typeface="Times New Roman" panose="02020603050405020304" pitchFamily="18" charset="0"/>
              </a:rPr>
              <a:t> PXCĐK </a:t>
            </a:r>
            <a:r>
              <a:rPr lang="en-US" altLang="en-US" sz="3600" dirty="0" err="1">
                <a:solidFill>
                  <a:srgbClr val="0000FF"/>
                </a:solidFill>
                <a:latin typeface="Times New Roman" panose="02020603050405020304" pitchFamily="18" charset="0"/>
                <a:cs typeface="Times New Roman" panose="02020603050405020304" pitchFamily="18" charset="0"/>
              </a:rPr>
              <a:t>có</a:t>
            </a:r>
            <a:r>
              <a:rPr lang="en-US" altLang="en-US" sz="3600" dirty="0">
                <a:solidFill>
                  <a:srgbClr val="0000FF"/>
                </a:solidFill>
                <a:latin typeface="Times New Roman" panose="02020603050405020304" pitchFamily="18" charset="0"/>
                <a:cs typeface="Times New Roman" panose="02020603050405020304" pitchFamily="18" charset="0"/>
              </a:rPr>
              <a:t> </a:t>
            </a:r>
            <a:r>
              <a:rPr lang="en-US" altLang="en-US" sz="3600" dirty="0" err="1">
                <a:solidFill>
                  <a:srgbClr val="0000FF"/>
                </a:solidFill>
                <a:latin typeface="Times New Roman" panose="02020603050405020304" pitchFamily="18" charset="0"/>
                <a:cs typeface="Times New Roman" panose="02020603050405020304" pitchFamily="18" charset="0"/>
              </a:rPr>
              <a:t>những</a:t>
            </a:r>
            <a:r>
              <a:rPr lang="en-US" altLang="en-US" sz="3600" dirty="0">
                <a:solidFill>
                  <a:srgbClr val="0000FF"/>
                </a:solidFill>
                <a:latin typeface="Times New Roman" panose="02020603050405020304" pitchFamily="18" charset="0"/>
                <a:cs typeface="Times New Roman" panose="02020603050405020304" pitchFamily="18" charset="0"/>
              </a:rPr>
              <a:t> </a:t>
            </a:r>
            <a:r>
              <a:rPr lang="en-US" altLang="en-US" sz="3600" dirty="0" err="1">
                <a:solidFill>
                  <a:srgbClr val="0000FF"/>
                </a:solidFill>
                <a:latin typeface="Times New Roman" panose="02020603050405020304" pitchFamily="18" charset="0"/>
                <a:cs typeface="Times New Roman" panose="02020603050405020304" pitchFamily="18" charset="0"/>
              </a:rPr>
              <a:t>điểm</a:t>
            </a:r>
            <a:r>
              <a:rPr lang="en-US" altLang="en-US" sz="3600" dirty="0">
                <a:solidFill>
                  <a:srgbClr val="0000FF"/>
                </a:solidFill>
                <a:latin typeface="Times New Roman" panose="02020603050405020304" pitchFamily="18" charset="0"/>
                <a:cs typeface="Times New Roman" panose="02020603050405020304" pitchFamily="18" charset="0"/>
              </a:rPr>
              <a:t> </a:t>
            </a:r>
            <a:r>
              <a:rPr lang="en-US" altLang="en-US" sz="3600" dirty="0" err="1">
                <a:solidFill>
                  <a:srgbClr val="0000FF"/>
                </a:solidFill>
                <a:latin typeface="Times New Roman" panose="02020603050405020304" pitchFamily="18" charset="0"/>
                <a:cs typeface="Times New Roman" panose="02020603050405020304" pitchFamily="18" charset="0"/>
              </a:rPr>
              <a:t>khác</a:t>
            </a:r>
            <a:r>
              <a:rPr lang="en-US" altLang="en-US" sz="3600" dirty="0">
                <a:solidFill>
                  <a:srgbClr val="0000FF"/>
                </a:solidFill>
                <a:latin typeface="Times New Roman" panose="02020603050405020304" pitchFamily="18" charset="0"/>
                <a:cs typeface="Times New Roman" panose="02020603050405020304" pitchFamily="18" charset="0"/>
              </a:rPr>
              <a:t> </a:t>
            </a:r>
            <a:r>
              <a:rPr lang="en-US" altLang="en-US" sz="3600" dirty="0" err="1">
                <a:solidFill>
                  <a:srgbClr val="0000FF"/>
                </a:solidFill>
                <a:latin typeface="Times New Roman" panose="02020603050405020304" pitchFamily="18" charset="0"/>
                <a:cs typeface="Times New Roman" panose="02020603050405020304" pitchFamily="18" charset="0"/>
              </a:rPr>
              <a:t>nhau</a:t>
            </a:r>
            <a:r>
              <a:rPr lang="en-US" altLang="en-US" sz="3600" dirty="0">
                <a:solidFill>
                  <a:srgbClr val="0000FF"/>
                </a:solidFill>
                <a:latin typeface="Times New Roman" panose="02020603050405020304" pitchFamily="18" charset="0"/>
                <a:cs typeface="Times New Roman" panose="02020603050405020304" pitchFamily="18" charset="0"/>
              </a:rPr>
              <a:t>, </a:t>
            </a:r>
            <a:r>
              <a:rPr lang="en-US" altLang="en-US" sz="3600" dirty="0" err="1">
                <a:solidFill>
                  <a:srgbClr val="0000FF"/>
                </a:solidFill>
                <a:latin typeface="Times New Roman" panose="02020603050405020304" pitchFamily="18" charset="0"/>
                <a:cs typeface="Times New Roman" panose="02020603050405020304" pitchFamily="18" charset="0"/>
              </a:rPr>
              <a:t>nhưng</a:t>
            </a:r>
            <a:r>
              <a:rPr lang="en-US" altLang="en-US" sz="3600" dirty="0">
                <a:solidFill>
                  <a:srgbClr val="0000FF"/>
                </a:solidFill>
                <a:latin typeface="Times New Roman" panose="02020603050405020304" pitchFamily="18" charset="0"/>
                <a:cs typeface="Times New Roman" panose="02020603050405020304" pitchFamily="18" charset="0"/>
              </a:rPr>
              <a:t> </a:t>
            </a:r>
            <a:r>
              <a:rPr lang="en-US" altLang="en-US" sz="3600" dirty="0" err="1">
                <a:solidFill>
                  <a:srgbClr val="0000FF"/>
                </a:solidFill>
                <a:latin typeface="Times New Roman" panose="02020603050405020304" pitchFamily="18" charset="0"/>
                <a:cs typeface="Times New Roman" panose="02020603050405020304" pitchFamily="18" charset="0"/>
              </a:rPr>
              <a:t>chúng</a:t>
            </a:r>
            <a:r>
              <a:rPr lang="en-US" altLang="en-US" sz="3600" dirty="0">
                <a:solidFill>
                  <a:srgbClr val="0000FF"/>
                </a:solidFill>
                <a:latin typeface="Times New Roman" panose="02020603050405020304" pitchFamily="18" charset="0"/>
                <a:cs typeface="Times New Roman" panose="02020603050405020304" pitchFamily="18" charset="0"/>
              </a:rPr>
              <a:t> </a:t>
            </a:r>
            <a:r>
              <a:rPr lang="en-US" altLang="en-US" sz="3600" dirty="0" err="1">
                <a:solidFill>
                  <a:srgbClr val="0000FF"/>
                </a:solidFill>
                <a:latin typeface="Times New Roman" panose="02020603050405020304" pitchFamily="18" charset="0"/>
                <a:cs typeface="Times New Roman" panose="02020603050405020304" pitchFamily="18" charset="0"/>
              </a:rPr>
              <a:t>vẫn</a:t>
            </a:r>
            <a:r>
              <a:rPr lang="en-US" altLang="en-US" sz="3600" dirty="0">
                <a:solidFill>
                  <a:srgbClr val="0000FF"/>
                </a:solidFill>
                <a:latin typeface="Times New Roman" panose="02020603050405020304" pitchFamily="18" charset="0"/>
                <a:cs typeface="Times New Roman" panose="02020603050405020304" pitchFamily="18" charset="0"/>
              </a:rPr>
              <a:t> </a:t>
            </a:r>
            <a:r>
              <a:rPr lang="en-US" altLang="en-US" sz="3600" dirty="0" err="1">
                <a:solidFill>
                  <a:srgbClr val="0000FF"/>
                </a:solidFill>
                <a:latin typeface="Times New Roman" panose="02020603050405020304" pitchFamily="18" charset="0"/>
                <a:cs typeface="Times New Roman" panose="02020603050405020304" pitchFamily="18" charset="0"/>
              </a:rPr>
              <a:t>có</a:t>
            </a:r>
            <a:r>
              <a:rPr lang="en-US" altLang="en-US" sz="3600" dirty="0">
                <a:solidFill>
                  <a:srgbClr val="0000FF"/>
                </a:solidFill>
                <a:latin typeface="Times New Roman" panose="02020603050405020304" pitchFamily="18" charset="0"/>
                <a:cs typeface="Times New Roman" panose="02020603050405020304" pitchFamily="18" charset="0"/>
              </a:rPr>
              <a:t> </a:t>
            </a:r>
            <a:r>
              <a:rPr lang="en-US" altLang="en-US" sz="3600" dirty="0" err="1">
                <a:solidFill>
                  <a:srgbClr val="0000FF"/>
                </a:solidFill>
                <a:latin typeface="Times New Roman" panose="02020603050405020304" pitchFamily="18" charset="0"/>
                <a:cs typeface="Times New Roman" panose="02020603050405020304" pitchFamily="18" charset="0"/>
              </a:rPr>
              <a:t>mối</a:t>
            </a:r>
            <a:r>
              <a:rPr lang="en-US" altLang="en-US" sz="3600" dirty="0">
                <a:solidFill>
                  <a:srgbClr val="0000FF"/>
                </a:solidFill>
                <a:latin typeface="Times New Roman" panose="02020603050405020304" pitchFamily="18" charset="0"/>
                <a:cs typeface="Times New Roman" panose="02020603050405020304" pitchFamily="18" charset="0"/>
              </a:rPr>
              <a:t> </a:t>
            </a:r>
            <a:r>
              <a:rPr lang="en-US" altLang="en-US" sz="3600" dirty="0" err="1">
                <a:solidFill>
                  <a:srgbClr val="0000FF"/>
                </a:solidFill>
                <a:latin typeface="Times New Roman" panose="02020603050405020304" pitchFamily="18" charset="0"/>
                <a:cs typeface="Times New Roman" panose="02020603050405020304" pitchFamily="18" charset="0"/>
              </a:rPr>
              <a:t>liên</a:t>
            </a:r>
            <a:r>
              <a:rPr lang="en-US" altLang="en-US" sz="3600" dirty="0">
                <a:solidFill>
                  <a:srgbClr val="0000FF"/>
                </a:solidFill>
                <a:latin typeface="Times New Roman" panose="02020603050405020304" pitchFamily="18" charset="0"/>
                <a:cs typeface="Times New Roman" panose="02020603050405020304" pitchFamily="18" charset="0"/>
              </a:rPr>
              <a:t> </a:t>
            </a:r>
            <a:r>
              <a:rPr lang="en-US" altLang="en-US" sz="3600" dirty="0" err="1">
                <a:solidFill>
                  <a:srgbClr val="0000FF"/>
                </a:solidFill>
                <a:latin typeface="Times New Roman" panose="02020603050405020304" pitchFamily="18" charset="0"/>
                <a:cs typeface="Times New Roman" panose="02020603050405020304" pitchFamily="18" charset="0"/>
              </a:rPr>
              <a:t>hệ</a:t>
            </a:r>
            <a:r>
              <a:rPr lang="en-US" altLang="en-US" sz="3600" dirty="0">
                <a:solidFill>
                  <a:srgbClr val="0000FF"/>
                </a:solidFill>
                <a:latin typeface="Times New Roman" panose="02020603050405020304" pitchFamily="18" charset="0"/>
                <a:cs typeface="Times New Roman" panose="02020603050405020304" pitchFamily="18" charset="0"/>
              </a:rPr>
              <a:t> </a:t>
            </a:r>
            <a:r>
              <a:rPr lang="en-US" altLang="en-US" sz="3600" dirty="0" err="1">
                <a:solidFill>
                  <a:srgbClr val="0000FF"/>
                </a:solidFill>
                <a:latin typeface="Times New Roman" panose="02020603050405020304" pitchFamily="18" charset="0"/>
                <a:cs typeface="Times New Roman" panose="02020603050405020304" pitchFamily="18" charset="0"/>
              </a:rPr>
              <a:t>chặt</a:t>
            </a:r>
            <a:r>
              <a:rPr lang="en-US" altLang="en-US" sz="3600" dirty="0">
                <a:solidFill>
                  <a:srgbClr val="0000FF"/>
                </a:solidFill>
                <a:latin typeface="Times New Roman" panose="02020603050405020304" pitchFamily="18" charset="0"/>
                <a:cs typeface="Times New Roman" panose="02020603050405020304" pitchFamily="18" charset="0"/>
              </a:rPr>
              <a:t> </a:t>
            </a:r>
            <a:r>
              <a:rPr lang="en-US" altLang="en-US" sz="3600" dirty="0" err="1">
                <a:solidFill>
                  <a:srgbClr val="0000FF"/>
                </a:solidFill>
                <a:latin typeface="Times New Roman" panose="02020603050405020304" pitchFamily="18" charset="0"/>
                <a:cs typeface="Times New Roman" panose="02020603050405020304" pitchFamily="18" charset="0"/>
              </a:rPr>
              <a:t>chẽ</a:t>
            </a:r>
            <a:r>
              <a:rPr lang="en-US" altLang="en-US" sz="3600" dirty="0">
                <a:solidFill>
                  <a:srgbClr val="0000FF"/>
                </a:solidFill>
                <a:latin typeface="Times New Roman" panose="02020603050405020304" pitchFamily="18" charset="0"/>
                <a:cs typeface="Times New Roman" panose="02020603050405020304" pitchFamily="18" charset="0"/>
              </a:rPr>
              <a:t> </a:t>
            </a:r>
            <a:r>
              <a:rPr lang="en-US" altLang="en-US" sz="3600" dirty="0" err="1">
                <a:solidFill>
                  <a:srgbClr val="0000FF"/>
                </a:solidFill>
                <a:latin typeface="Times New Roman" panose="02020603050405020304" pitchFamily="18" charset="0"/>
                <a:cs typeface="Times New Roman" panose="02020603050405020304" pitchFamily="18" charset="0"/>
              </a:rPr>
              <a:t>với</a:t>
            </a:r>
            <a:r>
              <a:rPr lang="en-US" altLang="en-US" sz="3600" dirty="0">
                <a:solidFill>
                  <a:srgbClr val="0000FF"/>
                </a:solidFill>
                <a:latin typeface="Times New Roman" panose="02020603050405020304" pitchFamily="18" charset="0"/>
                <a:cs typeface="Times New Roman" panose="02020603050405020304" pitchFamily="18" charset="0"/>
              </a:rPr>
              <a:t> </a:t>
            </a:r>
            <a:r>
              <a:rPr lang="en-US" altLang="en-US" sz="3600" dirty="0" err="1">
                <a:solidFill>
                  <a:srgbClr val="0000FF"/>
                </a:solidFill>
                <a:latin typeface="Times New Roman" panose="02020603050405020304" pitchFamily="18" charset="0"/>
                <a:cs typeface="Times New Roman" panose="02020603050405020304" pitchFamily="18" charset="0"/>
              </a:rPr>
              <a:t>nhau</a:t>
            </a:r>
            <a:r>
              <a:rPr lang="en-US" altLang="en-US" sz="3600" dirty="0">
                <a:solidFill>
                  <a:srgbClr val="0000FF"/>
                </a:solidFill>
                <a:latin typeface="Times New Roman" panose="02020603050405020304" pitchFamily="18" charset="0"/>
                <a:cs typeface="Times New Roman" panose="02020603050405020304" pitchFamily="18" charset="0"/>
              </a:rPr>
              <a:t>. </a:t>
            </a:r>
            <a:r>
              <a:rPr lang="en-US" altLang="en-US" sz="3600" dirty="0" err="1">
                <a:solidFill>
                  <a:srgbClr val="0000FF"/>
                </a:solidFill>
                <a:latin typeface="Times New Roman" panose="02020603050405020304" pitchFamily="18" charset="0"/>
                <a:cs typeface="Times New Roman" panose="02020603050405020304" pitchFamily="18" charset="0"/>
              </a:rPr>
              <a:t>Hãy</a:t>
            </a:r>
            <a:r>
              <a:rPr lang="en-US" altLang="en-US" sz="3600" dirty="0">
                <a:solidFill>
                  <a:srgbClr val="0000FF"/>
                </a:solidFill>
                <a:latin typeface="Times New Roman" panose="02020603050405020304" pitchFamily="18" charset="0"/>
                <a:cs typeface="Times New Roman" panose="02020603050405020304" pitchFamily="18" charset="0"/>
              </a:rPr>
              <a:t> </a:t>
            </a:r>
            <a:r>
              <a:rPr lang="en-US" altLang="en-US" sz="3600" dirty="0" err="1">
                <a:solidFill>
                  <a:srgbClr val="0000FF"/>
                </a:solidFill>
                <a:latin typeface="Times New Roman" panose="02020603050405020304" pitchFamily="18" charset="0"/>
                <a:cs typeface="Times New Roman" panose="02020603050405020304" pitchFamily="18" charset="0"/>
              </a:rPr>
              <a:t>nêu</a:t>
            </a:r>
            <a:r>
              <a:rPr lang="en-US" altLang="en-US" sz="3600" dirty="0">
                <a:solidFill>
                  <a:srgbClr val="0000FF"/>
                </a:solidFill>
                <a:latin typeface="Times New Roman" panose="02020603050405020304" pitchFamily="18" charset="0"/>
                <a:cs typeface="Times New Roman" panose="02020603050405020304" pitchFamily="18" charset="0"/>
              </a:rPr>
              <a:t> </a:t>
            </a:r>
            <a:r>
              <a:rPr lang="en-US" altLang="en-US" sz="3600" dirty="0" err="1">
                <a:solidFill>
                  <a:srgbClr val="0000FF"/>
                </a:solidFill>
                <a:latin typeface="Times New Roman" panose="02020603050405020304" pitchFamily="18" charset="0"/>
                <a:cs typeface="Times New Roman" panose="02020603050405020304" pitchFamily="18" charset="0"/>
              </a:rPr>
              <a:t>mối</a:t>
            </a:r>
            <a:r>
              <a:rPr lang="en-US" altLang="en-US" sz="3600" dirty="0">
                <a:solidFill>
                  <a:srgbClr val="0000FF"/>
                </a:solidFill>
                <a:latin typeface="Times New Roman" panose="02020603050405020304" pitchFamily="18" charset="0"/>
                <a:cs typeface="Times New Roman" panose="02020603050405020304" pitchFamily="18" charset="0"/>
              </a:rPr>
              <a:t> </a:t>
            </a:r>
            <a:r>
              <a:rPr lang="en-US" altLang="en-US" sz="3600" dirty="0" err="1">
                <a:solidFill>
                  <a:srgbClr val="0000FF"/>
                </a:solidFill>
                <a:latin typeface="Times New Roman" panose="02020603050405020304" pitchFamily="18" charset="0"/>
                <a:cs typeface="Times New Roman" panose="02020603050405020304" pitchFamily="18" charset="0"/>
              </a:rPr>
              <a:t>liên</a:t>
            </a:r>
            <a:r>
              <a:rPr lang="en-US" altLang="en-US" sz="3600" dirty="0">
                <a:solidFill>
                  <a:srgbClr val="0000FF"/>
                </a:solidFill>
                <a:latin typeface="Times New Roman" panose="02020603050405020304" pitchFamily="18" charset="0"/>
                <a:cs typeface="Times New Roman" panose="02020603050405020304" pitchFamily="18" charset="0"/>
              </a:rPr>
              <a:t> </a:t>
            </a:r>
            <a:r>
              <a:rPr lang="en-US" altLang="en-US" sz="3600" dirty="0" err="1">
                <a:solidFill>
                  <a:srgbClr val="0000FF"/>
                </a:solidFill>
                <a:latin typeface="Times New Roman" panose="02020603050405020304" pitchFamily="18" charset="0"/>
                <a:cs typeface="Times New Roman" panose="02020603050405020304" pitchFamily="18" charset="0"/>
              </a:rPr>
              <a:t>hệ</a:t>
            </a:r>
            <a:r>
              <a:rPr lang="en-US" altLang="en-US" sz="3600" dirty="0">
                <a:solidFill>
                  <a:srgbClr val="0000FF"/>
                </a:solidFill>
                <a:latin typeface="Times New Roman" panose="02020603050405020304" pitchFamily="18" charset="0"/>
                <a:cs typeface="Times New Roman" panose="02020603050405020304" pitchFamily="18" charset="0"/>
              </a:rPr>
              <a:t> </a:t>
            </a:r>
            <a:r>
              <a:rPr lang="en-US" altLang="en-US" sz="3600" dirty="0" err="1">
                <a:solidFill>
                  <a:srgbClr val="0000FF"/>
                </a:solidFill>
                <a:latin typeface="Times New Roman" panose="02020603050405020304" pitchFamily="18" charset="0"/>
                <a:cs typeface="Times New Roman" panose="02020603050405020304" pitchFamily="18" charset="0"/>
              </a:rPr>
              <a:t>giữa</a:t>
            </a:r>
            <a:r>
              <a:rPr lang="en-US" altLang="en-US" sz="3600" dirty="0">
                <a:solidFill>
                  <a:srgbClr val="0000FF"/>
                </a:solidFill>
                <a:latin typeface="Times New Roman" panose="02020603050405020304" pitchFamily="18" charset="0"/>
                <a:cs typeface="Times New Roman" panose="02020603050405020304" pitchFamily="18" charset="0"/>
              </a:rPr>
              <a:t> PXKĐK </a:t>
            </a:r>
            <a:r>
              <a:rPr lang="en-US" altLang="en-US" sz="3600" dirty="0" err="1">
                <a:solidFill>
                  <a:srgbClr val="0000FF"/>
                </a:solidFill>
                <a:latin typeface="Times New Roman" panose="02020603050405020304" pitchFamily="18" charset="0"/>
                <a:cs typeface="Times New Roman" panose="02020603050405020304" pitchFamily="18" charset="0"/>
              </a:rPr>
              <a:t>và</a:t>
            </a:r>
            <a:r>
              <a:rPr lang="en-US" altLang="en-US" sz="3600" dirty="0">
                <a:solidFill>
                  <a:srgbClr val="0000FF"/>
                </a:solidFill>
                <a:latin typeface="Times New Roman" panose="02020603050405020304" pitchFamily="18" charset="0"/>
                <a:cs typeface="Times New Roman" panose="02020603050405020304" pitchFamily="18" charset="0"/>
              </a:rPr>
              <a:t> PXCĐK?</a:t>
            </a:r>
          </a:p>
        </p:txBody>
      </p:sp>
      <p:sp>
        <p:nvSpPr>
          <p:cNvPr id="29701" name="Text Box 5"/>
          <p:cNvSpPr txBox="1">
            <a:spLocks noChangeArrowheads="1"/>
          </p:cNvSpPr>
          <p:nvPr/>
        </p:nvSpPr>
        <p:spPr bwMode="auto">
          <a:xfrm>
            <a:off x="422990" y="2974113"/>
            <a:ext cx="11233248" cy="3139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spcBef>
                <a:spcPct val="50000"/>
              </a:spcBef>
            </a:pPr>
            <a:r>
              <a:rPr lang="en-US" altLang="en-US" sz="3600" dirty="0">
                <a:latin typeface="Times New Roman" panose="02020603050405020304" pitchFamily="18" charset="0"/>
                <a:cs typeface="Times New Roman" panose="02020603050405020304" pitchFamily="18" charset="0"/>
              </a:rPr>
              <a:t>- PXKĐK </a:t>
            </a:r>
            <a:r>
              <a:rPr lang="en-US" altLang="en-US" sz="3600" dirty="0" err="1">
                <a:latin typeface="Times New Roman" panose="02020603050405020304" pitchFamily="18" charset="0"/>
                <a:cs typeface="Times New Roman" panose="02020603050405020304" pitchFamily="18" charset="0"/>
              </a:rPr>
              <a:t>là</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cơ</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sở</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để</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thành</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lập</a:t>
            </a:r>
            <a:r>
              <a:rPr lang="en-US" altLang="en-US" sz="3600" dirty="0">
                <a:latin typeface="Times New Roman" panose="02020603050405020304" pitchFamily="18" charset="0"/>
                <a:cs typeface="Times New Roman" panose="02020603050405020304" pitchFamily="18" charset="0"/>
              </a:rPr>
              <a:t> PXCĐK.</a:t>
            </a:r>
          </a:p>
          <a:p>
            <a:pPr algn="just">
              <a:spcBef>
                <a:spcPct val="50000"/>
              </a:spcBef>
            </a:pP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Phải</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có</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sự</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kết</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hợp</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giữa</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một</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kích</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thích</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có</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điều</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kiện</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với</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kích</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thích</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không</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điều</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kiện</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trong</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đó</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kích</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thích</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có</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điều</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kiện</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phải</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tác</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động</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trước</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kích</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thích</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không</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điều</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kiện</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một</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thời</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gian</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ngắn</a:t>
            </a:r>
            <a:r>
              <a:rPr lang="en-US" altLang="en-US" sz="3600" dirty="0">
                <a:latin typeface="Times New Roman" panose="02020603050405020304" pitchFamily="18" charset="0"/>
                <a:cs typeface="Times New Roman" panose="02020603050405020304" pitchFamily="18" charset="0"/>
              </a:rPr>
              <a:t>).</a:t>
            </a:r>
          </a:p>
        </p:txBody>
      </p:sp>
      <p:sp>
        <p:nvSpPr>
          <p:cNvPr id="10" name="Text Box 12"/>
          <p:cNvSpPr txBox="1"/>
          <p:nvPr/>
        </p:nvSpPr>
        <p:spPr>
          <a:xfrm>
            <a:off x="341314" y="144463"/>
            <a:ext cx="11279187" cy="608012"/>
          </a:xfrm>
          <a:prstGeom prst="rect">
            <a:avLst/>
          </a:prstGeom>
          <a:noFill/>
          <a:ln w="9525">
            <a:noFill/>
          </a:ln>
        </p:spPr>
        <p:txBody>
          <a:bodyPr lIns="115352" tIns="57676" rIns="115352" bIns="57676">
            <a:spAutoFit/>
          </a:bodyPr>
          <a:lstStyle/>
          <a:p>
            <a:pPr>
              <a:spcBef>
                <a:spcPct val="50000"/>
              </a:spcBef>
            </a:pPr>
            <a:r>
              <a:rPr sz="3200" b="1" dirty="0">
                <a:solidFill>
                  <a:srgbClr val="FF0000"/>
                </a:solidFill>
                <a:latin typeface="Times New Roman" panose="02020603050405020304" pitchFamily="18" charset="0"/>
                <a:cs typeface="Times New Roman" panose="02020603050405020304" pitchFamily="18" charset="0"/>
              </a:rPr>
              <a:t>III. So sánh các tính chất của PXKĐK v</a:t>
            </a:r>
            <a:r>
              <a:rPr sz="3200" b="1" dirty="0">
                <a:solidFill>
                  <a:srgbClr val="FF0000"/>
                </a:solidFill>
                <a:latin typeface="Times New Roman" panose="02020603050405020304" pitchFamily="18" charset="0"/>
                <a:ea typeface="Times New Roman" panose="02020603050405020304" pitchFamily="18" charset="0"/>
              </a:rPr>
              <a:t>à</a:t>
            </a:r>
            <a:r>
              <a:rPr sz="3200" b="1" dirty="0">
                <a:solidFill>
                  <a:srgbClr val="FF0000"/>
                </a:solidFill>
                <a:latin typeface="Times New Roman" panose="02020603050405020304" pitchFamily="18" charset="0"/>
                <a:cs typeface="Times New Roman" panose="02020603050405020304" pitchFamily="18" charset="0"/>
              </a:rPr>
              <a:t> PXCĐK</a:t>
            </a:r>
            <a:endParaRPr sz="3200" b="1" dirty="0">
              <a:solidFill>
                <a:srgbClr val="FF000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02999150"/>
      </p:ext>
    </p:extLst>
  </p:cSld>
  <p:clrMapOvr>
    <a:masterClrMapping/>
  </p:clrMapOvr>
  <p:transition spd="slow">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29700"/>
                                        </p:tgtEl>
                                        <p:attrNameLst>
                                          <p:attrName>style.visibility</p:attrName>
                                        </p:attrNameLst>
                                      </p:cBhvr>
                                      <p:to>
                                        <p:strVal val="visible"/>
                                      </p:to>
                                    </p:set>
                                    <p:animEffect transition="in" filter="fade">
                                      <p:cBhvr>
                                        <p:cTn id="7" dur="800" decel="100000"/>
                                        <p:tgtEl>
                                          <p:spTgt spid="29700"/>
                                        </p:tgtEl>
                                      </p:cBhvr>
                                    </p:animEffect>
                                    <p:anim calcmode="lin" valueType="num">
                                      <p:cBhvr>
                                        <p:cTn id="8" dur="800" decel="100000" fill="hold"/>
                                        <p:tgtEl>
                                          <p:spTgt spid="29700"/>
                                        </p:tgtEl>
                                        <p:attrNameLst>
                                          <p:attrName>style.rotation</p:attrName>
                                        </p:attrNameLst>
                                      </p:cBhvr>
                                      <p:tavLst>
                                        <p:tav tm="0">
                                          <p:val>
                                            <p:fltVal val="-90"/>
                                          </p:val>
                                        </p:tav>
                                        <p:tav tm="100000">
                                          <p:val>
                                            <p:fltVal val="0"/>
                                          </p:val>
                                        </p:tav>
                                      </p:tavLst>
                                    </p:anim>
                                    <p:anim calcmode="lin" valueType="num">
                                      <p:cBhvr>
                                        <p:cTn id="9" dur="800" decel="100000" fill="hold"/>
                                        <p:tgtEl>
                                          <p:spTgt spid="29700"/>
                                        </p:tgtEl>
                                        <p:attrNameLst>
                                          <p:attrName>ppt_x</p:attrName>
                                        </p:attrNameLst>
                                      </p:cBhvr>
                                      <p:tavLst>
                                        <p:tav tm="0">
                                          <p:val>
                                            <p:strVal val="#ppt_x+0.4"/>
                                          </p:val>
                                        </p:tav>
                                        <p:tav tm="100000">
                                          <p:val>
                                            <p:strVal val="#ppt_x-0.05"/>
                                          </p:val>
                                        </p:tav>
                                      </p:tavLst>
                                    </p:anim>
                                    <p:anim calcmode="lin" valueType="num">
                                      <p:cBhvr>
                                        <p:cTn id="10" dur="800" decel="100000" fill="hold"/>
                                        <p:tgtEl>
                                          <p:spTgt spid="29700"/>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9700"/>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9700"/>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40" presetClass="entr" presetSubtype="0" fill="hold" grpId="0" nodeType="clickEffect">
                                  <p:stCondLst>
                                    <p:cond delay="0"/>
                                  </p:stCondLst>
                                  <p:iterate type="lt">
                                    <p:tmPct val="10000"/>
                                  </p:iterate>
                                  <p:childTnLst>
                                    <p:set>
                                      <p:cBhvr>
                                        <p:cTn id="16" dur="1" fill="hold">
                                          <p:stCondLst>
                                            <p:cond delay="0"/>
                                          </p:stCondLst>
                                        </p:cTn>
                                        <p:tgtEl>
                                          <p:spTgt spid="29701">
                                            <p:txEl>
                                              <p:pRg st="0" end="0"/>
                                            </p:txEl>
                                          </p:spTgt>
                                        </p:tgtEl>
                                        <p:attrNameLst>
                                          <p:attrName>style.visibility</p:attrName>
                                        </p:attrNameLst>
                                      </p:cBhvr>
                                      <p:to>
                                        <p:strVal val="visible"/>
                                      </p:to>
                                    </p:set>
                                    <p:animEffect transition="in" filter="fade">
                                      <p:cBhvr>
                                        <p:cTn id="17" dur="500"/>
                                        <p:tgtEl>
                                          <p:spTgt spid="29701">
                                            <p:txEl>
                                              <p:pRg st="0" end="0"/>
                                            </p:txEl>
                                          </p:spTgt>
                                        </p:tgtEl>
                                      </p:cBhvr>
                                    </p:animEffect>
                                    <p:anim calcmode="lin" valueType="num">
                                      <p:cBhvr>
                                        <p:cTn id="18" dur="500" fill="hold"/>
                                        <p:tgtEl>
                                          <p:spTgt spid="29701">
                                            <p:txEl>
                                              <p:pRg st="0" end="0"/>
                                            </p:txEl>
                                          </p:spTgt>
                                        </p:tgtEl>
                                        <p:attrNameLst>
                                          <p:attrName>ppt_x</p:attrName>
                                        </p:attrNameLst>
                                      </p:cBhvr>
                                      <p:tavLst>
                                        <p:tav tm="0">
                                          <p:val>
                                            <p:strVal val="#ppt_x-.1"/>
                                          </p:val>
                                        </p:tav>
                                        <p:tav tm="100000">
                                          <p:val>
                                            <p:strVal val="#ppt_x"/>
                                          </p:val>
                                        </p:tav>
                                      </p:tavLst>
                                    </p:anim>
                                    <p:anim calcmode="lin" valueType="num">
                                      <p:cBhvr>
                                        <p:cTn id="19" dur="500" fill="hold"/>
                                        <p:tgtEl>
                                          <p:spTgt spid="2970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40" presetClass="entr" presetSubtype="0" fill="hold" grpId="0" nodeType="clickEffect">
                                  <p:stCondLst>
                                    <p:cond delay="0"/>
                                  </p:stCondLst>
                                  <p:iterate type="lt">
                                    <p:tmPct val="10000"/>
                                  </p:iterate>
                                  <p:childTnLst>
                                    <p:set>
                                      <p:cBhvr>
                                        <p:cTn id="23" dur="1" fill="hold">
                                          <p:stCondLst>
                                            <p:cond delay="0"/>
                                          </p:stCondLst>
                                        </p:cTn>
                                        <p:tgtEl>
                                          <p:spTgt spid="29701">
                                            <p:txEl>
                                              <p:pRg st="1" end="1"/>
                                            </p:txEl>
                                          </p:spTgt>
                                        </p:tgtEl>
                                        <p:attrNameLst>
                                          <p:attrName>style.visibility</p:attrName>
                                        </p:attrNameLst>
                                      </p:cBhvr>
                                      <p:to>
                                        <p:strVal val="visible"/>
                                      </p:to>
                                    </p:set>
                                    <p:animEffect transition="in" filter="fade">
                                      <p:cBhvr>
                                        <p:cTn id="24" dur="500"/>
                                        <p:tgtEl>
                                          <p:spTgt spid="29701">
                                            <p:txEl>
                                              <p:pRg st="1" end="1"/>
                                            </p:txEl>
                                          </p:spTgt>
                                        </p:tgtEl>
                                      </p:cBhvr>
                                    </p:animEffect>
                                    <p:anim calcmode="lin" valueType="num">
                                      <p:cBhvr>
                                        <p:cTn id="25" dur="500" fill="hold"/>
                                        <p:tgtEl>
                                          <p:spTgt spid="29701">
                                            <p:txEl>
                                              <p:pRg st="1" end="1"/>
                                            </p:txEl>
                                          </p:spTgt>
                                        </p:tgtEl>
                                        <p:attrNameLst>
                                          <p:attrName>ppt_x</p:attrName>
                                        </p:attrNameLst>
                                      </p:cBhvr>
                                      <p:tavLst>
                                        <p:tav tm="0">
                                          <p:val>
                                            <p:strVal val="#ppt_x-.1"/>
                                          </p:val>
                                        </p:tav>
                                        <p:tav tm="100000">
                                          <p:val>
                                            <p:strVal val="#ppt_x"/>
                                          </p:val>
                                        </p:tav>
                                      </p:tavLst>
                                    </p:anim>
                                    <p:anim calcmode="lin" valueType="num">
                                      <p:cBhvr>
                                        <p:cTn id="26" dur="500" fill="hold"/>
                                        <p:tgtEl>
                                          <p:spTgt spid="29701">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0" grpId="0"/>
      <p:bldP spid="29701"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 Box 2"/>
          <p:cNvSpPr txBox="1">
            <a:spLocks noChangeArrowheads="1"/>
          </p:cNvSpPr>
          <p:nvPr/>
        </p:nvSpPr>
        <p:spPr bwMode="auto">
          <a:xfrm>
            <a:off x="-57150" y="379413"/>
            <a:ext cx="12592050"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en-US" sz="3600" b="1" dirty="0">
                <a:solidFill>
                  <a:schemeClr val="accent2"/>
                </a:solidFill>
                <a:latin typeface="Times New Roman" panose="02020603050405020304" pitchFamily="18" charset="0"/>
                <a:cs typeface="Times New Roman" panose="02020603050405020304" pitchFamily="18" charset="0"/>
              </a:rPr>
              <a:t>      </a:t>
            </a:r>
            <a:r>
              <a:rPr lang="en-US" altLang="en-US" sz="3600" b="1" dirty="0" err="1">
                <a:solidFill>
                  <a:schemeClr val="accent2"/>
                </a:solidFill>
                <a:latin typeface="Times New Roman" panose="02020603050405020304" pitchFamily="18" charset="0"/>
                <a:cs typeface="Times New Roman" panose="02020603050405020304" pitchFamily="18" charset="0"/>
              </a:rPr>
              <a:t>Bài</a:t>
            </a:r>
            <a:r>
              <a:rPr lang="en-US" altLang="en-US" sz="3600" b="1" dirty="0">
                <a:solidFill>
                  <a:schemeClr val="accent2"/>
                </a:solidFill>
                <a:latin typeface="Times New Roman" panose="02020603050405020304" pitchFamily="18" charset="0"/>
                <a:cs typeface="Times New Roman" panose="02020603050405020304" pitchFamily="18" charset="0"/>
              </a:rPr>
              <a:t> </a:t>
            </a:r>
            <a:r>
              <a:rPr lang="en-US" altLang="en-US" sz="3600" b="1" dirty="0" err="1">
                <a:solidFill>
                  <a:schemeClr val="accent2"/>
                </a:solidFill>
                <a:latin typeface="Times New Roman" panose="02020603050405020304" pitchFamily="18" charset="0"/>
                <a:cs typeface="Times New Roman" panose="02020603050405020304" pitchFamily="18" charset="0"/>
              </a:rPr>
              <a:t>tập</a:t>
            </a:r>
            <a:r>
              <a:rPr lang="en-US" altLang="en-US" sz="3600" b="1" dirty="0">
                <a:solidFill>
                  <a:schemeClr val="accent2"/>
                </a:solidFill>
                <a:latin typeface="Times New Roman" panose="02020603050405020304" pitchFamily="18" charset="0"/>
                <a:cs typeface="Times New Roman" panose="02020603050405020304" pitchFamily="18" charset="0"/>
              </a:rPr>
              <a:t> :</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Phản</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xạ</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nào</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dưới</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đây</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thuộc</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loại</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phản</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xạ</a:t>
            </a:r>
            <a:r>
              <a:rPr lang="en-US" altLang="en-US" sz="3600" b="1" dirty="0">
                <a:latin typeface="Times New Roman" panose="02020603050405020304" pitchFamily="18" charset="0"/>
                <a:cs typeface="Times New Roman" panose="02020603050405020304" pitchFamily="18" charset="0"/>
              </a:rPr>
              <a:t> CĐK:</a:t>
            </a:r>
          </a:p>
          <a:p>
            <a:pPr eaLnBrk="1" hangingPunct="1">
              <a:spcBef>
                <a:spcPct val="50000"/>
              </a:spcBef>
              <a:buFontTx/>
              <a:buNone/>
            </a:pPr>
            <a:r>
              <a:rPr lang="en-US" altLang="en-US" sz="3600" b="1" dirty="0">
                <a:latin typeface="Times New Roman" panose="02020603050405020304" pitchFamily="18" charset="0"/>
                <a:cs typeface="Times New Roman" panose="02020603050405020304" pitchFamily="18" charset="0"/>
              </a:rPr>
              <a:t> a. </a:t>
            </a:r>
            <a:r>
              <a:rPr lang="en-US" altLang="en-US" sz="3600" b="1" dirty="0" err="1">
                <a:latin typeface="Times New Roman" panose="02020603050405020304" pitchFamily="18" charset="0"/>
                <a:cs typeface="Times New Roman" panose="02020603050405020304" pitchFamily="18" charset="0"/>
              </a:rPr>
              <a:t>Trẻ</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mới</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sinh</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ra</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khi</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mẹ</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nhét</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vú</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vào</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miệng</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trẻ</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bú</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sữa</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ngay</a:t>
            </a:r>
            <a:r>
              <a:rPr lang="en-US" altLang="en-US" sz="3600" b="1" dirty="0">
                <a:latin typeface="Times New Roman" panose="02020603050405020304" pitchFamily="18" charset="0"/>
                <a:cs typeface="Times New Roman" panose="02020603050405020304" pitchFamily="18" charset="0"/>
              </a:rPr>
              <a:t>.</a:t>
            </a:r>
          </a:p>
          <a:p>
            <a:pPr eaLnBrk="1" hangingPunct="1">
              <a:spcBef>
                <a:spcPct val="50000"/>
              </a:spcBef>
              <a:buFontTx/>
              <a:buNone/>
            </a:pPr>
            <a:r>
              <a:rPr lang="en-US" altLang="en-US" sz="3600" b="1" dirty="0">
                <a:latin typeface="Times New Roman" panose="02020603050405020304" pitchFamily="18" charset="0"/>
                <a:cs typeface="Times New Roman" panose="02020603050405020304" pitchFamily="18" charset="0"/>
              </a:rPr>
              <a:t> b. </a:t>
            </a:r>
            <a:r>
              <a:rPr lang="en-US" altLang="en-US" sz="3600" b="1" dirty="0" err="1">
                <a:latin typeface="Times New Roman" panose="02020603050405020304" pitchFamily="18" charset="0"/>
                <a:cs typeface="Times New Roman" panose="02020603050405020304" pitchFamily="18" charset="0"/>
              </a:rPr>
              <a:t>Trẻ</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ba</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tháng</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tuổi</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thấy</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mẹ</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thì</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đòi</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bú</a:t>
            </a:r>
            <a:r>
              <a:rPr lang="en-US" altLang="en-US" sz="3600" b="1" dirty="0">
                <a:latin typeface="Times New Roman" panose="02020603050405020304" pitchFamily="18" charset="0"/>
                <a:cs typeface="Times New Roman" panose="02020603050405020304" pitchFamily="18" charset="0"/>
              </a:rPr>
              <a:t>.</a:t>
            </a:r>
          </a:p>
          <a:p>
            <a:pPr eaLnBrk="1" hangingPunct="1">
              <a:spcBef>
                <a:spcPct val="50000"/>
              </a:spcBef>
              <a:buFontTx/>
              <a:buNone/>
            </a:pPr>
            <a:r>
              <a:rPr lang="en-US" altLang="en-US" sz="3600" b="1" dirty="0">
                <a:latin typeface="Times New Roman" panose="02020603050405020304" pitchFamily="18" charset="0"/>
                <a:cs typeface="Times New Roman" panose="02020603050405020304" pitchFamily="18" charset="0"/>
              </a:rPr>
              <a:t> c. </a:t>
            </a:r>
            <a:r>
              <a:rPr lang="en-US" altLang="en-US" sz="3600" b="1" dirty="0" err="1">
                <a:latin typeface="Times New Roman" panose="02020603050405020304" pitchFamily="18" charset="0"/>
                <a:cs typeface="Times New Roman" panose="02020603050405020304" pitchFamily="18" charset="0"/>
              </a:rPr>
              <a:t>Trẻ</a:t>
            </a:r>
            <a:r>
              <a:rPr lang="en-US" altLang="en-US" sz="3600" b="1" dirty="0">
                <a:latin typeface="Times New Roman" panose="02020603050405020304" pitchFamily="18" charset="0"/>
                <a:cs typeface="Times New Roman" panose="02020603050405020304" pitchFamily="18" charset="0"/>
              </a:rPr>
              <a:t> reo </a:t>
            </a:r>
            <a:r>
              <a:rPr lang="en-US" altLang="en-US" sz="3600" b="1" dirty="0" err="1">
                <a:latin typeface="Times New Roman" panose="02020603050405020304" pitchFamily="18" charset="0"/>
                <a:cs typeface="Times New Roman" panose="02020603050405020304" pitchFamily="18" charset="0"/>
              </a:rPr>
              <a:t>mừng</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khi</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nhìn</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thấy</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bố</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mẹ</a:t>
            </a:r>
            <a:r>
              <a:rPr lang="en-US" altLang="en-US" sz="3600" b="1" dirty="0">
                <a:latin typeface="Times New Roman" panose="02020603050405020304" pitchFamily="18" charset="0"/>
                <a:cs typeface="Times New Roman" panose="02020603050405020304" pitchFamily="18" charset="0"/>
              </a:rPr>
              <a:t>.</a:t>
            </a:r>
          </a:p>
          <a:p>
            <a:pPr eaLnBrk="1" hangingPunct="1">
              <a:spcBef>
                <a:spcPct val="50000"/>
              </a:spcBef>
              <a:buFontTx/>
              <a:buNone/>
            </a:pPr>
            <a:r>
              <a:rPr lang="en-US" altLang="en-US" sz="3600" b="1" dirty="0">
                <a:latin typeface="Times New Roman" panose="02020603050405020304" pitchFamily="18" charset="0"/>
                <a:cs typeface="Times New Roman" panose="02020603050405020304" pitchFamily="18" charset="0"/>
              </a:rPr>
              <a:t> d. </a:t>
            </a:r>
            <a:r>
              <a:rPr lang="en-US" altLang="en-US" sz="3600" b="1" dirty="0" err="1">
                <a:latin typeface="Times New Roman" panose="02020603050405020304" pitchFamily="18" charset="0"/>
                <a:cs typeface="Times New Roman" panose="02020603050405020304" pitchFamily="18" charset="0"/>
              </a:rPr>
              <a:t>Sau</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vài</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tháng</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tuổi</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trẻ</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phân</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biệt</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được</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người</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lạ</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người</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thân</a:t>
            </a:r>
            <a:r>
              <a:rPr lang="en-US" altLang="en-US" sz="3600" b="1" dirty="0">
                <a:latin typeface="Times New Roman" panose="02020603050405020304" pitchFamily="18" charset="0"/>
                <a:cs typeface="Times New Roman" panose="02020603050405020304" pitchFamily="18" charset="0"/>
              </a:rPr>
              <a:t>.</a:t>
            </a:r>
          </a:p>
        </p:txBody>
      </p:sp>
      <p:sp>
        <p:nvSpPr>
          <p:cNvPr id="54275" name="Oval 3"/>
          <p:cNvSpPr>
            <a:spLocks noChangeArrowheads="1"/>
          </p:cNvSpPr>
          <p:nvPr/>
        </p:nvSpPr>
        <p:spPr bwMode="auto">
          <a:xfrm>
            <a:off x="61191" y="2135972"/>
            <a:ext cx="457200" cy="457200"/>
          </a:xfrm>
          <a:prstGeom prst="ellipse">
            <a:avLst/>
          </a:prstGeom>
          <a:noFill/>
          <a:ln w="3810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2200" b="1">
                <a:solidFill>
                  <a:srgbClr val="FF0000"/>
                </a:solidFill>
              </a:rPr>
              <a:t>.</a:t>
            </a:r>
          </a:p>
        </p:txBody>
      </p:sp>
      <p:sp>
        <p:nvSpPr>
          <p:cNvPr id="54276" name="Oval 4"/>
          <p:cNvSpPr>
            <a:spLocks noChangeArrowheads="1"/>
          </p:cNvSpPr>
          <p:nvPr/>
        </p:nvSpPr>
        <p:spPr bwMode="auto">
          <a:xfrm>
            <a:off x="73891" y="3851505"/>
            <a:ext cx="457200" cy="457200"/>
          </a:xfrm>
          <a:prstGeom prst="ellipse">
            <a:avLst/>
          </a:prstGeom>
          <a:noFill/>
          <a:ln w="3810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2200" b="1">
                <a:solidFill>
                  <a:srgbClr val="FF0000"/>
                </a:solidFill>
              </a:rPr>
              <a:t>.</a:t>
            </a:r>
          </a:p>
        </p:txBody>
      </p:sp>
      <p:sp>
        <p:nvSpPr>
          <p:cNvPr id="54277" name="Oval 5"/>
          <p:cNvSpPr>
            <a:spLocks noChangeArrowheads="1"/>
          </p:cNvSpPr>
          <p:nvPr/>
        </p:nvSpPr>
        <p:spPr bwMode="auto">
          <a:xfrm>
            <a:off x="73891" y="3014251"/>
            <a:ext cx="457200" cy="457200"/>
          </a:xfrm>
          <a:prstGeom prst="ellipse">
            <a:avLst/>
          </a:prstGeom>
          <a:noFill/>
          <a:ln w="3810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2200" b="1">
                <a:solidFill>
                  <a:srgbClr val="FF0000"/>
                </a:solidFill>
              </a:rPr>
              <a:t>.</a:t>
            </a:r>
          </a:p>
        </p:txBody>
      </p:sp>
      <p:pic>
        <p:nvPicPr>
          <p:cNvPr id="27654" name="Picture 6" descr="gem45"/>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324350" y="152401"/>
            <a:ext cx="476250"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5" name="Picture 7" descr="gem45"/>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629400" y="165101"/>
            <a:ext cx="476250"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6" name="Picture 8" descr="gem45"/>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857750" y="152401"/>
            <a:ext cx="476250"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7" name="Picture 9" descr="gem45"/>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391150" y="152401"/>
            <a:ext cx="476250"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8" name="Picture 10" descr="gem45"/>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000750" y="165101"/>
            <a:ext cx="476250"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5499786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grpId="0" nodeType="afterEffect">
                                  <p:stCondLst>
                                    <p:cond delay="0"/>
                                  </p:stCondLst>
                                  <p:childTnLst>
                                    <p:set>
                                      <p:cBhvr>
                                        <p:cTn id="6" dur="1" fill="hold">
                                          <p:stCondLst>
                                            <p:cond delay="0"/>
                                          </p:stCondLst>
                                        </p:cTn>
                                        <p:tgtEl>
                                          <p:spTgt spid="54274"/>
                                        </p:tgtEl>
                                        <p:attrNameLst>
                                          <p:attrName>style.visibility</p:attrName>
                                        </p:attrNameLst>
                                      </p:cBhvr>
                                      <p:to>
                                        <p:strVal val="visible"/>
                                      </p:to>
                                    </p:set>
                                    <p:animEffect transition="in" filter="strips(downRight)">
                                      <p:cBhvr>
                                        <p:cTn id="7" dur="500"/>
                                        <p:tgtEl>
                                          <p:spTgt spid="5427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4275"/>
                                        </p:tgtEl>
                                        <p:attrNameLst>
                                          <p:attrName>style.visibility</p:attrName>
                                        </p:attrNameLst>
                                      </p:cBhvr>
                                      <p:to>
                                        <p:strVal val="visible"/>
                                      </p:to>
                                    </p:set>
                                    <p:anim calcmode="lin" valueType="num">
                                      <p:cBhvr additive="base">
                                        <p:cTn id="12" dur="1000" fill="hold"/>
                                        <p:tgtEl>
                                          <p:spTgt spid="54275"/>
                                        </p:tgtEl>
                                        <p:attrNameLst>
                                          <p:attrName>ppt_x</p:attrName>
                                        </p:attrNameLst>
                                      </p:cBhvr>
                                      <p:tavLst>
                                        <p:tav tm="0">
                                          <p:val>
                                            <p:strVal val="#ppt_x"/>
                                          </p:val>
                                        </p:tav>
                                        <p:tav tm="100000">
                                          <p:val>
                                            <p:strVal val="#ppt_x"/>
                                          </p:val>
                                        </p:tav>
                                      </p:tavLst>
                                    </p:anim>
                                    <p:anim calcmode="lin" valueType="num">
                                      <p:cBhvr additive="base">
                                        <p:cTn id="13" dur="1000" fill="hold"/>
                                        <p:tgtEl>
                                          <p:spTgt spid="54275"/>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54277"/>
                                        </p:tgtEl>
                                        <p:attrNameLst>
                                          <p:attrName>style.visibility</p:attrName>
                                        </p:attrNameLst>
                                      </p:cBhvr>
                                      <p:to>
                                        <p:strVal val="visible"/>
                                      </p:to>
                                    </p:set>
                                    <p:anim calcmode="lin" valueType="num">
                                      <p:cBhvr additive="base">
                                        <p:cTn id="17" dur="1000" fill="hold"/>
                                        <p:tgtEl>
                                          <p:spTgt spid="54277"/>
                                        </p:tgtEl>
                                        <p:attrNameLst>
                                          <p:attrName>ppt_x</p:attrName>
                                        </p:attrNameLst>
                                      </p:cBhvr>
                                      <p:tavLst>
                                        <p:tav tm="0">
                                          <p:val>
                                            <p:strVal val="#ppt_x"/>
                                          </p:val>
                                        </p:tav>
                                        <p:tav tm="100000">
                                          <p:val>
                                            <p:strVal val="#ppt_x"/>
                                          </p:val>
                                        </p:tav>
                                      </p:tavLst>
                                    </p:anim>
                                    <p:anim calcmode="lin" valueType="num">
                                      <p:cBhvr additive="base">
                                        <p:cTn id="18" dur="1000" fill="hold"/>
                                        <p:tgtEl>
                                          <p:spTgt spid="54277"/>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2000"/>
                            </p:stCondLst>
                            <p:childTnLst>
                              <p:par>
                                <p:cTn id="20" presetID="2" presetClass="entr" presetSubtype="4" fill="hold" grpId="0" nodeType="afterEffect">
                                  <p:stCondLst>
                                    <p:cond delay="0"/>
                                  </p:stCondLst>
                                  <p:childTnLst>
                                    <p:set>
                                      <p:cBhvr>
                                        <p:cTn id="21" dur="1" fill="hold">
                                          <p:stCondLst>
                                            <p:cond delay="0"/>
                                          </p:stCondLst>
                                        </p:cTn>
                                        <p:tgtEl>
                                          <p:spTgt spid="54276"/>
                                        </p:tgtEl>
                                        <p:attrNameLst>
                                          <p:attrName>style.visibility</p:attrName>
                                        </p:attrNameLst>
                                      </p:cBhvr>
                                      <p:to>
                                        <p:strVal val="visible"/>
                                      </p:to>
                                    </p:set>
                                    <p:anim calcmode="lin" valueType="num">
                                      <p:cBhvr additive="base">
                                        <p:cTn id="22" dur="1000" fill="hold"/>
                                        <p:tgtEl>
                                          <p:spTgt spid="54276"/>
                                        </p:tgtEl>
                                        <p:attrNameLst>
                                          <p:attrName>ppt_x</p:attrName>
                                        </p:attrNameLst>
                                      </p:cBhvr>
                                      <p:tavLst>
                                        <p:tav tm="0">
                                          <p:val>
                                            <p:strVal val="#ppt_x"/>
                                          </p:val>
                                        </p:tav>
                                        <p:tav tm="100000">
                                          <p:val>
                                            <p:strVal val="#ppt_x"/>
                                          </p:val>
                                        </p:tav>
                                      </p:tavLst>
                                    </p:anim>
                                    <p:anim calcmode="lin" valueType="num">
                                      <p:cBhvr additive="base">
                                        <p:cTn id="23" dur="1000" fill="hold"/>
                                        <p:tgtEl>
                                          <p:spTgt spid="5427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p:bldP spid="54275" grpId="0" animBg="1"/>
      <p:bldP spid="54276" grpId="0" animBg="1"/>
      <p:bldP spid="5427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p:cNvSpPr txBox="1">
            <a:spLocks noChangeArrowheads="1"/>
          </p:cNvSpPr>
          <p:nvPr/>
        </p:nvSpPr>
        <p:spPr bwMode="auto">
          <a:xfrm>
            <a:off x="191344" y="332656"/>
            <a:ext cx="12192000" cy="6555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2800" b="1" dirty="0" err="1">
                <a:solidFill>
                  <a:srgbClr val="FF0000"/>
                </a:solidFill>
                <a:latin typeface="Times New Roman" panose="02020603050405020304" pitchFamily="18" charset="0"/>
                <a:cs typeface="Times New Roman" panose="02020603050405020304" pitchFamily="18" charset="0"/>
              </a:rPr>
              <a:t>Câu</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chuyện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Mèo</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của</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Trạng</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Quỳnh</a:t>
            </a:r>
            <a:endParaRPr lang="en-US" altLang="en-US" sz="2800" b="1" dirty="0">
              <a:solidFill>
                <a:srgbClr val="FF0000"/>
              </a:solidFill>
              <a:latin typeface="Times New Roman" panose="02020603050405020304" pitchFamily="18" charset="0"/>
              <a:cs typeface="Times New Roman" panose="02020603050405020304" pitchFamily="18" charset="0"/>
            </a:endParaRPr>
          </a:p>
          <a:p>
            <a:pPr algn="ctr"/>
            <a:endParaRPr lang="en-US" altLang="en-US" sz="2800" b="1" dirty="0">
              <a:solidFill>
                <a:srgbClr val="FF0000"/>
              </a:solidFill>
              <a:latin typeface="Times New Roman" panose="02020603050405020304" pitchFamily="18" charset="0"/>
              <a:cs typeface="Times New Roman" panose="02020603050405020304" pitchFamily="18" charset="0"/>
            </a:endParaRPr>
          </a:p>
          <a:p>
            <a:r>
              <a:rPr lang="en-US" altLang="en-US" sz="2800" b="1"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Trạng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Quỳnh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sống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vào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thời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vua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Lê</a:t>
            </a:r>
            <a:r>
              <a:rPr lang="en-US" altLang="en-US" sz="2800" dirty="0">
                <a:latin typeface="Times New Roman" panose="02020603050405020304" pitchFamily="18" charset="0"/>
                <a:cs typeface="Times New Roman" panose="02020603050405020304" pitchFamily="18" charset="0"/>
              </a:rPr>
              <a:t> - </a:t>
            </a:r>
            <a:r>
              <a:rPr lang="en-US" altLang="en-US" sz="2800" dirty="0" err="1">
                <a:latin typeface="Times New Roman" panose="02020603050405020304" pitchFamily="18" charset="0"/>
                <a:cs typeface="Times New Roman" panose="02020603050405020304" pitchFamily="18" charset="0"/>
              </a:rPr>
              <a:t>chúa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Trịnh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Khi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ấy</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xã</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hội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lầm</a:t>
            </a:r>
            <a:r>
              <a:rPr lang="en-US" altLang="en-US" sz="2800" dirty="0">
                <a:latin typeface="Times New Roman" panose="02020603050405020304" pitchFamily="18" charset="0"/>
                <a:cs typeface="Times New Roman" panose="02020603050405020304" pitchFamily="18" charset="0"/>
              </a:rPr>
              <a:t> than, </a:t>
            </a:r>
            <a:r>
              <a:rPr lang="en-US" altLang="en-US" sz="2800" dirty="0" err="1">
                <a:latin typeface="Times New Roman" panose="02020603050405020304" pitchFamily="18" charset="0"/>
                <a:cs typeface="Times New Roman" panose="02020603050405020304" pitchFamily="18" charset="0"/>
              </a:rPr>
              <a:t>đời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sống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nhân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dân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vô</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cùng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cực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khổ</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nạn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đói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xảy</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ra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khắp</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nơi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Vậy</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mà</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chúa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Trịnh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đã</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không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đoái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hoài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chăm</a:t>
            </a:r>
            <a:r>
              <a:rPr lang="en-US" altLang="en-US" sz="2800" dirty="0">
                <a:latin typeface="Times New Roman" panose="02020603050405020304" pitchFamily="18" charset="0"/>
                <a:cs typeface="Times New Roman" panose="02020603050405020304" pitchFamily="18" charset="0"/>
              </a:rPr>
              <a:t> lo </a:t>
            </a:r>
            <a:r>
              <a:rPr lang="en-US" altLang="en-US" sz="2800" dirty="0" err="1">
                <a:latin typeface="Times New Roman" panose="02020603050405020304" pitchFamily="18" charset="0"/>
                <a:cs typeface="Times New Roman" panose="02020603050405020304" pitchFamily="18" charset="0"/>
              </a:rPr>
              <a:t>cho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đời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sống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của</a:t>
            </a:r>
            <a:r>
              <a:rPr lang="en-US" altLang="en-US" sz="2800" dirty="0">
                <a:latin typeface="Times New Roman" panose="02020603050405020304" pitchFamily="18" charset="0"/>
                <a:cs typeface="Times New Roman" panose="02020603050405020304" pitchFamily="18" charset="0"/>
              </a:rPr>
              <a:t> con </a:t>
            </a:r>
            <a:r>
              <a:rPr lang="en-US" altLang="en-US" sz="2800" dirty="0" err="1">
                <a:latin typeface="Times New Roman" panose="02020603050405020304" pitchFamily="18" charset="0"/>
                <a:cs typeface="Times New Roman" panose="02020603050405020304" pitchFamily="18" charset="0"/>
              </a:rPr>
              <a:t>dân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mà</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còn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sống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xa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hoa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đến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nuôi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mèo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cũng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ăn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bằng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những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cao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lương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mĩ</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vị</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mà</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cả</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đời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người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nông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dân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chưa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bao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giờ</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dám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nghĩ</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tới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Tức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giận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vì</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điều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đó</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Trạng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Quỳnh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đã</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lập</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mưu</a:t>
            </a:r>
            <a:r>
              <a:rPr lang="en-US" altLang="en-US" sz="2800" dirty="0">
                <a:latin typeface="Times New Roman" panose="02020603050405020304" pitchFamily="18" charset="0"/>
                <a:cs typeface="Times New Roman" panose="02020603050405020304" pitchFamily="18" charset="0"/>
              </a:rPr>
              <a:t>.</a:t>
            </a:r>
          </a:p>
          <a:p>
            <a:r>
              <a:rPr lang="en-US" altLang="en-US" sz="2800" dirty="0" err="1">
                <a:latin typeface="Times New Roman" panose="02020603050405020304" pitchFamily="18" charset="0"/>
                <a:cs typeface="Times New Roman" panose="02020603050405020304" pitchFamily="18" charset="0"/>
              </a:rPr>
              <a:t>Ăn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Trộm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Mèo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Nhà</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Chúa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có</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một</a:t>
            </a:r>
            <a:r>
              <a:rPr lang="en-US" altLang="en-US" sz="2800" dirty="0">
                <a:latin typeface="Times New Roman" panose="02020603050405020304" pitchFamily="18" charset="0"/>
                <a:cs typeface="Times New Roman" panose="02020603050405020304" pitchFamily="18" charset="0"/>
              </a:rPr>
              <a:t> con </a:t>
            </a:r>
            <a:r>
              <a:rPr lang="en-US" altLang="en-US" sz="2800" dirty="0" err="1">
                <a:latin typeface="Times New Roman" panose="02020603050405020304" pitchFamily="18" charset="0"/>
                <a:cs typeface="Times New Roman" panose="02020603050405020304" pitchFamily="18" charset="0"/>
              </a:rPr>
              <a:t>mèo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quý</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lắm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xích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bằng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xích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vàng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và</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ăn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những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đồ</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mỹ</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vị</a:t>
            </a:r>
            <a:r>
              <a:rPr lang="en-US" altLang="en-US" sz="2800" dirty="0">
                <a:latin typeface="Times New Roman" panose="02020603050405020304" pitchFamily="18" charset="0"/>
                <a:cs typeface="Times New Roman" panose="02020603050405020304" pitchFamily="18" charset="0"/>
              </a:rPr>
              <a:t>.</a:t>
            </a:r>
          </a:p>
          <a:p>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Quỳnh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vào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chầu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trông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thấy</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bắt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trộm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về</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cất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xích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vàng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mà</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buộc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xích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sắt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nhốt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một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chỗ</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đến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bữa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thì</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để</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hai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bát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cơm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một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bát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cơm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thịt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cá</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một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bát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cơm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với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đầu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tôm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Mèo</a:t>
            </a:r>
            <a:r>
              <a:rPr lang="en-US" altLang="en-US" sz="2800" dirty="0">
                <a:latin typeface="Times New Roman" panose="02020603050405020304" pitchFamily="18" charset="0"/>
                <a:cs typeface="Times New Roman" panose="02020603050405020304" pitchFamily="18" charset="0"/>
              </a:rPr>
              <a:t> ta </a:t>
            </a:r>
            <a:r>
              <a:rPr lang="en-US" altLang="en-US" sz="2800" dirty="0" err="1">
                <a:latin typeface="Times New Roman" panose="02020603050405020304" pitchFamily="18" charset="0"/>
                <a:cs typeface="Times New Roman" panose="02020603050405020304" pitchFamily="18" charset="0"/>
              </a:rPr>
              <a:t>quen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ăn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ngon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chạy</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đến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bát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cơm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thịt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cá</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chực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ăn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Quỳnh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cầm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sẵn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roi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hễ</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ăn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bát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cơm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thịt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cá</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thì</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đánh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Mèo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đói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quá</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phải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ăn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bát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cơm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với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đầu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tôm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Cứ</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như</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thế</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được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hơn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nửa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tháng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dạy</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đã</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vào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khôn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Quỳnh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mới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thả</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mèo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ra.</a:t>
            </a:r>
            <a:endParaRPr lang="en-US" altLang="en-US" sz="2800" dirty="0">
              <a:latin typeface="Times New Roman" panose="02020603050405020304" pitchFamily="18" charset="0"/>
              <a:cs typeface="Times New Roman" panose="02020603050405020304" pitchFamily="18" charset="0"/>
            </a:endParaRPr>
          </a:p>
          <a:p>
            <a:r>
              <a:rPr lang="en-US" altLang="en-US" sz="28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7404082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Box 1"/>
          <p:cNvSpPr txBox="1">
            <a:spLocks noChangeArrowheads="1"/>
          </p:cNvSpPr>
          <p:nvPr/>
        </p:nvSpPr>
        <p:spPr bwMode="auto">
          <a:xfrm>
            <a:off x="0" y="1"/>
            <a:ext cx="12360696" cy="6986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800" dirty="0" err="1">
                <a:latin typeface="Times New Roman" panose="02020603050405020304" pitchFamily="18" charset="0"/>
                <a:cs typeface="Times New Roman" panose="02020603050405020304" pitchFamily="18" charset="0"/>
              </a:rPr>
              <a:t>Chúa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mất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mèo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tiếc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quá</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người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tìm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thấy</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nhà</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Quỳnh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có</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một</a:t>
            </a:r>
            <a:r>
              <a:rPr lang="en-US" altLang="en-US" sz="2800" dirty="0">
                <a:latin typeface="Times New Roman" panose="02020603050405020304" pitchFamily="18" charset="0"/>
                <a:cs typeface="Times New Roman" panose="02020603050405020304" pitchFamily="18" charset="0"/>
              </a:rPr>
              <a:t> con </a:t>
            </a:r>
            <a:r>
              <a:rPr lang="en-US" altLang="en-US" sz="2800" dirty="0" err="1">
                <a:latin typeface="Times New Roman" panose="02020603050405020304" pitchFamily="18" charset="0"/>
                <a:cs typeface="Times New Roman" panose="02020603050405020304" pitchFamily="18" charset="0"/>
              </a:rPr>
              <a:t>giống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hệt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Chúa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bắt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Quỳnh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đem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mèo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vào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chầu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Chúa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xem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mèo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hỏi</a:t>
            </a:r>
            <a:r>
              <a:rPr lang="en-US" altLang="en-US" sz="2800" dirty="0">
                <a:latin typeface="Times New Roman" panose="02020603050405020304" pitchFamily="18" charset="0"/>
                <a:cs typeface="Times New Roman" panose="02020603050405020304" pitchFamily="18" charset="0"/>
              </a:rPr>
              <a:t>:</a:t>
            </a:r>
          </a:p>
          <a:p>
            <a:r>
              <a:rPr lang="en-US" altLang="en-US" sz="2800" dirty="0">
                <a:latin typeface="Times New Roman" panose="02020603050405020304" pitchFamily="18" charset="0"/>
                <a:cs typeface="Times New Roman" panose="02020603050405020304" pitchFamily="18" charset="0"/>
              </a:rPr>
              <a:t>- Sao </a:t>
            </a:r>
            <a:r>
              <a:rPr lang="en-US" altLang="en-US" sz="2800" dirty="0" err="1">
                <a:latin typeface="Times New Roman" panose="02020603050405020304" pitchFamily="18" charset="0"/>
                <a:cs typeface="Times New Roman" panose="02020603050405020304" pitchFamily="18" charset="0"/>
              </a:rPr>
              <a:t>nó</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giống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mèo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của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trẫm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thế</a:t>
            </a:r>
            <a:r>
              <a:rPr lang="en-US" altLang="en-US" sz="2800" dirty="0">
                <a:latin typeface="Times New Roman" panose="02020603050405020304" pitchFamily="18" charset="0"/>
                <a:cs typeface="Times New Roman" panose="02020603050405020304" pitchFamily="18" charset="0"/>
              </a:rPr>
              <a:t>? Hay </a:t>
            </a:r>
            <a:r>
              <a:rPr lang="en-US" altLang="en-US" sz="2800" dirty="0" err="1">
                <a:latin typeface="Times New Roman" panose="02020603050405020304" pitchFamily="18" charset="0"/>
                <a:cs typeface="Times New Roman" panose="02020603050405020304" pitchFamily="18" charset="0"/>
              </a:rPr>
              <a:t>khanh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thấy</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mèo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của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trẫm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đẹp</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bắt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đem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về</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nói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thật</a:t>
            </a:r>
            <a:r>
              <a:rPr lang="en-US" altLang="en-US" sz="2800" dirty="0">
                <a:latin typeface="Times New Roman" panose="02020603050405020304" pitchFamily="18" charset="0"/>
                <a:cs typeface="Times New Roman" panose="02020603050405020304" pitchFamily="18" charset="0"/>
              </a:rPr>
              <a:t>!</a:t>
            </a:r>
          </a:p>
          <a:p>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Tâu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bệ</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hạ</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bệ</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hạ</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nghi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hạ</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thần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bắt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trộm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thật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là</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oan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xin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bệ</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hạ</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đem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ra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thử</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thì</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biết</a:t>
            </a:r>
            <a:r>
              <a:rPr lang="en-US" altLang="en-US" sz="2800" dirty="0">
                <a:latin typeface="Times New Roman" panose="02020603050405020304" pitchFamily="18" charset="0"/>
                <a:cs typeface="Times New Roman" panose="02020603050405020304" pitchFamily="18" charset="0"/>
              </a:rPr>
              <a:t>.</a:t>
            </a:r>
          </a:p>
          <a:p>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Thử</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thế</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nào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Nói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cho</a:t>
            </a:r>
            <a:r>
              <a:rPr lang="en-US" altLang="en-US" sz="2800" dirty="0">
                <a:latin typeface="Times New Roman" panose="02020603050405020304" pitchFamily="18" charset="0"/>
                <a:cs typeface="Times New Roman" panose="02020603050405020304" pitchFamily="18" charset="0"/>
              </a:rPr>
              <a:t> ta </a:t>
            </a:r>
            <a:r>
              <a:rPr lang="en-US" altLang="en-US" sz="2800" dirty="0" err="1">
                <a:latin typeface="Times New Roman" panose="02020603050405020304" pitchFamily="18" charset="0"/>
                <a:cs typeface="Times New Roman" panose="02020603050405020304" pitchFamily="18" charset="0"/>
              </a:rPr>
              <a:t>nghe</a:t>
            </a:r>
            <a:r>
              <a:rPr lang="en-US" altLang="en-US" sz="2800" dirty="0">
                <a:latin typeface="Times New Roman" panose="02020603050405020304" pitchFamily="18" charset="0"/>
                <a:cs typeface="Times New Roman" panose="02020603050405020304" pitchFamily="18" charset="0"/>
              </a:rPr>
              <a:t> .</a:t>
            </a:r>
          </a:p>
          <a:p>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Muôn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tâu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bệ</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hạ</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bệ</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hạ</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phú</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quý</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thì</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mèo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ăn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thịt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ăn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cá</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còn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hạ</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thần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nghèo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túng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thì</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mèo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ăn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cơm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với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đầu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tôm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rau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luộc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Bây</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giờ</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để</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hai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bát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cơm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ấy</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xem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nó</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ăn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bát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nào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thì</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biết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ngay</a:t>
            </a:r>
            <a:r>
              <a:rPr lang="en-US" altLang="en-US" sz="2800" dirty="0">
                <a:latin typeface="Times New Roman" panose="02020603050405020304" pitchFamily="18" charset="0"/>
                <a:cs typeface="Times New Roman" panose="02020603050405020304" pitchFamily="18" charset="0"/>
              </a:rPr>
              <a:t>.</a:t>
            </a:r>
          </a:p>
          <a:p>
            <a:r>
              <a:rPr lang="en-US" altLang="en-US" sz="2800" dirty="0" err="1">
                <a:latin typeface="Times New Roman" panose="02020603050405020304" pitchFamily="18" charset="0"/>
                <a:cs typeface="Times New Roman" panose="02020603050405020304" pitchFamily="18" charset="0"/>
              </a:rPr>
              <a:t>Chúa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sai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hầu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đem</a:t>
            </a:r>
            <a:r>
              <a:rPr lang="en-US" altLang="en-US" sz="2800" dirty="0">
                <a:latin typeface="Times New Roman" panose="02020603050405020304" pitchFamily="18" charset="0"/>
                <a:cs typeface="Times New Roman" panose="02020603050405020304" pitchFamily="18" charset="0"/>
              </a:rPr>
              <a:t> 2 </a:t>
            </a:r>
            <a:r>
              <a:rPr lang="en-US" altLang="en-US" sz="2800" dirty="0" err="1">
                <a:latin typeface="Times New Roman" panose="02020603050405020304" pitchFamily="18" charset="0"/>
                <a:cs typeface="Times New Roman" panose="02020603050405020304" pitchFamily="18" charset="0"/>
              </a:rPr>
              <a:t>bát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cơm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ra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thử</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Mèo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chạy</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thẳng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đến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bát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cơm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rau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ăn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sạch</a:t>
            </a:r>
            <a:r>
              <a:rPr lang="en-US" altLang="en-US" sz="2800" dirty="0">
                <a:latin typeface="Times New Roman" panose="02020603050405020304" pitchFamily="18" charset="0"/>
                <a:cs typeface="Times New Roman" panose="02020603050405020304" pitchFamily="18" charset="0"/>
              </a:rPr>
              <a:t>.</a:t>
            </a:r>
          </a:p>
          <a:p>
            <a:r>
              <a:rPr lang="en-US" altLang="en-US" sz="2800" dirty="0" err="1">
                <a:latin typeface="Times New Roman" panose="02020603050405020304" pitchFamily="18" charset="0"/>
                <a:cs typeface="Times New Roman" panose="02020603050405020304" pitchFamily="18" charset="0"/>
              </a:rPr>
              <a:t>Quỳnh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nói</a:t>
            </a:r>
            <a:r>
              <a:rPr lang="en-US" altLang="en-US" sz="2800" dirty="0">
                <a:latin typeface="Times New Roman" panose="02020603050405020304" pitchFamily="18" charset="0"/>
                <a:cs typeface="Times New Roman" panose="02020603050405020304" pitchFamily="18" charset="0"/>
              </a:rPr>
              <a:t>:</a:t>
            </a:r>
          </a:p>
          <a:p>
            <a:r>
              <a:rPr lang="en-US" altLang="en-US" sz="2800" dirty="0">
                <a:latin typeface="Times New Roman" panose="02020603050405020304" pitchFamily="18" charset="0"/>
                <a:cs typeface="Times New Roman" panose="02020603050405020304" pitchFamily="18" charset="0"/>
              </a:rPr>
              <a:t>- Xin </a:t>
            </a:r>
            <a:r>
              <a:rPr lang="en-US" altLang="en-US" sz="2800" dirty="0" err="1">
                <a:latin typeface="Times New Roman" panose="02020603050405020304" pitchFamily="18" charset="0"/>
                <a:cs typeface="Times New Roman" panose="02020603050405020304" pitchFamily="18" charset="0"/>
              </a:rPr>
              <a:t>bệ</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hạ</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lượng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người</a:t>
            </a:r>
            <a:r>
              <a:rPr lang="en-US" altLang="en-US" sz="2800" dirty="0">
                <a:latin typeface="Times New Roman" panose="02020603050405020304" pitchFamily="18" charset="0"/>
                <a:cs typeface="Times New Roman" panose="02020603050405020304" pitchFamily="18" charset="0"/>
              </a:rPr>
              <a:t> ta </a:t>
            </a:r>
            <a:r>
              <a:rPr lang="en-US" altLang="en-US" sz="2800" dirty="0" err="1">
                <a:latin typeface="Times New Roman" panose="02020603050405020304" pitchFamily="18" charset="0"/>
                <a:cs typeface="Times New Roman" panose="02020603050405020304" pitchFamily="18" charset="0"/>
              </a:rPr>
              <a:t>phú</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quý</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thì</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ăn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cao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lương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mỹ</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vị</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bần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tiện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thì</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cơm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hầm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rau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dưa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Mèo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cũng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vậy</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phải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theo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chủ</a:t>
            </a:r>
            <a:r>
              <a:rPr lang="en-US" altLang="en-US" sz="2800" dirty="0">
                <a:latin typeface="Times New Roman" panose="02020603050405020304" pitchFamily="18" charset="0"/>
                <a:cs typeface="Times New Roman" panose="02020603050405020304" pitchFamily="18" charset="0"/>
              </a:rPr>
              <a:t>.</a:t>
            </a:r>
          </a:p>
          <a:p>
            <a:r>
              <a:rPr lang="en-US" altLang="en-US" sz="2800" dirty="0" err="1">
                <a:latin typeface="Times New Roman" panose="02020603050405020304" pitchFamily="18" charset="0"/>
                <a:cs typeface="Times New Roman" panose="02020603050405020304" pitchFamily="18" charset="0"/>
              </a:rPr>
              <a:t>Rồi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lạy</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tạ</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đem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mèo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về</a:t>
            </a:r>
            <a:r>
              <a:rPr lang="en-US" altLang="en-US" sz="2800" dirty="0">
                <a:latin typeface="Times New Roman" panose="02020603050405020304" pitchFamily="18" charset="0"/>
                <a:cs typeface="Times New Roman" panose="02020603050405020304" pitchFamily="18" charset="0"/>
              </a:rPr>
              <a:t>.</a:t>
            </a:r>
          </a:p>
          <a:p>
            <a:endParaRPr lang="en-US" altLang="en-US" sz="2800" dirty="0">
              <a:latin typeface="Times New Roman" panose="02020603050405020304" pitchFamily="18" charset="0"/>
              <a:cs typeface="Times New Roman" panose="02020603050405020304" pitchFamily="18" charset="0"/>
            </a:endParaRPr>
          </a:p>
        </p:txBody>
      </p:sp>
      <p:sp>
        <p:nvSpPr>
          <p:cNvPr id="29699" name="TextBox 1"/>
          <p:cNvSpPr txBox="1">
            <a:spLocks noChangeArrowheads="1"/>
          </p:cNvSpPr>
          <p:nvPr/>
        </p:nvSpPr>
        <p:spPr bwMode="auto">
          <a:xfrm>
            <a:off x="4295800" y="6237312"/>
            <a:ext cx="6264696"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800" b="1" dirty="0" err="1">
                <a:solidFill>
                  <a:srgbClr val="FF0000"/>
                </a:solidFill>
                <a:latin typeface="Times New Roman" panose="02020603050405020304" pitchFamily="18" charset="0"/>
                <a:cs typeface="Times New Roman" panose="02020603050405020304" pitchFamily="18" charset="0"/>
              </a:rPr>
              <a:t>Tại</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sao</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nhà</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Chúa</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lại</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chịu</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mất</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mèo</a:t>
            </a:r>
            <a:r>
              <a:rPr lang="en-US" altLang="en-US" sz="2800" b="1" dirty="0">
                <a:solidFill>
                  <a:srgbClr val="FF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8741343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2" name="Rectangle 4"/>
          <p:cNvSpPr>
            <a:spLocks noChangeArrowheads="1"/>
          </p:cNvSpPr>
          <p:nvPr/>
        </p:nvSpPr>
        <p:spPr bwMode="auto">
          <a:xfrm>
            <a:off x="119336" y="363915"/>
            <a:ext cx="12192000" cy="6494085"/>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nchor="ctr">
            <a:spAutoFit/>
          </a:bodyPr>
          <a:lstStyle/>
          <a:p>
            <a:pPr>
              <a:defRPr/>
            </a:pPr>
            <a:r>
              <a:rPr lang="en-US" sz="3200" b="1" dirty="0" err="1">
                <a:solidFill>
                  <a:srgbClr val="0000FF"/>
                </a:solidFill>
                <a:latin typeface="Times New Roman" panose="02020603050405020304" pitchFamily="18" charset="0"/>
                <a:cs typeface="Times New Roman" panose="02020603050405020304" pitchFamily="18" charset="0"/>
              </a:rPr>
              <a:t>Cuối</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thời</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Đông</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Hán</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Tào</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Tháo</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chỉ</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huy</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quân</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đội</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tiến</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đánh</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Trương</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Tú</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Dưới</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cái</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nắng</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như</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thiêu</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như</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đốt</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binh</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sĩ</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hành</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quân</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trên</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sa</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mạc</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mênh</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mông</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ai</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cũng</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khát</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đến</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không</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chịu</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nổi</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nữa</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đều</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muốn</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được</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uống</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nước</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nhưng</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xung</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quanh</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bốn</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bề</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đều</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là</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cát</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làm</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sao</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tìm</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ra</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được</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nguồn</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nước</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đây</a:t>
            </a:r>
            <a:r>
              <a:rPr lang="en-US" sz="3200" b="1" dirty="0">
                <a:solidFill>
                  <a:srgbClr val="0000FF"/>
                </a:solidFill>
                <a:latin typeface="Times New Roman" panose="02020603050405020304" pitchFamily="18" charset="0"/>
                <a:cs typeface="Times New Roman" panose="02020603050405020304" pitchFamily="18" charset="0"/>
              </a:rPr>
              <a:t>?</a:t>
            </a:r>
            <a:endParaRPr lang="en-US" sz="3200" dirty="0">
              <a:solidFill>
                <a:srgbClr val="0000FF"/>
              </a:solidFill>
              <a:latin typeface="Times New Roman" panose="02020603050405020304" pitchFamily="18" charset="0"/>
              <a:cs typeface="Times New Roman" panose="02020603050405020304" pitchFamily="18" charset="0"/>
            </a:endParaRPr>
          </a:p>
          <a:p>
            <a:pPr>
              <a:defRPr/>
            </a:pPr>
            <a:r>
              <a:rPr lang="en-US" sz="3200" b="1" dirty="0" err="1">
                <a:solidFill>
                  <a:srgbClr val="0000FF"/>
                </a:solidFill>
                <a:latin typeface="Times New Roman" panose="02020603050405020304" pitchFamily="18" charset="0"/>
                <a:cs typeface="Times New Roman" panose="02020603050405020304" pitchFamily="18" charset="0"/>
              </a:rPr>
              <a:t>Tào</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Tháo</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nghĩ</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tới</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nghĩ</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lui</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cuối</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cùng</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cũng</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nghĩ</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ra</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được</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một</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cách</a:t>
            </a:r>
            <a:r>
              <a:rPr lang="en-US" sz="3200" b="1" dirty="0">
                <a:solidFill>
                  <a:srgbClr val="0000FF"/>
                </a:solidFill>
                <a:latin typeface="Times New Roman" panose="02020603050405020304" pitchFamily="18" charset="0"/>
                <a:cs typeface="Times New Roman" panose="02020603050405020304" pitchFamily="18" charset="0"/>
              </a:rPr>
              <a:t> hay. </a:t>
            </a:r>
            <a:r>
              <a:rPr lang="en-US" sz="3200" b="1" dirty="0" err="1">
                <a:solidFill>
                  <a:srgbClr val="0000FF"/>
                </a:solidFill>
                <a:latin typeface="Times New Roman" panose="02020603050405020304" pitchFamily="18" charset="0"/>
                <a:cs typeface="Times New Roman" panose="02020603050405020304" pitchFamily="18" charset="0"/>
              </a:rPr>
              <a:t>Ông</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nói</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với</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các</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binh</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sĩ</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Đừng</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sốt</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ruột</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nói</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cho</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các</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người</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nghe</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nơi</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này</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ta</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đã</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từng</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đi</a:t>
            </a:r>
            <a:r>
              <a:rPr lang="en-US" sz="3200" b="1" dirty="0">
                <a:solidFill>
                  <a:srgbClr val="0000FF"/>
                </a:solidFill>
                <a:latin typeface="Times New Roman" panose="02020603050405020304" pitchFamily="18" charset="0"/>
                <a:cs typeface="Times New Roman" panose="02020603050405020304" pitchFamily="18" charset="0"/>
              </a:rPr>
              <a:t> qua, </a:t>
            </a:r>
            <a:r>
              <a:rPr lang="en-US" sz="3200" b="1" dirty="0" err="1">
                <a:solidFill>
                  <a:srgbClr val="0000FF"/>
                </a:solidFill>
                <a:latin typeface="Times New Roman" panose="02020603050405020304" pitchFamily="18" charset="0"/>
                <a:cs typeface="Times New Roman" panose="02020603050405020304" pitchFamily="18" charset="0"/>
              </a:rPr>
              <a:t>đi</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thêm</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một</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đoạn</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đường</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nữa</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là</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có</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thể</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nhìn</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thấy</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một</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rừng</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mơ</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rất</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lớn</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Mơ</a:t>
            </a:r>
            <a:r>
              <a:rPr lang="en-US" sz="3200" b="1" dirty="0">
                <a:solidFill>
                  <a:srgbClr val="0000FF"/>
                </a:solidFill>
                <a:latin typeface="Times New Roman" panose="02020603050405020304" pitchFamily="18" charset="0"/>
                <a:cs typeface="Times New Roman" panose="02020603050405020304" pitchFamily="18" charset="0"/>
              </a:rPr>
              <a:t> ở </a:t>
            </a:r>
            <a:r>
              <a:rPr lang="en-US" sz="3200" b="1" dirty="0" err="1">
                <a:solidFill>
                  <a:srgbClr val="0000FF"/>
                </a:solidFill>
                <a:latin typeface="Times New Roman" panose="02020603050405020304" pitchFamily="18" charset="0"/>
                <a:cs typeface="Times New Roman" panose="02020603050405020304" pitchFamily="18" charset="0"/>
              </a:rPr>
              <a:t>đó</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rất</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nhiều</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lại</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vừa</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ngọt</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vừa</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chua</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giải</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khát</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rất</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tốt</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Binh</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sĩ</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nghe</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Tào</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Tháo</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nói</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rồi</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không</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nhịn</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được</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tưởng</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tưởng</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ra</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vị</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chua</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của</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mơ</a:t>
            </a:r>
            <a:r>
              <a:rPr lang="en-US" sz="3200" b="1" dirty="0">
                <a:solidFill>
                  <a:srgbClr val="0000FF"/>
                </a:solidFill>
                <a:latin typeface="Times New Roman" panose="02020603050405020304" pitchFamily="18" charset="0"/>
                <a:cs typeface="Times New Roman" panose="02020603050405020304" pitchFamily="18" charset="0"/>
              </a:rPr>
              <a:t>. Ai </a:t>
            </a:r>
            <a:r>
              <a:rPr lang="en-US" sz="3200" b="1" dirty="0" err="1">
                <a:solidFill>
                  <a:srgbClr val="0000FF"/>
                </a:solidFill>
                <a:latin typeface="Times New Roman" panose="02020603050405020304" pitchFamily="18" charset="0"/>
                <a:cs typeface="Times New Roman" panose="02020603050405020304" pitchFamily="18" charset="0"/>
              </a:rPr>
              <a:t>cũng</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đều</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ứa</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nước</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miếng</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thế</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là</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tự</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nhiên</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không</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còn</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cảm</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thấy</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khát</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nữa</a:t>
            </a:r>
            <a:r>
              <a:rPr lang="en-US" sz="3200" b="1" dirty="0">
                <a:solidFill>
                  <a:srgbClr val="0000FF"/>
                </a:solidFill>
                <a:latin typeface="Times New Roman" panose="02020603050405020304" pitchFamily="18" charset="0"/>
                <a:cs typeface="Times New Roman" panose="02020603050405020304" pitchFamily="18" charset="0"/>
              </a:rPr>
              <a:t>.</a:t>
            </a:r>
            <a:endParaRPr lang="vi-VN" sz="3200" b="1" dirty="0">
              <a:solidFill>
                <a:srgbClr val="0000FF"/>
              </a:solidFill>
              <a:latin typeface="Times New Roman" panose="02020603050405020304" pitchFamily="18" charset="0"/>
              <a:cs typeface="Times New Roman" panose="02020603050405020304" pitchFamily="18" charset="0"/>
            </a:endParaRPr>
          </a:p>
          <a:p>
            <a:pPr>
              <a:defRPr/>
            </a:pPr>
            <a:r>
              <a:rPr lang="vi-VN" sz="3200" b="1" dirty="0">
                <a:solidFill>
                  <a:srgbClr val="FF0000"/>
                </a:solidFill>
                <a:latin typeface="Times New Roman" panose="02020603050405020304" pitchFamily="18" charset="0"/>
                <a:cs typeface="Times New Roman" panose="02020603050405020304" pitchFamily="18" charset="0"/>
              </a:rPr>
              <a:t>? Tại sao quân sỹ hết khát</a:t>
            </a:r>
            <a:endParaRPr lang="en-US" sz="3200" dirty="0">
              <a:solidFill>
                <a:srgbClr val="FF0000"/>
              </a:solidFill>
              <a:latin typeface="Times New Roman" panose="02020603050405020304" pitchFamily="18" charset="0"/>
              <a:cs typeface="Times New Roman" panose="02020603050405020304" pitchFamily="18" charset="0"/>
            </a:endParaRPr>
          </a:p>
        </p:txBody>
      </p:sp>
      <p:sp>
        <p:nvSpPr>
          <p:cNvPr id="19459" name="AutoShape 3" descr="41af422515c15e10e1bd50af3ce1442b"/>
          <p:cNvSpPr>
            <a:spLocks noChangeAspect="1" noChangeArrowheads="1"/>
          </p:cNvSpPr>
          <p:nvPr/>
        </p:nvSpPr>
        <p:spPr bwMode="auto">
          <a:xfrm>
            <a:off x="1524000" y="4572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latin typeface="Arial" panose="020B0604020202020204" pitchFamily="34" charset="0"/>
            </a:endParaRPr>
          </a:p>
        </p:txBody>
      </p:sp>
      <p:sp>
        <p:nvSpPr>
          <p:cNvPr id="19461" name="TextBox 7"/>
          <p:cNvSpPr txBox="1">
            <a:spLocks noChangeArrowheads="1"/>
          </p:cNvSpPr>
          <p:nvPr/>
        </p:nvSpPr>
        <p:spPr bwMode="auto">
          <a:xfrm>
            <a:off x="3359696" y="41564"/>
            <a:ext cx="355097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vi-VN" altLang="en-US" b="1" dirty="0">
                <a:solidFill>
                  <a:srgbClr val="FF0000"/>
                </a:solidFill>
                <a:latin typeface="+mj-lt"/>
              </a:rPr>
              <a:t>Tào tháo với rừng mơ</a:t>
            </a:r>
            <a:endParaRPr lang="en-US" altLang="en-US" b="1" dirty="0">
              <a:solidFill>
                <a:srgbClr val="FF0000"/>
              </a:solidFill>
              <a:latin typeface="+mj-lt"/>
            </a:endParaRPr>
          </a:p>
        </p:txBody>
      </p:sp>
    </p:spTree>
    <p:extLst>
      <p:ext uri="{BB962C8B-B14F-4D97-AF65-F5344CB8AC3E}">
        <p14:creationId xmlns:p14="http://schemas.microsoft.com/office/powerpoint/2010/main" val="5481518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3"/>
          <p:cNvPicPr>
            <a:picLocks noChangeAspect="1"/>
          </p:cNvPicPr>
          <p:nvPr/>
        </p:nvPicPr>
        <p:blipFill>
          <a:blip r:embed="rId2"/>
          <a:stretch>
            <a:fillRect/>
          </a:stretch>
        </p:blipFill>
        <p:spPr>
          <a:xfrm>
            <a:off x="-1674812" y="-746125"/>
            <a:ext cx="17505362" cy="8712200"/>
          </a:xfrm>
          <a:prstGeom prst="rect">
            <a:avLst/>
          </a:prstGeom>
          <a:noFill/>
          <a:ln w="9525">
            <a:noFill/>
          </a:ln>
        </p:spPr>
      </p:pic>
      <p:sp>
        <p:nvSpPr>
          <p:cNvPr id="49155" name="Text Box 3"/>
          <p:cNvSpPr txBox="1"/>
          <p:nvPr/>
        </p:nvSpPr>
        <p:spPr>
          <a:xfrm>
            <a:off x="4692651" y="908051"/>
            <a:ext cx="3465513" cy="885825"/>
          </a:xfrm>
          <a:prstGeom prst="rect">
            <a:avLst/>
          </a:prstGeom>
          <a:noFill/>
          <a:ln w="9525">
            <a:noFill/>
          </a:ln>
        </p:spPr>
        <p:txBody>
          <a:bodyPr lIns="115352" tIns="57676" rIns="115352" bIns="57676">
            <a:spAutoFit/>
          </a:bodyPr>
          <a:lstStyle/>
          <a:p>
            <a:pPr>
              <a:spcBef>
                <a:spcPct val="50000"/>
              </a:spcBef>
            </a:pPr>
            <a:r>
              <a:rPr sz="5000" b="1" u="sng" dirty="0">
                <a:solidFill>
                  <a:srgbClr val="FF0000"/>
                </a:solidFill>
              </a:rPr>
              <a:t>Dặn dò:</a:t>
            </a:r>
          </a:p>
        </p:txBody>
      </p:sp>
      <p:sp>
        <p:nvSpPr>
          <p:cNvPr id="16388" name="Text Box 5"/>
          <p:cNvSpPr txBox="1"/>
          <p:nvPr/>
        </p:nvSpPr>
        <p:spPr>
          <a:xfrm>
            <a:off x="1227139" y="1844675"/>
            <a:ext cx="8986837" cy="3348038"/>
          </a:xfrm>
          <a:prstGeom prst="rect">
            <a:avLst/>
          </a:prstGeom>
          <a:noFill/>
          <a:ln w="9525">
            <a:noFill/>
          </a:ln>
        </p:spPr>
        <p:txBody>
          <a:bodyPr lIns="115352" tIns="57676" rIns="115352" bIns="57676">
            <a:spAutoFit/>
          </a:bodyPr>
          <a:lstStyle/>
          <a:p>
            <a:pPr>
              <a:buChar char="-"/>
            </a:pPr>
            <a:r>
              <a:rPr sz="3500" b="1" dirty="0">
                <a:solidFill>
                  <a:srgbClr val="0033CC"/>
                </a:solidFill>
                <a:latin typeface="VNI-Times" pitchFamily="2" charset="0"/>
              </a:rPr>
              <a:t>H</a:t>
            </a:r>
            <a:r>
              <a:rPr sz="3500" b="1" dirty="0">
                <a:solidFill>
                  <a:srgbClr val="0033CC"/>
                </a:solidFill>
              </a:rPr>
              <a:t>ọc bài trong vở, trả lời các câu hỏi SGK.</a:t>
            </a:r>
          </a:p>
          <a:p>
            <a:pPr>
              <a:buChar char="-"/>
            </a:pPr>
            <a:r>
              <a:rPr sz="3500" b="1" dirty="0">
                <a:solidFill>
                  <a:srgbClr val="0033CC"/>
                </a:solidFill>
              </a:rPr>
              <a:t> Xem trước bài 53 “ Hoạt động thần kinh cấp cao ở người”.</a:t>
            </a:r>
          </a:p>
          <a:p>
            <a:pPr>
              <a:buChar char="-"/>
            </a:pPr>
            <a:r>
              <a:rPr sz="3500" b="1" dirty="0">
                <a:solidFill>
                  <a:srgbClr val="0033CC"/>
                </a:solidFill>
              </a:rPr>
              <a:t> Tìm các tư liệu có liên quan đến hoạt động thần kinh cấp cao.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withEffect">
                                  <p:stCondLst>
                                    <p:cond delay="0"/>
                                  </p:stCondLst>
                                  <p:childTnLst>
                                    <p:set>
                                      <p:cBhvr>
                                        <p:cTn id="6" dur="1" fill="hold">
                                          <p:stCondLst>
                                            <p:cond delay="0"/>
                                          </p:stCondLst>
                                        </p:cTn>
                                        <p:tgtEl>
                                          <p:spTgt spid="49154"/>
                                        </p:tgtEl>
                                        <p:attrNameLst>
                                          <p:attrName>style.visibility</p:attrName>
                                        </p:attrNameLst>
                                      </p:cBhvr>
                                      <p:to>
                                        <p:strVal val="visible"/>
                                      </p:to>
                                    </p:set>
                                    <p:animEffect transition="in" filter="diamond(in)">
                                      <p:cBhvr>
                                        <p:cTn id="7" dur="500"/>
                                        <p:tgtEl>
                                          <p:spTgt spid="49154"/>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49155"/>
                                        </p:tgtEl>
                                        <p:attrNameLst>
                                          <p:attrName>style.visibility</p:attrName>
                                        </p:attrNameLst>
                                      </p:cBhvr>
                                      <p:to>
                                        <p:strVal val="visible"/>
                                      </p:to>
                                    </p:set>
                                    <p:animEffect transition="in" filter="diamond(in)">
                                      <p:cBhvr>
                                        <p:cTn id="10" dur="500"/>
                                        <p:tgtEl>
                                          <p:spTgt spid="491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3"/>
          <p:cNvSpPr>
            <a:spLocks noGrp="1" noChangeArrowheads="1"/>
          </p:cNvSpPr>
          <p:nvPr>
            <p:ph type="body" idx="1"/>
          </p:nvPr>
        </p:nvSpPr>
        <p:spPr>
          <a:xfrm>
            <a:off x="1127448" y="188640"/>
            <a:ext cx="10153128" cy="2743200"/>
          </a:xfrm>
        </p:spPr>
        <p:txBody>
          <a:bodyPr>
            <a:normAutofit/>
          </a:bodyPr>
          <a:lstStyle/>
          <a:p>
            <a:pPr>
              <a:buFontTx/>
              <a:buNone/>
            </a:pPr>
            <a:r>
              <a:rPr lang="en-US" altLang="en-US" sz="4000" b="1" dirty="0" err="1">
                <a:solidFill>
                  <a:srgbClr val="FF0000"/>
                </a:solidFill>
                <a:latin typeface="Times New Roman" panose="02020603050405020304" pitchFamily="18" charset="0"/>
              </a:rPr>
              <a:t>Em</a:t>
            </a:r>
            <a:r>
              <a:rPr lang="en-US" altLang="en-US" sz="4000" b="1" dirty="0">
                <a:solidFill>
                  <a:srgbClr val="FF0000"/>
                </a:solidFill>
                <a:latin typeface="Times New Roman" panose="02020603050405020304" pitchFamily="18" charset="0"/>
              </a:rPr>
              <a:t> </a:t>
            </a:r>
            <a:r>
              <a:rPr lang="en-US" altLang="en-US" sz="4000" b="1" dirty="0" err="1">
                <a:solidFill>
                  <a:srgbClr val="FF0000"/>
                </a:solidFill>
                <a:latin typeface="Times New Roman" panose="02020603050405020304" pitchFamily="18" charset="0"/>
              </a:rPr>
              <a:t>hãy</a:t>
            </a:r>
            <a:r>
              <a:rPr lang="en-US" altLang="en-US" sz="4000" b="1" dirty="0">
                <a:solidFill>
                  <a:srgbClr val="FF0000"/>
                </a:solidFill>
                <a:latin typeface="Times New Roman" panose="02020603050405020304" pitchFamily="18" charset="0"/>
              </a:rPr>
              <a:t> </a:t>
            </a:r>
            <a:r>
              <a:rPr lang="en-US" altLang="en-US" sz="4000" b="1" dirty="0" err="1">
                <a:solidFill>
                  <a:srgbClr val="FF0000"/>
                </a:solidFill>
                <a:latin typeface="Times New Roman" panose="02020603050405020304" pitchFamily="18" charset="0"/>
              </a:rPr>
              <a:t>cho</a:t>
            </a:r>
            <a:r>
              <a:rPr lang="en-US" altLang="en-US" sz="4000" b="1" dirty="0">
                <a:solidFill>
                  <a:srgbClr val="FF0000"/>
                </a:solidFill>
                <a:latin typeface="Times New Roman" panose="02020603050405020304" pitchFamily="18" charset="0"/>
              </a:rPr>
              <a:t> </a:t>
            </a:r>
            <a:r>
              <a:rPr lang="en-US" altLang="en-US" sz="4000" b="1" dirty="0" err="1">
                <a:solidFill>
                  <a:srgbClr val="FF0000"/>
                </a:solidFill>
                <a:latin typeface="Times New Roman" panose="02020603050405020304" pitchFamily="18" charset="0"/>
              </a:rPr>
              <a:t>biết</a:t>
            </a:r>
            <a:r>
              <a:rPr lang="en-US" altLang="en-US" sz="4000" b="1" dirty="0">
                <a:solidFill>
                  <a:srgbClr val="FF0000"/>
                </a:solidFill>
                <a:latin typeface="Times New Roman" panose="02020603050405020304" pitchFamily="18" charset="0"/>
              </a:rPr>
              <a:t> </a:t>
            </a:r>
            <a:r>
              <a:rPr lang="en-US" altLang="en-US" sz="4000" b="1" dirty="0" err="1">
                <a:solidFill>
                  <a:srgbClr val="FF0000"/>
                </a:solidFill>
                <a:latin typeface="Times New Roman" panose="02020603050405020304" pitchFamily="18" charset="0"/>
              </a:rPr>
              <a:t>phản</a:t>
            </a:r>
            <a:r>
              <a:rPr lang="en-US" altLang="en-US" sz="4000" b="1" dirty="0">
                <a:solidFill>
                  <a:srgbClr val="FF0000"/>
                </a:solidFill>
                <a:latin typeface="Times New Roman" panose="02020603050405020304" pitchFamily="18" charset="0"/>
              </a:rPr>
              <a:t> </a:t>
            </a:r>
            <a:r>
              <a:rPr lang="en-US" altLang="en-US" sz="4000" b="1" dirty="0" err="1">
                <a:solidFill>
                  <a:srgbClr val="FF0000"/>
                </a:solidFill>
                <a:latin typeface="Times New Roman" panose="02020603050405020304" pitchFamily="18" charset="0"/>
              </a:rPr>
              <a:t>xạ</a:t>
            </a:r>
            <a:r>
              <a:rPr lang="en-US" altLang="en-US" sz="4000" b="1" dirty="0">
                <a:solidFill>
                  <a:srgbClr val="FF0000"/>
                </a:solidFill>
                <a:latin typeface="Times New Roman" panose="02020603050405020304" pitchFamily="18" charset="0"/>
              </a:rPr>
              <a:t> </a:t>
            </a:r>
            <a:r>
              <a:rPr lang="en-US" altLang="en-US" sz="4000" b="1" dirty="0" err="1">
                <a:solidFill>
                  <a:srgbClr val="FF0000"/>
                </a:solidFill>
                <a:latin typeface="Times New Roman" panose="02020603050405020304" pitchFamily="18" charset="0"/>
              </a:rPr>
              <a:t>là</a:t>
            </a:r>
            <a:r>
              <a:rPr lang="en-US" altLang="en-US" sz="4000" b="1" dirty="0">
                <a:solidFill>
                  <a:srgbClr val="FF0000"/>
                </a:solidFill>
                <a:latin typeface="Times New Roman" panose="02020603050405020304" pitchFamily="18" charset="0"/>
              </a:rPr>
              <a:t> </a:t>
            </a:r>
            <a:r>
              <a:rPr lang="en-US" altLang="en-US" sz="4000" b="1" dirty="0" err="1">
                <a:solidFill>
                  <a:srgbClr val="FF0000"/>
                </a:solidFill>
                <a:latin typeface="Times New Roman" panose="02020603050405020304" pitchFamily="18" charset="0"/>
              </a:rPr>
              <a:t>gì</a:t>
            </a:r>
            <a:r>
              <a:rPr lang="en-US" altLang="en-US" sz="4000" b="1" dirty="0">
                <a:solidFill>
                  <a:srgbClr val="FF0000"/>
                </a:solidFill>
                <a:latin typeface="Times New Roman" panose="02020603050405020304" pitchFamily="18" charset="0"/>
              </a:rPr>
              <a:t>? </a:t>
            </a:r>
            <a:r>
              <a:rPr lang="en-US" altLang="en-US" sz="4000" b="1" dirty="0" err="1">
                <a:solidFill>
                  <a:srgbClr val="FF0000"/>
                </a:solidFill>
                <a:latin typeface="Times New Roman" panose="02020603050405020304" pitchFamily="18" charset="0"/>
              </a:rPr>
              <a:t>cho</a:t>
            </a:r>
            <a:r>
              <a:rPr lang="en-US" altLang="en-US" sz="4000" b="1" dirty="0">
                <a:solidFill>
                  <a:srgbClr val="FF0000"/>
                </a:solidFill>
                <a:latin typeface="Times New Roman" panose="02020603050405020304" pitchFamily="18" charset="0"/>
              </a:rPr>
              <a:t> </a:t>
            </a:r>
            <a:r>
              <a:rPr lang="en-US" altLang="en-US" sz="4000" b="1" dirty="0" err="1">
                <a:solidFill>
                  <a:srgbClr val="FF0000"/>
                </a:solidFill>
                <a:latin typeface="Times New Roman" panose="02020603050405020304" pitchFamily="18" charset="0"/>
              </a:rPr>
              <a:t>ví</a:t>
            </a:r>
            <a:r>
              <a:rPr lang="en-US" altLang="en-US" sz="4000" b="1" dirty="0">
                <a:solidFill>
                  <a:srgbClr val="FF0000"/>
                </a:solidFill>
                <a:latin typeface="Times New Roman" panose="02020603050405020304" pitchFamily="18" charset="0"/>
              </a:rPr>
              <a:t> </a:t>
            </a:r>
            <a:r>
              <a:rPr lang="en-US" altLang="en-US" sz="4000" b="1" dirty="0" err="1">
                <a:solidFill>
                  <a:srgbClr val="FF0000"/>
                </a:solidFill>
                <a:latin typeface="Times New Roman" panose="02020603050405020304" pitchFamily="18" charset="0"/>
              </a:rPr>
              <a:t>dụ</a:t>
            </a:r>
            <a:r>
              <a:rPr lang="en-US" altLang="en-US" sz="4000" b="1" dirty="0">
                <a:solidFill>
                  <a:srgbClr val="FF0000"/>
                </a:solidFill>
                <a:latin typeface="Times New Roman" panose="02020603050405020304" pitchFamily="18" charset="0"/>
              </a:rPr>
              <a:t>?</a:t>
            </a:r>
          </a:p>
          <a:p>
            <a:pPr>
              <a:buFontTx/>
              <a:buNone/>
            </a:pPr>
            <a:endParaRPr lang="en-US" altLang="en-US" sz="4000" dirty="0">
              <a:latin typeface="Times New Roman" panose="02020603050405020304" pitchFamily="18" charset="0"/>
            </a:endParaRPr>
          </a:p>
        </p:txBody>
      </p:sp>
      <p:sp>
        <p:nvSpPr>
          <p:cNvPr id="2" name="TextBox 1"/>
          <p:cNvSpPr txBox="1">
            <a:spLocks noChangeArrowheads="1"/>
          </p:cNvSpPr>
          <p:nvPr/>
        </p:nvSpPr>
        <p:spPr bwMode="auto">
          <a:xfrm>
            <a:off x="623392" y="980728"/>
            <a:ext cx="11305256"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600" b="1" dirty="0" err="1">
                <a:solidFill>
                  <a:srgbClr val="0000FF"/>
                </a:solidFill>
                <a:latin typeface="Times New Roman" panose="02020603050405020304" pitchFamily="18" charset="0"/>
              </a:rPr>
              <a:t>Trả</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lời</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Phản</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xạ</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là</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phản</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ứng</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của</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cơ</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thể</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trả</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lời</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các</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kích</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thích</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của</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môi</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trường</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thông</a:t>
            </a:r>
            <a:r>
              <a:rPr lang="en-US" altLang="en-US" sz="3600" b="1" dirty="0">
                <a:solidFill>
                  <a:srgbClr val="0000FF"/>
                </a:solidFill>
                <a:latin typeface="Times New Roman" panose="02020603050405020304" pitchFamily="18" charset="0"/>
              </a:rPr>
              <a:t> qua </a:t>
            </a:r>
            <a:r>
              <a:rPr lang="en-US" altLang="en-US" sz="3600" b="1" dirty="0" err="1">
                <a:solidFill>
                  <a:srgbClr val="0000FF"/>
                </a:solidFill>
                <a:latin typeface="Times New Roman" panose="02020603050405020304" pitchFamily="18" charset="0"/>
              </a:rPr>
              <a:t>hệ</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thần</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kinh</a:t>
            </a:r>
            <a:r>
              <a:rPr lang="en-US" altLang="en-US" sz="3600" b="1" dirty="0">
                <a:solidFill>
                  <a:srgbClr val="0000FF"/>
                </a:solidFill>
                <a:latin typeface="Times New Roman" panose="02020603050405020304" pitchFamily="18" charset="0"/>
              </a:rPr>
              <a:t>.</a:t>
            </a:r>
          </a:p>
          <a:p>
            <a:r>
              <a:rPr lang="en-US" altLang="en-US" sz="3600" b="1" dirty="0" err="1">
                <a:solidFill>
                  <a:srgbClr val="0000FF"/>
                </a:solidFill>
                <a:latin typeface="Times New Roman" panose="02020603050405020304" pitchFamily="18" charset="0"/>
                <a:cs typeface="Times New Roman" panose="02020603050405020304" pitchFamily="18" charset="0"/>
              </a:rPr>
              <a:t>Vd</a:t>
            </a:r>
            <a:r>
              <a:rPr lang="en-US" altLang="en-US" sz="3600" b="1" dirty="0">
                <a:solidFill>
                  <a:srgbClr val="0000FF"/>
                </a:solidFill>
                <a:latin typeface="Times New Roman" panose="02020603050405020304" pitchFamily="18" charset="0"/>
                <a:cs typeface="Times New Roman" panose="02020603050405020304" pitchFamily="18" charset="0"/>
              </a:rPr>
              <a:t>:….</a:t>
            </a:r>
          </a:p>
        </p:txBody>
      </p:sp>
      <p:pic>
        <p:nvPicPr>
          <p:cNvPr id="6" name="Picture 5"/>
          <p:cNvPicPr/>
          <p:nvPr/>
        </p:nvPicPr>
        <p:blipFill>
          <a:blip r:embed="rId2"/>
          <a:stretch>
            <a:fillRect/>
          </a:stretch>
        </p:blipFill>
        <p:spPr>
          <a:xfrm>
            <a:off x="191771" y="2931840"/>
            <a:ext cx="5760213" cy="3926161"/>
          </a:xfrm>
          <a:prstGeom prst="rect">
            <a:avLst/>
          </a:prstGeom>
          <a:noFill/>
          <a:ln w="9525">
            <a:noFill/>
          </a:ln>
        </p:spPr>
      </p:pic>
      <p:pic>
        <p:nvPicPr>
          <p:cNvPr id="8" name="Picture 6" descr="Tại sao trẻ sơ sinh lại khóc khi vừa mới chào đờ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51984" y="2931840"/>
            <a:ext cx="6240016" cy="3809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641567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anim calcmode="lin" valueType="num">
                                      <p:cBhvr>
                                        <p:cTn id="7" dur="500" fill="hold"/>
                                        <p:tgtEl>
                                          <p:spTgt spid="53251">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3251">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53251">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500" fill="hold"/>
                                        <p:tgtEl>
                                          <p:spTgt spid="2"/>
                                        </p:tgtEl>
                                        <p:attrNameLst>
                                          <p:attrName>ppt_x</p:attrName>
                                        </p:attrNameLst>
                                      </p:cBhvr>
                                      <p:tavLst>
                                        <p:tav tm="0">
                                          <p:val>
                                            <p:strVal val="#ppt_x"/>
                                          </p:val>
                                        </p:tav>
                                        <p:tav tm="100000">
                                          <p:val>
                                            <p:strVal val="#ppt_x"/>
                                          </p:val>
                                        </p:tav>
                                      </p:tavLst>
                                    </p:anim>
                                    <p:anim calcmode="lin" valueType="num">
                                      <p:cBhvr additive="base">
                                        <p:cTn id="15"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circle(in)">
                                      <p:cBhvr>
                                        <p:cTn id="20" dur="20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circle(in)">
                                      <p:cBhvr>
                                        <p:cTn id="25"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1" grpId="0" build="p"/>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0000"/>
            <a:lum/>
          </a:blip>
          <a:srcRect/>
          <a:stretch>
            <a:fillRect t="-4000" b="-4000"/>
          </a:stretch>
        </a:blipFill>
        <a:effectLst/>
      </p:bgPr>
    </p:bg>
    <p:spTree>
      <p:nvGrpSpPr>
        <p:cNvPr id="1" name=""/>
        <p:cNvGrpSpPr/>
        <p:nvPr/>
      </p:nvGrpSpPr>
      <p:grpSpPr>
        <a:xfrm>
          <a:off x="0" y="0"/>
          <a:ext cx="0" cy="0"/>
          <a:chOff x="0" y="0"/>
          <a:chExt cx="0" cy="0"/>
        </a:xfrm>
      </p:grpSpPr>
      <p:sp>
        <p:nvSpPr>
          <p:cNvPr id="2" name="Rectangle 1"/>
          <p:cNvSpPr/>
          <p:nvPr/>
        </p:nvSpPr>
        <p:spPr>
          <a:xfrm>
            <a:off x="227031" y="620688"/>
            <a:ext cx="11796903" cy="2584450"/>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5400" b="1" dirty="0">
                <a:ln w="11430"/>
                <a:solidFill>
                  <a:srgbClr val="FF0000"/>
                </a:solidFill>
                <a:effectLst>
                  <a:outerShdw blurRad="50800" dist="39000" dir="5460000" algn="tl">
                    <a:srgbClr val="000000">
                      <a:alpha val="38000"/>
                    </a:srgbClr>
                  </a:outerShdw>
                </a:effectLst>
                <a:latin typeface="Times New Roman" panose="02020603050405020304" pitchFamily="18" charset="0"/>
                <a:cs typeface="Times New Roman" panose="02020603050405020304" pitchFamily="18" charset="0"/>
              </a:rPr>
              <a:t>TIẾT 56: BÀI 52:  </a:t>
            </a:r>
          </a:p>
          <a:p>
            <a:pPr algn="ctr">
              <a:defRPr/>
            </a:pPr>
            <a:r>
              <a:rPr lang="en-US" sz="5400" b="1" dirty="0">
                <a:ln w="11430"/>
                <a:solidFill>
                  <a:srgbClr val="FF0000"/>
                </a:solidFill>
                <a:effectLst>
                  <a:outerShdw blurRad="50800" dist="39000" dir="5460000" algn="tl">
                    <a:srgbClr val="000000">
                      <a:alpha val="38000"/>
                    </a:srgbClr>
                  </a:outerShdw>
                </a:effectLst>
                <a:latin typeface="Times New Roman" panose="02020603050405020304" pitchFamily="18" charset="0"/>
                <a:cs typeface="Times New Roman" panose="02020603050405020304" pitchFamily="18" charset="0"/>
              </a:rPr>
              <a:t>PHẢN XẠ KHÔNG ĐIỀU KIỆN VÀ PHẢN XẠ CÓ ĐIỀU KIỆN </a:t>
            </a:r>
          </a:p>
        </p:txBody>
      </p:sp>
      <p:pic>
        <p:nvPicPr>
          <p:cNvPr id="2051" name="Picture 31" descr="AG00107_"/>
          <p:cNvPicPr>
            <a:picLocks noChangeAspect="1"/>
          </p:cNvPicPr>
          <p:nvPr/>
        </p:nvPicPr>
        <p:blipFill>
          <a:blip r:embed="rId3"/>
          <a:stretch>
            <a:fillRect/>
          </a:stretch>
        </p:blipFill>
        <p:spPr>
          <a:xfrm rot="-5400000">
            <a:off x="1154113" y="4748214"/>
            <a:ext cx="1028700" cy="2617787"/>
          </a:xfrm>
          <a:prstGeom prst="rect">
            <a:avLst/>
          </a:prstGeom>
          <a:noFill/>
          <a:ln w="9525">
            <a:noFill/>
          </a:ln>
        </p:spPr>
      </p:pic>
      <p:pic>
        <p:nvPicPr>
          <p:cNvPr id="2052" name="Picture 32" descr="CA61KN4B"/>
          <p:cNvPicPr>
            <a:picLocks noChangeAspect="1"/>
          </p:cNvPicPr>
          <p:nvPr/>
        </p:nvPicPr>
        <p:blipFill>
          <a:blip r:embed="rId4">
            <a:clrChange>
              <a:clrFrom>
                <a:srgbClr val="FFFCFF"/>
              </a:clrFrom>
              <a:clrTo>
                <a:srgbClr val="FFFCFF">
                  <a:alpha val="0"/>
                </a:srgbClr>
              </a:clrTo>
            </a:clrChange>
          </a:blip>
          <a:stretch>
            <a:fillRect/>
          </a:stretch>
        </p:blipFill>
        <p:spPr>
          <a:xfrm>
            <a:off x="2566988" y="5346700"/>
            <a:ext cx="2197100" cy="1422400"/>
          </a:xfrm>
          <a:prstGeom prst="rect">
            <a:avLst/>
          </a:prstGeom>
          <a:noFill/>
          <a:ln w="9525">
            <a:noFill/>
          </a:ln>
        </p:spPr>
      </p:pic>
      <p:pic>
        <p:nvPicPr>
          <p:cNvPr id="2053" name="Picture 4"/>
          <p:cNvPicPr>
            <a:picLocks noChangeAspect="1"/>
          </p:cNvPicPr>
          <p:nvPr/>
        </p:nvPicPr>
        <p:blipFill>
          <a:blip r:embed="rId5"/>
          <a:stretch>
            <a:fillRect/>
          </a:stretch>
        </p:blipFill>
        <p:spPr>
          <a:xfrm>
            <a:off x="8651875" y="4000500"/>
            <a:ext cx="3371850" cy="2857500"/>
          </a:xfrm>
          <a:prstGeom prst="rect">
            <a:avLst/>
          </a:prstGeom>
          <a:noFill/>
          <a:ln w="9525">
            <a:noFill/>
          </a:ln>
        </p:spPr>
      </p:pic>
      <p:pic>
        <p:nvPicPr>
          <p:cNvPr id="2054" name="Picture 5"/>
          <p:cNvPicPr>
            <a:picLocks noChangeAspect="1"/>
          </p:cNvPicPr>
          <p:nvPr/>
        </p:nvPicPr>
        <p:blipFill>
          <a:blip r:embed="rId6"/>
          <a:stretch>
            <a:fillRect/>
          </a:stretch>
        </p:blipFill>
        <p:spPr>
          <a:xfrm>
            <a:off x="5375276" y="3724276"/>
            <a:ext cx="3205163" cy="3203575"/>
          </a:xfrm>
          <a:prstGeom prst="rect">
            <a:avLst/>
          </a:prstGeom>
          <a:noFill/>
          <a:ln w="9525">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61" name="Text Box 25"/>
          <p:cNvSpPr txBox="1"/>
          <p:nvPr/>
        </p:nvSpPr>
        <p:spPr>
          <a:xfrm>
            <a:off x="263526" y="22225"/>
            <a:ext cx="11466513" cy="609600"/>
          </a:xfrm>
          <a:prstGeom prst="rect">
            <a:avLst/>
          </a:prstGeom>
          <a:noFill/>
          <a:ln w="9525">
            <a:noFill/>
          </a:ln>
        </p:spPr>
        <p:txBody>
          <a:bodyPr lIns="115352" tIns="57676" rIns="115352" bIns="57676">
            <a:spAutoFit/>
          </a:bodyPr>
          <a:lstStyle/>
          <a:p>
            <a:pPr>
              <a:spcBef>
                <a:spcPct val="50000"/>
              </a:spcBef>
            </a:pPr>
            <a:r>
              <a:rPr sz="3200" b="1" dirty="0">
                <a:solidFill>
                  <a:srgbClr val="FF0000"/>
                </a:solidFill>
                <a:latin typeface="Times New Roman" panose="02020603050405020304" pitchFamily="18" charset="0"/>
                <a:cs typeface="Times New Roman" panose="02020603050405020304" pitchFamily="18" charset="0"/>
              </a:rPr>
              <a:t>I. Phản xạ có điều kiện v</a:t>
            </a:r>
            <a:r>
              <a:rPr sz="3200" b="1" dirty="0">
                <a:solidFill>
                  <a:srgbClr val="FF0000"/>
                </a:solidFill>
                <a:latin typeface="Times New Roman" panose="02020603050405020304" pitchFamily="18" charset="0"/>
                <a:ea typeface="Times New Roman" panose="02020603050405020304" pitchFamily="18" charset="0"/>
              </a:rPr>
              <a:t>à</a:t>
            </a:r>
            <a:r>
              <a:rPr sz="3200" b="1" dirty="0">
                <a:solidFill>
                  <a:srgbClr val="FF0000"/>
                </a:solidFill>
                <a:latin typeface="Times New Roman" panose="02020603050405020304" pitchFamily="18" charset="0"/>
                <a:cs typeface="Times New Roman" panose="02020603050405020304" pitchFamily="18" charset="0"/>
              </a:rPr>
              <a:t> phản xạ không điều kiện</a:t>
            </a:r>
            <a:endParaRPr sz="3200" b="1" dirty="0">
              <a:solidFill>
                <a:srgbClr val="FF0000"/>
              </a:solidFill>
              <a:latin typeface="Times New Roman" panose="02020603050405020304" pitchFamily="18" charset="0"/>
              <a:ea typeface="Times New Roman" panose="02020603050405020304" pitchFamily="18" charset="0"/>
            </a:endParaRPr>
          </a:p>
        </p:txBody>
      </p:sp>
      <p:grpSp>
        <p:nvGrpSpPr>
          <p:cNvPr id="2" name="Group 1"/>
          <p:cNvGrpSpPr/>
          <p:nvPr/>
        </p:nvGrpSpPr>
        <p:grpSpPr>
          <a:xfrm>
            <a:off x="263526" y="1124585"/>
            <a:ext cx="2872103" cy="2397760"/>
            <a:chOff x="42834" y="1197610"/>
            <a:chExt cx="2870222" cy="2397760"/>
          </a:xfrm>
        </p:grpSpPr>
        <p:sp>
          <p:nvSpPr>
            <p:cNvPr id="3100" name="Text Box 29"/>
            <p:cNvSpPr txBox="1"/>
            <p:nvPr/>
          </p:nvSpPr>
          <p:spPr>
            <a:xfrm>
              <a:off x="42834" y="1197610"/>
              <a:ext cx="2870222" cy="1569660"/>
            </a:xfrm>
            <a:prstGeom prst="rect">
              <a:avLst/>
            </a:prstGeom>
            <a:noFill/>
            <a:ln w="9525" cap="flat" cmpd="sng">
              <a:solidFill>
                <a:srgbClr val="EEC4DC"/>
              </a:solidFill>
              <a:prstDash val="solid"/>
              <a:miter/>
              <a:headEnd type="none" w="med" len="med"/>
              <a:tailEnd type="none" w="med" len="med"/>
            </a:ln>
          </p:spPr>
          <p:txBody>
            <a:bodyPr wrap="square">
              <a:spAutoFit/>
            </a:bodyPr>
            <a:lstStyle/>
            <a:p>
              <a:pPr algn="just" eaLnBrk="0" hangingPunct="0">
                <a:spcBef>
                  <a:spcPct val="50000"/>
                </a:spcBef>
              </a:pPr>
              <a:r>
                <a:rPr sz="3200" b="1" dirty="0">
                  <a:solidFill>
                    <a:srgbClr val="0000FF"/>
                  </a:solidFill>
                  <a:latin typeface="Times New Roman" panose="02020603050405020304" pitchFamily="18" charset="0"/>
                  <a:cs typeface="Times New Roman" panose="02020603050405020304" pitchFamily="18" charset="0"/>
                </a:rPr>
                <a:t>1. Tay chạm phải vật nóng, rụt tay lại</a:t>
              </a:r>
            </a:p>
          </p:txBody>
        </p:sp>
        <p:pic>
          <p:nvPicPr>
            <p:cNvPr id="3101" name="Picture 31" descr="AG00107_"/>
            <p:cNvPicPr>
              <a:picLocks noChangeAspect="1"/>
            </p:cNvPicPr>
            <p:nvPr/>
          </p:nvPicPr>
          <p:blipFill>
            <a:blip r:embed="rId2"/>
            <a:stretch>
              <a:fillRect/>
            </a:stretch>
          </p:blipFill>
          <p:spPr>
            <a:xfrm rot="-5400000">
              <a:off x="724956" y="2594076"/>
              <a:ext cx="510690" cy="1298099"/>
            </a:xfrm>
            <a:prstGeom prst="rect">
              <a:avLst/>
            </a:prstGeom>
            <a:noFill/>
            <a:ln w="9525">
              <a:noFill/>
            </a:ln>
          </p:spPr>
        </p:pic>
        <p:pic>
          <p:nvPicPr>
            <p:cNvPr id="3102" name="Picture 32" descr="CA61KN4B"/>
            <p:cNvPicPr>
              <a:picLocks noChangeAspect="1"/>
            </p:cNvPicPr>
            <p:nvPr/>
          </p:nvPicPr>
          <p:blipFill>
            <a:blip r:embed="rId3">
              <a:clrChange>
                <a:clrFrom>
                  <a:srgbClr val="FFFCFF"/>
                </a:clrFrom>
                <a:clrTo>
                  <a:srgbClr val="FFFCFF">
                    <a:alpha val="0"/>
                  </a:srgbClr>
                </a:clrTo>
              </a:clrChange>
            </a:blip>
            <a:stretch>
              <a:fillRect/>
            </a:stretch>
          </p:blipFill>
          <p:spPr>
            <a:xfrm>
              <a:off x="1637306" y="2890520"/>
              <a:ext cx="1089660" cy="704850"/>
            </a:xfrm>
            <a:prstGeom prst="rect">
              <a:avLst/>
            </a:prstGeom>
            <a:noFill/>
            <a:ln w="9525">
              <a:noFill/>
            </a:ln>
          </p:spPr>
        </p:pic>
      </p:grpSp>
      <p:grpSp>
        <p:nvGrpSpPr>
          <p:cNvPr id="12" name="Group 13"/>
          <p:cNvGrpSpPr/>
          <p:nvPr/>
        </p:nvGrpSpPr>
        <p:grpSpPr>
          <a:xfrm>
            <a:off x="3760794" y="554355"/>
            <a:ext cx="3558855" cy="3275330"/>
            <a:chOff x="3245" y="1231"/>
            <a:chExt cx="2742" cy="2063"/>
          </a:xfrm>
        </p:grpSpPr>
        <p:sp>
          <p:nvSpPr>
            <p:cNvPr id="3094" name="Text Box 14"/>
            <p:cNvSpPr txBox="1"/>
            <p:nvPr/>
          </p:nvSpPr>
          <p:spPr>
            <a:xfrm>
              <a:off x="3245" y="1231"/>
              <a:ext cx="2742" cy="989"/>
            </a:xfrm>
            <a:prstGeom prst="rect">
              <a:avLst/>
            </a:prstGeom>
            <a:noFill/>
            <a:ln w="9525" cap="flat" cmpd="sng">
              <a:solidFill>
                <a:srgbClr val="EEC4DC"/>
              </a:solidFill>
              <a:prstDash val="solid"/>
              <a:miter/>
              <a:headEnd type="none" w="med" len="med"/>
              <a:tailEnd type="none" w="med" len="med"/>
            </a:ln>
          </p:spPr>
          <p:txBody>
            <a:bodyPr wrap="square">
              <a:spAutoFit/>
            </a:bodyPr>
            <a:lstStyle/>
            <a:p>
              <a:pPr algn="just" eaLnBrk="0" hangingPunct="0">
                <a:spcBef>
                  <a:spcPct val="50000"/>
                </a:spcBef>
              </a:pPr>
              <a:r>
                <a:rPr sz="3200" b="1" dirty="0">
                  <a:solidFill>
                    <a:srgbClr val="0000FF"/>
                  </a:solidFill>
                  <a:latin typeface="Times New Roman" panose="02020603050405020304" pitchFamily="18" charset="0"/>
                  <a:cs typeface="Times New Roman" panose="02020603050405020304" pitchFamily="18" charset="0"/>
                </a:rPr>
                <a:t>2</a:t>
              </a:r>
              <a:r>
                <a:rPr lang="vi-VN" altLang="x-none" sz="3200" b="1" dirty="0">
                  <a:solidFill>
                    <a:srgbClr val="0000FF"/>
                  </a:solidFill>
                  <a:latin typeface="Times New Roman" panose="02020603050405020304" pitchFamily="18" charset="0"/>
                  <a:cs typeface="Times New Roman" panose="02020603050405020304" pitchFamily="18" charset="0"/>
                </a:rPr>
                <a:t>. Qua ngã tư thấy đèn đỏ vội dừng xe trước vạch kẻ</a:t>
              </a:r>
            </a:p>
          </p:txBody>
        </p:sp>
        <p:grpSp>
          <p:nvGrpSpPr>
            <p:cNvPr id="3095" name="Group 15"/>
            <p:cNvGrpSpPr/>
            <p:nvPr/>
          </p:nvGrpSpPr>
          <p:grpSpPr>
            <a:xfrm>
              <a:off x="3552" y="2285"/>
              <a:ext cx="1056" cy="1009"/>
              <a:chOff x="96" y="1189"/>
              <a:chExt cx="972" cy="769"/>
            </a:xfrm>
          </p:grpSpPr>
          <p:pic>
            <p:nvPicPr>
              <p:cNvPr id="3096" name="Picture 16" descr="biker2"/>
              <p:cNvPicPr>
                <a:picLocks noChangeAspect="1"/>
              </p:cNvPicPr>
              <p:nvPr/>
            </p:nvPicPr>
            <p:blipFill>
              <a:blip r:embed="rId4"/>
              <a:stretch>
                <a:fillRect/>
              </a:stretch>
            </p:blipFill>
            <p:spPr>
              <a:xfrm>
                <a:off x="96" y="1285"/>
                <a:ext cx="667" cy="500"/>
              </a:xfrm>
              <a:prstGeom prst="rect">
                <a:avLst/>
              </a:prstGeom>
              <a:noFill/>
              <a:ln w="9525">
                <a:noFill/>
              </a:ln>
            </p:spPr>
          </p:pic>
          <p:sp>
            <p:nvSpPr>
              <p:cNvPr id="3097" name="Line 17"/>
              <p:cNvSpPr/>
              <p:nvPr/>
            </p:nvSpPr>
            <p:spPr>
              <a:xfrm flipH="1">
                <a:off x="437" y="1650"/>
                <a:ext cx="400" cy="269"/>
              </a:xfrm>
              <a:prstGeom prst="line">
                <a:avLst/>
              </a:prstGeom>
              <a:ln w="38100" cap="flat" cmpd="sng">
                <a:solidFill>
                  <a:schemeClr val="accent2"/>
                </a:solidFill>
                <a:prstDash val="solid"/>
                <a:headEnd type="none" w="med" len="med"/>
                <a:tailEnd type="none" w="med" len="med"/>
              </a:ln>
            </p:spPr>
          </p:sp>
          <p:sp>
            <p:nvSpPr>
              <p:cNvPr id="3098" name="Line 18"/>
              <p:cNvSpPr/>
              <p:nvPr/>
            </p:nvSpPr>
            <p:spPr>
              <a:xfrm flipH="1">
                <a:off x="482" y="1689"/>
                <a:ext cx="400" cy="269"/>
              </a:xfrm>
              <a:prstGeom prst="line">
                <a:avLst/>
              </a:prstGeom>
              <a:ln w="38100" cap="flat" cmpd="sng">
                <a:solidFill>
                  <a:schemeClr val="accent2"/>
                </a:solidFill>
                <a:prstDash val="solid"/>
                <a:headEnd type="none" w="med" len="med"/>
                <a:tailEnd type="none" w="med" len="med"/>
              </a:ln>
            </p:spPr>
          </p:sp>
          <p:pic>
            <p:nvPicPr>
              <p:cNvPr id="3099" name="Picture 19" descr="LIGHTSRA"/>
              <p:cNvPicPr>
                <a:picLocks noChangeAspect="1"/>
              </p:cNvPicPr>
              <p:nvPr/>
            </p:nvPicPr>
            <p:blipFill>
              <a:blip r:embed="rId5"/>
              <a:stretch>
                <a:fillRect/>
              </a:stretch>
            </p:blipFill>
            <p:spPr>
              <a:xfrm>
                <a:off x="624" y="1189"/>
                <a:ext cx="444" cy="461"/>
              </a:xfrm>
              <a:prstGeom prst="rect">
                <a:avLst/>
              </a:prstGeom>
              <a:noFill/>
              <a:ln w="9525">
                <a:noFill/>
              </a:ln>
            </p:spPr>
          </p:pic>
        </p:grpSp>
      </p:grpSp>
      <p:grpSp>
        <p:nvGrpSpPr>
          <p:cNvPr id="11" name="Group 10"/>
          <p:cNvGrpSpPr/>
          <p:nvPr/>
        </p:nvGrpSpPr>
        <p:grpSpPr>
          <a:xfrm>
            <a:off x="7945767" y="630900"/>
            <a:ext cx="3672258" cy="2744786"/>
            <a:chOff x="4894411" y="548874"/>
            <a:chExt cx="3671751" cy="2744949"/>
          </a:xfrm>
        </p:grpSpPr>
        <p:sp>
          <p:nvSpPr>
            <p:cNvPr id="3092" name="Text Box 4"/>
            <p:cNvSpPr txBox="1"/>
            <p:nvPr/>
          </p:nvSpPr>
          <p:spPr>
            <a:xfrm>
              <a:off x="4894411" y="548874"/>
              <a:ext cx="3671751" cy="1077282"/>
            </a:xfrm>
            <a:prstGeom prst="rect">
              <a:avLst/>
            </a:prstGeom>
            <a:noFill/>
            <a:ln w="9525" cap="flat" cmpd="sng">
              <a:solidFill>
                <a:srgbClr val="EEC4DC"/>
              </a:solidFill>
              <a:prstDash val="solid"/>
              <a:miter/>
              <a:headEnd type="none" w="med" len="med"/>
              <a:tailEnd type="none" w="med" len="med"/>
            </a:ln>
          </p:spPr>
          <p:txBody>
            <a:bodyPr wrap="square">
              <a:spAutoFit/>
            </a:bodyPr>
            <a:lstStyle/>
            <a:p>
              <a:pPr algn="just" eaLnBrk="0" hangingPunct="0">
                <a:spcBef>
                  <a:spcPct val="50000"/>
                </a:spcBef>
              </a:pPr>
              <a:r>
                <a:rPr sz="3200" b="1" dirty="0">
                  <a:solidFill>
                    <a:srgbClr val="0000FF"/>
                  </a:solidFill>
                  <a:latin typeface="Times New Roman" panose="02020603050405020304" pitchFamily="18" charset="0"/>
                  <a:cs typeface="Times New Roman" panose="02020603050405020304" pitchFamily="18" charset="0"/>
                </a:rPr>
                <a:t>3</a:t>
              </a:r>
              <a:r>
                <a:rPr lang="vi-VN" altLang="x-none" sz="3200" b="1" dirty="0">
                  <a:solidFill>
                    <a:srgbClr val="0000FF"/>
                  </a:solidFill>
                  <a:latin typeface="Times New Roman" panose="02020603050405020304" pitchFamily="18" charset="0"/>
                  <a:cs typeface="Times New Roman" panose="02020603050405020304" pitchFamily="18" charset="0"/>
                </a:rPr>
                <a:t>. Đi nắng mặt đỏ gay, mồ hôi vã ra</a:t>
              </a:r>
            </a:p>
          </p:txBody>
        </p:sp>
        <p:pic>
          <p:nvPicPr>
            <p:cNvPr id="3093" name="Picture 9"/>
            <p:cNvPicPr>
              <a:picLocks noChangeAspect="1"/>
            </p:cNvPicPr>
            <p:nvPr/>
          </p:nvPicPr>
          <p:blipFill>
            <a:blip r:embed="rId6"/>
            <a:stretch>
              <a:fillRect/>
            </a:stretch>
          </p:blipFill>
          <p:spPr>
            <a:xfrm>
              <a:off x="5038509" y="1626155"/>
              <a:ext cx="3527653" cy="1667668"/>
            </a:xfrm>
            <a:prstGeom prst="rect">
              <a:avLst/>
            </a:prstGeom>
            <a:noFill/>
            <a:ln w="9525">
              <a:noFill/>
            </a:ln>
          </p:spPr>
        </p:pic>
      </p:grpSp>
      <p:grpSp>
        <p:nvGrpSpPr>
          <p:cNvPr id="19" name="Group 18"/>
          <p:cNvGrpSpPr/>
          <p:nvPr/>
        </p:nvGrpSpPr>
        <p:grpSpPr>
          <a:xfrm>
            <a:off x="8679816" y="3581718"/>
            <a:ext cx="3512183" cy="2362200"/>
            <a:chOff x="8737135" y="2057400"/>
            <a:chExt cx="3510227" cy="2362200"/>
          </a:xfrm>
        </p:grpSpPr>
        <p:sp>
          <p:nvSpPr>
            <p:cNvPr id="3089" name="Text Box 24"/>
            <p:cNvSpPr txBox="1"/>
            <p:nvPr/>
          </p:nvSpPr>
          <p:spPr>
            <a:xfrm>
              <a:off x="8737135" y="2057400"/>
              <a:ext cx="3510227" cy="1077218"/>
            </a:xfrm>
            <a:prstGeom prst="rect">
              <a:avLst/>
            </a:prstGeom>
            <a:noFill/>
            <a:ln w="9525" cap="flat" cmpd="sng">
              <a:solidFill>
                <a:srgbClr val="D2C6FE"/>
              </a:solidFill>
              <a:prstDash val="solid"/>
              <a:miter/>
              <a:headEnd type="none" w="med" len="med"/>
              <a:tailEnd type="none" w="med" len="med"/>
            </a:ln>
          </p:spPr>
          <p:txBody>
            <a:bodyPr wrap="square">
              <a:spAutoFit/>
            </a:bodyPr>
            <a:lstStyle/>
            <a:p>
              <a:pPr algn="just" eaLnBrk="0" hangingPunct="0">
                <a:spcBef>
                  <a:spcPct val="50000"/>
                </a:spcBef>
              </a:pPr>
              <a:r>
                <a:rPr lang="vi-VN" altLang="x-none" sz="3200" b="1" dirty="0">
                  <a:solidFill>
                    <a:srgbClr val="0000FF"/>
                  </a:solidFill>
                  <a:latin typeface="Times New Roman" panose="02020603050405020304" pitchFamily="18" charset="0"/>
                  <a:cs typeface="Times New Roman" panose="02020603050405020304" pitchFamily="18" charset="0"/>
                </a:rPr>
                <a:t>4.</a:t>
              </a:r>
              <a:r>
                <a:rPr sz="3200" b="1" dirty="0">
                  <a:solidFill>
                    <a:srgbClr val="0000FF"/>
                  </a:solidFill>
                  <a:latin typeface="Times New Roman" panose="02020603050405020304" pitchFamily="18" charset="0"/>
                  <a:cs typeface="Times New Roman" panose="02020603050405020304" pitchFamily="18" charset="0"/>
                </a:rPr>
                <a:t> </a:t>
              </a:r>
              <a:r>
                <a:rPr lang="vi-VN" altLang="x-none" sz="3200" b="1" dirty="0">
                  <a:solidFill>
                    <a:srgbClr val="0000FF"/>
                  </a:solidFill>
                  <a:latin typeface="Times New Roman" panose="02020603050405020304" pitchFamily="18" charset="0"/>
                  <a:cs typeface="Times New Roman" panose="02020603050405020304" pitchFamily="18" charset="0"/>
                </a:rPr>
                <a:t>Chẳng dại gi mà chơi đùa với lửa</a:t>
              </a:r>
            </a:p>
          </p:txBody>
        </p:sp>
        <p:pic>
          <p:nvPicPr>
            <p:cNvPr id="3090" name="Picture 26" descr="xmascan1"/>
            <p:cNvPicPr>
              <a:picLocks noChangeAspect="1"/>
            </p:cNvPicPr>
            <p:nvPr/>
          </p:nvPicPr>
          <p:blipFill>
            <a:blip r:embed="rId7"/>
            <a:stretch>
              <a:fillRect/>
            </a:stretch>
          </p:blipFill>
          <p:spPr>
            <a:xfrm>
              <a:off x="10112992" y="3546682"/>
              <a:ext cx="1774208" cy="872918"/>
            </a:xfrm>
            <a:prstGeom prst="rect">
              <a:avLst/>
            </a:prstGeom>
            <a:noFill/>
            <a:ln w="9525">
              <a:noFill/>
            </a:ln>
          </p:spPr>
        </p:pic>
        <p:pic>
          <p:nvPicPr>
            <p:cNvPr id="3091" name="Picture 27" descr="flower3"/>
            <p:cNvPicPr>
              <a:picLocks noChangeAspect="1"/>
            </p:cNvPicPr>
            <p:nvPr/>
          </p:nvPicPr>
          <p:blipFill>
            <a:blip r:embed="rId8"/>
            <a:stretch>
              <a:fillRect/>
            </a:stretch>
          </p:blipFill>
          <p:spPr>
            <a:xfrm>
              <a:off x="9608820" y="3200400"/>
              <a:ext cx="1627414" cy="1038845"/>
            </a:xfrm>
            <a:prstGeom prst="rect">
              <a:avLst/>
            </a:prstGeom>
            <a:noFill/>
            <a:ln w="9525">
              <a:noFill/>
            </a:ln>
          </p:spPr>
        </p:pic>
      </p:grpSp>
      <p:sp>
        <p:nvSpPr>
          <p:cNvPr id="5133" name="TextBox 23"/>
          <p:cNvSpPr txBox="1"/>
          <p:nvPr/>
        </p:nvSpPr>
        <p:spPr>
          <a:xfrm>
            <a:off x="260532" y="4076701"/>
            <a:ext cx="2632529" cy="1077218"/>
          </a:xfrm>
          <a:prstGeom prst="rect">
            <a:avLst/>
          </a:prstGeom>
          <a:noFill/>
          <a:ln w="9525">
            <a:noFill/>
          </a:ln>
        </p:spPr>
        <p:txBody>
          <a:bodyPr wrap="square">
            <a:spAutoFit/>
          </a:bodyPr>
          <a:lstStyle/>
          <a:p>
            <a:pPr algn="ctr"/>
            <a:r>
              <a:rPr lang="en-US" sz="3200" b="1" dirty="0">
                <a:solidFill>
                  <a:srgbClr val="0000FF"/>
                </a:solidFill>
                <a:latin typeface="Times New Roman" panose="02020603050405020304" pitchFamily="18" charset="0"/>
                <a:cs typeface="Times New Roman" panose="02020603050405020304" pitchFamily="18" charset="0"/>
              </a:rPr>
              <a:t>5</a:t>
            </a:r>
            <a:r>
              <a:rPr sz="3200" b="1" dirty="0">
                <a:solidFill>
                  <a:srgbClr val="0000FF"/>
                </a:solidFill>
                <a:latin typeface="Times New Roman" panose="02020603050405020304" pitchFamily="18" charset="0"/>
                <a:cs typeface="Times New Roman" panose="02020603050405020304" pitchFamily="18" charset="0"/>
              </a:rPr>
              <a:t>. Trẻ sơ sinh khóc</a:t>
            </a:r>
          </a:p>
        </p:txBody>
      </p:sp>
      <p:sp>
        <p:nvSpPr>
          <p:cNvPr id="31" name="Cloud Callout 30"/>
          <p:cNvSpPr/>
          <p:nvPr/>
        </p:nvSpPr>
        <p:spPr>
          <a:xfrm>
            <a:off x="3041950" y="3812299"/>
            <a:ext cx="5047935" cy="2349500"/>
          </a:xfrm>
          <a:prstGeom prst="cloudCallout">
            <a:avLst>
              <a:gd name="adj1" fmla="val -20482"/>
              <a:gd name="adj2" fmla="val -63901"/>
            </a:avLst>
          </a:prstGeom>
        </p:spPr>
        <p:style>
          <a:lnRef idx="2">
            <a:schemeClr val="accent1"/>
          </a:lnRef>
          <a:fillRef idx="1">
            <a:schemeClr val="lt1"/>
          </a:fillRef>
          <a:effectRef idx="0">
            <a:schemeClr val="accent1"/>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4500" b="0" i="0" u="none" kern="1200" baseline="0">
                <a:solidFill>
                  <a:schemeClr val="tx1"/>
                </a:solidFill>
                <a:latin typeface="Arial" panose="020B0604020202020204" pitchFamily="34" charset="0"/>
                <a:ea typeface="+mn-ea"/>
              </a:defRPr>
            </a:lvl1pPr>
            <a:lvl2pPr marL="576580" lvl="1" indent="-119380"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2pPr>
            <a:lvl3pPr marL="1152525" lvl="2" indent="-23812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3pPr>
            <a:lvl4pPr marL="1729105" lvl="3" indent="-35750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4pPr>
            <a:lvl5pPr marL="2306955" lvl="4" indent="-47815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5pPr>
          </a:lstStyle>
          <a:p>
            <a:pPr lvl="0" algn="ctr" eaLnBrk="0" hangingPunct="0">
              <a:buNone/>
            </a:pPr>
            <a:r>
              <a:rPr lang="vi-VN" altLang="x-none" sz="3600" b="1" dirty="0">
                <a:solidFill>
                  <a:srgbClr val="FF0000"/>
                </a:solidFill>
                <a:latin typeface="Times New Roman" panose="02020603050405020304" pitchFamily="18" charset="0"/>
                <a:cs typeface="Times New Roman" panose="02020603050405020304" pitchFamily="18" charset="0"/>
              </a:rPr>
              <a:t>Những phản xạ nào là tự nhiên sinh ra đã có?</a:t>
            </a:r>
          </a:p>
        </p:txBody>
      </p:sp>
      <p:sp>
        <p:nvSpPr>
          <p:cNvPr id="34" name="Cloud Callout 33"/>
          <p:cNvSpPr/>
          <p:nvPr/>
        </p:nvSpPr>
        <p:spPr>
          <a:xfrm>
            <a:off x="2834758" y="3522345"/>
            <a:ext cx="5116459" cy="3280718"/>
          </a:xfrm>
          <a:prstGeom prst="cloudCallout">
            <a:avLst>
              <a:gd name="adj1" fmla="val -20482"/>
              <a:gd name="adj2" fmla="val -63901"/>
            </a:avLst>
          </a:prstGeom>
        </p:spPr>
        <p:style>
          <a:lnRef idx="2">
            <a:schemeClr val="accent1"/>
          </a:lnRef>
          <a:fillRef idx="1">
            <a:schemeClr val="lt1"/>
          </a:fillRef>
          <a:effectRef idx="0">
            <a:schemeClr val="accent1"/>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4500" b="0" i="0" u="none" kern="1200" baseline="0">
                <a:solidFill>
                  <a:schemeClr val="tx1"/>
                </a:solidFill>
                <a:latin typeface="Arial" panose="020B0604020202020204" pitchFamily="34" charset="0"/>
                <a:ea typeface="+mn-ea"/>
              </a:defRPr>
            </a:lvl1pPr>
            <a:lvl2pPr marL="576580" lvl="1" indent="-119380"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2pPr>
            <a:lvl3pPr marL="1152525" lvl="2" indent="-23812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3pPr>
            <a:lvl4pPr marL="1729105" lvl="3" indent="-35750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4pPr>
            <a:lvl5pPr marL="2306955" lvl="4" indent="-47815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5pPr>
          </a:lstStyle>
          <a:p>
            <a:pPr lvl="0" algn="ctr" eaLnBrk="0" hangingPunct="0">
              <a:buNone/>
            </a:pPr>
            <a:r>
              <a:rPr lang="vi-VN" altLang="x-none" sz="3600" b="1" dirty="0">
                <a:solidFill>
                  <a:srgbClr val="FF0000"/>
                </a:solidFill>
                <a:latin typeface="+mj-lt"/>
              </a:rPr>
              <a:t>Nh</a:t>
            </a:r>
            <a:r>
              <a:rPr sz="3600" b="1" dirty="0">
                <a:solidFill>
                  <a:srgbClr val="FF0000"/>
                </a:solidFill>
                <a:latin typeface="+mj-lt"/>
              </a:rPr>
              <a:t>ữ</a:t>
            </a:r>
            <a:r>
              <a:rPr lang="vi-VN" altLang="x-none" sz="3600" b="1" dirty="0">
                <a:solidFill>
                  <a:srgbClr val="FF0000"/>
                </a:solidFill>
                <a:latin typeface="+mj-lt"/>
              </a:rPr>
              <a:t>ng phản xạ nào là được h</a:t>
            </a:r>
            <a:r>
              <a:rPr sz="3600" b="1" dirty="0">
                <a:solidFill>
                  <a:srgbClr val="FF0000"/>
                </a:solidFill>
                <a:latin typeface="+mj-lt"/>
              </a:rPr>
              <a:t>ì</a:t>
            </a:r>
            <a:r>
              <a:rPr lang="vi-VN" altLang="x-none" sz="3600" b="1" dirty="0">
                <a:solidFill>
                  <a:srgbClr val="FF0000"/>
                </a:solidFill>
                <a:latin typeface="+mj-lt"/>
              </a:rPr>
              <a:t>nh thành trong đời sống?</a:t>
            </a:r>
          </a:p>
        </p:txBody>
      </p:sp>
      <p:pic>
        <p:nvPicPr>
          <p:cNvPr id="3" name="Picture 2"/>
          <p:cNvPicPr>
            <a:picLocks noChangeAspect="1"/>
          </p:cNvPicPr>
          <p:nvPr/>
        </p:nvPicPr>
        <p:blipFill>
          <a:blip r:embed="rId9"/>
          <a:stretch>
            <a:fillRect/>
          </a:stretch>
        </p:blipFill>
        <p:spPr>
          <a:xfrm>
            <a:off x="911861" y="4765040"/>
            <a:ext cx="2200275" cy="1907540"/>
          </a:xfrm>
          <a:prstGeom prst="rect">
            <a:avLst/>
          </a:prstGeom>
          <a:noFill/>
          <a:ln w="9525">
            <a:noFill/>
          </a:ln>
        </p:spPr>
      </p:pic>
      <p:sp>
        <p:nvSpPr>
          <p:cNvPr id="28" name="Text Box 33"/>
          <p:cNvSpPr txBox="1">
            <a:spLocks noChangeArrowheads="1"/>
          </p:cNvSpPr>
          <p:nvPr/>
        </p:nvSpPr>
        <p:spPr bwMode="auto">
          <a:xfrm>
            <a:off x="4159251" y="4172409"/>
            <a:ext cx="2219241" cy="1015663"/>
          </a:xfrm>
          <a:prstGeom prst="rect">
            <a:avLst/>
          </a:prstGeom>
          <a:noFill/>
          <a:ln w="952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FontTx/>
              <a:buNone/>
            </a:pPr>
            <a:r>
              <a:rPr lang="en-US" altLang="en-US" sz="6000" b="1" dirty="0">
                <a:solidFill>
                  <a:srgbClr val="0000FF"/>
                </a:solidFill>
                <a:latin typeface="Times New Roman" panose="02020603050405020304" pitchFamily="18" charset="0"/>
                <a:cs typeface="Times New Roman" panose="02020603050405020304" pitchFamily="18" charset="0"/>
              </a:rPr>
              <a:t>1, 3, 5</a:t>
            </a:r>
          </a:p>
        </p:txBody>
      </p:sp>
      <p:sp>
        <p:nvSpPr>
          <p:cNvPr id="29" name="Text Box 34"/>
          <p:cNvSpPr txBox="1">
            <a:spLocks noChangeArrowheads="1"/>
          </p:cNvSpPr>
          <p:nvPr/>
        </p:nvSpPr>
        <p:spPr bwMode="auto">
          <a:xfrm>
            <a:off x="4470829" y="4944238"/>
            <a:ext cx="1447800" cy="923330"/>
          </a:xfrm>
          <a:prstGeom prst="rect">
            <a:avLst/>
          </a:prstGeom>
          <a:noFill/>
          <a:ln w="952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FontTx/>
              <a:buNone/>
            </a:pPr>
            <a:r>
              <a:rPr lang="en-US" altLang="en-US" sz="5400" b="1" dirty="0">
                <a:solidFill>
                  <a:srgbClr val="0000FF"/>
                </a:solidFill>
                <a:latin typeface=".VnArial NarrowH" pitchFamily="34" charset="0"/>
              </a:rPr>
              <a:t>2, 4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6" presetClass="entr" presetSubtype="16"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circle(in)">
                                      <p:cBhvr>
                                        <p:cTn id="10" dur="2000"/>
                                        <p:tgtEl>
                                          <p:spTgt spid="12"/>
                                        </p:tgtEl>
                                      </p:cBhvr>
                                    </p:animEffect>
                                  </p:childTnLst>
                                </p:cTn>
                              </p:par>
                              <p:par>
                                <p:cTn id="11" presetID="6" presetClass="entr" presetSubtype="16"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circle(in)">
                                      <p:cBhvr>
                                        <p:cTn id="13" dur="2000"/>
                                        <p:tgtEl>
                                          <p:spTgt spid="11"/>
                                        </p:tgtEl>
                                      </p:cBhvr>
                                    </p:animEffect>
                                  </p:childTnLst>
                                </p:cTn>
                              </p:par>
                              <p:par>
                                <p:cTn id="14" presetID="6" presetClass="entr" presetSubtype="16"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circle(in)">
                                      <p:cBhvr>
                                        <p:cTn id="16" dur="2000"/>
                                        <p:tgtEl>
                                          <p:spTgt spid="19"/>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5133"/>
                                        </p:tgtEl>
                                        <p:attrNameLst>
                                          <p:attrName>style.visibility</p:attrName>
                                        </p:attrNameLst>
                                      </p:cBhvr>
                                      <p:to>
                                        <p:strVal val="visible"/>
                                      </p:to>
                                    </p:set>
                                    <p:animEffect transition="in" filter="circle(in)">
                                      <p:cBhvr>
                                        <p:cTn id="19" dur="2000"/>
                                        <p:tgtEl>
                                          <p:spTgt spid="5133"/>
                                        </p:tgtEl>
                                      </p:cBhvr>
                                    </p:animEffect>
                                  </p:childTnLst>
                                </p:cTn>
                              </p:par>
                              <p:par>
                                <p:cTn id="20" presetID="16" presetClass="entr" presetSubtype="21"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arn(inVertical)">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circle(in)">
                                      <p:cBhvr>
                                        <p:cTn id="27" dur="2000"/>
                                        <p:tgtEl>
                                          <p:spTgt spid="31"/>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grpId="1" nodeType="clickEffect">
                                  <p:stCondLst>
                                    <p:cond delay="0"/>
                                  </p:stCondLst>
                                  <p:childTnLst>
                                    <p:set>
                                      <p:cBhvr>
                                        <p:cTn id="31" dur="1" fill="hold">
                                          <p:stCondLst>
                                            <p:cond delay="0"/>
                                          </p:stCondLst>
                                        </p:cTn>
                                        <p:tgtEl>
                                          <p:spTgt spid="31"/>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28"/>
                                        </p:tgtEl>
                                        <p:attrNameLst>
                                          <p:attrName>style.visibility</p:attrName>
                                        </p:attrNameLst>
                                      </p:cBhvr>
                                      <p:to>
                                        <p:strVal val="visible"/>
                                      </p:to>
                                    </p:set>
                                    <p:animEffect transition="in" filter="blinds(horizontal)">
                                      <p:cBhvr>
                                        <p:cTn id="36" dur="500"/>
                                        <p:tgtEl>
                                          <p:spTgt spid="28"/>
                                        </p:tgtEl>
                                      </p:cBhvr>
                                    </p:animEffect>
                                  </p:childTnLst>
                                </p:cTn>
                              </p:par>
                            </p:childTnLst>
                          </p:cTn>
                        </p:par>
                      </p:childTnLst>
                    </p:cTn>
                  </p:par>
                  <p:par>
                    <p:cTn id="37" fill="hold">
                      <p:stCondLst>
                        <p:cond delay="indefinite"/>
                      </p:stCondLst>
                      <p:childTnLst>
                        <p:par>
                          <p:cTn id="38" fill="hold">
                            <p:stCondLst>
                              <p:cond delay="0"/>
                            </p:stCondLst>
                            <p:childTnLst>
                              <p:par>
                                <p:cTn id="39" presetID="6" presetClass="exit" presetSubtype="32" fill="hold" grpId="1" nodeType="clickEffect">
                                  <p:stCondLst>
                                    <p:cond delay="0"/>
                                  </p:stCondLst>
                                  <p:childTnLst>
                                    <p:animEffect transition="out" filter="circle(out)">
                                      <p:cBhvr>
                                        <p:cTn id="40" dur="2000"/>
                                        <p:tgtEl>
                                          <p:spTgt spid="28"/>
                                        </p:tgtEl>
                                      </p:cBhvr>
                                    </p:animEffect>
                                    <p:set>
                                      <p:cBhvr>
                                        <p:cTn id="41" dur="1" fill="hold">
                                          <p:stCondLst>
                                            <p:cond delay="1999"/>
                                          </p:stCondLst>
                                        </p:cTn>
                                        <p:tgtEl>
                                          <p:spTgt spid="28"/>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21" presetClass="entr" presetSubtype="1" fill="hold" grpId="0" nodeType="clickEffect">
                                  <p:stCondLst>
                                    <p:cond delay="0"/>
                                  </p:stCondLst>
                                  <p:childTnLst>
                                    <p:set>
                                      <p:cBhvr>
                                        <p:cTn id="45" dur="1" fill="hold">
                                          <p:stCondLst>
                                            <p:cond delay="0"/>
                                          </p:stCondLst>
                                        </p:cTn>
                                        <p:tgtEl>
                                          <p:spTgt spid="34"/>
                                        </p:tgtEl>
                                        <p:attrNameLst>
                                          <p:attrName>style.visibility</p:attrName>
                                        </p:attrNameLst>
                                      </p:cBhvr>
                                      <p:to>
                                        <p:strVal val="visible"/>
                                      </p:to>
                                    </p:set>
                                    <p:animEffect transition="in" filter="wheel(1)">
                                      <p:cBhvr>
                                        <p:cTn id="46" dur="1400"/>
                                        <p:tgtEl>
                                          <p:spTgt spid="34"/>
                                        </p:tgtEl>
                                      </p:cBhvr>
                                    </p:animEffec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grpId="1" nodeType="clickEffect">
                                  <p:stCondLst>
                                    <p:cond delay="0"/>
                                  </p:stCondLst>
                                  <p:childTnLst>
                                    <p:set>
                                      <p:cBhvr>
                                        <p:cTn id="50" dur="1" fill="hold">
                                          <p:stCondLst>
                                            <p:cond delay="0"/>
                                          </p:stCondLst>
                                        </p:cTn>
                                        <p:tgtEl>
                                          <p:spTgt spid="34"/>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3" presetClass="entr" presetSubtype="10" fill="hold" grpId="0" nodeType="clickEffect">
                                  <p:stCondLst>
                                    <p:cond delay="0"/>
                                  </p:stCondLst>
                                  <p:childTnLst>
                                    <p:set>
                                      <p:cBhvr>
                                        <p:cTn id="54" dur="1" fill="hold">
                                          <p:stCondLst>
                                            <p:cond delay="0"/>
                                          </p:stCondLst>
                                        </p:cTn>
                                        <p:tgtEl>
                                          <p:spTgt spid="29"/>
                                        </p:tgtEl>
                                        <p:attrNameLst>
                                          <p:attrName>style.visibility</p:attrName>
                                        </p:attrNameLst>
                                      </p:cBhvr>
                                      <p:to>
                                        <p:strVal val="visible"/>
                                      </p:to>
                                    </p:set>
                                    <p:animEffect transition="in" filter="blinds(horizontal)">
                                      <p:cBhvr>
                                        <p:cTn id="55" dur="500"/>
                                        <p:tgtEl>
                                          <p:spTgt spid="29"/>
                                        </p:tgtEl>
                                      </p:cBhvr>
                                    </p:animEffect>
                                  </p:childTnLst>
                                </p:cTn>
                              </p:par>
                            </p:childTnLst>
                          </p:cTn>
                        </p:par>
                      </p:childTnLst>
                    </p:cTn>
                  </p:par>
                  <p:par>
                    <p:cTn id="56" fill="hold">
                      <p:stCondLst>
                        <p:cond delay="indefinite"/>
                      </p:stCondLst>
                      <p:childTnLst>
                        <p:par>
                          <p:cTn id="57" fill="hold">
                            <p:stCondLst>
                              <p:cond delay="0"/>
                            </p:stCondLst>
                            <p:childTnLst>
                              <p:par>
                                <p:cTn id="58" presetID="6" presetClass="exit" presetSubtype="32" fill="hold" grpId="1" nodeType="clickEffect">
                                  <p:stCondLst>
                                    <p:cond delay="0"/>
                                  </p:stCondLst>
                                  <p:childTnLst>
                                    <p:animEffect transition="out" filter="circle(out)">
                                      <p:cBhvr>
                                        <p:cTn id="59" dur="2000"/>
                                        <p:tgtEl>
                                          <p:spTgt spid="29"/>
                                        </p:tgtEl>
                                      </p:cBhvr>
                                    </p:animEffect>
                                    <p:set>
                                      <p:cBhvr>
                                        <p:cTn id="60" dur="1" fill="hold">
                                          <p:stCondLst>
                                            <p:cond delay="1999"/>
                                          </p:stCondLst>
                                        </p:cTn>
                                        <p:tgtEl>
                                          <p:spTgt spid="2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3" grpId="0"/>
      <p:bldP spid="31" grpId="0" animBg="1"/>
      <p:bldP spid="31" grpId="1" animBg="1"/>
      <p:bldP spid="34" grpId="0" animBg="1"/>
      <p:bldP spid="34" grpId="1" animBg="1"/>
      <p:bldP spid="28" grpId="0" animBg="1"/>
      <p:bldP spid="28" grpId="1" animBg="1"/>
      <p:bldP spid="29" grpId="0" animBg="1"/>
      <p:bldP spid="29"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48" name="Table 6147"/>
          <p:cNvGraphicFramePr/>
          <p:nvPr/>
        </p:nvGraphicFramePr>
        <p:xfrm>
          <a:off x="263353" y="711815"/>
          <a:ext cx="11479272" cy="5988050"/>
        </p:xfrm>
        <a:graphic>
          <a:graphicData uri="http://schemas.openxmlformats.org/drawingml/2006/table">
            <a:tbl>
              <a:tblPr/>
              <a:tblGrid>
                <a:gridCol w="792087">
                  <a:extLst>
                    <a:ext uri="{9D8B030D-6E8A-4147-A177-3AD203B41FA5}">
                      <a16:colId xmlns:a16="http://schemas.microsoft.com/office/drawing/2014/main" val="20000"/>
                    </a:ext>
                  </a:extLst>
                </a:gridCol>
                <a:gridCol w="7920881">
                  <a:extLst>
                    <a:ext uri="{9D8B030D-6E8A-4147-A177-3AD203B41FA5}">
                      <a16:colId xmlns:a16="http://schemas.microsoft.com/office/drawing/2014/main" val="20001"/>
                    </a:ext>
                  </a:extLst>
                </a:gridCol>
                <a:gridCol w="1440160">
                  <a:extLst>
                    <a:ext uri="{9D8B030D-6E8A-4147-A177-3AD203B41FA5}">
                      <a16:colId xmlns:a16="http://schemas.microsoft.com/office/drawing/2014/main" val="20002"/>
                    </a:ext>
                  </a:extLst>
                </a:gridCol>
                <a:gridCol w="1326144">
                  <a:extLst>
                    <a:ext uri="{9D8B030D-6E8A-4147-A177-3AD203B41FA5}">
                      <a16:colId xmlns:a16="http://schemas.microsoft.com/office/drawing/2014/main" val="20003"/>
                    </a:ext>
                  </a:extLst>
                </a:gridCol>
              </a:tblGrid>
              <a:tr h="532130">
                <a:tc>
                  <a:txBody>
                    <a:bodyPr/>
                    <a:lstStyle>
                      <a:lvl1pPr marL="0" lvl="0"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Arial" panose="020B0604020202020204" pitchFamily="34" charset="0"/>
                          <a:ea typeface="+mn-ea"/>
                        </a:defRPr>
                      </a:lvl1pPr>
                      <a:lvl2pPr marL="457200" lvl="1"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n-ea"/>
                          <a:cs typeface="+mn-cs"/>
                        </a:defRPr>
                      </a:lvl5pPr>
                    </a:lstStyle>
                    <a:p>
                      <a:pPr lvl="0" algn="ctr" eaLnBrk="0" hangingPunct="0">
                        <a:spcBef>
                          <a:spcPct val="20000"/>
                        </a:spcBef>
                        <a:buNone/>
                      </a:pPr>
                      <a:r>
                        <a:rPr sz="2400" dirty="0">
                          <a:solidFill>
                            <a:srgbClr val="3333FF"/>
                          </a:solidFill>
                          <a:latin typeface="Times New Roman" panose="02020603050405020304" pitchFamily="18" charset="0"/>
                          <a:cs typeface="Times New Roman" panose="02020603050405020304" pitchFamily="18" charset="0"/>
                        </a:rPr>
                        <a:t>STT</a:t>
                      </a:r>
                      <a:endParaRPr lang="en-US" sz="2400" dirty="0">
                        <a:solidFill>
                          <a:srgbClr val="3333FF"/>
                        </a:solidFill>
                        <a:latin typeface="Times New Roman" panose="02020603050405020304" pitchFamily="18" charset="0"/>
                        <a:cs typeface="Times New Roman" panose="02020603050405020304" pitchFamily="18" charset="0"/>
                      </a:endParaRPr>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Arial" panose="020B0604020202020204" pitchFamily="34" charset="0"/>
                          <a:ea typeface="+mn-ea"/>
                        </a:defRPr>
                      </a:lvl1pPr>
                      <a:lvl2pPr marL="457200" lvl="1"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n-ea"/>
                          <a:cs typeface="+mn-cs"/>
                        </a:defRPr>
                      </a:lvl5pPr>
                    </a:lstStyle>
                    <a:p>
                      <a:pPr lvl="0" algn="ctr" eaLnBrk="0" hangingPunct="0">
                        <a:spcBef>
                          <a:spcPct val="20000"/>
                        </a:spcBef>
                        <a:buNone/>
                      </a:pPr>
                      <a:r>
                        <a:rPr sz="2400" dirty="0">
                          <a:solidFill>
                            <a:srgbClr val="3333FF"/>
                          </a:solidFill>
                          <a:latin typeface="Times New Roman" panose="02020603050405020304" pitchFamily="18" charset="0"/>
                          <a:cs typeface="Times New Roman" panose="02020603050405020304" pitchFamily="18" charset="0"/>
                        </a:rPr>
                        <a:t>VÍ DỤ</a:t>
                      </a:r>
                      <a:endParaRPr lang="en-US" sz="2400" dirty="0">
                        <a:solidFill>
                          <a:srgbClr val="3333FF"/>
                        </a:solidFill>
                        <a:latin typeface="Times New Roman" panose="02020603050405020304" pitchFamily="18" charset="0"/>
                        <a:cs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Arial" panose="020B0604020202020204" pitchFamily="34" charset="0"/>
                          <a:ea typeface="+mn-ea"/>
                        </a:defRPr>
                      </a:lvl1pPr>
                      <a:lvl2pPr marL="457200" lvl="1"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n-ea"/>
                          <a:cs typeface="+mn-cs"/>
                        </a:defRPr>
                      </a:lvl5pPr>
                    </a:lstStyle>
                    <a:p>
                      <a:pPr lvl="0" algn="ctr" eaLnBrk="0" hangingPunct="0">
                        <a:spcBef>
                          <a:spcPct val="20000"/>
                        </a:spcBef>
                        <a:buNone/>
                      </a:pPr>
                      <a:r>
                        <a:rPr sz="2400" dirty="0">
                          <a:solidFill>
                            <a:srgbClr val="3333FF"/>
                          </a:solidFill>
                          <a:latin typeface="Times New Roman" panose="02020603050405020304" pitchFamily="18" charset="0"/>
                          <a:cs typeface="Times New Roman" panose="02020603050405020304" pitchFamily="18" charset="0"/>
                        </a:rPr>
                        <a:t>PXKĐK</a:t>
                      </a:r>
                      <a:endParaRPr lang="en-US" sz="2400" dirty="0">
                        <a:solidFill>
                          <a:srgbClr val="3333FF"/>
                        </a:solidFill>
                        <a:latin typeface="Times New Roman" panose="02020603050405020304" pitchFamily="18" charset="0"/>
                        <a:cs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Arial" panose="020B0604020202020204" pitchFamily="34" charset="0"/>
                          <a:ea typeface="+mn-ea"/>
                        </a:defRPr>
                      </a:lvl1pPr>
                      <a:lvl2pPr marL="457200" lvl="1"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n-ea"/>
                          <a:cs typeface="+mn-cs"/>
                        </a:defRPr>
                      </a:lvl5pPr>
                    </a:lstStyle>
                    <a:p>
                      <a:pPr lvl="0" algn="ctr" eaLnBrk="0" hangingPunct="0">
                        <a:spcBef>
                          <a:spcPct val="20000"/>
                        </a:spcBef>
                        <a:buNone/>
                      </a:pPr>
                      <a:r>
                        <a:rPr sz="2400" dirty="0">
                          <a:solidFill>
                            <a:srgbClr val="3333FF"/>
                          </a:solidFill>
                          <a:latin typeface="Times New Roman" panose="02020603050405020304" pitchFamily="18" charset="0"/>
                          <a:cs typeface="Times New Roman" panose="02020603050405020304" pitchFamily="18" charset="0"/>
                        </a:rPr>
                        <a:t>PXCĐK</a:t>
                      </a:r>
                      <a:r>
                        <a:rPr sz="2400" dirty="0">
                          <a:solidFill>
                            <a:srgbClr val="CC99FF"/>
                          </a:solidFill>
                          <a:latin typeface="Times New Roman" panose="02020603050405020304" pitchFamily="18" charset="0"/>
                          <a:cs typeface="Times New Roman" panose="02020603050405020304" pitchFamily="18" charset="0"/>
                        </a:rPr>
                        <a:t> </a:t>
                      </a:r>
                      <a:endParaRPr lang="en-US" sz="2400" dirty="0">
                        <a:solidFill>
                          <a:srgbClr val="CC99FF"/>
                        </a:solidFill>
                        <a:latin typeface="Times New Roman" panose="02020603050405020304" pitchFamily="18" charset="0"/>
                        <a:cs typeface="Times New Roman" panose="02020603050405020304" pitchFamily="18" charset="0"/>
                      </a:endParaRPr>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812665">
                <a:tc>
                  <a:txBody>
                    <a:bodyPr/>
                    <a:lstStyle>
                      <a:lvl1pPr marL="0" lvl="0"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Arial" panose="020B0604020202020204" pitchFamily="34" charset="0"/>
                          <a:ea typeface="+mn-ea"/>
                        </a:defRPr>
                      </a:lvl1pPr>
                      <a:lvl2pPr marL="457200" lvl="1"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n-ea"/>
                          <a:cs typeface="+mn-cs"/>
                        </a:defRPr>
                      </a:lvl5pPr>
                    </a:lstStyle>
                    <a:p>
                      <a:pPr lvl="0" algn="ctr" eaLnBrk="0" hangingPunct="0">
                        <a:spcBef>
                          <a:spcPct val="20000"/>
                        </a:spcBef>
                        <a:buNone/>
                      </a:pPr>
                      <a:r>
                        <a:rPr sz="3200" dirty="0">
                          <a:latin typeface="Times New Roman" panose="02020603050405020304" pitchFamily="18" charset="0"/>
                          <a:cs typeface="Times New Roman" panose="02020603050405020304" pitchFamily="18" charset="0"/>
                        </a:rPr>
                        <a:t>1</a:t>
                      </a:r>
                    </a:p>
                    <a:p>
                      <a:pPr lvl="0" algn="ctr" eaLnBrk="0" hangingPunct="0">
                        <a:spcBef>
                          <a:spcPct val="20000"/>
                        </a:spcBef>
                        <a:buNone/>
                      </a:pPr>
                      <a:r>
                        <a:rPr sz="3200" dirty="0">
                          <a:latin typeface="Times New Roman" panose="02020603050405020304" pitchFamily="18" charset="0"/>
                          <a:cs typeface="Times New Roman" panose="02020603050405020304" pitchFamily="18" charset="0"/>
                        </a:rPr>
                        <a:t>2</a:t>
                      </a:r>
                    </a:p>
                    <a:p>
                      <a:pPr lvl="0" algn="ctr" eaLnBrk="0" hangingPunct="0">
                        <a:spcBef>
                          <a:spcPct val="20000"/>
                        </a:spcBef>
                        <a:buNone/>
                      </a:pPr>
                      <a:r>
                        <a:rPr sz="3200" dirty="0">
                          <a:latin typeface="Times New Roman" panose="02020603050405020304" pitchFamily="18" charset="0"/>
                          <a:cs typeface="Times New Roman" panose="02020603050405020304" pitchFamily="18" charset="0"/>
                        </a:rPr>
                        <a:t>3</a:t>
                      </a:r>
                    </a:p>
                    <a:p>
                      <a:pPr lvl="0" algn="ctr" eaLnBrk="0" hangingPunct="0">
                        <a:spcBef>
                          <a:spcPct val="20000"/>
                        </a:spcBef>
                        <a:buNone/>
                      </a:pPr>
                      <a:endParaRPr sz="3200" dirty="0">
                        <a:latin typeface="Times New Roman" panose="02020603050405020304" pitchFamily="18" charset="0"/>
                        <a:cs typeface="Times New Roman" panose="02020603050405020304" pitchFamily="18" charset="0"/>
                      </a:endParaRPr>
                    </a:p>
                    <a:p>
                      <a:pPr lvl="0" algn="ctr" eaLnBrk="0" hangingPunct="0">
                        <a:spcBef>
                          <a:spcPct val="20000"/>
                        </a:spcBef>
                        <a:buNone/>
                      </a:pPr>
                      <a:r>
                        <a:rPr sz="3200" dirty="0">
                          <a:latin typeface="Times New Roman" panose="02020603050405020304" pitchFamily="18" charset="0"/>
                          <a:cs typeface="Times New Roman" panose="02020603050405020304" pitchFamily="18" charset="0"/>
                        </a:rPr>
                        <a:t>4</a:t>
                      </a:r>
                    </a:p>
                    <a:p>
                      <a:pPr lvl="0" algn="ctr" eaLnBrk="0" hangingPunct="0">
                        <a:spcBef>
                          <a:spcPct val="20000"/>
                        </a:spcBef>
                        <a:buNone/>
                      </a:pPr>
                      <a:endParaRPr lang="en-US" sz="3200" dirty="0">
                        <a:latin typeface="Times New Roman" panose="02020603050405020304" pitchFamily="18" charset="0"/>
                        <a:cs typeface="Times New Roman" panose="02020603050405020304" pitchFamily="18" charset="0"/>
                      </a:endParaRPr>
                    </a:p>
                    <a:p>
                      <a:pPr lvl="0" algn="ctr" eaLnBrk="0" hangingPunct="0">
                        <a:spcBef>
                          <a:spcPct val="20000"/>
                        </a:spcBef>
                        <a:buNone/>
                      </a:pPr>
                      <a:r>
                        <a:rPr sz="3200" dirty="0">
                          <a:latin typeface="Times New Roman" panose="02020603050405020304" pitchFamily="18" charset="0"/>
                          <a:cs typeface="Times New Roman" panose="02020603050405020304" pitchFamily="18" charset="0"/>
                        </a:rPr>
                        <a:t>5</a:t>
                      </a:r>
                    </a:p>
                    <a:p>
                      <a:pPr lvl="0" algn="ctr" eaLnBrk="0" hangingPunct="0">
                        <a:spcBef>
                          <a:spcPct val="20000"/>
                        </a:spcBef>
                        <a:buNone/>
                      </a:pPr>
                      <a:endParaRPr sz="3200" dirty="0">
                        <a:latin typeface="Times New Roman" panose="02020603050405020304" pitchFamily="18" charset="0"/>
                        <a:cs typeface="Times New Roman" panose="02020603050405020304" pitchFamily="18" charset="0"/>
                      </a:endParaRPr>
                    </a:p>
                    <a:p>
                      <a:pPr lvl="0" algn="ctr" eaLnBrk="0" hangingPunct="0">
                        <a:spcBef>
                          <a:spcPct val="20000"/>
                        </a:spcBef>
                        <a:buNone/>
                      </a:pPr>
                      <a:r>
                        <a:rPr sz="3200" dirty="0">
                          <a:latin typeface="Times New Roman" panose="02020603050405020304" pitchFamily="18" charset="0"/>
                          <a:cs typeface="Times New Roman" panose="02020603050405020304" pitchFamily="18" charset="0"/>
                        </a:rPr>
                        <a:t>6</a:t>
                      </a:r>
                      <a:endParaRPr lang="en-US" sz="3200" dirty="0">
                        <a:latin typeface="Times New Roman" panose="02020603050405020304" pitchFamily="18" charset="0"/>
                        <a:cs typeface="Times New Roman" panose="02020603050405020304" pitchFamily="18" charset="0"/>
                      </a:endParaRPr>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Arial" panose="020B0604020202020204" pitchFamily="34" charset="0"/>
                          <a:ea typeface="+mn-ea"/>
                        </a:defRPr>
                      </a:lvl1pPr>
                      <a:lvl2pPr marL="457200" lvl="1"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n-ea"/>
                          <a:cs typeface="+mn-cs"/>
                        </a:defRPr>
                      </a:lvl5pPr>
                    </a:lstStyle>
                    <a:p>
                      <a:pPr lvl="0" algn="just" eaLnBrk="0" hangingPunct="0">
                        <a:spcBef>
                          <a:spcPct val="20000"/>
                        </a:spcBef>
                        <a:buNone/>
                      </a:pPr>
                      <a:r>
                        <a:rPr sz="3200" dirty="0">
                          <a:latin typeface="Times New Roman" panose="02020603050405020304" pitchFamily="18" charset="0"/>
                          <a:cs typeface="Times New Roman" panose="02020603050405020304" pitchFamily="18" charset="0"/>
                        </a:rPr>
                        <a:t> </a:t>
                      </a:r>
                      <a:r>
                        <a:rPr sz="3200" dirty="0">
                          <a:solidFill>
                            <a:srgbClr val="3333FF"/>
                          </a:solidFill>
                          <a:latin typeface="Times New Roman" panose="02020603050405020304" pitchFamily="18" charset="0"/>
                          <a:cs typeface="Times New Roman" panose="02020603050405020304" pitchFamily="18" charset="0"/>
                        </a:rPr>
                        <a:t>- Tay chạm phải vật nóng rút tay lại</a:t>
                      </a:r>
                    </a:p>
                    <a:p>
                      <a:pPr lvl="0" algn="just" eaLnBrk="0" hangingPunct="0">
                        <a:spcBef>
                          <a:spcPct val="20000"/>
                        </a:spcBef>
                        <a:buNone/>
                      </a:pPr>
                      <a:r>
                        <a:rPr sz="3200" dirty="0">
                          <a:solidFill>
                            <a:srgbClr val="3333FF"/>
                          </a:solidFill>
                          <a:latin typeface="Times New Roman" panose="02020603050405020304" pitchFamily="18" charset="0"/>
                          <a:cs typeface="Times New Roman" panose="02020603050405020304" pitchFamily="18" charset="0"/>
                        </a:rPr>
                        <a:t> - Đi nắng ,mặt đỏ gay, mồ hôi vã ra</a:t>
                      </a:r>
                    </a:p>
                    <a:p>
                      <a:pPr lvl="0" algn="just" eaLnBrk="0" hangingPunct="0">
                        <a:spcBef>
                          <a:spcPct val="20000"/>
                        </a:spcBef>
                        <a:buNone/>
                      </a:pPr>
                      <a:r>
                        <a:rPr sz="3200" dirty="0">
                          <a:solidFill>
                            <a:srgbClr val="3333FF"/>
                          </a:solidFill>
                          <a:latin typeface="Times New Roman" panose="02020603050405020304" pitchFamily="18" charset="0"/>
                          <a:cs typeface="Times New Roman" panose="02020603050405020304" pitchFamily="18" charset="0"/>
                        </a:rPr>
                        <a:t> - Qua ngã tư thấy đèn đỏ vội dừng xe lại trước vạch kẻ</a:t>
                      </a:r>
                    </a:p>
                    <a:p>
                      <a:pPr lvl="0" algn="just" eaLnBrk="0" hangingPunct="0">
                        <a:spcBef>
                          <a:spcPct val="20000"/>
                        </a:spcBef>
                        <a:buNone/>
                      </a:pPr>
                      <a:r>
                        <a:rPr sz="3200" dirty="0">
                          <a:solidFill>
                            <a:srgbClr val="3333FF"/>
                          </a:solidFill>
                          <a:latin typeface="Times New Roman" panose="02020603050405020304" pitchFamily="18" charset="0"/>
                          <a:cs typeface="Times New Roman" panose="02020603050405020304" pitchFamily="18" charset="0"/>
                        </a:rPr>
                        <a:t>  - Trời rét môi tím tái, người run cầm cập và sởn gai ốc</a:t>
                      </a:r>
                    </a:p>
                    <a:p>
                      <a:pPr lvl="0" algn="just" eaLnBrk="0" hangingPunct="0">
                        <a:spcBef>
                          <a:spcPct val="20000"/>
                        </a:spcBef>
                        <a:buNone/>
                      </a:pPr>
                      <a:r>
                        <a:rPr sz="3200" dirty="0">
                          <a:solidFill>
                            <a:srgbClr val="3333FF"/>
                          </a:solidFill>
                          <a:latin typeface="Times New Roman" panose="02020603050405020304" pitchFamily="18" charset="0"/>
                          <a:cs typeface="Times New Roman" panose="02020603050405020304" pitchFamily="18" charset="0"/>
                        </a:rPr>
                        <a:t>  - Gió mùa đông bắc thổi về, nghe tiếng gió rít qua khe cửa chắc trời lạnh lắm, tôi vội mặc áo len đi học </a:t>
                      </a:r>
                    </a:p>
                    <a:p>
                      <a:pPr lvl="0" algn="just" eaLnBrk="0" hangingPunct="0">
                        <a:spcBef>
                          <a:spcPct val="20000"/>
                        </a:spcBef>
                        <a:buNone/>
                      </a:pPr>
                      <a:r>
                        <a:rPr sz="3200" dirty="0">
                          <a:solidFill>
                            <a:srgbClr val="3333FF"/>
                          </a:solidFill>
                          <a:latin typeface="Times New Roman" panose="02020603050405020304" pitchFamily="18" charset="0"/>
                          <a:cs typeface="Times New Roman" panose="02020603050405020304" pitchFamily="18" charset="0"/>
                        </a:rPr>
                        <a:t> - Chẳng dại gì mà chơi/ đùa với lửa</a:t>
                      </a:r>
                      <a:endParaRPr lang="en-US" sz="3200" dirty="0">
                        <a:solidFill>
                          <a:srgbClr val="3333FF"/>
                        </a:solidFill>
                        <a:latin typeface="Times New Roman" panose="02020603050405020304" pitchFamily="18" charset="0"/>
                        <a:cs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Arial" panose="020B0604020202020204" pitchFamily="34" charset="0"/>
                          <a:ea typeface="+mn-ea"/>
                        </a:defRPr>
                      </a:lvl1pPr>
                      <a:lvl2pPr marL="457200" lvl="1"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n-ea"/>
                          <a:cs typeface="+mn-cs"/>
                        </a:defRPr>
                      </a:lvl5pPr>
                    </a:lstStyle>
                    <a:p>
                      <a:pPr lvl="0" eaLnBrk="0" hangingPunct="0">
                        <a:spcBef>
                          <a:spcPct val="20000"/>
                        </a:spcBef>
                        <a:buNone/>
                      </a:pPr>
                      <a:endParaRPr lang="en-US" sz="3200" dirty="0">
                        <a:latin typeface="Times New Roman" panose="02020603050405020304" pitchFamily="18" charset="0"/>
                        <a:cs typeface="Times New Roman" panose="02020603050405020304" pitchFamily="18"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Arial" panose="020B0604020202020204" pitchFamily="34" charset="0"/>
                          <a:ea typeface="+mn-ea"/>
                        </a:defRPr>
                      </a:lvl1pPr>
                      <a:lvl2pPr marL="457200" lvl="1"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n-ea"/>
                          <a:cs typeface="+mn-cs"/>
                        </a:defRPr>
                      </a:lvl5pPr>
                    </a:lstStyle>
                    <a:p>
                      <a:pPr lvl="0" eaLnBrk="0" hangingPunct="0">
                        <a:spcBef>
                          <a:spcPct val="20000"/>
                        </a:spcBef>
                        <a:buNone/>
                      </a:pPr>
                      <a:endParaRPr lang="en-US" sz="3200" dirty="0">
                        <a:solidFill>
                          <a:srgbClr val="FF0066"/>
                        </a:solidFill>
                        <a:latin typeface="Times New Roman" panose="02020603050405020304" pitchFamily="18" charset="0"/>
                        <a:cs typeface="Times New Roman" panose="02020603050405020304" pitchFamily="18" charset="0"/>
                      </a:endParaRPr>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2" name="Text Box 1"/>
          <p:cNvSpPr txBox="1"/>
          <p:nvPr/>
        </p:nvSpPr>
        <p:spPr>
          <a:xfrm>
            <a:off x="1055371" y="188595"/>
            <a:ext cx="10543271" cy="523220"/>
          </a:xfrm>
          <a:prstGeom prst="rect">
            <a:avLst/>
          </a:prstGeom>
          <a:noFill/>
        </p:spPr>
        <p:txBody>
          <a:bodyPr wrap="none" rtlCol="0">
            <a:spAutoFit/>
          </a:bodyPr>
          <a:lstStyle/>
          <a:p>
            <a:r>
              <a:rPr lang="en-US" sz="2800">
                <a:solidFill>
                  <a:srgbClr val="FF0000"/>
                </a:solidFill>
              </a:rPr>
              <a:t>Bảng 52.1. Các phản xạ không điều kiện và phản xạ có điều kiện</a:t>
            </a:r>
          </a:p>
        </p:txBody>
      </p:sp>
      <p:sp>
        <p:nvSpPr>
          <p:cNvPr id="7192" name="Rectangle 24"/>
          <p:cNvSpPr/>
          <p:nvPr/>
        </p:nvSpPr>
        <p:spPr>
          <a:xfrm>
            <a:off x="9380392" y="1827567"/>
            <a:ext cx="457200" cy="457200"/>
          </a:xfrm>
          <a:prstGeom prst="rect">
            <a:avLst/>
          </a:prstGeom>
          <a:noFill/>
          <a:ln w="12700">
            <a:noFill/>
          </a:ln>
        </p:spPr>
        <p:txBody>
          <a:bodyPr wrap="none" anchor="ctr" anchorCtr="0"/>
          <a:lstStyle/>
          <a:p>
            <a:pPr algn="ctr"/>
            <a:r>
              <a:rPr sz="3200" dirty="0">
                <a:solidFill>
                  <a:srgbClr val="FF3300"/>
                </a:solidFill>
                <a:latin typeface="Times New Roman" panose="02020603050405020304" pitchFamily="18" charset="0"/>
                <a:cs typeface="Times New Roman" panose="02020603050405020304" pitchFamily="18" charset="0"/>
              </a:rPr>
              <a:t>x</a:t>
            </a:r>
            <a:endParaRPr sz="3200" dirty="0">
              <a:solidFill>
                <a:srgbClr val="FF3300"/>
              </a:solidFill>
              <a:latin typeface="Times New Roman" panose="02020603050405020304" pitchFamily="18" charset="0"/>
              <a:ea typeface="Times New Roman" panose="02020603050405020304" pitchFamily="18" charset="0"/>
            </a:endParaRPr>
          </a:p>
        </p:txBody>
      </p:sp>
      <p:sp>
        <p:nvSpPr>
          <p:cNvPr id="3" name="Rectangle 24"/>
          <p:cNvSpPr/>
          <p:nvPr/>
        </p:nvSpPr>
        <p:spPr>
          <a:xfrm>
            <a:off x="9222580" y="1378257"/>
            <a:ext cx="772824" cy="449310"/>
          </a:xfrm>
          <a:prstGeom prst="rect">
            <a:avLst/>
          </a:prstGeom>
          <a:noFill/>
          <a:ln w="12700">
            <a:noFill/>
          </a:ln>
        </p:spPr>
        <p:txBody>
          <a:bodyPr wrap="none" anchor="ctr" anchorCtr="0"/>
          <a:lstStyle/>
          <a:p>
            <a:pPr algn="ctr"/>
            <a:r>
              <a:rPr sz="3200" dirty="0">
                <a:solidFill>
                  <a:srgbClr val="FF3300"/>
                </a:solidFill>
                <a:latin typeface="Times New Roman" panose="02020603050405020304" pitchFamily="18" charset="0"/>
                <a:cs typeface="Times New Roman" panose="02020603050405020304" pitchFamily="18" charset="0"/>
              </a:rPr>
              <a:t>x</a:t>
            </a:r>
            <a:endParaRPr sz="3200" dirty="0">
              <a:solidFill>
                <a:srgbClr val="FF3300"/>
              </a:solidFill>
              <a:latin typeface="Times New Roman" panose="02020603050405020304" pitchFamily="18" charset="0"/>
              <a:ea typeface="Times New Roman" panose="02020603050405020304" pitchFamily="18" charset="0"/>
            </a:endParaRPr>
          </a:p>
        </p:txBody>
      </p:sp>
      <p:sp>
        <p:nvSpPr>
          <p:cNvPr id="4" name="Rectangle 24"/>
          <p:cNvSpPr/>
          <p:nvPr/>
        </p:nvSpPr>
        <p:spPr>
          <a:xfrm>
            <a:off x="9120188" y="3586702"/>
            <a:ext cx="875216" cy="431661"/>
          </a:xfrm>
          <a:prstGeom prst="rect">
            <a:avLst/>
          </a:prstGeom>
          <a:noFill/>
          <a:ln w="12700">
            <a:noFill/>
          </a:ln>
        </p:spPr>
        <p:txBody>
          <a:bodyPr wrap="none" anchor="ctr" anchorCtr="0"/>
          <a:lstStyle/>
          <a:p>
            <a:pPr algn="ctr"/>
            <a:r>
              <a:rPr sz="3200" dirty="0">
                <a:solidFill>
                  <a:srgbClr val="FF3300"/>
                </a:solidFill>
                <a:latin typeface="Times New Roman" panose="02020603050405020304" pitchFamily="18" charset="0"/>
                <a:cs typeface="Times New Roman" panose="02020603050405020304" pitchFamily="18" charset="0"/>
              </a:rPr>
              <a:t>x</a:t>
            </a:r>
            <a:endParaRPr sz="3200" dirty="0">
              <a:solidFill>
                <a:srgbClr val="FF3300"/>
              </a:solidFill>
              <a:latin typeface="Times New Roman" panose="02020603050405020304" pitchFamily="18" charset="0"/>
              <a:ea typeface="Times New Roman" panose="02020603050405020304" pitchFamily="18" charset="0"/>
            </a:endParaRPr>
          </a:p>
        </p:txBody>
      </p:sp>
      <p:sp>
        <p:nvSpPr>
          <p:cNvPr id="5" name="Rectangle 24"/>
          <p:cNvSpPr/>
          <p:nvPr/>
        </p:nvSpPr>
        <p:spPr>
          <a:xfrm>
            <a:off x="10848658" y="2597775"/>
            <a:ext cx="457200" cy="457200"/>
          </a:xfrm>
          <a:prstGeom prst="rect">
            <a:avLst/>
          </a:prstGeom>
          <a:noFill/>
          <a:ln w="12700">
            <a:noFill/>
          </a:ln>
        </p:spPr>
        <p:txBody>
          <a:bodyPr wrap="none" anchor="ctr" anchorCtr="0"/>
          <a:lstStyle/>
          <a:p>
            <a:pPr algn="ctr"/>
            <a:r>
              <a:rPr sz="3200" dirty="0">
                <a:solidFill>
                  <a:srgbClr val="FF3300"/>
                </a:solidFill>
                <a:latin typeface="Times New Roman" panose="02020603050405020304" pitchFamily="18" charset="0"/>
                <a:cs typeface="Times New Roman" panose="02020603050405020304" pitchFamily="18" charset="0"/>
              </a:rPr>
              <a:t>x</a:t>
            </a:r>
            <a:endParaRPr sz="3200" dirty="0">
              <a:solidFill>
                <a:srgbClr val="FF3300"/>
              </a:solidFill>
              <a:latin typeface="Times New Roman" panose="02020603050405020304" pitchFamily="18" charset="0"/>
              <a:ea typeface="Times New Roman" panose="02020603050405020304" pitchFamily="18" charset="0"/>
            </a:endParaRPr>
          </a:p>
        </p:txBody>
      </p:sp>
      <p:sp>
        <p:nvSpPr>
          <p:cNvPr id="6" name="Rectangle 24"/>
          <p:cNvSpPr/>
          <p:nvPr/>
        </p:nvSpPr>
        <p:spPr>
          <a:xfrm>
            <a:off x="10848658" y="4712335"/>
            <a:ext cx="457200" cy="457200"/>
          </a:xfrm>
          <a:prstGeom prst="rect">
            <a:avLst/>
          </a:prstGeom>
          <a:noFill/>
          <a:ln w="12700">
            <a:noFill/>
          </a:ln>
        </p:spPr>
        <p:txBody>
          <a:bodyPr wrap="none" anchor="ctr" anchorCtr="0"/>
          <a:lstStyle/>
          <a:p>
            <a:pPr algn="ctr"/>
            <a:r>
              <a:rPr sz="3200" dirty="0">
                <a:solidFill>
                  <a:srgbClr val="FF3300"/>
                </a:solidFill>
                <a:latin typeface="Times New Roman" panose="02020603050405020304" pitchFamily="18" charset="0"/>
                <a:cs typeface="Times New Roman" panose="02020603050405020304" pitchFamily="18" charset="0"/>
              </a:rPr>
              <a:t>x</a:t>
            </a:r>
            <a:endParaRPr sz="3200" dirty="0">
              <a:solidFill>
                <a:srgbClr val="FF3300"/>
              </a:solidFill>
              <a:latin typeface="Times New Roman" panose="02020603050405020304" pitchFamily="18" charset="0"/>
              <a:ea typeface="Times New Roman" panose="02020603050405020304" pitchFamily="18" charset="0"/>
            </a:endParaRPr>
          </a:p>
        </p:txBody>
      </p:sp>
      <p:sp>
        <p:nvSpPr>
          <p:cNvPr id="7" name="Rectangle 24"/>
          <p:cNvSpPr/>
          <p:nvPr/>
        </p:nvSpPr>
        <p:spPr>
          <a:xfrm>
            <a:off x="10848658" y="5949315"/>
            <a:ext cx="457200" cy="457200"/>
          </a:xfrm>
          <a:prstGeom prst="rect">
            <a:avLst/>
          </a:prstGeom>
          <a:noFill/>
          <a:ln w="12700">
            <a:noFill/>
          </a:ln>
        </p:spPr>
        <p:txBody>
          <a:bodyPr wrap="none" anchor="ctr" anchorCtr="0"/>
          <a:lstStyle/>
          <a:p>
            <a:pPr algn="ctr"/>
            <a:r>
              <a:rPr sz="3200" dirty="0">
                <a:solidFill>
                  <a:srgbClr val="FF3300"/>
                </a:solidFill>
                <a:latin typeface="Times New Roman" panose="02020603050405020304" pitchFamily="18" charset="0"/>
                <a:cs typeface="Times New Roman" panose="02020603050405020304" pitchFamily="18" charset="0"/>
              </a:rPr>
              <a:t>x</a:t>
            </a:r>
            <a:endParaRPr sz="3200" dirty="0">
              <a:solidFill>
                <a:srgbClr val="FF330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2561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148"/>
                                        </p:tgtEl>
                                        <p:attrNameLst>
                                          <p:attrName>style.visibility</p:attrName>
                                        </p:attrNameLst>
                                      </p:cBhvr>
                                      <p:to>
                                        <p:strVal val="visible"/>
                                      </p:to>
                                    </p:set>
                                    <p:animEffect transition="in" filter="dissolve">
                                      <p:cBhvr>
                                        <p:cTn id="7" dur="500"/>
                                        <p:tgtEl>
                                          <p:spTgt spid="614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192"/>
                                        </p:tgtEl>
                                        <p:attrNameLst>
                                          <p:attrName>style.visibility</p:attrName>
                                        </p:attrNameLst>
                                      </p:cBhvr>
                                      <p:to>
                                        <p:strVal val="visible"/>
                                      </p:to>
                                    </p:set>
                                    <p:animEffect transition="in" filter="blinds(horizontal)">
                                      <p:cBhvr>
                                        <p:cTn id="17" dur="500"/>
                                        <p:tgtEl>
                                          <p:spTgt spid="7192"/>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linds(horizont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blinds(horizontal)">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blinds(horizontal)">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blinds(horizontal)">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92" grpId="0"/>
      <p:bldP spid="3" grpId="0"/>
      <p:bldP spid="4" grpId="0"/>
      <p:bldP spid="5" grpId="0"/>
      <p:bldP spid="6"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p:cNvPicPr>
            <a:picLocks noChangeAspect="1"/>
          </p:cNvPicPr>
          <p:nvPr/>
        </p:nvPicPr>
        <p:blipFill>
          <a:blip r:embed="rId2"/>
          <a:stretch>
            <a:fillRect/>
          </a:stretch>
        </p:blipFill>
        <p:spPr>
          <a:xfrm>
            <a:off x="152400" y="14865"/>
            <a:ext cx="3086100" cy="3804660"/>
          </a:xfrm>
          <a:prstGeom prst="rect">
            <a:avLst/>
          </a:prstGeom>
          <a:noFill/>
          <a:ln w="9525">
            <a:noFill/>
          </a:ln>
        </p:spPr>
      </p:pic>
      <p:sp>
        <p:nvSpPr>
          <p:cNvPr id="3" name="TextBox 2"/>
          <p:cNvSpPr txBox="1"/>
          <p:nvPr/>
        </p:nvSpPr>
        <p:spPr>
          <a:xfrm>
            <a:off x="976046" y="3696315"/>
            <a:ext cx="1335622" cy="584775"/>
          </a:xfrm>
          <a:prstGeom prst="rect">
            <a:avLst/>
          </a:prstGeom>
          <a:noFill/>
          <a:ln w="9525">
            <a:noFill/>
          </a:ln>
        </p:spPr>
        <p:txBody>
          <a:bodyPr wrap="none">
            <a:spAutoFit/>
          </a:bodyPr>
          <a:lstStyle/>
          <a:p>
            <a:r>
              <a:rPr sz="3200" b="1" dirty="0">
                <a:solidFill>
                  <a:srgbClr val="0000FF"/>
                </a:solidFill>
                <a:latin typeface="Times New Roman" panose="02020603050405020304" pitchFamily="18" charset="0"/>
                <a:cs typeface="Times New Roman" panose="02020603050405020304" pitchFamily="18" charset="0"/>
              </a:rPr>
              <a:t>Tập đi</a:t>
            </a:r>
          </a:p>
        </p:txBody>
      </p:sp>
      <p:sp>
        <p:nvSpPr>
          <p:cNvPr id="6" name="TextBox 5"/>
          <p:cNvSpPr txBox="1"/>
          <p:nvPr/>
        </p:nvSpPr>
        <p:spPr>
          <a:xfrm>
            <a:off x="3746246" y="2913570"/>
            <a:ext cx="3823483" cy="584775"/>
          </a:xfrm>
          <a:prstGeom prst="rect">
            <a:avLst/>
          </a:prstGeom>
          <a:noFill/>
          <a:ln w="9525">
            <a:noFill/>
          </a:ln>
        </p:spPr>
        <p:txBody>
          <a:bodyPr wrap="none">
            <a:spAutoFit/>
          </a:bodyPr>
          <a:lstStyle/>
          <a:p>
            <a:r>
              <a:rPr sz="3200" b="1" dirty="0">
                <a:solidFill>
                  <a:srgbClr val="0000FF"/>
                </a:solidFill>
                <a:latin typeface="Times New Roman" panose="02020603050405020304" pitchFamily="18" charset="0"/>
                <a:cs typeface="Times New Roman" panose="02020603050405020304" pitchFamily="18" charset="0"/>
              </a:rPr>
              <a:t>Trời lạnh mặc áo ấm</a:t>
            </a:r>
          </a:p>
        </p:txBody>
      </p:sp>
      <p:pic>
        <p:nvPicPr>
          <p:cNvPr id="43012" name="Picture 4"/>
          <p:cNvPicPr>
            <a:picLocks noChangeAspect="1"/>
          </p:cNvPicPr>
          <p:nvPr/>
        </p:nvPicPr>
        <p:blipFill>
          <a:blip r:embed="rId3"/>
          <a:stretch>
            <a:fillRect/>
          </a:stretch>
        </p:blipFill>
        <p:spPr>
          <a:xfrm>
            <a:off x="7996870" y="0"/>
            <a:ext cx="4065043" cy="2970214"/>
          </a:xfrm>
          <a:prstGeom prst="rect">
            <a:avLst/>
          </a:prstGeom>
          <a:noFill/>
          <a:ln w="9525">
            <a:noFill/>
          </a:ln>
        </p:spPr>
      </p:pic>
      <p:pic>
        <p:nvPicPr>
          <p:cNvPr id="10" name="Picture 3"/>
          <p:cNvPicPr>
            <a:picLocks noChangeAspect="1"/>
          </p:cNvPicPr>
          <p:nvPr/>
        </p:nvPicPr>
        <p:blipFill>
          <a:blip r:embed="rId4"/>
          <a:stretch>
            <a:fillRect/>
          </a:stretch>
        </p:blipFill>
        <p:spPr>
          <a:xfrm>
            <a:off x="3249612" y="14865"/>
            <a:ext cx="4718595" cy="2955349"/>
          </a:xfrm>
          <a:prstGeom prst="rect">
            <a:avLst/>
          </a:prstGeom>
          <a:noFill/>
          <a:ln w="9525">
            <a:noFill/>
          </a:ln>
        </p:spPr>
      </p:pic>
      <p:pic>
        <p:nvPicPr>
          <p:cNvPr id="43013" name="Picture 5"/>
          <p:cNvPicPr>
            <a:picLocks noChangeAspect="1"/>
          </p:cNvPicPr>
          <p:nvPr/>
        </p:nvPicPr>
        <p:blipFill>
          <a:blip r:embed="rId5"/>
          <a:stretch>
            <a:fillRect/>
          </a:stretch>
        </p:blipFill>
        <p:spPr>
          <a:xfrm>
            <a:off x="7888529" y="3608386"/>
            <a:ext cx="4173384" cy="3194051"/>
          </a:xfrm>
          <a:prstGeom prst="rect">
            <a:avLst/>
          </a:prstGeom>
          <a:noFill/>
          <a:ln w="9525">
            <a:noFill/>
          </a:ln>
        </p:spPr>
      </p:pic>
      <p:sp>
        <p:nvSpPr>
          <p:cNvPr id="12" name="TextBox 11"/>
          <p:cNvSpPr txBox="1"/>
          <p:nvPr/>
        </p:nvSpPr>
        <p:spPr>
          <a:xfrm>
            <a:off x="8226986" y="6263988"/>
            <a:ext cx="3496470" cy="584775"/>
          </a:xfrm>
          <a:prstGeom prst="rect">
            <a:avLst/>
          </a:prstGeom>
          <a:noFill/>
          <a:ln w="9525">
            <a:noFill/>
          </a:ln>
        </p:spPr>
        <p:txBody>
          <a:bodyPr wrap="none">
            <a:spAutoFit/>
          </a:bodyPr>
          <a:lstStyle/>
          <a:p>
            <a:r>
              <a:rPr sz="3200" b="1" dirty="0">
                <a:solidFill>
                  <a:srgbClr val="0000FF"/>
                </a:solidFill>
                <a:latin typeface="Times New Roman" panose="02020603050405020304" pitchFamily="18" charset="0"/>
                <a:cs typeface="Times New Roman" panose="02020603050405020304" pitchFamily="18" charset="0"/>
              </a:rPr>
              <a:t>Thức dậy đúng giờ</a:t>
            </a:r>
          </a:p>
        </p:txBody>
      </p:sp>
      <p:pic>
        <p:nvPicPr>
          <p:cNvPr id="43014" name="Picture 6"/>
          <p:cNvPicPr>
            <a:picLocks noChangeAspect="1"/>
          </p:cNvPicPr>
          <p:nvPr/>
        </p:nvPicPr>
        <p:blipFill>
          <a:blip r:embed="rId6"/>
          <a:stretch>
            <a:fillRect/>
          </a:stretch>
        </p:blipFill>
        <p:spPr>
          <a:xfrm>
            <a:off x="3287714" y="3608387"/>
            <a:ext cx="4567237" cy="3194051"/>
          </a:xfrm>
          <a:prstGeom prst="rect">
            <a:avLst/>
          </a:prstGeom>
          <a:noFill/>
          <a:ln w="9525">
            <a:noFill/>
          </a:ln>
        </p:spPr>
      </p:pic>
      <p:sp>
        <p:nvSpPr>
          <p:cNvPr id="14" name="TextBox 13"/>
          <p:cNvSpPr txBox="1"/>
          <p:nvPr/>
        </p:nvSpPr>
        <p:spPr>
          <a:xfrm>
            <a:off x="4221557" y="6185695"/>
            <a:ext cx="2553904" cy="584775"/>
          </a:xfrm>
          <a:prstGeom prst="rect">
            <a:avLst/>
          </a:prstGeom>
          <a:noFill/>
          <a:ln w="9525">
            <a:noFill/>
          </a:ln>
        </p:spPr>
        <p:txBody>
          <a:bodyPr wrap="none">
            <a:spAutoFit/>
          </a:bodyPr>
          <a:lstStyle/>
          <a:p>
            <a:r>
              <a:rPr sz="3200" b="1" dirty="0">
                <a:solidFill>
                  <a:srgbClr val="FF0000"/>
                </a:solidFill>
                <a:latin typeface="Times New Roman" panose="02020603050405020304" pitchFamily="18" charset="0"/>
                <a:cs typeface="Times New Roman" panose="02020603050405020304" pitchFamily="18" charset="0"/>
              </a:rPr>
              <a:t>Chơi đá bóng</a:t>
            </a:r>
          </a:p>
        </p:txBody>
      </p:sp>
      <p:sp>
        <p:nvSpPr>
          <p:cNvPr id="17" name="TextBox 16"/>
          <p:cNvSpPr txBox="1"/>
          <p:nvPr/>
        </p:nvSpPr>
        <p:spPr>
          <a:xfrm>
            <a:off x="8713959" y="2913571"/>
            <a:ext cx="2690160" cy="584775"/>
          </a:xfrm>
          <a:prstGeom prst="rect">
            <a:avLst/>
          </a:prstGeom>
          <a:noFill/>
          <a:ln w="9525">
            <a:noFill/>
          </a:ln>
        </p:spPr>
        <p:txBody>
          <a:bodyPr wrap="none">
            <a:spAutoFit/>
          </a:bodyPr>
          <a:lstStyle/>
          <a:p>
            <a:r>
              <a:rPr sz="3200" b="1" dirty="0">
                <a:solidFill>
                  <a:srgbClr val="0000FF"/>
                </a:solidFill>
                <a:latin typeface="Times New Roman" panose="02020603050405020304" pitchFamily="18" charset="0"/>
                <a:cs typeface="Times New Roman" panose="02020603050405020304" pitchFamily="18" charset="0"/>
              </a:rPr>
              <a:t>Nóng bật quạt</a:t>
            </a:r>
          </a:p>
        </p:txBody>
      </p:sp>
      <p:pic>
        <p:nvPicPr>
          <p:cNvPr id="19" name="Picture 3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796" y="4252911"/>
            <a:ext cx="3262918" cy="2549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 Box 27"/>
          <p:cNvSpPr txBox="1">
            <a:spLocks noChangeArrowheads="1"/>
          </p:cNvSpPr>
          <p:nvPr/>
        </p:nvSpPr>
        <p:spPr bwMode="auto">
          <a:xfrm>
            <a:off x="288257" y="6164554"/>
            <a:ext cx="194945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vi-VN" altLang="en-US" b="1" dirty="0">
                <a:solidFill>
                  <a:srgbClr val="0000FF"/>
                </a:solidFill>
                <a:latin typeface="Times New Roman" panose="02020603050405020304" pitchFamily="18" charset="0"/>
                <a:cs typeface="Times New Roman" panose="02020603050405020304" pitchFamily="18" charset="0"/>
              </a:rPr>
              <a:t>Tập viết</a:t>
            </a:r>
            <a:endParaRPr lang="en-US" altLang="en-US" b="1" dirty="0">
              <a:solidFill>
                <a:srgbClr val="0000FF"/>
              </a:solidFill>
              <a:latin typeface="Times New Roman" panose="02020603050405020304" pitchFamily="18" charset="0"/>
              <a:cs typeface="Times New Roman" panose="02020603050405020304" pitchFamily="18" charset="0"/>
            </a:endParaRPr>
          </a:p>
        </p:txBody>
      </p:sp>
      <p:sp>
        <p:nvSpPr>
          <p:cNvPr id="21" name="Cloud Callout 20"/>
          <p:cNvSpPr/>
          <p:nvPr/>
        </p:nvSpPr>
        <p:spPr>
          <a:xfrm>
            <a:off x="2085069" y="188406"/>
            <a:ext cx="7951593" cy="2351088"/>
          </a:xfrm>
          <a:prstGeom prst="cloudCallout">
            <a:avLst>
              <a:gd name="adj1" fmla="val -20482"/>
              <a:gd name="adj2" fmla="val -63901"/>
            </a:avLst>
          </a:prstGeom>
        </p:spPr>
        <p:style>
          <a:lnRef idx="2">
            <a:schemeClr val="accent1"/>
          </a:lnRef>
          <a:fillRef idx="1">
            <a:schemeClr val="lt1"/>
          </a:fillRef>
          <a:effectRef idx="0">
            <a:schemeClr val="accent1"/>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4500" b="0" i="0" u="none" kern="1200" baseline="0">
                <a:solidFill>
                  <a:schemeClr val="tx1"/>
                </a:solidFill>
                <a:latin typeface="Arial" panose="020B0604020202020204" pitchFamily="34" charset="0"/>
                <a:ea typeface="+mn-ea"/>
              </a:defRPr>
            </a:lvl1pPr>
            <a:lvl2pPr marL="576580" lvl="1" indent="-119380"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2pPr>
            <a:lvl3pPr marL="1152525" lvl="2" indent="-23812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3pPr>
            <a:lvl4pPr marL="1729105" lvl="3" indent="-35750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4pPr>
            <a:lvl5pPr marL="2306955" lvl="4" indent="-47815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5pPr>
          </a:lstStyle>
          <a:p>
            <a:pPr lvl="0" algn="ctr" eaLnBrk="0" hangingPunct="0">
              <a:buNone/>
            </a:pPr>
            <a:r>
              <a:rPr sz="3200" b="1" dirty="0">
                <a:solidFill>
                  <a:srgbClr val="FF0000"/>
                </a:solidFill>
                <a:latin typeface="Times New Roman" panose="02020603050405020304" pitchFamily="18" charset="0"/>
                <a:cs typeface="Times New Roman" panose="02020603050405020304" pitchFamily="18" charset="0"/>
              </a:rPr>
              <a:t>Lấy ví dụ khác </a:t>
            </a:r>
            <a:r>
              <a:rPr sz="3200" b="1" dirty="0" err="1">
                <a:solidFill>
                  <a:srgbClr val="FF0000"/>
                </a:solidFill>
                <a:latin typeface="Times New Roman" panose="02020603050405020304" pitchFamily="18" charset="0"/>
                <a:cs typeface="Times New Roman" panose="02020603050405020304" pitchFamily="18" charset="0"/>
              </a:rPr>
              <a:t>về</a:t>
            </a:r>
            <a:r>
              <a:rPr sz="3200" b="1" dirty="0">
                <a:solidFill>
                  <a:srgbClr val="FF0000"/>
                </a:solidFill>
                <a:latin typeface="Times New Roman" panose="02020603050405020304" pitchFamily="18" charset="0"/>
                <a:cs typeface="Times New Roman" panose="02020603050405020304" pitchFamily="18" charset="0"/>
              </a:rPr>
              <a:t> PXCĐK</a:t>
            </a:r>
            <a:endParaRPr lang="vi-VN" altLang="x-none" sz="32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78462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heel(1)">
                                      <p:cBhvr>
                                        <p:cTn id="7" dur="14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21"/>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43010"/>
                                        </p:tgtEl>
                                        <p:attrNameLst>
                                          <p:attrName>style.visibility</p:attrName>
                                        </p:attrNameLst>
                                      </p:cBhvr>
                                      <p:to>
                                        <p:strVal val="visible"/>
                                      </p:to>
                                    </p:set>
                                    <p:animEffect transition="in" filter="barn(inVertical)">
                                      <p:cBhvr>
                                        <p:cTn id="16" dur="500"/>
                                        <p:tgtEl>
                                          <p:spTgt spid="43010"/>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arn(inVertical)">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43014"/>
                                        </p:tgtEl>
                                        <p:attrNameLst>
                                          <p:attrName>style.visibility</p:attrName>
                                        </p:attrNameLst>
                                      </p:cBhvr>
                                      <p:to>
                                        <p:strVal val="visible"/>
                                      </p:to>
                                    </p:set>
                                    <p:animEffect transition="in" filter="barn(inVertical)">
                                      <p:cBhvr>
                                        <p:cTn id="32" dur="500"/>
                                        <p:tgtEl>
                                          <p:spTgt spid="43014"/>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barn(inVertical)">
                                      <p:cBhvr>
                                        <p:cTn id="35" dur="500"/>
                                        <p:tgtEl>
                                          <p:spTgt spid="14"/>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43013"/>
                                        </p:tgtEl>
                                        <p:attrNameLst>
                                          <p:attrName>style.visibility</p:attrName>
                                        </p:attrNameLst>
                                      </p:cBhvr>
                                      <p:to>
                                        <p:strVal val="visible"/>
                                      </p:to>
                                    </p:set>
                                    <p:animEffect transition="in" filter="barn(inVertical)">
                                      <p:cBhvr>
                                        <p:cTn id="40" dur="500"/>
                                        <p:tgtEl>
                                          <p:spTgt spid="43013"/>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barn(inVertical)">
                                      <p:cBhvr>
                                        <p:cTn id="43" dur="500"/>
                                        <p:tgtEl>
                                          <p:spTgt spid="12"/>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nodeType="clickEffect">
                                  <p:stCondLst>
                                    <p:cond delay="0"/>
                                  </p:stCondLst>
                                  <p:childTnLst>
                                    <p:set>
                                      <p:cBhvr>
                                        <p:cTn id="47" dur="1" fill="hold">
                                          <p:stCondLst>
                                            <p:cond delay="0"/>
                                          </p:stCondLst>
                                        </p:cTn>
                                        <p:tgtEl>
                                          <p:spTgt spid="43012"/>
                                        </p:tgtEl>
                                        <p:attrNameLst>
                                          <p:attrName>style.visibility</p:attrName>
                                        </p:attrNameLst>
                                      </p:cBhvr>
                                      <p:to>
                                        <p:strVal val="visible"/>
                                      </p:to>
                                    </p:set>
                                    <p:animEffect transition="in" filter="barn(inVertical)">
                                      <p:cBhvr>
                                        <p:cTn id="48" dur="500"/>
                                        <p:tgtEl>
                                          <p:spTgt spid="43012"/>
                                        </p:tgtEl>
                                      </p:cBhvr>
                                    </p:animEffect>
                                  </p:childTnLst>
                                </p:cTn>
                              </p:par>
                              <p:par>
                                <p:cTn id="49" presetID="16" presetClass="entr" presetSubtype="21" fill="hold" grpId="0" nodeType="with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barn(inVertical)">
                                      <p:cBhvr>
                                        <p:cTn id="51" dur="500"/>
                                        <p:tgtEl>
                                          <p:spTgt spid="17"/>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fade">
                                      <p:cBhvr>
                                        <p:cTn id="56" dur="2000"/>
                                        <p:tgtEl>
                                          <p:spTgt spid="19"/>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20">
                                            <p:txEl>
                                              <p:pRg st="0" end="0"/>
                                            </p:txEl>
                                          </p:spTgt>
                                        </p:tgtEl>
                                        <p:attrNameLst>
                                          <p:attrName>style.visibility</p:attrName>
                                        </p:attrNameLst>
                                      </p:cBhvr>
                                      <p:to>
                                        <p:strVal val="visible"/>
                                      </p:to>
                                    </p:set>
                                    <p:animEffect transition="in" filter="fade">
                                      <p:cBhvr>
                                        <p:cTn id="59" dur="20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12" grpId="0"/>
      <p:bldP spid="14" grpId="0"/>
      <p:bldP spid="17" grpId="0"/>
      <p:bldP spid="20" grpId="0" build="allAtOnce"/>
      <p:bldP spid="21" grpId="0" animBg="1"/>
      <p:bldP spid="21"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9" name="Text Box 5"/>
          <p:cNvSpPr txBox="1"/>
          <p:nvPr/>
        </p:nvSpPr>
        <p:spPr>
          <a:xfrm>
            <a:off x="283114" y="2832607"/>
            <a:ext cx="11466512" cy="1778472"/>
          </a:xfrm>
          <a:prstGeom prst="rect">
            <a:avLst/>
          </a:prstGeom>
          <a:noFill/>
          <a:ln w="9525">
            <a:noFill/>
          </a:ln>
        </p:spPr>
        <p:txBody>
          <a:bodyPr lIns="115352" tIns="57676" rIns="115352" bIns="57676">
            <a:spAutoFit/>
          </a:bodyPr>
          <a:lstStyle/>
          <a:p>
            <a:pPr algn="just">
              <a:spcBef>
                <a:spcPct val="50000"/>
              </a:spcBef>
            </a:pPr>
            <a:r>
              <a:rPr sz="3600" b="1" dirty="0">
                <a:solidFill>
                  <a:srgbClr val="0000FF"/>
                </a:solidFill>
                <a:latin typeface="Times New Roman" panose="02020603050405020304" pitchFamily="18" charset="0"/>
                <a:cs typeface="Times New Roman" panose="02020603050405020304" pitchFamily="18" charset="0"/>
              </a:rPr>
              <a:t>- Phản xạ có điều kiện l</a:t>
            </a:r>
            <a:r>
              <a:rPr sz="3600" b="1" dirty="0">
                <a:solidFill>
                  <a:srgbClr val="0000FF"/>
                </a:solidFill>
                <a:latin typeface="Times New Roman" panose="02020603050405020304" pitchFamily="18" charset="0"/>
                <a:ea typeface="Times New Roman" panose="02020603050405020304" pitchFamily="18" charset="0"/>
              </a:rPr>
              <a:t>à</a:t>
            </a:r>
            <a:r>
              <a:rPr sz="3600" b="1" dirty="0">
                <a:solidFill>
                  <a:srgbClr val="0000FF"/>
                </a:solidFill>
                <a:latin typeface="Times New Roman" panose="02020603050405020304" pitchFamily="18" charset="0"/>
                <a:cs typeface="Times New Roman" panose="02020603050405020304" pitchFamily="18" charset="0"/>
              </a:rPr>
              <a:t> phản xạ được hình th</a:t>
            </a:r>
            <a:r>
              <a:rPr sz="3600" b="1" dirty="0">
                <a:solidFill>
                  <a:srgbClr val="0000FF"/>
                </a:solidFill>
                <a:latin typeface="Times New Roman" panose="02020603050405020304" pitchFamily="18" charset="0"/>
                <a:ea typeface="Times New Roman" panose="02020603050405020304" pitchFamily="18" charset="0"/>
              </a:rPr>
              <a:t>à</a:t>
            </a:r>
            <a:r>
              <a:rPr sz="3600" b="1" dirty="0">
                <a:solidFill>
                  <a:srgbClr val="0000FF"/>
                </a:solidFill>
                <a:latin typeface="Times New Roman" panose="02020603050405020304" pitchFamily="18" charset="0"/>
                <a:cs typeface="Times New Roman" panose="02020603050405020304" pitchFamily="18" charset="0"/>
              </a:rPr>
              <a:t>nh trong đời sống cá thể, l</a:t>
            </a:r>
            <a:r>
              <a:rPr sz="3600" b="1" dirty="0">
                <a:solidFill>
                  <a:srgbClr val="0000FF"/>
                </a:solidFill>
                <a:latin typeface="Times New Roman" panose="02020603050405020304" pitchFamily="18" charset="0"/>
                <a:ea typeface="Times New Roman" panose="02020603050405020304" pitchFamily="18" charset="0"/>
              </a:rPr>
              <a:t>à</a:t>
            </a:r>
            <a:r>
              <a:rPr sz="3600" b="1" dirty="0">
                <a:solidFill>
                  <a:srgbClr val="0000FF"/>
                </a:solidFill>
                <a:latin typeface="Times New Roman" panose="02020603050405020304" pitchFamily="18" charset="0"/>
                <a:cs typeface="Times New Roman" panose="02020603050405020304" pitchFamily="18" charset="0"/>
              </a:rPr>
              <a:t> kết quả của quá trình học tập rèn luyện.</a:t>
            </a:r>
            <a:endParaRPr sz="3600" b="1" dirty="0">
              <a:solidFill>
                <a:srgbClr val="0000FF"/>
              </a:solidFill>
              <a:latin typeface="Times New Roman" panose="02020603050405020304" pitchFamily="18" charset="0"/>
              <a:ea typeface="Times New Roman" panose="02020603050405020304" pitchFamily="18" charset="0"/>
            </a:endParaRPr>
          </a:p>
        </p:txBody>
      </p:sp>
      <p:sp>
        <p:nvSpPr>
          <p:cNvPr id="6148" name="Rectangle 6"/>
          <p:cNvSpPr/>
          <p:nvPr/>
        </p:nvSpPr>
        <p:spPr>
          <a:xfrm>
            <a:off x="477838" y="2420938"/>
            <a:ext cx="11422062" cy="3816350"/>
          </a:xfrm>
          <a:prstGeom prst="rect">
            <a:avLst/>
          </a:prstGeom>
          <a:noFill/>
          <a:ln w="9525">
            <a:noFill/>
          </a:ln>
        </p:spPr>
        <p:txBody>
          <a:bodyPr wrap="none" lIns="115352" tIns="57676" rIns="115352" bIns="57676" anchor="ctr" anchorCtr="0"/>
          <a:lstStyle/>
          <a:p>
            <a:endParaRPr sz="2000" dirty="0">
              <a:latin typeface="Times New Roman" panose="02020603050405020304" pitchFamily="18" charset="0"/>
              <a:ea typeface="Times New Roman" panose="02020603050405020304" pitchFamily="18" charset="0"/>
            </a:endParaRPr>
          </a:p>
        </p:txBody>
      </p:sp>
      <p:sp>
        <p:nvSpPr>
          <p:cNvPr id="6149" name="Text Box 25"/>
          <p:cNvSpPr txBox="1"/>
          <p:nvPr/>
        </p:nvSpPr>
        <p:spPr>
          <a:xfrm>
            <a:off x="297147" y="1938339"/>
            <a:ext cx="11466513" cy="670476"/>
          </a:xfrm>
          <a:prstGeom prst="rect">
            <a:avLst/>
          </a:prstGeom>
          <a:noFill/>
          <a:ln w="9525">
            <a:noFill/>
          </a:ln>
        </p:spPr>
        <p:txBody>
          <a:bodyPr lIns="115352" tIns="57676" rIns="115352" bIns="57676">
            <a:spAutoFit/>
          </a:bodyPr>
          <a:lstStyle/>
          <a:p>
            <a:pPr>
              <a:spcBef>
                <a:spcPct val="50000"/>
              </a:spcBef>
            </a:pPr>
            <a:r>
              <a:rPr sz="3600" b="1" dirty="0">
                <a:solidFill>
                  <a:srgbClr val="FF0000"/>
                </a:solidFill>
                <a:latin typeface="Times New Roman" panose="02020603050405020304" pitchFamily="18" charset="0"/>
                <a:cs typeface="Times New Roman" panose="02020603050405020304" pitchFamily="18" charset="0"/>
              </a:rPr>
              <a:t>I. Phản xạ có điều kiện v</a:t>
            </a:r>
            <a:r>
              <a:rPr sz="3600" b="1" dirty="0">
                <a:solidFill>
                  <a:srgbClr val="FF0000"/>
                </a:solidFill>
                <a:latin typeface="Times New Roman" panose="02020603050405020304" pitchFamily="18" charset="0"/>
                <a:ea typeface="Times New Roman" panose="02020603050405020304" pitchFamily="18" charset="0"/>
              </a:rPr>
              <a:t>à</a:t>
            </a:r>
            <a:r>
              <a:rPr sz="3600" b="1" dirty="0">
                <a:solidFill>
                  <a:srgbClr val="FF0000"/>
                </a:solidFill>
                <a:latin typeface="Times New Roman" panose="02020603050405020304" pitchFamily="18" charset="0"/>
                <a:cs typeface="Times New Roman" panose="02020603050405020304" pitchFamily="18" charset="0"/>
              </a:rPr>
              <a:t> phản xạ không điều kiện</a:t>
            </a:r>
            <a:endParaRPr sz="36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 name="Rectangle 1"/>
          <p:cNvSpPr/>
          <p:nvPr/>
        </p:nvSpPr>
        <p:spPr>
          <a:xfrm>
            <a:off x="131953" y="0"/>
            <a:ext cx="11796903" cy="1938020"/>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4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latin typeface="Times New Roman" panose="02020603050405020304" pitchFamily="18" charset="0"/>
                <a:cs typeface="Times New Roman" panose="02020603050405020304" pitchFamily="18" charset="0"/>
              </a:rPr>
              <a:t>TIẾT 56: BÀI 52:  </a:t>
            </a:r>
          </a:p>
          <a:p>
            <a:pPr algn="ctr">
              <a:defRPr/>
            </a:pPr>
            <a:r>
              <a:rPr lang="en-US" sz="4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latin typeface="Times New Roman" panose="02020603050405020304" pitchFamily="18" charset="0"/>
                <a:cs typeface="Times New Roman" panose="02020603050405020304" pitchFamily="18" charset="0"/>
              </a:rPr>
              <a:t>PHẢN XẠ KHÔNG ĐIỀU KIỆN VÀ PHẢN XẠ CÓ ĐIỀU KIỆN </a:t>
            </a:r>
          </a:p>
        </p:txBody>
      </p:sp>
    </p:spTree>
    <p:extLst>
      <p:ext uri="{BB962C8B-B14F-4D97-AF65-F5344CB8AC3E}">
        <p14:creationId xmlns:p14="http://schemas.microsoft.com/office/powerpoint/2010/main" val="1624727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34149"/>
                                        </p:tgtEl>
                                        <p:attrNameLst>
                                          <p:attrName>style.visibility</p:attrName>
                                        </p:attrNameLst>
                                      </p:cBhvr>
                                      <p:to>
                                        <p:strVal val="visible"/>
                                      </p:to>
                                    </p:set>
                                    <p:animEffect transition="in" filter="diamond(in)">
                                      <p:cBhvr>
                                        <p:cTn id="7" dur="2000"/>
                                        <p:tgtEl>
                                          <p:spTgt spid="134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4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28272" y="0"/>
            <a:ext cx="4512774" cy="584775"/>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lvl1pPr marL="0" lvl="0" indent="0" algn="l" defTabSz="914400" rtl="0" eaLnBrk="0" fontAlgn="base" latinLnBrk="0" hangingPunct="0">
              <a:lnSpc>
                <a:spcPct val="100000"/>
              </a:lnSpc>
              <a:spcBef>
                <a:spcPct val="0"/>
              </a:spcBef>
              <a:spcAft>
                <a:spcPct val="0"/>
              </a:spcAft>
              <a:buNone/>
              <a:defRPr sz="4500" b="0" i="0" u="none" kern="1200" baseline="0">
                <a:solidFill>
                  <a:schemeClr val="tx1"/>
                </a:solidFill>
                <a:latin typeface="Arial" panose="020B0604020202020204" pitchFamily="34" charset="0"/>
                <a:ea typeface="+mn-ea"/>
              </a:defRPr>
            </a:lvl1pPr>
            <a:lvl2pPr marL="576580" lvl="1" indent="-119380"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2pPr>
            <a:lvl3pPr marL="1152525" lvl="2" indent="-23812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3pPr>
            <a:lvl4pPr marL="1729105" lvl="3" indent="-35750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4pPr>
            <a:lvl5pPr marL="2306955" lvl="4" indent="-47815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5pPr>
          </a:lstStyle>
          <a:p>
            <a:pPr lvl="0" eaLnBrk="1" hangingPunct="1">
              <a:buNone/>
            </a:pPr>
            <a:r>
              <a:rPr sz="3200" b="1" dirty="0">
                <a:solidFill>
                  <a:srgbClr val="7030A0"/>
                </a:solidFill>
                <a:latin typeface="Times New Roman" panose="02020603050405020304" pitchFamily="18" charset="0"/>
                <a:cs typeface="Times New Roman" panose="02020603050405020304" pitchFamily="18" charset="0"/>
              </a:rPr>
              <a:t>Phản xạ không điều kiện</a:t>
            </a:r>
            <a:endParaRPr b="1" dirty="0">
              <a:solidFill>
                <a:srgbClr val="000000"/>
              </a:solidFill>
              <a:latin typeface="Times New Roman" panose="02020603050405020304" pitchFamily="18" charset="0"/>
              <a:cs typeface="Times New Roman" panose="02020603050405020304" pitchFamily="18" charset="0"/>
            </a:endParaRPr>
          </a:p>
        </p:txBody>
      </p:sp>
      <p:pic>
        <p:nvPicPr>
          <p:cNvPr id="44034" name="Picture 2"/>
          <p:cNvPicPr>
            <a:picLocks noChangeAspect="1"/>
          </p:cNvPicPr>
          <p:nvPr/>
        </p:nvPicPr>
        <p:blipFill>
          <a:blip r:embed="rId2"/>
          <a:stretch>
            <a:fillRect/>
          </a:stretch>
        </p:blipFill>
        <p:spPr>
          <a:xfrm>
            <a:off x="6219190" y="800736"/>
            <a:ext cx="5678170" cy="2963545"/>
          </a:xfrm>
          <a:prstGeom prst="rect">
            <a:avLst/>
          </a:prstGeom>
          <a:noFill/>
          <a:ln w="9525">
            <a:noFill/>
          </a:ln>
        </p:spPr>
      </p:pic>
      <p:sp>
        <p:nvSpPr>
          <p:cNvPr id="4" name="TextBox 3"/>
          <p:cNvSpPr txBox="1"/>
          <p:nvPr/>
        </p:nvSpPr>
        <p:spPr>
          <a:xfrm>
            <a:off x="6163547" y="674746"/>
            <a:ext cx="3509294" cy="584775"/>
          </a:xfrm>
          <a:prstGeom prst="rect">
            <a:avLst/>
          </a:prstGeom>
          <a:noFill/>
          <a:ln w="9525">
            <a:noFill/>
          </a:ln>
        </p:spPr>
        <p:txBody>
          <a:bodyPr wrap="none">
            <a:spAutoFit/>
          </a:bodyPr>
          <a:lstStyle/>
          <a:p>
            <a:r>
              <a:rPr sz="3200" dirty="0">
                <a:solidFill>
                  <a:srgbClr val="FF0000"/>
                </a:solidFill>
                <a:latin typeface="Times New Roman" panose="02020603050405020304" pitchFamily="18" charset="0"/>
                <a:cs typeface="Times New Roman" panose="02020603050405020304" pitchFamily="18" charset="0"/>
              </a:rPr>
              <a:t>Bú và nuốt sữa ở trẻ</a:t>
            </a:r>
          </a:p>
        </p:txBody>
      </p:sp>
      <p:pic>
        <p:nvPicPr>
          <p:cNvPr id="44035" name="Picture 3"/>
          <p:cNvPicPr>
            <a:picLocks noChangeAspect="1"/>
          </p:cNvPicPr>
          <p:nvPr/>
        </p:nvPicPr>
        <p:blipFill>
          <a:blip r:embed="rId3"/>
          <a:stretch>
            <a:fillRect/>
          </a:stretch>
        </p:blipFill>
        <p:spPr>
          <a:xfrm>
            <a:off x="276225" y="741681"/>
            <a:ext cx="5942330" cy="3044825"/>
          </a:xfrm>
          <a:prstGeom prst="rect">
            <a:avLst/>
          </a:prstGeom>
          <a:noFill/>
          <a:ln w="9525">
            <a:noFill/>
          </a:ln>
        </p:spPr>
      </p:pic>
      <p:sp>
        <p:nvSpPr>
          <p:cNvPr id="6" name="TextBox 5"/>
          <p:cNvSpPr txBox="1"/>
          <p:nvPr/>
        </p:nvSpPr>
        <p:spPr>
          <a:xfrm>
            <a:off x="259080" y="741364"/>
            <a:ext cx="3304110" cy="584775"/>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lvl1pPr marL="0" lvl="0" indent="0" algn="l" defTabSz="914400" rtl="0" eaLnBrk="0" fontAlgn="base" latinLnBrk="0" hangingPunct="0">
              <a:lnSpc>
                <a:spcPct val="100000"/>
              </a:lnSpc>
              <a:spcBef>
                <a:spcPct val="0"/>
              </a:spcBef>
              <a:spcAft>
                <a:spcPct val="0"/>
              </a:spcAft>
              <a:buNone/>
              <a:defRPr sz="4500" b="0" i="0" u="none" kern="1200" baseline="0">
                <a:solidFill>
                  <a:schemeClr val="tx1"/>
                </a:solidFill>
                <a:latin typeface="Arial" panose="020B0604020202020204" pitchFamily="34" charset="0"/>
                <a:ea typeface="+mn-ea"/>
              </a:defRPr>
            </a:lvl1pPr>
            <a:lvl2pPr marL="576580" lvl="1" indent="-119380"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2pPr>
            <a:lvl3pPr marL="1152525" lvl="2" indent="-23812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3pPr>
            <a:lvl4pPr marL="1729105" lvl="3" indent="-35750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4pPr>
            <a:lvl5pPr marL="2306955" lvl="4" indent="-47815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5pPr>
          </a:lstStyle>
          <a:p>
            <a:pPr lvl="0" eaLnBrk="1" hangingPunct="1">
              <a:buNone/>
            </a:pPr>
            <a:r>
              <a:rPr sz="3200" dirty="0">
                <a:solidFill>
                  <a:srgbClr val="FF0000"/>
                </a:solidFill>
                <a:latin typeface="Times New Roman" panose="02020603050405020304" pitchFamily="18" charset="0"/>
                <a:cs typeface="Times New Roman" panose="02020603050405020304" pitchFamily="18" charset="0"/>
              </a:rPr>
              <a:t>Trời lạnh nổi da gà</a:t>
            </a:r>
          </a:p>
        </p:txBody>
      </p:sp>
      <p:pic>
        <p:nvPicPr>
          <p:cNvPr id="44036" name="Picture 4"/>
          <p:cNvPicPr>
            <a:picLocks noChangeAspect="1"/>
          </p:cNvPicPr>
          <p:nvPr/>
        </p:nvPicPr>
        <p:blipFill>
          <a:blip r:embed="rId4"/>
          <a:stretch>
            <a:fillRect/>
          </a:stretch>
        </p:blipFill>
        <p:spPr>
          <a:xfrm>
            <a:off x="259080" y="3790316"/>
            <a:ext cx="5935980" cy="3067685"/>
          </a:xfrm>
          <a:prstGeom prst="rect">
            <a:avLst/>
          </a:prstGeom>
          <a:noFill/>
          <a:ln w="9525">
            <a:noFill/>
          </a:ln>
        </p:spPr>
      </p:pic>
      <p:sp>
        <p:nvSpPr>
          <p:cNvPr id="8" name="TextBox 7"/>
          <p:cNvSpPr txBox="1"/>
          <p:nvPr/>
        </p:nvSpPr>
        <p:spPr>
          <a:xfrm>
            <a:off x="276225" y="3763964"/>
            <a:ext cx="1569660" cy="646331"/>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lvl1pPr marL="0" lvl="0" indent="0" algn="l" defTabSz="914400" rtl="0" eaLnBrk="0" fontAlgn="base" latinLnBrk="0" hangingPunct="0">
              <a:lnSpc>
                <a:spcPct val="100000"/>
              </a:lnSpc>
              <a:spcBef>
                <a:spcPct val="0"/>
              </a:spcBef>
              <a:spcAft>
                <a:spcPct val="0"/>
              </a:spcAft>
              <a:buNone/>
              <a:defRPr sz="4500" b="0" i="0" u="none" kern="1200" baseline="0">
                <a:solidFill>
                  <a:schemeClr val="tx1"/>
                </a:solidFill>
                <a:latin typeface="Arial" panose="020B0604020202020204" pitchFamily="34" charset="0"/>
                <a:ea typeface="+mn-ea"/>
              </a:defRPr>
            </a:lvl1pPr>
            <a:lvl2pPr marL="576580" lvl="1" indent="-119380"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2pPr>
            <a:lvl3pPr marL="1152525" lvl="2" indent="-23812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3pPr>
            <a:lvl4pPr marL="1729105" lvl="3" indent="-35750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4pPr>
            <a:lvl5pPr marL="2306955" lvl="4" indent="-47815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5pPr>
          </a:lstStyle>
          <a:p>
            <a:pPr lvl="0" eaLnBrk="1" hangingPunct="1">
              <a:buNone/>
            </a:pPr>
            <a:r>
              <a:rPr sz="3600" dirty="0">
                <a:solidFill>
                  <a:srgbClr val="FF0000"/>
                </a:solidFill>
                <a:latin typeface="Times New Roman" panose="02020603050405020304" pitchFamily="18" charset="0"/>
                <a:cs typeface="Times New Roman" panose="02020603050405020304" pitchFamily="18" charset="0"/>
              </a:rPr>
              <a:t>Hắt hơi</a:t>
            </a:r>
          </a:p>
        </p:txBody>
      </p:sp>
      <p:pic>
        <p:nvPicPr>
          <p:cNvPr id="103" name="Picture 102"/>
          <p:cNvPicPr/>
          <p:nvPr/>
        </p:nvPicPr>
        <p:blipFill>
          <a:blip r:embed="rId5"/>
          <a:stretch>
            <a:fillRect/>
          </a:stretch>
        </p:blipFill>
        <p:spPr>
          <a:xfrm>
            <a:off x="6218555" y="3830955"/>
            <a:ext cx="5678170" cy="3001010"/>
          </a:xfrm>
          <a:prstGeom prst="rect">
            <a:avLst/>
          </a:prstGeom>
          <a:noFill/>
          <a:ln w="9525">
            <a:noFill/>
          </a:ln>
        </p:spPr>
      </p:pic>
      <p:sp>
        <p:nvSpPr>
          <p:cNvPr id="3" name="TextBox 5"/>
          <p:cNvSpPr txBox="1"/>
          <p:nvPr/>
        </p:nvSpPr>
        <p:spPr>
          <a:xfrm>
            <a:off x="10154921" y="3830955"/>
            <a:ext cx="1721485" cy="58477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lvl1pPr marL="0" lvl="0" indent="0" algn="l" defTabSz="914400" rtl="0" eaLnBrk="0" fontAlgn="base" latinLnBrk="0" hangingPunct="0">
              <a:lnSpc>
                <a:spcPct val="100000"/>
              </a:lnSpc>
              <a:spcBef>
                <a:spcPct val="0"/>
              </a:spcBef>
              <a:spcAft>
                <a:spcPct val="0"/>
              </a:spcAft>
              <a:buNone/>
              <a:defRPr sz="4500" b="0" i="0" u="none" kern="1200" baseline="0">
                <a:solidFill>
                  <a:schemeClr val="tx1"/>
                </a:solidFill>
                <a:latin typeface="Arial" panose="020B0604020202020204" pitchFamily="34" charset="0"/>
                <a:ea typeface="+mn-ea"/>
              </a:defRPr>
            </a:lvl1pPr>
            <a:lvl2pPr marL="576580" lvl="1" indent="-119380"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2pPr>
            <a:lvl3pPr marL="1152525" lvl="2" indent="-23812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3pPr>
            <a:lvl4pPr marL="1729105" lvl="3" indent="-35750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4pPr>
            <a:lvl5pPr marL="2306955" lvl="4" indent="-478155" algn="l" defTabSz="914400" rtl="0" eaLnBrk="1" fontAlgn="base" latinLnBrk="0" hangingPunct="1">
              <a:lnSpc>
                <a:spcPct val="100000"/>
              </a:lnSpc>
              <a:spcBef>
                <a:spcPct val="0"/>
              </a:spcBef>
              <a:spcAft>
                <a:spcPct val="0"/>
              </a:spcAft>
              <a:buNone/>
              <a:defRPr sz="4500" b="0" i="0" u="none" kern="1200" baseline="0">
                <a:solidFill>
                  <a:schemeClr val="tx1"/>
                </a:solidFill>
                <a:latin typeface="Arial" panose="020B0604020202020204" pitchFamily="34" charset="0"/>
                <a:ea typeface="+mn-ea"/>
                <a:cs typeface="+mn-cs"/>
              </a:defRPr>
            </a:lvl5pPr>
          </a:lstStyle>
          <a:p>
            <a:pPr lvl="0" eaLnBrk="1" hangingPunct="1">
              <a:buNone/>
            </a:pPr>
            <a:r>
              <a:rPr lang="en-US" sz="3200" dirty="0">
                <a:solidFill>
                  <a:srgbClr val="FF0000"/>
                </a:solidFill>
                <a:latin typeface="Times New Roman" panose="02020603050405020304" pitchFamily="18" charset="0"/>
                <a:cs typeface="Times New Roman" panose="02020603050405020304" pitchFamily="18" charset="0"/>
              </a:rPr>
              <a:t>    Khóc</a:t>
            </a:r>
          </a:p>
        </p:txBody>
      </p:sp>
    </p:spTree>
    <p:extLst>
      <p:ext uri="{BB962C8B-B14F-4D97-AF65-F5344CB8AC3E}">
        <p14:creationId xmlns:p14="http://schemas.microsoft.com/office/powerpoint/2010/main" val="1738327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4035"/>
                                        </p:tgtEl>
                                        <p:attrNameLst>
                                          <p:attrName>style.visibility</p:attrName>
                                        </p:attrNameLst>
                                      </p:cBhvr>
                                      <p:to>
                                        <p:strVal val="visible"/>
                                      </p:to>
                                    </p:set>
                                    <p:animEffect transition="in" filter="barn(inVertical)">
                                      <p:cBhvr>
                                        <p:cTn id="7" dur="500"/>
                                        <p:tgtEl>
                                          <p:spTgt spid="4403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44034"/>
                                        </p:tgtEl>
                                        <p:attrNameLst>
                                          <p:attrName>style.visibility</p:attrName>
                                        </p:attrNameLst>
                                      </p:cBhvr>
                                      <p:to>
                                        <p:strVal val="visible"/>
                                      </p:to>
                                    </p:set>
                                    <p:animEffect transition="in" filter="barn(inVertical)">
                                      <p:cBhvr>
                                        <p:cTn id="15" dur="500"/>
                                        <p:tgtEl>
                                          <p:spTgt spid="44034"/>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44036"/>
                                        </p:tgtEl>
                                        <p:attrNameLst>
                                          <p:attrName>style.visibility</p:attrName>
                                        </p:attrNameLst>
                                      </p:cBhvr>
                                      <p:to>
                                        <p:strVal val="visible"/>
                                      </p:to>
                                    </p:set>
                                    <p:animEffect transition="in" filter="barn(inVertical)">
                                      <p:cBhvr>
                                        <p:cTn id="23" dur="500"/>
                                        <p:tgtEl>
                                          <p:spTgt spid="44036"/>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barn(inVertical)">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03"/>
                                        </p:tgtEl>
                                        <p:attrNameLst>
                                          <p:attrName>style.visibility</p:attrName>
                                        </p:attrNameLst>
                                      </p:cBhvr>
                                      <p:to>
                                        <p:strVal val="visible"/>
                                      </p:to>
                                    </p:set>
                                    <p:animEffect transition="in" filter="fade">
                                      <p:cBhvr>
                                        <p:cTn id="31" dur="1000"/>
                                        <p:tgtEl>
                                          <p:spTgt spid="103"/>
                                        </p:tgtEl>
                                      </p:cBhvr>
                                    </p:animEffect>
                                    <p:anim calcmode="lin" valueType="num">
                                      <p:cBhvr>
                                        <p:cTn id="32" dur="1000" fill="hold"/>
                                        <p:tgtEl>
                                          <p:spTgt spid="103"/>
                                        </p:tgtEl>
                                        <p:attrNameLst>
                                          <p:attrName>ppt_x</p:attrName>
                                        </p:attrNameLst>
                                      </p:cBhvr>
                                      <p:tavLst>
                                        <p:tav tm="0">
                                          <p:val>
                                            <p:strVal val="#ppt_x"/>
                                          </p:val>
                                        </p:tav>
                                        <p:tav tm="100000">
                                          <p:val>
                                            <p:strVal val="#ppt_x"/>
                                          </p:val>
                                        </p:tav>
                                      </p:tavLst>
                                    </p:anim>
                                    <p:anim calcmode="lin" valueType="num">
                                      <p:cBhvr>
                                        <p:cTn id="33" dur="1000" fill="hold"/>
                                        <p:tgtEl>
                                          <p:spTgt spid="103"/>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fade">
                                      <p:cBhvr>
                                        <p:cTn id="36" dur="1000"/>
                                        <p:tgtEl>
                                          <p:spTgt spid="3"/>
                                        </p:tgtEl>
                                      </p:cBhvr>
                                    </p:animEffect>
                                    <p:anim calcmode="lin" valueType="num">
                                      <p:cBhvr>
                                        <p:cTn id="37" dur="1000" fill="hold"/>
                                        <p:tgtEl>
                                          <p:spTgt spid="3"/>
                                        </p:tgtEl>
                                        <p:attrNameLst>
                                          <p:attrName>ppt_x</p:attrName>
                                        </p:attrNameLst>
                                      </p:cBhvr>
                                      <p:tavLst>
                                        <p:tav tm="0">
                                          <p:val>
                                            <p:strVal val="#ppt_x"/>
                                          </p:val>
                                        </p:tav>
                                        <p:tav tm="100000">
                                          <p:val>
                                            <p:strVal val="#ppt_x"/>
                                          </p:val>
                                        </p:tav>
                                      </p:tavLst>
                                    </p:anim>
                                    <p:anim calcmode="lin" valueType="num">
                                      <p:cBhvr>
                                        <p:cTn id="3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ldLvl="0" animBg="1"/>
      <p:bldP spid="8" grpId="0" animBg="1"/>
      <p:bldP spid="3" grpId="0"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603</TotalTime>
  <Words>2652</Words>
  <Application>Microsoft Office PowerPoint</Application>
  <PresentationFormat>Widescreen</PresentationFormat>
  <Paragraphs>221</Paragraphs>
  <Slides>28</Slides>
  <Notes>5</Notes>
  <HiddenSlides>0</HiddenSlides>
  <MMClips>0</MMClips>
  <ScaleCrop>false</ScaleCrop>
  <HeadingPairs>
    <vt:vector size="10"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28</vt:i4>
      </vt:variant>
      <vt:variant>
        <vt:lpstr>Custom Shows</vt:lpstr>
      </vt:variant>
      <vt:variant>
        <vt:i4>3</vt:i4>
      </vt:variant>
    </vt:vector>
  </HeadingPairs>
  <TitlesOfParts>
    <vt:vector size="40" baseType="lpstr">
      <vt:lpstr>.VnArial NarrowH</vt:lpstr>
      <vt:lpstr>Arial</vt:lpstr>
      <vt:lpstr>Calibri</vt:lpstr>
      <vt:lpstr>Calibri Light</vt:lpstr>
      <vt:lpstr>Times New Roman</vt:lpstr>
      <vt:lpstr>VNI-Times</vt:lpstr>
      <vt:lpstr>Office Theme</vt:lpstr>
      <vt:lpstr>1_Office Theme</vt:lpstr>
      <vt:lpstr>Bitmap 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 cung phan xạ</vt:lpstr>
      <vt:lpstr>II</vt:lpstr>
      <vt:lpstr>III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NHUNGDOAN</dc:creator>
  <cp:lastModifiedBy>Thu Chu</cp:lastModifiedBy>
  <cp:revision>214</cp:revision>
  <dcterms:created xsi:type="dcterms:W3CDTF">2008-03-03T05:40:00Z</dcterms:created>
  <dcterms:modified xsi:type="dcterms:W3CDTF">2023-04-07T14:00:49Z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D3A3CF2E44E444338DA3F38B38B48EA9</vt:lpwstr>
  </property>
  <property fmtid="{D5CDD505-2E9C-101B-9397-08002B2CF9AE}" pid="3" name="KSOProductBuildVer">
    <vt:lpwstr>1033-11.2.0.11070</vt:lpwstr>
  </property>
</Properties>
</file>