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007577289" r:id="rId2"/>
    <p:sldId id="11088631" r:id="rId3"/>
    <p:sldId id="2007577273" r:id="rId4"/>
    <p:sldId id="2007577267" r:id="rId5"/>
    <p:sldId id="2007577275" r:id="rId6"/>
    <p:sldId id="2007577274" r:id="rId7"/>
    <p:sldId id="2007577277" r:id="rId8"/>
    <p:sldId id="2007577276" r:id="rId9"/>
    <p:sldId id="2007577259" r:id="rId10"/>
    <p:sldId id="11088646" r:id="rId11"/>
    <p:sldId id="11088647" r:id="rId12"/>
    <p:sldId id="11088574" r:id="rId13"/>
    <p:sldId id="11088636" r:id="rId14"/>
    <p:sldId id="11088596" r:id="rId15"/>
    <p:sldId id="336" r:id="rId16"/>
    <p:sldId id="2007577242" r:id="rId17"/>
    <p:sldId id="2007577256" r:id="rId18"/>
    <p:sldId id="2007577286" r:id="rId19"/>
    <p:sldId id="2007577290" r:id="rId20"/>
    <p:sldId id="2007577281" r:id="rId21"/>
    <p:sldId id="2007577236" r:id="rId22"/>
    <p:sldId id="2007577248" r:id="rId23"/>
    <p:sldId id="2007577291" r:id="rId24"/>
    <p:sldId id="2007577293" r:id="rId25"/>
    <p:sldId id="2007577240" r:id="rId26"/>
    <p:sldId id="11088632" r:id="rId27"/>
    <p:sldId id="2007577299" r:id="rId28"/>
    <p:sldId id="2007577300" r:id="rId29"/>
    <p:sldId id="2007577301" r:id="rId30"/>
    <p:sldId id="2007577302" r:id="rId31"/>
    <p:sldId id="2007577303" r:id="rId32"/>
    <p:sldId id="2007577241" r:id="rId33"/>
    <p:sldId id="2007577243" r:id="rId34"/>
    <p:sldId id="200757724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1E3E"/>
    <a:srgbClr val="29DF4C"/>
    <a:srgbClr val="21219F"/>
    <a:srgbClr val="FFFF66"/>
    <a:srgbClr val="2525B1"/>
    <a:srgbClr val="CCECFF"/>
    <a:srgbClr val="FFFFFF"/>
    <a:srgbClr val="CC66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EC113-4021-411E-83D7-B33A0C835F77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71AB7-C7EE-4FB4-BE3A-B77A1F39B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98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37E6-119B-3746-BD71-1CEB083EC3D4}" type="slidenum">
              <a:rPr lang="en-VN" smtClean="0"/>
              <a:t>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8780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37E6-119B-3746-BD71-1CEB083EC3D4}" type="slidenum">
              <a:rPr lang="en-VN" smtClean="0"/>
              <a:t>12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047211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37E6-119B-3746-BD71-1CEB083EC3D4}" type="slidenum">
              <a:rPr lang="en-VN" smtClean="0"/>
              <a:t>13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34276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37E6-119B-3746-BD71-1CEB083EC3D4}" type="slidenum">
              <a:rPr lang="en-VN" smtClean="0"/>
              <a:t>14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92081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37E6-119B-3746-BD71-1CEB083EC3D4}" type="slidenum">
              <a:rPr lang="en-VN" smtClean="0"/>
              <a:t>15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15850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137E6-119B-3746-BD71-1CEB083EC3D4}" type="slidenum">
              <a:rPr lang="en-VN" smtClean="0"/>
              <a:t>26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12445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64A42-8B77-3FAF-5A0B-853FE0AB7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F886BA-2B15-3DC4-CB67-30DFFF995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5BC4E-26C3-F41C-87B7-E78E9EB1D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4106D-7672-CFD1-8818-30E276E07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C5D4D-5185-238F-DD41-98CACFB5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3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9B345-2CB5-863F-EE8E-183E70F8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A8230-F82C-1ED7-E3E4-C563C846F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5F009-0842-14D2-0732-279D688DC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5C93-E1DA-6EB0-14A0-1D41F844A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A922D-513E-4BA3-200D-D6C3026E0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20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1AF0C7-5D08-3B1C-C55A-863133A547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1EFCE-E740-ED44-9AD4-BD07D4CDE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5D7DB-F2E0-4F87-99DF-BA9344255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1D621-35A4-A2CF-01CA-B3177DAF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AD628-2FDA-C976-D02D-20A149EE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86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/>
          <p:nvPr/>
        </p:nvSpPr>
        <p:spPr>
          <a:xfrm>
            <a:off x="-100" y="1"/>
            <a:ext cx="12191888" cy="6848908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4"/>
          <p:cNvSpPr/>
          <p:nvPr/>
        </p:nvSpPr>
        <p:spPr>
          <a:xfrm>
            <a:off x="443193" y="226821"/>
            <a:ext cx="11375607" cy="6385932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4"/>
          <p:cNvSpPr/>
          <p:nvPr/>
        </p:nvSpPr>
        <p:spPr>
          <a:xfrm>
            <a:off x="415737" y="201665"/>
            <a:ext cx="11423472" cy="6423736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914400" y="593367"/>
            <a:ext cx="1036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"/>
          <p:cNvSpPr txBox="1">
            <a:spLocks noGrp="1"/>
          </p:cNvSpPr>
          <p:nvPr>
            <p:ph type="body" idx="1"/>
          </p:nvPr>
        </p:nvSpPr>
        <p:spPr>
          <a:xfrm>
            <a:off x="914400" y="1536633"/>
            <a:ext cx="1036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4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76774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7" name="Google Shape;1137;p34"/>
          <p:cNvGrpSpPr/>
          <p:nvPr/>
        </p:nvGrpSpPr>
        <p:grpSpPr>
          <a:xfrm rot="10800000">
            <a:off x="-1035379" y="-3308645"/>
            <a:ext cx="3557888" cy="5354013"/>
            <a:chOff x="5219200" y="-59750"/>
            <a:chExt cx="3222725" cy="4849650"/>
          </a:xfrm>
        </p:grpSpPr>
        <p:sp>
          <p:nvSpPr>
            <p:cNvPr id="1138" name="Google Shape;1138;p34"/>
            <p:cNvSpPr/>
            <p:nvPr/>
          </p:nvSpPr>
          <p:spPr>
            <a:xfrm>
              <a:off x="5751125" y="32975"/>
              <a:ext cx="2690800" cy="4756925"/>
            </a:xfrm>
            <a:custGeom>
              <a:avLst/>
              <a:gdLst/>
              <a:ahLst/>
              <a:cxnLst/>
              <a:rect l="l" t="t" r="r" b="b"/>
              <a:pathLst>
                <a:path w="107632" h="190277" extrusionOk="0">
                  <a:moveTo>
                    <a:pt x="2919" y="0"/>
                  </a:moveTo>
                  <a:lnTo>
                    <a:pt x="1" y="2432"/>
                  </a:lnTo>
                  <a:cubicBezTo>
                    <a:pt x="45260" y="57843"/>
                    <a:pt x="79516" y="122069"/>
                    <a:pt x="100337" y="190276"/>
                  </a:cubicBezTo>
                  <a:lnTo>
                    <a:pt x="107632" y="187997"/>
                  </a:lnTo>
                  <a:cubicBezTo>
                    <a:pt x="85291" y="119212"/>
                    <a:pt x="49485" y="55016"/>
                    <a:pt x="2919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4"/>
            <p:cNvSpPr/>
            <p:nvPr/>
          </p:nvSpPr>
          <p:spPr>
            <a:xfrm>
              <a:off x="7057400" y="3028525"/>
              <a:ext cx="645150" cy="170175"/>
            </a:xfrm>
            <a:custGeom>
              <a:avLst/>
              <a:gdLst/>
              <a:ahLst/>
              <a:cxnLst/>
              <a:rect l="l" t="t" r="r" b="b"/>
              <a:pathLst>
                <a:path w="25806" h="6807" extrusionOk="0">
                  <a:moveTo>
                    <a:pt x="5808" y="1"/>
                  </a:moveTo>
                  <a:cubicBezTo>
                    <a:pt x="3950" y="1"/>
                    <a:pt x="2007" y="174"/>
                    <a:pt x="0" y="575"/>
                  </a:cubicBezTo>
                  <a:cubicBezTo>
                    <a:pt x="0" y="575"/>
                    <a:pt x="12128" y="5134"/>
                    <a:pt x="25806" y="6806"/>
                  </a:cubicBezTo>
                  <a:cubicBezTo>
                    <a:pt x="25806" y="6806"/>
                    <a:pt x="17463" y="1"/>
                    <a:pt x="5808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4"/>
            <p:cNvSpPr/>
            <p:nvPr/>
          </p:nvSpPr>
          <p:spPr>
            <a:xfrm>
              <a:off x="7345400" y="2894700"/>
              <a:ext cx="357150" cy="304750"/>
            </a:xfrm>
            <a:custGeom>
              <a:avLst/>
              <a:gdLst/>
              <a:ahLst/>
              <a:cxnLst/>
              <a:rect l="l" t="t" r="r" b="b"/>
              <a:pathLst>
                <a:path w="14286" h="12190" extrusionOk="0">
                  <a:moveTo>
                    <a:pt x="30" y="1"/>
                  </a:moveTo>
                  <a:lnTo>
                    <a:pt x="30" y="1"/>
                  </a:lnTo>
                  <a:cubicBezTo>
                    <a:pt x="0" y="1"/>
                    <a:pt x="6170" y="6809"/>
                    <a:pt x="14286" y="12190"/>
                  </a:cubicBezTo>
                  <a:cubicBezTo>
                    <a:pt x="14286" y="12190"/>
                    <a:pt x="10122" y="2858"/>
                    <a:pt x="30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4"/>
            <p:cNvSpPr/>
            <p:nvPr/>
          </p:nvSpPr>
          <p:spPr>
            <a:xfrm>
              <a:off x="6289125" y="-59750"/>
              <a:ext cx="326800" cy="704450"/>
            </a:xfrm>
            <a:custGeom>
              <a:avLst/>
              <a:gdLst/>
              <a:ahLst/>
              <a:cxnLst/>
              <a:rect l="l" t="t" r="r" b="b"/>
              <a:pathLst>
                <a:path w="13072" h="28178" extrusionOk="0">
                  <a:moveTo>
                    <a:pt x="13071" y="1"/>
                  </a:moveTo>
                  <a:lnTo>
                    <a:pt x="13071" y="1"/>
                  </a:lnTo>
                  <a:cubicBezTo>
                    <a:pt x="1" y="11369"/>
                    <a:pt x="457" y="28178"/>
                    <a:pt x="457" y="28178"/>
                  </a:cubicBezTo>
                  <a:cubicBezTo>
                    <a:pt x="8603" y="14439"/>
                    <a:pt x="13071" y="62"/>
                    <a:pt x="1307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4"/>
            <p:cNvSpPr/>
            <p:nvPr/>
          </p:nvSpPr>
          <p:spPr>
            <a:xfrm>
              <a:off x="6160725" y="101350"/>
              <a:ext cx="159600" cy="544100"/>
            </a:xfrm>
            <a:custGeom>
              <a:avLst/>
              <a:gdLst/>
              <a:ahLst/>
              <a:cxnLst/>
              <a:rect l="l" t="t" r="r" b="b"/>
              <a:pathLst>
                <a:path w="6384" h="21764" extrusionOk="0">
                  <a:moveTo>
                    <a:pt x="4559" y="1"/>
                  </a:moveTo>
                  <a:cubicBezTo>
                    <a:pt x="0" y="11308"/>
                    <a:pt x="5654" y="21764"/>
                    <a:pt x="5654" y="21764"/>
                  </a:cubicBezTo>
                  <a:cubicBezTo>
                    <a:pt x="6383" y="10488"/>
                    <a:pt x="4560" y="2"/>
                    <a:pt x="455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4"/>
            <p:cNvSpPr/>
            <p:nvPr/>
          </p:nvSpPr>
          <p:spPr>
            <a:xfrm>
              <a:off x="6616650" y="2131775"/>
              <a:ext cx="415675" cy="105800"/>
            </a:xfrm>
            <a:custGeom>
              <a:avLst/>
              <a:gdLst/>
              <a:ahLst/>
              <a:cxnLst/>
              <a:rect l="l" t="t" r="r" b="b"/>
              <a:pathLst>
                <a:path w="16627" h="4232" extrusionOk="0">
                  <a:moveTo>
                    <a:pt x="16627" y="1"/>
                  </a:moveTo>
                  <a:lnTo>
                    <a:pt x="16627" y="1"/>
                  </a:lnTo>
                  <a:cubicBezTo>
                    <a:pt x="7812" y="1004"/>
                    <a:pt x="1" y="3800"/>
                    <a:pt x="1" y="3800"/>
                  </a:cubicBezTo>
                  <a:cubicBezTo>
                    <a:pt x="1387" y="4103"/>
                    <a:pt x="2728" y="4232"/>
                    <a:pt x="4007" y="4232"/>
                  </a:cubicBezTo>
                  <a:cubicBezTo>
                    <a:pt x="11338" y="4232"/>
                    <a:pt x="16627" y="1"/>
                    <a:pt x="16627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4"/>
            <p:cNvSpPr/>
            <p:nvPr/>
          </p:nvSpPr>
          <p:spPr>
            <a:xfrm>
              <a:off x="6520900" y="1776900"/>
              <a:ext cx="425575" cy="339700"/>
            </a:xfrm>
            <a:custGeom>
              <a:avLst/>
              <a:gdLst/>
              <a:ahLst/>
              <a:cxnLst/>
              <a:rect l="l" t="t" r="r" b="b"/>
              <a:pathLst>
                <a:path w="17023" h="1358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1" y="3"/>
                  </a:cubicBezTo>
                  <a:lnTo>
                    <a:pt x="1" y="3"/>
                  </a:lnTo>
                  <a:cubicBezTo>
                    <a:pt x="1" y="2"/>
                    <a:pt x="1" y="2"/>
                    <a:pt x="1" y="1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5412" y="10944"/>
                    <a:pt x="17022" y="13588"/>
                    <a:pt x="17022" y="13588"/>
                  </a:cubicBezTo>
                  <a:cubicBezTo>
                    <a:pt x="9104" y="5640"/>
                    <a:pt x="113" y="107"/>
                    <a:pt x="1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4"/>
            <p:cNvSpPr/>
            <p:nvPr/>
          </p:nvSpPr>
          <p:spPr>
            <a:xfrm>
              <a:off x="6920600" y="2295150"/>
              <a:ext cx="423300" cy="177850"/>
            </a:xfrm>
            <a:custGeom>
              <a:avLst/>
              <a:gdLst/>
              <a:ahLst/>
              <a:cxnLst/>
              <a:rect l="l" t="t" r="r" b="b"/>
              <a:pathLst>
                <a:path w="16932" h="7114" extrusionOk="0">
                  <a:moveTo>
                    <a:pt x="1" y="1"/>
                  </a:moveTo>
                  <a:cubicBezTo>
                    <a:pt x="1" y="1"/>
                    <a:pt x="2" y="2"/>
                    <a:pt x="4" y="3"/>
                  </a:cubicBezTo>
                  <a:lnTo>
                    <a:pt x="4" y="3"/>
                  </a:lnTo>
                  <a:cubicBezTo>
                    <a:pt x="3" y="2"/>
                    <a:pt x="2" y="2"/>
                    <a:pt x="1" y="1"/>
                  </a:cubicBezTo>
                  <a:close/>
                  <a:moveTo>
                    <a:pt x="4" y="3"/>
                  </a:moveTo>
                  <a:cubicBezTo>
                    <a:pt x="8423" y="6749"/>
                    <a:pt x="16931" y="7113"/>
                    <a:pt x="16931" y="7113"/>
                  </a:cubicBezTo>
                  <a:cubicBezTo>
                    <a:pt x="9981" y="2119"/>
                    <a:pt x="203" y="103"/>
                    <a:pt x="4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4"/>
            <p:cNvSpPr/>
            <p:nvPr/>
          </p:nvSpPr>
          <p:spPr>
            <a:xfrm>
              <a:off x="7039900" y="2457650"/>
              <a:ext cx="291075" cy="39850"/>
            </a:xfrm>
            <a:custGeom>
              <a:avLst/>
              <a:gdLst/>
              <a:ahLst/>
              <a:cxnLst/>
              <a:rect l="l" t="t" r="r" b="b"/>
              <a:pathLst>
                <a:path w="11643" h="1594" extrusionOk="0">
                  <a:moveTo>
                    <a:pt x="8756" y="0"/>
                  </a:moveTo>
                  <a:cubicBezTo>
                    <a:pt x="4223" y="0"/>
                    <a:pt x="1" y="1221"/>
                    <a:pt x="1" y="1221"/>
                  </a:cubicBezTo>
                  <a:cubicBezTo>
                    <a:pt x="1449" y="1489"/>
                    <a:pt x="2812" y="1594"/>
                    <a:pt x="4060" y="1594"/>
                  </a:cubicBezTo>
                  <a:cubicBezTo>
                    <a:pt x="8624" y="1594"/>
                    <a:pt x="11643" y="188"/>
                    <a:pt x="11643" y="188"/>
                  </a:cubicBezTo>
                  <a:cubicBezTo>
                    <a:pt x="10691" y="55"/>
                    <a:pt x="9717" y="0"/>
                    <a:pt x="8756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4"/>
            <p:cNvSpPr/>
            <p:nvPr/>
          </p:nvSpPr>
          <p:spPr>
            <a:xfrm>
              <a:off x="6609050" y="2027675"/>
              <a:ext cx="734075" cy="461275"/>
            </a:xfrm>
            <a:custGeom>
              <a:avLst/>
              <a:gdLst/>
              <a:ahLst/>
              <a:cxnLst/>
              <a:rect l="l" t="t" r="r" b="b"/>
              <a:pathLst>
                <a:path w="29363" h="18451" extrusionOk="0">
                  <a:moveTo>
                    <a:pt x="122" y="1"/>
                  </a:moveTo>
                  <a:lnTo>
                    <a:pt x="1" y="365"/>
                  </a:lnTo>
                  <a:cubicBezTo>
                    <a:pt x="5289" y="1885"/>
                    <a:pt x="10943" y="3466"/>
                    <a:pt x="16627" y="4377"/>
                  </a:cubicBezTo>
                  <a:lnTo>
                    <a:pt x="29089" y="18451"/>
                  </a:lnTo>
                  <a:lnTo>
                    <a:pt x="29363" y="18207"/>
                  </a:lnTo>
                  <a:lnTo>
                    <a:pt x="16840" y="3982"/>
                  </a:lnTo>
                  <a:lnTo>
                    <a:pt x="16749" y="3982"/>
                  </a:lnTo>
                  <a:cubicBezTo>
                    <a:pt x="11095" y="3070"/>
                    <a:pt x="5381" y="1520"/>
                    <a:pt x="122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4"/>
            <p:cNvSpPr/>
            <p:nvPr/>
          </p:nvSpPr>
          <p:spPr>
            <a:xfrm>
              <a:off x="6601450" y="562600"/>
              <a:ext cx="307025" cy="373900"/>
            </a:xfrm>
            <a:custGeom>
              <a:avLst/>
              <a:gdLst/>
              <a:ahLst/>
              <a:cxnLst/>
              <a:rect l="l" t="t" r="r" b="b"/>
              <a:pathLst>
                <a:path w="12281" h="14956" extrusionOk="0">
                  <a:moveTo>
                    <a:pt x="12281" y="1"/>
                  </a:moveTo>
                  <a:lnTo>
                    <a:pt x="12281" y="1"/>
                  </a:lnTo>
                  <a:cubicBezTo>
                    <a:pt x="12279" y="1"/>
                    <a:pt x="5429" y="6525"/>
                    <a:pt x="1" y="14955"/>
                  </a:cubicBezTo>
                  <a:cubicBezTo>
                    <a:pt x="1" y="14955"/>
                    <a:pt x="9575" y="10487"/>
                    <a:pt x="12280" y="1"/>
                  </a:cubicBezTo>
                  <a:cubicBezTo>
                    <a:pt x="12281" y="1"/>
                    <a:pt x="12281" y="1"/>
                    <a:pt x="1228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4"/>
            <p:cNvSpPr/>
            <p:nvPr/>
          </p:nvSpPr>
          <p:spPr>
            <a:xfrm>
              <a:off x="6500375" y="235850"/>
              <a:ext cx="208250" cy="604150"/>
            </a:xfrm>
            <a:custGeom>
              <a:avLst/>
              <a:gdLst/>
              <a:ahLst/>
              <a:cxnLst/>
              <a:rect l="l" t="t" r="r" b="b"/>
              <a:pathLst>
                <a:path w="8330" h="24166" extrusionOk="0">
                  <a:moveTo>
                    <a:pt x="1" y="1"/>
                  </a:moveTo>
                  <a:cubicBezTo>
                    <a:pt x="1" y="2"/>
                    <a:pt x="1065" y="12068"/>
                    <a:pt x="5168" y="24165"/>
                  </a:cubicBezTo>
                  <a:cubicBezTo>
                    <a:pt x="5168" y="24165"/>
                    <a:pt x="8329" y="11065"/>
                    <a:pt x="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4"/>
            <p:cNvSpPr/>
            <p:nvPr/>
          </p:nvSpPr>
          <p:spPr>
            <a:xfrm>
              <a:off x="6750400" y="906075"/>
              <a:ext cx="136800" cy="518275"/>
            </a:xfrm>
            <a:custGeom>
              <a:avLst/>
              <a:gdLst/>
              <a:ahLst/>
              <a:cxnLst/>
              <a:rect l="l" t="t" r="r" b="b"/>
              <a:pathLst>
                <a:path w="5472" h="20731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2979" y="2"/>
                    <a:pt x="0" y="11035"/>
                    <a:pt x="1550" y="20730"/>
                  </a:cubicBezTo>
                  <a:cubicBezTo>
                    <a:pt x="1550" y="20730"/>
                    <a:pt x="5471" y="11916"/>
                    <a:pt x="297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4"/>
            <p:cNvSpPr/>
            <p:nvPr/>
          </p:nvSpPr>
          <p:spPr>
            <a:xfrm>
              <a:off x="6810425" y="1118850"/>
              <a:ext cx="172525" cy="281950"/>
            </a:xfrm>
            <a:custGeom>
              <a:avLst/>
              <a:gdLst/>
              <a:ahLst/>
              <a:cxnLst/>
              <a:rect l="l" t="t" r="r" b="b"/>
              <a:pathLst>
                <a:path w="6901" h="11278" extrusionOk="0">
                  <a:moveTo>
                    <a:pt x="6900" y="0"/>
                  </a:moveTo>
                  <a:lnTo>
                    <a:pt x="6900" y="0"/>
                  </a:lnTo>
                  <a:cubicBezTo>
                    <a:pt x="6900" y="1"/>
                    <a:pt x="1976" y="5350"/>
                    <a:pt x="0" y="11277"/>
                  </a:cubicBezTo>
                  <a:cubicBezTo>
                    <a:pt x="0" y="11277"/>
                    <a:pt x="4773" y="7478"/>
                    <a:pt x="6900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4"/>
            <p:cNvSpPr/>
            <p:nvPr/>
          </p:nvSpPr>
          <p:spPr>
            <a:xfrm>
              <a:off x="6599175" y="456975"/>
              <a:ext cx="210525" cy="971175"/>
            </a:xfrm>
            <a:custGeom>
              <a:avLst/>
              <a:gdLst/>
              <a:ahLst/>
              <a:cxnLst/>
              <a:rect l="l" t="t" r="r" b="b"/>
              <a:pathLst>
                <a:path w="8421" h="38847" extrusionOk="0">
                  <a:moveTo>
                    <a:pt x="4408" y="1"/>
                  </a:moveTo>
                  <a:cubicBezTo>
                    <a:pt x="3314" y="6141"/>
                    <a:pt x="2037" y="12676"/>
                    <a:pt x="61" y="18907"/>
                  </a:cubicBezTo>
                  <a:lnTo>
                    <a:pt x="0" y="18968"/>
                  </a:lnTo>
                  <a:lnTo>
                    <a:pt x="8025" y="38846"/>
                  </a:lnTo>
                  <a:lnTo>
                    <a:pt x="8420" y="38725"/>
                  </a:lnTo>
                  <a:lnTo>
                    <a:pt x="426" y="18968"/>
                  </a:lnTo>
                  <a:cubicBezTo>
                    <a:pt x="2371" y="12737"/>
                    <a:pt x="3709" y="6202"/>
                    <a:pt x="4803" y="92"/>
                  </a:cubicBezTo>
                  <a:lnTo>
                    <a:pt x="4408" y="1"/>
                  </a:ln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4"/>
            <p:cNvSpPr/>
            <p:nvPr/>
          </p:nvSpPr>
          <p:spPr>
            <a:xfrm>
              <a:off x="5846125" y="265500"/>
              <a:ext cx="158075" cy="532700"/>
            </a:xfrm>
            <a:custGeom>
              <a:avLst/>
              <a:gdLst/>
              <a:ahLst/>
              <a:cxnLst/>
              <a:rect l="l" t="t" r="r" b="b"/>
              <a:pathLst>
                <a:path w="6323" h="21308" extrusionOk="0">
                  <a:moveTo>
                    <a:pt x="5259" y="0"/>
                  </a:moveTo>
                  <a:cubicBezTo>
                    <a:pt x="0" y="10730"/>
                    <a:pt x="4803" y="21307"/>
                    <a:pt x="4803" y="21307"/>
                  </a:cubicBezTo>
                  <a:cubicBezTo>
                    <a:pt x="6323" y="10365"/>
                    <a:pt x="5259" y="1"/>
                    <a:pt x="5259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4"/>
            <p:cNvSpPr/>
            <p:nvPr/>
          </p:nvSpPr>
          <p:spPr>
            <a:xfrm>
              <a:off x="5803575" y="458500"/>
              <a:ext cx="163400" cy="339700"/>
            </a:xfrm>
            <a:custGeom>
              <a:avLst/>
              <a:gdLst/>
              <a:ahLst/>
              <a:cxnLst/>
              <a:rect l="l" t="t" r="r" b="b"/>
              <a:pathLst>
                <a:path w="6536" h="1358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122" y="8481"/>
                    <a:pt x="6535" y="13587"/>
                    <a:pt x="6535" y="13587"/>
                  </a:cubicBezTo>
                  <a:cubicBezTo>
                    <a:pt x="3952" y="6233"/>
                    <a:pt x="1" y="33"/>
                    <a:pt x="0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4"/>
            <p:cNvSpPr/>
            <p:nvPr/>
          </p:nvSpPr>
          <p:spPr>
            <a:xfrm>
              <a:off x="5293675" y="935650"/>
              <a:ext cx="693050" cy="157375"/>
            </a:xfrm>
            <a:custGeom>
              <a:avLst/>
              <a:gdLst/>
              <a:ahLst/>
              <a:cxnLst/>
              <a:rect l="l" t="t" r="r" b="b"/>
              <a:pathLst>
                <a:path w="27722" h="6295" extrusionOk="0">
                  <a:moveTo>
                    <a:pt x="3" y="945"/>
                  </a:move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2" y="945"/>
                    <a:pt x="3" y="945"/>
                  </a:cubicBezTo>
                  <a:lnTo>
                    <a:pt x="3" y="945"/>
                  </a:lnTo>
                  <a:cubicBezTo>
                    <a:pt x="3" y="945"/>
                    <a:pt x="3" y="945"/>
                    <a:pt x="3" y="945"/>
                  </a:cubicBezTo>
                  <a:close/>
                  <a:moveTo>
                    <a:pt x="7662" y="0"/>
                  </a:moveTo>
                  <a:cubicBezTo>
                    <a:pt x="5231" y="0"/>
                    <a:pt x="2662" y="276"/>
                    <a:pt x="3" y="945"/>
                  </a:cubicBezTo>
                  <a:lnTo>
                    <a:pt x="3" y="945"/>
                  </a:lnTo>
                  <a:cubicBezTo>
                    <a:pt x="211" y="953"/>
                    <a:pt x="13248" y="5149"/>
                    <a:pt x="27721" y="6295"/>
                  </a:cubicBezTo>
                  <a:cubicBezTo>
                    <a:pt x="27721" y="6295"/>
                    <a:pt x="19266" y="0"/>
                    <a:pt x="7662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4"/>
            <p:cNvSpPr/>
            <p:nvPr/>
          </p:nvSpPr>
          <p:spPr>
            <a:xfrm>
              <a:off x="6047500" y="1169000"/>
              <a:ext cx="276625" cy="185450"/>
            </a:xfrm>
            <a:custGeom>
              <a:avLst/>
              <a:gdLst/>
              <a:ahLst/>
              <a:cxnLst/>
              <a:rect l="l" t="t" r="r" b="b"/>
              <a:pathLst>
                <a:path w="11065" h="7418" extrusionOk="0">
                  <a:moveTo>
                    <a:pt x="11064" y="1"/>
                  </a:moveTo>
                  <a:cubicBezTo>
                    <a:pt x="11064" y="1"/>
                    <a:pt x="5046" y="1429"/>
                    <a:pt x="0" y="7417"/>
                  </a:cubicBezTo>
                  <a:cubicBezTo>
                    <a:pt x="0" y="7417"/>
                    <a:pt x="6778" y="4590"/>
                    <a:pt x="11064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4"/>
            <p:cNvSpPr/>
            <p:nvPr/>
          </p:nvSpPr>
          <p:spPr>
            <a:xfrm>
              <a:off x="5537600" y="1099850"/>
              <a:ext cx="411125" cy="269775"/>
            </a:xfrm>
            <a:custGeom>
              <a:avLst/>
              <a:gdLst/>
              <a:ahLst/>
              <a:cxnLst/>
              <a:rect l="l" t="t" r="r" b="b"/>
              <a:pathLst>
                <a:path w="16445" h="10791" extrusionOk="0">
                  <a:moveTo>
                    <a:pt x="16445" y="1"/>
                  </a:moveTo>
                  <a:cubicBezTo>
                    <a:pt x="16444" y="1"/>
                    <a:pt x="7143" y="1764"/>
                    <a:pt x="1" y="10791"/>
                  </a:cubicBezTo>
                  <a:cubicBezTo>
                    <a:pt x="1" y="10791"/>
                    <a:pt x="9332" y="6080"/>
                    <a:pt x="16445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4"/>
            <p:cNvSpPr/>
            <p:nvPr/>
          </p:nvSpPr>
          <p:spPr>
            <a:xfrm>
              <a:off x="5530000" y="1085425"/>
              <a:ext cx="848075" cy="133750"/>
            </a:xfrm>
            <a:custGeom>
              <a:avLst/>
              <a:gdLst/>
              <a:ahLst/>
              <a:cxnLst/>
              <a:rect l="l" t="t" r="r" b="b"/>
              <a:pathLst>
                <a:path w="33923" h="5350" extrusionOk="0">
                  <a:moveTo>
                    <a:pt x="18238" y="0"/>
                  </a:moveTo>
                  <a:lnTo>
                    <a:pt x="1" y="4985"/>
                  </a:lnTo>
                  <a:lnTo>
                    <a:pt x="92" y="5350"/>
                  </a:lnTo>
                  <a:lnTo>
                    <a:pt x="18238" y="365"/>
                  </a:lnTo>
                  <a:cubicBezTo>
                    <a:pt x="23314" y="2006"/>
                    <a:pt x="28603" y="3222"/>
                    <a:pt x="33892" y="4073"/>
                  </a:cubicBezTo>
                  <a:lnTo>
                    <a:pt x="33922" y="3678"/>
                  </a:lnTo>
                  <a:cubicBezTo>
                    <a:pt x="28633" y="2857"/>
                    <a:pt x="23345" y="1641"/>
                    <a:pt x="18268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4"/>
            <p:cNvSpPr/>
            <p:nvPr/>
          </p:nvSpPr>
          <p:spPr>
            <a:xfrm>
              <a:off x="5219200" y="329325"/>
              <a:ext cx="3057850" cy="2771350"/>
            </a:xfrm>
            <a:custGeom>
              <a:avLst/>
              <a:gdLst/>
              <a:ahLst/>
              <a:cxnLst/>
              <a:rect l="l" t="t" r="r" b="b"/>
              <a:pathLst>
                <a:path w="122314" h="110854" extrusionOk="0">
                  <a:moveTo>
                    <a:pt x="1825" y="0"/>
                  </a:moveTo>
                  <a:lnTo>
                    <a:pt x="1" y="3344"/>
                  </a:lnTo>
                  <a:cubicBezTo>
                    <a:pt x="46628" y="29515"/>
                    <a:pt x="86933" y="66688"/>
                    <a:pt x="116690" y="110853"/>
                  </a:cubicBezTo>
                  <a:lnTo>
                    <a:pt x="122313" y="106993"/>
                  </a:lnTo>
                  <a:cubicBezTo>
                    <a:pt x="91127" y="62494"/>
                    <a:pt x="49485" y="25563"/>
                    <a:pt x="1825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0" name="Google Shape;1160;p34"/>
          <p:cNvGrpSpPr/>
          <p:nvPr/>
        </p:nvGrpSpPr>
        <p:grpSpPr>
          <a:xfrm rot="343916">
            <a:off x="9651562" y="-696589"/>
            <a:ext cx="3558061" cy="5354273"/>
            <a:chOff x="5219200" y="-59750"/>
            <a:chExt cx="3222725" cy="4849650"/>
          </a:xfrm>
        </p:grpSpPr>
        <p:sp>
          <p:nvSpPr>
            <p:cNvPr id="1161" name="Google Shape;1161;p34"/>
            <p:cNvSpPr/>
            <p:nvPr/>
          </p:nvSpPr>
          <p:spPr>
            <a:xfrm>
              <a:off x="5751125" y="32975"/>
              <a:ext cx="2690800" cy="4756925"/>
            </a:xfrm>
            <a:custGeom>
              <a:avLst/>
              <a:gdLst/>
              <a:ahLst/>
              <a:cxnLst/>
              <a:rect l="l" t="t" r="r" b="b"/>
              <a:pathLst>
                <a:path w="107632" h="190277" extrusionOk="0">
                  <a:moveTo>
                    <a:pt x="2919" y="0"/>
                  </a:moveTo>
                  <a:lnTo>
                    <a:pt x="1" y="2432"/>
                  </a:lnTo>
                  <a:cubicBezTo>
                    <a:pt x="45260" y="57843"/>
                    <a:pt x="79516" y="122069"/>
                    <a:pt x="100337" y="190276"/>
                  </a:cubicBezTo>
                  <a:lnTo>
                    <a:pt x="107632" y="187997"/>
                  </a:lnTo>
                  <a:cubicBezTo>
                    <a:pt x="85291" y="119212"/>
                    <a:pt x="49485" y="55016"/>
                    <a:pt x="2919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4"/>
            <p:cNvSpPr/>
            <p:nvPr/>
          </p:nvSpPr>
          <p:spPr>
            <a:xfrm>
              <a:off x="7057400" y="3028525"/>
              <a:ext cx="645150" cy="170175"/>
            </a:xfrm>
            <a:custGeom>
              <a:avLst/>
              <a:gdLst/>
              <a:ahLst/>
              <a:cxnLst/>
              <a:rect l="l" t="t" r="r" b="b"/>
              <a:pathLst>
                <a:path w="25806" h="6807" extrusionOk="0">
                  <a:moveTo>
                    <a:pt x="5808" y="1"/>
                  </a:moveTo>
                  <a:cubicBezTo>
                    <a:pt x="3950" y="1"/>
                    <a:pt x="2007" y="174"/>
                    <a:pt x="0" y="575"/>
                  </a:cubicBezTo>
                  <a:cubicBezTo>
                    <a:pt x="0" y="575"/>
                    <a:pt x="12128" y="5134"/>
                    <a:pt x="25806" y="6806"/>
                  </a:cubicBezTo>
                  <a:cubicBezTo>
                    <a:pt x="25806" y="6806"/>
                    <a:pt x="17463" y="1"/>
                    <a:pt x="5808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4"/>
            <p:cNvSpPr/>
            <p:nvPr/>
          </p:nvSpPr>
          <p:spPr>
            <a:xfrm>
              <a:off x="7345400" y="2894700"/>
              <a:ext cx="357150" cy="304750"/>
            </a:xfrm>
            <a:custGeom>
              <a:avLst/>
              <a:gdLst/>
              <a:ahLst/>
              <a:cxnLst/>
              <a:rect l="l" t="t" r="r" b="b"/>
              <a:pathLst>
                <a:path w="14286" h="12190" extrusionOk="0">
                  <a:moveTo>
                    <a:pt x="30" y="1"/>
                  </a:moveTo>
                  <a:lnTo>
                    <a:pt x="30" y="1"/>
                  </a:lnTo>
                  <a:cubicBezTo>
                    <a:pt x="0" y="1"/>
                    <a:pt x="6170" y="6809"/>
                    <a:pt x="14286" y="12190"/>
                  </a:cubicBezTo>
                  <a:cubicBezTo>
                    <a:pt x="14286" y="12190"/>
                    <a:pt x="10122" y="2858"/>
                    <a:pt x="30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4"/>
            <p:cNvSpPr/>
            <p:nvPr/>
          </p:nvSpPr>
          <p:spPr>
            <a:xfrm>
              <a:off x="6289125" y="-59750"/>
              <a:ext cx="326800" cy="704450"/>
            </a:xfrm>
            <a:custGeom>
              <a:avLst/>
              <a:gdLst/>
              <a:ahLst/>
              <a:cxnLst/>
              <a:rect l="l" t="t" r="r" b="b"/>
              <a:pathLst>
                <a:path w="13072" h="28178" extrusionOk="0">
                  <a:moveTo>
                    <a:pt x="13071" y="1"/>
                  </a:moveTo>
                  <a:lnTo>
                    <a:pt x="13071" y="1"/>
                  </a:lnTo>
                  <a:cubicBezTo>
                    <a:pt x="1" y="11369"/>
                    <a:pt x="457" y="28178"/>
                    <a:pt x="457" y="28178"/>
                  </a:cubicBezTo>
                  <a:cubicBezTo>
                    <a:pt x="8603" y="14439"/>
                    <a:pt x="13071" y="62"/>
                    <a:pt x="1307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4"/>
            <p:cNvSpPr/>
            <p:nvPr/>
          </p:nvSpPr>
          <p:spPr>
            <a:xfrm>
              <a:off x="6160725" y="101350"/>
              <a:ext cx="159600" cy="544100"/>
            </a:xfrm>
            <a:custGeom>
              <a:avLst/>
              <a:gdLst/>
              <a:ahLst/>
              <a:cxnLst/>
              <a:rect l="l" t="t" r="r" b="b"/>
              <a:pathLst>
                <a:path w="6384" h="21764" extrusionOk="0">
                  <a:moveTo>
                    <a:pt x="4559" y="1"/>
                  </a:moveTo>
                  <a:cubicBezTo>
                    <a:pt x="0" y="11308"/>
                    <a:pt x="5654" y="21764"/>
                    <a:pt x="5654" y="21764"/>
                  </a:cubicBezTo>
                  <a:cubicBezTo>
                    <a:pt x="6383" y="10488"/>
                    <a:pt x="4560" y="2"/>
                    <a:pt x="455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4"/>
            <p:cNvSpPr/>
            <p:nvPr/>
          </p:nvSpPr>
          <p:spPr>
            <a:xfrm>
              <a:off x="6616650" y="2131775"/>
              <a:ext cx="415675" cy="105800"/>
            </a:xfrm>
            <a:custGeom>
              <a:avLst/>
              <a:gdLst/>
              <a:ahLst/>
              <a:cxnLst/>
              <a:rect l="l" t="t" r="r" b="b"/>
              <a:pathLst>
                <a:path w="16627" h="4232" extrusionOk="0">
                  <a:moveTo>
                    <a:pt x="16627" y="1"/>
                  </a:moveTo>
                  <a:lnTo>
                    <a:pt x="16627" y="1"/>
                  </a:lnTo>
                  <a:cubicBezTo>
                    <a:pt x="7812" y="1004"/>
                    <a:pt x="1" y="3800"/>
                    <a:pt x="1" y="3800"/>
                  </a:cubicBezTo>
                  <a:cubicBezTo>
                    <a:pt x="1387" y="4103"/>
                    <a:pt x="2728" y="4232"/>
                    <a:pt x="4007" y="4232"/>
                  </a:cubicBezTo>
                  <a:cubicBezTo>
                    <a:pt x="11338" y="4232"/>
                    <a:pt x="16627" y="1"/>
                    <a:pt x="16627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4"/>
            <p:cNvSpPr/>
            <p:nvPr/>
          </p:nvSpPr>
          <p:spPr>
            <a:xfrm>
              <a:off x="6520900" y="1776900"/>
              <a:ext cx="425575" cy="339700"/>
            </a:xfrm>
            <a:custGeom>
              <a:avLst/>
              <a:gdLst/>
              <a:ahLst/>
              <a:cxnLst/>
              <a:rect l="l" t="t" r="r" b="b"/>
              <a:pathLst>
                <a:path w="17023" h="1358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1" y="3"/>
                  </a:cubicBezTo>
                  <a:lnTo>
                    <a:pt x="1" y="3"/>
                  </a:lnTo>
                  <a:cubicBezTo>
                    <a:pt x="1" y="2"/>
                    <a:pt x="1" y="2"/>
                    <a:pt x="1" y="1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5412" y="10944"/>
                    <a:pt x="17022" y="13588"/>
                    <a:pt x="17022" y="13588"/>
                  </a:cubicBezTo>
                  <a:cubicBezTo>
                    <a:pt x="9104" y="5640"/>
                    <a:pt x="113" y="107"/>
                    <a:pt x="1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4"/>
            <p:cNvSpPr/>
            <p:nvPr/>
          </p:nvSpPr>
          <p:spPr>
            <a:xfrm>
              <a:off x="6920600" y="2295150"/>
              <a:ext cx="423300" cy="177850"/>
            </a:xfrm>
            <a:custGeom>
              <a:avLst/>
              <a:gdLst/>
              <a:ahLst/>
              <a:cxnLst/>
              <a:rect l="l" t="t" r="r" b="b"/>
              <a:pathLst>
                <a:path w="16932" h="7114" extrusionOk="0">
                  <a:moveTo>
                    <a:pt x="1" y="1"/>
                  </a:moveTo>
                  <a:cubicBezTo>
                    <a:pt x="1" y="1"/>
                    <a:pt x="2" y="2"/>
                    <a:pt x="4" y="3"/>
                  </a:cubicBezTo>
                  <a:lnTo>
                    <a:pt x="4" y="3"/>
                  </a:lnTo>
                  <a:cubicBezTo>
                    <a:pt x="3" y="2"/>
                    <a:pt x="2" y="2"/>
                    <a:pt x="1" y="1"/>
                  </a:cubicBezTo>
                  <a:close/>
                  <a:moveTo>
                    <a:pt x="4" y="3"/>
                  </a:moveTo>
                  <a:cubicBezTo>
                    <a:pt x="8423" y="6749"/>
                    <a:pt x="16931" y="7113"/>
                    <a:pt x="16931" y="7113"/>
                  </a:cubicBezTo>
                  <a:cubicBezTo>
                    <a:pt x="9981" y="2119"/>
                    <a:pt x="203" y="103"/>
                    <a:pt x="4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4"/>
            <p:cNvSpPr/>
            <p:nvPr/>
          </p:nvSpPr>
          <p:spPr>
            <a:xfrm>
              <a:off x="7039900" y="2457650"/>
              <a:ext cx="291075" cy="39850"/>
            </a:xfrm>
            <a:custGeom>
              <a:avLst/>
              <a:gdLst/>
              <a:ahLst/>
              <a:cxnLst/>
              <a:rect l="l" t="t" r="r" b="b"/>
              <a:pathLst>
                <a:path w="11643" h="1594" extrusionOk="0">
                  <a:moveTo>
                    <a:pt x="8756" y="0"/>
                  </a:moveTo>
                  <a:cubicBezTo>
                    <a:pt x="4223" y="0"/>
                    <a:pt x="1" y="1221"/>
                    <a:pt x="1" y="1221"/>
                  </a:cubicBezTo>
                  <a:cubicBezTo>
                    <a:pt x="1449" y="1489"/>
                    <a:pt x="2812" y="1594"/>
                    <a:pt x="4060" y="1594"/>
                  </a:cubicBezTo>
                  <a:cubicBezTo>
                    <a:pt x="8624" y="1594"/>
                    <a:pt x="11643" y="188"/>
                    <a:pt x="11643" y="188"/>
                  </a:cubicBezTo>
                  <a:cubicBezTo>
                    <a:pt x="10691" y="55"/>
                    <a:pt x="9717" y="0"/>
                    <a:pt x="8756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4"/>
            <p:cNvSpPr/>
            <p:nvPr/>
          </p:nvSpPr>
          <p:spPr>
            <a:xfrm>
              <a:off x="6609050" y="2027675"/>
              <a:ext cx="734075" cy="461275"/>
            </a:xfrm>
            <a:custGeom>
              <a:avLst/>
              <a:gdLst/>
              <a:ahLst/>
              <a:cxnLst/>
              <a:rect l="l" t="t" r="r" b="b"/>
              <a:pathLst>
                <a:path w="29363" h="18451" extrusionOk="0">
                  <a:moveTo>
                    <a:pt x="122" y="1"/>
                  </a:moveTo>
                  <a:lnTo>
                    <a:pt x="1" y="365"/>
                  </a:lnTo>
                  <a:cubicBezTo>
                    <a:pt x="5289" y="1885"/>
                    <a:pt x="10943" y="3466"/>
                    <a:pt x="16627" y="4377"/>
                  </a:cubicBezTo>
                  <a:lnTo>
                    <a:pt x="29089" y="18451"/>
                  </a:lnTo>
                  <a:lnTo>
                    <a:pt x="29363" y="18207"/>
                  </a:lnTo>
                  <a:lnTo>
                    <a:pt x="16840" y="3982"/>
                  </a:lnTo>
                  <a:lnTo>
                    <a:pt x="16749" y="3982"/>
                  </a:lnTo>
                  <a:cubicBezTo>
                    <a:pt x="11095" y="3070"/>
                    <a:pt x="5381" y="1520"/>
                    <a:pt x="122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4"/>
            <p:cNvSpPr/>
            <p:nvPr/>
          </p:nvSpPr>
          <p:spPr>
            <a:xfrm>
              <a:off x="6601450" y="562600"/>
              <a:ext cx="307025" cy="373900"/>
            </a:xfrm>
            <a:custGeom>
              <a:avLst/>
              <a:gdLst/>
              <a:ahLst/>
              <a:cxnLst/>
              <a:rect l="l" t="t" r="r" b="b"/>
              <a:pathLst>
                <a:path w="12281" h="14956" extrusionOk="0">
                  <a:moveTo>
                    <a:pt x="12281" y="1"/>
                  </a:moveTo>
                  <a:lnTo>
                    <a:pt x="12281" y="1"/>
                  </a:lnTo>
                  <a:cubicBezTo>
                    <a:pt x="12279" y="1"/>
                    <a:pt x="5429" y="6525"/>
                    <a:pt x="1" y="14955"/>
                  </a:cubicBezTo>
                  <a:cubicBezTo>
                    <a:pt x="1" y="14955"/>
                    <a:pt x="9575" y="10487"/>
                    <a:pt x="12280" y="1"/>
                  </a:cubicBezTo>
                  <a:cubicBezTo>
                    <a:pt x="12281" y="1"/>
                    <a:pt x="12281" y="1"/>
                    <a:pt x="1228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4"/>
            <p:cNvSpPr/>
            <p:nvPr/>
          </p:nvSpPr>
          <p:spPr>
            <a:xfrm>
              <a:off x="6500375" y="235850"/>
              <a:ext cx="208250" cy="604150"/>
            </a:xfrm>
            <a:custGeom>
              <a:avLst/>
              <a:gdLst/>
              <a:ahLst/>
              <a:cxnLst/>
              <a:rect l="l" t="t" r="r" b="b"/>
              <a:pathLst>
                <a:path w="8330" h="24166" extrusionOk="0">
                  <a:moveTo>
                    <a:pt x="1" y="1"/>
                  </a:moveTo>
                  <a:cubicBezTo>
                    <a:pt x="1" y="2"/>
                    <a:pt x="1065" y="12068"/>
                    <a:pt x="5168" y="24165"/>
                  </a:cubicBezTo>
                  <a:cubicBezTo>
                    <a:pt x="5168" y="24165"/>
                    <a:pt x="8329" y="11065"/>
                    <a:pt x="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4"/>
            <p:cNvSpPr/>
            <p:nvPr/>
          </p:nvSpPr>
          <p:spPr>
            <a:xfrm>
              <a:off x="6750400" y="906075"/>
              <a:ext cx="136800" cy="518275"/>
            </a:xfrm>
            <a:custGeom>
              <a:avLst/>
              <a:gdLst/>
              <a:ahLst/>
              <a:cxnLst/>
              <a:rect l="l" t="t" r="r" b="b"/>
              <a:pathLst>
                <a:path w="5472" h="20731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2979" y="2"/>
                    <a:pt x="0" y="11035"/>
                    <a:pt x="1550" y="20730"/>
                  </a:cubicBezTo>
                  <a:cubicBezTo>
                    <a:pt x="1550" y="20730"/>
                    <a:pt x="5471" y="11916"/>
                    <a:pt x="297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4"/>
            <p:cNvSpPr/>
            <p:nvPr/>
          </p:nvSpPr>
          <p:spPr>
            <a:xfrm>
              <a:off x="6810425" y="1118850"/>
              <a:ext cx="172525" cy="281950"/>
            </a:xfrm>
            <a:custGeom>
              <a:avLst/>
              <a:gdLst/>
              <a:ahLst/>
              <a:cxnLst/>
              <a:rect l="l" t="t" r="r" b="b"/>
              <a:pathLst>
                <a:path w="6901" h="11278" extrusionOk="0">
                  <a:moveTo>
                    <a:pt x="6900" y="0"/>
                  </a:moveTo>
                  <a:lnTo>
                    <a:pt x="6900" y="0"/>
                  </a:lnTo>
                  <a:cubicBezTo>
                    <a:pt x="6900" y="1"/>
                    <a:pt x="1976" y="5350"/>
                    <a:pt x="0" y="11277"/>
                  </a:cubicBezTo>
                  <a:cubicBezTo>
                    <a:pt x="0" y="11277"/>
                    <a:pt x="4773" y="7478"/>
                    <a:pt x="6900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4"/>
            <p:cNvSpPr/>
            <p:nvPr/>
          </p:nvSpPr>
          <p:spPr>
            <a:xfrm>
              <a:off x="6599175" y="456975"/>
              <a:ext cx="210525" cy="971175"/>
            </a:xfrm>
            <a:custGeom>
              <a:avLst/>
              <a:gdLst/>
              <a:ahLst/>
              <a:cxnLst/>
              <a:rect l="l" t="t" r="r" b="b"/>
              <a:pathLst>
                <a:path w="8421" h="38847" extrusionOk="0">
                  <a:moveTo>
                    <a:pt x="4408" y="1"/>
                  </a:moveTo>
                  <a:cubicBezTo>
                    <a:pt x="3314" y="6141"/>
                    <a:pt x="2037" y="12676"/>
                    <a:pt x="61" y="18907"/>
                  </a:cubicBezTo>
                  <a:lnTo>
                    <a:pt x="0" y="18968"/>
                  </a:lnTo>
                  <a:lnTo>
                    <a:pt x="8025" y="38846"/>
                  </a:lnTo>
                  <a:lnTo>
                    <a:pt x="8420" y="38725"/>
                  </a:lnTo>
                  <a:lnTo>
                    <a:pt x="426" y="18968"/>
                  </a:lnTo>
                  <a:cubicBezTo>
                    <a:pt x="2371" y="12737"/>
                    <a:pt x="3709" y="6202"/>
                    <a:pt x="4803" y="92"/>
                  </a:cubicBezTo>
                  <a:lnTo>
                    <a:pt x="4408" y="1"/>
                  </a:ln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4"/>
            <p:cNvSpPr/>
            <p:nvPr/>
          </p:nvSpPr>
          <p:spPr>
            <a:xfrm>
              <a:off x="5846125" y="265500"/>
              <a:ext cx="158075" cy="532700"/>
            </a:xfrm>
            <a:custGeom>
              <a:avLst/>
              <a:gdLst/>
              <a:ahLst/>
              <a:cxnLst/>
              <a:rect l="l" t="t" r="r" b="b"/>
              <a:pathLst>
                <a:path w="6323" h="21308" extrusionOk="0">
                  <a:moveTo>
                    <a:pt x="5259" y="0"/>
                  </a:moveTo>
                  <a:cubicBezTo>
                    <a:pt x="0" y="10730"/>
                    <a:pt x="4803" y="21307"/>
                    <a:pt x="4803" y="21307"/>
                  </a:cubicBezTo>
                  <a:cubicBezTo>
                    <a:pt x="6323" y="10365"/>
                    <a:pt x="5259" y="1"/>
                    <a:pt x="5259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4"/>
            <p:cNvSpPr/>
            <p:nvPr/>
          </p:nvSpPr>
          <p:spPr>
            <a:xfrm>
              <a:off x="5803575" y="458500"/>
              <a:ext cx="163400" cy="339700"/>
            </a:xfrm>
            <a:custGeom>
              <a:avLst/>
              <a:gdLst/>
              <a:ahLst/>
              <a:cxnLst/>
              <a:rect l="l" t="t" r="r" b="b"/>
              <a:pathLst>
                <a:path w="6536" h="1358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122" y="8481"/>
                    <a:pt x="6535" y="13587"/>
                    <a:pt x="6535" y="13587"/>
                  </a:cubicBezTo>
                  <a:cubicBezTo>
                    <a:pt x="3952" y="6233"/>
                    <a:pt x="1" y="33"/>
                    <a:pt x="0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4"/>
            <p:cNvSpPr/>
            <p:nvPr/>
          </p:nvSpPr>
          <p:spPr>
            <a:xfrm>
              <a:off x="5293675" y="935650"/>
              <a:ext cx="693050" cy="157375"/>
            </a:xfrm>
            <a:custGeom>
              <a:avLst/>
              <a:gdLst/>
              <a:ahLst/>
              <a:cxnLst/>
              <a:rect l="l" t="t" r="r" b="b"/>
              <a:pathLst>
                <a:path w="27722" h="6295" extrusionOk="0">
                  <a:moveTo>
                    <a:pt x="3" y="945"/>
                  </a:move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2" y="945"/>
                    <a:pt x="3" y="945"/>
                  </a:cubicBezTo>
                  <a:lnTo>
                    <a:pt x="3" y="945"/>
                  </a:lnTo>
                  <a:cubicBezTo>
                    <a:pt x="3" y="945"/>
                    <a:pt x="3" y="945"/>
                    <a:pt x="3" y="945"/>
                  </a:cubicBezTo>
                  <a:close/>
                  <a:moveTo>
                    <a:pt x="7662" y="0"/>
                  </a:moveTo>
                  <a:cubicBezTo>
                    <a:pt x="5231" y="0"/>
                    <a:pt x="2662" y="276"/>
                    <a:pt x="3" y="945"/>
                  </a:cubicBezTo>
                  <a:lnTo>
                    <a:pt x="3" y="945"/>
                  </a:lnTo>
                  <a:cubicBezTo>
                    <a:pt x="211" y="953"/>
                    <a:pt x="13248" y="5149"/>
                    <a:pt x="27721" y="6295"/>
                  </a:cubicBezTo>
                  <a:cubicBezTo>
                    <a:pt x="27721" y="6295"/>
                    <a:pt x="19266" y="0"/>
                    <a:pt x="7662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4"/>
            <p:cNvSpPr/>
            <p:nvPr/>
          </p:nvSpPr>
          <p:spPr>
            <a:xfrm>
              <a:off x="6047500" y="1169000"/>
              <a:ext cx="276625" cy="185450"/>
            </a:xfrm>
            <a:custGeom>
              <a:avLst/>
              <a:gdLst/>
              <a:ahLst/>
              <a:cxnLst/>
              <a:rect l="l" t="t" r="r" b="b"/>
              <a:pathLst>
                <a:path w="11065" h="7418" extrusionOk="0">
                  <a:moveTo>
                    <a:pt x="11064" y="1"/>
                  </a:moveTo>
                  <a:cubicBezTo>
                    <a:pt x="11064" y="1"/>
                    <a:pt x="5046" y="1429"/>
                    <a:pt x="0" y="7417"/>
                  </a:cubicBezTo>
                  <a:cubicBezTo>
                    <a:pt x="0" y="7417"/>
                    <a:pt x="6778" y="4590"/>
                    <a:pt x="11064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4"/>
            <p:cNvSpPr/>
            <p:nvPr/>
          </p:nvSpPr>
          <p:spPr>
            <a:xfrm>
              <a:off x="5537600" y="1099850"/>
              <a:ext cx="411125" cy="269775"/>
            </a:xfrm>
            <a:custGeom>
              <a:avLst/>
              <a:gdLst/>
              <a:ahLst/>
              <a:cxnLst/>
              <a:rect l="l" t="t" r="r" b="b"/>
              <a:pathLst>
                <a:path w="16445" h="10791" extrusionOk="0">
                  <a:moveTo>
                    <a:pt x="16445" y="1"/>
                  </a:moveTo>
                  <a:cubicBezTo>
                    <a:pt x="16444" y="1"/>
                    <a:pt x="7143" y="1764"/>
                    <a:pt x="1" y="10791"/>
                  </a:cubicBezTo>
                  <a:cubicBezTo>
                    <a:pt x="1" y="10791"/>
                    <a:pt x="9332" y="6080"/>
                    <a:pt x="16445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4"/>
            <p:cNvSpPr/>
            <p:nvPr/>
          </p:nvSpPr>
          <p:spPr>
            <a:xfrm>
              <a:off x="5530000" y="1085425"/>
              <a:ext cx="848075" cy="133750"/>
            </a:xfrm>
            <a:custGeom>
              <a:avLst/>
              <a:gdLst/>
              <a:ahLst/>
              <a:cxnLst/>
              <a:rect l="l" t="t" r="r" b="b"/>
              <a:pathLst>
                <a:path w="33923" h="5350" extrusionOk="0">
                  <a:moveTo>
                    <a:pt x="18238" y="0"/>
                  </a:moveTo>
                  <a:lnTo>
                    <a:pt x="1" y="4985"/>
                  </a:lnTo>
                  <a:lnTo>
                    <a:pt x="92" y="5350"/>
                  </a:lnTo>
                  <a:lnTo>
                    <a:pt x="18238" y="365"/>
                  </a:lnTo>
                  <a:cubicBezTo>
                    <a:pt x="23314" y="2006"/>
                    <a:pt x="28603" y="3222"/>
                    <a:pt x="33892" y="4073"/>
                  </a:cubicBezTo>
                  <a:lnTo>
                    <a:pt x="33922" y="3678"/>
                  </a:lnTo>
                  <a:cubicBezTo>
                    <a:pt x="28633" y="2857"/>
                    <a:pt x="23345" y="1641"/>
                    <a:pt x="18268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4"/>
            <p:cNvSpPr/>
            <p:nvPr/>
          </p:nvSpPr>
          <p:spPr>
            <a:xfrm>
              <a:off x="5219200" y="329325"/>
              <a:ext cx="3057850" cy="2771350"/>
            </a:xfrm>
            <a:custGeom>
              <a:avLst/>
              <a:gdLst/>
              <a:ahLst/>
              <a:cxnLst/>
              <a:rect l="l" t="t" r="r" b="b"/>
              <a:pathLst>
                <a:path w="122314" h="110854" extrusionOk="0">
                  <a:moveTo>
                    <a:pt x="1825" y="0"/>
                  </a:moveTo>
                  <a:lnTo>
                    <a:pt x="1" y="3344"/>
                  </a:lnTo>
                  <a:cubicBezTo>
                    <a:pt x="46628" y="29515"/>
                    <a:pt x="86933" y="66688"/>
                    <a:pt x="116690" y="110853"/>
                  </a:cubicBezTo>
                  <a:lnTo>
                    <a:pt x="122313" y="106993"/>
                  </a:lnTo>
                  <a:cubicBezTo>
                    <a:pt x="91127" y="62494"/>
                    <a:pt x="49485" y="25563"/>
                    <a:pt x="1825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3" name="Google Shape;1183;p34"/>
          <p:cNvGrpSpPr/>
          <p:nvPr/>
        </p:nvGrpSpPr>
        <p:grpSpPr>
          <a:xfrm>
            <a:off x="0" y="5059600"/>
            <a:ext cx="12191539" cy="3601533"/>
            <a:chOff x="0" y="3794700"/>
            <a:chExt cx="9143654" cy="2701150"/>
          </a:xfrm>
        </p:grpSpPr>
        <p:sp>
          <p:nvSpPr>
            <p:cNvPr id="1184" name="Google Shape;1184;p34"/>
            <p:cNvSpPr/>
            <p:nvPr/>
          </p:nvSpPr>
          <p:spPr>
            <a:xfrm>
              <a:off x="7800" y="3794700"/>
              <a:ext cx="9129022" cy="746106"/>
            </a:xfrm>
            <a:custGeom>
              <a:avLst/>
              <a:gdLst/>
              <a:ahLst/>
              <a:cxnLst/>
              <a:rect l="l" t="t" r="r" b="b"/>
              <a:pathLst>
                <a:path w="284504" h="67905" extrusionOk="0">
                  <a:moveTo>
                    <a:pt x="0" y="1"/>
                  </a:moveTo>
                  <a:lnTo>
                    <a:pt x="0" y="64530"/>
                  </a:lnTo>
                  <a:lnTo>
                    <a:pt x="7326" y="67904"/>
                  </a:lnTo>
                  <a:lnTo>
                    <a:pt x="277148" y="67904"/>
                  </a:lnTo>
                  <a:lnTo>
                    <a:pt x="284504" y="65138"/>
                  </a:lnTo>
                  <a:lnTo>
                    <a:pt x="284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4"/>
            <p:cNvSpPr/>
            <p:nvPr/>
          </p:nvSpPr>
          <p:spPr>
            <a:xfrm>
              <a:off x="7798" y="4256425"/>
              <a:ext cx="962657" cy="284225"/>
            </a:xfrm>
            <a:custGeom>
              <a:avLst/>
              <a:gdLst/>
              <a:ahLst/>
              <a:cxnLst/>
              <a:rect l="l" t="t" r="r" b="b"/>
              <a:pathLst>
                <a:path w="30001" h="11369" extrusionOk="0">
                  <a:moveTo>
                    <a:pt x="0" y="0"/>
                  </a:moveTo>
                  <a:lnTo>
                    <a:pt x="0" y="3618"/>
                  </a:lnTo>
                  <a:lnTo>
                    <a:pt x="19636" y="11368"/>
                  </a:lnTo>
                  <a:lnTo>
                    <a:pt x="30001" y="11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4"/>
            <p:cNvSpPr/>
            <p:nvPr/>
          </p:nvSpPr>
          <p:spPr>
            <a:xfrm>
              <a:off x="7798" y="4144725"/>
              <a:ext cx="1404470" cy="395925"/>
            </a:xfrm>
            <a:custGeom>
              <a:avLst/>
              <a:gdLst/>
              <a:ahLst/>
              <a:cxnLst/>
              <a:rect l="l" t="t" r="r" b="b"/>
              <a:pathLst>
                <a:path w="43770" h="15837" extrusionOk="0">
                  <a:moveTo>
                    <a:pt x="0" y="0"/>
                  </a:moveTo>
                  <a:lnTo>
                    <a:pt x="0" y="1459"/>
                  </a:lnTo>
                  <a:lnTo>
                    <a:pt x="39241" y="15836"/>
                  </a:lnTo>
                  <a:lnTo>
                    <a:pt x="43770" y="158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4"/>
            <p:cNvSpPr/>
            <p:nvPr/>
          </p:nvSpPr>
          <p:spPr>
            <a:xfrm>
              <a:off x="8173509" y="4256425"/>
              <a:ext cx="963620" cy="284225"/>
            </a:xfrm>
            <a:custGeom>
              <a:avLst/>
              <a:gdLst/>
              <a:ahLst/>
              <a:cxnLst/>
              <a:rect l="l" t="t" r="r" b="b"/>
              <a:pathLst>
                <a:path w="30031" h="11369" extrusionOk="0">
                  <a:moveTo>
                    <a:pt x="30031" y="0"/>
                  </a:moveTo>
                  <a:lnTo>
                    <a:pt x="0" y="11368"/>
                  </a:lnTo>
                  <a:lnTo>
                    <a:pt x="10365" y="11368"/>
                  </a:lnTo>
                  <a:lnTo>
                    <a:pt x="30031" y="3618"/>
                  </a:lnTo>
                  <a:lnTo>
                    <a:pt x="300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4"/>
            <p:cNvSpPr/>
            <p:nvPr/>
          </p:nvSpPr>
          <p:spPr>
            <a:xfrm>
              <a:off x="7732642" y="4144725"/>
              <a:ext cx="1404470" cy="395925"/>
            </a:xfrm>
            <a:custGeom>
              <a:avLst/>
              <a:gdLst/>
              <a:ahLst/>
              <a:cxnLst/>
              <a:rect l="l" t="t" r="r" b="b"/>
              <a:pathLst>
                <a:path w="43770" h="15837" extrusionOk="0">
                  <a:moveTo>
                    <a:pt x="43770" y="0"/>
                  </a:moveTo>
                  <a:lnTo>
                    <a:pt x="0" y="15836"/>
                  </a:lnTo>
                  <a:lnTo>
                    <a:pt x="4499" y="15836"/>
                  </a:lnTo>
                  <a:lnTo>
                    <a:pt x="43770" y="1459"/>
                  </a:lnTo>
                  <a:lnTo>
                    <a:pt x="437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4"/>
            <p:cNvSpPr/>
            <p:nvPr/>
          </p:nvSpPr>
          <p:spPr>
            <a:xfrm>
              <a:off x="0" y="4770100"/>
              <a:ext cx="9143654" cy="360225"/>
            </a:xfrm>
            <a:custGeom>
              <a:avLst/>
              <a:gdLst/>
              <a:ahLst/>
              <a:cxnLst/>
              <a:rect l="l" t="t" r="r" b="b"/>
              <a:pathLst>
                <a:path w="284960" h="14409" extrusionOk="0">
                  <a:moveTo>
                    <a:pt x="0" y="1"/>
                  </a:moveTo>
                  <a:lnTo>
                    <a:pt x="0" y="14408"/>
                  </a:lnTo>
                  <a:lnTo>
                    <a:pt x="284960" y="14408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4"/>
            <p:cNvSpPr/>
            <p:nvPr/>
          </p:nvSpPr>
          <p:spPr>
            <a:xfrm>
              <a:off x="0" y="4770100"/>
              <a:ext cx="9143654" cy="180875"/>
            </a:xfrm>
            <a:custGeom>
              <a:avLst/>
              <a:gdLst/>
              <a:ahLst/>
              <a:cxnLst/>
              <a:rect l="l" t="t" r="r" b="b"/>
              <a:pathLst>
                <a:path w="284960" h="7235" extrusionOk="0">
                  <a:moveTo>
                    <a:pt x="0" y="1"/>
                  </a:moveTo>
                  <a:lnTo>
                    <a:pt x="0" y="1825"/>
                  </a:lnTo>
                  <a:lnTo>
                    <a:pt x="284960" y="723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4"/>
            <p:cNvSpPr/>
            <p:nvPr/>
          </p:nvSpPr>
          <p:spPr>
            <a:xfrm>
              <a:off x="675917" y="4770100"/>
              <a:ext cx="7790909" cy="360225"/>
            </a:xfrm>
            <a:custGeom>
              <a:avLst/>
              <a:gdLst/>
              <a:ahLst/>
              <a:cxnLst/>
              <a:rect l="l" t="t" r="r" b="b"/>
              <a:pathLst>
                <a:path w="242802" h="14409" extrusionOk="0">
                  <a:moveTo>
                    <a:pt x="0" y="1"/>
                  </a:moveTo>
                  <a:lnTo>
                    <a:pt x="19089" y="14408"/>
                  </a:lnTo>
                  <a:lnTo>
                    <a:pt x="223713" y="14408"/>
                  </a:lnTo>
                  <a:cubicBezTo>
                    <a:pt x="229792" y="9819"/>
                    <a:pt x="235658" y="5411"/>
                    <a:pt x="242801" y="1"/>
                  </a:cubicBezTo>
                  <a:close/>
                </a:path>
              </a:pathLst>
            </a:custGeom>
            <a:solidFill>
              <a:srgbClr val="282848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4"/>
            <p:cNvSpPr/>
            <p:nvPr/>
          </p:nvSpPr>
          <p:spPr>
            <a:xfrm>
              <a:off x="0" y="4540625"/>
              <a:ext cx="9143654" cy="229500"/>
            </a:xfrm>
            <a:custGeom>
              <a:avLst/>
              <a:gdLst/>
              <a:ahLst/>
              <a:cxnLst/>
              <a:rect l="l" t="t" r="r" b="b"/>
              <a:pathLst>
                <a:path w="284960" h="9180" extrusionOk="0">
                  <a:moveTo>
                    <a:pt x="0" y="0"/>
                  </a:moveTo>
                  <a:lnTo>
                    <a:pt x="0" y="9180"/>
                  </a:lnTo>
                  <a:lnTo>
                    <a:pt x="284960" y="918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4"/>
            <p:cNvSpPr/>
            <p:nvPr/>
          </p:nvSpPr>
          <p:spPr>
            <a:xfrm>
              <a:off x="0" y="4540625"/>
              <a:ext cx="9143654" cy="61575"/>
            </a:xfrm>
            <a:custGeom>
              <a:avLst/>
              <a:gdLst/>
              <a:ahLst/>
              <a:cxnLst/>
              <a:rect l="l" t="t" r="r" b="b"/>
              <a:pathLst>
                <a:path w="284960" h="2463" extrusionOk="0">
                  <a:moveTo>
                    <a:pt x="0" y="0"/>
                  </a:moveTo>
                  <a:lnTo>
                    <a:pt x="0" y="943"/>
                  </a:lnTo>
                  <a:lnTo>
                    <a:pt x="284960" y="246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4"/>
            <p:cNvSpPr/>
            <p:nvPr/>
          </p:nvSpPr>
          <p:spPr>
            <a:xfrm>
              <a:off x="242847" y="4540625"/>
              <a:ext cx="8659903" cy="229500"/>
            </a:xfrm>
            <a:custGeom>
              <a:avLst/>
              <a:gdLst/>
              <a:ahLst/>
              <a:cxnLst/>
              <a:rect l="l" t="t" r="r" b="b"/>
              <a:pathLst>
                <a:path w="269884" h="9180" extrusionOk="0">
                  <a:moveTo>
                    <a:pt x="1" y="0"/>
                  </a:moveTo>
                  <a:lnTo>
                    <a:pt x="11399" y="9180"/>
                  </a:lnTo>
                  <a:lnTo>
                    <a:pt x="258425" y="9180"/>
                  </a:lnTo>
                  <a:cubicBezTo>
                    <a:pt x="264504" y="4286"/>
                    <a:pt x="269884" y="0"/>
                    <a:pt x="269884" y="0"/>
                  </a:cubicBezTo>
                  <a:close/>
                </a:path>
              </a:pathLst>
            </a:custGeom>
            <a:solidFill>
              <a:srgbClr val="282848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4"/>
            <p:cNvSpPr/>
            <p:nvPr/>
          </p:nvSpPr>
          <p:spPr>
            <a:xfrm>
              <a:off x="242847" y="4540625"/>
              <a:ext cx="8657978" cy="1955225"/>
            </a:xfrm>
            <a:custGeom>
              <a:avLst/>
              <a:gdLst/>
              <a:ahLst/>
              <a:cxnLst/>
              <a:rect l="l" t="t" r="r" b="b"/>
              <a:pathLst>
                <a:path w="269824" h="78209" extrusionOk="0">
                  <a:moveTo>
                    <a:pt x="1" y="0"/>
                  </a:moveTo>
                  <a:lnTo>
                    <a:pt x="134927" y="78208"/>
                  </a:lnTo>
                  <a:lnTo>
                    <a:pt x="2698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4"/>
            <p:cNvSpPr/>
            <p:nvPr/>
          </p:nvSpPr>
          <p:spPr>
            <a:xfrm>
              <a:off x="636897" y="4540625"/>
              <a:ext cx="7868914" cy="1777400"/>
            </a:xfrm>
            <a:custGeom>
              <a:avLst/>
              <a:gdLst/>
              <a:ahLst/>
              <a:cxnLst/>
              <a:rect l="l" t="t" r="r" b="b"/>
              <a:pathLst>
                <a:path w="245233" h="71096" extrusionOk="0">
                  <a:moveTo>
                    <a:pt x="0" y="0"/>
                  </a:moveTo>
                  <a:lnTo>
                    <a:pt x="122647" y="71096"/>
                  </a:lnTo>
                  <a:lnTo>
                    <a:pt x="245233" y="0"/>
                  </a:lnTo>
                  <a:lnTo>
                    <a:pt x="234838" y="0"/>
                  </a:lnTo>
                  <a:cubicBezTo>
                    <a:pt x="201372" y="19423"/>
                    <a:pt x="122647" y="65077"/>
                    <a:pt x="122647" y="65077"/>
                  </a:cubicBezTo>
                  <a:lnTo>
                    <a:pt x="103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4"/>
            <p:cNvSpPr/>
            <p:nvPr/>
          </p:nvSpPr>
          <p:spPr>
            <a:xfrm>
              <a:off x="1266991" y="4540625"/>
              <a:ext cx="6609768" cy="1493200"/>
            </a:xfrm>
            <a:custGeom>
              <a:avLst/>
              <a:gdLst/>
              <a:ahLst/>
              <a:cxnLst/>
              <a:rect l="l" t="t" r="r" b="b"/>
              <a:pathLst>
                <a:path w="205992" h="59728" extrusionOk="0">
                  <a:moveTo>
                    <a:pt x="0" y="0"/>
                  </a:moveTo>
                  <a:lnTo>
                    <a:pt x="103011" y="59728"/>
                  </a:lnTo>
                  <a:lnTo>
                    <a:pt x="205992" y="0"/>
                  </a:lnTo>
                  <a:lnTo>
                    <a:pt x="201493" y="0"/>
                  </a:lnTo>
                  <a:lnTo>
                    <a:pt x="103011" y="57114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4"/>
            <p:cNvSpPr/>
            <p:nvPr/>
          </p:nvSpPr>
          <p:spPr>
            <a:xfrm>
              <a:off x="1487408" y="5000350"/>
              <a:ext cx="6061650" cy="300950"/>
            </a:xfrm>
            <a:custGeom>
              <a:avLst/>
              <a:gdLst/>
              <a:ahLst/>
              <a:cxnLst/>
              <a:rect l="l" t="t" r="r" b="b"/>
              <a:pathLst>
                <a:path w="188910" h="12038" extrusionOk="0">
                  <a:moveTo>
                    <a:pt x="0" y="1"/>
                  </a:moveTo>
                  <a:cubicBezTo>
                    <a:pt x="7797" y="3653"/>
                    <a:pt x="16982" y="6945"/>
                    <a:pt x="32668" y="6945"/>
                  </a:cubicBezTo>
                  <a:cubicBezTo>
                    <a:pt x="37346" y="6945"/>
                    <a:pt x="42602" y="6652"/>
                    <a:pt x="48573" y="5989"/>
                  </a:cubicBezTo>
                  <a:cubicBezTo>
                    <a:pt x="52188" y="5587"/>
                    <a:pt x="55475" y="5414"/>
                    <a:pt x="58568" y="5414"/>
                  </a:cubicBezTo>
                  <a:cubicBezTo>
                    <a:pt x="77716" y="5414"/>
                    <a:pt x="89445" y="12037"/>
                    <a:pt x="125504" y="12037"/>
                  </a:cubicBezTo>
                  <a:cubicBezTo>
                    <a:pt x="167359" y="12037"/>
                    <a:pt x="188910" y="1"/>
                    <a:pt x="188910" y="1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4"/>
            <p:cNvSpPr/>
            <p:nvPr/>
          </p:nvSpPr>
          <p:spPr>
            <a:xfrm>
              <a:off x="441830" y="4540625"/>
              <a:ext cx="8153723" cy="300950"/>
            </a:xfrm>
            <a:custGeom>
              <a:avLst/>
              <a:gdLst/>
              <a:ahLst/>
              <a:cxnLst/>
              <a:rect l="l" t="t" r="r" b="b"/>
              <a:pathLst>
                <a:path w="254109" h="12038" extrusionOk="0">
                  <a:moveTo>
                    <a:pt x="0" y="0"/>
                  </a:moveTo>
                  <a:cubicBezTo>
                    <a:pt x="0" y="0"/>
                    <a:pt x="28967" y="12037"/>
                    <a:pt x="85260" y="12037"/>
                  </a:cubicBezTo>
                  <a:cubicBezTo>
                    <a:pt x="133697" y="12037"/>
                    <a:pt x="149490" y="5414"/>
                    <a:pt x="175251" y="5414"/>
                  </a:cubicBezTo>
                  <a:cubicBezTo>
                    <a:pt x="179413" y="5414"/>
                    <a:pt x="183835" y="5587"/>
                    <a:pt x="188697" y="5988"/>
                  </a:cubicBezTo>
                  <a:cubicBezTo>
                    <a:pt x="196698" y="6649"/>
                    <a:pt x="203752" y="6941"/>
                    <a:pt x="210036" y="6941"/>
                  </a:cubicBezTo>
                  <a:cubicBezTo>
                    <a:pt x="231203" y="6941"/>
                    <a:pt x="243632" y="3633"/>
                    <a:pt x="254108" y="0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4"/>
            <p:cNvSpPr/>
            <p:nvPr/>
          </p:nvSpPr>
          <p:spPr>
            <a:xfrm>
              <a:off x="1873660" y="5000350"/>
              <a:ext cx="5289207" cy="107175"/>
            </a:xfrm>
            <a:custGeom>
              <a:avLst/>
              <a:gdLst/>
              <a:ahLst/>
              <a:cxnLst/>
              <a:rect l="l" t="t" r="r" b="b"/>
              <a:pathLst>
                <a:path w="164837" h="4287" extrusionOk="0">
                  <a:moveTo>
                    <a:pt x="0" y="1"/>
                  </a:moveTo>
                  <a:cubicBezTo>
                    <a:pt x="6759" y="1306"/>
                    <a:pt x="14750" y="2486"/>
                    <a:pt x="28331" y="2486"/>
                  </a:cubicBezTo>
                  <a:cubicBezTo>
                    <a:pt x="32463" y="2486"/>
                    <a:pt x="37113" y="2377"/>
                    <a:pt x="42402" y="2128"/>
                  </a:cubicBezTo>
                  <a:cubicBezTo>
                    <a:pt x="45558" y="1984"/>
                    <a:pt x="48427" y="1922"/>
                    <a:pt x="51129" y="1922"/>
                  </a:cubicBezTo>
                  <a:cubicBezTo>
                    <a:pt x="67813" y="1922"/>
                    <a:pt x="78071" y="4286"/>
                    <a:pt x="109516" y="4286"/>
                  </a:cubicBezTo>
                  <a:cubicBezTo>
                    <a:pt x="146021" y="4286"/>
                    <a:pt x="164836" y="1"/>
                    <a:pt x="164836" y="1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0056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678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754503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title"/>
          </p:nvPr>
        </p:nvSpPr>
        <p:spPr>
          <a:xfrm>
            <a:off x="6110033" y="1315193"/>
            <a:ext cx="4862800" cy="11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body" idx="1"/>
          </p:nvPr>
        </p:nvSpPr>
        <p:spPr>
          <a:xfrm>
            <a:off x="6110033" y="2626967"/>
            <a:ext cx="4862800" cy="27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3pPr>
            <a:lvl4pPr marL="2438339" lvl="3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4pPr>
            <a:lvl5pPr marL="3047924" lvl="4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5pPr>
            <a:lvl6pPr marL="3657509" lvl="5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6pPr>
            <a:lvl7pPr marL="4267093" lvl="6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7pPr>
            <a:lvl8pPr marL="4876678" lvl="7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8pPr>
            <a:lvl9pPr marL="5486263" lvl="8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9pPr>
          </a:lstStyle>
          <a:p>
            <a:endParaRPr/>
          </a:p>
        </p:txBody>
      </p:sp>
      <p:sp>
        <p:nvSpPr>
          <p:cNvPr id="190" name="Google Shape;190;p7"/>
          <p:cNvSpPr/>
          <p:nvPr/>
        </p:nvSpPr>
        <p:spPr>
          <a:xfrm>
            <a:off x="-63500" y="5990333"/>
            <a:ext cx="12395200" cy="99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1" name="Google Shape;191;p7"/>
          <p:cNvGrpSpPr/>
          <p:nvPr/>
        </p:nvGrpSpPr>
        <p:grpSpPr>
          <a:xfrm>
            <a:off x="9256367" y="-1275767"/>
            <a:ext cx="4296967" cy="6466200"/>
            <a:chOff x="5219200" y="-59750"/>
            <a:chExt cx="3222725" cy="4849650"/>
          </a:xfrm>
        </p:grpSpPr>
        <p:sp>
          <p:nvSpPr>
            <p:cNvPr id="192" name="Google Shape;192;p7"/>
            <p:cNvSpPr/>
            <p:nvPr/>
          </p:nvSpPr>
          <p:spPr>
            <a:xfrm>
              <a:off x="5751125" y="32975"/>
              <a:ext cx="2690800" cy="4756925"/>
            </a:xfrm>
            <a:custGeom>
              <a:avLst/>
              <a:gdLst/>
              <a:ahLst/>
              <a:cxnLst/>
              <a:rect l="l" t="t" r="r" b="b"/>
              <a:pathLst>
                <a:path w="107632" h="190277" extrusionOk="0">
                  <a:moveTo>
                    <a:pt x="2919" y="0"/>
                  </a:moveTo>
                  <a:lnTo>
                    <a:pt x="1" y="2432"/>
                  </a:lnTo>
                  <a:cubicBezTo>
                    <a:pt x="45260" y="57843"/>
                    <a:pt x="79516" y="122069"/>
                    <a:pt x="100337" y="190276"/>
                  </a:cubicBezTo>
                  <a:lnTo>
                    <a:pt x="107632" y="187997"/>
                  </a:lnTo>
                  <a:cubicBezTo>
                    <a:pt x="85291" y="119212"/>
                    <a:pt x="49485" y="55016"/>
                    <a:pt x="2919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7057400" y="3028525"/>
              <a:ext cx="645150" cy="170175"/>
            </a:xfrm>
            <a:custGeom>
              <a:avLst/>
              <a:gdLst/>
              <a:ahLst/>
              <a:cxnLst/>
              <a:rect l="l" t="t" r="r" b="b"/>
              <a:pathLst>
                <a:path w="25806" h="6807" extrusionOk="0">
                  <a:moveTo>
                    <a:pt x="5808" y="1"/>
                  </a:moveTo>
                  <a:cubicBezTo>
                    <a:pt x="3950" y="1"/>
                    <a:pt x="2007" y="174"/>
                    <a:pt x="0" y="575"/>
                  </a:cubicBezTo>
                  <a:cubicBezTo>
                    <a:pt x="0" y="575"/>
                    <a:pt x="12128" y="5134"/>
                    <a:pt x="25806" y="6806"/>
                  </a:cubicBezTo>
                  <a:cubicBezTo>
                    <a:pt x="25806" y="6806"/>
                    <a:pt x="17463" y="1"/>
                    <a:pt x="5808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7345400" y="2894700"/>
              <a:ext cx="357150" cy="304750"/>
            </a:xfrm>
            <a:custGeom>
              <a:avLst/>
              <a:gdLst/>
              <a:ahLst/>
              <a:cxnLst/>
              <a:rect l="l" t="t" r="r" b="b"/>
              <a:pathLst>
                <a:path w="14286" h="12190" extrusionOk="0">
                  <a:moveTo>
                    <a:pt x="30" y="1"/>
                  </a:moveTo>
                  <a:lnTo>
                    <a:pt x="30" y="1"/>
                  </a:lnTo>
                  <a:cubicBezTo>
                    <a:pt x="0" y="1"/>
                    <a:pt x="6170" y="6809"/>
                    <a:pt x="14286" y="12190"/>
                  </a:cubicBezTo>
                  <a:cubicBezTo>
                    <a:pt x="14286" y="12190"/>
                    <a:pt x="10122" y="2858"/>
                    <a:pt x="30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6289125" y="-59750"/>
              <a:ext cx="326800" cy="704450"/>
            </a:xfrm>
            <a:custGeom>
              <a:avLst/>
              <a:gdLst/>
              <a:ahLst/>
              <a:cxnLst/>
              <a:rect l="l" t="t" r="r" b="b"/>
              <a:pathLst>
                <a:path w="13072" h="28178" extrusionOk="0">
                  <a:moveTo>
                    <a:pt x="13071" y="1"/>
                  </a:moveTo>
                  <a:lnTo>
                    <a:pt x="13071" y="1"/>
                  </a:lnTo>
                  <a:cubicBezTo>
                    <a:pt x="1" y="11369"/>
                    <a:pt x="457" y="28178"/>
                    <a:pt x="457" y="28178"/>
                  </a:cubicBezTo>
                  <a:cubicBezTo>
                    <a:pt x="8603" y="14439"/>
                    <a:pt x="13071" y="62"/>
                    <a:pt x="1307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6160725" y="101350"/>
              <a:ext cx="159600" cy="544100"/>
            </a:xfrm>
            <a:custGeom>
              <a:avLst/>
              <a:gdLst/>
              <a:ahLst/>
              <a:cxnLst/>
              <a:rect l="l" t="t" r="r" b="b"/>
              <a:pathLst>
                <a:path w="6384" h="21764" extrusionOk="0">
                  <a:moveTo>
                    <a:pt x="4559" y="1"/>
                  </a:moveTo>
                  <a:cubicBezTo>
                    <a:pt x="0" y="11308"/>
                    <a:pt x="5654" y="21764"/>
                    <a:pt x="5654" y="21764"/>
                  </a:cubicBezTo>
                  <a:cubicBezTo>
                    <a:pt x="6383" y="10488"/>
                    <a:pt x="4560" y="2"/>
                    <a:pt x="455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6616650" y="2131775"/>
              <a:ext cx="415675" cy="105800"/>
            </a:xfrm>
            <a:custGeom>
              <a:avLst/>
              <a:gdLst/>
              <a:ahLst/>
              <a:cxnLst/>
              <a:rect l="l" t="t" r="r" b="b"/>
              <a:pathLst>
                <a:path w="16627" h="4232" extrusionOk="0">
                  <a:moveTo>
                    <a:pt x="16627" y="1"/>
                  </a:moveTo>
                  <a:lnTo>
                    <a:pt x="16627" y="1"/>
                  </a:lnTo>
                  <a:cubicBezTo>
                    <a:pt x="7812" y="1004"/>
                    <a:pt x="1" y="3800"/>
                    <a:pt x="1" y="3800"/>
                  </a:cubicBezTo>
                  <a:cubicBezTo>
                    <a:pt x="1387" y="4103"/>
                    <a:pt x="2728" y="4232"/>
                    <a:pt x="4007" y="4232"/>
                  </a:cubicBezTo>
                  <a:cubicBezTo>
                    <a:pt x="11338" y="4232"/>
                    <a:pt x="16627" y="1"/>
                    <a:pt x="16627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6520900" y="1776900"/>
              <a:ext cx="425575" cy="339700"/>
            </a:xfrm>
            <a:custGeom>
              <a:avLst/>
              <a:gdLst/>
              <a:ahLst/>
              <a:cxnLst/>
              <a:rect l="l" t="t" r="r" b="b"/>
              <a:pathLst>
                <a:path w="17023" h="1358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1" y="3"/>
                  </a:cubicBezTo>
                  <a:lnTo>
                    <a:pt x="1" y="3"/>
                  </a:lnTo>
                  <a:cubicBezTo>
                    <a:pt x="1" y="2"/>
                    <a:pt x="1" y="2"/>
                    <a:pt x="1" y="1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5412" y="10944"/>
                    <a:pt x="17022" y="13588"/>
                    <a:pt x="17022" y="13588"/>
                  </a:cubicBezTo>
                  <a:cubicBezTo>
                    <a:pt x="9104" y="5640"/>
                    <a:pt x="113" y="107"/>
                    <a:pt x="1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6920600" y="2295150"/>
              <a:ext cx="423300" cy="177850"/>
            </a:xfrm>
            <a:custGeom>
              <a:avLst/>
              <a:gdLst/>
              <a:ahLst/>
              <a:cxnLst/>
              <a:rect l="l" t="t" r="r" b="b"/>
              <a:pathLst>
                <a:path w="16932" h="7114" extrusionOk="0">
                  <a:moveTo>
                    <a:pt x="1" y="1"/>
                  </a:moveTo>
                  <a:cubicBezTo>
                    <a:pt x="1" y="1"/>
                    <a:pt x="2" y="2"/>
                    <a:pt x="4" y="3"/>
                  </a:cubicBezTo>
                  <a:lnTo>
                    <a:pt x="4" y="3"/>
                  </a:lnTo>
                  <a:cubicBezTo>
                    <a:pt x="3" y="2"/>
                    <a:pt x="2" y="2"/>
                    <a:pt x="1" y="1"/>
                  </a:cubicBezTo>
                  <a:close/>
                  <a:moveTo>
                    <a:pt x="4" y="3"/>
                  </a:moveTo>
                  <a:cubicBezTo>
                    <a:pt x="8423" y="6749"/>
                    <a:pt x="16931" y="7113"/>
                    <a:pt x="16931" y="7113"/>
                  </a:cubicBezTo>
                  <a:cubicBezTo>
                    <a:pt x="9981" y="2119"/>
                    <a:pt x="203" y="103"/>
                    <a:pt x="4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7039900" y="2457650"/>
              <a:ext cx="291075" cy="39850"/>
            </a:xfrm>
            <a:custGeom>
              <a:avLst/>
              <a:gdLst/>
              <a:ahLst/>
              <a:cxnLst/>
              <a:rect l="l" t="t" r="r" b="b"/>
              <a:pathLst>
                <a:path w="11643" h="1594" extrusionOk="0">
                  <a:moveTo>
                    <a:pt x="8756" y="0"/>
                  </a:moveTo>
                  <a:cubicBezTo>
                    <a:pt x="4223" y="0"/>
                    <a:pt x="1" y="1221"/>
                    <a:pt x="1" y="1221"/>
                  </a:cubicBezTo>
                  <a:cubicBezTo>
                    <a:pt x="1449" y="1489"/>
                    <a:pt x="2812" y="1594"/>
                    <a:pt x="4060" y="1594"/>
                  </a:cubicBezTo>
                  <a:cubicBezTo>
                    <a:pt x="8624" y="1594"/>
                    <a:pt x="11643" y="188"/>
                    <a:pt x="11643" y="188"/>
                  </a:cubicBezTo>
                  <a:cubicBezTo>
                    <a:pt x="10691" y="55"/>
                    <a:pt x="9717" y="0"/>
                    <a:pt x="8756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6609050" y="2027675"/>
              <a:ext cx="734075" cy="461275"/>
            </a:xfrm>
            <a:custGeom>
              <a:avLst/>
              <a:gdLst/>
              <a:ahLst/>
              <a:cxnLst/>
              <a:rect l="l" t="t" r="r" b="b"/>
              <a:pathLst>
                <a:path w="29363" h="18451" extrusionOk="0">
                  <a:moveTo>
                    <a:pt x="122" y="1"/>
                  </a:moveTo>
                  <a:lnTo>
                    <a:pt x="1" y="365"/>
                  </a:lnTo>
                  <a:cubicBezTo>
                    <a:pt x="5289" y="1885"/>
                    <a:pt x="10943" y="3466"/>
                    <a:pt x="16627" y="4377"/>
                  </a:cubicBezTo>
                  <a:lnTo>
                    <a:pt x="29089" y="18451"/>
                  </a:lnTo>
                  <a:lnTo>
                    <a:pt x="29363" y="18207"/>
                  </a:lnTo>
                  <a:lnTo>
                    <a:pt x="16840" y="3982"/>
                  </a:lnTo>
                  <a:lnTo>
                    <a:pt x="16749" y="3982"/>
                  </a:lnTo>
                  <a:cubicBezTo>
                    <a:pt x="11095" y="3070"/>
                    <a:pt x="5381" y="1520"/>
                    <a:pt x="122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6601450" y="562600"/>
              <a:ext cx="307025" cy="373900"/>
            </a:xfrm>
            <a:custGeom>
              <a:avLst/>
              <a:gdLst/>
              <a:ahLst/>
              <a:cxnLst/>
              <a:rect l="l" t="t" r="r" b="b"/>
              <a:pathLst>
                <a:path w="12281" h="14956" extrusionOk="0">
                  <a:moveTo>
                    <a:pt x="12281" y="1"/>
                  </a:moveTo>
                  <a:lnTo>
                    <a:pt x="12281" y="1"/>
                  </a:lnTo>
                  <a:cubicBezTo>
                    <a:pt x="12279" y="1"/>
                    <a:pt x="5429" y="6525"/>
                    <a:pt x="1" y="14955"/>
                  </a:cubicBezTo>
                  <a:cubicBezTo>
                    <a:pt x="1" y="14955"/>
                    <a:pt x="9575" y="10487"/>
                    <a:pt x="12280" y="1"/>
                  </a:cubicBezTo>
                  <a:cubicBezTo>
                    <a:pt x="12281" y="1"/>
                    <a:pt x="12281" y="1"/>
                    <a:pt x="1228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6500375" y="235850"/>
              <a:ext cx="208250" cy="604150"/>
            </a:xfrm>
            <a:custGeom>
              <a:avLst/>
              <a:gdLst/>
              <a:ahLst/>
              <a:cxnLst/>
              <a:rect l="l" t="t" r="r" b="b"/>
              <a:pathLst>
                <a:path w="8330" h="24166" extrusionOk="0">
                  <a:moveTo>
                    <a:pt x="1" y="1"/>
                  </a:moveTo>
                  <a:cubicBezTo>
                    <a:pt x="1" y="2"/>
                    <a:pt x="1065" y="12068"/>
                    <a:pt x="5168" y="24165"/>
                  </a:cubicBezTo>
                  <a:cubicBezTo>
                    <a:pt x="5168" y="24165"/>
                    <a:pt x="8329" y="11065"/>
                    <a:pt x="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6750400" y="906075"/>
              <a:ext cx="136800" cy="518275"/>
            </a:xfrm>
            <a:custGeom>
              <a:avLst/>
              <a:gdLst/>
              <a:ahLst/>
              <a:cxnLst/>
              <a:rect l="l" t="t" r="r" b="b"/>
              <a:pathLst>
                <a:path w="5472" h="20731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2979" y="2"/>
                    <a:pt x="0" y="11035"/>
                    <a:pt x="1550" y="20730"/>
                  </a:cubicBezTo>
                  <a:cubicBezTo>
                    <a:pt x="1550" y="20730"/>
                    <a:pt x="5471" y="11916"/>
                    <a:pt x="297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810425" y="1118850"/>
              <a:ext cx="172525" cy="281950"/>
            </a:xfrm>
            <a:custGeom>
              <a:avLst/>
              <a:gdLst/>
              <a:ahLst/>
              <a:cxnLst/>
              <a:rect l="l" t="t" r="r" b="b"/>
              <a:pathLst>
                <a:path w="6901" h="11278" extrusionOk="0">
                  <a:moveTo>
                    <a:pt x="6900" y="0"/>
                  </a:moveTo>
                  <a:lnTo>
                    <a:pt x="6900" y="0"/>
                  </a:lnTo>
                  <a:cubicBezTo>
                    <a:pt x="6900" y="1"/>
                    <a:pt x="1976" y="5350"/>
                    <a:pt x="0" y="11277"/>
                  </a:cubicBezTo>
                  <a:cubicBezTo>
                    <a:pt x="0" y="11277"/>
                    <a:pt x="4773" y="7478"/>
                    <a:pt x="6900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6599175" y="456975"/>
              <a:ext cx="210525" cy="971175"/>
            </a:xfrm>
            <a:custGeom>
              <a:avLst/>
              <a:gdLst/>
              <a:ahLst/>
              <a:cxnLst/>
              <a:rect l="l" t="t" r="r" b="b"/>
              <a:pathLst>
                <a:path w="8421" h="38847" extrusionOk="0">
                  <a:moveTo>
                    <a:pt x="4408" y="1"/>
                  </a:moveTo>
                  <a:cubicBezTo>
                    <a:pt x="3314" y="6141"/>
                    <a:pt x="2037" y="12676"/>
                    <a:pt x="61" y="18907"/>
                  </a:cubicBezTo>
                  <a:lnTo>
                    <a:pt x="0" y="18968"/>
                  </a:lnTo>
                  <a:lnTo>
                    <a:pt x="8025" y="38846"/>
                  </a:lnTo>
                  <a:lnTo>
                    <a:pt x="8420" y="38725"/>
                  </a:lnTo>
                  <a:lnTo>
                    <a:pt x="426" y="18968"/>
                  </a:lnTo>
                  <a:cubicBezTo>
                    <a:pt x="2371" y="12737"/>
                    <a:pt x="3709" y="6202"/>
                    <a:pt x="4803" y="92"/>
                  </a:cubicBezTo>
                  <a:lnTo>
                    <a:pt x="4408" y="1"/>
                  </a:ln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5846125" y="265500"/>
              <a:ext cx="158075" cy="532700"/>
            </a:xfrm>
            <a:custGeom>
              <a:avLst/>
              <a:gdLst/>
              <a:ahLst/>
              <a:cxnLst/>
              <a:rect l="l" t="t" r="r" b="b"/>
              <a:pathLst>
                <a:path w="6323" h="21308" extrusionOk="0">
                  <a:moveTo>
                    <a:pt x="5259" y="0"/>
                  </a:moveTo>
                  <a:cubicBezTo>
                    <a:pt x="0" y="10730"/>
                    <a:pt x="4803" y="21307"/>
                    <a:pt x="4803" y="21307"/>
                  </a:cubicBezTo>
                  <a:cubicBezTo>
                    <a:pt x="6323" y="10365"/>
                    <a:pt x="5259" y="1"/>
                    <a:pt x="5259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5803575" y="458500"/>
              <a:ext cx="163400" cy="339700"/>
            </a:xfrm>
            <a:custGeom>
              <a:avLst/>
              <a:gdLst/>
              <a:ahLst/>
              <a:cxnLst/>
              <a:rect l="l" t="t" r="r" b="b"/>
              <a:pathLst>
                <a:path w="6536" h="1358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122" y="8481"/>
                    <a:pt x="6535" y="13587"/>
                    <a:pt x="6535" y="13587"/>
                  </a:cubicBezTo>
                  <a:cubicBezTo>
                    <a:pt x="3952" y="6233"/>
                    <a:pt x="1" y="33"/>
                    <a:pt x="0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5293675" y="935650"/>
              <a:ext cx="693050" cy="157375"/>
            </a:xfrm>
            <a:custGeom>
              <a:avLst/>
              <a:gdLst/>
              <a:ahLst/>
              <a:cxnLst/>
              <a:rect l="l" t="t" r="r" b="b"/>
              <a:pathLst>
                <a:path w="27722" h="6295" extrusionOk="0">
                  <a:moveTo>
                    <a:pt x="3" y="945"/>
                  </a:move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2" y="945"/>
                    <a:pt x="3" y="945"/>
                  </a:cubicBezTo>
                  <a:lnTo>
                    <a:pt x="3" y="945"/>
                  </a:lnTo>
                  <a:cubicBezTo>
                    <a:pt x="3" y="945"/>
                    <a:pt x="3" y="945"/>
                    <a:pt x="3" y="945"/>
                  </a:cubicBezTo>
                  <a:close/>
                  <a:moveTo>
                    <a:pt x="7662" y="0"/>
                  </a:moveTo>
                  <a:cubicBezTo>
                    <a:pt x="5231" y="0"/>
                    <a:pt x="2662" y="276"/>
                    <a:pt x="3" y="945"/>
                  </a:cubicBezTo>
                  <a:lnTo>
                    <a:pt x="3" y="945"/>
                  </a:lnTo>
                  <a:cubicBezTo>
                    <a:pt x="211" y="953"/>
                    <a:pt x="13248" y="5149"/>
                    <a:pt x="27721" y="6295"/>
                  </a:cubicBezTo>
                  <a:cubicBezTo>
                    <a:pt x="27721" y="6295"/>
                    <a:pt x="19266" y="0"/>
                    <a:pt x="7662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6047500" y="1169000"/>
              <a:ext cx="276625" cy="185450"/>
            </a:xfrm>
            <a:custGeom>
              <a:avLst/>
              <a:gdLst/>
              <a:ahLst/>
              <a:cxnLst/>
              <a:rect l="l" t="t" r="r" b="b"/>
              <a:pathLst>
                <a:path w="11065" h="7418" extrusionOk="0">
                  <a:moveTo>
                    <a:pt x="11064" y="1"/>
                  </a:moveTo>
                  <a:cubicBezTo>
                    <a:pt x="11064" y="1"/>
                    <a:pt x="5046" y="1429"/>
                    <a:pt x="0" y="7417"/>
                  </a:cubicBezTo>
                  <a:cubicBezTo>
                    <a:pt x="0" y="7417"/>
                    <a:pt x="6778" y="4590"/>
                    <a:pt x="11064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5537600" y="1099850"/>
              <a:ext cx="411125" cy="269775"/>
            </a:xfrm>
            <a:custGeom>
              <a:avLst/>
              <a:gdLst/>
              <a:ahLst/>
              <a:cxnLst/>
              <a:rect l="l" t="t" r="r" b="b"/>
              <a:pathLst>
                <a:path w="16445" h="10791" extrusionOk="0">
                  <a:moveTo>
                    <a:pt x="16445" y="1"/>
                  </a:moveTo>
                  <a:cubicBezTo>
                    <a:pt x="16444" y="1"/>
                    <a:pt x="7143" y="1764"/>
                    <a:pt x="1" y="10791"/>
                  </a:cubicBezTo>
                  <a:cubicBezTo>
                    <a:pt x="1" y="10791"/>
                    <a:pt x="9332" y="6080"/>
                    <a:pt x="16445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5530000" y="1085425"/>
              <a:ext cx="848075" cy="133750"/>
            </a:xfrm>
            <a:custGeom>
              <a:avLst/>
              <a:gdLst/>
              <a:ahLst/>
              <a:cxnLst/>
              <a:rect l="l" t="t" r="r" b="b"/>
              <a:pathLst>
                <a:path w="33923" h="5350" extrusionOk="0">
                  <a:moveTo>
                    <a:pt x="18238" y="0"/>
                  </a:moveTo>
                  <a:lnTo>
                    <a:pt x="1" y="4985"/>
                  </a:lnTo>
                  <a:lnTo>
                    <a:pt x="92" y="5350"/>
                  </a:lnTo>
                  <a:lnTo>
                    <a:pt x="18238" y="365"/>
                  </a:lnTo>
                  <a:cubicBezTo>
                    <a:pt x="23314" y="2006"/>
                    <a:pt x="28603" y="3222"/>
                    <a:pt x="33892" y="4073"/>
                  </a:cubicBezTo>
                  <a:lnTo>
                    <a:pt x="33922" y="3678"/>
                  </a:lnTo>
                  <a:cubicBezTo>
                    <a:pt x="28633" y="2857"/>
                    <a:pt x="23345" y="1641"/>
                    <a:pt x="18268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5219200" y="329325"/>
              <a:ext cx="3057850" cy="2771350"/>
            </a:xfrm>
            <a:custGeom>
              <a:avLst/>
              <a:gdLst/>
              <a:ahLst/>
              <a:cxnLst/>
              <a:rect l="l" t="t" r="r" b="b"/>
              <a:pathLst>
                <a:path w="122314" h="110854" extrusionOk="0">
                  <a:moveTo>
                    <a:pt x="1825" y="0"/>
                  </a:moveTo>
                  <a:lnTo>
                    <a:pt x="1" y="3344"/>
                  </a:lnTo>
                  <a:cubicBezTo>
                    <a:pt x="46628" y="29515"/>
                    <a:pt x="86933" y="66688"/>
                    <a:pt x="116690" y="110853"/>
                  </a:cubicBezTo>
                  <a:lnTo>
                    <a:pt x="122313" y="106993"/>
                  </a:lnTo>
                  <a:cubicBezTo>
                    <a:pt x="91127" y="62494"/>
                    <a:pt x="49485" y="25563"/>
                    <a:pt x="1825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60295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35"/>
          <p:cNvSpPr/>
          <p:nvPr/>
        </p:nvSpPr>
        <p:spPr>
          <a:xfrm>
            <a:off x="-63500" y="6137800"/>
            <a:ext cx="12395200" cy="84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03" name="Google Shape;1203;p35"/>
          <p:cNvGrpSpPr/>
          <p:nvPr/>
        </p:nvGrpSpPr>
        <p:grpSpPr>
          <a:xfrm rot="384094">
            <a:off x="10044033" y="-334574"/>
            <a:ext cx="4297119" cy="6466428"/>
            <a:chOff x="5219200" y="-59750"/>
            <a:chExt cx="3222725" cy="4849650"/>
          </a:xfrm>
        </p:grpSpPr>
        <p:sp>
          <p:nvSpPr>
            <p:cNvPr id="1204" name="Google Shape;1204;p35"/>
            <p:cNvSpPr/>
            <p:nvPr/>
          </p:nvSpPr>
          <p:spPr>
            <a:xfrm>
              <a:off x="5751125" y="32975"/>
              <a:ext cx="2690800" cy="4756925"/>
            </a:xfrm>
            <a:custGeom>
              <a:avLst/>
              <a:gdLst/>
              <a:ahLst/>
              <a:cxnLst/>
              <a:rect l="l" t="t" r="r" b="b"/>
              <a:pathLst>
                <a:path w="107632" h="190277" extrusionOk="0">
                  <a:moveTo>
                    <a:pt x="2919" y="0"/>
                  </a:moveTo>
                  <a:lnTo>
                    <a:pt x="1" y="2432"/>
                  </a:lnTo>
                  <a:cubicBezTo>
                    <a:pt x="45260" y="57843"/>
                    <a:pt x="79516" y="122069"/>
                    <a:pt x="100337" y="190276"/>
                  </a:cubicBezTo>
                  <a:lnTo>
                    <a:pt x="107632" y="187997"/>
                  </a:lnTo>
                  <a:cubicBezTo>
                    <a:pt x="85291" y="119212"/>
                    <a:pt x="49485" y="55016"/>
                    <a:pt x="2919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5"/>
            <p:cNvSpPr/>
            <p:nvPr/>
          </p:nvSpPr>
          <p:spPr>
            <a:xfrm>
              <a:off x="7057400" y="3028525"/>
              <a:ext cx="645150" cy="170175"/>
            </a:xfrm>
            <a:custGeom>
              <a:avLst/>
              <a:gdLst/>
              <a:ahLst/>
              <a:cxnLst/>
              <a:rect l="l" t="t" r="r" b="b"/>
              <a:pathLst>
                <a:path w="25806" h="6807" extrusionOk="0">
                  <a:moveTo>
                    <a:pt x="5808" y="1"/>
                  </a:moveTo>
                  <a:cubicBezTo>
                    <a:pt x="3950" y="1"/>
                    <a:pt x="2007" y="174"/>
                    <a:pt x="0" y="575"/>
                  </a:cubicBezTo>
                  <a:cubicBezTo>
                    <a:pt x="0" y="575"/>
                    <a:pt x="12128" y="5134"/>
                    <a:pt x="25806" y="6806"/>
                  </a:cubicBezTo>
                  <a:cubicBezTo>
                    <a:pt x="25806" y="6806"/>
                    <a:pt x="17463" y="1"/>
                    <a:pt x="5808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5"/>
            <p:cNvSpPr/>
            <p:nvPr/>
          </p:nvSpPr>
          <p:spPr>
            <a:xfrm>
              <a:off x="7345400" y="2894700"/>
              <a:ext cx="357150" cy="304750"/>
            </a:xfrm>
            <a:custGeom>
              <a:avLst/>
              <a:gdLst/>
              <a:ahLst/>
              <a:cxnLst/>
              <a:rect l="l" t="t" r="r" b="b"/>
              <a:pathLst>
                <a:path w="14286" h="12190" extrusionOk="0">
                  <a:moveTo>
                    <a:pt x="30" y="1"/>
                  </a:moveTo>
                  <a:lnTo>
                    <a:pt x="30" y="1"/>
                  </a:lnTo>
                  <a:cubicBezTo>
                    <a:pt x="0" y="1"/>
                    <a:pt x="6170" y="6809"/>
                    <a:pt x="14286" y="12190"/>
                  </a:cubicBezTo>
                  <a:cubicBezTo>
                    <a:pt x="14286" y="12190"/>
                    <a:pt x="10122" y="2858"/>
                    <a:pt x="30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5"/>
            <p:cNvSpPr/>
            <p:nvPr/>
          </p:nvSpPr>
          <p:spPr>
            <a:xfrm>
              <a:off x="6289125" y="-59750"/>
              <a:ext cx="326800" cy="704450"/>
            </a:xfrm>
            <a:custGeom>
              <a:avLst/>
              <a:gdLst/>
              <a:ahLst/>
              <a:cxnLst/>
              <a:rect l="l" t="t" r="r" b="b"/>
              <a:pathLst>
                <a:path w="13072" h="28178" extrusionOk="0">
                  <a:moveTo>
                    <a:pt x="13071" y="1"/>
                  </a:moveTo>
                  <a:lnTo>
                    <a:pt x="13071" y="1"/>
                  </a:lnTo>
                  <a:cubicBezTo>
                    <a:pt x="1" y="11369"/>
                    <a:pt x="457" y="28178"/>
                    <a:pt x="457" y="28178"/>
                  </a:cubicBezTo>
                  <a:cubicBezTo>
                    <a:pt x="8603" y="14439"/>
                    <a:pt x="13071" y="62"/>
                    <a:pt x="1307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5"/>
            <p:cNvSpPr/>
            <p:nvPr/>
          </p:nvSpPr>
          <p:spPr>
            <a:xfrm>
              <a:off x="6160725" y="101350"/>
              <a:ext cx="159600" cy="544100"/>
            </a:xfrm>
            <a:custGeom>
              <a:avLst/>
              <a:gdLst/>
              <a:ahLst/>
              <a:cxnLst/>
              <a:rect l="l" t="t" r="r" b="b"/>
              <a:pathLst>
                <a:path w="6384" h="21764" extrusionOk="0">
                  <a:moveTo>
                    <a:pt x="4559" y="1"/>
                  </a:moveTo>
                  <a:cubicBezTo>
                    <a:pt x="0" y="11308"/>
                    <a:pt x="5654" y="21764"/>
                    <a:pt x="5654" y="21764"/>
                  </a:cubicBezTo>
                  <a:cubicBezTo>
                    <a:pt x="6383" y="10488"/>
                    <a:pt x="4560" y="2"/>
                    <a:pt x="455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5"/>
            <p:cNvSpPr/>
            <p:nvPr/>
          </p:nvSpPr>
          <p:spPr>
            <a:xfrm>
              <a:off x="6616650" y="2131775"/>
              <a:ext cx="415675" cy="105800"/>
            </a:xfrm>
            <a:custGeom>
              <a:avLst/>
              <a:gdLst/>
              <a:ahLst/>
              <a:cxnLst/>
              <a:rect l="l" t="t" r="r" b="b"/>
              <a:pathLst>
                <a:path w="16627" h="4232" extrusionOk="0">
                  <a:moveTo>
                    <a:pt x="16627" y="1"/>
                  </a:moveTo>
                  <a:lnTo>
                    <a:pt x="16627" y="1"/>
                  </a:lnTo>
                  <a:cubicBezTo>
                    <a:pt x="7812" y="1004"/>
                    <a:pt x="1" y="3800"/>
                    <a:pt x="1" y="3800"/>
                  </a:cubicBezTo>
                  <a:cubicBezTo>
                    <a:pt x="1387" y="4103"/>
                    <a:pt x="2728" y="4232"/>
                    <a:pt x="4007" y="4232"/>
                  </a:cubicBezTo>
                  <a:cubicBezTo>
                    <a:pt x="11338" y="4232"/>
                    <a:pt x="16627" y="1"/>
                    <a:pt x="16627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5"/>
            <p:cNvSpPr/>
            <p:nvPr/>
          </p:nvSpPr>
          <p:spPr>
            <a:xfrm>
              <a:off x="6520900" y="1776900"/>
              <a:ext cx="425575" cy="339700"/>
            </a:xfrm>
            <a:custGeom>
              <a:avLst/>
              <a:gdLst/>
              <a:ahLst/>
              <a:cxnLst/>
              <a:rect l="l" t="t" r="r" b="b"/>
              <a:pathLst>
                <a:path w="17023" h="1358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1" y="3"/>
                  </a:cubicBezTo>
                  <a:lnTo>
                    <a:pt x="1" y="3"/>
                  </a:lnTo>
                  <a:cubicBezTo>
                    <a:pt x="1" y="2"/>
                    <a:pt x="1" y="2"/>
                    <a:pt x="1" y="1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5412" y="10944"/>
                    <a:pt x="17022" y="13588"/>
                    <a:pt x="17022" y="13588"/>
                  </a:cubicBezTo>
                  <a:cubicBezTo>
                    <a:pt x="9104" y="5640"/>
                    <a:pt x="113" y="107"/>
                    <a:pt x="1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5"/>
            <p:cNvSpPr/>
            <p:nvPr/>
          </p:nvSpPr>
          <p:spPr>
            <a:xfrm>
              <a:off x="6920600" y="2295150"/>
              <a:ext cx="423300" cy="177850"/>
            </a:xfrm>
            <a:custGeom>
              <a:avLst/>
              <a:gdLst/>
              <a:ahLst/>
              <a:cxnLst/>
              <a:rect l="l" t="t" r="r" b="b"/>
              <a:pathLst>
                <a:path w="16932" h="7114" extrusionOk="0">
                  <a:moveTo>
                    <a:pt x="1" y="1"/>
                  </a:moveTo>
                  <a:cubicBezTo>
                    <a:pt x="1" y="1"/>
                    <a:pt x="2" y="2"/>
                    <a:pt x="4" y="3"/>
                  </a:cubicBezTo>
                  <a:lnTo>
                    <a:pt x="4" y="3"/>
                  </a:lnTo>
                  <a:cubicBezTo>
                    <a:pt x="3" y="2"/>
                    <a:pt x="2" y="2"/>
                    <a:pt x="1" y="1"/>
                  </a:cubicBezTo>
                  <a:close/>
                  <a:moveTo>
                    <a:pt x="4" y="3"/>
                  </a:moveTo>
                  <a:cubicBezTo>
                    <a:pt x="8423" y="6749"/>
                    <a:pt x="16931" y="7113"/>
                    <a:pt x="16931" y="7113"/>
                  </a:cubicBezTo>
                  <a:cubicBezTo>
                    <a:pt x="9981" y="2119"/>
                    <a:pt x="203" y="103"/>
                    <a:pt x="4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5"/>
            <p:cNvSpPr/>
            <p:nvPr/>
          </p:nvSpPr>
          <p:spPr>
            <a:xfrm>
              <a:off x="7039900" y="2457650"/>
              <a:ext cx="291075" cy="39850"/>
            </a:xfrm>
            <a:custGeom>
              <a:avLst/>
              <a:gdLst/>
              <a:ahLst/>
              <a:cxnLst/>
              <a:rect l="l" t="t" r="r" b="b"/>
              <a:pathLst>
                <a:path w="11643" h="1594" extrusionOk="0">
                  <a:moveTo>
                    <a:pt x="8756" y="0"/>
                  </a:moveTo>
                  <a:cubicBezTo>
                    <a:pt x="4223" y="0"/>
                    <a:pt x="1" y="1221"/>
                    <a:pt x="1" y="1221"/>
                  </a:cubicBezTo>
                  <a:cubicBezTo>
                    <a:pt x="1449" y="1489"/>
                    <a:pt x="2812" y="1594"/>
                    <a:pt x="4060" y="1594"/>
                  </a:cubicBezTo>
                  <a:cubicBezTo>
                    <a:pt x="8624" y="1594"/>
                    <a:pt x="11643" y="188"/>
                    <a:pt x="11643" y="188"/>
                  </a:cubicBezTo>
                  <a:cubicBezTo>
                    <a:pt x="10691" y="55"/>
                    <a:pt x="9717" y="0"/>
                    <a:pt x="8756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5"/>
            <p:cNvSpPr/>
            <p:nvPr/>
          </p:nvSpPr>
          <p:spPr>
            <a:xfrm>
              <a:off x="6609050" y="2027675"/>
              <a:ext cx="734075" cy="461275"/>
            </a:xfrm>
            <a:custGeom>
              <a:avLst/>
              <a:gdLst/>
              <a:ahLst/>
              <a:cxnLst/>
              <a:rect l="l" t="t" r="r" b="b"/>
              <a:pathLst>
                <a:path w="29363" h="18451" extrusionOk="0">
                  <a:moveTo>
                    <a:pt x="122" y="1"/>
                  </a:moveTo>
                  <a:lnTo>
                    <a:pt x="1" y="365"/>
                  </a:lnTo>
                  <a:cubicBezTo>
                    <a:pt x="5289" y="1885"/>
                    <a:pt x="10943" y="3466"/>
                    <a:pt x="16627" y="4377"/>
                  </a:cubicBezTo>
                  <a:lnTo>
                    <a:pt x="29089" y="18451"/>
                  </a:lnTo>
                  <a:lnTo>
                    <a:pt x="29363" y="18207"/>
                  </a:lnTo>
                  <a:lnTo>
                    <a:pt x="16840" y="3982"/>
                  </a:lnTo>
                  <a:lnTo>
                    <a:pt x="16749" y="3982"/>
                  </a:lnTo>
                  <a:cubicBezTo>
                    <a:pt x="11095" y="3070"/>
                    <a:pt x="5381" y="1520"/>
                    <a:pt x="122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5"/>
            <p:cNvSpPr/>
            <p:nvPr/>
          </p:nvSpPr>
          <p:spPr>
            <a:xfrm>
              <a:off x="6601450" y="562600"/>
              <a:ext cx="307025" cy="373900"/>
            </a:xfrm>
            <a:custGeom>
              <a:avLst/>
              <a:gdLst/>
              <a:ahLst/>
              <a:cxnLst/>
              <a:rect l="l" t="t" r="r" b="b"/>
              <a:pathLst>
                <a:path w="12281" h="14956" extrusionOk="0">
                  <a:moveTo>
                    <a:pt x="12281" y="1"/>
                  </a:moveTo>
                  <a:lnTo>
                    <a:pt x="12281" y="1"/>
                  </a:lnTo>
                  <a:cubicBezTo>
                    <a:pt x="12279" y="1"/>
                    <a:pt x="5429" y="6525"/>
                    <a:pt x="1" y="14955"/>
                  </a:cubicBezTo>
                  <a:cubicBezTo>
                    <a:pt x="1" y="14955"/>
                    <a:pt x="9575" y="10487"/>
                    <a:pt x="12280" y="1"/>
                  </a:cubicBezTo>
                  <a:cubicBezTo>
                    <a:pt x="12281" y="1"/>
                    <a:pt x="12281" y="1"/>
                    <a:pt x="1228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5"/>
            <p:cNvSpPr/>
            <p:nvPr/>
          </p:nvSpPr>
          <p:spPr>
            <a:xfrm>
              <a:off x="6500375" y="235850"/>
              <a:ext cx="208250" cy="604150"/>
            </a:xfrm>
            <a:custGeom>
              <a:avLst/>
              <a:gdLst/>
              <a:ahLst/>
              <a:cxnLst/>
              <a:rect l="l" t="t" r="r" b="b"/>
              <a:pathLst>
                <a:path w="8330" h="24166" extrusionOk="0">
                  <a:moveTo>
                    <a:pt x="1" y="1"/>
                  </a:moveTo>
                  <a:cubicBezTo>
                    <a:pt x="1" y="2"/>
                    <a:pt x="1065" y="12068"/>
                    <a:pt x="5168" y="24165"/>
                  </a:cubicBezTo>
                  <a:cubicBezTo>
                    <a:pt x="5168" y="24165"/>
                    <a:pt x="8329" y="11065"/>
                    <a:pt x="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5"/>
            <p:cNvSpPr/>
            <p:nvPr/>
          </p:nvSpPr>
          <p:spPr>
            <a:xfrm>
              <a:off x="6750400" y="906075"/>
              <a:ext cx="136800" cy="518275"/>
            </a:xfrm>
            <a:custGeom>
              <a:avLst/>
              <a:gdLst/>
              <a:ahLst/>
              <a:cxnLst/>
              <a:rect l="l" t="t" r="r" b="b"/>
              <a:pathLst>
                <a:path w="5472" h="20731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2979" y="2"/>
                    <a:pt x="0" y="11035"/>
                    <a:pt x="1550" y="20730"/>
                  </a:cubicBezTo>
                  <a:cubicBezTo>
                    <a:pt x="1550" y="20730"/>
                    <a:pt x="5471" y="11916"/>
                    <a:pt x="297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5"/>
            <p:cNvSpPr/>
            <p:nvPr/>
          </p:nvSpPr>
          <p:spPr>
            <a:xfrm>
              <a:off x="6810425" y="1118850"/>
              <a:ext cx="172525" cy="281950"/>
            </a:xfrm>
            <a:custGeom>
              <a:avLst/>
              <a:gdLst/>
              <a:ahLst/>
              <a:cxnLst/>
              <a:rect l="l" t="t" r="r" b="b"/>
              <a:pathLst>
                <a:path w="6901" h="11278" extrusionOk="0">
                  <a:moveTo>
                    <a:pt x="6900" y="0"/>
                  </a:moveTo>
                  <a:lnTo>
                    <a:pt x="6900" y="0"/>
                  </a:lnTo>
                  <a:cubicBezTo>
                    <a:pt x="6900" y="1"/>
                    <a:pt x="1976" y="5350"/>
                    <a:pt x="0" y="11277"/>
                  </a:cubicBezTo>
                  <a:cubicBezTo>
                    <a:pt x="0" y="11277"/>
                    <a:pt x="4773" y="7478"/>
                    <a:pt x="6900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5"/>
            <p:cNvSpPr/>
            <p:nvPr/>
          </p:nvSpPr>
          <p:spPr>
            <a:xfrm>
              <a:off x="6599175" y="456975"/>
              <a:ext cx="210525" cy="971175"/>
            </a:xfrm>
            <a:custGeom>
              <a:avLst/>
              <a:gdLst/>
              <a:ahLst/>
              <a:cxnLst/>
              <a:rect l="l" t="t" r="r" b="b"/>
              <a:pathLst>
                <a:path w="8421" h="38847" extrusionOk="0">
                  <a:moveTo>
                    <a:pt x="4408" y="1"/>
                  </a:moveTo>
                  <a:cubicBezTo>
                    <a:pt x="3314" y="6141"/>
                    <a:pt x="2037" y="12676"/>
                    <a:pt x="61" y="18907"/>
                  </a:cubicBezTo>
                  <a:lnTo>
                    <a:pt x="0" y="18968"/>
                  </a:lnTo>
                  <a:lnTo>
                    <a:pt x="8025" y="38846"/>
                  </a:lnTo>
                  <a:lnTo>
                    <a:pt x="8420" y="38725"/>
                  </a:lnTo>
                  <a:lnTo>
                    <a:pt x="426" y="18968"/>
                  </a:lnTo>
                  <a:cubicBezTo>
                    <a:pt x="2371" y="12737"/>
                    <a:pt x="3709" y="6202"/>
                    <a:pt x="4803" y="92"/>
                  </a:cubicBezTo>
                  <a:lnTo>
                    <a:pt x="4408" y="1"/>
                  </a:ln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5"/>
            <p:cNvSpPr/>
            <p:nvPr/>
          </p:nvSpPr>
          <p:spPr>
            <a:xfrm>
              <a:off x="5846125" y="265500"/>
              <a:ext cx="158075" cy="532700"/>
            </a:xfrm>
            <a:custGeom>
              <a:avLst/>
              <a:gdLst/>
              <a:ahLst/>
              <a:cxnLst/>
              <a:rect l="l" t="t" r="r" b="b"/>
              <a:pathLst>
                <a:path w="6323" h="21308" extrusionOk="0">
                  <a:moveTo>
                    <a:pt x="5259" y="0"/>
                  </a:moveTo>
                  <a:cubicBezTo>
                    <a:pt x="0" y="10730"/>
                    <a:pt x="4803" y="21307"/>
                    <a:pt x="4803" y="21307"/>
                  </a:cubicBezTo>
                  <a:cubicBezTo>
                    <a:pt x="6323" y="10365"/>
                    <a:pt x="5259" y="1"/>
                    <a:pt x="5259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5"/>
            <p:cNvSpPr/>
            <p:nvPr/>
          </p:nvSpPr>
          <p:spPr>
            <a:xfrm>
              <a:off x="5803575" y="458500"/>
              <a:ext cx="163400" cy="339700"/>
            </a:xfrm>
            <a:custGeom>
              <a:avLst/>
              <a:gdLst/>
              <a:ahLst/>
              <a:cxnLst/>
              <a:rect l="l" t="t" r="r" b="b"/>
              <a:pathLst>
                <a:path w="6536" h="1358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122" y="8481"/>
                    <a:pt x="6535" y="13587"/>
                    <a:pt x="6535" y="13587"/>
                  </a:cubicBezTo>
                  <a:cubicBezTo>
                    <a:pt x="3952" y="6233"/>
                    <a:pt x="1" y="33"/>
                    <a:pt x="0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5"/>
            <p:cNvSpPr/>
            <p:nvPr/>
          </p:nvSpPr>
          <p:spPr>
            <a:xfrm>
              <a:off x="5293675" y="935650"/>
              <a:ext cx="693050" cy="157375"/>
            </a:xfrm>
            <a:custGeom>
              <a:avLst/>
              <a:gdLst/>
              <a:ahLst/>
              <a:cxnLst/>
              <a:rect l="l" t="t" r="r" b="b"/>
              <a:pathLst>
                <a:path w="27722" h="6295" extrusionOk="0">
                  <a:moveTo>
                    <a:pt x="3" y="945"/>
                  </a:move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2" y="945"/>
                    <a:pt x="3" y="945"/>
                  </a:cubicBezTo>
                  <a:lnTo>
                    <a:pt x="3" y="945"/>
                  </a:lnTo>
                  <a:cubicBezTo>
                    <a:pt x="3" y="945"/>
                    <a:pt x="3" y="945"/>
                    <a:pt x="3" y="945"/>
                  </a:cubicBezTo>
                  <a:close/>
                  <a:moveTo>
                    <a:pt x="7662" y="0"/>
                  </a:moveTo>
                  <a:cubicBezTo>
                    <a:pt x="5231" y="0"/>
                    <a:pt x="2662" y="276"/>
                    <a:pt x="3" y="945"/>
                  </a:cubicBezTo>
                  <a:lnTo>
                    <a:pt x="3" y="945"/>
                  </a:lnTo>
                  <a:cubicBezTo>
                    <a:pt x="211" y="953"/>
                    <a:pt x="13248" y="5149"/>
                    <a:pt x="27721" y="6295"/>
                  </a:cubicBezTo>
                  <a:cubicBezTo>
                    <a:pt x="27721" y="6295"/>
                    <a:pt x="19266" y="0"/>
                    <a:pt x="7662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6047500" y="1169000"/>
              <a:ext cx="276625" cy="185450"/>
            </a:xfrm>
            <a:custGeom>
              <a:avLst/>
              <a:gdLst/>
              <a:ahLst/>
              <a:cxnLst/>
              <a:rect l="l" t="t" r="r" b="b"/>
              <a:pathLst>
                <a:path w="11065" h="7418" extrusionOk="0">
                  <a:moveTo>
                    <a:pt x="11064" y="1"/>
                  </a:moveTo>
                  <a:cubicBezTo>
                    <a:pt x="11064" y="1"/>
                    <a:pt x="5046" y="1429"/>
                    <a:pt x="0" y="7417"/>
                  </a:cubicBezTo>
                  <a:cubicBezTo>
                    <a:pt x="0" y="7417"/>
                    <a:pt x="6778" y="4590"/>
                    <a:pt x="11064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5"/>
            <p:cNvSpPr/>
            <p:nvPr/>
          </p:nvSpPr>
          <p:spPr>
            <a:xfrm>
              <a:off x="5537600" y="1099850"/>
              <a:ext cx="411125" cy="269775"/>
            </a:xfrm>
            <a:custGeom>
              <a:avLst/>
              <a:gdLst/>
              <a:ahLst/>
              <a:cxnLst/>
              <a:rect l="l" t="t" r="r" b="b"/>
              <a:pathLst>
                <a:path w="16445" h="10791" extrusionOk="0">
                  <a:moveTo>
                    <a:pt x="16445" y="1"/>
                  </a:moveTo>
                  <a:cubicBezTo>
                    <a:pt x="16444" y="1"/>
                    <a:pt x="7143" y="1764"/>
                    <a:pt x="1" y="10791"/>
                  </a:cubicBezTo>
                  <a:cubicBezTo>
                    <a:pt x="1" y="10791"/>
                    <a:pt x="9332" y="6080"/>
                    <a:pt x="16445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5"/>
            <p:cNvSpPr/>
            <p:nvPr/>
          </p:nvSpPr>
          <p:spPr>
            <a:xfrm>
              <a:off x="5530000" y="1085425"/>
              <a:ext cx="848075" cy="133750"/>
            </a:xfrm>
            <a:custGeom>
              <a:avLst/>
              <a:gdLst/>
              <a:ahLst/>
              <a:cxnLst/>
              <a:rect l="l" t="t" r="r" b="b"/>
              <a:pathLst>
                <a:path w="33923" h="5350" extrusionOk="0">
                  <a:moveTo>
                    <a:pt x="18238" y="0"/>
                  </a:moveTo>
                  <a:lnTo>
                    <a:pt x="1" y="4985"/>
                  </a:lnTo>
                  <a:lnTo>
                    <a:pt x="92" y="5350"/>
                  </a:lnTo>
                  <a:lnTo>
                    <a:pt x="18238" y="365"/>
                  </a:lnTo>
                  <a:cubicBezTo>
                    <a:pt x="23314" y="2006"/>
                    <a:pt x="28603" y="3222"/>
                    <a:pt x="33892" y="4073"/>
                  </a:cubicBezTo>
                  <a:lnTo>
                    <a:pt x="33922" y="3678"/>
                  </a:lnTo>
                  <a:cubicBezTo>
                    <a:pt x="28633" y="2857"/>
                    <a:pt x="23345" y="1641"/>
                    <a:pt x="18268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5"/>
            <p:cNvSpPr/>
            <p:nvPr/>
          </p:nvSpPr>
          <p:spPr>
            <a:xfrm>
              <a:off x="5219200" y="329325"/>
              <a:ext cx="3057850" cy="2771350"/>
            </a:xfrm>
            <a:custGeom>
              <a:avLst/>
              <a:gdLst/>
              <a:ahLst/>
              <a:cxnLst/>
              <a:rect l="l" t="t" r="r" b="b"/>
              <a:pathLst>
                <a:path w="122314" h="110854" extrusionOk="0">
                  <a:moveTo>
                    <a:pt x="1825" y="0"/>
                  </a:moveTo>
                  <a:lnTo>
                    <a:pt x="1" y="3344"/>
                  </a:lnTo>
                  <a:cubicBezTo>
                    <a:pt x="46628" y="29515"/>
                    <a:pt x="86933" y="66688"/>
                    <a:pt x="116690" y="110853"/>
                  </a:cubicBezTo>
                  <a:lnTo>
                    <a:pt x="122313" y="106993"/>
                  </a:lnTo>
                  <a:cubicBezTo>
                    <a:pt x="91127" y="62494"/>
                    <a:pt x="49485" y="25563"/>
                    <a:pt x="1825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6" name="Google Shape;1226;p35"/>
          <p:cNvGrpSpPr/>
          <p:nvPr/>
        </p:nvGrpSpPr>
        <p:grpSpPr>
          <a:xfrm rot="3522602" flipH="1">
            <a:off x="-3792043" y="-2404882"/>
            <a:ext cx="4297219" cy="6466580"/>
            <a:chOff x="5219200" y="-59750"/>
            <a:chExt cx="3222725" cy="4849650"/>
          </a:xfrm>
        </p:grpSpPr>
        <p:sp>
          <p:nvSpPr>
            <p:cNvPr id="1227" name="Google Shape;1227;p35"/>
            <p:cNvSpPr/>
            <p:nvPr/>
          </p:nvSpPr>
          <p:spPr>
            <a:xfrm>
              <a:off x="5751125" y="32975"/>
              <a:ext cx="2690800" cy="4756925"/>
            </a:xfrm>
            <a:custGeom>
              <a:avLst/>
              <a:gdLst/>
              <a:ahLst/>
              <a:cxnLst/>
              <a:rect l="l" t="t" r="r" b="b"/>
              <a:pathLst>
                <a:path w="107632" h="190277" extrusionOk="0">
                  <a:moveTo>
                    <a:pt x="2919" y="0"/>
                  </a:moveTo>
                  <a:lnTo>
                    <a:pt x="1" y="2432"/>
                  </a:lnTo>
                  <a:cubicBezTo>
                    <a:pt x="45260" y="57843"/>
                    <a:pt x="79516" y="122069"/>
                    <a:pt x="100337" y="190276"/>
                  </a:cubicBezTo>
                  <a:lnTo>
                    <a:pt x="107632" y="187997"/>
                  </a:lnTo>
                  <a:cubicBezTo>
                    <a:pt x="85291" y="119212"/>
                    <a:pt x="49485" y="55016"/>
                    <a:pt x="2919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5"/>
            <p:cNvSpPr/>
            <p:nvPr/>
          </p:nvSpPr>
          <p:spPr>
            <a:xfrm>
              <a:off x="7057400" y="3028525"/>
              <a:ext cx="645150" cy="170175"/>
            </a:xfrm>
            <a:custGeom>
              <a:avLst/>
              <a:gdLst/>
              <a:ahLst/>
              <a:cxnLst/>
              <a:rect l="l" t="t" r="r" b="b"/>
              <a:pathLst>
                <a:path w="25806" h="6807" extrusionOk="0">
                  <a:moveTo>
                    <a:pt x="5808" y="1"/>
                  </a:moveTo>
                  <a:cubicBezTo>
                    <a:pt x="3950" y="1"/>
                    <a:pt x="2007" y="174"/>
                    <a:pt x="0" y="575"/>
                  </a:cubicBezTo>
                  <a:cubicBezTo>
                    <a:pt x="0" y="575"/>
                    <a:pt x="12128" y="5134"/>
                    <a:pt x="25806" y="6806"/>
                  </a:cubicBezTo>
                  <a:cubicBezTo>
                    <a:pt x="25806" y="6806"/>
                    <a:pt x="17463" y="1"/>
                    <a:pt x="5808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7345400" y="2894700"/>
              <a:ext cx="357150" cy="304750"/>
            </a:xfrm>
            <a:custGeom>
              <a:avLst/>
              <a:gdLst/>
              <a:ahLst/>
              <a:cxnLst/>
              <a:rect l="l" t="t" r="r" b="b"/>
              <a:pathLst>
                <a:path w="14286" h="12190" extrusionOk="0">
                  <a:moveTo>
                    <a:pt x="30" y="1"/>
                  </a:moveTo>
                  <a:lnTo>
                    <a:pt x="30" y="1"/>
                  </a:lnTo>
                  <a:cubicBezTo>
                    <a:pt x="0" y="1"/>
                    <a:pt x="6170" y="6809"/>
                    <a:pt x="14286" y="12190"/>
                  </a:cubicBezTo>
                  <a:cubicBezTo>
                    <a:pt x="14286" y="12190"/>
                    <a:pt x="10122" y="2858"/>
                    <a:pt x="30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6289125" y="-59750"/>
              <a:ext cx="326800" cy="704450"/>
            </a:xfrm>
            <a:custGeom>
              <a:avLst/>
              <a:gdLst/>
              <a:ahLst/>
              <a:cxnLst/>
              <a:rect l="l" t="t" r="r" b="b"/>
              <a:pathLst>
                <a:path w="13072" h="28178" extrusionOk="0">
                  <a:moveTo>
                    <a:pt x="13071" y="1"/>
                  </a:moveTo>
                  <a:lnTo>
                    <a:pt x="13071" y="1"/>
                  </a:lnTo>
                  <a:cubicBezTo>
                    <a:pt x="1" y="11369"/>
                    <a:pt x="457" y="28178"/>
                    <a:pt x="457" y="28178"/>
                  </a:cubicBezTo>
                  <a:cubicBezTo>
                    <a:pt x="8603" y="14439"/>
                    <a:pt x="13071" y="62"/>
                    <a:pt x="1307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6160725" y="101350"/>
              <a:ext cx="159600" cy="544100"/>
            </a:xfrm>
            <a:custGeom>
              <a:avLst/>
              <a:gdLst/>
              <a:ahLst/>
              <a:cxnLst/>
              <a:rect l="l" t="t" r="r" b="b"/>
              <a:pathLst>
                <a:path w="6384" h="21764" extrusionOk="0">
                  <a:moveTo>
                    <a:pt x="4559" y="1"/>
                  </a:moveTo>
                  <a:cubicBezTo>
                    <a:pt x="0" y="11308"/>
                    <a:pt x="5654" y="21764"/>
                    <a:pt x="5654" y="21764"/>
                  </a:cubicBezTo>
                  <a:cubicBezTo>
                    <a:pt x="6383" y="10488"/>
                    <a:pt x="4560" y="2"/>
                    <a:pt x="455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5"/>
            <p:cNvSpPr/>
            <p:nvPr/>
          </p:nvSpPr>
          <p:spPr>
            <a:xfrm>
              <a:off x="6616650" y="2131775"/>
              <a:ext cx="415675" cy="105800"/>
            </a:xfrm>
            <a:custGeom>
              <a:avLst/>
              <a:gdLst/>
              <a:ahLst/>
              <a:cxnLst/>
              <a:rect l="l" t="t" r="r" b="b"/>
              <a:pathLst>
                <a:path w="16627" h="4232" extrusionOk="0">
                  <a:moveTo>
                    <a:pt x="16627" y="1"/>
                  </a:moveTo>
                  <a:lnTo>
                    <a:pt x="16627" y="1"/>
                  </a:lnTo>
                  <a:cubicBezTo>
                    <a:pt x="7812" y="1004"/>
                    <a:pt x="1" y="3800"/>
                    <a:pt x="1" y="3800"/>
                  </a:cubicBezTo>
                  <a:cubicBezTo>
                    <a:pt x="1387" y="4103"/>
                    <a:pt x="2728" y="4232"/>
                    <a:pt x="4007" y="4232"/>
                  </a:cubicBezTo>
                  <a:cubicBezTo>
                    <a:pt x="11338" y="4232"/>
                    <a:pt x="16627" y="1"/>
                    <a:pt x="16627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5"/>
            <p:cNvSpPr/>
            <p:nvPr/>
          </p:nvSpPr>
          <p:spPr>
            <a:xfrm>
              <a:off x="6520900" y="1776900"/>
              <a:ext cx="425575" cy="339700"/>
            </a:xfrm>
            <a:custGeom>
              <a:avLst/>
              <a:gdLst/>
              <a:ahLst/>
              <a:cxnLst/>
              <a:rect l="l" t="t" r="r" b="b"/>
              <a:pathLst>
                <a:path w="17023" h="1358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1" y="3"/>
                  </a:cubicBezTo>
                  <a:lnTo>
                    <a:pt x="1" y="3"/>
                  </a:lnTo>
                  <a:cubicBezTo>
                    <a:pt x="1" y="2"/>
                    <a:pt x="1" y="2"/>
                    <a:pt x="1" y="1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5412" y="10944"/>
                    <a:pt x="17022" y="13588"/>
                    <a:pt x="17022" y="13588"/>
                  </a:cubicBezTo>
                  <a:cubicBezTo>
                    <a:pt x="9104" y="5640"/>
                    <a:pt x="113" y="107"/>
                    <a:pt x="1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6920600" y="2295150"/>
              <a:ext cx="423300" cy="177850"/>
            </a:xfrm>
            <a:custGeom>
              <a:avLst/>
              <a:gdLst/>
              <a:ahLst/>
              <a:cxnLst/>
              <a:rect l="l" t="t" r="r" b="b"/>
              <a:pathLst>
                <a:path w="16932" h="7114" extrusionOk="0">
                  <a:moveTo>
                    <a:pt x="1" y="1"/>
                  </a:moveTo>
                  <a:cubicBezTo>
                    <a:pt x="1" y="1"/>
                    <a:pt x="2" y="2"/>
                    <a:pt x="4" y="3"/>
                  </a:cubicBezTo>
                  <a:lnTo>
                    <a:pt x="4" y="3"/>
                  </a:lnTo>
                  <a:cubicBezTo>
                    <a:pt x="3" y="2"/>
                    <a:pt x="2" y="2"/>
                    <a:pt x="1" y="1"/>
                  </a:cubicBezTo>
                  <a:close/>
                  <a:moveTo>
                    <a:pt x="4" y="3"/>
                  </a:moveTo>
                  <a:cubicBezTo>
                    <a:pt x="8423" y="6749"/>
                    <a:pt x="16931" y="7113"/>
                    <a:pt x="16931" y="7113"/>
                  </a:cubicBezTo>
                  <a:cubicBezTo>
                    <a:pt x="9981" y="2119"/>
                    <a:pt x="203" y="103"/>
                    <a:pt x="4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5"/>
            <p:cNvSpPr/>
            <p:nvPr/>
          </p:nvSpPr>
          <p:spPr>
            <a:xfrm>
              <a:off x="7039900" y="2457650"/>
              <a:ext cx="291075" cy="39850"/>
            </a:xfrm>
            <a:custGeom>
              <a:avLst/>
              <a:gdLst/>
              <a:ahLst/>
              <a:cxnLst/>
              <a:rect l="l" t="t" r="r" b="b"/>
              <a:pathLst>
                <a:path w="11643" h="1594" extrusionOk="0">
                  <a:moveTo>
                    <a:pt x="8756" y="0"/>
                  </a:moveTo>
                  <a:cubicBezTo>
                    <a:pt x="4223" y="0"/>
                    <a:pt x="1" y="1221"/>
                    <a:pt x="1" y="1221"/>
                  </a:cubicBezTo>
                  <a:cubicBezTo>
                    <a:pt x="1449" y="1489"/>
                    <a:pt x="2812" y="1594"/>
                    <a:pt x="4060" y="1594"/>
                  </a:cubicBezTo>
                  <a:cubicBezTo>
                    <a:pt x="8624" y="1594"/>
                    <a:pt x="11643" y="188"/>
                    <a:pt x="11643" y="188"/>
                  </a:cubicBezTo>
                  <a:cubicBezTo>
                    <a:pt x="10691" y="55"/>
                    <a:pt x="9717" y="0"/>
                    <a:pt x="8756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5"/>
            <p:cNvSpPr/>
            <p:nvPr/>
          </p:nvSpPr>
          <p:spPr>
            <a:xfrm>
              <a:off x="6609050" y="2027675"/>
              <a:ext cx="734075" cy="461275"/>
            </a:xfrm>
            <a:custGeom>
              <a:avLst/>
              <a:gdLst/>
              <a:ahLst/>
              <a:cxnLst/>
              <a:rect l="l" t="t" r="r" b="b"/>
              <a:pathLst>
                <a:path w="29363" h="18451" extrusionOk="0">
                  <a:moveTo>
                    <a:pt x="122" y="1"/>
                  </a:moveTo>
                  <a:lnTo>
                    <a:pt x="1" y="365"/>
                  </a:lnTo>
                  <a:cubicBezTo>
                    <a:pt x="5289" y="1885"/>
                    <a:pt x="10943" y="3466"/>
                    <a:pt x="16627" y="4377"/>
                  </a:cubicBezTo>
                  <a:lnTo>
                    <a:pt x="29089" y="18451"/>
                  </a:lnTo>
                  <a:lnTo>
                    <a:pt x="29363" y="18207"/>
                  </a:lnTo>
                  <a:lnTo>
                    <a:pt x="16840" y="3982"/>
                  </a:lnTo>
                  <a:lnTo>
                    <a:pt x="16749" y="3982"/>
                  </a:lnTo>
                  <a:cubicBezTo>
                    <a:pt x="11095" y="3070"/>
                    <a:pt x="5381" y="1520"/>
                    <a:pt x="122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5"/>
            <p:cNvSpPr/>
            <p:nvPr/>
          </p:nvSpPr>
          <p:spPr>
            <a:xfrm>
              <a:off x="6601450" y="562600"/>
              <a:ext cx="307025" cy="373900"/>
            </a:xfrm>
            <a:custGeom>
              <a:avLst/>
              <a:gdLst/>
              <a:ahLst/>
              <a:cxnLst/>
              <a:rect l="l" t="t" r="r" b="b"/>
              <a:pathLst>
                <a:path w="12281" h="14956" extrusionOk="0">
                  <a:moveTo>
                    <a:pt x="12281" y="1"/>
                  </a:moveTo>
                  <a:lnTo>
                    <a:pt x="12281" y="1"/>
                  </a:lnTo>
                  <a:cubicBezTo>
                    <a:pt x="12279" y="1"/>
                    <a:pt x="5429" y="6525"/>
                    <a:pt x="1" y="14955"/>
                  </a:cubicBezTo>
                  <a:cubicBezTo>
                    <a:pt x="1" y="14955"/>
                    <a:pt x="9575" y="10487"/>
                    <a:pt x="12280" y="1"/>
                  </a:cubicBezTo>
                  <a:cubicBezTo>
                    <a:pt x="12281" y="1"/>
                    <a:pt x="12281" y="1"/>
                    <a:pt x="1228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5"/>
            <p:cNvSpPr/>
            <p:nvPr/>
          </p:nvSpPr>
          <p:spPr>
            <a:xfrm>
              <a:off x="6500375" y="235850"/>
              <a:ext cx="208250" cy="604150"/>
            </a:xfrm>
            <a:custGeom>
              <a:avLst/>
              <a:gdLst/>
              <a:ahLst/>
              <a:cxnLst/>
              <a:rect l="l" t="t" r="r" b="b"/>
              <a:pathLst>
                <a:path w="8330" h="24166" extrusionOk="0">
                  <a:moveTo>
                    <a:pt x="1" y="1"/>
                  </a:moveTo>
                  <a:cubicBezTo>
                    <a:pt x="1" y="2"/>
                    <a:pt x="1065" y="12068"/>
                    <a:pt x="5168" y="24165"/>
                  </a:cubicBezTo>
                  <a:cubicBezTo>
                    <a:pt x="5168" y="24165"/>
                    <a:pt x="8329" y="11065"/>
                    <a:pt x="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5"/>
            <p:cNvSpPr/>
            <p:nvPr/>
          </p:nvSpPr>
          <p:spPr>
            <a:xfrm>
              <a:off x="6750400" y="906075"/>
              <a:ext cx="136800" cy="518275"/>
            </a:xfrm>
            <a:custGeom>
              <a:avLst/>
              <a:gdLst/>
              <a:ahLst/>
              <a:cxnLst/>
              <a:rect l="l" t="t" r="r" b="b"/>
              <a:pathLst>
                <a:path w="5472" h="20731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2979" y="2"/>
                    <a:pt x="0" y="11035"/>
                    <a:pt x="1550" y="20730"/>
                  </a:cubicBezTo>
                  <a:cubicBezTo>
                    <a:pt x="1550" y="20730"/>
                    <a:pt x="5471" y="11916"/>
                    <a:pt x="297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5"/>
            <p:cNvSpPr/>
            <p:nvPr/>
          </p:nvSpPr>
          <p:spPr>
            <a:xfrm>
              <a:off x="6810425" y="1118850"/>
              <a:ext cx="172525" cy="281950"/>
            </a:xfrm>
            <a:custGeom>
              <a:avLst/>
              <a:gdLst/>
              <a:ahLst/>
              <a:cxnLst/>
              <a:rect l="l" t="t" r="r" b="b"/>
              <a:pathLst>
                <a:path w="6901" h="11278" extrusionOk="0">
                  <a:moveTo>
                    <a:pt x="6900" y="0"/>
                  </a:moveTo>
                  <a:lnTo>
                    <a:pt x="6900" y="0"/>
                  </a:lnTo>
                  <a:cubicBezTo>
                    <a:pt x="6900" y="1"/>
                    <a:pt x="1976" y="5350"/>
                    <a:pt x="0" y="11277"/>
                  </a:cubicBezTo>
                  <a:cubicBezTo>
                    <a:pt x="0" y="11277"/>
                    <a:pt x="4773" y="7478"/>
                    <a:pt x="6900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5"/>
            <p:cNvSpPr/>
            <p:nvPr/>
          </p:nvSpPr>
          <p:spPr>
            <a:xfrm>
              <a:off x="6599175" y="456975"/>
              <a:ext cx="210525" cy="971175"/>
            </a:xfrm>
            <a:custGeom>
              <a:avLst/>
              <a:gdLst/>
              <a:ahLst/>
              <a:cxnLst/>
              <a:rect l="l" t="t" r="r" b="b"/>
              <a:pathLst>
                <a:path w="8421" h="38847" extrusionOk="0">
                  <a:moveTo>
                    <a:pt x="4408" y="1"/>
                  </a:moveTo>
                  <a:cubicBezTo>
                    <a:pt x="3314" y="6141"/>
                    <a:pt x="2037" y="12676"/>
                    <a:pt x="61" y="18907"/>
                  </a:cubicBezTo>
                  <a:lnTo>
                    <a:pt x="0" y="18968"/>
                  </a:lnTo>
                  <a:lnTo>
                    <a:pt x="8025" y="38846"/>
                  </a:lnTo>
                  <a:lnTo>
                    <a:pt x="8420" y="38725"/>
                  </a:lnTo>
                  <a:lnTo>
                    <a:pt x="426" y="18968"/>
                  </a:lnTo>
                  <a:cubicBezTo>
                    <a:pt x="2371" y="12737"/>
                    <a:pt x="3709" y="6202"/>
                    <a:pt x="4803" y="92"/>
                  </a:cubicBezTo>
                  <a:lnTo>
                    <a:pt x="4408" y="1"/>
                  </a:ln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5846125" y="265500"/>
              <a:ext cx="158075" cy="532700"/>
            </a:xfrm>
            <a:custGeom>
              <a:avLst/>
              <a:gdLst/>
              <a:ahLst/>
              <a:cxnLst/>
              <a:rect l="l" t="t" r="r" b="b"/>
              <a:pathLst>
                <a:path w="6323" h="21308" extrusionOk="0">
                  <a:moveTo>
                    <a:pt x="5259" y="0"/>
                  </a:moveTo>
                  <a:cubicBezTo>
                    <a:pt x="0" y="10730"/>
                    <a:pt x="4803" y="21307"/>
                    <a:pt x="4803" y="21307"/>
                  </a:cubicBezTo>
                  <a:cubicBezTo>
                    <a:pt x="6323" y="10365"/>
                    <a:pt x="5259" y="1"/>
                    <a:pt x="5259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5803575" y="458500"/>
              <a:ext cx="163400" cy="339700"/>
            </a:xfrm>
            <a:custGeom>
              <a:avLst/>
              <a:gdLst/>
              <a:ahLst/>
              <a:cxnLst/>
              <a:rect l="l" t="t" r="r" b="b"/>
              <a:pathLst>
                <a:path w="6536" h="1358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122" y="8481"/>
                    <a:pt x="6535" y="13587"/>
                    <a:pt x="6535" y="13587"/>
                  </a:cubicBezTo>
                  <a:cubicBezTo>
                    <a:pt x="3952" y="6233"/>
                    <a:pt x="1" y="33"/>
                    <a:pt x="0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5293675" y="935650"/>
              <a:ext cx="693050" cy="157375"/>
            </a:xfrm>
            <a:custGeom>
              <a:avLst/>
              <a:gdLst/>
              <a:ahLst/>
              <a:cxnLst/>
              <a:rect l="l" t="t" r="r" b="b"/>
              <a:pathLst>
                <a:path w="27722" h="6295" extrusionOk="0">
                  <a:moveTo>
                    <a:pt x="3" y="945"/>
                  </a:move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2" y="945"/>
                    <a:pt x="3" y="945"/>
                  </a:cubicBezTo>
                  <a:lnTo>
                    <a:pt x="3" y="945"/>
                  </a:lnTo>
                  <a:cubicBezTo>
                    <a:pt x="3" y="945"/>
                    <a:pt x="3" y="945"/>
                    <a:pt x="3" y="945"/>
                  </a:cubicBezTo>
                  <a:close/>
                  <a:moveTo>
                    <a:pt x="7662" y="0"/>
                  </a:moveTo>
                  <a:cubicBezTo>
                    <a:pt x="5231" y="0"/>
                    <a:pt x="2662" y="276"/>
                    <a:pt x="3" y="945"/>
                  </a:cubicBezTo>
                  <a:lnTo>
                    <a:pt x="3" y="945"/>
                  </a:lnTo>
                  <a:cubicBezTo>
                    <a:pt x="211" y="953"/>
                    <a:pt x="13248" y="5149"/>
                    <a:pt x="27721" y="6295"/>
                  </a:cubicBezTo>
                  <a:cubicBezTo>
                    <a:pt x="27721" y="6295"/>
                    <a:pt x="19266" y="0"/>
                    <a:pt x="7662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6047500" y="1169000"/>
              <a:ext cx="276625" cy="185450"/>
            </a:xfrm>
            <a:custGeom>
              <a:avLst/>
              <a:gdLst/>
              <a:ahLst/>
              <a:cxnLst/>
              <a:rect l="l" t="t" r="r" b="b"/>
              <a:pathLst>
                <a:path w="11065" h="7418" extrusionOk="0">
                  <a:moveTo>
                    <a:pt x="11064" y="1"/>
                  </a:moveTo>
                  <a:cubicBezTo>
                    <a:pt x="11064" y="1"/>
                    <a:pt x="5046" y="1429"/>
                    <a:pt x="0" y="7417"/>
                  </a:cubicBezTo>
                  <a:cubicBezTo>
                    <a:pt x="0" y="7417"/>
                    <a:pt x="6778" y="4590"/>
                    <a:pt x="11064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5537600" y="1099850"/>
              <a:ext cx="411125" cy="269775"/>
            </a:xfrm>
            <a:custGeom>
              <a:avLst/>
              <a:gdLst/>
              <a:ahLst/>
              <a:cxnLst/>
              <a:rect l="l" t="t" r="r" b="b"/>
              <a:pathLst>
                <a:path w="16445" h="10791" extrusionOk="0">
                  <a:moveTo>
                    <a:pt x="16445" y="1"/>
                  </a:moveTo>
                  <a:cubicBezTo>
                    <a:pt x="16444" y="1"/>
                    <a:pt x="7143" y="1764"/>
                    <a:pt x="1" y="10791"/>
                  </a:cubicBezTo>
                  <a:cubicBezTo>
                    <a:pt x="1" y="10791"/>
                    <a:pt x="9332" y="6080"/>
                    <a:pt x="16445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5530000" y="1085425"/>
              <a:ext cx="848075" cy="133750"/>
            </a:xfrm>
            <a:custGeom>
              <a:avLst/>
              <a:gdLst/>
              <a:ahLst/>
              <a:cxnLst/>
              <a:rect l="l" t="t" r="r" b="b"/>
              <a:pathLst>
                <a:path w="33923" h="5350" extrusionOk="0">
                  <a:moveTo>
                    <a:pt x="18238" y="0"/>
                  </a:moveTo>
                  <a:lnTo>
                    <a:pt x="1" y="4985"/>
                  </a:lnTo>
                  <a:lnTo>
                    <a:pt x="92" y="5350"/>
                  </a:lnTo>
                  <a:lnTo>
                    <a:pt x="18238" y="365"/>
                  </a:lnTo>
                  <a:cubicBezTo>
                    <a:pt x="23314" y="2006"/>
                    <a:pt x="28603" y="3222"/>
                    <a:pt x="33892" y="4073"/>
                  </a:cubicBezTo>
                  <a:lnTo>
                    <a:pt x="33922" y="3678"/>
                  </a:lnTo>
                  <a:cubicBezTo>
                    <a:pt x="28633" y="2857"/>
                    <a:pt x="23345" y="1641"/>
                    <a:pt x="18268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5219200" y="329325"/>
              <a:ext cx="3057850" cy="2771350"/>
            </a:xfrm>
            <a:custGeom>
              <a:avLst/>
              <a:gdLst/>
              <a:ahLst/>
              <a:cxnLst/>
              <a:rect l="l" t="t" r="r" b="b"/>
              <a:pathLst>
                <a:path w="122314" h="110854" extrusionOk="0">
                  <a:moveTo>
                    <a:pt x="1825" y="0"/>
                  </a:moveTo>
                  <a:lnTo>
                    <a:pt x="1" y="3344"/>
                  </a:lnTo>
                  <a:cubicBezTo>
                    <a:pt x="46628" y="29515"/>
                    <a:pt x="86933" y="66688"/>
                    <a:pt x="116690" y="110853"/>
                  </a:cubicBezTo>
                  <a:lnTo>
                    <a:pt x="122313" y="106993"/>
                  </a:lnTo>
                  <a:cubicBezTo>
                    <a:pt x="91127" y="62494"/>
                    <a:pt x="49485" y="25563"/>
                    <a:pt x="1825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07843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/>
        </p:nvSpPr>
        <p:spPr>
          <a:xfrm>
            <a:off x="-100" y="1"/>
            <a:ext cx="12191888" cy="6848908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3"/>
          <p:cNvSpPr/>
          <p:nvPr/>
        </p:nvSpPr>
        <p:spPr>
          <a:xfrm>
            <a:off x="443193" y="226821"/>
            <a:ext cx="11375607" cy="6385932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3"/>
          <p:cNvSpPr/>
          <p:nvPr/>
        </p:nvSpPr>
        <p:spPr>
          <a:xfrm>
            <a:off x="415737" y="201665"/>
            <a:ext cx="11423472" cy="6423736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3"/>
          <p:cNvSpPr txBox="1">
            <a:spLocks noGrp="1"/>
          </p:cNvSpPr>
          <p:nvPr>
            <p:ph type="title"/>
          </p:nvPr>
        </p:nvSpPr>
        <p:spPr>
          <a:xfrm>
            <a:off x="914400" y="3337600"/>
            <a:ext cx="5765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7" name="Google Shape;107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08" name="Google Shape;108;p3"/>
          <p:cNvSpPr txBox="1">
            <a:spLocks noGrp="1"/>
          </p:cNvSpPr>
          <p:nvPr>
            <p:ph type="title" idx="2" hasCustomPrompt="1"/>
          </p:nvPr>
        </p:nvSpPr>
        <p:spPr>
          <a:xfrm>
            <a:off x="914400" y="1780000"/>
            <a:ext cx="5765200" cy="155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9pPr>
          </a:lstStyle>
          <a:p>
            <a:r>
              <a:t>xx%</a:t>
            </a:r>
          </a:p>
        </p:txBody>
      </p:sp>
      <p:sp>
        <p:nvSpPr>
          <p:cNvPr id="109" name="Google Shape;109;p3"/>
          <p:cNvSpPr txBox="1">
            <a:spLocks noGrp="1"/>
          </p:cNvSpPr>
          <p:nvPr>
            <p:ph type="subTitle" idx="1"/>
          </p:nvPr>
        </p:nvSpPr>
        <p:spPr>
          <a:xfrm>
            <a:off x="914400" y="4460000"/>
            <a:ext cx="5765200" cy="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278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729ED-0D1A-1E87-DE5C-989E62C1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157E9-1473-1035-B5F1-02911433D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4A45F-B4D1-8698-50FD-B02081D3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0B4EB-8F3C-C2B8-EACD-29B30F2C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34448-F777-E1AE-4F0D-909A26E8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1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71A45-96E4-B4F0-9632-B6AE90235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8FDE7B-8509-D82B-ACE0-92F8A4106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BD3B9-0327-1E7D-11C8-9D33B20B0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EF130-3882-BF2D-81BE-14C2ADE6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1D6D2-4C27-C3E1-DB74-B963882C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7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F5E50-C442-FC73-CB5C-E026E6FFC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AFA5F-CFDF-3C89-25A9-F9B58F624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E8ED0-3F45-1962-D3D7-F91C82896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8C63E-851F-4144-A6F1-4F6DCB45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AE38C-91B7-1B6F-9264-E64B6705C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280E0-D2EA-CB20-0179-25B8BDCD9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8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753AF-39C3-7B61-C42F-1ACD4E9FA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8CFF7-6BDB-A2EA-4B6A-F3516408F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2CF3BD-0385-3F9F-1A77-1731F9795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FF7301-134D-F8D8-A7F9-4CFB2E6212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1B18EF-FF4B-7A27-31F2-039E5F0C33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C80F39-EC1A-FD66-04D8-C59115F6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FEA443-803A-F53E-5AE0-ED477C96D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B94BF-AC85-385B-5AB8-CCF6E8E86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EE574-1596-A2F2-86DC-AF751A30A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24ACBF-341F-B2C9-34EC-767AB4FA9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6F1BCA-A382-0F77-5535-968BA010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6ECEDB-C296-9D2E-9B68-F605F52D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FFBFB8-59AA-9E63-8389-5BBD9B6F7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F95735-5A60-5646-0C9A-0BD8249D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0E059-9A74-404C-DA49-2F7F34A4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073E6-8462-A8FC-16A1-524EC018B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6E69E-D7FA-C307-B2E7-485BB0B18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2BBB4-81F7-FD3B-A494-3AD4CF2F1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770BB-13F3-06CC-D956-AD4CC1BEC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C07AD-F44E-61BE-CD10-536F3E1C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1FA6E-338C-8985-AA5D-737D10CF0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6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D4FE3-D81D-DF95-CDFE-59E50C91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6808AD-3CCE-9AC6-10CB-F1BC97D6C9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D328C-0075-C6C7-A5C7-AE5E19FCC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BB232-5109-F979-9D10-28322009F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E71F8-57B2-A1FB-BA5A-B91BCB8D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87153-7CBA-16C9-1777-2B823A505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7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B1D111-9129-CD99-4D64-24EB4DA48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75E05-4BF9-2818-E206-0E30E63CA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18F10-C52C-43B1-EEC0-7255AAB370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8387F-0544-435D-A43A-49019C30F85F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035FB-DC83-937A-74AB-21B82468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ED941-C458-DFD6-665D-3E8586E65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C054E-3F1E-4BA2-BE05-5B1A40741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6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gif"/><Relationship Id="rId4" Type="http://schemas.openxmlformats.org/officeDocument/2006/relationships/audio" Target="../media/audio1.wav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slide" Target="slide25.xml"/><Relationship Id="rId4" Type="http://schemas.openxmlformats.org/officeDocument/2006/relationships/slide" Target="slide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gif"/><Relationship Id="rId4" Type="http://schemas.openxmlformats.org/officeDocument/2006/relationships/image" Target="../media/image7.png"/><Relationship Id="rId9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gif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gif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image" Target="../media/image43.png"/><Relationship Id="rId18" Type="http://schemas.openxmlformats.org/officeDocument/2006/relationships/image" Target="../media/image12.gif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tags" Target="../tags/tag8.xml"/><Relationship Id="rId16" Type="http://schemas.openxmlformats.org/officeDocument/2006/relationships/image" Target="../media/image46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slideLayout" Target="../slideLayouts/slideLayout12.xml"/><Relationship Id="rId5" Type="http://schemas.openxmlformats.org/officeDocument/2006/relationships/tags" Target="../tags/tag11.xml"/><Relationship Id="rId15" Type="http://schemas.openxmlformats.org/officeDocument/2006/relationships/image" Target="../media/image45.png"/><Relationship Id="rId10" Type="http://schemas.openxmlformats.org/officeDocument/2006/relationships/tags" Target="../tags/tag16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3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3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3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3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3.gif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雷锋PPT网www.lfppt.com">
            <a:extLst>
              <a:ext uri="{FF2B5EF4-FFF2-40B4-BE49-F238E27FC236}">
                <a16:creationId xmlns:a16="http://schemas.microsoft.com/office/drawing/2014/main" id="{18AA8722-57B0-AA66-2B85-E9458529F8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331" b="19326"/>
          <a:stretch/>
        </p:blipFill>
        <p:spPr>
          <a:xfrm>
            <a:off x="20230" y="13260"/>
            <a:ext cx="12188954" cy="684474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66A0E4A3-91C4-D859-D038-97F289E56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823" y="808238"/>
            <a:ext cx="10840353" cy="682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DB2FE892-1167-4667-D37C-AB0655689C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11377" y="-560032"/>
            <a:ext cx="2976759" cy="467081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EABDDC2-3507-8940-93D9-CE48C3EDD43F}"/>
              </a:ext>
            </a:extLst>
          </p:cNvPr>
          <p:cNvSpPr txBox="1"/>
          <p:nvPr/>
        </p:nvSpPr>
        <p:spPr>
          <a:xfrm>
            <a:off x="1620502" y="2151727"/>
            <a:ext cx="8716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李旭科毛笔行书" panose="02010600030101010101" pitchFamily="2" charset="-122"/>
                <a:cs typeface="Times New Roman" panose="02020603050405020304" pitchFamily="18" charset="0"/>
              </a:rPr>
              <a:t>CHÀO MỪNG QUÝ THẦY CÔ ĐẾN VỚI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vi-VN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李旭科毛笔行书" panose="02010600030101010101" pitchFamily="2" charset="-122"/>
                <a:cs typeface="Times New Roman" panose="02020603050405020304" pitchFamily="18" charset="0"/>
              </a:rPr>
              <a:t>HỘI THI GIÁO VIÊN GIỎI CẤP HUYỆN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zh-CN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李旭科毛笔行书" panose="02010600030101010101" pitchFamily="2" charset="-122"/>
                <a:cs typeface="Times New Roman" panose="02020603050405020304" pitchFamily="18" charset="0"/>
              </a:rPr>
              <a:t>Phân môn Lịch sử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vi-VN" altLang="zh-CN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李旭科毛笔行书" panose="02010600030101010101" pitchFamily="2" charset="-122"/>
                <a:cs typeface="Times New Roman" panose="02020603050405020304" pitchFamily="18" charset="0"/>
              </a:rPr>
              <a:t>Đơn vị: Trường THCS Vật Lại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李旭科毛笔行书" panose="02010600030101010101" pitchFamily="2" charset="-122"/>
                <a:cs typeface="Times New Roman" panose="02020603050405020304" pitchFamily="18" charset="0"/>
              </a:rPr>
              <a:t>Giáo viên: Phùng Thị Ngọc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zh-CN" sz="3200" b="1" dirty="0">
                <a:solidFill>
                  <a:srgbClr val="2121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李旭科毛笔行书" panose="02010600030101010101" pitchFamily="2" charset="-122"/>
                <a:cs typeface="Times New Roman" panose="02020603050405020304" pitchFamily="18" charset="0"/>
              </a:rPr>
              <a:t>Năm học: 2022 – 2023</a:t>
            </a:r>
          </a:p>
        </p:txBody>
      </p:sp>
      <p:pic>
        <p:nvPicPr>
          <p:cNvPr id="16" name="图片 2">
            <a:extLst>
              <a:ext uri="{FF2B5EF4-FFF2-40B4-BE49-F238E27FC236}">
                <a16:creationId xmlns:a16="http://schemas.microsoft.com/office/drawing/2014/main" id="{21B0D421-E2A3-DF68-4887-2F176A410A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25994" y="539070"/>
            <a:ext cx="2624998" cy="4118869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93FC9AA-12AF-6B04-41CA-A5DFF7FF93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3" b="98043" l="1467" r="98961">
                        <a14:foregroundMark x1="9413" y1="16848" x2="9413" y2="16848"/>
                        <a14:foregroundMark x1="9413" y1="16848" x2="9413" y2="16848"/>
                        <a14:foregroundMark x1="3606" y1="26196" x2="3606" y2="26196"/>
                        <a14:foregroundMark x1="3606" y1="26196" x2="3606" y2="26196"/>
                        <a14:foregroundMark x1="13631" y1="84239" x2="13631" y2="84239"/>
                        <a14:foregroundMark x1="13631" y1="84239" x2="13631" y2="84239"/>
                        <a14:foregroundMark x1="16076" y1="84239" x2="16076" y2="84239"/>
                        <a14:foregroundMark x1="16076" y1="84239" x2="16076" y2="84239"/>
                        <a14:foregroundMark x1="12653" y1="91304" x2="12653" y2="91304"/>
                        <a14:foregroundMark x1="12653" y1="91304" x2="12653" y2="91304"/>
                        <a14:foregroundMark x1="8313" y1="90761" x2="8313" y2="90761"/>
                        <a14:foregroundMark x1="8313" y1="90761" x2="8313" y2="90761"/>
                        <a14:foregroundMark x1="12836" y1="97717" x2="12836" y2="97717"/>
                        <a14:foregroundMark x1="12836" y1="97717" x2="12836" y2="97717"/>
                        <a14:foregroundMark x1="8191" y1="90109" x2="8191" y2="90109"/>
                        <a14:foregroundMark x1="8191" y1="90109" x2="8191" y2="90109"/>
                        <a14:foregroundMark x1="8068" y1="86739" x2="8068" y2="86739"/>
                        <a14:foregroundMark x1="8068" y1="86739" x2="8068" y2="86739"/>
                        <a14:foregroundMark x1="7885" y1="82500" x2="7885" y2="82500"/>
                        <a14:foregroundMark x1="7885" y1="82500" x2="7885" y2="82500"/>
                        <a14:foregroundMark x1="6785" y1="86196" x2="6785" y2="86196"/>
                        <a14:foregroundMark x1="6785" y1="86196" x2="6785" y2="86196"/>
                        <a14:foregroundMark x1="8680" y1="93478" x2="8680" y2="93478"/>
                        <a14:foregroundMark x1="8680" y1="93478" x2="8680" y2="93478"/>
                        <a14:foregroundMark x1="3423" y1="84565" x2="3423" y2="84565"/>
                        <a14:foregroundMark x1="3423" y1="84565" x2="3423" y2="84565"/>
                        <a14:foregroundMark x1="3240" y1="83043" x2="3240" y2="83043"/>
                        <a14:foregroundMark x1="3240" y1="83043" x2="3240" y2="83043"/>
                        <a14:foregroundMark x1="1650" y1="73804" x2="1650" y2="73804"/>
                        <a14:foregroundMark x1="1650" y1="73804" x2="1650" y2="73804"/>
                        <a14:foregroundMark x1="2017" y1="78478" x2="2017" y2="78478"/>
                        <a14:foregroundMark x1="2017" y1="78478" x2="2017" y2="78478"/>
                        <a14:foregroundMark x1="2506" y1="80326" x2="2506" y2="80326"/>
                        <a14:foregroundMark x1="2506" y1="80326" x2="2506" y2="80326"/>
                        <a14:foregroundMark x1="5134" y1="87717" x2="5134" y2="87717"/>
                        <a14:foregroundMark x1="5134" y1="87717" x2="5134" y2="87717"/>
                        <a14:foregroundMark x1="16626" y1="85109" x2="16626" y2="85109"/>
                        <a14:foregroundMark x1="16626" y1="85109" x2="16626" y2="85109"/>
                        <a14:foregroundMark x1="16626" y1="85109" x2="16626" y2="85109"/>
                        <a14:foregroundMark x1="16626" y1="85109" x2="16626" y2="85109"/>
                        <a14:foregroundMark x1="16626" y1="85109" x2="16626" y2="85109"/>
                        <a14:foregroundMark x1="15770" y1="86413" x2="15770" y2="86413"/>
                        <a14:foregroundMark x1="15770" y1="86413" x2="15770" y2="86413"/>
                        <a14:foregroundMark x1="13386" y1="86087" x2="13386" y2="86087"/>
                        <a14:foregroundMark x1="13386" y1="86087" x2="13386" y2="86087"/>
                        <a14:foregroundMark x1="22983" y1="84891" x2="22983" y2="84891"/>
                        <a14:foregroundMark x1="22983" y1="84891" x2="22983" y2="84891"/>
                        <a14:foregroundMark x1="24878" y1="78152" x2="24878" y2="78152"/>
                        <a14:foregroundMark x1="24878" y1="78152" x2="24878" y2="78152"/>
                        <a14:foregroundMark x1="25306" y1="75761" x2="25306" y2="75761"/>
                        <a14:foregroundMark x1="25306" y1="75761" x2="25306" y2="75761"/>
                        <a14:foregroundMark x1="25550" y1="74239" x2="25550" y2="74239"/>
                        <a14:foregroundMark x1="25550" y1="74239" x2="25550" y2="74239"/>
                        <a14:foregroundMark x1="23839" y1="90761" x2="23839" y2="90761"/>
                        <a14:foregroundMark x1="23839" y1="90761" x2="23839" y2="90761"/>
                        <a14:foregroundMark x1="24328" y1="90978" x2="24328" y2="90978"/>
                        <a14:foregroundMark x1="24328" y1="90978" x2="24328" y2="90978"/>
                        <a14:foregroundMark x1="26161" y1="90761" x2="26161" y2="90761"/>
                        <a14:foregroundMark x1="26161" y1="90761" x2="26161" y2="90761"/>
                        <a14:foregroundMark x1="27812" y1="90761" x2="27812" y2="90761"/>
                        <a14:foregroundMark x1="27812" y1="90761" x2="27812" y2="90761"/>
                        <a14:foregroundMark x1="27812" y1="90761" x2="27812" y2="90761"/>
                        <a14:foregroundMark x1="28667" y1="88587" x2="28667" y2="88587"/>
                        <a14:foregroundMark x1="28667" y1="88587" x2="28667" y2="88587"/>
                        <a14:foregroundMark x1="28667" y1="88587" x2="28667" y2="88587"/>
                        <a14:foregroundMark x1="28667" y1="88587" x2="28667" y2="88587"/>
                        <a14:foregroundMark x1="28667" y1="88587" x2="28667" y2="88587"/>
                        <a14:foregroundMark x1="28667" y1="88587" x2="30807" y2="87065"/>
                        <a14:foregroundMark x1="30807" y1="87065" x2="30807" y2="87065"/>
                        <a14:foregroundMark x1="30807" y1="87065" x2="30807" y2="87065"/>
                        <a14:foregroundMark x1="31479" y1="83370" x2="35697" y2="87174"/>
                        <a14:foregroundMark x1="35697" y1="87174" x2="35819" y2="88152"/>
                        <a14:foregroundMark x1="16381" y1="67391" x2="16993" y2="70870"/>
                        <a14:foregroundMark x1="9597" y1="64783" x2="13631" y2="64457"/>
                        <a14:foregroundMark x1="9230" y1="72065" x2="8374" y2="71522"/>
                        <a14:foregroundMark x1="1834" y1="77174" x2="2017" y2="77826"/>
                        <a14:foregroundMark x1="7702" y1="11087" x2="17054" y2="13804"/>
                        <a14:foregroundMark x1="17054" y1="13804" x2="17787" y2="14891"/>
                        <a14:foregroundMark x1="9902" y1="13370" x2="13264" y2="19457"/>
                        <a14:foregroundMark x1="13264" y1="19457" x2="13875" y2="19022"/>
                        <a14:foregroundMark x1="6112" y1="17174" x2="11369" y2="17500"/>
                        <a14:foregroundMark x1="11369" y1="17500" x2="11675" y2="17391"/>
                        <a14:foregroundMark x1="15403" y1="9783" x2="18888" y2="13587"/>
                        <a14:foregroundMark x1="18888" y1="13587" x2="16137" y2="18587"/>
                        <a14:foregroundMark x1="84719" y1="11630" x2="92787" y2="10652"/>
                        <a14:foregroundMark x1="92787" y1="10652" x2="87653" y2="15978"/>
                        <a14:foregroundMark x1="87653" y1="15978" x2="83496" y2="13478"/>
                        <a14:foregroundMark x1="83496" y1="13478" x2="83191" y2="12826"/>
                        <a14:foregroundMark x1="96027" y1="13043" x2="96027" y2="13043"/>
                        <a14:foregroundMark x1="96027" y1="13043" x2="96027" y2="13043"/>
                        <a14:foregroundMark x1="92787" y1="29891" x2="90587" y2="29348"/>
                        <a14:foregroundMark x1="91381" y1="31196" x2="93826" y2="32283"/>
                        <a14:foregroundMark x1="85941" y1="44239" x2="88142" y2="46196"/>
                        <a14:foregroundMark x1="86430" y1="54348" x2="87103" y2="55543"/>
                        <a14:foregroundMark x1="88386" y1="50326" x2="88386" y2="50435"/>
                        <a14:foregroundMark x1="90281" y1="53152" x2="90281" y2="53152"/>
                        <a14:foregroundMark x1="90281" y1="53152" x2="90281" y2="53152"/>
                        <a14:foregroundMark x1="90526" y1="53804" x2="90526" y2="53804"/>
                        <a14:foregroundMark x1="90526" y1="53804" x2="90526" y2="53804"/>
                        <a14:foregroundMark x1="90210" y1="61196" x2="90098" y2="63152"/>
                        <a14:foregroundMark x1="90495" y1="56196" x2="90210" y2="61196"/>
                        <a14:foregroundMark x1="90526" y1="55652" x2="90495" y2="56196"/>
                        <a14:foregroundMark x1="90098" y1="63152" x2="89425" y2="64457"/>
                        <a14:foregroundMark x1="88555" y1="53261" x2="88142" y2="50326"/>
                        <a14:foregroundMark x1="88723" y1="54457" x2="88555" y2="53261"/>
                        <a14:foregroundMark x1="88845" y1="55326" x2="88723" y2="54457"/>
                        <a14:foregroundMark x1="88967" y1="56196" x2="88845" y2="55326"/>
                        <a14:foregroundMark x1="89059" y1="56848" x2="88967" y2="56196"/>
                        <a14:foregroundMark x1="89425" y1="66304" x2="90831" y2="73913"/>
                        <a14:foregroundMark x1="90831" y1="73913" x2="91565" y2="75435"/>
                        <a14:foregroundMark x1="94377" y1="74783" x2="93154" y2="74783"/>
                        <a14:foregroundMark x1="98839" y1="73043" x2="99022" y2="71413"/>
                        <a14:foregroundMark x1="96027" y1="90978" x2="96088" y2="96522"/>
                        <a14:foregroundMark x1="93093" y1="89239" x2="91565" y2="91522"/>
                        <a14:foregroundMark x1="84352" y1="86196" x2="71699" y2="89783"/>
                        <a14:foregroundMark x1="82641" y1="80652" x2="85575" y2="85870"/>
                        <a14:foregroundMark x1="85575" y1="85870" x2="86980" y2="90435"/>
                        <a14:foregroundMark x1="73227" y1="85217" x2="69071" y2="91848"/>
                        <a14:foregroundMark x1="69071" y1="91848" x2="70171" y2="92609"/>
                        <a14:foregroundMark x1="61430" y1="95326" x2="62469" y2="98043"/>
                        <a14:foregroundMark x1="56968" y1="97935" x2="56968" y2="97935"/>
                        <a14:foregroundMark x1="56968" y1="97935" x2="56968" y2="97935"/>
                        <a14:foregroundMark x1="44927" y1="96848" x2="47127" y2="97717"/>
                        <a14:foregroundMark x1="32090" y1="81522" x2="35452" y2="83913"/>
                        <a14:foregroundMark x1="36675" y1="84022" x2="37836" y2="84891"/>
                        <a14:foregroundMark x1="17482" y1="69239" x2="18521" y2="67500"/>
                        <a14:foregroundMark x1="19132" y1="66522" x2="19315" y2="65326"/>
                        <a14:foregroundMark x1="5929" y1="93696" x2="4768" y2="96848"/>
                        <a14:foregroundMark x1="8680" y1="59783" x2="15159" y2="58261"/>
                        <a14:foregroundMark x1="15159" y1="58261" x2="15220" y2="58261"/>
                        <a14:foregroundMark x1="9230" y1="53478" x2="12531" y2="52826"/>
                        <a14:foregroundMark x1="13142" y1="51957" x2="13020" y2="53804"/>
                        <a14:backgroundMark x1="87775" y1="53261" x2="87775" y2="53261"/>
                        <a14:backgroundMark x1="88264" y1="55326" x2="88264" y2="55326"/>
                        <a14:backgroundMark x1="90037" y1="56196" x2="90037" y2="56196"/>
                        <a14:backgroundMark x1="88998" y1="54457" x2="88998" y2="54457"/>
                        <a14:backgroundMark x1="90281" y1="61196" x2="90281" y2="61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88221" y="230670"/>
            <a:ext cx="12734146" cy="724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5B9CEAF-56F5-222D-6D6E-947470C4DA3D}"/>
              </a:ext>
            </a:extLst>
          </p:cNvPr>
          <p:cNvSpPr/>
          <p:nvPr/>
        </p:nvSpPr>
        <p:spPr>
          <a:xfrm>
            <a:off x="10410768" y="3553536"/>
            <a:ext cx="556217" cy="939114"/>
          </a:xfrm>
          <a:custGeom>
            <a:avLst/>
            <a:gdLst>
              <a:gd name="connsiteX0" fmla="*/ 0 w 397241"/>
              <a:gd name="connsiteY0" fmla="*/ 0 h 902289"/>
              <a:gd name="connsiteX1" fmla="*/ 383059 w 397241"/>
              <a:gd name="connsiteY1" fmla="*/ 902044 h 902289"/>
              <a:gd name="connsiteX2" fmla="*/ 321275 w 397241"/>
              <a:gd name="connsiteY2" fmla="*/ 98854 h 902289"/>
              <a:gd name="connsiteX3" fmla="*/ 321275 w 397241"/>
              <a:gd name="connsiteY3" fmla="*/ 98854 h 902289"/>
              <a:gd name="connsiteX4" fmla="*/ 358346 w 397241"/>
              <a:gd name="connsiteY4" fmla="*/ 247135 h 90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241" h="902289">
                <a:moveTo>
                  <a:pt x="0" y="0"/>
                </a:moveTo>
                <a:cubicBezTo>
                  <a:pt x="164756" y="442784"/>
                  <a:pt x="329513" y="885568"/>
                  <a:pt x="383059" y="902044"/>
                </a:cubicBezTo>
                <a:cubicBezTo>
                  <a:pt x="436605" y="918520"/>
                  <a:pt x="321275" y="98854"/>
                  <a:pt x="321275" y="98854"/>
                </a:cubicBezTo>
                <a:lnTo>
                  <a:pt x="321275" y="98854"/>
                </a:lnTo>
                <a:lnTo>
                  <a:pt x="358346" y="247135"/>
                </a:lnTo>
              </a:path>
            </a:pathLst>
          </a:custGeom>
          <a:ln w="38100"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7">
            <a:extLst>
              <a:ext uri="{FF2B5EF4-FFF2-40B4-BE49-F238E27FC236}">
                <a16:creationId xmlns:a16="http://schemas.microsoft.com/office/drawing/2014/main" id="{4E2B4344-F966-5E1E-4A70-F7E923CA9A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700" y="230670"/>
            <a:ext cx="1741488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F5E87A36-8F6E-9EB6-6746-28F3B658192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F13B4A-FBF6-9511-45E3-607D4256DF3F}"/>
              </a:ext>
            </a:extLst>
          </p:cNvPr>
          <p:cNvSpPr txBox="1"/>
          <p:nvPr/>
        </p:nvSpPr>
        <p:spPr>
          <a:xfrm>
            <a:off x="2281410" y="1067489"/>
            <a:ext cx="7294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002060"/>
                </a:solidFill>
                <a:latin typeface="+mj-lt"/>
              </a:rPr>
              <a:t>ỦY BAN NHÂN DÂN HUYỆN BA VÌ</a:t>
            </a:r>
          </a:p>
          <a:p>
            <a:pPr algn="ctr"/>
            <a:r>
              <a:rPr lang="vi-VN" sz="2400" b="1" dirty="0">
                <a:solidFill>
                  <a:srgbClr val="002060"/>
                </a:solidFill>
                <a:latin typeface="+mj-lt"/>
              </a:rPr>
              <a:t>PHÒNG GIÁO DỤC VÀ ĐÀO TẠO HUYỆN BA VÌ</a:t>
            </a:r>
            <a:endParaRPr lang="en-US" sz="2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EB533EEC-8873-60A1-33E3-715ACBC60C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88" y="0"/>
            <a:ext cx="1741488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7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repeatCount="indefinite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6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631"/>
                            </p:stCondLst>
                            <p:childTnLst>
                              <p:par>
                                <p:cTn id="24" presetID="9" presetClass="entr" presetSubtype="0" repeatCount="indefinite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6829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450D84-C4DB-0C4C-BC80-3EC7D41E41F2}"/>
              </a:ext>
            </a:extLst>
          </p:cNvPr>
          <p:cNvSpPr/>
          <p:nvPr/>
        </p:nvSpPr>
        <p:spPr>
          <a:xfrm>
            <a:off x="1894461" y="1253792"/>
            <a:ext cx="88588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 ĐẠI NGU THỜI HỒ (1400 -1407)</a:t>
            </a:r>
            <a:endParaRPr lang="x-none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35C16A-8806-CD46-82DC-6F2ACE19F9D9}"/>
              </a:ext>
            </a:extLst>
          </p:cNvPr>
          <p:cNvSpPr/>
          <p:nvPr/>
        </p:nvSpPr>
        <p:spPr>
          <a:xfrm>
            <a:off x="3687098" y="330460"/>
            <a:ext cx="4645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vi-V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41 -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endParaRPr lang="x-none" sz="5400" dirty="0">
              <a:solidFill>
                <a:srgbClr val="282848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59C943E-9E5D-8E46-A71C-923B95B923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6"/>
          <a:stretch/>
        </p:blipFill>
        <p:spPr bwMode="auto">
          <a:xfrm>
            <a:off x="2" y="3341949"/>
            <a:ext cx="12191999" cy="351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41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3" name="Group"/>
          <p:cNvGrpSpPr/>
          <p:nvPr/>
        </p:nvGrpSpPr>
        <p:grpSpPr>
          <a:xfrm>
            <a:off x="5742739" y="4227159"/>
            <a:ext cx="2275567" cy="2179668"/>
            <a:chOff x="-1" y="-1"/>
            <a:chExt cx="2275565" cy="2179667"/>
          </a:xfrm>
        </p:grpSpPr>
        <p:sp>
          <p:nvSpPr>
            <p:cNvPr id="4703" name="Triangle"/>
            <p:cNvSpPr/>
            <p:nvPr/>
          </p:nvSpPr>
          <p:spPr>
            <a:xfrm>
              <a:off x="808890" y="-2"/>
              <a:ext cx="327916" cy="622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9326" y="20107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E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04" name="Triangle"/>
            <p:cNvSpPr/>
            <p:nvPr/>
          </p:nvSpPr>
          <p:spPr>
            <a:xfrm>
              <a:off x="949928" y="6302"/>
              <a:ext cx="184999" cy="6202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46" y="21600"/>
                  </a:moveTo>
                  <a:lnTo>
                    <a:pt x="21600" y="0"/>
                  </a:lnTo>
                  <a:lnTo>
                    <a:pt x="0" y="19978"/>
                  </a:lnTo>
                  <a:lnTo>
                    <a:pt x="17246" y="21600"/>
                  </a:lnTo>
                  <a:close/>
                </a:path>
              </a:pathLst>
            </a:custGeom>
            <a:solidFill>
              <a:srgbClr val="CCCBC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05" name="Triangle"/>
            <p:cNvSpPr/>
            <p:nvPr/>
          </p:nvSpPr>
          <p:spPr>
            <a:xfrm>
              <a:off x="1097795" y="2928"/>
              <a:ext cx="206288" cy="6197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101"/>
                  </a:moveTo>
                  <a:lnTo>
                    <a:pt x="3986" y="0"/>
                  </a:lnTo>
                  <a:lnTo>
                    <a:pt x="0" y="21600"/>
                  </a:lnTo>
                  <a:lnTo>
                    <a:pt x="21600" y="20101"/>
                  </a:lnTo>
                  <a:close/>
                </a:path>
              </a:pathLst>
            </a:custGeom>
            <a:solidFill>
              <a:srgbClr val="99989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06" name="Triangle"/>
            <p:cNvSpPr/>
            <p:nvPr/>
          </p:nvSpPr>
          <p:spPr>
            <a:xfrm>
              <a:off x="1136260" y="5187"/>
              <a:ext cx="228585" cy="584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15693" y="21299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07" name="Triangle"/>
            <p:cNvSpPr/>
            <p:nvPr/>
          </p:nvSpPr>
          <p:spPr>
            <a:xfrm>
              <a:off x="1134919" y="1476"/>
              <a:ext cx="302023" cy="588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979"/>
                  </a:moveTo>
                  <a:lnTo>
                    <a:pt x="0" y="0"/>
                  </a:lnTo>
                  <a:lnTo>
                    <a:pt x="15991" y="21600"/>
                  </a:lnTo>
                  <a:lnTo>
                    <a:pt x="21600" y="20979"/>
                  </a:lnTo>
                  <a:close/>
                </a:path>
              </a:pathLst>
            </a:custGeom>
            <a:solidFill>
              <a:srgbClr val="9998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08" name="Shape"/>
            <p:cNvSpPr/>
            <p:nvPr/>
          </p:nvSpPr>
          <p:spPr>
            <a:xfrm>
              <a:off x="-2" y="578034"/>
              <a:ext cx="952198" cy="1600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17" y="530"/>
                  </a:moveTo>
                  <a:lnTo>
                    <a:pt x="0" y="21569"/>
                  </a:lnTo>
                  <a:lnTo>
                    <a:pt x="9467" y="21600"/>
                  </a:lnTo>
                  <a:lnTo>
                    <a:pt x="21600" y="0"/>
                  </a:lnTo>
                  <a:lnTo>
                    <a:pt x="18417" y="53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3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09" name="Shape"/>
            <p:cNvSpPr/>
            <p:nvPr/>
          </p:nvSpPr>
          <p:spPr>
            <a:xfrm>
              <a:off x="416196" y="576499"/>
              <a:ext cx="682216" cy="1603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53"/>
                  </a:moveTo>
                  <a:lnTo>
                    <a:pt x="18413" y="21600"/>
                  </a:lnTo>
                  <a:lnTo>
                    <a:pt x="0" y="21582"/>
                  </a:lnTo>
                  <a:lnTo>
                    <a:pt x="16948" y="0"/>
                  </a:lnTo>
                  <a:lnTo>
                    <a:pt x="21600" y="653"/>
                  </a:lnTo>
                  <a:close/>
                </a:path>
              </a:pathLst>
            </a:custGeom>
            <a:solidFill>
              <a:srgbClr val="1A66B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0" name="Shape"/>
            <p:cNvSpPr/>
            <p:nvPr/>
          </p:nvSpPr>
          <p:spPr>
            <a:xfrm>
              <a:off x="996954" y="579618"/>
              <a:ext cx="785108" cy="15994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87" y="0"/>
                  </a:moveTo>
                  <a:lnTo>
                    <a:pt x="21600" y="21595"/>
                  </a:lnTo>
                  <a:lnTo>
                    <a:pt x="0" y="21600"/>
                  </a:lnTo>
                  <a:lnTo>
                    <a:pt x="2743" y="587"/>
                  </a:lnTo>
                  <a:lnTo>
                    <a:pt x="8387" y="0"/>
                  </a:lnTo>
                  <a:close/>
                </a:path>
              </a:pathLst>
            </a:custGeom>
            <a:solidFill>
              <a:srgbClr val="1B3C6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1" name="Shape"/>
            <p:cNvSpPr/>
            <p:nvPr/>
          </p:nvSpPr>
          <p:spPr>
            <a:xfrm>
              <a:off x="1301709" y="580392"/>
              <a:ext cx="639103" cy="15984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9" y="128"/>
                  </a:moveTo>
                  <a:lnTo>
                    <a:pt x="21600" y="21592"/>
                  </a:lnTo>
                  <a:lnTo>
                    <a:pt x="16213" y="21600"/>
                  </a:lnTo>
                  <a:lnTo>
                    <a:pt x="0" y="0"/>
                  </a:lnTo>
                  <a:lnTo>
                    <a:pt x="1949" y="128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3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2" name="Shape"/>
            <p:cNvSpPr/>
            <p:nvPr/>
          </p:nvSpPr>
          <p:spPr>
            <a:xfrm>
              <a:off x="1358591" y="571842"/>
              <a:ext cx="916974" cy="1606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9" y="0"/>
                  </a:moveTo>
                  <a:lnTo>
                    <a:pt x="21600" y="21595"/>
                  </a:lnTo>
                  <a:lnTo>
                    <a:pt x="13671" y="21600"/>
                  </a:lnTo>
                  <a:lnTo>
                    <a:pt x="0" y="227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122E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4726" name="Group"/>
          <p:cNvGrpSpPr/>
          <p:nvPr/>
        </p:nvGrpSpPr>
        <p:grpSpPr>
          <a:xfrm>
            <a:off x="7093359" y="2444264"/>
            <a:ext cx="3997551" cy="3829083"/>
            <a:chOff x="-1" y="0"/>
            <a:chExt cx="3997549" cy="3829080"/>
          </a:xfrm>
        </p:grpSpPr>
        <p:sp>
          <p:nvSpPr>
            <p:cNvPr id="4714" name="Triangle"/>
            <p:cNvSpPr/>
            <p:nvPr/>
          </p:nvSpPr>
          <p:spPr>
            <a:xfrm>
              <a:off x="1421002" y="-1"/>
              <a:ext cx="576054" cy="1093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9326" y="20107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E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5" name="Triangle"/>
            <p:cNvSpPr/>
            <p:nvPr/>
          </p:nvSpPr>
          <p:spPr>
            <a:xfrm>
              <a:off x="1668768" y="11073"/>
              <a:ext cx="324988" cy="108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46" y="21600"/>
                  </a:moveTo>
                  <a:lnTo>
                    <a:pt x="21600" y="0"/>
                  </a:lnTo>
                  <a:lnTo>
                    <a:pt x="0" y="19978"/>
                  </a:lnTo>
                  <a:lnTo>
                    <a:pt x="17246" y="21600"/>
                  </a:lnTo>
                  <a:close/>
                </a:path>
              </a:pathLst>
            </a:custGeom>
            <a:solidFill>
              <a:srgbClr val="CCCBC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6" name="Triangle"/>
            <p:cNvSpPr/>
            <p:nvPr/>
          </p:nvSpPr>
          <p:spPr>
            <a:xfrm>
              <a:off x="1928529" y="5146"/>
              <a:ext cx="362388" cy="1088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101"/>
                  </a:moveTo>
                  <a:lnTo>
                    <a:pt x="3986" y="0"/>
                  </a:lnTo>
                  <a:lnTo>
                    <a:pt x="0" y="21600"/>
                  </a:lnTo>
                  <a:lnTo>
                    <a:pt x="21600" y="20101"/>
                  </a:lnTo>
                  <a:close/>
                </a:path>
              </a:pathLst>
            </a:custGeom>
            <a:solidFill>
              <a:srgbClr val="99989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7" name="Triangle"/>
            <p:cNvSpPr/>
            <p:nvPr/>
          </p:nvSpPr>
          <p:spPr>
            <a:xfrm>
              <a:off x="1996102" y="9112"/>
              <a:ext cx="401557" cy="1027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15693" y="21299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8" name="Triangle"/>
            <p:cNvSpPr/>
            <p:nvPr/>
          </p:nvSpPr>
          <p:spPr>
            <a:xfrm>
              <a:off x="1993749" y="2593"/>
              <a:ext cx="530566" cy="1033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979"/>
                  </a:moveTo>
                  <a:lnTo>
                    <a:pt x="0" y="0"/>
                  </a:lnTo>
                  <a:lnTo>
                    <a:pt x="15991" y="21600"/>
                  </a:lnTo>
                  <a:lnTo>
                    <a:pt x="21600" y="20979"/>
                  </a:lnTo>
                  <a:close/>
                </a:path>
              </a:pathLst>
            </a:custGeom>
            <a:solidFill>
              <a:srgbClr val="9998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19" name="Shape"/>
            <p:cNvSpPr/>
            <p:nvPr/>
          </p:nvSpPr>
          <p:spPr>
            <a:xfrm>
              <a:off x="-2" y="1015451"/>
              <a:ext cx="1672750" cy="2810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17" y="530"/>
                  </a:moveTo>
                  <a:lnTo>
                    <a:pt x="0" y="21569"/>
                  </a:lnTo>
                  <a:lnTo>
                    <a:pt x="9467" y="21600"/>
                  </a:lnTo>
                  <a:lnTo>
                    <a:pt x="21600" y="0"/>
                  </a:lnTo>
                  <a:lnTo>
                    <a:pt x="18417" y="53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3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0" name="Shape"/>
            <p:cNvSpPr/>
            <p:nvPr/>
          </p:nvSpPr>
          <p:spPr>
            <a:xfrm>
              <a:off x="731145" y="1012753"/>
              <a:ext cx="1198467" cy="2816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53"/>
                  </a:moveTo>
                  <a:lnTo>
                    <a:pt x="18413" y="21600"/>
                  </a:lnTo>
                  <a:lnTo>
                    <a:pt x="0" y="21582"/>
                  </a:lnTo>
                  <a:lnTo>
                    <a:pt x="16948" y="0"/>
                  </a:lnTo>
                  <a:lnTo>
                    <a:pt x="21600" y="653"/>
                  </a:lnTo>
                  <a:close/>
                </a:path>
              </a:pathLst>
            </a:custGeom>
            <a:solidFill>
              <a:srgbClr val="1A3B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1" name="Shape"/>
            <p:cNvSpPr/>
            <p:nvPr/>
          </p:nvSpPr>
          <p:spPr>
            <a:xfrm>
              <a:off x="1751380" y="1018233"/>
              <a:ext cx="1379218" cy="2809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87" y="0"/>
                  </a:moveTo>
                  <a:lnTo>
                    <a:pt x="21600" y="21595"/>
                  </a:lnTo>
                  <a:lnTo>
                    <a:pt x="0" y="21600"/>
                  </a:lnTo>
                  <a:lnTo>
                    <a:pt x="2743" y="587"/>
                  </a:lnTo>
                  <a:lnTo>
                    <a:pt x="8387" y="0"/>
                  </a:lnTo>
                  <a:close/>
                </a:path>
              </a:pathLst>
            </a:custGeom>
            <a:solidFill>
              <a:srgbClr val="1B3C6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2" name="Shape"/>
            <p:cNvSpPr/>
            <p:nvPr/>
          </p:nvSpPr>
          <p:spPr>
            <a:xfrm>
              <a:off x="2286750" y="1019592"/>
              <a:ext cx="1122728" cy="2808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9" y="128"/>
                  </a:moveTo>
                  <a:lnTo>
                    <a:pt x="21600" y="21592"/>
                  </a:lnTo>
                  <a:lnTo>
                    <a:pt x="16213" y="21600"/>
                  </a:lnTo>
                  <a:lnTo>
                    <a:pt x="0" y="0"/>
                  </a:lnTo>
                  <a:lnTo>
                    <a:pt x="1949" y="128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3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3" name="Shape"/>
            <p:cNvSpPr/>
            <p:nvPr/>
          </p:nvSpPr>
          <p:spPr>
            <a:xfrm>
              <a:off x="2386677" y="1004573"/>
              <a:ext cx="1610872" cy="28219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9" y="0"/>
                  </a:moveTo>
                  <a:lnTo>
                    <a:pt x="21600" y="21595"/>
                  </a:lnTo>
                  <a:lnTo>
                    <a:pt x="13671" y="21600"/>
                  </a:lnTo>
                  <a:lnTo>
                    <a:pt x="0" y="227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122E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4" name="Triangle"/>
            <p:cNvSpPr/>
            <p:nvPr/>
          </p:nvSpPr>
          <p:spPr>
            <a:xfrm>
              <a:off x="1751408" y="6455"/>
              <a:ext cx="246378" cy="1093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0401"/>
                  </a:lnTo>
                  <a:lnTo>
                    <a:pt x="1570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3E2E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5" name="Shape"/>
            <p:cNvSpPr/>
            <p:nvPr/>
          </p:nvSpPr>
          <p:spPr>
            <a:xfrm>
              <a:off x="1083528" y="1040633"/>
              <a:ext cx="842872" cy="2787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31" y="0"/>
                  </a:moveTo>
                  <a:lnTo>
                    <a:pt x="0" y="21587"/>
                  </a:lnTo>
                  <a:lnTo>
                    <a:pt x="17302" y="21600"/>
                  </a:lnTo>
                  <a:lnTo>
                    <a:pt x="21600" y="470"/>
                  </a:lnTo>
                  <a:lnTo>
                    <a:pt x="17131" y="0"/>
                  </a:lnTo>
                  <a:close/>
                </a:path>
              </a:pathLst>
            </a:custGeom>
            <a:solidFill>
              <a:srgbClr val="1A66B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4737" name="Group"/>
          <p:cNvGrpSpPr/>
          <p:nvPr/>
        </p:nvGrpSpPr>
        <p:grpSpPr>
          <a:xfrm>
            <a:off x="8546085" y="1666493"/>
            <a:ext cx="5027531" cy="4815659"/>
            <a:chOff x="0" y="0"/>
            <a:chExt cx="5027529" cy="4815656"/>
          </a:xfrm>
        </p:grpSpPr>
        <p:sp>
          <p:nvSpPr>
            <p:cNvPr id="4727" name="Triangle"/>
            <p:cNvSpPr/>
            <p:nvPr/>
          </p:nvSpPr>
          <p:spPr>
            <a:xfrm>
              <a:off x="1787128" y="-1"/>
              <a:ext cx="724476" cy="1374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9326" y="20107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E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8" name="Triangle"/>
            <p:cNvSpPr/>
            <p:nvPr/>
          </p:nvSpPr>
          <p:spPr>
            <a:xfrm>
              <a:off x="2098733" y="13926"/>
              <a:ext cx="408721" cy="13703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46" y="21600"/>
                  </a:moveTo>
                  <a:lnTo>
                    <a:pt x="21600" y="0"/>
                  </a:lnTo>
                  <a:lnTo>
                    <a:pt x="0" y="19978"/>
                  </a:lnTo>
                  <a:lnTo>
                    <a:pt x="17246" y="21600"/>
                  </a:lnTo>
                  <a:close/>
                </a:path>
              </a:pathLst>
            </a:custGeom>
            <a:solidFill>
              <a:srgbClr val="CCCBC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29" name="Triangle"/>
            <p:cNvSpPr/>
            <p:nvPr/>
          </p:nvSpPr>
          <p:spPr>
            <a:xfrm>
              <a:off x="2425420" y="6470"/>
              <a:ext cx="455756" cy="1369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101"/>
                  </a:moveTo>
                  <a:lnTo>
                    <a:pt x="3986" y="0"/>
                  </a:lnTo>
                  <a:lnTo>
                    <a:pt x="0" y="21600"/>
                  </a:lnTo>
                  <a:lnTo>
                    <a:pt x="21600" y="20101"/>
                  </a:lnTo>
                  <a:close/>
                </a:path>
              </a:pathLst>
            </a:custGeom>
            <a:solidFill>
              <a:srgbClr val="99989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0" name="Triangle"/>
            <p:cNvSpPr/>
            <p:nvPr/>
          </p:nvSpPr>
          <p:spPr>
            <a:xfrm>
              <a:off x="2510406" y="11461"/>
              <a:ext cx="505017" cy="12919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15693" y="21299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1" name="Triangle"/>
            <p:cNvSpPr/>
            <p:nvPr/>
          </p:nvSpPr>
          <p:spPr>
            <a:xfrm>
              <a:off x="2507444" y="3262"/>
              <a:ext cx="667267" cy="1299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979"/>
                  </a:moveTo>
                  <a:lnTo>
                    <a:pt x="0" y="0"/>
                  </a:lnTo>
                  <a:lnTo>
                    <a:pt x="15991" y="21600"/>
                  </a:lnTo>
                  <a:lnTo>
                    <a:pt x="21600" y="20979"/>
                  </a:lnTo>
                  <a:close/>
                </a:path>
              </a:pathLst>
            </a:custGeom>
            <a:solidFill>
              <a:srgbClr val="9998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2" name="Shape"/>
            <p:cNvSpPr/>
            <p:nvPr/>
          </p:nvSpPr>
          <p:spPr>
            <a:xfrm>
              <a:off x="-1" y="1277086"/>
              <a:ext cx="2103738" cy="3535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17" y="530"/>
                  </a:moveTo>
                  <a:lnTo>
                    <a:pt x="0" y="21569"/>
                  </a:lnTo>
                  <a:lnTo>
                    <a:pt x="9467" y="21600"/>
                  </a:lnTo>
                  <a:lnTo>
                    <a:pt x="21600" y="0"/>
                  </a:lnTo>
                  <a:lnTo>
                    <a:pt x="18417" y="53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3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3" name="Shape"/>
            <p:cNvSpPr/>
            <p:nvPr/>
          </p:nvSpPr>
          <p:spPr>
            <a:xfrm>
              <a:off x="919526" y="1273693"/>
              <a:ext cx="1507256" cy="35419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53"/>
                  </a:moveTo>
                  <a:lnTo>
                    <a:pt x="18413" y="21600"/>
                  </a:lnTo>
                  <a:lnTo>
                    <a:pt x="0" y="21582"/>
                  </a:lnTo>
                  <a:lnTo>
                    <a:pt x="16948" y="0"/>
                  </a:lnTo>
                  <a:lnTo>
                    <a:pt x="21600" y="653"/>
                  </a:lnTo>
                  <a:close/>
                </a:path>
              </a:pathLst>
            </a:custGeom>
            <a:solidFill>
              <a:srgbClr val="1A66B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4" name="Shape"/>
            <p:cNvSpPr/>
            <p:nvPr/>
          </p:nvSpPr>
          <p:spPr>
            <a:xfrm>
              <a:off x="2202629" y="1280585"/>
              <a:ext cx="1734576" cy="35337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87" y="0"/>
                  </a:moveTo>
                  <a:lnTo>
                    <a:pt x="21600" y="21595"/>
                  </a:lnTo>
                  <a:lnTo>
                    <a:pt x="0" y="21600"/>
                  </a:lnTo>
                  <a:lnTo>
                    <a:pt x="2743" y="587"/>
                  </a:lnTo>
                  <a:lnTo>
                    <a:pt x="8387" y="0"/>
                  </a:lnTo>
                  <a:close/>
                </a:path>
              </a:pathLst>
            </a:custGeom>
            <a:solidFill>
              <a:srgbClr val="1B3C6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5" name="Shape"/>
            <p:cNvSpPr/>
            <p:nvPr/>
          </p:nvSpPr>
          <p:spPr>
            <a:xfrm>
              <a:off x="2875938" y="1282294"/>
              <a:ext cx="1412001" cy="3531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9" y="128"/>
                  </a:moveTo>
                  <a:lnTo>
                    <a:pt x="21600" y="21592"/>
                  </a:lnTo>
                  <a:lnTo>
                    <a:pt x="16213" y="21600"/>
                  </a:lnTo>
                  <a:lnTo>
                    <a:pt x="0" y="0"/>
                  </a:lnTo>
                  <a:lnTo>
                    <a:pt x="1949" y="128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3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36" name="Shape"/>
            <p:cNvSpPr/>
            <p:nvPr/>
          </p:nvSpPr>
          <p:spPr>
            <a:xfrm>
              <a:off x="3001611" y="1263406"/>
              <a:ext cx="2025918" cy="35489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9" y="0"/>
                  </a:moveTo>
                  <a:lnTo>
                    <a:pt x="21600" y="21595"/>
                  </a:lnTo>
                  <a:lnTo>
                    <a:pt x="13671" y="21600"/>
                  </a:lnTo>
                  <a:lnTo>
                    <a:pt x="0" y="227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122E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</p:grpSp>
      <p:grpSp>
        <p:nvGrpSpPr>
          <p:cNvPr id="4750" name="Group"/>
          <p:cNvGrpSpPr/>
          <p:nvPr/>
        </p:nvGrpSpPr>
        <p:grpSpPr>
          <a:xfrm>
            <a:off x="10784201" y="712010"/>
            <a:ext cx="713555" cy="1294671"/>
            <a:chOff x="-2" y="-2"/>
            <a:chExt cx="713553" cy="1294669"/>
          </a:xfrm>
        </p:grpSpPr>
        <p:grpSp>
          <p:nvGrpSpPr>
            <p:cNvPr id="4745" name="Group"/>
            <p:cNvGrpSpPr/>
            <p:nvPr/>
          </p:nvGrpSpPr>
          <p:grpSpPr>
            <a:xfrm>
              <a:off x="-3" y="-3"/>
              <a:ext cx="713554" cy="1020002"/>
              <a:chOff x="-1" y="-2"/>
              <a:chExt cx="713553" cy="1020001"/>
            </a:xfrm>
          </p:grpSpPr>
          <p:grpSp>
            <p:nvGrpSpPr>
              <p:cNvPr id="4741" name="Group"/>
              <p:cNvGrpSpPr/>
              <p:nvPr/>
            </p:nvGrpSpPr>
            <p:grpSpPr>
              <a:xfrm>
                <a:off x="30592" y="68777"/>
                <a:ext cx="682960" cy="301624"/>
                <a:chOff x="0" y="-1"/>
                <a:chExt cx="682959" cy="301623"/>
              </a:xfrm>
            </p:grpSpPr>
            <p:sp>
              <p:nvSpPr>
                <p:cNvPr id="4738" name="Shape"/>
                <p:cNvSpPr/>
                <p:nvPr/>
              </p:nvSpPr>
              <p:spPr>
                <a:xfrm>
                  <a:off x="-1" y="-2"/>
                  <a:ext cx="407677" cy="2325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310" y="0"/>
                      </a:moveTo>
                      <a:lnTo>
                        <a:pt x="21600" y="4070"/>
                      </a:lnTo>
                      <a:lnTo>
                        <a:pt x="20830" y="21600"/>
                      </a:lnTo>
                      <a:lnTo>
                        <a:pt x="0" y="17376"/>
                      </a:lnTo>
                      <a:lnTo>
                        <a:pt x="31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499">
                      <a:srgbClr val="FF1000"/>
                    </a:gs>
                    <a:gs pos="56776">
                      <a:srgbClr val="FF5B02"/>
                    </a:gs>
                    <a:gs pos="100000">
                      <a:srgbClr val="FFA503"/>
                    </a:gs>
                  </a:gsLst>
                  <a:lin ang="2089253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defTabSz="914377">
                    <a:defRPr>
                      <a:solidFill>
                        <a:srgbClr val="FFFFFF"/>
                      </a:solidFill>
                    </a:defRPr>
                  </a:pPr>
                  <a:endParaRPr>
                    <a:solidFill>
                      <a:srgbClr val="FFFFFF"/>
                    </a:solidFill>
                    <a:latin typeface="Helvetica"/>
                    <a:cs typeface="Helvetica"/>
                  </a:endParaRPr>
                </a:p>
              </p:txBody>
            </p:sp>
            <p:sp>
              <p:nvSpPr>
                <p:cNvPr id="4739" name="Triangle"/>
                <p:cNvSpPr/>
                <p:nvPr/>
              </p:nvSpPr>
              <p:spPr>
                <a:xfrm>
                  <a:off x="274175" y="46779"/>
                  <a:ext cx="133250" cy="410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0"/>
                      </a:moveTo>
                      <a:lnTo>
                        <a:pt x="0" y="14869"/>
                      </a:lnTo>
                      <a:lnTo>
                        <a:pt x="21357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499">
                      <a:srgbClr val="FF1000"/>
                    </a:gs>
                    <a:gs pos="56776">
                      <a:srgbClr val="FF5B02"/>
                    </a:gs>
                    <a:gs pos="100000">
                      <a:srgbClr val="FFA503"/>
                    </a:gs>
                  </a:gsLst>
                  <a:lin ang="2089253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defTabSz="914377">
                    <a:defRPr>
                      <a:solidFill>
                        <a:srgbClr val="FFFFFF"/>
                      </a:solidFill>
                    </a:defRPr>
                  </a:pPr>
                  <a:endParaRPr>
                    <a:solidFill>
                      <a:srgbClr val="FFFFFF"/>
                    </a:solidFill>
                    <a:latin typeface="Helvetica"/>
                    <a:cs typeface="Helvetica"/>
                  </a:endParaRPr>
                </a:p>
              </p:txBody>
            </p:sp>
            <p:sp>
              <p:nvSpPr>
                <p:cNvPr id="4740" name="Shape"/>
                <p:cNvSpPr/>
                <p:nvPr/>
              </p:nvSpPr>
              <p:spPr>
                <a:xfrm>
                  <a:off x="277909" y="73613"/>
                  <a:ext cx="405050" cy="2280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89" y="17499"/>
                      </a:lnTo>
                      <a:lnTo>
                        <a:pt x="21600" y="21600"/>
                      </a:lnTo>
                      <a:lnTo>
                        <a:pt x="15433" y="12626"/>
                      </a:lnTo>
                      <a:lnTo>
                        <a:pt x="21560" y="33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499">
                      <a:srgbClr val="FF110D"/>
                    </a:gs>
                    <a:gs pos="100000">
                      <a:srgbClr val="FF5B08"/>
                    </a:gs>
                    <a:gs pos="100000">
                      <a:srgbClr val="FFA503"/>
                    </a:gs>
                  </a:gsLst>
                  <a:lin ang="2089253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defTabSz="914377">
                    <a:defRPr>
                      <a:solidFill>
                        <a:srgbClr val="FFFFFF"/>
                      </a:solidFill>
                    </a:defRPr>
                  </a:pPr>
                  <a:endParaRPr>
                    <a:solidFill>
                      <a:srgbClr val="FFFFFF"/>
                    </a:solidFill>
                    <a:latin typeface="Helvetica"/>
                    <a:cs typeface="Helvetica"/>
                  </a:endParaRPr>
                </a:p>
              </p:txBody>
            </p:sp>
          </p:grpSp>
          <p:grpSp>
            <p:nvGrpSpPr>
              <p:cNvPr id="4744" name="Group"/>
              <p:cNvGrpSpPr/>
              <p:nvPr/>
            </p:nvGrpSpPr>
            <p:grpSpPr>
              <a:xfrm>
                <a:off x="-2" y="-3"/>
                <a:ext cx="62925" cy="1020003"/>
                <a:chOff x="0" y="0"/>
                <a:chExt cx="62923" cy="1020001"/>
              </a:xfrm>
            </p:grpSpPr>
            <p:sp>
              <p:nvSpPr>
                <p:cNvPr id="4742" name="Circle"/>
                <p:cNvSpPr/>
                <p:nvPr/>
              </p:nvSpPr>
              <p:spPr>
                <a:xfrm>
                  <a:off x="-1" y="-1"/>
                  <a:ext cx="62925" cy="62919"/>
                </a:xfrm>
                <a:prstGeom prst="ellipse">
                  <a:avLst/>
                </a:prstGeom>
                <a:solidFill>
                  <a:srgbClr val="EA486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defTabSz="914377">
                    <a:defRPr>
                      <a:solidFill>
                        <a:srgbClr val="FFFFFF"/>
                      </a:solidFill>
                    </a:defRPr>
                  </a:pPr>
                  <a:endParaRPr>
                    <a:solidFill>
                      <a:srgbClr val="FFFFFF"/>
                    </a:solidFill>
                    <a:latin typeface="Helvetica"/>
                    <a:cs typeface="Helvetica"/>
                  </a:endParaRPr>
                </a:p>
              </p:txBody>
            </p:sp>
            <p:sp>
              <p:nvSpPr>
                <p:cNvPr id="4743" name="Rectangle"/>
                <p:cNvSpPr/>
                <p:nvPr/>
              </p:nvSpPr>
              <p:spPr>
                <a:xfrm>
                  <a:off x="22435" y="52732"/>
                  <a:ext cx="18046" cy="967269"/>
                </a:xfrm>
                <a:prstGeom prst="rect">
                  <a:avLst/>
                </a:prstGeom>
                <a:solidFill>
                  <a:srgbClr val="EA486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defTabSz="914377">
                    <a:defRPr>
                      <a:solidFill>
                        <a:srgbClr val="FFFFFF"/>
                      </a:solidFill>
                    </a:defRPr>
                  </a:pPr>
                  <a:endParaRPr>
                    <a:solidFill>
                      <a:srgbClr val="FFFFFF"/>
                    </a:solidFill>
                    <a:latin typeface="Helvetica"/>
                    <a:cs typeface="Helvetica"/>
                  </a:endParaRPr>
                </a:p>
              </p:txBody>
            </p:sp>
          </p:grpSp>
        </p:grpSp>
        <p:grpSp>
          <p:nvGrpSpPr>
            <p:cNvPr id="4749" name="Group"/>
            <p:cNvGrpSpPr/>
            <p:nvPr/>
          </p:nvGrpSpPr>
          <p:grpSpPr>
            <a:xfrm>
              <a:off x="621" y="402647"/>
              <a:ext cx="565600" cy="892020"/>
              <a:chOff x="-2" y="0"/>
              <a:chExt cx="565599" cy="892019"/>
            </a:xfrm>
          </p:grpSpPr>
          <p:sp>
            <p:nvSpPr>
              <p:cNvPr id="4746" name="Oval"/>
              <p:cNvSpPr/>
              <p:nvPr/>
            </p:nvSpPr>
            <p:spPr>
              <a:xfrm>
                <a:off x="238637" y="-1"/>
                <a:ext cx="214973" cy="200420"/>
              </a:xfrm>
              <a:prstGeom prst="ellipse">
                <a:avLst/>
              </a:prstGeom>
              <a:solidFill>
                <a:srgbClr val="65646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47" name="Shape"/>
              <p:cNvSpPr/>
              <p:nvPr/>
            </p:nvSpPr>
            <p:spPr>
              <a:xfrm>
                <a:off x="-3" y="216811"/>
                <a:ext cx="565600" cy="6752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6" h="21600" extrusionOk="0">
                    <a:moveTo>
                      <a:pt x="1151" y="326"/>
                    </a:moveTo>
                    <a:lnTo>
                      <a:pt x="17672" y="0"/>
                    </a:lnTo>
                    <a:cubicBezTo>
                      <a:pt x="18111" y="192"/>
                      <a:pt x="18504" y="450"/>
                      <a:pt x="18832" y="761"/>
                    </a:cubicBezTo>
                    <a:cubicBezTo>
                      <a:pt x="19195" y="1105"/>
                      <a:pt x="19471" y="1508"/>
                      <a:pt x="19645" y="1944"/>
                    </a:cubicBezTo>
                    <a:lnTo>
                      <a:pt x="21556" y="7804"/>
                    </a:lnTo>
                    <a:cubicBezTo>
                      <a:pt x="21492" y="8225"/>
                      <a:pt x="21129" y="8571"/>
                      <a:pt x="20640" y="8678"/>
                    </a:cubicBezTo>
                    <a:cubicBezTo>
                      <a:pt x="20262" y="8760"/>
                      <a:pt x="19860" y="8685"/>
                      <a:pt x="19560" y="8476"/>
                    </a:cubicBezTo>
                    <a:lnTo>
                      <a:pt x="17606" y="2633"/>
                    </a:lnTo>
                    <a:lnTo>
                      <a:pt x="16873" y="21568"/>
                    </a:lnTo>
                    <a:lnTo>
                      <a:pt x="13915" y="21600"/>
                    </a:lnTo>
                    <a:lnTo>
                      <a:pt x="14118" y="11288"/>
                    </a:lnTo>
                    <a:lnTo>
                      <a:pt x="10133" y="11515"/>
                    </a:lnTo>
                    <a:lnTo>
                      <a:pt x="6020" y="12589"/>
                    </a:lnTo>
                    <a:lnTo>
                      <a:pt x="8365" y="17732"/>
                    </a:lnTo>
                    <a:lnTo>
                      <a:pt x="5615" y="18462"/>
                    </a:lnTo>
                    <a:lnTo>
                      <a:pt x="3173" y="13353"/>
                    </a:lnTo>
                    <a:cubicBezTo>
                      <a:pt x="2989" y="13082"/>
                      <a:pt x="2915" y="12768"/>
                      <a:pt x="2963" y="12459"/>
                    </a:cubicBezTo>
                    <a:cubicBezTo>
                      <a:pt x="3018" y="12099"/>
                      <a:pt x="3234" y="11769"/>
                      <a:pt x="3566" y="11536"/>
                    </a:cubicBezTo>
                    <a:lnTo>
                      <a:pt x="8332" y="9455"/>
                    </a:lnTo>
                    <a:lnTo>
                      <a:pt x="8299" y="2245"/>
                    </a:lnTo>
                    <a:lnTo>
                      <a:pt x="1087" y="2123"/>
                    </a:lnTo>
                    <a:cubicBezTo>
                      <a:pt x="457" y="2128"/>
                      <a:pt x="-44" y="1679"/>
                      <a:pt x="3" y="1151"/>
                    </a:cubicBezTo>
                    <a:cubicBezTo>
                      <a:pt x="47" y="656"/>
                      <a:pt x="562" y="286"/>
                      <a:pt x="1151" y="326"/>
                    </a:cubicBezTo>
                    <a:close/>
                  </a:path>
                </a:pathLst>
              </a:custGeom>
              <a:solidFill>
                <a:srgbClr val="65646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48" name="Shape"/>
              <p:cNvSpPr/>
              <p:nvPr/>
            </p:nvSpPr>
            <p:spPr>
              <a:xfrm>
                <a:off x="293928" y="244744"/>
                <a:ext cx="104388" cy="199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36" y="0"/>
                    </a:moveTo>
                    <a:lnTo>
                      <a:pt x="0" y="16195"/>
                    </a:lnTo>
                    <a:lnTo>
                      <a:pt x="10677" y="21600"/>
                    </a:lnTo>
                    <a:lnTo>
                      <a:pt x="21600" y="16515"/>
                    </a:lnTo>
                    <a:lnTo>
                      <a:pt x="14569" y="97"/>
                    </a:lnTo>
                    <a:lnTo>
                      <a:pt x="9336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EA03"/>
                  </a:gs>
                  <a:gs pos="70683">
                    <a:srgbClr val="FFBA02"/>
                  </a:gs>
                  <a:gs pos="97580">
                    <a:srgbClr val="FF8A00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</p:grpSp>
      </p:grpSp>
      <p:sp>
        <p:nvSpPr>
          <p:cNvPr id="4751" name="Shape"/>
          <p:cNvSpPr/>
          <p:nvPr/>
        </p:nvSpPr>
        <p:spPr>
          <a:xfrm>
            <a:off x="-25990" y="4528831"/>
            <a:ext cx="12243980" cy="2012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445" extrusionOk="0">
                <a:moveTo>
                  <a:pt x="10" y="1433"/>
                </a:moveTo>
                <a:cubicBezTo>
                  <a:pt x="146" y="1748"/>
                  <a:pt x="264" y="2274"/>
                  <a:pt x="352" y="2952"/>
                </a:cubicBezTo>
                <a:cubicBezTo>
                  <a:pt x="450" y="3718"/>
                  <a:pt x="505" y="4641"/>
                  <a:pt x="508" y="5594"/>
                </a:cubicBezTo>
                <a:cubicBezTo>
                  <a:pt x="859" y="3862"/>
                  <a:pt x="1355" y="3496"/>
                  <a:pt x="1770" y="4662"/>
                </a:cubicBezTo>
                <a:cubicBezTo>
                  <a:pt x="2200" y="5867"/>
                  <a:pt x="2457" y="8464"/>
                  <a:pt x="2419" y="11206"/>
                </a:cubicBezTo>
                <a:cubicBezTo>
                  <a:pt x="2533" y="10485"/>
                  <a:pt x="2700" y="10123"/>
                  <a:pt x="2869" y="10234"/>
                </a:cubicBezTo>
                <a:cubicBezTo>
                  <a:pt x="3075" y="10370"/>
                  <a:pt x="3249" y="11179"/>
                  <a:pt x="3315" y="12312"/>
                </a:cubicBezTo>
                <a:cubicBezTo>
                  <a:pt x="3489" y="12046"/>
                  <a:pt x="3674" y="12351"/>
                  <a:pt x="3797" y="13106"/>
                </a:cubicBezTo>
                <a:cubicBezTo>
                  <a:pt x="3906" y="13778"/>
                  <a:pt x="3951" y="14718"/>
                  <a:pt x="3916" y="15616"/>
                </a:cubicBezTo>
                <a:cubicBezTo>
                  <a:pt x="4040" y="15323"/>
                  <a:pt x="4177" y="15235"/>
                  <a:pt x="4309" y="15360"/>
                </a:cubicBezTo>
                <a:cubicBezTo>
                  <a:pt x="4446" y="15489"/>
                  <a:pt x="4573" y="15839"/>
                  <a:pt x="4677" y="16370"/>
                </a:cubicBezTo>
                <a:cubicBezTo>
                  <a:pt x="4712" y="16147"/>
                  <a:pt x="4757" y="15982"/>
                  <a:pt x="4807" y="15895"/>
                </a:cubicBezTo>
                <a:cubicBezTo>
                  <a:pt x="4851" y="15818"/>
                  <a:pt x="4898" y="15804"/>
                  <a:pt x="4944" y="15855"/>
                </a:cubicBezTo>
                <a:cubicBezTo>
                  <a:pt x="4996" y="15301"/>
                  <a:pt x="5083" y="14886"/>
                  <a:pt x="5188" y="14701"/>
                </a:cubicBezTo>
                <a:cubicBezTo>
                  <a:pt x="5277" y="14542"/>
                  <a:pt x="5374" y="14563"/>
                  <a:pt x="5461" y="14761"/>
                </a:cubicBezTo>
                <a:cubicBezTo>
                  <a:pt x="5537" y="14285"/>
                  <a:pt x="5645" y="14025"/>
                  <a:pt x="5757" y="14051"/>
                </a:cubicBezTo>
                <a:cubicBezTo>
                  <a:pt x="5868" y="14077"/>
                  <a:pt x="5971" y="14377"/>
                  <a:pt x="6040" y="14874"/>
                </a:cubicBezTo>
                <a:cubicBezTo>
                  <a:pt x="6037" y="14061"/>
                  <a:pt x="6080" y="13314"/>
                  <a:pt x="6153" y="12700"/>
                </a:cubicBezTo>
                <a:cubicBezTo>
                  <a:pt x="6224" y="12113"/>
                  <a:pt x="6327" y="11610"/>
                  <a:pt x="6463" y="11548"/>
                </a:cubicBezTo>
                <a:cubicBezTo>
                  <a:pt x="6601" y="11485"/>
                  <a:pt x="6720" y="11916"/>
                  <a:pt x="6807" y="12462"/>
                </a:cubicBezTo>
                <a:cubicBezTo>
                  <a:pt x="6897" y="13021"/>
                  <a:pt x="6959" y="13734"/>
                  <a:pt x="6980" y="14546"/>
                </a:cubicBezTo>
                <a:cubicBezTo>
                  <a:pt x="7049" y="14717"/>
                  <a:pt x="7110" y="14985"/>
                  <a:pt x="7157" y="15325"/>
                </a:cubicBezTo>
                <a:cubicBezTo>
                  <a:pt x="7207" y="15692"/>
                  <a:pt x="7239" y="16130"/>
                  <a:pt x="7250" y="16593"/>
                </a:cubicBezTo>
                <a:cubicBezTo>
                  <a:pt x="7324" y="16147"/>
                  <a:pt x="7423" y="15871"/>
                  <a:pt x="7529" y="15818"/>
                </a:cubicBezTo>
                <a:cubicBezTo>
                  <a:pt x="7637" y="15765"/>
                  <a:pt x="7743" y="15943"/>
                  <a:pt x="7829" y="16316"/>
                </a:cubicBezTo>
                <a:cubicBezTo>
                  <a:pt x="7865" y="14974"/>
                  <a:pt x="8052" y="13933"/>
                  <a:pt x="8286" y="13765"/>
                </a:cubicBezTo>
                <a:cubicBezTo>
                  <a:pt x="8578" y="13555"/>
                  <a:pt x="8846" y="14721"/>
                  <a:pt x="8891" y="16396"/>
                </a:cubicBezTo>
                <a:cubicBezTo>
                  <a:pt x="9003" y="15925"/>
                  <a:pt x="9139" y="15687"/>
                  <a:pt x="9278" y="15721"/>
                </a:cubicBezTo>
                <a:cubicBezTo>
                  <a:pt x="9417" y="15755"/>
                  <a:pt x="9551" y="16062"/>
                  <a:pt x="9656" y="16591"/>
                </a:cubicBezTo>
                <a:cubicBezTo>
                  <a:pt x="9674" y="16154"/>
                  <a:pt x="9711" y="15752"/>
                  <a:pt x="9764" y="15423"/>
                </a:cubicBezTo>
                <a:cubicBezTo>
                  <a:pt x="9821" y="15071"/>
                  <a:pt x="9893" y="14817"/>
                  <a:pt x="9974" y="14688"/>
                </a:cubicBezTo>
                <a:cubicBezTo>
                  <a:pt x="9974" y="12959"/>
                  <a:pt x="10214" y="11547"/>
                  <a:pt x="10515" y="11511"/>
                </a:cubicBezTo>
                <a:cubicBezTo>
                  <a:pt x="10836" y="11472"/>
                  <a:pt x="11096" y="12998"/>
                  <a:pt x="11084" y="14845"/>
                </a:cubicBezTo>
                <a:cubicBezTo>
                  <a:pt x="11204" y="14371"/>
                  <a:pt x="11346" y="14120"/>
                  <a:pt x="11491" y="14127"/>
                </a:cubicBezTo>
                <a:cubicBezTo>
                  <a:pt x="11633" y="14134"/>
                  <a:pt x="11772" y="14387"/>
                  <a:pt x="11889" y="14855"/>
                </a:cubicBezTo>
                <a:cubicBezTo>
                  <a:pt x="11993" y="14759"/>
                  <a:pt x="12101" y="14807"/>
                  <a:pt x="12201" y="14995"/>
                </a:cubicBezTo>
                <a:cubicBezTo>
                  <a:pt x="12298" y="15176"/>
                  <a:pt x="12387" y="15481"/>
                  <a:pt x="12460" y="15888"/>
                </a:cubicBezTo>
                <a:lnTo>
                  <a:pt x="12818" y="16450"/>
                </a:lnTo>
                <a:cubicBezTo>
                  <a:pt x="12929" y="15989"/>
                  <a:pt x="13056" y="15679"/>
                  <a:pt x="13191" y="15543"/>
                </a:cubicBezTo>
                <a:cubicBezTo>
                  <a:pt x="13343" y="15389"/>
                  <a:pt x="13500" y="15464"/>
                  <a:pt x="13646" y="15759"/>
                </a:cubicBezTo>
                <a:cubicBezTo>
                  <a:pt x="13624" y="14774"/>
                  <a:pt x="13681" y="13785"/>
                  <a:pt x="13802" y="13077"/>
                </a:cubicBezTo>
                <a:cubicBezTo>
                  <a:pt x="13943" y="12252"/>
                  <a:pt x="14149" y="11919"/>
                  <a:pt x="14344" y="12201"/>
                </a:cubicBezTo>
                <a:cubicBezTo>
                  <a:pt x="14397" y="10737"/>
                  <a:pt x="14573" y="9519"/>
                  <a:pt x="14813" y="8946"/>
                </a:cubicBezTo>
                <a:cubicBezTo>
                  <a:pt x="15060" y="8355"/>
                  <a:pt x="15343" y="8527"/>
                  <a:pt x="15564" y="9404"/>
                </a:cubicBezTo>
                <a:cubicBezTo>
                  <a:pt x="15625" y="7535"/>
                  <a:pt x="15833" y="5935"/>
                  <a:pt x="16128" y="5076"/>
                </a:cubicBezTo>
                <a:cubicBezTo>
                  <a:pt x="16413" y="4245"/>
                  <a:pt x="16749" y="4200"/>
                  <a:pt x="17040" y="4954"/>
                </a:cubicBezTo>
                <a:cubicBezTo>
                  <a:pt x="17131" y="3011"/>
                  <a:pt x="17494" y="1946"/>
                  <a:pt x="17820" y="2662"/>
                </a:cubicBezTo>
                <a:cubicBezTo>
                  <a:pt x="18086" y="3245"/>
                  <a:pt x="18237" y="4863"/>
                  <a:pt x="18174" y="6459"/>
                </a:cubicBezTo>
                <a:cubicBezTo>
                  <a:pt x="18128" y="4025"/>
                  <a:pt x="18354" y="1689"/>
                  <a:pt x="18737" y="626"/>
                </a:cubicBezTo>
                <a:cubicBezTo>
                  <a:pt x="19378" y="-1155"/>
                  <a:pt x="20139" y="1036"/>
                  <a:pt x="20276" y="5060"/>
                </a:cubicBezTo>
                <a:cubicBezTo>
                  <a:pt x="20467" y="4643"/>
                  <a:pt x="20683" y="4926"/>
                  <a:pt x="20823" y="5779"/>
                </a:cubicBezTo>
                <a:cubicBezTo>
                  <a:pt x="20963" y="6624"/>
                  <a:pt x="21001" y="7866"/>
                  <a:pt x="20921" y="8936"/>
                </a:cubicBezTo>
                <a:lnTo>
                  <a:pt x="21047" y="10432"/>
                </a:lnTo>
                <a:cubicBezTo>
                  <a:pt x="21054" y="9751"/>
                  <a:pt x="21117" y="9129"/>
                  <a:pt x="21216" y="8758"/>
                </a:cubicBezTo>
                <a:cubicBezTo>
                  <a:pt x="21332" y="8328"/>
                  <a:pt x="21479" y="8297"/>
                  <a:pt x="21600" y="8679"/>
                </a:cubicBezTo>
                <a:lnTo>
                  <a:pt x="21595" y="20445"/>
                </a:lnTo>
                <a:lnTo>
                  <a:pt x="0" y="20406"/>
                </a:lnTo>
                <a:lnTo>
                  <a:pt x="10" y="1433"/>
                </a:lnTo>
                <a:close/>
              </a:path>
            </a:pathLst>
          </a:cu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  <a:latin typeface="Helvetica"/>
              <a:cs typeface="Helvetica"/>
            </a:endParaRPr>
          </a:p>
        </p:txBody>
      </p:sp>
      <p:grpSp>
        <p:nvGrpSpPr>
          <p:cNvPr id="4763" name="Group"/>
          <p:cNvGrpSpPr/>
          <p:nvPr/>
        </p:nvGrpSpPr>
        <p:grpSpPr>
          <a:xfrm>
            <a:off x="-795052" y="128474"/>
            <a:ext cx="7988403" cy="2868909"/>
            <a:chOff x="-452181" y="129430"/>
            <a:chExt cx="7455903" cy="3160577"/>
          </a:xfrm>
        </p:grpSpPr>
        <p:grpSp>
          <p:nvGrpSpPr>
            <p:cNvPr id="4754" name="Group"/>
            <p:cNvGrpSpPr/>
            <p:nvPr/>
          </p:nvGrpSpPr>
          <p:grpSpPr>
            <a:xfrm>
              <a:off x="-452181" y="1942759"/>
              <a:ext cx="6943883" cy="1347248"/>
              <a:chOff x="-452180" y="1081345"/>
              <a:chExt cx="6943882" cy="1347247"/>
            </a:xfrm>
          </p:grpSpPr>
          <p:sp>
            <p:nvSpPr>
              <p:cNvPr id="4752" name="Shape"/>
              <p:cNvSpPr/>
              <p:nvPr/>
            </p:nvSpPr>
            <p:spPr>
              <a:xfrm rot="3279461">
                <a:off x="2911085" y="-1152024"/>
                <a:ext cx="217351" cy="69438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14"/>
                    </a:lnTo>
                    <a:cubicBezTo>
                      <a:pt x="20818" y="3609"/>
                      <a:pt x="19368" y="7202"/>
                      <a:pt x="17250" y="10795"/>
                    </a:cubicBezTo>
                    <a:cubicBezTo>
                      <a:pt x="15125" y="14398"/>
                      <a:pt x="12329" y="18000"/>
                      <a:pt x="8862" y="21600"/>
                    </a:cubicBezTo>
                    <a:cubicBezTo>
                      <a:pt x="6203" y="18000"/>
                      <a:pt x="4135" y="14398"/>
                      <a:pt x="2658" y="10795"/>
                    </a:cubicBezTo>
                    <a:cubicBezTo>
                      <a:pt x="1183" y="7197"/>
                      <a:pt x="297" y="359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D300">
                      <a:alpha val="44084"/>
                    </a:srgbClr>
                  </a:gs>
                  <a:gs pos="100000">
                    <a:srgbClr val="FF8E04">
                      <a:alpha val="44084"/>
                    </a:srgbClr>
                  </a:gs>
                </a:gsLst>
                <a:lin ang="20579698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53" name="Triangle"/>
              <p:cNvSpPr/>
              <p:nvPr/>
            </p:nvSpPr>
            <p:spPr>
              <a:xfrm rot="3279461">
                <a:off x="4296539" y="-488078"/>
                <a:ext cx="208109" cy="33469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2"/>
                    </a:moveTo>
                    <a:lnTo>
                      <a:pt x="9382" y="21600"/>
                    </a:lnTo>
                    <a:lnTo>
                      <a:pt x="21600" y="0"/>
                    </a:lnTo>
                    <a:lnTo>
                      <a:pt x="0" y="12"/>
                    </a:lnTo>
                    <a:close/>
                  </a:path>
                </a:pathLst>
              </a:custGeom>
              <a:gradFill flip="none" rotWithShape="1">
                <a:gsLst>
                  <a:gs pos="2419">
                    <a:srgbClr val="FF8A00"/>
                  </a:gs>
                  <a:gs pos="29316">
                    <a:srgbClr val="FFBA02"/>
                  </a:gs>
                  <a:gs pos="100000">
                    <a:srgbClr val="FFEA03"/>
                  </a:gs>
                </a:gsLst>
                <a:lin ang="2089253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</p:grpSp>
        <p:grpSp>
          <p:nvGrpSpPr>
            <p:cNvPr id="4762" name="Group"/>
            <p:cNvGrpSpPr/>
            <p:nvPr/>
          </p:nvGrpSpPr>
          <p:grpSpPr>
            <a:xfrm>
              <a:off x="5421251" y="129430"/>
              <a:ext cx="1582471" cy="1076082"/>
              <a:chOff x="22198" y="129430"/>
              <a:chExt cx="1582469" cy="1076080"/>
            </a:xfrm>
          </p:grpSpPr>
          <p:sp>
            <p:nvSpPr>
              <p:cNvPr id="4755" name="Triangle"/>
              <p:cNvSpPr/>
              <p:nvPr/>
            </p:nvSpPr>
            <p:spPr>
              <a:xfrm rot="3279461">
                <a:off x="1448522" y="4308"/>
                <a:ext cx="31024" cy="281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553"/>
                    </a:lnTo>
                    <a:lnTo>
                      <a:pt x="101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9838A"/>
                  </a:gs>
                  <a:gs pos="100000">
                    <a:srgbClr val="253944"/>
                  </a:gs>
                </a:gsLst>
                <a:lin ang="555338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56" name="Shape"/>
              <p:cNvSpPr/>
              <p:nvPr/>
            </p:nvSpPr>
            <p:spPr>
              <a:xfrm rot="3279461">
                <a:off x="249376" y="849402"/>
                <a:ext cx="261853" cy="128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60"/>
                    </a:moveTo>
                    <a:lnTo>
                      <a:pt x="1424" y="21600"/>
                    </a:lnTo>
                    <a:lnTo>
                      <a:pt x="20120" y="21569"/>
                    </a:lnTo>
                    <a:lnTo>
                      <a:pt x="21600" y="0"/>
                    </a:lnTo>
                    <a:lnTo>
                      <a:pt x="0" y="6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9838A"/>
                  </a:gs>
                  <a:gs pos="100000">
                    <a:srgbClr val="253944"/>
                  </a:gs>
                </a:gsLst>
                <a:lin ang="555338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57" name="Shape"/>
              <p:cNvSpPr/>
              <p:nvPr/>
            </p:nvSpPr>
            <p:spPr>
              <a:xfrm rot="3279461" flipH="1">
                <a:off x="489200" y="794961"/>
                <a:ext cx="256604" cy="5644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8" h="21600" extrusionOk="0">
                    <a:moveTo>
                      <a:pt x="14861" y="0"/>
                    </a:moveTo>
                    <a:cubicBezTo>
                      <a:pt x="11772" y="1508"/>
                      <a:pt x="9019" y="3135"/>
                      <a:pt x="6626" y="4858"/>
                    </a:cubicBezTo>
                    <a:cubicBezTo>
                      <a:pt x="4094" y="6682"/>
                      <a:pt x="1927" y="8639"/>
                      <a:pt x="839" y="10774"/>
                    </a:cubicBezTo>
                    <a:cubicBezTo>
                      <a:pt x="-92" y="12601"/>
                      <a:pt x="-192" y="14476"/>
                      <a:pt x="262" y="16310"/>
                    </a:cubicBezTo>
                    <a:cubicBezTo>
                      <a:pt x="710" y="18117"/>
                      <a:pt x="1697" y="19897"/>
                      <a:pt x="3216" y="21600"/>
                    </a:cubicBezTo>
                    <a:cubicBezTo>
                      <a:pt x="1842" y="18267"/>
                      <a:pt x="4393" y="14849"/>
                      <a:pt x="9931" y="12601"/>
                    </a:cubicBezTo>
                    <a:cubicBezTo>
                      <a:pt x="13135" y="11300"/>
                      <a:pt x="17150" y="10494"/>
                      <a:pt x="21408" y="10297"/>
                    </a:cubicBezTo>
                    <a:cubicBezTo>
                      <a:pt x="20970" y="8427"/>
                      <a:pt x="20156" y="6580"/>
                      <a:pt x="18977" y="4780"/>
                    </a:cubicBezTo>
                    <a:cubicBezTo>
                      <a:pt x="17901" y="3136"/>
                      <a:pt x="16524" y="1537"/>
                      <a:pt x="14861" y="0"/>
                    </a:cubicBezTo>
                    <a:close/>
                  </a:path>
                </a:pathLst>
              </a:custGeom>
              <a:gradFill flip="none" rotWithShape="1">
                <a:gsLst>
                  <a:gs pos="2419">
                    <a:srgbClr val="FF8A00"/>
                  </a:gs>
                  <a:gs pos="29316">
                    <a:srgbClr val="FFBA02"/>
                  </a:gs>
                  <a:gs pos="100000">
                    <a:srgbClr val="FFEA03"/>
                  </a:gs>
                </a:gsLst>
                <a:lin ang="2089253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58" name="Shape"/>
              <p:cNvSpPr/>
              <p:nvPr/>
            </p:nvSpPr>
            <p:spPr>
              <a:xfrm rot="3279461">
                <a:off x="176144" y="353505"/>
                <a:ext cx="256602" cy="5644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8" h="21600" extrusionOk="0">
                    <a:moveTo>
                      <a:pt x="14861" y="0"/>
                    </a:moveTo>
                    <a:cubicBezTo>
                      <a:pt x="11772" y="1508"/>
                      <a:pt x="9019" y="3135"/>
                      <a:pt x="6626" y="4858"/>
                    </a:cubicBezTo>
                    <a:cubicBezTo>
                      <a:pt x="4094" y="6682"/>
                      <a:pt x="1927" y="8639"/>
                      <a:pt x="839" y="10774"/>
                    </a:cubicBezTo>
                    <a:cubicBezTo>
                      <a:pt x="-92" y="12601"/>
                      <a:pt x="-192" y="14476"/>
                      <a:pt x="262" y="16310"/>
                    </a:cubicBezTo>
                    <a:cubicBezTo>
                      <a:pt x="710" y="18117"/>
                      <a:pt x="1697" y="19897"/>
                      <a:pt x="3216" y="21600"/>
                    </a:cubicBezTo>
                    <a:cubicBezTo>
                      <a:pt x="1842" y="18267"/>
                      <a:pt x="4393" y="14849"/>
                      <a:pt x="9931" y="12601"/>
                    </a:cubicBezTo>
                    <a:cubicBezTo>
                      <a:pt x="13135" y="11300"/>
                      <a:pt x="17150" y="10494"/>
                      <a:pt x="21408" y="10297"/>
                    </a:cubicBezTo>
                    <a:cubicBezTo>
                      <a:pt x="20970" y="8427"/>
                      <a:pt x="20156" y="6580"/>
                      <a:pt x="18977" y="4780"/>
                    </a:cubicBezTo>
                    <a:cubicBezTo>
                      <a:pt x="17901" y="3136"/>
                      <a:pt x="16524" y="1537"/>
                      <a:pt x="14861" y="0"/>
                    </a:cubicBezTo>
                    <a:close/>
                  </a:path>
                </a:pathLst>
              </a:custGeom>
              <a:gradFill flip="none" rotWithShape="1">
                <a:gsLst>
                  <a:gs pos="2419">
                    <a:srgbClr val="FF8A00"/>
                  </a:gs>
                  <a:gs pos="29316">
                    <a:srgbClr val="FFBA02"/>
                  </a:gs>
                  <a:gs pos="100000">
                    <a:srgbClr val="FFEA03"/>
                  </a:gs>
                </a:gsLst>
                <a:lin ang="2089253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59" name="Shape"/>
              <p:cNvSpPr/>
              <p:nvPr/>
            </p:nvSpPr>
            <p:spPr>
              <a:xfrm rot="3279461">
                <a:off x="638643" y="-29357"/>
                <a:ext cx="522023" cy="11494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72" h="21600" extrusionOk="0">
                    <a:moveTo>
                      <a:pt x="10221" y="0"/>
                    </a:moveTo>
                    <a:cubicBezTo>
                      <a:pt x="8624" y="313"/>
                      <a:pt x="7162" y="765"/>
                      <a:pt x="5907" y="1333"/>
                    </a:cubicBezTo>
                    <a:cubicBezTo>
                      <a:pt x="-493" y="4228"/>
                      <a:pt x="-564" y="8626"/>
                      <a:pt x="536" y="12548"/>
                    </a:cubicBezTo>
                    <a:cubicBezTo>
                      <a:pt x="1380" y="15558"/>
                      <a:pt x="2870" y="18568"/>
                      <a:pt x="5087" y="21566"/>
                    </a:cubicBezTo>
                    <a:lnTo>
                      <a:pt x="10180" y="21600"/>
                    </a:lnTo>
                    <a:lnTo>
                      <a:pt x="10292" y="21600"/>
                    </a:lnTo>
                    <a:lnTo>
                      <a:pt x="15385" y="21566"/>
                    </a:lnTo>
                    <a:cubicBezTo>
                      <a:pt x="17602" y="18568"/>
                      <a:pt x="19092" y="15558"/>
                      <a:pt x="19936" y="12548"/>
                    </a:cubicBezTo>
                    <a:cubicBezTo>
                      <a:pt x="21036" y="8626"/>
                      <a:pt x="20965" y="4228"/>
                      <a:pt x="14565" y="1333"/>
                    </a:cubicBezTo>
                    <a:cubicBezTo>
                      <a:pt x="13310" y="765"/>
                      <a:pt x="11848" y="313"/>
                      <a:pt x="10251" y="0"/>
                    </a:cubicBezTo>
                    <a:lnTo>
                      <a:pt x="10221" y="0"/>
                    </a:lnTo>
                    <a:close/>
                  </a:path>
                </a:pathLst>
              </a:custGeom>
              <a:gradFill flip="none" rotWithShape="1">
                <a:gsLst>
                  <a:gs pos="47423">
                    <a:srgbClr val="FF2C2B"/>
                  </a:gs>
                  <a:gs pos="97329">
                    <a:srgbClr val="FF6917"/>
                  </a:gs>
                  <a:gs pos="99793">
                    <a:srgbClr val="FFA503"/>
                  </a:gs>
                </a:gsLst>
                <a:lin ang="518199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60" name="Shape"/>
              <p:cNvSpPr/>
              <p:nvPr/>
            </p:nvSpPr>
            <p:spPr>
              <a:xfrm rot="3279461">
                <a:off x="402581" y="519293"/>
                <a:ext cx="116768" cy="674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36" h="21600" extrusionOk="0">
                    <a:moveTo>
                      <a:pt x="10806" y="0"/>
                    </a:moveTo>
                    <a:cubicBezTo>
                      <a:pt x="6841" y="1066"/>
                      <a:pt x="3919" y="2260"/>
                      <a:pt x="2179" y="3524"/>
                    </a:cubicBezTo>
                    <a:cubicBezTo>
                      <a:pt x="-945" y="5794"/>
                      <a:pt x="-150" y="8168"/>
                      <a:pt x="1120" y="10504"/>
                    </a:cubicBezTo>
                    <a:cubicBezTo>
                      <a:pt x="3146" y="14235"/>
                      <a:pt x="6325" y="17940"/>
                      <a:pt x="10639" y="21600"/>
                    </a:cubicBezTo>
                    <a:cubicBezTo>
                      <a:pt x="13533" y="17938"/>
                      <a:pt x="16040" y="14265"/>
                      <a:pt x="18158" y="10584"/>
                    </a:cubicBezTo>
                    <a:cubicBezTo>
                      <a:pt x="19487" y="8274"/>
                      <a:pt x="20655" y="5933"/>
                      <a:pt x="18217" y="3652"/>
                    </a:cubicBezTo>
                    <a:cubicBezTo>
                      <a:pt x="16841" y="2364"/>
                      <a:pt x="14335" y="1130"/>
                      <a:pt x="10806" y="0"/>
                    </a:cubicBezTo>
                    <a:close/>
                  </a:path>
                </a:pathLst>
              </a:custGeom>
              <a:gradFill flip="none" rotWithShape="1">
                <a:gsLst>
                  <a:gs pos="2419">
                    <a:srgbClr val="FF8A00"/>
                  </a:gs>
                  <a:gs pos="29316">
                    <a:srgbClr val="FFBA02"/>
                  </a:gs>
                  <a:gs pos="100000">
                    <a:srgbClr val="FFEA03"/>
                  </a:gs>
                </a:gsLst>
                <a:lin ang="2089253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4761" name="Circle"/>
              <p:cNvSpPr/>
              <p:nvPr/>
            </p:nvSpPr>
            <p:spPr>
              <a:xfrm rot="3279461">
                <a:off x="754688" y="400364"/>
                <a:ext cx="289743" cy="28974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00ACFF"/>
                  </a:gs>
                </a:gsLst>
                <a:lin ang="20295994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377">
                  <a:defRPr>
                    <a:solidFill>
                      <a:srgbClr val="FFFFFF"/>
                    </a:solidFill>
                  </a:defRPr>
                </a:pPr>
                <a:endParaRPr>
                  <a:solidFill>
                    <a:srgbClr val="FFFFFF"/>
                  </a:solidFill>
                  <a:latin typeface="Helvetica"/>
                  <a:cs typeface="Helvetica"/>
                </a:endParaRPr>
              </a:p>
            </p:txBody>
          </p:sp>
        </p:grp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D7EE7F63-05AA-22FE-2B68-D699D00DACD1}"/>
              </a:ext>
            </a:extLst>
          </p:cNvPr>
          <p:cNvSpPr/>
          <p:nvPr/>
        </p:nvSpPr>
        <p:spPr>
          <a:xfrm>
            <a:off x="249418" y="304349"/>
            <a:ext cx="4159151" cy="104644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 defTabSz="1219140">
              <a:defRPr/>
            </a:pPr>
            <a:r>
              <a:rPr lang="en-US" sz="6000" b="1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D3444E-9BA9-36E1-7F51-D3AEF852552D}"/>
              </a:ext>
            </a:extLst>
          </p:cNvPr>
          <p:cNvGrpSpPr/>
          <p:nvPr/>
        </p:nvGrpSpPr>
        <p:grpSpPr>
          <a:xfrm>
            <a:off x="3491122" y="1732014"/>
            <a:ext cx="3346585" cy="3244540"/>
            <a:chOff x="5263450" y="2250155"/>
            <a:chExt cx="2829329" cy="3244540"/>
          </a:xfrm>
        </p:grpSpPr>
        <p:sp>
          <p:nvSpPr>
            <p:cNvPr id="4769" name="Circle"/>
            <p:cNvSpPr/>
            <p:nvPr/>
          </p:nvSpPr>
          <p:spPr>
            <a:xfrm>
              <a:off x="5697449" y="2468754"/>
              <a:ext cx="2395330" cy="3025941"/>
            </a:xfrm>
            <a:prstGeom prst="ellipse">
              <a:avLst/>
            </a:prstGeom>
            <a:gradFill>
              <a:gsLst>
                <a:gs pos="849">
                  <a:srgbClr val="FF00A2"/>
                </a:gs>
                <a:gs pos="62946">
                  <a:srgbClr val="FF0071"/>
                </a:gs>
                <a:gs pos="97627">
                  <a:srgbClr val="FF0040"/>
                </a:gs>
              </a:gsLst>
            </a:gradFill>
            <a:ln w="12700">
              <a:miter lim="400000"/>
            </a:ln>
          </p:spPr>
          <p:txBody>
            <a:bodyPr lIns="45719" rIns="45719" anchor="ctr"/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70" name="TextBox 34"/>
            <p:cNvSpPr txBox="1"/>
            <p:nvPr/>
          </p:nvSpPr>
          <p:spPr>
            <a:xfrm>
              <a:off x="5263450" y="2250155"/>
              <a:ext cx="933031" cy="2092879"/>
            </a:xfrm>
            <a:prstGeom prst="rect">
              <a:avLst/>
            </a:prstGeom>
            <a:ln w="12700">
              <a:miter lim="400000"/>
            </a:ln>
            <a:effectLst>
              <a:outerShdw blurRad="25400" dist="36591" rotWithShape="0">
                <a:srgbClr val="000000">
                  <a:alpha val="31239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 sz="13000">
                  <a:solidFill>
                    <a:srgbClr val="FF22A0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 algn="ctr" defTabSz="914377">
                <a:defRPr/>
              </a:pPr>
              <a:r>
                <a:rPr dirty="0"/>
                <a:t>2</a:t>
              </a:r>
            </a:p>
          </p:txBody>
        </p:sp>
        <p:sp>
          <p:nvSpPr>
            <p:cNvPr id="4771" name="Rectangle 51"/>
            <p:cNvSpPr txBox="1"/>
            <p:nvPr/>
          </p:nvSpPr>
          <p:spPr>
            <a:xfrm>
              <a:off x="6094661" y="2643971"/>
              <a:ext cx="1706408" cy="262869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1475" tIns="21475" rIns="21475" bIns="21475">
              <a:spAutoFit/>
            </a:bodyPr>
            <a:lstStyle>
              <a:lvl1pPr defTabSz="214760">
                <a:defRPr sz="500">
                  <a:solidFill>
                    <a:srgbClr val="FFFFFF"/>
                  </a:solidFill>
                </a:defRPr>
              </a:lvl1pPr>
            </a:lstStyle>
            <a:p>
              <a:pPr algn="ctr" defTabSz="214755">
                <a:defRPr/>
              </a:pP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Quý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Ly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F625669-9F03-A826-76B0-EEFCFEB6540B}"/>
              </a:ext>
            </a:extLst>
          </p:cNvPr>
          <p:cNvGrpSpPr/>
          <p:nvPr/>
        </p:nvGrpSpPr>
        <p:grpSpPr>
          <a:xfrm>
            <a:off x="494551" y="3904237"/>
            <a:ext cx="2723952" cy="2098036"/>
            <a:chOff x="1274957" y="3475325"/>
            <a:chExt cx="2723952" cy="2098036"/>
          </a:xfrm>
        </p:grpSpPr>
        <p:sp>
          <p:nvSpPr>
            <p:cNvPr id="4764" name="Circle"/>
            <p:cNvSpPr/>
            <p:nvPr/>
          </p:nvSpPr>
          <p:spPr>
            <a:xfrm>
              <a:off x="1689160" y="3675094"/>
              <a:ext cx="2309749" cy="1898267"/>
            </a:xfrm>
            <a:prstGeom prst="ellipse">
              <a:avLst/>
            </a:prstGeom>
            <a:gradFill>
              <a:gsLst>
                <a:gs pos="0">
                  <a:srgbClr val="FFC203"/>
                </a:gs>
                <a:gs pos="36657">
                  <a:srgbClr val="FF7D25"/>
                </a:gs>
                <a:gs pos="77153">
                  <a:srgbClr val="FF3847"/>
                </a:gs>
              </a:gsLst>
            </a:gradFill>
            <a:ln w="12700">
              <a:miter lim="400000"/>
            </a:ln>
          </p:spPr>
          <p:txBody>
            <a:bodyPr lIns="45719" rIns="45719" anchor="ctr"/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65" name="TextBox 34"/>
            <p:cNvSpPr txBox="1"/>
            <p:nvPr/>
          </p:nvSpPr>
          <p:spPr>
            <a:xfrm>
              <a:off x="1274957" y="3475325"/>
              <a:ext cx="933031" cy="2092879"/>
            </a:xfrm>
            <a:prstGeom prst="rect">
              <a:avLst/>
            </a:prstGeom>
            <a:ln w="12700">
              <a:miter lim="400000"/>
            </a:ln>
            <a:effectLst>
              <a:outerShdw blurRad="25400" dist="36591" rotWithShape="0">
                <a:srgbClr val="000000">
                  <a:alpha val="31239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 sz="13000">
                  <a:solidFill>
                    <a:srgbClr val="FF8A00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 algn="ctr" defTabSz="914377">
                <a:defRPr/>
              </a:pPr>
              <a:r>
                <a:t>1</a:t>
              </a:r>
            </a:p>
          </p:txBody>
        </p:sp>
        <p:sp>
          <p:nvSpPr>
            <p:cNvPr id="4766" name="Rectangle 51"/>
            <p:cNvSpPr txBox="1"/>
            <p:nvPr/>
          </p:nvSpPr>
          <p:spPr>
            <a:xfrm>
              <a:off x="2134577" y="4048112"/>
              <a:ext cx="1831219" cy="9051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1475" tIns="21475" rIns="21475" bIns="21475">
              <a:spAutoFit/>
            </a:bodyPr>
            <a:lstStyle>
              <a:lvl1pPr defTabSz="214760">
                <a:defRPr sz="500">
                  <a:solidFill>
                    <a:srgbClr val="FFFFFF"/>
                  </a:solidFill>
                </a:defRPr>
              </a:lvl1pPr>
            </a:lstStyle>
            <a:p>
              <a:pPr algn="ctr" defTabSz="214755">
                <a:defRPr/>
              </a:pP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lập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67" name="TextBox 52"/>
            <p:cNvSpPr txBox="1"/>
            <p:nvPr/>
          </p:nvSpPr>
          <p:spPr>
            <a:xfrm>
              <a:off x="2083258" y="4396454"/>
              <a:ext cx="1070424" cy="30777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 sz="1400">
                  <a:solidFill>
                    <a:srgbClr val="FFFFFF"/>
                  </a:solidFill>
                  <a:latin typeface="Avenir Next Demi Bold"/>
                  <a:ea typeface="Avenir Next Demi Bold"/>
                  <a:cs typeface="Avenir Next Demi Bold"/>
                  <a:sym typeface="Avenir Next Demi Bold"/>
                </a:defRPr>
              </a:lvl1pPr>
            </a:lstStyle>
            <a:p>
              <a:pPr algn="ctr" defTabSz="914377">
                <a:defRPr/>
              </a:pPr>
              <a:endParaRPr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E18A463-97CC-BD35-4EA2-16B1FD8BB1EF}"/>
              </a:ext>
            </a:extLst>
          </p:cNvPr>
          <p:cNvGrpSpPr/>
          <p:nvPr/>
        </p:nvGrpSpPr>
        <p:grpSpPr>
          <a:xfrm>
            <a:off x="6615116" y="276902"/>
            <a:ext cx="4063657" cy="2947050"/>
            <a:chOff x="6783006" y="956529"/>
            <a:chExt cx="4063657" cy="2947051"/>
          </a:xfrm>
        </p:grpSpPr>
        <p:sp>
          <p:nvSpPr>
            <p:cNvPr id="4773" name="Circle"/>
            <p:cNvSpPr/>
            <p:nvPr/>
          </p:nvSpPr>
          <p:spPr>
            <a:xfrm>
              <a:off x="7302464" y="1113356"/>
              <a:ext cx="3544199" cy="2790224"/>
            </a:xfrm>
            <a:prstGeom prst="ellipse">
              <a:avLst/>
            </a:prstGeom>
            <a:gradFill>
              <a:gsLst>
                <a:gs pos="0">
                  <a:srgbClr val="0CB100"/>
                </a:gs>
                <a:gs pos="46821">
                  <a:srgbClr val="67CE02"/>
                </a:gs>
                <a:gs pos="99075">
                  <a:srgbClr val="C3EA03"/>
                </a:gs>
              </a:gsLst>
            </a:gradFill>
            <a:ln w="12700">
              <a:miter lim="400000"/>
            </a:ln>
          </p:spPr>
          <p:txBody>
            <a:bodyPr lIns="45719" rIns="45719" anchor="ctr"/>
            <a:lstStyle/>
            <a:p>
              <a:pPr algn="ctr" defTabSz="914377">
                <a:defRPr>
                  <a:solidFill>
                    <a:srgbClr val="FFFFFF"/>
                  </a:solidFill>
                </a:defRPr>
              </a:pPr>
              <a:endParaRPr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4774" name="TextBox 34"/>
            <p:cNvSpPr txBox="1"/>
            <p:nvPr/>
          </p:nvSpPr>
          <p:spPr>
            <a:xfrm>
              <a:off x="6783006" y="956529"/>
              <a:ext cx="933031" cy="2092880"/>
            </a:xfrm>
            <a:prstGeom prst="rect">
              <a:avLst/>
            </a:prstGeom>
            <a:ln w="12700">
              <a:miter lim="400000"/>
            </a:ln>
            <a:effectLst>
              <a:outerShdw blurRad="25400" dist="36591" rotWithShape="0">
                <a:srgbClr val="000000">
                  <a:alpha val="31239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tIns="45719" rIns="45719" bIns="45719">
              <a:spAutoFit/>
            </a:bodyPr>
            <a:lstStyle>
              <a:lvl1pPr>
                <a:defRPr sz="13000">
                  <a:solidFill>
                    <a:srgbClr val="0CB100"/>
                  </a:solid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pPr algn="ctr" defTabSz="914377">
                <a:defRPr/>
              </a:pPr>
              <a:r>
                <a:t>3</a:t>
              </a:r>
            </a:p>
          </p:txBody>
        </p:sp>
        <p:sp>
          <p:nvSpPr>
            <p:cNvPr id="4775" name="Rectangle 51"/>
            <p:cNvSpPr txBox="1"/>
            <p:nvPr/>
          </p:nvSpPr>
          <p:spPr>
            <a:xfrm>
              <a:off x="7919023" y="1671533"/>
              <a:ext cx="2736978" cy="13360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1475" tIns="21475" rIns="21475" bIns="21475">
              <a:spAutoFit/>
            </a:bodyPr>
            <a:lstStyle>
              <a:lvl1pPr defTabSz="214760">
                <a:defRPr sz="500">
                  <a:solidFill>
                    <a:srgbClr val="FFFFFF"/>
                  </a:solidFill>
                </a:defRPr>
              </a:lvl1pPr>
            </a:lstStyle>
            <a:p>
              <a:pPr algn="ctr" defTabSz="914377">
                <a:defRPr/>
              </a:pP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chống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Minh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637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BD8ADA-D41F-5F4D-8652-26C45488B32A}"/>
              </a:ext>
            </a:extLst>
          </p:cNvPr>
          <p:cNvSpPr/>
          <p:nvPr/>
        </p:nvSpPr>
        <p:spPr>
          <a:xfrm>
            <a:off x="520890" y="36216"/>
            <a:ext cx="11150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41-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15: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Đại Ngu thời Hồ (1400 -1407)</a:t>
            </a:r>
          </a:p>
        </p:txBody>
      </p:sp>
      <p:sp>
        <p:nvSpPr>
          <p:cNvPr id="7" name="Google Shape;1485;p43">
            <a:extLst>
              <a:ext uri="{FF2B5EF4-FFF2-40B4-BE49-F238E27FC236}">
                <a16:creationId xmlns:a16="http://schemas.microsoft.com/office/drawing/2014/main" id="{77E7BF73-C6AD-FE4E-BEEE-7721117DDE20}"/>
              </a:ext>
            </a:extLst>
          </p:cNvPr>
          <p:cNvSpPr txBox="1">
            <a:spLocks/>
          </p:cNvSpPr>
          <p:nvPr/>
        </p:nvSpPr>
        <p:spPr>
          <a:xfrm>
            <a:off x="0" y="956781"/>
            <a:ext cx="5096256" cy="63700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733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733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733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733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733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733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3733" b="1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oogle Shape;5794;p71">
            <a:extLst>
              <a:ext uri="{FF2B5EF4-FFF2-40B4-BE49-F238E27FC236}">
                <a16:creationId xmlns:a16="http://schemas.microsoft.com/office/drawing/2014/main" id="{98E4C62F-98B3-1DFD-7CBF-FB33BB25D05F}"/>
              </a:ext>
            </a:extLst>
          </p:cNvPr>
          <p:cNvGrpSpPr/>
          <p:nvPr/>
        </p:nvGrpSpPr>
        <p:grpSpPr>
          <a:xfrm>
            <a:off x="-83977" y="5666475"/>
            <a:ext cx="12465699" cy="1469090"/>
            <a:chOff x="0" y="4114800"/>
            <a:chExt cx="9143654" cy="2381050"/>
          </a:xfrm>
        </p:grpSpPr>
        <p:sp>
          <p:nvSpPr>
            <p:cNvPr id="3" name="Google Shape;5795;p71">
              <a:extLst>
                <a:ext uri="{FF2B5EF4-FFF2-40B4-BE49-F238E27FC236}">
                  <a16:creationId xmlns:a16="http://schemas.microsoft.com/office/drawing/2014/main" id="{4277DA97-0B51-4541-AA8B-F65532AFAE10}"/>
                </a:ext>
              </a:extLst>
            </p:cNvPr>
            <p:cNvSpPr/>
            <p:nvPr/>
          </p:nvSpPr>
          <p:spPr>
            <a:xfrm>
              <a:off x="7800" y="4114800"/>
              <a:ext cx="9129022" cy="425934"/>
            </a:xfrm>
            <a:custGeom>
              <a:avLst/>
              <a:gdLst/>
              <a:ahLst/>
              <a:cxnLst/>
              <a:rect l="l" t="t" r="r" b="b"/>
              <a:pathLst>
                <a:path w="284504" h="67905" extrusionOk="0">
                  <a:moveTo>
                    <a:pt x="0" y="1"/>
                  </a:moveTo>
                  <a:lnTo>
                    <a:pt x="0" y="64530"/>
                  </a:lnTo>
                  <a:lnTo>
                    <a:pt x="7326" y="67904"/>
                  </a:lnTo>
                  <a:lnTo>
                    <a:pt x="277148" y="67904"/>
                  </a:lnTo>
                  <a:lnTo>
                    <a:pt x="284504" y="65138"/>
                  </a:lnTo>
                  <a:lnTo>
                    <a:pt x="284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Google Shape;5796;p71">
              <a:extLst>
                <a:ext uri="{FF2B5EF4-FFF2-40B4-BE49-F238E27FC236}">
                  <a16:creationId xmlns:a16="http://schemas.microsoft.com/office/drawing/2014/main" id="{41F47023-7BD4-D879-007A-7B7068707289}"/>
                </a:ext>
              </a:extLst>
            </p:cNvPr>
            <p:cNvSpPr/>
            <p:nvPr/>
          </p:nvSpPr>
          <p:spPr>
            <a:xfrm>
              <a:off x="7798" y="4256425"/>
              <a:ext cx="962657" cy="284225"/>
            </a:xfrm>
            <a:custGeom>
              <a:avLst/>
              <a:gdLst/>
              <a:ahLst/>
              <a:cxnLst/>
              <a:rect l="l" t="t" r="r" b="b"/>
              <a:pathLst>
                <a:path w="30001" h="11369" extrusionOk="0">
                  <a:moveTo>
                    <a:pt x="0" y="0"/>
                  </a:moveTo>
                  <a:lnTo>
                    <a:pt x="0" y="3618"/>
                  </a:lnTo>
                  <a:lnTo>
                    <a:pt x="19636" y="11368"/>
                  </a:lnTo>
                  <a:lnTo>
                    <a:pt x="30001" y="11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5797;p71">
              <a:extLst>
                <a:ext uri="{FF2B5EF4-FFF2-40B4-BE49-F238E27FC236}">
                  <a16:creationId xmlns:a16="http://schemas.microsoft.com/office/drawing/2014/main" id="{7413D7F4-8539-A83F-761F-7F43BE9EC5E4}"/>
                </a:ext>
              </a:extLst>
            </p:cNvPr>
            <p:cNvSpPr/>
            <p:nvPr/>
          </p:nvSpPr>
          <p:spPr>
            <a:xfrm>
              <a:off x="7798" y="4144725"/>
              <a:ext cx="1404470" cy="395925"/>
            </a:xfrm>
            <a:custGeom>
              <a:avLst/>
              <a:gdLst/>
              <a:ahLst/>
              <a:cxnLst/>
              <a:rect l="l" t="t" r="r" b="b"/>
              <a:pathLst>
                <a:path w="43770" h="15837" extrusionOk="0">
                  <a:moveTo>
                    <a:pt x="0" y="0"/>
                  </a:moveTo>
                  <a:lnTo>
                    <a:pt x="0" y="1459"/>
                  </a:lnTo>
                  <a:lnTo>
                    <a:pt x="39241" y="15836"/>
                  </a:lnTo>
                  <a:lnTo>
                    <a:pt x="43770" y="158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5798;p71">
              <a:extLst>
                <a:ext uri="{FF2B5EF4-FFF2-40B4-BE49-F238E27FC236}">
                  <a16:creationId xmlns:a16="http://schemas.microsoft.com/office/drawing/2014/main" id="{2D542421-8DF7-1FF3-4247-36A3D5E8FF3B}"/>
                </a:ext>
              </a:extLst>
            </p:cNvPr>
            <p:cNvSpPr/>
            <p:nvPr/>
          </p:nvSpPr>
          <p:spPr>
            <a:xfrm>
              <a:off x="8173509" y="4256425"/>
              <a:ext cx="963620" cy="284225"/>
            </a:xfrm>
            <a:custGeom>
              <a:avLst/>
              <a:gdLst/>
              <a:ahLst/>
              <a:cxnLst/>
              <a:rect l="l" t="t" r="r" b="b"/>
              <a:pathLst>
                <a:path w="30031" h="11369" extrusionOk="0">
                  <a:moveTo>
                    <a:pt x="30031" y="0"/>
                  </a:moveTo>
                  <a:lnTo>
                    <a:pt x="0" y="11368"/>
                  </a:lnTo>
                  <a:lnTo>
                    <a:pt x="10365" y="11368"/>
                  </a:lnTo>
                  <a:lnTo>
                    <a:pt x="30031" y="3618"/>
                  </a:lnTo>
                  <a:lnTo>
                    <a:pt x="300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5799;p71">
              <a:extLst>
                <a:ext uri="{FF2B5EF4-FFF2-40B4-BE49-F238E27FC236}">
                  <a16:creationId xmlns:a16="http://schemas.microsoft.com/office/drawing/2014/main" id="{18B7BC14-A70F-19C7-4CF4-CB9B0145E1EA}"/>
                </a:ext>
              </a:extLst>
            </p:cNvPr>
            <p:cNvSpPr/>
            <p:nvPr/>
          </p:nvSpPr>
          <p:spPr>
            <a:xfrm>
              <a:off x="7732642" y="4144725"/>
              <a:ext cx="1404470" cy="395925"/>
            </a:xfrm>
            <a:custGeom>
              <a:avLst/>
              <a:gdLst/>
              <a:ahLst/>
              <a:cxnLst/>
              <a:rect l="l" t="t" r="r" b="b"/>
              <a:pathLst>
                <a:path w="43770" h="15837" extrusionOk="0">
                  <a:moveTo>
                    <a:pt x="43770" y="0"/>
                  </a:moveTo>
                  <a:lnTo>
                    <a:pt x="0" y="15836"/>
                  </a:lnTo>
                  <a:lnTo>
                    <a:pt x="4499" y="15836"/>
                  </a:lnTo>
                  <a:lnTo>
                    <a:pt x="43770" y="1459"/>
                  </a:lnTo>
                  <a:lnTo>
                    <a:pt x="437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5800;p71">
              <a:extLst>
                <a:ext uri="{FF2B5EF4-FFF2-40B4-BE49-F238E27FC236}">
                  <a16:creationId xmlns:a16="http://schemas.microsoft.com/office/drawing/2014/main" id="{2C2CBB79-712A-1B87-28E3-DD4BC047003A}"/>
                </a:ext>
              </a:extLst>
            </p:cNvPr>
            <p:cNvSpPr/>
            <p:nvPr/>
          </p:nvSpPr>
          <p:spPr>
            <a:xfrm>
              <a:off x="0" y="4770100"/>
              <a:ext cx="9143654" cy="360225"/>
            </a:xfrm>
            <a:custGeom>
              <a:avLst/>
              <a:gdLst/>
              <a:ahLst/>
              <a:cxnLst/>
              <a:rect l="l" t="t" r="r" b="b"/>
              <a:pathLst>
                <a:path w="284960" h="14409" extrusionOk="0">
                  <a:moveTo>
                    <a:pt x="0" y="1"/>
                  </a:moveTo>
                  <a:lnTo>
                    <a:pt x="0" y="14408"/>
                  </a:lnTo>
                  <a:lnTo>
                    <a:pt x="284960" y="14408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5801;p71">
              <a:extLst>
                <a:ext uri="{FF2B5EF4-FFF2-40B4-BE49-F238E27FC236}">
                  <a16:creationId xmlns:a16="http://schemas.microsoft.com/office/drawing/2014/main" id="{74FCE1E5-8215-CF03-7654-20D01E1EE2CB}"/>
                </a:ext>
              </a:extLst>
            </p:cNvPr>
            <p:cNvSpPr/>
            <p:nvPr/>
          </p:nvSpPr>
          <p:spPr>
            <a:xfrm>
              <a:off x="0" y="4770100"/>
              <a:ext cx="9143654" cy="180875"/>
            </a:xfrm>
            <a:custGeom>
              <a:avLst/>
              <a:gdLst/>
              <a:ahLst/>
              <a:cxnLst/>
              <a:rect l="l" t="t" r="r" b="b"/>
              <a:pathLst>
                <a:path w="284960" h="7235" extrusionOk="0">
                  <a:moveTo>
                    <a:pt x="0" y="1"/>
                  </a:moveTo>
                  <a:lnTo>
                    <a:pt x="0" y="1825"/>
                  </a:lnTo>
                  <a:lnTo>
                    <a:pt x="284960" y="723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802;p71">
              <a:extLst>
                <a:ext uri="{FF2B5EF4-FFF2-40B4-BE49-F238E27FC236}">
                  <a16:creationId xmlns:a16="http://schemas.microsoft.com/office/drawing/2014/main" id="{B573119A-BE2B-C602-820D-C88C25479A8D}"/>
                </a:ext>
              </a:extLst>
            </p:cNvPr>
            <p:cNvSpPr/>
            <p:nvPr/>
          </p:nvSpPr>
          <p:spPr>
            <a:xfrm>
              <a:off x="675917" y="4770100"/>
              <a:ext cx="7790909" cy="360225"/>
            </a:xfrm>
            <a:custGeom>
              <a:avLst/>
              <a:gdLst/>
              <a:ahLst/>
              <a:cxnLst/>
              <a:rect l="l" t="t" r="r" b="b"/>
              <a:pathLst>
                <a:path w="242802" h="14409" extrusionOk="0">
                  <a:moveTo>
                    <a:pt x="0" y="1"/>
                  </a:moveTo>
                  <a:lnTo>
                    <a:pt x="19089" y="14408"/>
                  </a:lnTo>
                  <a:lnTo>
                    <a:pt x="223713" y="14408"/>
                  </a:lnTo>
                  <a:cubicBezTo>
                    <a:pt x="229792" y="9819"/>
                    <a:pt x="235658" y="5411"/>
                    <a:pt x="242801" y="1"/>
                  </a:cubicBezTo>
                  <a:close/>
                </a:path>
              </a:pathLst>
            </a:custGeom>
            <a:solidFill>
              <a:srgbClr val="282848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803;p71">
              <a:extLst>
                <a:ext uri="{FF2B5EF4-FFF2-40B4-BE49-F238E27FC236}">
                  <a16:creationId xmlns:a16="http://schemas.microsoft.com/office/drawing/2014/main" id="{D99A3269-014C-7C7E-C86F-FF13C3198266}"/>
                </a:ext>
              </a:extLst>
            </p:cNvPr>
            <p:cNvSpPr/>
            <p:nvPr/>
          </p:nvSpPr>
          <p:spPr>
            <a:xfrm>
              <a:off x="0" y="4540625"/>
              <a:ext cx="9143654" cy="229500"/>
            </a:xfrm>
            <a:custGeom>
              <a:avLst/>
              <a:gdLst/>
              <a:ahLst/>
              <a:cxnLst/>
              <a:rect l="l" t="t" r="r" b="b"/>
              <a:pathLst>
                <a:path w="284960" h="9180" extrusionOk="0">
                  <a:moveTo>
                    <a:pt x="0" y="0"/>
                  </a:moveTo>
                  <a:lnTo>
                    <a:pt x="0" y="9180"/>
                  </a:lnTo>
                  <a:lnTo>
                    <a:pt x="284960" y="918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804;p71">
              <a:extLst>
                <a:ext uri="{FF2B5EF4-FFF2-40B4-BE49-F238E27FC236}">
                  <a16:creationId xmlns:a16="http://schemas.microsoft.com/office/drawing/2014/main" id="{3C468517-C2FB-B843-2629-C5EEDED07618}"/>
                </a:ext>
              </a:extLst>
            </p:cNvPr>
            <p:cNvSpPr/>
            <p:nvPr/>
          </p:nvSpPr>
          <p:spPr>
            <a:xfrm>
              <a:off x="0" y="4540625"/>
              <a:ext cx="9143654" cy="61575"/>
            </a:xfrm>
            <a:custGeom>
              <a:avLst/>
              <a:gdLst/>
              <a:ahLst/>
              <a:cxnLst/>
              <a:rect l="l" t="t" r="r" b="b"/>
              <a:pathLst>
                <a:path w="284960" h="2463" extrusionOk="0">
                  <a:moveTo>
                    <a:pt x="0" y="0"/>
                  </a:moveTo>
                  <a:lnTo>
                    <a:pt x="0" y="943"/>
                  </a:lnTo>
                  <a:lnTo>
                    <a:pt x="284960" y="246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805;p71">
              <a:extLst>
                <a:ext uri="{FF2B5EF4-FFF2-40B4-BE49-F238E27FC236}">
                  <a16:creationId xmlns:a16="http://schemas.microsoft.com/office/drawing/2014/main" id="{B23D8BB0-8EAD-7EA7-3C61-B6D6C60CDB94}"/>
                </a:ext>
              </a:extLst>
            </p:cNvPr>
            <p:cNvSpPr/>
            <p:nvPr/>
          </p:nvSpPr>
          <p:spPr>
            <a:xfrm>
              <a:off x="242847" y="4540625"/>
              <a:ext cx="8659903" cy="229500"/>
            </a:xfrm>
            <a:custGeom>
              <a:avLst/>
              <a:gdLst/>
              <a:ahLst/>
              <a:cxnLst/>
              <a:rect l="l" t="t" r="r" b="b"/>
              <a:pathLst>
                <a:path w="269884" h="9180" extrusionOk="0">
                  <a:moveTo>
                    <a:pt x="1" y="0"/>
                  </a:moveTo>
                  <a:lnTo>
                    <a:pt x="11399" y="9180"/>
                  </a:lnTo>
                  <a:lnTo>
                    <a:pt x="258425" y="9180"/>
                  </a:lnTo>
                  <a:cubicBezTo>
                    <a:pt x="264504" y="4286"/>
                    <a:pt x="269884" y="0"/>
                    <a:pt x="269884" y="0"/>
                  </a:cubicBezTo>
                  <a:close/>
                </a:path>
              </a:pathLst>
            </a:custGeom>
            <a:solidFill>
              <a:srgbClr val="282848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806;p71">
              <a:extLst>
                <a:ext uri="{FF2B5EF4-FFF2-40B4-BE49-F238E27FC236}">
                  <a16:creationId xmlns:a16="http://schemas.microsoft.com/office/drawing/2014/main" id="{45577049-04AB-B9B2-F114-A39FC5832918}"/>
                </a:ext>
              </a:extLst>
            </p:cNvPr>
            <p:cNvSpPr/>
            <p:nvPr/>
          </p:nvSpPr>
          <p:spPr>
            <a:xfrm>
              <a:off x="242847" y="4540625"/>
              <a:ext cx="8657978" cy="1955225"/>
            </a:xfrm>
            <a:custGeom>
              <a:avLst/>
              <a:gdLst/>
              <a:ahLst/>
              <a:cxnLst/>
              <a:rect l="l" t="t" r="r" b="b"/>
              <a:pathLst>
                <a:path w="269824" h="78209" extrusionOk="0">
                  <a:moveTo>
                    <a:pt x="1" y="0"/>
                  </a:moveTo>
                  <a:lnTo>
                    <a:pt x="134927" y="78208"/>
                  </a:lnTo>
                  <a:lnTo>
                    <a:pt x="2698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807;p71">
              <a:extLst>
                <a:ext uri="{FF2B5EF4-FFF2-40B4-BE49-F238E27FC236}">
                  <a16:creationId xmlns:a16="http://schemas.microsoft.com/office/drawing/2014/main" id="{8DE05E16-7E75-06BF-BB6F-D1C41684D573}"/>
                </a:ext>
              </a:extLst>
            </p:cNvPr>
            <p:cNvSpPr/>
            <p:nvPr/>
          </p:nvSpPr>
          <p:spPr>
            <a:xfrm>
              <a:off x="636897" y="4540625"/>
              <a:ext cx="7868914" cy="1777400"/>
            </a:xfrm>
            <a:custGeom>
              <a:avLst/>
              <a:gdLst/>
              <a:ahLst/>
              <a:cxnLst/>
              <a:rect l="l" t="t" r="r" b="b"/>
              <a:pathLst>
                <a:path w="245233" h="71096" extrusionOk="0">
                  <a:moveTo>
                    <a:pt x="0" y="0"/>
                  </a:moveTo>
                  <a:lnTo>
                    <a:pt x="122647" y="71096"/>
                  </a:lnTo>
                  <a:lnTo>
                    <a:pt x="245233" y="0"/>
                  </a:lnTo>
                  <a:lnTo>
                    <a:pt x="234838" y="0"/>
                  </a:lnTo>
                  <a:cubicBezTo>
                    <a:pt x="201372" y="19423"/>
                    <a:pt x="122647" y="65077"/>
                    <a:pt x="122647" y="65077"/>
                  </a:cubicBezTo>
                  <a:lnTo>
                    <a:pt x="103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808;p71">
              <a:extLst>
                <a:ext uri="{FF2B5EF4-FFF2-40B4-BE49-F238E27FC236}">
                  <a16:creationId xmlns:a16="http://schemas.microsoft.com/office/drawing/2014/main" id="{3E1356B3-0AD7-91E4-BD39-30372493155F}"/>
                </a:ext>
              </a:extLst>
            </p:cNvPr>
            <p:cNvSpPr/>
            <p:nvPr/>
          </p:nvSpPr>
          <p:spPr>
            <a:xfrm>
              <a:off x="1266991" y="4540625"/>
              <a:ext cx="6609768" cy="1493200"/>
            </a:xfrm>
            <a:custGeom>
              <a:avLst/>
              <a:gdLst/>
              <a:ahLst/>
              <a:cxnLst/>
              <a:rect l="l" t="t" r="r" b="b"/>
              <a:pathLst>
                <a:path w="205992" h="59728" extrusionOk="0">
                  <a:moveTo>
                    <a:pt x="0" y="0"/>
                  </a:moveTo>
                  <a:lnTo>
                    <a:pt x="103011" y="59728"/>
                  </a:lnTo>
                  <a:lnTo>
                    <a:pt x="205992" y="0"/>
                  </a:lnTo>
                  <a:lnTo>
                    <a:pt x="201493" y="0"/>
                  </a:lnTo>
                  <a:lnTo>
                    <a:pt x="103011" y="57114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809;p71">
              <a:extLst>
                <a:ext uri="{FF2B5EF4-FFF2-40B4-BE49-F238E27FC236}">
                  <a16:creationId xmlns:a16="http://schemas.microsoft.com/office/drawing/2014/main" id="{317456D2-08D0-E199-2D9B-3EE373EF4A20}"/>
                </a:ext>
              </a:extLst>
            </p:cNvPr>
            <p:cNvSpPr/>
            <p:nvPr/>
          </p:nvSpPr>
          <p:spPr>
            <a:xfrm>
              <a:off x="1487408" y="5000350"/>
              <a:ext cx="6061650" cy="300950"/>
            </a:xfrm>
            <a:custGeom>
              <a:avLst/>
              <a:gdLst/>
              <a:ahLst/>
              <a:cxnLst/>
              <a:rect l="l" t="t" r="r" b="b"/>
              <a:pathLst>
                <a:path w="188910" h="12038" extrusionOk="0">
                  <a:moveTo>
                    <a:pt x="0" y="1"/>
                  </a:moveTo>
                  <a:cubicBezTo>
                    <a:pt x="7797" y="3653"/>
                    <a:pt x="16982" y="6945"/>
                    <a:pt x="32668" y="6945"/>
                  </a:cubicBezTo>
                  <a:cubicBezTo>
                    <a:pt x="37346" y="6945"/>
                    <a:pt x="42602" y="6652"/>
                    <a:pt x="48573" y="5989"/>
                  </a:cubicBezTo>
                  <a:cubicBezTo>
                    <a:pt x="52188" y="5587"/>
                    <a:pt x="55475" y="5414"/>
                    <a:pt x="58568" y="5414"/>
                  </a:cubicBezTo>
                  <a:cubicBezTo>
                    <a:pt x="77716" y="5414"/>
                    <a:pt x="89445" y="12037"/>
                    <a:pt x="125504" y="12037"/>
                  </a:cubicBezTo>
                  <a:cubicBezTo>
                    <a:pt x="167359" y="12037"/>
                    <a:pt x="188910" y="1"/>
                    <a:pt x="188910" y="1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810;p71">
              <a:extLst>
                <a:ext uri="{FF2B5EF4-FFF2-40B4-BE49-F238E27FC236}">
                  <a16:creationId xmlns:a16="http://schemas.microsoft.com/office/drawing/2014/main" id="{7440F202-F5E1-D763-802F-A51032255154}"/>
                </a:ext>
              </a:extLst>
            </p:cNvPr>
            <p:cNvSpPr/>
            <p:nvPr/>
          </p:nvSpPr>
          <p:spPr>
            <a:xfrm>
              <a:off x="441830" y="4540625"/>
              <a:ext cx="8153723" cy="300950"/>
            </a:xfrm>
            <a:custGeom>
              <a:avLst/>
              <a:gdLst/>
              <a:ahLst/>
              <a:cxnLst/>
              <a:rect l="l" t="t" r="r" b="b"/>
              <a:pathLst>
                <a:path w="254109" h="12038" extrusionOk="0">
                  <a:moveTo>
                    <a:pt x="0" y="0"/>
                  </a:moveTo>
                  <a:cubicBezTo>
                    <a:pt x="0" y="0"/>
                    <a:pt x="28967" y="12037"/>
                    <a:pt x="85260" y="12037"/>
                  </a:cubicBezTo>
                  <a:cubicBezTo>
                    <a:pt x="133697" y="12037"/>
                    <a:pt x="149490" y="5414"/>
                    <a:pt x="175251" y="5414"/>
                  </a:cubicBezTo>
                  <a:cubicBezTo>
                    <a:pt x="179413" y="5414"/>
                    <a:pt x="183835" y="5587"/>
                    <a:pt x="188697" y="5988"/>
                  </a:cubicBezTo>
                  <a:cubicBezTo>
                    <a:pt x="196698" y="6649"/>
                    <a:pt x="203752" y="6941"/>
                    <a:pt x="210036" y="6941"/>
                  </a:cubicBezTo>
                  <a:cubicBezTo>
                    <a:pt x="231203" y="6941"/>
                    <a:pt x="243632" y="3633"/>
                    <a:pt x="254108" y="0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811;p71">
              <a:extLst>
                <a:ext uri="{FF2B5EF4-FFF2-40B4-BE49-F238E27FC236}">
                  <a16:creationId xmlns:a16="http://schemas.microsoft.com/office/drawing/2014/main" id="{790A9034-DBC6-581A-A29B-445D504C9C2A}"/>
                </a:ext>
              </a:extLst>
            </p:cNvPr>
            <p:cNvSpPr/>
            <p:nvPr/>
          </p:nvSpPr>
          <p:spPr>
            <a:xfrm>
              <a:off x="1873660" y="5000350"/>
              <a:ext cx="5289207" cy="107175"/>
            </a:xfrm>
            <a:custGeom>
              <a:avLst/>
              <a:gdLst/>
              <a:ahLst/>
              <a:cxnLst/>
              <a:rect l="l" t="t" r="r" b="b"/>
              <a:pathLst>
                <a:path w="164837" h="4287" extrusionOk="0">
                  <a:moveTo>
                    <a:pt x="0" y="1"/>
                  </a:moveTo>
                  <a:cubicBezTo>
                    <a:pt x="6759" y="1306"/>
                    <a:pt x="14750" y="2486"/>
                    <a:pt x="28331" y="2486"/>
                  </a:cubicBezTo>
                  <a:cubicBezTo>
                    <a:pt x="32463" y="2486"/>
                    <a:pt x="37113" y="2377"/>
                    <a:pt x="42402" y="2128"/>
                  </a:cubicBezTo>
                  <a:cubicBezTo>
                    <a:pt x="45558" y="1984"/>
                    <a:pt x="48427" y="1922"/>
                    <a:pt x="51129" y="1922"/>
                  </a:cubicBezTo>
                  <a:cubicBezTo>
                    <a:pt x="67813" y="1922"/>
                    <a:pt x="78071" y="4286"/>
                    <a:pt x="109516" y="4286"/>
                  </a:cubicBezTo>
                  <a:cubicBezTo>
                    <a:pt x="146021" y="4286"/>
                    <a:pt x="164836" y="1"/>
                    <a:pt x="164836" y="1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5814;p71">
            <a:extLst>
              <a:ext uri="{FF2B5EF4-FFF2-40B4-BE49-F238E27FC236}">
                <a16:creationId xmlns:a16="http://schemas.microsoft.com/office/drawing/2014/main" id="{667EB3C0-C9C7-B417-889B-C34D8AA13303}"/>
              </a:ext>
            </a:extLst>
          </p:cNvPr>
          <p:cNvGrpSpPr/>
          <p:nvPr/>
        </p:nvGrpSpPr>
        <p:grpSpPr>
          <a:xfrm>
            <a:off x="5310519" y="1366235"/>
            <a:ext cx="5344023" cy="4053915"/>
            <a:chOff x="3804623" y="931514"/>
            <a:chExt cx="4311631" cy="3283920"/>
          </a:xfrm>
        </p:grpSpPr>
        <p:grpSp>
          <p:nvGrpSpPr>
            <p:cNvPr id="23" name="Google Shape;5815;p71">
              <a:extLst>
                <a:ext uri="{FF2B5EF4-FFF2-40B4-BE49-F238E27FC236}">
                  <a16:creationId xmlns:a16="http://schemas.microsoft.com/office/drawing/2014/main" id="{9ECDE51E-E498-D72E-842F-C50F6CABA203}"/>
                </a:ext>
              </a:extLst>
            </p:cNvPr>
            <p:cNvGrpSpPr/>
            <p:nvPr/>
          </p:nvGrpSpPr>
          <p:grpSpPr>
            <a:xfrm>
              <a:off x="3804623" y="931514"/>
              <a:ext cx="4311631" cy="3283920"/>
              <a:chOff x="3420275" y="729475"/>
              <a:chExt cx="4831500" cy="3679875"/>
            </a:xfrm>
          </p:grpSpPr>
          <p:sp>
            <p:nvSpPr>
              <p:cNvPr id="25" name="Google Shape;5816;p71">
                <a:extLst>
                  <a:ext uri="{FF2B5EF4-FFF2-40B4-BE49-F238E27FC236}">
                    <a16:creationId xmlns:a16="http://schemas.microsoft.com/office/drawing/2014/main" id="{02C9BA89-7660-7340-6525-1449FA7F2C5F}"/>
                  </a:ext>
                </a:extLst>
              </p:cNvPr>
              <p:cNvSpPr/>
              <p:nvPr/>
            </p:nvSpPr>
            <p:spPr>
              <a:xfrm>
                <a:off x="3586250" y="883825"/>
                <a:ext cx="4503600" cy="2746200"/>
              </a:xfrm>
              <a:prstGeom prst="rect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5817;p71">
                <a:extLst>
                  <a:ext uri="{FF2B5EF4-FFF2-40B4-BE49-F238E27FC236}">
                    <a16:creationId xmlns:a16="http://schemas.microsoft.com/office/drawing/2014/main" id="{472266D7-4BE3-1896-DB5D-5AEE13CBD98C}"/>
                  </a:ext>
                </a:extLst>
              </p:cNvPr>
              <p:cNvSpPr/>
              <p:nvPr/>
            </p:nvSpPr>
            <p:spPr>
              <a:xfrm>
                <a:off x="5009044" y="3786200"/>
                <a:ext cx="1649975" cy="623150"/>
              </a:xfrm>
              <a:custGeom>
                <a:avLst/>
                <a:gdLst/>
                <a:ahLst/>
                <a:cxnLst/>
                <a:rect l="l" t="t" r="r" b="b"/>
                <a:pathLst>
                  <a:path w="65999" h="24926" extrusionOk="0">
                    <a:moveTo>
                      <a:pt x="13372" y="0"/>
                    </a:moveTo>
                    <a:cubicBezTo>
                      <a:pt x="13051" y="1881"/>
                      <a:pt x="12653" y="8225"/>
                      <a:pt x="11445" y="11283"/>
                    </a:cubicBezTo>
                    <a:cubicBezTo>
                      <a:pt x="10237" y="14341"/>
                      <a:pt x="7883" y="16511"/>
                      <a:pt x="6125" y="18346"/>
                    </a:cubicBezTo>
                    <a:cubicBezTo>
                      <a:pt x="4367" y="20181"/>
                      <a:pt x="1875" y="21297"/>
                      <a:pt x="896" y="22291"/>
                    </a:cubicBezTo>
                    <a:cubicBezTo>
                      <a:pt x="-82" y="23285"/>
                      <a:pt x="-174" y="23896"/>
                      <a:pt x="254" y="24309"/>
                    </a:cubicBezTo>
                    <a:cubicBezTo>
                      <a:pt x="682" y="24722"/>
                      <a:pt x="805" y="24692"/>
                      <a:pt x="3465" y="24768"/>
                    </a:cubicBezTo>
                    <a:cubicBezTo>
                      <a:pt x="6125" y="24845"/>
                      <a:pt x="10925" y="24768"/>
                      <a:pt x="16215" y="24768"/>
                    </a:cubicBezTo>
                    <a:cubicBezTo>
                      <a:pt x="21505" y="24768"/>
                      <a:pt x="28630" y="24768"/>
                      <a:pt x="35204" y="24768"/>
                    </a:cubicBezTo>
                    <a:cubicBezTo>
                      <a:pt x="41778" y="24768"/>
                      <a:pt x="50783" y="24768"/>
                      <a:pt x="55660" y="24768"/>
                    </a:cubicBezTo>
                    <a:cubicBezTo>
                      <a:pt x="60537" y="24768"/>
                      <a:pt x="62754" y="25104"/>
                      <a:pt x="64466" y="24768"/>
                    </a:cubicBezTo>
                    <a:cubicBezTo>
                      <a:pt x="66178" y="24432"/>
                      <a:pt x="66056" y="23346"/>
                      <a:pt x="65934" y="22750"/>
                    </a:cubicBezTo>
                    <a:cubicBezTo>
                      <a:pt x="65812" y="22154"/>
                      <a:pt x="65353" y="22765"/>
                      <a:pt x="63732" y="21190"/>
                    </a:cubicBezTo>
                    <a:cubicBezTo>
                      <a:pt x="62111" y="19615"/>
                      <a:pt x="57999" y="16512"/>
                      <a:pt x="56210" y="13301"/>
                    </a:cubicBezTo>
                    <a:cubicBezTo>
                      <a:pt x="54421" y="10091"/>
                      <a:pt x="53505" y="4083"/>
                      <a:pt x="53000" y="1927"/>
                    </a:cubicBezTo>
                    <a:cubicBezTo>
                      <a:pt x="52496" y="-229"/>
                      <a:pt x="53153" y="627"/>
                      <a:pt x="53183" y="367"/>
                    </a:cubicBezTo>
                  </a:path>
                </a:pathLst>
              </a:custGeom>
              <a:ln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</p:sp>
          <p:sp>
            <p:nvSpPr>
              <p:cNvPr id="27" name="Google Shape;5818;p71">
                <a:extLst>
                  <a:ext uri="{FF2B5EF4-FFF2-40B4-BE49-F238E27FC236}">
                    <a16:creationId xmlns:a16="http://schemas.microsoft.com/office/drawing/2014/main" id="{E7874AB1-278D-A87D-F0A2-A6E71C1AFD3A}"/>
                  </a:ext>
                </a:extLst>
              </p:cNvPr>
              <p:cNvSpPr/>
              <p:nvPr/>
            </p:nvSpPr>
            <p:spPr>
              <a:xfrm>
                <a:off x="3420275" y="729475"/>
                <a:ext cx="4831500" cy="3056700"/>
              </a:xfrm>
              <a:prstGeom prst="roundRect">
                <a:avLst>
                  <a:gd name="adj" fmla="val 3857"/>
                </a:avLst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4" name="Google Shape;5819;p71">
              <a:extLst>
                <a:ext uri="{FF2B5EF4-FFF2-40B4-BE49-F238E27FC236}">
                  <a16:creationId xmlns:a16="http://schemas.microsoft.com/office/drawing/2014/main" id="{A508A03D-6356-A7E1-870A-74865281A535}"/>
                </a:ext>
              </a:extLst>
            </p:cNvPr>
            <p:cNvCxnSpPr/>
            <p:nvPr/>
          </p:nvCxnSpPr>
          <p:spPr>
            <a:xfrm>
              <a:off x="5238353" y="4162783"/>
              <a:ext cx="1451100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51" name="Google Shape;5844;p71">
            <a:extLst>
              <a:ext uri="{FF2B5EF4-FFF2-40B4-BE49-F238E27FC236}">
                <a16:creationId xmlns:a16="http://schemas.microsoft.com/office/drawing/2014/main" id="{29CAA4C0-97FA-5F2B-71EA-0C3B8D63B97F}"/>
              </a:ext>
            </a:extLst>
          </p:cNvPr>
          <p:cNvGrpSpPr/>
          <p:nvPr/>
        </p:nvGrpSpPr>
        <p:grpSpPr>
          <a:xfrm rot="10800000">
            <a:off x="-1429355" y="-3102813"/>
            <a:ext cx="2668416" cy="4015510"/>
            <a:chOff x="5219200" y="-59750"/>
            <a:chExt cx="3222725" cy="4849650"/>
          </a:xfrm>
        </p:grpSpPr>
        <p:sp>
          <p:nvSpPr>
            <p:cNvPr id="52" name="Google Shape;5845;p71">
              <a:extLst>
                <a:ext uri="{FF2B5EF4-FFF2-40B4-BE49-F238E27FC236}">
                  <a16:creationId xmlns:a16="http://schemas.microsoft.com/office/drawing/2014/main" id="{A2B79E26-BDEF-0278-F3AD-1FD0C7A445DB}"/>
                </a:ext>
              </a:extLst>
            </p:cNvPr>
            <p:cNvSpPr/>
            <p:nvPr/>
          </p:nvSpPr>
          <p:spPr>
            <a:xfrm>
              <a:off x="5751125" y="32975"/>
              <a:ext cx="2690800" cy="4756925"/>
            </a:xfrm>
            <a:custGeom>
              <a:avLst/>
              <a:gdLst/>
              <a:ahLst/>
              <a:cxnLst/>
              <a:rect l="l" t="t" r="r" b="b"/>
              <a:pathLst>
                <a:path w="107632" h="190277" extrusionOk="0">
                  <a:moveTo>
                    <a:pt x="2919" y="0"/>
                  </a:moveTo>
                  <a:lnTo>
                    <a:pt x="1" y="2432"/>
                  </a:lnTo>
                  <a:cubicBezTo>
                    <a:pt x="45260" y="57843"/>
                    <a:pt x="79516" y="122069"/>
                    <a:pt x="100337" y="190276"/>
                  </a:cubicBezTo>
                  <a:lnTo>
                    <a:pt x="107632" y="187997"/>
                  </a:lnTo>
                  <a:cubicBezTo>
                    <a:pt x="85291" y="119212"/>
                    <a:pt x="49485" y="55016"/>
                    <a:pt x="2919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846;p71">
              <a:extLst>
                <a:ext uri="{FF2B5EF4-FFF2-40B4-BE49-F238E27FC236}">
                  <a16:creationId xmlns:a16="http://schemas.microsoft.com/office/drawing/2014/main" id="{C3D51FE1-C00A-095E-7F83-FC0B90CBB168}"/>
                </a:ext>
              </a:extLst>
            </p:cNvPr>
            <p:cNvSpPr/>
            <p:nvPr/>
          </p:nvSpPr>
          <p:spPr>
            <a:xfrm>
              <a:off x="7057400" y="3028525"/>
              <a:ext cx="645150" cy="170175"/>
            </a:xfrm>
            <a:custGeom>
              <a:avLst/>
              <a:gdLst/>
              <a:ahLst/>
              <a:cxnLst/>
              <a:rect l="l" t="t" r="r" b="b"/>
              <a:pathLst>
                <a:path w="25806" h="6807" extrusionOk="0">
                  <a:moveTo>
                    <a:pt x="5808" y="1"/>
                  </a:moveTo>
                  <a:cubicBezTo>
                    <a:pt x="3950" y="1"/>
                    <a:pt x="2007" y="174"/>
                    <a:pt x="0" y="575"/>
                  </a:cubicBezTo>
                  <a:cubicBezTo>
                    <a:pt x="0" y="575"/>
                    <a:pt x="12128" y="5134"/>
                    <a:pt x="25806" y="6806"/>
                  </a:cubicBezTo>
                  <a:cubicBezTo>
                    <a:pt x="25806" y="6806"/>
                    <a:pt x="17463" y="1"/>
                    <a:pt x="5808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847;p71">
              <a:extLst>
                <a:ext uri="{FF2B5EF4-FFF2-40B4-BE49-F238E27FC236}">
                  <a16:creationId xmlns:a16="http://schemas.microsoft.com/office/drawing/2014/main" id="{FB0B0B70-F5FB-6874-45EA-43845C17CB50}"/>
                </a:ext>
              </a:extLst>
            </p:cNvPr>
            <p:cNvSpPr/>
            <p:nvPr/>
          </p:nvSpPr>
          <p:spPr>
            <a:xfrm>
              <a:off x="7345400" y="2894700"/>
              <a:ext cx="357150" cy="304750"/>
            </a:xfrm>
            <a:custGeom>
              <a:avLst/>
              <a:gdLst/>
              <a:ahLst/>
              <a:cxnLst/>
              <a:rect l="l" t="t" r="r" b="b"/>
              <a:pathLst>
                <a:path w="14286" h="12190" extrusionOk="0">
                  <a:moveTo>
                    <a:pt x="30" y="1"/>
                  </a:moveTo>
                  <a:lnTo>
                    <a:pt x="30" y="1"/>
                  </a:lnTo>
                  <a:cubicBezTo>
                    <a:pt x="0" y="1"/>
                    <a:pt x="6170" y="6809"/>
                    <a:pt x="14286" y="12190"/>
                  </a:cubicBezTo>
                  <a:cubicBezTo>
                    <a:pt x="14286" y="12190"/>
                    <a:pt x="10122" y="2858"/>
                    <a:pt x="30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848;p71">
              <a:extLst>
                <a:ext uri="{FF2B5EF4-FFF2-40B4-BE49-F238E27FC236}">
                  <a16:creationId xmlns:a16="http://schemas.microsoft.com/office/drawing/2014/main" id="{E96AAA83-8009-DDC7-32DE-EAC1B349E525}"/>
                </a:ext>
              </a:extLst>
            </p:cNvPr>
            <p:cNvSpPr/>
            <p:nvPr/>
          </p:nvSpPr>
          <p:spPr>
            <a:xfrm>
              <a:off x="6289125" y="-59750"/>
              <a:ext cx="326800" cy="704450"/>
            </a:xfrm>
            <a:custGeom>
              <a:avLst/>
              <a:gdLst/>
              <a:ahLst/>
              <a:cxnLst/>
              <a:rect l="l" t="t" r="r" b="b"/>
              <a:pathLst>
                <a:path w="13072" h="28178" extrusionOk="0">
                  <a:moveTo>
                    <a:pt x="13071" y="1"/>
                  </a:moveTo>
                  <a:lnTo>
                    <a:pt x="13071" y="1"/>
                  </a:lnTo>
                  <a:cubicBezTo>
                    <a:pt x="1" y="11369"/>
                    <a:pt x="457" y="28178"/>
                    <a:pt x="457" y="28178"/>
                  </a:cubicBezTo>
                  <a:cubicBezTo>
                    <a:pt x="8603" y="14439"/>
                    <a:pt x="13071" y="62"/>
                    <a:pt x="1307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849;p71">
              <a:extLst>
                <a:ext uri="{FF2B5EF4-FFF2-40B4-BE49-F238E27FC236}">
                  <a16:creationId xmlns:a16="http://schemas.microsoft.com/office/drawing/2014/main" id="{E580D5BF-376C-B6E0-B198-4C274E8F214E}"/>
                </a:ext>
              </a:extLst>
            </p:cNvPr>
            <p:cNvSpPr/>
            <p:nvPr/>
          </p:nvSpPr>
          <p:spPr>
            <a:xfrm>
              <a:off x="6160725" y="101350"/>
              <a:ext cx="159600" cy="544100"/>
            </a:xfrm>
            <a:custGeom>
              <a:avLst/>
              <a:gdLst/>
              <a:ahLst/>
              <a:cxnLst/>
              <a:rect l="l" t="t" r="r" b="b"/>
              <a:pathLst>
                <a:path w="6384" h="21764" extrusionOk="0">
                  <a:moveTo>
                    <a:pt x="4559" y="1"/>
                  </a:moveTo>
                  <a:cubicBezTo>
                    <a:pt x="0" y="11308"/>
                    <a:pt x="5654" y="21764"/>
                    <a:pt x="5654" y="21764"/>
                  </a:cubicBezTo>
                  <a:cubicBezTo>
                    <a:pt x="6383" y="10488"/>
                    <a:pt x="4560" y="2"/>
                    <a:pt x="455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850;p71">
              <a:extLst>
                <a:ext uri="{FF2B5EF4-FFF2-40B4-BE49-F238E27FC236}">
                  <a16:creationId xmlns:a16="http://schemas.microsoft.com/office/drawing/2014/main" id="{3058B186-864D-513F-62AA-327387C3EAFD}"/>
                </a:ext>
              </a:extLst>
            </p:cNvPr>
            <p:cNvSpPr/>
            <p:nvPr/>
          </p:nvSpPr>
          <p:spPr>
            <a:xfrm>
              <a:off x="6616650" y="2131775"/>
              <a:ext cx="415675" cy="105800"/>
            </a:xfrm>
            <a:custGeom>
              <a:avLst/>
              <a:gdLst/>
              <a:ahLst/>
              <a:cxnLst/>
              <a:rect l="l" t="t" r="r" b="b"/>
              <a:pathLst>
                <a:path w="16627" h="4232" extrusionOk="0">
                  <a:moveTo>
                    <a:pt x="16627" y="1"/>
                  </a:moveTo>
                  <a:lnTo>
                    <a:pt x="16627" y="1"/>
                  </a:lnTo>
                  <a:cubicBezTo>
                    <a:pt x="7812" y="1004"/>
                    <a:pt x="1" y="3800"/>
                    <a:pt x="1" y="3800"/>
                  </a:cubicBezTo>
                  <a:cubicBezTo>
                    <a:pt x="1387" y="4103"/>
                    <a:pt x="2728" y="4232"/>
                    <a:pt x="4007" y="4232"/>
                  </a:cubicBezTo>
                  <a:cubicBezTo>
                    <a:pt x="11338" y="4232"/>
                    <a:pt x="16627" y="1"/>
                    <a:pt x="16627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51;p71">
              <a:extLst>
                <a:ext uri="{FF2B5EF4-FFF2-40B4-BE49-F238E27FC236}">
                  <a16:creationId xmlns:a16="http://schemas.microsoft.com/office/drawing/2014/main" id="{FC39EB3C-7E52-4C2B-E3B6-D188CEA85827}"/>
                </a:ext>
              </a:extLst>
            </p:cNvPr>
            <p:cNvSpPr/>
            <p:nvPr/>
          </p:nvSpPr>
          <p:spPr>
            <a:xfrm>
              <a:off x="6520900" y="1776900"/>
              <a:ext cx="425575" cy="339700"/>
            </a:xfrm>
            <a:custGeom>
              <a:avLst/>
              <a:gdLst/>
              <a:ahLst/>
              <a:cxnLst/>
              <a:rect l="l" t="t" r="r" b="b"/>
              <a:pathLst>
                <a:path w="17023" h="1358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1" y="3"/>
                  </a:cubicBezTo>
                  <a:lnTo>
                    <a:pt x="1" y="3"/>
                  </a:lnTo>
                  <a:cubicBezTo>
                    <a:pt x="1" y="2"/>
                    <a:pt x="1" y="2"/>
                    <a:pt x="1" y="1"/>
                  </a:cubicBezTo>
                  <a:close/>
                  <a:moveTo>
                    <a:pt x="1" y="3"/>
                  </a:moveTo>
                  <a:lnTo>
                    <a:pt x="1" y="3"/>
                  </a:lnTo>
                  <a:cubicBezTo>
                    <a:pt x="5412" y="10944"/>
                    <a:pt x="17022" y="13588"/>
                    <a:pt x="17022" y="13588"/>
                  </a:cubicBezTo>
                  <a:cubicBezTo>
                    <a:pt x="9104" y="5640"/>
                    <a:pt x="113" y="107"/>
                    <a:pt x="1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852;p71">
              <a:extLst>
                <a:ext uri="{FF2B5EF4-FFF2-40B4-BE49-F238E27FC236}">
                  <a16:creationId xmlns:a16="http://schemas.microsoft.com/office/drawing/2014/main" id="{54B39729-9E9D-15DD-E17C-D1E17B5FADAD}"/>
                </a:ext>
              </a:extLst>
            </p:cNvPr>
            <p:cNvSpPr/>
            <p:nvPr/>
          </p:nvSpPr>
          <p:spPr>
            <a:xfrm>
              <a:off x="6920600" y="2295150"/>
              <a:ext cx="423300" cy="177850"/>
            </a:xfrm>
            <a:custGeom>
              <a:avLst/>
              <a:gdLst/>
              <a:ahLst/>
              <a:cxnLst/>
              <a:rect l="l" t="t" r="r" b="b"/>
              <a:pathLst>
                <a:path w="16932" h="7114" extrusionOk="0">
                  <a:moveTo>
                    <a:pt x="1" y="1"/>
                  </a:moveTo>
                  <a:cubicBezTo>
                    <a:pt x="1" y="1"/>
                    <a:pt x="2" y="2"/>
                    <a:pt x="4" y="3"/>
                  </a:cubicBezTo>
                  <a:lnTo>
                    <a:pt x="4" y="3"/>
                  </a:lnTo>
                  <a:cubicBezTo>
                    <a:pt x="3" y="2"/>
                    <a:pt x="2" y="2"/>
                    <a:pt x="1" y="1"/>
                  </a:cubicBezTo>
                  <a:close/>
                  <a:moveTo>
                    <a:pt x="4" y="3"/>
                  </a:moveTo>
                  <a:cubicBezTo>
                    <a:pt x="8423" y="6749"/>
                    <a:pt x="16931" y="7113"/>
                    <a:pt x="16931" y="7113"/>
                  </a:cubicBezTo>
                  <a:cubicBezTo>
                    <a:pt x="9981" y="2119"/>
                    <a:pt x="203" y="103"/>
                    <a:pt x="4" y="3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853;p71">
              <a:extLst>
                <a:ext uri="{FF2B5EF4-FFF2-40B4-BE49-F238E27FC236}">
                  <a16:creationId xmlns:a16="http://schemas.microsoft.com/office/drawing/2014/main" id="{B3496104-77A5-52F2-6FF3-6CE23658B877}"/>
                </a:ext>
              </a:extLst>
            </p:cNvPr>
            <p:cNvSpPr/>
            <p:nvPr/>
          </p:nvSpPr>
          <p:spPr>
            <a:xfrm>
              <a:off x="7039900" y="2457650"/>
              <a:ext cx="291075" cy="39850"/>
            </a:xfrm>
            <a:custGeom>
              <a:avLst/>
              <a:gdLst/>
              <a:ahLst/>
              <a:cxnLst/>
              <a:rect l="l" t="t" r="r" b="b"/>
              <a:pathLst>
                <a:path w="11643" h="1594" extrusionOk="0">
                  <a:moveTo>
                    <a:pt x="8756" y="0"/>
                  </a:moveTo>
                  <a:cubicBezTo>
                    <a:pt x="4223" y="0"/>
                    <a:pt x="1" y="1221"/>
                    <a:pt x="1" y="1221"/>
                  </a:cubicBezTo>
                  <a:cubicBezTo>
                    <a:pt x="1449" y="1489"/>
                    <a:pt x="2812" y="1594"/>
                    <a:pt x="4060" y="1594"/>
                  </a:cubicBezTo>
                  <a:cubicBezTo>
                    <a:pt x="8624" y="1594"/>
                    <a:pt x="11643" y="188"/>
                    <a:pt x="11643" y="188"/>
                  </a:cubicBezTo>
                  <a:cubicBezTo>
                    <a:pt x="10691" y="55"/>
                    <a:pt x="9717" y="0"/>
                    <a:pt x="8756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854;p71">
              <a:extLst>
                <a:ext uri="{FF2B5EF4-FFF2-40B4-BE49-F238E27FC236}">
                  <a16:creationId xmlns:a16="http://schemas.microsoft.com/office/drawing/2014/main" id="{0BF107E5-4710-CD95-03CA-9D9A22DFDAF7}"/>
                </a:ext>
              </a:extLst>
            </p:cNvPr>
            <p:cNvSpPr/>
            <p:nvPr/>
          </p:nvSpPr>
          <p:spPr>
            <a:xfrm>
              <a:off x="6609050" y="2027675"/>
              <a:ext cx="734075" cy="461275"/>
            </a:xfrm>
            <a:custGeom>
              <a:avLst/>
              <a:gdLst/>
              <a:ahLst/>
              <a:cxnLst/>
              <a:rect l="l" t="t" r="r" b="b"/>
              <a:pathLst>
                <a:path w="29363" h="18451" extrusionOk="0">
                  <a:moveTo>
                    <a:pt x="122" y="1"/>
                  </a:moveTo>
                  <a:lnTo>
                    <a:pt x="1" y="365"/>
                  </a:lnTo>
                  <a:cubicBezTo>
                    <a:pt x="5289" y="1885"/>
                    <a:pt x="10943" y="3466"/>
                    <a:pt x="16627" y="4377"/>
                  </a:cubicBezTo>
                  <a:lnTo>
                    <a:pt x="29089" y="18451"/>
                  </a:lnTo>
                  <a:lnTo>
                    <a:pt x="29363" y="18207"/>
                  </a:lnTo>
                  <a:lnTo>
                    <a:pt x="16840" y="3982"/>
                  </a:lnTo>
                  <a:lnTo>
                    <a:pt x="16749" y="3982"/>
                  </a:lnTo>
                  <a:cubicBezTo>
                    <a:pt x="11095" y="3070"/>
                    <a:pt x="5381" y="1520"/>
                    <a:pt x="122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855;p71">
              <a:extLst>
                <a:ext uri="{FF2B5EF4-FFF2-40B4-BE49-F238E27FC236}">
                  <a16:creationId xmlns:a16="http://schemas.microsoft.com/office/drawing/2014/main" id="{ECF84D29-B58F-01CF-F0DF-A2427CB8F36E}"/>
                </a:ext>
              </a:extLst>
            </p:cNvPr>
            <p:cNvSpPr/>
            <p:nvPr/>
          </p:nvSpPr>
          <p:spPr>
            <a:xfrm>
              <a:off x="6601450" y="562600"/>
              <a:ext cx="307025" cy="373900"/>
            </a:xfrm>
            <a:custGeom>
              <a:avLst/>
              <a:gdLst/>
              <a:ahLst/>
              <a:cxnLst/>
              <a:rect l="l" t="t" r="r" b="b"/>
              <a:pathLst>
                <a:path w="12281" h="14956" extrusionOk="0">
                  <a:moveTo>
                    <a:pt x="12281" y="1"/>
                  </a:moveTo>
                  <a:lnTo>
                    <a:pt x="12281" y="1"/>
                  </a:lnTo>
                  <a:cubicBezTo>
                    <a:pt x="12279" y="1"/>
                    <a:pt x="5429" y="6525"/>
                    <a:pt x="1" y="14955"/>
                  </a:cubicBezTo>
                  <a:cubicBezTo>
                    <a:pt x="1" y="14955"/>
                    <a:pt x="9575" y="10487"/>
                    <a:pt x="12280" y="1"/>
                  </a:cubicBezTo>
                  <a:cubicBezTo>
                    <a:pt x="12281" y="1"/>
                    <a:pt x="12281" y="1"/>
                    <a:pt x="1228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856;p71">
              <a:extLst>
                <a:ext uri="{FF2B5EF4-FFF2-40B4-BE49-F238E27FC236}">
                  <a16:creationId xmlns:a16="http://schemas.microsoft.com/office/drawing/2014/main" id="{22D1E337-7F4C-A89C-468F-060A8664655F}"/>
                </a:ext>
              </a:extLst>
            </p:cNvPr>
            <p:cNvSpPr/>
            <p:nvPr/>
          </p:nvSpPr>
          <p:spPr>
            <a:xfrm>
              <a:off x="6500375" y="235850"/>
              <a:ext cx="208250" cy="604150"/>
            </a:xfrm>
            <a:custGeom>
              <a:avLst/>
              <a:gdLst/>
              <a:ahLst/>
              <a:cxnLst/>
              <a:rect l="l" t="t" r="r" b="b"/>
              <a:pathLst>
                <a:path w="8330" h="24166" extrusionOk="0">
                  <a:moveTo>
                    <a:pt x="1" y="1"/>
                  </a:moveTo>
                  <a:cubicBezTo>
                    <a:pt x="1" y="2"/>
                    <a:pt x="1065" y="12068"/>
                    <a:pt x="5168" y="24165"/>
                  </a:cubicBezTo>
                  <a:cubicBezTo>
                    <a:pt x="5168" y="24165"/>
                    <a:pt x="8329" y="11065"/>
                    <a:pt x="1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5857;p71">
              <a:extLst>
                <a:ext uri="{FF2B5EF4-FFF2-40B4-BE49-F238E27FC236}">
                  <a16:creationId xmlns:a16="http://schemas.microsoft.com/office/drawing/2014/main" id="{4BA30BCB-C84F-1DF4-ABB6-AD15A8B2E994}"/>
                </a:ext>
              </a:extLst>
            </p:cNvPr>
            <p:cNvSpPr/>
            <p:nvPr/>
          </p:nvSpPr>
          <p:spPr>
            <a:xfrm>
              <a:off x="6750400" y="906075"/>
              <a:ext cx="136800" cy="518275"/>
            </a:xfrm>
            <a:custGeom>
              <a:avLst/>
              <a:gdLst/>
              <a:ahLst/>
              <a:cxnLst/>
              <a:rect l="l" t="t" r="r" b="b"/>
              <a:pathLst>
                <a:path w="5472" h="20731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2979" y="2"/>
                    <a:pt x="0" y="11035"/>
                    <a:pt x="1550" y="20730"/>
                  </a:cubicBezTo>
                  <a:cubicBezTo>
                    <a:pt x="1550" y="20730"/>
                    <a:pt x="5471" y="11916"/>
                    <a:pt x="2979" y="1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5858;p71">
              <a:extLst>
                <a:ext uri="{FF2B5EF4-FFF2-40B4-BE49-F238E27FC236}">
                  <a16:creationId xmlns:a16="http://schemas.microsoft.com/office/drawing/2014/main" id="{075525CA-1180-1E05-78AE-E8C35C2BEBBE}"/>
                </a:ext>
              </a:extLst>
            </p:cNvPr>
            <p:cNvSpPr/>
            <p:nvPr/>
          </p:nvSpPr>
          <p:spPr>
            <a:xfrm>
              <a:off x="6810425" y="1118850"/>
              <a:ext cx="172525" cy="281950"/>
            </a:xfrm>
            <a:custGeom>
              <a:avLst/>
              <a:gdLst/>
              <a:ahLst/>
              <a:cxnLst/>
              <a:rect l="l" t="t" r="r" b="b"/>
              <a:pathLst>
                <a:path w="6901" h="11278" extrusionOk="0">
                  <a:moveTo>
                    <a:pt x="6900" y="0"/>
                  </a:moveTo>
                  <a:lnTo>
                    <a:pt x="6900" y="0"/>
                  </a:lnTo>
                  <a:cubicBezTo>
                    <a:pt x="6900" y="1"/>
                    <a:pt x="1976" y="5350"/>
                    <a:pt x="0" y="11277"/>
                  </a:cubicBezTo>
                  <a:cubicBezTo>
                    <a:pt x="0" y="11277"/>
                    <a:pt x="4773" y="7478"/>
                    <a:pt x="6900" y="0"/>
                  </a:cubicBez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5859;p71">
              <a:extLst>
                <a:ext uri="{FF2B5EF4-FFF2-40B4-BE49-F238E27FC236}">
                  <a16:creationId xmlns:a16="http://schemas.microsoft.com/office/drawing/2014/main" id="{C2B5C94A-E324-8C61-9BE0-E577DE8013EE}"/>
                </a:ext>
              </a:extLst>
            </p:cNvPr>
            <p:cNvSpPr/>
            <p:nvPr/>
          </p:nvSpPr>
          <p:spPr>
            <a:xfrm>
              <a:off x="6599175" y="456975"/>
              <a:ext cx="210525" cy="971175"/>
            </a:xfrm>
            <a:custGeom>
              <a:avLst/>
              <a:gdLst/>
              <a:ahLst/>
              <a:cxnLst/>
              <a:rect l="l" t="t" r="r" b="b"/>
              <a:pathLst>
                <a:path w="8421" h="38847" extrusionOk="0">
                  <a:moveTo>
                    <a:pt x="4408" y="1"/>
                  </a:moveTo>
                  <a:cubicBezTo>
                    <a:pt x="3314" y="6141"/>
                    <a:pt x="2037" y="12676"/>
                    <a:pt x="61" y="18907"/>
                  </a:cubicBezTo>
                  <a:lnTo>
                    <a:pt x="0" y="18968"/>
                  </a:lnTo>
                  <a:lnTo>
                    <a:pt x="8025" y="38846"/>
                  </a:lnTo>
                  <a:lnTo>
                    <a:pt x="8420" y="38725"/>
                  </a:lnTo>
                  <a:lnTo>
                    <a:pt x="426" y="18968"/>
                  </a:lnTo>
                  <a:cubicBezTo>
                    <a:pt x="2371" y="12737"/>
                    <a:pt x="3709" y="6202"/>
                    <a:pt x="4803" y="92"/>
                  </a:cubicBezTo>
                  <a:lnTo>
                    <a:pt x="4408" y="1"/>
                  </a:lnTo>
                  <a:close/>
                </a:path>
              </a:pathLst>
            </a:custGeom>
            <a:solidFill>
              <a:srgbClr val="EFE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5860;p71">
              <a:extLst>
                <a:ext uri="{FF2B5EF4-FFF2-40B4-BE49-F238E27FC236}">
                  <a16:creationId xmlns:a16="http://schemas.microsoft.com/office/drawing/2014/main" id="{00A5E793-E186-38D7-87A5-B9ADA077DCB0}"/>
                </a:ext>
              </a:extLst>
            </p:cNvPr>
            <p:cNvSpPr/>
            <p:nvPr/>
          </p:nvSpPr>
          <p:spPr>
            <a:xfrm>
              <a:off x="5846125" y="265500"/>
              <a:ext cx="158075" cy="532700"/>
            </a:xfrm>
            <a:custGeom>
              <a:avLst/>
              <a:gdLst/>
              <a:ahLst/>
              <a:cxnLst/>
              <a:rect l="l" t="t" r="r" b="b"/>
              <a:pathLst>
                <a:path w="6323" h="21308" extrusionOk="0">
                  <a:moveTo>
                    <a:pt x="5259" y="0"/>
                  </a:moveTo>
                  <a:cubicBezTo>
                    <a:pt x="0" y="10730"/>
                    <a:pt x="4803" y="21307"/>
                    <a:pt x="4803" y="21307"/>
                  </a:cubicBezTo>
                  <a:cubicBezTo>
                    <a:pt x="6323" y="10365"/>
                    <a:pt x="5259" y="1"/>
                    <a:pt x="5259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861;p71">
              <a:extLst>
                <a:ext uri="{FF2B5EF4-FFF2-40B4-BE49-F238E27FC236}">
                  <a16:creationId xmlns:a16="http://schemas.microsoft.com/office/drawing/2014/main" id="{558D806C-7EB1-76EB-E9C7-3790D8B74606}"/>
                </a:ext>
              </a:extLst>
            </p:cNvPr>
            <p:cNvSpPr/>
            <p:nvPr/>
          </p:nvSpPr>
          <p:spPr>
            <a:xfrm>
              <a:off x="5803575" y="458500"/>
              <a:ext cx="163400" cy="339700"/>
            </a:xfrm>
            <a:custGeom>
              <a:avLst/>
              <a:gdLst/>
              <a:ahLst/>
              <a:cxnLst/>
              <a:rect l="l" t="t" r="r" b="b"/>
              <a:pathLst>
                <a:path w="6536" h="1358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122" y="8481"/>
                    <a:pt x="6535" y="13587"/>
                    <a:pt x="6535" y="13587"/>
                  </a:cubicBezTo>
                  <a:cubicBezTo>
                    <a:pt x="3952" y="6233"/>
                    <a:pt x="1" y="33"/>
                    <a:pt x="0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5862;p71">
              <a:extLst>
                <a:ext uri="{FF2B5EF4-FFF2-40B4-BE49-F238E27FC236}">
                  <a16:creationId xmlns:a16="http://schemas.microsoft.com/office/drawing/2014/main" id="{D8D7F826-076E-2131-B701-DA141A7E5311}"/>
                </a:ext>
              </a:extLst>
            </p:cNvPr>
            <p:cNvSpPr/>
            <p:nvPr/>
          </p:nvSpPr>
          <p:spPr>
            <a:xfrm>
              <a:off x="5293675" y="935650"/>
              <a:ext cx="693050" cy="157375"/>
            </a:xfrm>
            <a:custGeom>
              <a:avLst/>
              <a:gdLst/>
              <a:ahLst/>
              <a:cxnLst/>
              <a:rect l="l" t="t" r="r" b="b"/>
              <a:pathLst>
                <a:path w="27722" h="6295" extrusionOk="0">
                  <a:moveTo>
                    <a:pt x="3" y="945"/>
                  </a:moveTo>
                  <a:cubicBezTo>
                    <a:pt x="1" y="945"/>
                    <a:pt x="1" y="945"/>
                    <a:pt x="1" y="945"/>
                  </a:cubicBezTo>
                  <a:cubicBezTo>
                    <a:pt x="1" y="945"/>
                    <a:pt x="2" y="945"/>
                    <a:pt x="3" y="945"/>
                  </a:cubicBezTo>
                  <a:lnTo>
                    <a:pt x="3" y="945"/>
                  </a:lnTo>
                  <a:cubicBezTo>
                    <a:pt x="3" y="945"/>
                    <a:pt x="3" y="945"/>
                    <a:pt x="3" y="945"/>
                  </a:cubicBezTo>
                  <a:close/>
                  <a:moveTo>
                    <a:pt x="7662" y="0"/>
                  </a:moveTo>
                  <a:cubicBezTo>
                    <a:pt x="5231" y="0"/>
                    <a:pt x="2662" y="276"/>
                    <a:pt x="3" y="945"/>
                  </a:cubicBezTo>
                  <a:lnTo>
                    <a:pt x="3" y="945"/>
                  </a:lnTo>
                  <a:cubicBezTo>
                    <a:pt x="211" y="953"/>
                    <a:pt x="13248" y="5149"/>
                    <a:pt x="27721" y="6295"/>
                  </a:cubicBezTo>
                  <a:cubicBezTo>
                    <a:pt x="27721" y="6295"/>
                    <a:pt x="19266" y="0"/>
                    <a:pt x="7662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5863;p71">
              <a:extLst>
                <a:ext uri="{FF2B5EF4-FFF2-40B4-BE49-F238E27FC236}">
                  <a16:creationId xmlns:a16="http://schemas.microsoft.com/office/drawing/2014/main" id="{C7383A4B-C238-9372-9FF9-5470BFD5FBB9}"/>
                </a:ext>
              </a:extLst>
            </p:cNvPr>
            <p:cNvSpPr/>
            <p:nvPr/>
          </p:nvSpPr>
          <p:spPr>
            <a:xfrm>
              <a:off x="6047500" y="1169000"/>
              <a:ext cx="276625" cy="185450"/>
            </a:xfrm>
            <a:custGeom>
              <a:avLst/>
              <a:gdLst/>
              <a:ahLst/>
              <a:cxnLst/>
              <a:rect l="l" t="t" r="r" b="b"/>
              <a:pathLst>
                <a:path w="11065" h="7418" extrusionOk="0">
                  <a:moveTo>
                    <a:pt x="11064" y="1"/>
                  </a:moveTo>
                  <a:cubicBezTo>
                    <a:pt x="11064" y="1"/>
                    <a:pt x="5046" y="1429"/>
                    <a:pt x="0" y="7417"/>
                  </a:cubicBezTo>
                  <a:cubicBezTo>
                    <a:pt x="0" y="7417"/>
                    <a:pt x="6778" y="4590"/>
                    <a:pt x="11064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5864;p71">
              <a:extLst>
                <a:ext uri="{FF2B5EF4-FFF2-40B4-BE49-F238E27FC236}">
                  <a16:creationId xmlns:a16="http://schemas.microsoft.com/office/drawing/2014/main" id="{48B86577-BEA2-55A5-0AE8-EAAB0A546EE8}"/>
                </a:ext>
              </a:extLst>
            </p:cNvPr>
            <p:cNvSpPr/>
            <p:nvPr/>
          </p:nvSpPr>
          <p:spPr>
            <a:xfrm>
              <a:off x="5537600" y="1099850"/>
              <a:ext cx="411125" cy="269775"/>
            </a:xfrm>
            <a:custGeom>
              <a:avLst/>
              <a:gdLst/>
              <a:ahLst/>
              <a:cxnLst/>
              <a:rect l="l" t="t" r="r" b="b"/>
              <a:pathLst>
                <a:path w="16445" h="10791" extrusionOk="0">
                  <a:moveTo>
                    <a:pt x="16445" y="1"/>
                  </a:moveTo>
                  <a:cubicBezTo>
                    <a:pt x="16444" y="1"/>
                    <a:pt x="7143" y="1764"/>
                    <a:pt x="1" y="10791"/>
                  </a:cubicBezTo>
                  <a:cubicBezTo>
                    <a:pt x="1" y="10791"/>
                    <a:pt x="9332" y="6080"/>
                    <a:pt x="16445" y="1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5865;p71">
              <a:extLst>
                <a:ext uri="{FF2B5EF4-FFF2-40B4-BE49-F238E27FC236}">
                  <a16:creationId xmlns:a16="http://schemas.microsoft.com/office/drawing/2014/main" id="{6895BA1F-41D7-7D4D-4DEB-666BE2068C1D}"/>
                </a:ext>
              </a:extLst>
            </p:cNvPr>
            <p:cNvSpPr/>
            <p:nvPr/>
          </p:nvSpPr>
          <p:spPr>
            <a:xfrm>
              <a:off x="5530000" y="1085425"/>
              <a:ext cx="848075" cy="133750"/>
            </a:xfrm>
            <a:custGeom>
              <a:avLst/>
              <a:gdLst/>
              <a:ahLst/>
              <a:cxnLst/>
              <a:rect l="l" t="t" r="r" b="b"/>
              <a:pathLst>
                <a:path w="33923" h="5350" extrusionOk="0">
                  <a:moveTo>
                    <a:pt x="18238" y="0"/>
                  </a:moveTo>
                  <a:lnTo>
                    <a:pt x="1" y="4985"/>
                  </a:lnTo>
                  <a:lnTo>
                    <a:pt x="92" y="5350"/>
                  </a:lnTo>
                  <a:lnTo>
                    <a:pt x="18238" y="365"/>
                  </a:lnTo>
                  <a:cubicBezTo>
                    <a:pt x="23314" y="2006"/>
                    <a:pt x="28603" y="3222"/>
                    <a:pt x="33892" y="4073"/>
                  </a:cubicBezTo>
                  <a:lnTo>
                    <a:pt x="33922" y="3678"/>
                  </a:lnTo>
                  <a:cubicBezTo>
                    <a:pt x="28633" y="2857"/>
                    <a:pt x="23345" y="1641"/>
                    <a:pt x="18268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5866;p71">
              <a:extLst>
                <a:ext uri="{FF2B5EF4-FFF2-40B4-BE49-F238E27FC236}">
                  <a16:creationId xmlns:a16="http://schemas.microsoft.com/office/drawing/2014/main" id="{02C20003-D897-0F4C-086D-ECE6B3F9BA19}"/>
                </a:ext>
              </a:extLst>
            </p:cNvPr>
            <p:cNvSpPr/>
            <p:nvPr/>
          </p:nvSpPr>
          <p:spPr>
            <a:xfrm>
              <a:off x="5219200" y="329325"/>
              <a:ext cx="3057850" cy="2771350"/>
            </a:xfrm>
            <a:custGeom>
              <a:avLst/>
              <a:gdLst/>
              <a:ahLst/>
              <a:cxnLst/>
              <a:rect l="l" t="t" r="r" b="b"/>
              <a:pathLst>
                <a:path w="122314" h="110854" extrusionOk="0">
                  <a:moveTo>
                    <a:pt x="1825" y="0"/>
                  </a:moveTo>
                  <a:lnTo>
                    <a:pt x="1" y="3344"/>
                  </a:lnTo>
                  <a:cubicBezTo>
                    <a:pt x="46628" y="29515"/>
                    <a:pt x="86933" y="66688"/>
                    <a:pt x="116690" y="110853"/>
                  </a:cubicBezTo>
                  <a:lnTo>
                    <a:pt x="122313" y="106993"/>
                  </a:lnTo>
                  <a:cubicBezTo>
                    <a:pt x="91127" y="62494"/>
                    <a:pt x="49485" y="25563"/>
                    <a:pt x="1825" y="0"/>
                  </a:cubicBezTo>
                  <a:close/>
                </a:path>
              </a:pathLst>
            </a:custGeom>
            <a:solidFill>
              <a:srgbClr val="E8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7F996F47-BB19-6E2C-A01B-80FE6BC99894}"/>
              </a:ext>
            </a:extLst>
          </p:cNvPr>
          <p:cNvSpPr/>
          <p:nvPr/>
        </p:nvSpPr>
        <p:spPr>
          <a:xfrm>
            <a:off x="5626662" y="2073114"/>
            <a:ext cx="4443713" cy="2180730"/>
          </a:xfrm>
          <a:prstGeom prst="rect">
            <a:avLst/>
          </a:prstGeom>
          <a:solidFill>
            <a:srgbClr val="FEF6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x-non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4A85760-BDA1-571E-AEBA-9E2ECC400BE0}"/>
              </a:ext>
            </a:extLst>
          </p:cNvPr>
          <p:cNvSpPr/>
          <p:nvPr/>
        </p:nvSpPr>
        <p:spPr>
          <a:xfrm>
            <a:off x="6075807" y="2447692"/>
            <a:ext cx="3722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vi-VN" sz="4800" b="1" kern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 PHẨM</a:t>
            </a:r>
            <a:endParaRPr kumimoji="0" lang="en-US" sz="4800" b="1" i="0" u="none" strike="noStrike" kern="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C43D02-B2CE-593D-11BF-29CFC34AD2A9}"/>
              </a:ext>
            </a:extLst>
          </p:cNvPr>
          <p:cNvSpPr txBox="1"/>
          <p:nvPr/>
        </p:nvSpPr>
        <p:spPr>
          <a:xfrm>
            <a:off x="247100" y="2029136"/>
            <a:ext cx="490396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u="sng" dirty="0">
                <a:latin typeface="+mj-lt"/>
              </a:rPr>
              <a:t>Câu hỏi:</a:t>
            </a:r>
          </a:p>
          <a:p>
            <a:pPr algn="just"/>
            <a:r>
              <a:rPr lang="vi-VN" sz="3200" i="1" dirty="0">
                <a:latin typeface="+mj-lt"/>
              </a:rPr>
              <a:t>1. Nhà Hồ thành lập trong bối cảnh như thế nào? </a:t>
            </a:r>
            <a:endParaRPr lang="en-US" sz="3200" i="1" dirty="0">
              <a:latin typeface="+mj-lt"/>
            </a:endParaRPr>
          </a:p>
          <a:p>
            <a:pPr algn="just"/>
            <a:r>
              <a:rPr lang="vi-VN" sz="3200" i="1" dirty="0">
                <a:latin typeface="+mj-lt"/>
              </a:rPr>
              <a:t>2. Nhận xét về thầy giáo Chu Văn An</a:t>
            </a:r>
            <a:endParaRPr lang="en-US" sz="3200" i="1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813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  <p:bldP spid="75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4D6CF9F-ECFD-AB10-7E70-9BFFE3F85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" y="0"/>
            <a:ext cx="12192486" cy="694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75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62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BD8ADA-D41F-5F4D-8652-26C45488B32A}"/>
              </a:ext>
            </a:extLst>
          </p:cNvPr>
          <p:cNvSpPr/>
          <p:nvPr/>
        </p:nvSpPr>
        <p:spPr>
          <a:xfrm>
            <a:off x="520890" y="36216"/>
            <a:ext cx="11150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 Đại Ngu thời Hồ (1400 -1407)</a:t>
            </a:r>
          </a:p>
        </p:txBody>
      </p:sp>
      <p:sp>
        <p:nvSpPr>
          <p:cNvPr id="7" name="Google Shape;1485;p43">
            <a:extLst>
              <a:ext uri="{FF2B5EF4-FFF2-40B4-BE49-F238E27FC236}">
                <a16:creationId xmlns:a16="http://schemas.microsoft.com/office/drawing/2014/main" id="{77E7BF73-C6AD-FE4E-BEEE-7721117DDE20}"/>
              </a:ext>
            </a:extLst>
          </p:cNvPr>
          <p:cNvSpPr txBox="1">
            <a:spLocks/>
          </p:cNvSpPr>
          <p:nvPr/>
        </p:nvSpPr>
        <p:spPr>
          <a:xfrm>
            <a:off x="0" y="894387"/>
            <a:ext cx="5096256" cy="63700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lập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Hồ</a:t>
            </a:r>
            <a:endParaRPr kumimoji="0" lang="en-US" sz="3733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Google Shape;1485;p43">
            <a:extLst>
              <a:ext uri="{FF2B5EF4-FFF2-40B4-BE49-F238E27FC236}">
                <a16:creationId xmlns:a16="http://schemas.microsoft.com/office/drawing/2014/main" id="{14C497F4-8460-A28F-7097-4F044FE0264D}"/>
              </a:ext>
            </a:extLst>
          </p:cNvPr>
          <p:cNvSpPr txBox="1">
            <a:spLocks/>
          </p:cNvSpPr>
          <p:nvPr/>
        </p:nvSpPr>
        <p:spPr>
          <a:xfrm>
            <a:off x="0" y="1766406"/>
            <a:ext cx="11150220" cy="105513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2.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nội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dung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tác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cải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Hồ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Quý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909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D4BEDF19-A320-1646-A274-F81841E7F053}"/>
              </a:ext>
            </a:extLst>
          </p:cNvPr>
          <p:cNvGrpSpPr>
            <a:grpSpLocks/>
          </p:cNvGrpSpPr>
          <p:nvPr/>
        </p:nvGrpSpPr>
        <p:grpSpPr bwMode="auto">
          <a:xfrm>
            <a:off x="3312593" y="202633"/>
            <a:ext cx="6286052" cy="5075155"/>
            <a:chOff x="2015" y="1298"/>
            <a:chExt cx="1831" cy="1705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62B7C71A-4DF7-3C49-876D-D139562DEF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5" y="1298"/>
              <a:ext cx="1831" cy="1705"/>
              <a:chOff x="1872" y="1824"/>
              <a:chExt cx="2018" cy="1821"/>
            </a:xfrm>
          </p:grpSpPr>
          <p:sp>
            <p:nvSpPr>
              <p:cNvPr id="6" name="AutoShape 5">
                <a:extLst>
                  <a:ext uri="{FF2B5EF4-FFF2-40B4-BE49-F238E27FC236}">
                    <a16:creationId xmlns:a16="http://schemas.microsoft.com/office/drawing/2014/main" id="{3BF52375-694A-2549-B97F-F5AF71CF6BC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20" y="2527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7" name="AutoShape 6">
                <a:extLst>
                  <a:ext uri="{FF2B5EF4-FFF2-40B4-BE49-F238E27FC236}">
                    <a16:creationId xmlns:a16="http://schemas.microsoft.com/office/drawing/2014/main" id="{2DA772A3-617D-6D4D-8588-7A7CE266A31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632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8" name="AutoShape 7">
                <a:extLst>
                  <a:ext uri="{FF2B5EF4-FFF2-40B4-BE49-F238E27FC236}">
                    <a16:creationId xmlns:a16="http://schemas.microsoft.com/office/drawing/2014/main" id="{DEFDF4AA-FF84-EB46-8AA3-BBCDC183CA1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4723108-88C1-9E46-8493-D34C952322E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VN" altLang="en-VN">
                  <a:latin typeface="Calibri" panose="020F0502020204030204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3751362-E287-3F4C-8CD4-C3D9F6A71C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VN" altLang="en-VN">
                  <a:latin typeface="Calibri" panose="020F0502020204030204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9B50424-1792-114D-8413-519EF7A0E1E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55" y="2000"/>
                <a:ext cx="1261" cy="126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D858243-D633-8D40-9958-A2511B39F4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VN" altLang="en-VN">
                  <a:latin typeface="Calibri" panose="020F0502020204030204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BFCCDB9-09E8-BE41-AE3C-E4F05D1A1D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084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082D19D-5F15-3D4E-900E-A4A32C9F8BD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264" y="2083"/>
                <a:ext cx="1252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VN" altLang="en-VN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5" name="Text Box 14">
              <a:extLst>
                <a:ext uri="{FF2B5EF4-FFF2-40B4-BE49-F238E27FC236}">
                  <a16:creationId xmlns:a16="http://schemas.microsoft.com/office/drawing/2014/main" id="{34339093-0340-A442-9D57-25EA98B8703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67" y="1853"/>
              <a:ext cx="1166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VN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CẢI CÁCH</a:t>
              </a:r>
              <a:r>
                <a:rPr lang="vi-VN" altLang="en-VN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CỦA</a:t>
              </a:r>
            </a:p>
            <a:p>
              <a:pPr algn="ctr"/>
              <a:r>
                <a:rPr lang="vi-VN" altLang="en-VN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HỒ QUÝ LY</a:t>
              </a:r>
              <a:endParaRPr lang="en-US" altLang="en-V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34ACEB5-7713-444B-BF89-6F58116F1534}"/>
              </a:ext>
            </a:extLst>
          </p:cNvPr>
          <p:cNvGrpSpPr>
            <a:grpSpLocks/>
          </p:cNvGrpSpPr>
          <p:nvPr/>
        </p:nvGrpSpPr>
        <p:grpSpPr bwMode="auto">
          <a:xfrm>
            <a:off x="343241" y="1519476"/>
            <a:ext cx="3013963" cy="1908730"/>
            <a:chOff x="839" y="1613"/>
            <a:chExt cx="1264" cy="359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8A4BC883-D0E6-FD41-A5A1-964B3EFE13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39" y="1613"/>
              <a:ext cx="1264" cy="359"/>
            </a:xfrm>
            <a:prstGeom prst="can">
              <a:avLst>
                <a:gd name="adj" fmla="val 25000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17">
              <a:hlinkClick r:id="rId4" action="ppaction://hlinksldjump"/>
              <a:extLst>
                <a:ext uri="{FF2B5EF4-FFF2-40B4-BE49-F238E27FC236}">
                  <a16:creationId xmlns:a16="http://schemas.microsoft.com/office/drawing/2014/main" id="{84F8FA4A-2913-2446-99D2-E1E5CAC69BE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13" y="1717"/>
              <a:ext cx="933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VN" sz="36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altLang="en-VN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36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trị</a:t>
              </a:r>
              <a:r>
                <a:rPr lang="en-US" altLang="en-VN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altLang="en-VN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5443DB57-81C6-AC4B-9EF2-4867641DE921}"/>
              </a:ext>
            </a:extLst>
          </p:cNvPr>
          <p:cNvGrpSpPr>
            <a:grpSpLocks/>
          </p:cNvGrpSpPr>
          <p:nvPr/>
        </p:nvGrpSpPr>
        <p:grpSpPr bwMode="auto">
          <a:xfrm>
            <a:off x="2055933" y="4860102"/>
            <a:ext cx="3098188" cy="1997898"/>
            <a:chOff x="839" y="2341"/>
            <a:chExt cx="1225" cy="260"/>
          </a:xfrm>
        </p:grpSpPr>
        <p:sp>
          <p:nvSpPr>
            <p:cNvPr id="19" name="AutoShape 19">
              <a:extLst>
                <a:ext uri="{FF2B5EF4-FFF2-40B4-BE49-F238E27FC236}">
                  <a16:creationId xmlns:a16="http://schemas.microsoft.com/office/drawing/2014/main" id="{04C7606F-9F6C-6B4C-A923-F15CDF187D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39" y="2341"/>
              <a:ext cx="1225" cy="26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20">
              <a:hlinkClick r:id="rId4" action="ppaction://hlinksldjump"/>
              <a:extLst>
                <a:ext uri="{FF2B5EF4-FFF2-40B4-BE49-F238E27FC236}">
                  <a16:creationId xmlns:a16="http://schemas.microsoft.com/office/drawing/2014/main" id="{F5C0BCB0-5638-0A43-BC71-242029F2720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16" y="2422"/>
              <a:ext cx="870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VN" sz="3600" b="1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Kinh</a:t>
              </a:r>
              <a:r>
                <a:rPr lang="en-US" altLang="en-VN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3600" b="1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tế</a:t>
              </a:r>
              <a:r>
                <a:rPr lang="en-US" altLang="en-VN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3600" b="1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Xã hội</a:t>
              </a:r>
              <a:endParaRPr lang="en-US" altLang="en-VN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36">
            <a:extLst>
              <a:ext uri="{FF2B5EF4-FFF2-40B4-BE49-F238E27FC236}">
                <a16:creationId xmlns:a16="http://schemas.microsoft.com/office/drawing/2014/main" id="{1FAD66DB-8DBB-B243-A1BB-4DF3BDB7DBC0}"/>
              </a:ext>
            </a:extLst>
          </p:cNvPr>
          <p:cNvGrpSpPr>
            <a:grpSpLocks/>
          </p:cNvGrpSpPr>
          <p:nvPr/>
        </p:nvGrpSpPr>
        <p:grpSpPr bwMode="auto">
          <a:xfrm>
            <a:off x="6721448" y="4860102"/>
            <a:ext cx="2994477" cy="1943010"/>
            <a:chOff x="3969" y="2432"/>
            <a:chExt cx="1383" cy="569"/>
          </a:xfrm>
        </p:grpSpPr>
        <p:sp>
          <p:nvSpPr>
            <p:cNvPr id="25" name="AutoShape 25">
              <a:extLst>
                <a:ext uri="{FF2B5EF4-FFF2-40B4-BE49-F238E27FC236}">
                  <a16:creationId xmlns:a16="http://schemas.microsoft.com/office/drawing/2014/main" id="{1EE30165-09E0-F848-9DCB-75905B8E010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69" y="2432"/>
              <a:ext cx="1383" cy="569"/>
            </a:xfrm>
            <a:prstGeom prst="can">
              <a:avLst>
                <a:gd name="adj" fmla="val 25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 Box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FDE03D8E-579E-7B49-A21E-59A003F6441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087" y="2590"/>
              <a:ext cx="1221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VN" sz="3600" b="1" dirty="0" err="1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en-VN" sz="3600" b="1" dirty="0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3600" b="1" dirty="0" err="1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altLang="en-VN" sz="3600" b="1" dirty="0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VN" sz="3600" b="1" dirty="0" err="1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altLang="en-VN" sz="3600" b="1" dirty="0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3600" b="1" dirty="0" err="1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dục</a:t>
              </a:r>
              <a:endParaRPr lang="en-US" altLang="en-VN" sz="36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0CC3375-BAB6-FCA1-253C-C798705A17B5}"/>
              </a:ext>
            </a:extLst>
          </p:cNvPr>
          <p:cNvSpPr/>
          <p:nvPr/>
        </p:nvSpPr>
        <p:spPr>
          <a:xfrm>
            <a:off x="925975" y="972273"/>
            <a:ext cx="1817225" cy="8196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/>
              <a:t>Nhóm 1</a:t>
            </a:r>
            <a:endParaRPr lang="en-US" sz="3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3A06D6-9B5A-1953-77E3-48FE13D3FD8F}"/>
              </a:ext>
            </a:extLst>
          </p:cNvPr>
          <p:cNvSpPr/>
          <p:nvPr/>
        </p:nvSpPr>
        <p:spPr>
          <a:xfrm>
            <a:off x="7390186" y="4248801"/>
            <a:ext cx="1817225" cy="819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/>
              <a:t>Nhóm 3</a:t>
            </a:r>
            <a:endParaRPr lang="en-US" sz="32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2C6B26D-B806-C616-8A62-A22A04AE6A62}"/>
              </a:ext>
            </a:extLst>
          </p:cNvPr>
          <p:cNvSpPr/>
          <p:nvPr/>
        </p:nvSpPr>
        <p:spPr>
          <a:xfrm>
            <a:off x="2815584" y="4263011"/>
            <a:ext cx="1817225" cy="8196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/>
              <a:t>Nhóm 2</a:t>
            </a:r>
            <a:endParaRPr lang="en-US" sz="3200" dirty="0"/>
          </a:p>
        </p:txBody>
      </p:sp>
      <p:grpSp>
        <p:nvGrpSpPr>
          <p:cNvPr id="28" name="Group 36">
            <a:extLst>
              <a:ext uri="{FF2B5EF4-FFF2-40B4-BE49-F238E27FC236}">
                <a16:creationId xmlns:a16="http://schemas.microsoft.com/office/drawing/2014/main" id="{DED279A5-ADAB-4C03-DD4B-80BE2A0CC276}"/>
              </a:ext>
            </a:extLst>
          </p:cNvPr>
          <p:cNvGrpSpPr>
            <a:grpSpLocks/>
          </p:cNvGrpSpPr>
          <p:nvPr/>
        </p:nvGrpSpPr>
        <p:grpSpPr bwMode="auto">
          <a:xfrm>
            <a:off x="9470511" y="1600348"/>
            <a:ext cx="2842915" cy="1826042"/>
            <a:chOff x="3738" y="2371"/>
            <a:chExt cx="1233" cy="439"/>
          </a:xfrm>
        </p:grpSpPr>
        <p:sp>
          <p:nvSpPr>
            <p:cNvPr id="29" name="AutoShape 25">
              <a:extLst>
                <a:ext uri="{FF2B5EF4-FFF2-40B4-BE49-F238E27FC236}">
                  <a16:creationId xmlns:a16="http://schemas.microsoft.com/office/drawing/2014/main" id="{A08D452E-3550-D541-6B56-F501CD9BDA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38" y="2371"/>
              <a:ext cx="1190" cy="439"/>
            </a:xfrm>
            <a:prstGeom prst="can">
              <a:avLst>
                <a:gd name="adj" fmla="val 25000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D22B51EF-5665-A362-E2CB-31C99FDF243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750" y="2511"/>
              <a:ext cx="1221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vi-VN" altLang="en-VN" sz="4400" b="1" dirty="0">
                  <a:solidFill>
                    <a:schemeClr val="tx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 động</a:t>
              </a:r>
              <a:endParaRPr lang="en-US" altLang="en-VN" sz="44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8B127-0ABB-958C-1095-5840DC6D46E6}"/>
              </a:ext>
            </a:extLst>
          </p:cNvPr>
          <p:cNvSpPr/>
          <p:nvPr/>
        </p:nvSpPr>
        <p:spPr>
          <a:xfrm>
            <a:off x="9837078" y="888873"/>
            <a:ext cx="1817225" cy="8196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/>
              <a:t>Nhóm 4</a:t>
            </a:r>
            <a:endParaRPr lang="en-US" sz="3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AE67CB-7579-D0CB-7593-71BB4AF83978}"/>
              </a:ext>
            </a:extLst>
          </p:cNvPr>
          <p:cNvSpPr/>
          <p:nvPr/>
        </p:nvSpPr>
        <p:spPr>
          <a:xfrm>
            <a:off x="-1007706" y="5225143"/>
            <a:ext cx="45719" cy="52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265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86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BDA40-3A28-4F11-BBCC-C7F3B72BA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838A67-3795-CC63-42C1-4F17FAD6D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436D8C-3D1C-2AA7-105A-7DAE206EE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2480"/>
            <a:ext cx="12187592" cy="6855520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79ED5D6A-011F-607F-049D-1425B1F4A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4"/>
            <a:ext cx="3188719" cy="2671177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DB7FBBE7-33A1-D305-8080-9C59EE283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00" y="-596210"/>
            <a:ext cx="3173117" cy="3426967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E77E4063-2D14-7A36-C934-CDE0CD6EB3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879" y="4160354"/>
            <a:ext cx="3597917" cy="2799917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0CC28592-D07D-2409-A942-1D2F1A4EFD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315" y="-14151"/>
            <a:ext cx="1694696" cy="2161905"/>
          </a:xfrm>
          <a:prstGeom prst="rect">
            <a:avLst/>
          </a:prstGeom>
        </p:spPr>
      </p:pic>
      <p:pic>
        <p:nvPicPr>
          <p:cNvPr id="9" name="图片 55">
            <a:extLst>
              <a:ext uri="{FF2B5EF4-FFF2-40B4-BE49-F238E27FC236}">
                <a16:creationId xmlns:a16="http://schemas.microsoft.com/office/drawing/2014/main" id="{0A51986D-EB74-4BC6-D084-839B9FA62F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803" y="3568461"/>
            <a:ext cx="3597917" cy="38857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470265C-A434-377A-B5B3-36139C15A739}"/>
              </a:ext>
            </a:extLst>
          </p:cNvPr>
          <p:cNvSpPr/>
          <p:nvPr/>
        </p:nvSpPr>
        <p:spPr>
          <a:xfrm>
            <a:off x="1859677" y="2348703"/>
            <a:ext cx="814616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000" dirty="0"/>
              <a:t>Vẽ sơ đồ tư duy về nội dung và tác động cải cách của Hồ Quý Ly.</a:t>
            </a:r>
            <a:endParaRPr lang="en-US" sz="4000" b="1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oogle Shape;5875;p72">
            <a:extLst>
              <a:ext uri="{FF2B5EF4-FFF2-40B4-BE49-F238E27FC236}">
                <a16:creationId xmlns:a16="http://schemas.microsoft.com/office/drawing/2014/main" id="{68FA3A30-6FC3-283C-809E-37EE24F365AE}"/>
              </a:ext>
            </a:extLst>
          </p:cNvPr>
          <p:cNvGrpSpPr/>
          <p:nvPr/>
        </p:nvGrpSpPr>
        <p:grpSpPr>
          <a:xfrm rot="5400000">
            <a:off x="5010238" y="-647228"/>
            <a:ext cx="1377739" cy="4212390"/>
            <a:chOff x="5218700" y="735075"/>
            <a:chExt cx="2684700" cy="3882300"/>
          </a:xfrm>
        </p:grpSpPr>
        <p:sp>
          <p:nvSpPr>
            <p:cNvPr id="12" name="Google Shape;5876;p72">
              <a:extLst>
                <a:ext uri="{FF2B5EF4-FFF2-40B4-BE49-F238E27FC236}">
                  <a16:creationId xmlns:a16="http://schemas.microsoft.com/office/drawing/2014/main" id="{A8723BC0-0816-DCF9-AA2F-4CEEC4B7D77D}"/>
                </a:ext>
              </a:extLst>
            </p:cNvPr>
            <p:cNvSpPr/>
            <p:nvPr/>
          </p:nvSpPr>
          <p:spPr>
            <a:xfrm>
              <a:off x="5218700" y="735075"/>
              <a:ext cx="2684700" cy="3882300"/>
            </a:xfrm>
            <a:prstGeom prst="roundRect">
              <a:avLst>
                <a:gd name="adj" fmla="val 4846"/>
              </a:avLst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877;p72">
              <a:extLst>
                <a:ext uri="{FF2B5EF4-FFF2-40B4-BE49-F238E27FC236}">
                  <a16:creationId xmlns:a16="http://schemas.microsoft.com/office/drawing/2014/main" id="{8799AB19-D6FC-EF29-5C92-9EEA9DA98684}"/>
                </a:ext>
              </a:extLst>
            </p:cNvPr>
            <p:cNvSpPr/>
            <p:nvPr/>
          </p:nvSpPr>
          <p:spPr>
            <a:xfrm>
              <a:off x="6530300" y="810425"/>
              <a:ext cx="61500" cy="61500"/>
            </a:xfrm>
            <a:prstGeom prst="ellipse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878;p72">
              <a:extLst>
                <a:ext uri="{FF2B5EF4-FFF2-40B4-BE49-F238E27FC236}">
                  <a16:creationId xmlns:a16="http://schemas.microsoft.com/office/drawing/2014/main" id="{306495E5-AA70-BB8F-8303-5CC334BB486E}"/>
                </a:ext>
              </a:extLst>
            </p:cNvPr>
            <p:cNvSpPr/>
            <p:nvPr/>
          </p:nvSpPr>
          <p:spPr>
            <a:xfrm>
              <a:off x="5415500" y="965578"/>
              <a:ext cx="2291100" cy="34389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D9EF47D-C781-00E7-DA67-7FEE95395769}"/>
              </a:ext>
            </a:extLst>
          </p:cNvPr>
          <p:cNvSpPr txBox="1"/>
          <p:nvPr/>
        </p:nvSpPr>
        <p:spPr>
          <a:xfrm>
            <a:off x="3977640" y="10668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</a:rPr>
              <a:t>MẢNH GHÉP</a:t>
            </a:r>
            <a:endParaRPr lang="en-US" sz="36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261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31" descr="A close up of a green frog&#10;&#10;Description automatically generated with low confidence">
            <a:extLst>
              <a:ext uri="{FF2B5EF4-FFF2-40B4-BE49-F238E27FC236}">
                <a16:creationId xmlns:a16="http://schemas.microsoft.com/office/drawing/2014/main" id="{63223E54-5AE0-A4AB-0028-F5CE7308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953" y="1751501"/>
            <a:ext cx="2119313" cy="2562225"/>
          </a:xfrm>
          <a:prstGeom prst="rect">
            <a:avLst/>
          </a:prstGeom>
        </p:spPr>
      </p:pic>
      <p:pic>
        <p:nvPicPr>
          <p:cNvPr id="5" name="图片 333">
            <a:extLst>
              <a:ext uri="{FF2B5EF4-FFF2-40B4-BE49-F238E27FC236}">
                <a16:creationId xmlns:a16="http://schemas.microsoft.com/office/drawing/2014/main" id="{E291F97D-1BFC-3945-9A9A-318D32A39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" y="4470400"/>
            <a:ext cx="2390775" cy="2239963"/>
          </a:xfrm>
          <a:prstGeom prst="rect">
            <a:avLst/>
          </a:prstGeom>
        </p:spPr>
      </p:pic>
      <p:pic>
        <p:nvPicPr>
          <p:cNvPr id="6" name="图片 335">
            <a:extLst>
              <a:ext uri="{FF2B5EF4-FFF2-40B4-BE49-F238E27FC236}">
                <a16:creationId xmlns:a16="http://schemas.microsoft.com/office/drawing/2014/main" id="{8D50FF77-EC3A-0A13-F6A3-B26DB005E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313" y="4152900"/>
            <a:ext cx="2390775" cy="257175"/>
          </a:xfrm>
          <a:prstGeom prst="rect">
            <a:avLst/>
          </a:prstGeom>
        </p:spPr>
      </p:pic>
      <p:pic>
        <p:nvPicPr>
          <p:cNvPr id="7" name="图片 341" descr="A group of kids wearing clothing&#10;&#10;Description automatically generated with low confidence">
            <a:extLst>
              <a:ext uri="{FF2B5EF4-FFF2-40B4-BE49-F238E27FC236}">
                <a16:creationId xmlns:a16="http://schemas.microsoft.com/office/drawing/2014/main" id="{F433ABA6-EA41-3834-9CAA-3B56FBC00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25" y="4473575"/>
            <a:ext cx="4576763" cy="1481138"/>
          </a:xfrm>
          <a:prstGeom prst="rect">
            <a:avLst/>
          </a:prstGeom>
        </p:spPr>
      </p:pic>
      <p:pic>
        <p:nvPicPr>
          <p:cNvPr id="8" name="图片 327">
            <a:extLst>
              <a:ext uri="{FF2B5EF4-FFF2-40B4-BE49-F238E27FC236}">
                <a16:creationId xmlns:a16="http://schemas.microsoft.com/office/drawing/2014/main" id="{7C8962C5-3A7F-7667-09B8-8153107037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75" y="6025833"/>
            <a:ext cx="4576763" cy="273050"/>
          </a:xfrm>
          <a:prstGeom prst="rect">
            <a:avLst/>
          </a:prstGeom>
        </p:spPr>
      </p:pic>
      <p:pic>
        <p:nvPicPr>
          <p:cNvPr id="9" name="图片 329">
            <a:extLst>
              <a:ext uri="{FF2B5EF4-FFF2-40B4-BE49-F238E27FC236}">
                <a16:creationId xmlns:a16="http://schemas.microsoft.com/office/drawing/2014/main" id="{0300C183-3CC2-3783-DCA4-B55574236C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993" y="2364715"/>
            <a:ext cx="4743449" cy="3773365"/>
          </a:xfrm>
          <a:prstGeom prst="rect">
            <a:avLst/>
          </a:prstGeom>
        </p:spPr>
      </p:pic>
      <p:pic>
        <p:nvPicPr>
          <p:cNvPr id="10" name="图片 325">
            <a:extLst>
              <a:ext uri="{FF2B5EF4-FFF2-40B4-BE49-F238E27FC236}">
                <a16:creationId xmlns:a16="http://schemas.microsoft.com/office/drawing/2014/main" id="{7FB65C10-7667-4D97-9AC4-CC86E4AE15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63" y="6000750"/>
            <a:ext cx="5138738" cy="295275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B8DB03E-631D-F50B-97A0-E7C790312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838" y="1025520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vi-VN" sz="80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PHÒNG TRANH</a:t>
            </a:r>
            <a:endParaRPr lang="en-US" sz="80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12" name="Google Shape;1480;p48">
            <a:extLst>
              <a:ext uri="{FF2B5EF4-FFF2-40B4-BE49-F238E27FC236}">
                <a16:creationId xmlns:a16="http://schemas.microsoft.com/office/drawing/2014/main" id="{3F1FACE2-71A8-9BEF-7774-DED9303DC8A0}"/>
              </a:ext>
            </a:extLst>
          </p:cNvPr>
          <p:cNvGrpSpPr/>
          <p:nvPr/>
        </p:nvGrpSpPr>
        <p:grpSpPr>
          <a:xfrm>
            <a:off x="10648709" y="2129288"/>
            <a:ext cx="1677753" cy="1220570"/>
            <a:chOff x="4529725" y="1974475"/>
            <a:chExt cx="455425" cy="596825"/>
          </a:xfrm>
        </p:grpSpPr>
        <p:sp>
          <p:nvSpPr>
            <p:cNvPr id="13" name="Google Shape;1481;p48">
              <a:extLst>
                <a:ext uri="{FF2B5EF4-FFF2-40B4-BE49-F238E27FC236}">
                  <a16:creationId xmlns:a16="http://schemas.microsoft.com/office/drawing/2014/main" id="{DC19260F-E552-8DFE-900A-EAE7F57F03CB}"/>
                </a:ext>
              </a:extLst>
            </p:cNvPr>
            <p:cNvSpPr/>
            <p:nvPr/>
          </p:nvSpPr>
          <p:spPr>
            <a:xfrm>
              <a:off x="4547275" y="2052175"/>
              <a:ext cx="400075" cy="519125"/>
            </a:xfrm>
            <a:custGeom>
              <a:avLst/>
              <a:gdLst/>
              <a:ahLst/>
              <a:cxnLst/>
              <a:rect l="l" t="t" r="r" b="b"/>
              <a:pathLst>
                <a:path w="16003" h="20765" extrusionOk="0">
                  <a:moveTo>
                    <a:pt x="4263" y="0"/>
                  </a:moveTo>
                  <a:lnTo>
                    <a:pt x="2727" y="524"/>
                  </a:lnTo>
                  <a:lnTo>
                    <a:pt x="1" y="1453"/>
                  </a:lnTo>
                  <a:lnTo>
                    <a:pt x="751" y="2870"/>
                  </a:lnTo>
                  <a:lnTo>
                    <a:pt x="8145" y="16848"/>
                  </a:lnTo>
                  <a:lnTo>
                    <a:pt x="10216" y="20765"/>
                  </a:lnTo>
                  <a:cubicBezTo>
                    <a:pt x="12931" y="20717"/>
                    <a:pt x="14181" y="19538"/>
                    <a:pt x="14788" y="19086"/>
                  </a:cubicBezTo>
                  <a:cubicBezTo>
                    <a:pt x="14967" y="18967"/>
                    <a:pt x="15050" y="18872"/>
                    <a:pt x="15050" y="18872"/>
                  </a:cubicBezTo>
                  <a:lnTo>
                    <a:pt x="16003" y="17431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C6AE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82;p48">
              <a:extLst>
                <a:ext uri="{FF2B5EF4-FFF2-40B4-BE49-F238E27FC236}">
                  <a16:creationId xmlns:a16="http://schemas.microsoft.com/office/drawing/2014/main" id="{4A31AB4D-44E3-4F7A-1C91-B48AD5CDE4F7}"/>
                </a:ext>
              </a:extLst>
            </p:cNvPr>
            <p:cNvSpPr/>
            <p:nvPr/>
          </p:nvSpPr>
          <p:spPr>
            <a:xfrm>
              <a:off x="4615450" y="2052175"/>
              <a:ext cx="331900" cy="477150"/>
            </a:xfrm>
            <a:custGeom>
              <a:avLst/>
              <a:gdLst/>
              <a:ahLst/>
              <a:cxnLst/>
              <a:rect l="l" t="t" r="r" b="b"/>
              <a:pathLst>
                <a:path w="13276" h="19086" extrusionOk="0">
                  <a:moveTo>
                    <a:pt x="1536" y="0"/>
                  </a:moveTo>
                  <a:lnTo>
                    <a:pt x="0" y="524"/>
                  </a:lnTo>
                  <a:cubicBezTo>
                    <a:pt x="560" y="1143"/>
                    <a:pt x="977" y="1596"/>
                    <a:pt x="977" y="1596"/>
                  </a:cubicBezTo>
                  <a:lnTo>
                    <a:pt x="12061" y="19086"/>
                  </a:lnTo>
                  <a:cubicBezTo>
                    <a:pt x="12240" y="18967"/>
                    <a:pt x="12323" y="18872"/>
                    <a:pt x="12323" y="18872"/>
                  </a:cubicBezTo>
                  <a:lnTo>
                    <a:pt x="13276" y="17431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8772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1483;p48">
              <a:extLst>
                <a:ext uri="{FF2B5EF4-FFF2-40B4-BE49-F238E27FC236}">
                  <a16:creationId xmlns:a16="http://schemas.microsoft.com/office/drawing/2014/main" id="{93C4D76D-DBB0-976B-436A-16DA3F35E5FB}"/>
                </a:ext>
              </a:extLst>
            </p:cNvPr>
            <p:cNvSpPr/>
            <p:nvPr/>
          </p:nvSpPr>
          <p:spPr>
            <a:xfrm>
              <a:off x="4652350" y="2000675"/>
              <a:ext cx="332800" cy="541150"/>
            </a:xfrm>
            <a:custGeom>
              <a:avLst/>
              <a:gdLst/>
              <a:ahLst/>
              <a:cxnLst/>
              <a:rect l="l" t="t" r="r" b="b"/>
              <a:pathLst>
                <a:path w="13312" h="21646" extrusionOk="0">
                  <a:moveTo>
                    <a:pt x="1596" y="0"/>
                  </a:moveTo>
                  <a:lnTo>
                    <a:pt x="429" y="2763"/>
                  </a:lnTo>
                  <a:lnTo>
                    <a:pt x="1" y="3787"/>
                  </a:lnTo>
                  <a:lnTo>
                    <a:pt x="1298" y="5811"/>
                  </a:lnTo>
                  <a:lnTo>
                    <a:pt x="2084" y="5382"/>
                  </a:lnTo>
                  <a:lnTo>
                    <a:pt x="2072" y="6882"/>
                  </a:lnTo>
                  <a:lnTo>
                    <a:pt x="6311" y="13847"/>
                  </a:lnTo>
                  <a:lnTo>
                    <a:pt x="7573" y="13859"/>
                  </a:lnTo>
                  <a:lnTo>
                    <a:pt x="6823" y="14502"/>
                  </a:lnTo>
                  <a:lnTo>
                    <a:pt x="8942" y="17824"/>
                  </a:lnTo>
                  <a:lnTo>
                    <a:pt x="9335" y="17372"/>
                  </a:lnTo>
                  <a:lnTo>
                    <a:pt x="9692" y="19193"/>
                  </a:lnTo>
                  <a:lnTo>
                    <a:pt x="11324" y="21646"/>
                  </a:lnTo>
                  <a:lnTo>
                    <a:pt x="11383" y="21646"/>
                  </a:lnTo>
                  <a:cubicBezTo>
                    <a:pt x="11681" y="21634"/>
                    <a:pt x="12967" y="21467"/>
                    <a:pt x="13312" y="19372"/>
                  </a:cubicBezTo>
                  <a:lnTo>
                    <a:pt x="10788" y="15217"/>
                  </a:lnTo>
                  <a:lnTo>
                    <a:pt x="8049" y="10680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1484;p48">
              <a:extLst>
                <a:ext uri="{FF2B5EF4-FFF2-40B4-BE49-F238E27FC236}">
                  <a16:creationId xmlns:a16="http://schemas.microsoft.com/office/drawing/2014/main" id="{D74CFC4C-A1DA-BB87-E0AF-7A9360ED65C7}"/>
                </a:ext>
              </a:extLst>
            </p:cNvPr>
            <p:cNvSpPr/>
            <p:nvPr/>
          </p:nvSpPr>
          <p:spPr>
            <a:xfrm>
              <a:off x="4922025" y="2380775"/>
              <a:ext cx="63125" cy="161050"/>
            </a:xfrm>
            <a:custGeom>
              <a:avLst/>
              <a:gdLst/>
              <a:ahLst/>
              <a:cxnLst/>
              <a:rect l="l" t="t" r="r" b="b"/>
              <a:pathLst>
                <a:path w="2525" h="6442" extrusionOk="0">
                  <a:moveTo>
                    <a:pt x="1" y="1"/>
                  </a:moveTo>
                  <a:lnTo>
                    <a:pt x="1" y="1"/>
                  </a:lnTo>
                  <a:cubicBezTo>
                    <a:pt x="382" y="917"/>
                    <a:pt x="679" y="1870"/>
                    <a:pt x="822" y="2858"/>
                  </a:cubicBezTo>
                  <a:cubicBezTo>
                    <a:pt x="1001" y="4049"/>
                    <a:pt x="977" y="5299"/>
                    <a:pt x="596" y="6442"/>
                  </a:cubicBezTo>
                  <a:cubicBezTo>
                    <a:pt x="894" y="6430"/>
                    <a:pt x="2180" y="6263"/>
                    <a:pt x="2525" y="415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6AE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1485;p48">
              <a:extLst>
                <a:ext uri="{FF2B5EF4-FFF2-40B4-BE49-F238E27FC236}">
                  <a16:creationId xmlns:a16="http://schemas.microsoft.com/office/drawing/2014/main" id="{EFAF12F5-9AE3-44D4-8D5D-FBA96E4C4C4B}"/>
                </a:ext>
              </a:extLst>
            </p:cNvPr>
            <p:cNvSpPr/>
            <p:nvPr/>
          </p:nvSpPr>
          <p:spPr>
            <a:xfrm>
              <a:off x="4663075" y="2000375"/>
              <a:ext cx="190525" cy="267025"/>
            </a:xfrm>
            <a:custGeom>
              <a:avLst/>
              <a:gdLst/>
              <a:ahLst/>
              <a:cxnLst/>
              <a:rect l="l" t="t" r="r" b="b"/>
              <a:pathLst>
                <a:path w="7621" h="10681" extrusionOk="0">
                  <a:moveTo>
                    <a:pt x="1167" y="1"/>
                  </a:moveTo>
                  <a:lnTo>
                    <a:pt x="0" y="2739"/>
                  </a:lnTo>
                  <a:cubicBezTo>
                    <a:pt x="107" y="2798"/>
                    <a:pt x="215" y="2882"/>
                    <a:pt x="298" y="2953"/>
                  </a:cubicBezTo>
                  <a:cubicBezTo>
                    <a:pt x="1370" y="3858"/>
                    <a:pt x="2346" y="4977"/>
                    <a:pt x="3310" y="5989"/>
                  </a:cubicBezTo>
                  <a:cubicBezTo>
                    <a:pt x="4787" y="7525"/>
                    <a:pt x="6227" y="9085"/>
                    <a:pt x="7620" y="10680"/>
                  </a:cubicBezTo>
                  <a:lnTo>
                    <a:pt x="1167" y="1"/>
                  </a:lnTo>
                  <a:close/>
                </a:path>
              </a:pathLst>
            </a:custGeom>
            <a:solidFill>
              <a:srgbClr val="9982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1486;p48">
              <a:extLst>
                <a:ext uri="{FF2B5EF4-FFF2-40B4-BE49-F238E27FC236}">
                  <a16:creationId xmlns:a16="http://schemas.microsoft.com/office/drawing/2014/main" id="{D80038E1-B26E-0588-FA82-E5BA93931C92}"/>
                </a:ext>
              </a:extLst>
            </p:cNvPr>
            <p:cNvSpPr/>
            <p:nvPr/>
          </p:nvSpPr>
          <p:spPr>
            <a:xfrm>
              <a:off x="4529725" y="1974475"/>
              <a:ext cx="179200" cy="137550"/>
            </a:xfrm>
            <a:custGeom>
              <a:avLst/>
              <a:gdLst/>
              <a:ahLst/>
              <a:cxnLst/>
              <a:rect l="l" t="t" r="r" b="b"/>
              <a:pathLst>
                <a:path w="7168" h="5502" extrusionOk="0">
                  <a:moveTo>
                    <a:pt x="4472" y="0"/>
                  </a:moveTo>
                  <a:cubicBezTo>
                    <a:pt x="3768" y="0"/>
                    <a:pt x="2991" y="224"/>
                    <a:pt x="2274" y="679"/>
                  </a:cubicBezTo>
                  <a:cubicBezTo>
                    <a:pt x="691" y="1679"/>
                    <a:pt x="0" y="3418"/>
                    <a:pt x="727" y="4561"/>
                  </a:cubicBezTo>
                  <a:cubicBezTo>
                    <a:pt x="1128" y="5183"/>
                    <a:pt x="1862" y="5502"/>
                    <a:pt x="2702" y="5502"/>
                  </a:cubicBezTo>
                  <a:cubicBezTo>
                    <a:pt x="3406" y="5502"/>
                    <a:pt x="4184" y="5278"/>
                    <a:pt x="4906" y="4823"/>
                  </a:cubicBezTo>
                  <a:cubicBezTo>
                    <a:pt x="6477" y="3823"/>
                    <a:pt x="7168" y="2084"/>
                    <a:pt x="6442" y="941"/>
                  </a:cubicBezTo>
                  <a:cubicBezTo>
                    <a:pt x="6046" y="319"/>
                    <a:pt x="5312" y="0"/>
                    <a:pt x="4472" y="0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1487;p48">
              <a:extLst>
                <a:ext uri="{FF2B5EF4-FFF2-40B4-BE49-F238E27FC236}">
                  <a16:creationId xmlns:a16="http://schemas.microsoft.com/office/drawing/2014/main" id="{20252BEB-1979-4CFF-5E4F-0950101B25B5}"/>
                </a:ext>
              </a:extLst>
            </p:cNvPr>
            <p:cNvSpPr/>
            <p:nvPr/>
          </p:nvSpPr>
          <p:spPr>
            <a:xfrm>
              <a:off x="4542225" y="1984375"/>
              <a:ext cx="153600" cy="117850"/>
            </a:xfrm>
            <a:custGeom>
              <a:avLst/>
              <a:gdLst/>
              <a:ahLst/>
              <a:cxnLst/>
              <a:rect l="l" t="t" r="r" b="b"/>
              <a:pathLst>
                <a:path w="6144" h="4714" extrusionOk="0">
                  <a:moveTo>
                    <a:pt x="3834" y="1"/>
                  </a:moveTo>
                  <a:cubicBezTo>
                    <a:pt x="3234" y="1"/>
                    <a:pt x="2570" y="191"/>
                    <a:pt x="1953" y="581"/>
                  </a:cubicBezTo>
                  <a:cubicBezTo>
                    <a:pt x="596" y="1426"/>
                    <a:pt x="0" y="2915"/>
                    <a:pt x="631" y="3903"/>
                  </a:cubicBezTo>
                  <a:cubicBezTo>
                    <a:pt x="968" y="4440"/>
                    <a:pt x="1593" y="4713"/>
                    <a:pt x="2311" y="4713"/>
                  </a:cubicBezTo>
                  <a:cubicBezTo>
                    <a:pt x="2914" y="4713"/>
                    <a:pt x="3584" y="4520"/>
                    <a:pt x="4203" y="4129"/>
                  </a:cubicBezTo>
                  <a:cubicBezTo>
                    <a:pt x="5549" y="3284"/>
                    <a:pt x="6144" y="1795"/>
                    <a:pt x="5525" y="807"/>
                  </a:cubicBezTo>
                  <a:cubicBezTo>
                    <a:pt x="5181" y="275"/>
                    <a:pt x="4553" y="1"/>
                    <a:pt x="3834" y="1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1488;p48">
              <a:extLst>
                <a:ext uri="{FF2B5EF4-FFF2-40B4-BE49-F238E27FC236}">
                  <a16:creationId xmlns:a16="http://schemas.microsoft.com/office/drawing/2014/main" id="{32764C24-294A-3596-7614-E2DD8347E65A}"/>
                </a:ext>
              </a:extLst>
            </p:cNvPr>
            <p:cNvSpPr/>
            <p:nvPr/>
          </p:nvSpPr>
          <p:spPr>
            <a:xfrm>
              <a:off x="4553525" y="1992700"/>
              <a:ext cx="131300" cy="101100"/>
            </a:xfrm>
            <a:custGeom>
              <a:avLst/>
              <a:gdLst/>
              <a:ahLst/>
              <a:cxnLst/>
              <a:rect l="l" t="t" r="r" b="b"/>
              <a:pathLst>
                <a:path w="5252" h="4044" extrusionOk="0">
                  <a:moveTo>
                    <a:pt x="3262" y="0"/>
                  </a:moveTo>
                  <a:cubicBezTo>
                    <a:pt x="2750" y="0"/>
                    <a:pt x="2186" y="164"/>
                    <a:pt x="1668" y="498"/>
                  </a:cubicBezTo>
                  <a:cubicBezTo>
                    <a:pt x="501" y="1236"/>
                    <a:pt x="1" y="2510"/>
                    <a:pt x="537" y="3344"/>
                  </a:cubicBezTo>
                  <a:cubicBezTo>
                    <a:pt x="815" y="3809"/>
                    <a:pt x="1346" y="4043"/>
                    <a:pt x="1960" y="4043"/>
                  </a:cubicBezTo>
                  <a:cubicBezTo>
                    <a:pt x="2476" y="4043"/>
                    <a:pt x="3052" y="3878"/>
                    <a:pt x="3585" y="3546"/>
                  </a:cubicBezTo>
                  <a:cubicBezTo>
                    <a:pt x="4740" y="2808"/>
                    <a:pt x="5251" y="1534"/>
                    <a:pt x="4716" y="700"/>
                  </a:cubicBezTo>
                  <a:cubicBezTo>
                    <a:pt x="4423" y="238"/>
                    <a:pt x="3880" y="0"/>
                    <a:pt x="3262" y="0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1489;p48">
              <a:extLst>
                <a:ext uri="{FF2B5EF4-FFF2-40B4-BE49-F238E27FC236}">
                  <a16:creationId xmlns:a16="http://schemas.microsoft.com/office/drawing/2014/main" id="{20AA2CB7-2FD2-E0FF-7435-9A12B5B4F40A}"/>
                </a:ext>
              </a:extLst>
            </p:cNvPr>
            <p:cNvSpPr/>
            <p:nvPr/>
          </p:nvSpPr>
          <p:spPr>
            <a:xfrm>
              <a:off x="4562475" y="1999625"/>
              <a:ext cx="113725" cy="87675"/>
            </a:xfrm>
            <a:custGeom>
              <a:avLst/>
              <a:gdLst/>
              <a:ahLst/>
              <a:cxnLst/>
              <a:rect l="l" t="t" r="r" b="b"/>
              <a:pathLst>
                <a:path w="4549" h="3507" extrusionOk="0">
                  <a:moveTo>
                    <a:pt x="2832" y="1"/>
                  </a:moveTo>
                  <a:cubicBezTo>
                    <a:pt x="2390" y="1"/>
                    <a:pt x="1901" y="143"/>
                    <a:pt x="1441" y="435"/>
                  </a:cubicBezTo>
                  <a:cubicBezTo>
                    <a:pt x="429" y="1078"/>
                    <a:pt x="0" y="2174"/>
                    <a:pt x="452" y="2912"/>
                  </a:cubicBezTo>
                  <a:cubicBezTo>
                    <a:pt x="704" y="3305"/>
                    <a:pt x="1168" y="3506"/>
                    <a:pt x="1699" y="3506"/>
                  </a:cubicBezTo>
                  <a:cubicBezTo>
                    <a:pt x="2150" y="3506"/>
                    <a:pt x="2649" y="3362"/>
                    <a:pt x="3108" y="3067"/>
                  </a:cubicBezTo>
                  <a:cubicBezTo>
                    <a:pt x="4120" y="2436"/>
                    <a:pt x="4548" y="1328"/>
                    <a:pt x="4084" y="602"/>
                  </a:cubicBezTo>
                  <a:cubicBezTo>
                    <a:pt x="3824" y="206"/>
                    <a:pt x="3362" y="1"/>
                    <a:pt x="2832" y="1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1490;p48">
              <a:extLst>
                <a:ext uri="{FF2B5EF4-FFF2-40B4-BE49-F238E27FC236}">
                  <a16:creationId xmlns:a16="http://schemas.microsoft.com/office/drawing/2014/main" id="{5991CBDE-9958-9E49-2B1D-B6CE93152273}"/>
                </a:ext>
              </a:extLst>
            </p:cNvPr>
            <p:cNvSpPr/>
            <p:nvPr/>
          </p:nvSpPr>
          <p:spPr>
            <a:xfrm>
              <a:off x="4573175" y="2007525"/>
              <a:ext cx="92300" cy="71450"/>
            </a:xfrm>
            <a:custGeom>
              <a:avLst/>
              <a:gdLst/>
              <a:ahLst/>
              <a:cxnLst/>
              <a:rect l="l" t="t" r="r" b="b"/>
              <a:pathLst>
                <a:path w="3692" h="2858" extrusionOk="0">
                  <a:moveTo>
                    <a:pt x="2303" y="0"/>
                  </a:moveTo>
                  <a:cubicBezTo>
                    <a:pt x="1937" y="0"/>
                    <a:pt x="1531" y="118"/>
                    <a:pt x="1156" y="357"/>
                  </a:cubicBezTo>
                  <a:cubicBezTo>
                    <a:pt x="358" y="881"/>
                    <a:pt x="1" y="1774"/>
                    <a:pt x="370" y="2370"/>
                  </a:cubicBezTo>
                  <a:cubicBezTo>
                    <a:pt x="570" y="2693"/>
                    <a:pt x="949" y="2858"/>
                    <a:pt x="1383" y="2858"/>
                  </a:cubicBezTo>
                  <a:cubicBezTo>
                    <a:pt x="1749" y="2858"/>
                    <a:pt x="2154" y="2740"/>
                    <a:pt x="2525" y="2501"/>
                  </a:cubicBezTo>
                  <a:cubicBezTo>
                    <a:pt x="3334" y="1977"/>
                    <a:pt x="3692" y="1084"/>
                    <a:pt x="3322" y="488"/>
                  </a:cubicBezTo>
                  <a:cubicBezTo>
                    <a:pt x="3116" y="165"/>
                    <a:pt x="2737" y="0"/>
                    <a:pt x="2303" y="0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1491;p48">
              <a:extLst>
                <a:ext uri="{FF2B5EF4-FFF2-40B4-BE49-F238E27FC236}">
                  <a16:creationId xmlns:a16="http://schemas.microsoft.com/office/drawing/2014/main" id="{375F1F07-0D1A-4D21-A291-8558F3400FAD}"/>
                </a:ext>
              </a:extLst>
            </p:cNvPr>
            <p:cNvSpPr/>
            <p:nvPr/>
          </p:nvSpPr>
          <p:spPr>
            <a:xfrm>
              <a:off x="4582700" y="2014000"/>
              <a:ext cx="71175" cy="55875"/>
            </a:xfrm>
            <a:custGeom>
              <a:avLst/>
              <a:gdLst/>
              <a:ahLst/>
              <a:cxnLst/>
              <a:rect l="l" t="t" r="r" b="b"/>
              <a:pathLst>
                <a:path w="2847" h="2235" extrusionOk="0">
                  <a:moveTo>
                    <a:pt x="1724" y="0"/>
                  </a:moveTo>
                  <a:cubicBezTo>
                    <a:pt x="1449" y="0"/>
                    <a:pt x="1150" y="86"/>
                    <a:pt x="882" y="265"/>
                  </a:cubicBezTo>
                  <a:cubicBezTo>
                    <a:pt x="274" y="670"/>
                    <a:pt x="1" y="1361"/>
                    <a:pt x="298" y="1837"/>
                  </a:cubicBezTo>
                  <a:cubicBezTo>
                    <a:pt x="466" y="2098"/>
                    <a:pt x="776" y="2235"/>
                    <a:pt x="1126" y="2235"/>
                  </a:cubicBezTo>
                  <a:cubicBezTo>
                    <a:pt x="1398" y="2235"/>
                    <a:pt x="1694" y="2152"/>
                    <a:pt x="1965" y="1980"/>
                  </a:cubicBezTo>
                  <a:cubicBezTo>
                    <a:pt x="2584" y="1575"/>
                    <a:pt x="2846" y="872"/>
                    <a:pt x="2549" y="396"/>
                  </a:cubicBezTo>
                  <a:cubicBezTo>
                    <a:pt x="2383" y="137"/>
                    <a:pt x="2072" y="0"/>
                    <a:pt x="1724" y="0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492;p48">
              <a:extLst>
                <a:ext uri="{FF2B5EF4-FFF2-40B4-BE49-F238E27FC236}">
                  <a16:creationId xmlns:a16="http://schemas.microsoft.com/office/drawing/2014/main" id="{1E56F9FA-66AE-0628-21FA-E5E749771422}"/>
                </a:ext>
              </a:extLst>
            </p:cNvPr>
            <p:cNvSpPr/>
            <p:nvPr/>
          </p:nvSpPr>
          <p:spPr>
            <a:xfrm>
              <a:off x="4593125" y="2022125"/>
              <a:ext cx="50625" cy="40025"/>
            </a:xfrm>
            <a:custGeom>
              <a:avLst/>
              <a:gdLst/>
              <a:ahLst/>
              <a:cxnLst/>
              <a:rect l="l" t="t" r="r" b="b"/>
              <a:pathLst>
                <a:path w="2025" h="1601" extrusionOk="0">
                  <a:moveTo>
                    <a:pt x="1226" y="1"/>
                  </a:moveTo>
                  <a:cubicBezTo>
                    <a:pt x="1032" y="1"/>
                    <a:pt x="823" y="61"/>
                    <a:pt x="631" y="190"/>
                  </a:cubicBezTo>
                  <a:cubicBezTo>
                    <a:pt x="179" y="476"/>
                    <a:pt x="0" y="976"/>
                    <a:pt x="215" y="1309"/>
                  </a:cubicBezTo>
                  <a:cubicBezTo>
                    <a:pt x="262" y="1369"/>
                    <a:pt x="298" y="1428"/>
                    <a:pt x="358" y="1464"/>
                  </a:cubicBezTo>
                  <a:cubicBezTo>
                    <a:pt x="480" y="1553"/>
                    <a:pt x="638" y="1600"/>
                    <a:pt x="808" y="1600"/>
                  </a:cubicBezTo>
                  <a:cubicBezTo>
                    <a:pt x="1003" y="1600"/>
                    <a:pt x="1215" y="1538"/>
                    <a:pt x="1405" y="1405"/>
                  </a:cubicBezTo>
                  <a:cubicBezTo>
                    <a:pt x="1846" y="1131"/>
                    <a:pt x="2024" y="643"/>
                    <a:pt x="1822" y="297"/>
                  </a:cubicBezTo>
                  <a:cubicBezTo>
                    <a:pt x="1798" y="262"/>
                    <a:pt x="1774" y="238"/>
                    <a:pt x="1762" y="214"/>
                  </a:cubicBezTo>
                  <a:cubicBezTo>
                    <a:pt x="1637" y="76"/>
                    <a:pt x="1442" y="1"/>
                    <a:pt x="1226" y="1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493;p48">
              <a:extLst>
                <a:ext uri="{FF2B5EF4-FFF2-40B4-BE49-F238E27FC236}">
                  <a16:creationId xmlns:a16="http://schemas.microsoft.com/office/drawing/2014/main" id="{0E6DEA78-EDC0-FC0C-20B3-561A265C6592}"/>
                </a:ext>
              </a:extLst>
            </p:cNvPr>
            <p:cNvSpPr/>
            <p:nvPr/>
          </p:nvSpPr>
          <p:spPr>
            <a:xfrm>
              <a:off x="4593125" y="2022025"/>
              <a:ext cx="44075" cy="36125"/>
            </a:xfrm>
            <a:custGeom>
              <a:avLst/>
              <a:gdLst/>
              <a:ahLst/>
              <a:cxnLst/>
              <a:rect l="l" t="t" r="r" b="b"/>
              <a:pathLst>
                <a:path w="1763" h="1445" extrusionOk="0">
                  <a:moveTo>
                    <a:pt x="1210" y="1"/>
                  </a:moveTo>
                  <a:cubicBezTo>
                    <a:pt x="1021" y="1"/>
                    <a:pt x="817" y="55"/>
                    <a:pt x="631" y="170"/>
                  </a:cubicBezTo>
                  <a:cubicBezTo>
                    <a:pt x="179" y="444"/>
                    <a:pt x="0" y="956"/>
                    <a:pt x="215" y="1278"/>
                  </a:cubicBezTo>
                  <a:cubicBezTo>
                    <a:pt x="250" y="1337"/>
                    <a:pt x="298" y="1397"/>
                    <a:pt x="358" y="1444"/>
                  </a:cubicBezTo>
                  <a:cubicBezTo>
                    <a:pt x="393" y="1361"/>
                    <a:pt x="429" y="1266"/>
                    <a:pt x="512" y="1182"/>
                  </a:cubicBezTo>
                  <a:cubicBezTo>
                    <a:pt x="587" y="1282"/>
                    <a:pt x="714" y="1333"/>
                    <a:pt x="858" y="1333"/>
                  </a:cubicBezTo>
                  <a:cubicBezTo>
                    <a:pt x="988" y="1333"/>
                    <a:pt x="1132" y="1291"/>
                    <a:pt x="1262" y="1206"/>
                  </a:cubicBezTo>
                  <a:cubicBezTo>
                    <a:pt x="1560" y="1016"/>
                    <a:pt x="1703" y="670"/>
                    <a:pt x="1548" y="444"/>
                  </a:cubicBezTo>
                  <a:lnTo>
                    <a:pt x="1501" y="397"/>
                  </a:lnTo>
                  <a:cubicBezTo>
                    <a:pt x="1584" y="349"/>
                    <a:pt x="1667" y="266"/>
                    <a:pt x="1762" y="218"/>
                  </a:cubicBezTo>
                  <a:cubicBezTo>
                    <a:pt x="1634" y="76"/>
                    <a:pt x="1432" y="1"/>
                    <a:pt x="1210" y="1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494;p48">
              <a:extLst>
                <a:ext uri="{FF2B5EF4-FFF2-40B4-BE49-F238E27FC236}">
                  <a16:creationId xmlns:a16="http://schemas.microsoft.com/office/drawing/2014/main" id="{03710C97-9F18-0E3D-19AF-0AC4C00C1834}"/>
                </a:ext>
              </a:extLst>
            </p:cNvPr>
            <p:cNvSpPr/>
            <p:nvPr/>
          </p:nvSpPr>
          <p:spPr>
            <a:xfrm>
              <a:off x="4566325" y="2123900"/>
              <a:ext cx="184875" cy="349475"/>
            </a:xfrm>
            <a:custGeom>
              <a:avLst/>
              <a:gdLst/>
              <a:ahLst/>
              <a:cxnLst/>
              <a:rect l="l" t="t" r="r" b="b"/>
              <a:pathLst>
                <a:path w="7395" h="13979" extrusionOk="0">
                  <a:moveTo>
                    <a:pt x="1" y="1"/>
                  </a:moveTo>
                  <a:lnTo>
                    <a:pt x="7395" y="13979"/>
                  </a:lnTo>
                  <a:cubicBezTo>
                    <a:pt x="7395" y="13907"/>
                    <a:pt x="7383" y="13836"/>
                    <a:pt x="7383" y="13752"/>
                  </a:cubicBezTo>
                  <a:cubicBezTo>
                    <a:pt x="7061" y="8395"/>
                    <a:pt x="4263" y="3263"/>
                    <a:pt x="1" y="1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495;p48">
              <a:extLst>
                <a:ext uri="{FF2B5EF4-FFF2-40B4-BE49-F238E27FC236}">
                  <a16:creationId xmlns:a16="http://schemas.microsoft.com/office/drawing/2014/main" id="{3C8694C6-387C-2EDC-DA40-C9345096EB28}"/>
                </a:ext>
              </a:extLst>
            </p:cNvPr>
            <p:cNvSpPr/>
            <p:nvPr/>
          </p:nvSpPr>
          <p:spPr>
            <a:xfrm>
              <a:off x="4692550" y="2275075"/>
              <a:ext cx="194975" cy="127150"/>
            </a:xfrm>
            <a:custGeom>
              <a:avLst/>
              <a:gdLst/>
              <a:ahLst/>
              <a:cxnLst/>
              <a:rect l="l" t="t" r="r" b="b"/>
              <a:pathLst>
                <a:path w="7799" h="5086" extrusionOk="0">
                  <a:moveTo>
                    <a:pt x="6797" y="0"/>
                  </a:moveTo>
                  <a:cubicBezTo>
                    <a:pt x="6678" y="0"/>
                    <a:pt x="6596" y="26"/>
                    <a:pt x="6596" y="26"/>
                  </a:cubicBezTo>
                  <a:cubicBezTo>
                    <a:pt x="4931" y="3710"/>
                    <a:pt x="1636" y="4028"/>
                    <a:pt x="548" y="4028"/>
                  </a:cubicBezTo>
                  <a:cubicBezTo>
                    <a:pt x="321" y="4028"/>
                    <a:pt x="191" y="4014"/>
                    <a:pt x="191" y="4014"/>
                  </a:cubicBezTo>
                  <a:cubicBezTo>
                    <a:pt x="48" y="4288"/>
                    <a:pt x="0" y="4491"/>
                    <a:pt x="36" y="4645"/>
                  </a:cubicBezTo>
                  <a:cubicBezTo>
                    <a:pt x="107" y="5086"/>
                    <a:pt x="750" y="5086"/>
                    <a:pt x="750" y="5086"/>
                  </a:cubicBezTo>
                  <a:cubicBezTo>
                    <a:pt x="750" y="5086"/>
                    <a:pt x="2953" y="4955"/>
                    <a:pt x="4167" y="4288"/>
                  </a:cubicBezTo>
                  <a:cubicBezTo>
                    <a:pt x="5394" y="3598"/>
                    <a:pt x="7799" y="1014"/>
                    <a:pt x="7513" y="431"/>
                  </a:cubicBezTo>
                  <a:cubicBezTo>
                    <a:pt x="7394" y="204"/>
                    <a:pt x="7215" y="85"/>
                    <a:pt x="7072" y="50"/>
                  </a:cubicBezTo>
                  <a:cubicBezTo>
                    <a:pt x="6972" y="12"/>
                    <a:pt x="6876" y="0"/>
                    <a:pt x="6797" y="0"/>
                  </a:cubicBezTo>
                  <a:close/>
                </a:path>
              </a:pathLst>
            </a:custGeom>
            <a:solidFill>
              <a:srgbClr val="A2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496;p48">
              <a:extLst>
                <a:ext uri="{FF2B5EF4-FFF2-40B4-BE49-F238E27FC236}">
                  <a16:creationId xmlns:a16="http://schemas.microsoft.com/office/drawing/2014/main" id="{05B98ED5-7849-D4F7-A7EB-A5E898983BEF}"/>
                </a:ext>
              </a:extLst>
            </p:cNvPr>
            <p:cNvSpPr/>
            <p:nvPr/>
          </p:nvSpPr>
          <p:spPr>
            <a:xfrm>
              <a:off x="4692250" y="2275075"/>
              <a:ext cx="176825" cy="118475"/>
            </a:xfrm>
            <a:custGeom>
              <a:avLst/>
              <a:gdLst/>
              <a:ahLst/>
              <a:cxnLst/>
              <a:rect l="l" t="t" r="r" b="b"/>
              <a:pathLst>
                <a:path w="7073" h="4739" extrusionOk="0">
                  <a:moveTo>
                    <a:pt x="6792" y="0"/>
                  </a:moveTo>
                  <a:cubicBezTo>
                    <a:pt x="6673" y="0"/>
                    <a:pt x="6596" y="26"/>
                    <a:pt x="6596" y="26"/>
                  </a:cubicBezTo>
                  <a:cubicBezTo>
                    <a:pt x="4931" y="3710"/>
                    <a:pt x="1636" y="4028"/>
                    <a:pt x="548" y="4028"/>
                  </a:cubicBezTo>
                  <a:cubicBezTo>
                    <a:pt x="321" y="4028"/>
                    <a:pt x="191" y="4014"/>
                    <a:pt x="191" y="4014"/>
                  </a:cubicBezTo>
                  <a:cubicBezTo>
                    <a:pt x="48" y="4288"/>
                    <a:pt x="0" y="4491"/>
                    <a:pt x="24" y="4645"/>
                  </a:cubicBezTo>
                  <a:cubicBezTo>
                    <a:pt x="307" y="4710"/>
                    <a:pt x="601" y="4739"/>
                    <a:pt x="897" y="4739"/>
                  </a:cubicBezTo>
                  <a:cubicBezTo>
                    <a:pt x="2022" y="4739"/>
                    <a:pt x="3193" y="4324"/>
                    <a:pt x="4013" y="3871"/>
                  </a:cubicBezTo>
                  <a:cubicBezTo>
                    <a:pt x="4703" y="3479"/>
                    <a:pt x="5263" y="2931"/>
                    <a:pt x="5775" y="2324"/>
                  </a:cubicBezTo>
                  <a:cubicBezTo>
                    <a:pt x="6358" y="1633"/>
                    <a:pt x="6894" y="919"/>
                    <a:pt x="7072" y="50"/>
                  </a:cubicBezTo>
                  <a:cubicBezTo>
                    <a:pt x="6968" y="12"/>
                    <a:pt x="6871" y="0"/>
                    <a:pt x="6792" y="0"/>
                  </a:cubicBezTo>
                  <a:close/>
                </a:path>
              </a:pathLst>
            </a:custGeom>
            <a:solidFill>
              <a:srgbClr val="9050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497;p48">
              <a:extLst>
                <a:ext uri="{FF2B5EF4-FFF2-40B4-BE49-F238E27FC236}">
                  <a16:creationId xmlns:a16="http://schemas.microsoft.com/office/drawing/2014/main" id="{E16C26C0-29E0-3F0E-630A-FCAED7817DCE}"/>
                </a:ext>
              </a:extLst>
            </p:cNvPr>
            <p:cNvSpPr/>
            <p:nvPr/>
          </p:nvSpPr>
          <p:spPr>
            <a:xfrm>
              <a:off x="4837800" y="2174975"/>
              <a:ext cx="89900" cy="104325"/>
            </a:xfrm>
            <a:custGeom>
              <a:avLst/>
              <a:gdLst/>
              <a:ahLst/>
              <a:cxnLst/>
              <a:rect l="l" t="t" r="r" b="b"/>
              <a:pathLst>
                <a:path w="3596" h="4173" extrusionOk="0">
                  <a:moveTo>
                    <a:pt x="2166" y="1"/>
                  </a:moveTo>
                  <a:cubicBezTo>
                    <a:pt x="1852" y="1"/>
                    <a:pt x="1629" y="170"/>
                    <a:pt x="1620" y="315"/>
                  </a:cubicBezTo>
                  <a:cubicBezTo>
                    <a:pt x="1608" y="565"/>
                    <a:pt x="1751" y="1053"/>
                    <a:pt x="1334" y="2053"/>
                  </a:cubicBezTo>
                  <a:cubicBezTo>
                    <a:pt x="917" y="3065"/>
                    <a:pt x="131" y="3661"/>
                    <a:pt x="131" y="3661"/>
                  </a:cubicBezTo>
                  <a:cubicBezTo>
                    <a:pt x="131" y="3673"/>
                    <a:pt x="119" y="3685"/>
                    <a:pt x="119" y="3708"/>
                  </a:cubicBezTo>
                  <a:cubicBezTo>
                    <a:pt x="0" y="4054"/>
                    <a:pt x="381" y="4173"/>
                    <a:pt x="381" y="4173"/>
                  </a:cubicBezTo>
                  <a:cubicBezTo>
                    <a:pt x="381" y="4173"/>
                    <a:pt x="858" y="3875"/>
                    <a:pt x="1512" y="3292"/>
                  </a:cubicBezTo>
                  <a:cubicBezTo>
                    <a:pt x="2167" y="2708"/>
                    <a:pt x="2917" y="1470"/>
                    <a:pt x="3048" y="1232"/>
                  </a:cubicBezTo>
                  <a:cubicBezTo>
                    <a:pt x="3179" y="994"/>
                    <a:pt x="3596" y="839"/>
                    <a:pt x="2929" y="303"/>
                  </a:cubicBezTo>
                  <a:cubicBezTo>
                    <a:pt x="2751" y="160"/>
                    <a:pt x="2560" y="77"/>
                    <a:pt x="2393" y="29"/>
                  </a:cubicBezTo>
                  <a:cubicBezTo>
                    <a:pt x="2314" y="9"/>
                    <a:pt x="2237" y="1"/>
                    <a:pt x="2166" y="1"/>
                  </a:cubicBezTo>
                  <a:close/>
                </a:path>
              </a:pathLst>
            </a:custGeom>
            <a:solidFill>
              <a:srgbClr val="9050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498;p48">
              <a:extLst>
                <a:ext uri="{FF2B5EF4-FFF2-40B4-BE49-F238E27FC236}">
                  <a16:creationId xmlns:a16="http://schemas.microsoft.com/office/drawing/2014/main" id="{9C41FAD1-0B7B-EF86-5ADC-69BC7E04F912}"/>
                </a:ext>
              </a:extLst>
            </p:cNvPr>
            <p:cNvSpPr/>
            <p:nvPr/>
          </p:nvSpPr>
          <p:spPr>
            <a:xfrm>
              <a:off x="4840775" y="2174975"/>
              <a:ext cx="57475" cy="92725"/>
            </a:xfrm>
            <a:custGeom>
              <a:avLst/>
              <a:gdLst/>
              <a:ahLst/>
              <a:cxnLst/>
              <a:rect l="l" t="t" r="r" b="b"/>
              <a:pathLst>
                <a:path w="2299" h="3709" extrusionOk="0">
                  <a:moveTo>
                    <a:pt x="2042" y="1"/>
                  </a:moveTo>
                  <a:cubicBezTo>
                    <a:pt x="1725" y="1"/>
                    <a:pt x="1510" y="170"/>
                    <a:pt x="1501" y="315"/>
                  </a:cubicBezTo>
                  <a:cubicBezTo>
                    <a:pt x="1477" y="565"/>
                    <a:pt x="1632" y="1053"/>
                    <a:pt x="1215" y="2053"/>
                  </a:cubicBezTo>
                  <a:cubicBezTo>
                    <a:pt x="798" y="3065"/>
                    <a:pt x="12" y="3661"/>
                    <a:pt x="12" y="3661"/>
                  </a:cubicBezTo>
                  <a:cubicBezTo>
                    <a:pt x="12" y="3673"/>
                    <a:pt x="0" y="3696"/>
                    <a:pt x="0" y="3708"/>
                  </a:cubicBezTo>
                  <a:cubicBezTo>
                    <a:pt x="798" y="3363"/>
                    <a:pt x="1465" y="2744"/>
                    <a:pt x="1870" y="1946"/>
                  </a:cubicBezTo>
                  <a:cubicBezTo>
                    <a:pt x="2167" y="1351"/>
                    <a:pt x="2298" y="684"/>
                    <a:pt x="2274" y="29"/>
                  </a:cubicBezTo>
                  <a:cubicBezTo>
                    <a:pt x="2193" y="9"/>
                    <a:pt x="2115" y="1"/>
                    <a:pt x="2042" y="1"/>
                  </a:cubicBezTo>
                  <a:close/>
                </a:path>
              </a:pathLst>
            </a:custGeom>
            <a:solidFill>
              <a:srgbClr val="7C40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1499;p48">
              <a:extLst>
                <a:ext uri="{FF2B5EF4-FFF2-40B4-BE49-F238E27FC236}">
                  <a16:creationId xmlns:a16="http://schemas.microsoft.com/office/drawing/2014/main" id="{F143A04C-8908-BE5A-0FB5-61B1179A51A1}"/>
                </a:ext>
              </a:extLst>
            </p:cNvPr>
            <p:cNvSpPr/>
            <p:nvPr/>
          </p:nvSpPr>
          <p:spPr>
            <a:xfrm>
              <a:off x="4800600" y="2148350"/>
              <a:ext cx="64600" cy="114550"/>
            </a:xfrm>
            <a:custGeom>
              <a:avLst/>
              <a:gdLst/>
              <a:ahLst/>
              <a:cxnLst/>
              <a:rect l="l" t="t" r="r" b="b"/>
              <a:pathLst>
                <a:path w="2584" h="4582" extrusionOk="0">
                  <a:moveTo>
                    <a:pt x="1078" y="1"/>
                  </a:moveTo>
                  <a:cubicBezTo>
                    <a:pt x="948" y="1"/>
                    <a:pt x="828" y="26"/>
                    <a:pt x="750" y="82"/>
                  </a:cubicBezTo>
                  <a:cubicBezTo>
                    <a:pt x="714" y="118"/>
                    <a:pt x="679" y="142"/>
                    <a:pt x="655" y="178"/>
                  </a:cubicBezTo>
                  <a:cubicBezTo>
                    <a:pt x="500" y="308"/>
                    <a:pt x="452" y="392"/>
                    <a:pt x="250" y="606"/>
                  </a:cubicBezTo>
                  <a:cubicBezTo>
                    <a:pt x="0" y="856"/>
                    <a:pt x="155" y="856"/>
                    <a:pt x="155" y="951"/>
                  </a:cubicBezTo>
                  <a:cubicBezTo>
                    <a:pt x="155" y="1023"/>
                    <a:pt x="417" y="856"/>
                    <a:pt x="1024" y="1963"/>
                  </a:cubicBezTo>
                  <a:cubicBezTo>
                    <a:pt x="1310" y="2475"/>
                    <a:pt x="1488" y="2999"/>
                    <a:pt x="1607" y="3404"/>
                  </a:cubicBezTo>
                  <a:cubicBezTo>
                    <a:pt x="1726" y="3845"/>
                    <a:pt x="1762" y="4166"/>
                    <a:pt x="1762" y="4166"/>
                  </a:cubicBezTo>
                  <a:cubicBezTo>
                    <a:pt x="1842" y="4506"/>
                    <a:pt x="2057" y="4581"/>
                    <a:pt x="2230" y="4581"/>
                  </a:cubicBezTo>
                  <a:cubicBezTo>
                    <a:pt x="2366" y="4581"/>
                    <a:pt x="2477" y="4535"/>
                    <a:pt x="2477" y="4535"/>
                  </a:cubicBezTo>
                  <a:cubicBezTo>
                    <a:pt x="2584" y="3487"/>
                    <a:pt x="1881" y="1428"/>
                    <a:pt x="1869" y="1344"/>
                  </a:cubicBezTo>
                  <a:cubicBezTo>
                    <a:pt x="1822" y="1261"/>
                    <a:pt x="1726" y="618"/>
                    <a:pt x="1738" y="332"/>
                  </a:cubicBezTo>
                  <a:cubicBezTo>
                    <a:pt x="1747" y="140"/>
                    <a:pt x="1385" y="1"/>
                    <a:pt x="1078" y="1"/>
                  </a:cubicBezTo>
                  <a:close/>
                </a:path>
              </a:pathLst>
            </a:custGeom>
            <a:solidFill>
              <a:srgbClr val="9050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500;p48">
              <a:extLst>
                <a:ext uri="{FF2B5EF4-FFF2-40B4-BE49-F238E27FC236}">
                  <a16:creationId xmlns:a16="http://schemas.microsoft.com/office/drawing/2014/main" id="{3A9418AC-0C8E-1064-DAFB-13386CC953FD}"/>
                </a:ext>
              </a:extLst>
            </p:cNvPr>
            <p:cNvSpPr/>
            <p:nvPr/>
          </p:nvSpPr>
          <p:spPr>
            <a:xfrm>
              <a:off x="4800000" y="2152775"/>
              <a:ext cx="41700" cy="80700"/>
            </a:xfrm>
            <a:custGeom>
              <a:avLst/>
              <a:gdLst/>
              <a:ahLst/>
              <a:cxnLst/>
              <a:rect l="l" t="t" r="r" b="b"/>
              <a:pathLst>
                <a:path w="1668" h="3228" extrusionOk="0">
                  <a:moveTo>
                    <a:pt x="655" y="1"/>
                  </a:moveTo>
                  <a:cubicBezTo>
                    <a:pt x="512" y="131"/>
                    <a:pt x="465" y="215"/>
                    <a:pt x="262" y="429"/>
                  </a:cubicBezTo>
                  <a:cubicBezTo>
                    <a:pt x="0" y="679"/>
                    <a:pt x="167" y="679"/>
                    <a:pt x="167" y="774"/>
                  </a:cubicBezTo>
                  <a:cubicBezTo>
                    <a:pt x="167" y="846"/>
                    <a:pt x="417" y="679"/>
                    <a:pt x="1036" y="1786"/>
                  </a:cubicBezTo>
                  <a:cubicBezTo>
                    <a:pt x="1310" y="2298"/>
                    <a:pt x="1488" y="2822"/>
                    <a:pt x="1608" y="3227"/>
                  </a:cubicBezTo>
                  <a:cubicBezTo>
                    <a:pt x="1667" y="2263"/>
                    <a:pt x="1453" y="1274"/>
                    <a:pt x="941" y="429"/>
                  </a:cubicBezTo>
                  <a:cubicBezTo>
                    <a:pt x="869" y="274"/>
                    <a:pt x="762" y="131"/>
                    <a:pt x="655" y="1"/>
                  </a:cubicBezTo>
                  <a:close/>
                </a:path>
              </a:pathLst>
            </a:custGeom>
            <a:solidFill>
              <a:srgbClr val="A2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501;p48">
              <a:extLst>
                <a:ext uri="{FF2B5EF4-FFF2-40B4-BE49-F238E27FC236}">
                  <a16:creationId xmlns:a16="http://schemas.microsoft.com/office/drawing/2014/main" id="{3259F9E8-9214-CC28-0DAB-84C1A1AB426A}"/>
                </a:ext>
              </a:extLst>
            </p:cNvPr>
            <p:cNvSpPr/>
            <p:nvPr/>
          </p:nvSpPr>
          <p:spPr>
            <a:xfrm>
              <a:off x="4680625" y="2251525"/>
              <a:ext cx="197375" cy="126900"/>
            </a:xfrm>
            <a:custGeom>
              <a:avLst/>
              <a:gdLst/>
              <a:ahLst/>
              <a:cxnLst/>
              <a:rect l="l" t="t" r="r" b="b"/>
              <a:pathLst>
                <a:path w="7895" h="5076" extrusionOk="0">
                  <a:moveTo>
                    <a:pt x="6863" y="1"/>
                  </a:moveTo>
                  <a:cubicBezTo>
                    <a:pt x="6697" y="1"/>
                    <a:pt x="6573" y="39"/>
                    <a:pt x="6573" y="39"/>
                  </a:cubicBezTo>
                  <a:cubicBezTo>
                    <a:pt x="6335" y="551"/>
                    <a:pt x="6073" y="1015"/>
                    <a:pt x="5775" y="1420"/>
                  </a:cubicBezTo>
                  <a:cubicBezTo>
                    <a:pt x="4042" y="3779"/>
                    <a:pt x="1570" y="4020"/>
                    <a:pt x="632" y="4020"/>
                  </a:cubicBezTo>
                  <a:cubicBezTo>
                    <a:pt x="391" y="4020"/>
                    <a:pt x="251" y="4004"/>
                    <a:pt x="251" y="4004"/>
                  </a:cubicBezTo>
                  <a:cubicBezTo>
                    <a:pt x="1" y="4480"/>
                    <a:pt x="72" y="4742"/>
                    <a:pt x="239" y="4885"/>
                  </a:cubicBezTo>
                  <a:cubicBezTo>
                    <a:pt x="453" y="5075"/>
                    <a:pt x="822" y="5075"/>
                    <a:pt x="822" y="5075"/>
                  </a:cubicBezTo>
                  <a:cubicBezTo>
                    <a:pt x="822" y="5075"/>
                    <a:pt x="3025" y="4944"/>
                    <a:pt x="4239" y="4278"/>
                  </a:cubicBezTo>
                  <a:cubicBezTo>
                    <a:pt x="5466" y="3587"/>
                    <a:pt x="7895" y="992"/>
                    <a:pt x="7573" y="408"/>
                  </a:cubicBezTo>
                  <a:cubicBezTo>
                    <a:pt x="7395" y="72"/>
                    <a:pt x="7090" y="1"/>
                    <a:pt x="6863" y="1"/>
                  </a:cubicBezTo>
                  <a:close/>
                </a:path>
              </a:pathLst>
            </a:custGeom>
            <a:solidFill>
              <a:srgbClr val="A2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502;p48">
              <a:extLst>
                <a:ext uri="{FF2B5EF4-FFF2-40B4-BE49-F238E27FC236}">
                  <a16:creationId xmlns:a16="http://schemas.microsoft.com/office/drawing/2014/main" id="{904EF1D2-FB59-1CE3-CFED-AA687F01B4AC}"/>
                </a:ext>
              </a:extLst>
            </p:cNvPr>
            <p:cNvSpPr/>
            <p:nvPr/>
          </p:nvSpPr>
          <p:spPr>
            <a:xfrm>
              <a:off x="4680625" y="2287025"/>
              <a:ext cx="144100" cy="86625"/>
            </a:xfrm>
            <a:custGeom>
              <a:avLst/>
              <a:gdLst/>
              <a:ahLst/>
              <a:cxnLst/>
              <a:rect l="l" t="t" r="r" b="b"/>
              <a:pathLst>
                <a:path w="5764" h="3465" extrusionOk="0">
                  <a:moveTo>
                    <a:pt x="251" y="2584"/>
                  </a:moveTo>
                  <a:lnTo>
                    <a:pt x="251" y="2584"/>
                  </a:lnTo>
                  <a:cubicBezTo>
                    <a:pt x="251" y="2584"/>
                    <a:pt x="251" y="2584"/>
                    <a:pt x="251" y="2584"/>
                  </a:cubicBezTo>
                  <a:lnTo>
                    <a:pt x="251" y="2584"/>
                  </a:lnTo>
                  <a:cubicBezTo>
                    <a:pt x="251" y="2584"/>
                    <a:pt x="251" y="2584"/>
                    <a:pt x="251" y="2584"/>
                  </a:cubicBezTo>
                  <a:close/>
                  <a:moveTo>
                    <a:pt x="5763" y="0"/>
                  </a:moveTo>
                  <a:cubicBezTo>
                    <a:pt x="4030" y="2359"/>
                    <a:pt x="1558" y="2600"/>
                    <a:pt x="626" y="2600"/>
                  </a:cubicBezTo>
                  <a:cubicBezTo>
                    <a:pt x="390" y="2600"/>
                    <a:pt x="253" y="2584"/>
                    <a:pt x="251" y="2584"/>
                  </a:cubicBezTo>
                  <a:lnTo>
                    <a:pt x="251" y="2584"/>
                  </a:lnTo>
                  <a:cubicBezTo>
                    <a:pt x="1" y="3060"/>
                    <a:pt x="72" y="3322"/>
                    <a:pt x="239" y="3465"/>
                  </a:cubicBezTo>
                  <a:cubicBezTo>
                    <a:pt x="548" y="3453"/>
                    <a:pt x="870" y="3405"/>
                    <a:pt x="1072" y="3393"/>
                  </a:cubicBezTo>
                  <a:cubicBezTo>
                    <a:pt x="1727" y="3334"/>
                    <a:pt x="2394" y="3215"/>
                    <a:pt x="2977" y="2905"/>
                  </a:cubicBezTo>
                  <a:cubicBezTo>
                    <a:pt x="3525" y="2608"/>
                    <a:pt x="4025" y="2167"/>
                    <a:pt x="4466" y="1727"/>
                  </a:cubicBezTo>
                  <a:cubicBezTo>
                    <a:pt x="4978" y="1203"/>
                    <a:pt x="5406" y="619"/>
                    <a:pt x="5763" y="0"/>
                  </a:cubicBezTo>
                  <a:close/>
                </a:path>
              </a:pathLst>
            </a:custGeom>
            <a:solidFill>
              <a:srgbClr val="B874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835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246">
            <a:extLst>
              <a:ext uri="{FF2B5EF4-FFF2-40B4-BE49-F238E27FC236}">
                <a16:creationId xmlns:a16="http://schemas.microsoft.com/office/drawing/2014/main" id="{3B457EC3-2D78-EA55-5466-C49F025E0B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8" b="4923"/>
          <a:stretch/>
        </p:blipFill>
        <p:spPr>
          <a:xfrm>
            <a:off x="0" y="403571"/>
            <a:ext cx="7943461" cy="635179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6BF2AB6-D570-26E4-762A-6A7D8B6F551D}"/>
              </a:ext>
            </a:extLst>
          </p:cNvPr>
          <p:cNvSpPr/>
          <p:nvPr/>
        </p:nvSpPr>
        <p:spPr>
          <a:xfrm>
            <a:off x="8455090" y="4273426"/>
            <a:ext cx="295780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BẮT ĐẦU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399E072-2008-49CA-AC02-ED575236BC5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03:00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436DBB4E-0138-6458-CFA8-4070F0B2B2C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FD3D9B06-3CCF-23FC-5D1F-4121DC76290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37E402F5-B0A6-1E09-86ED-B0B0C8CFC4A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3C2A7B38-12B4-813A-E1F1-2B2A8BA728A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4856D0E8-22EF-1468-48A0-16E7C5F8248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9B638C71-278E-50F8-82F1-C13BCE557D7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4AA52C45-7330-2929-4321-74FD3884D8E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4F79686C-5310-6C57-A8F6-28E86B1A470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DF93B7E4-9254-EBDF-A912-6A0D8A782E9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BD8A9ED5-1694-AA55-7C67-50C7619EDC2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02:50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72D4EF13-EFE6-1EF7-5CE6-5E318A40FF2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AC809C73-4EAD-3D20-6393-027A791B28B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6852BE2B-45B3-93C6-2436-DF7C091C5FE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89D0D4BF-86AA-1977-5ECC-FFD22E7A2E4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A33DDA6B-CBE7-5BB0-7E0A-C8135885165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BCA4381A-4765-2DB0-89FB-4535EE26AFA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DC78B109-F959-FCF6-6E05-937CB0A2E26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E38FEDA5-D4CB-C7D3-0797-C94178CDF97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43376752-9411-5EF0-3C0F-AD20C5440DC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3BF13F38-6230-ABD1-17F0-D5541F7BC7A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02:40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4B78B2DB-C9EE-68E6-7E54-410AFBAF46E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24F160DA-B9C1-B856-9CF3-F6E082311EE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977A7A45-8311-E81B-3B44-EE5234F2CC2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EFDEE326-0C96-38C8-49F0-D70EC5D8A3F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709E6BC3-322C-1DE8-6DAD-78473D7D6AE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A7F175CA-2489-CB74-E2E4-293969C66CF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A79E9D01-5695-C604-0DF6-DBAFF2B53FE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AC10D1A0-CD2E-3A97-EC83-614E2353F7B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3CF292DA-DB5B-E354-491F-2FB03125377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3B4E8790-1803-EA10-48F8-3A43B6BAE2B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02:30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2FCFB090-FFCC-6936-D9E4-82D4C911696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CD1D3E97-7B67-62AF-17C8-549138A15FB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61C4E7AF-0005-0360-493C-407ACE77F4E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7AF80100-6A12-85B8-DD70-50E90F79714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6C88C24C-75B0-33BE-CFD4-6E00EF4E8C0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8E50F32A-83C1-1320-431F-830264288D1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875B7C1C-C8F6-FB7B-978E-4917F3496E5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44011BA4-DA35-01BB-70E9-F214A2952FD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58DD7F05-94F7-9C29-895E-E9CA22796C4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F97B82FF-8D70-3F22-6CF9-E920760FE4D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02:20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27B37942-4E52-6272-0FC9-DF9B5337A6F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E87B3971-B94B-FF5B-5AC3-97B7A145866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5B42822D-9CDF-944A-864C-095B2F88A35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B6EBE09D-1ED9-D483-0D1F-921F7E2F491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79AA5AD2-6B23-8D1E-DAB8-1FDC1707E63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38793885-913D-EDE3-9A89-72D4C922EE2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5AB64339-D481-F452-0798-5AC46E73197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870A765F-FAEC-1C0C-6247-BD8882D8F46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DAFFDD99-17E7-2E8B-107D-6A8D10F800F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D52FB67D-0788-C3CF-1048-9EB898A397D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02:10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045CEFD1-F5B9-F478-C802-B5B89823F90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2C5B9BB2-0907-7836-DB79-E9264E765F1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9E1AB384-B1E8-6A00-2C5C-87327272693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55ED4B99-77BE-7E0F-0CDA-628B41F906F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9C70AD1B-C3C0-E323-C6AC-72E9B74C700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C2CD0167-E3C8-27B4-42D7-A3AC4969E7D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C0AE2BE6-692E-685D-82FC-063F02EDBF0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55F5A9C1-3349-2B46-F207-5B0E52D1F98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112D3712-D235-CD3B-7793-719BD34C7E2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D4691ADC-8A26-B168-5F23-21BDD12B729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02:00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CD90174E-47EC-B18C-E435-3CE0822B124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" name="Oval 308">
            <a:extLst>
              <a:ext uri="{FF2B5EF4-FFF2-40B4-BE49-F238E27FC236}">
                <a16:creationId xmlns:a16="http://schemas.microsoft.com/office/drawing/2014/main" id="{D7FE21DF-E1F3-F22B-2C3D-D28E8420652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57E6FBA8-480B-A697-B57D-EE33BB40739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1" name="Oval 310">
            <a:extLst>
              <a:ext uri="{FF2B5EF4-FFF2-40B4-BE49-F238E27FC236}">
                <a16:creationId xmlns:a16="http://schemas.microsoft.com/office/drawing/2014/main" id="{DEA677F2-EFCD-B567-5A0E-FB04ACC7D7E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C1614610-5352-CBAF-771D-D0A9E067E25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3" name="Oval 312">
            <a:extLst>
              <a:ext uri="{FF2B5EF4-FFF2-40B4-BE49-F238E27FC236}">
                <a16:creationId xmlns:a16="http://schemas.microsoft.com/office/drawing/2014/main" id="{88E840BB-2C85-C9E3-B37F-B19C58D042C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4" name="Oval 313">
            <a:extLst>
              <a:ext uri="{FF2B5EF4-FFF2-40B4-BE49-F238E27FC236}">
                <a16:creationId xmlns:a16="http://schemas.microsoft.com/office/drawing/2014/main" id="{41CA50D5-E397-9757-28E3-BDE0BE3D9EC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5" name="Oval 314">
            <a:extLst>
              <a:ext uri="{FF2B5EF4-FFF2-40B4-BE49-F238E27FC236}">
                <a16:creationId xmlns:a16="http://schemas.microsoft.com/office/drawing/2014/main" id="{26234EB1-CC7A-76F0-C86C-C04C9B70195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6" name="Oval 315">
            <a:extLst>
              <a:ext uri="{FF2B5EF4-FFF2-40B4-BE49-F238E27FC236}">
                <a16:creationId xmlns:a16="http://schemas.microsoft.com/office/drawing/2014/main" id="{3E87076C-39F4-5478-3CB1-62E485D1671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" name="Oval 316">
            <a:extLst>
              <a:ext uri="{FF2B5EF4-FFF2-40B4-BE49-F238E27FC236}">
                <a16:creationId xmlns:a16="http://schemas.microsoft.com/office/drawing/2014/main" id="{2DF7CC1D-8F47-7F87-BEB9-9C2F9A2163A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01:50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8" name="Oval 317">
            <a:extLst>
              <a:ext uri="{FF2B5EF4-FFF2-40B4-BE49-F238E27FC236}">
                <a16:creationId xmlns:a16="http://schemas.microsoft.com/office/drawing/2014/main" id="{7E165A98-039B-26A3-8DD9-3F118135768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9" name="Oval 318">
            <a:extLst>
              <a:ext uri="{FF2B5EF4-FFF2-40B4-BE49-F238E27FC236}">
                <a16:creationId xmlns:a16="http://schemas.microsoft.com/office/drawing/2014/main" id="{E9259FB3-40F5-7269-471D-51EC5DDB559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A0637079-7F74-A75A-AE70-C73C2DFF163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E2460508-53C4-EA50-9636-D79E8A8BDB7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id="{7F837635-74CE-6E58-3D93-5695E5233F7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C1C1FBFA-16B2-97C0-13E0-3D67CD82B31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4" name="Oval 323">
            <a:extLst>
              <a:ext uri="{FF2B5EF4-FFF2-40B4-BE49-F238E27FC236}">
                <a16:creationId xmlns:a16="http://schemas.microsoft.com/office/drawing/2014/main" id="{E6F0ADD8-93BB-8955-1110-5B5C82A0A53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5" name="Oval 324">
            <a:extLst>
              <a:ext uri="{FF2B5EF4-FFF2-40B4-BE49-F238E27FC236}">
                <a16:creationId xmlns:a16="http://schemas.microsoft.com/office/drawing/2014/main" id="{3F8D56FE-6A3A-8CD3-370E-BD37A99BDC4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5A04236A-5035-98AC-E08E-DA7E992CFC2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D9FA70FD-BAF2-D25F-C341-9538ED388E6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01:40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3185D72C-2FB6-B7E1-95C4-6F973EBAE41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B9700B0D-C306-EA44-C687-6CFDDE49BE6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48F20562-2E53-E8CE-A259-0B49CCA14D7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DACBD5AF-B90B-1882-1925-3EA3B769EE9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3E9BEDE0-9BAA-7C0E-ABEC-CF0F9D0C7EC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879C864E-DBA2-38A4-55F2-DA544FA38D2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AB37075D-AFA1-5811-750A-5EDA0EAA041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5" name="Oval 334">
            <a:extLst>
              <a:ext uri="{FF2B5EF4-FFF2-40B4-BE49-F238E27FC236}">
                <a16:creationId xmlns:a16="http://schemas.microsoft.com/office/drawing/2014/main" id="{B03F3B2C-A763-64E5-5FD7-F695DF15C23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id="{9291E435-FFD9-F47F-96ED-28244CD23B6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" name="Oval 336">
            <a:extLst>
              <a:ext uri="{FF2B5EF4-FFF2-40B4-BE49-F238E27FC236}">
                <a16:creationId xmlns:a16="http://schemas.microsoft.com/office/drawing/2014/main" id="{04484DF4-A504-7E0A-55D7-D6E96257814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01:30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3B5EBA53-BC7D-A5BC-4C51-9CE0D351DAC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9" name="Oval 338">
            <a:extLst>
              <a:ext uri="{FF2B5EF4-FFF2-40B4-BE49-F238E27FC236}">
                <a16:creationId xmlns:a16="http://schemas.microsoft.com/office/drawing/2014/main" id="{D0295D49-B41B-A491-AECD-B899DD65A21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9A32A26F-1415-EA20-77C8-45EE20DFDE6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33A6011D-C854-9DCD-0931-D52DAE7D3EE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F74DAD99-FB8C-F74D-7715-6753E2A19AC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3975FAEC-61D6-BE17-2E5D-6616C76932C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CA496BCB-4850-B426-5815-1A4D99A4C67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5EF1376-4BA9-7AE5-1E44-2AD7CFD8580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077C95E8-5A41-6EE6-F4CC-E9BC9874F06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AF7EAF90-D7BC-DCB5-114D-C5505DB85A0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01:20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F6A4AEF7-9543-9078-09B8-FD4E0D4655F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F32A8C2A-77B1-9A68-658D-169942B24A4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E48A4250-FAA6-8A1D-AE2A-B8A461983E9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23A0521C-935E-4886-BB9D-3FCD85A4884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90CAD2F0-B49D-6057-0C0E-04838E3259F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76E2F322-EF3F-B891-6581-E124B5A1F1E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id="{DF874EF5-5C78-EED9-F8D8-54BB4E01D29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5FBFC677-80BB-953F-BEA9-9C79DB481E3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81FE2B2A-E132-317E-21BA-FCE4DF9927E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7FEE9F5D-4523-4937-CD7D-C5E02F55076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01:10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9F4EB46C-E91A-9B6C-3958-CBB725B2F49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22576B37-1B2C-279C-0551-EAF44EB0D8C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0" name="Oval 359">
            <a:extLst>
              <a:ext uri="{FF2B5EF4-FFF2-40B4-BE49-F238E27FC236}">
                <a16:creationId xmlns:a16="http://schemas.microsoft.com/office/drawing/2014/main" id="{4A4CE6F8-E5E1-C16C-5CF7-A3783A6104F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3046E743-C1DE-8142-CD43-CFD91030AEE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55DD6223-BC83-C2E1-84EF-21A4E1F1E99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A95446A4-474D-191A-EA7C-E5C9FBF9819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D29A4869-C6C8-DBA6-51CE-D8CAF119CC7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3178D867-2DF5-24C2-C2B0-EC7274887F2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5513775D-B428-4F71-2CCC-63FD61E4914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49F0E3B5-01D8-07CF-0AAA-D252A1FFA69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609E0AE8-5349-E3B0-9932-5018C12BBF3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9" name="Oval 368">
            <a:extLst>
              <a:ext uri="{FF2B5EF4-FFF2-40B4-BE49-F238E27FC236}">
                <a16:creationId xmlns:a16="http://schemas.microsoft.com/office/drawing/2014/main" id="{506636E7-C4B8-55B0-A99C-9F192C8B687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6BD38506-4E24-C083-2DF7-EE69C1B81A6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" name="Oval 370">
            <a:extLst>
              <a:ext uri="{FF2B5EF4-FFF2-40B4-BE49-F238E27FC236}">
                <a16:creationId xmlns:a16="http://schemas.microsoft.com/office/drawing/2014/main" id="{D72DE60E-5ECA-2971-F2A5-9F51CBC2C57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9873FD61-8E39-E77C-A4A8-DA37A80F920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401372EA-A8FF-8806-F20E-FAD38910543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A58137D8-9AF4-2DD0-F319-833F13331EE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5" name="Oval 374">
            <a:extLst>
              <a:ext uri="{FF2B5EF4-FFF2-40B4-BE49-F238E27FC236}">
                <a16:creationId xmlns:a16="http://schemas.microsoft.com/office/drawing/2014/main" id="{FA0D6C07-F181-9796-A820-B75849F54F0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78CD48EA-89D3-C711-12A9-07B16928B58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7" name="Oval 376">
            <a:extLst>
              <a:ext uri="{FF2B5EF4-FFF2-40B4-BE49-F238E27FC236}">
                <a16:creationId xmlns:a16="http://schemas.microsoft.com/office/drawing/2014/main" id="{80EEDA61-2BAE-BC1E-B94B-D4ABEAC520C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0BCB5DE8-76BA-3EBF-43A9-B61F815EACB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C50A9BAE-ABFC-31C2-1D96-9E991DDA04E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4450443E-A133-0B60-9CF3-5BCE9E82074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427BFA2A-5C8C-860B-98E1-27F2B95D61A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6544F3B9-9A5A-7BF3-33B0-153132ECB41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D05A0CCD-4051-6A4B-AED9-B6754B2BB39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B1C6CD7C-F083-42D3-919E-30B25B73367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09569608-3B59-166A-CE78-3549FE7E234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AD172B6C-A604-223A-7B60-15D0747F49F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C30980B-D4A4-CD4A-5FF4-FB72A7E3B47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305AB1CC-1C33-A373-3901-3DA3B059C8C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D3DB713C-CDD4-1AA0-85E4-2123D24077A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C16E8795-14F1-227D-0E34-F56879D991D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73B66633-4BD4-1009-F545-3D6BA1D76FF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02BDBB22-9DD4-79D4-D6B5-7B688A65B9A5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F2074063-38C6-2344-9A69-57E323DEEE9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890D1A8D-5785-98E3-927D-77998FACD07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8A389A51-4B81-DD3F-1941-D87E8645958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A790C381-F8EC-46B5-D2CA-8772FE3372E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053C28D4-A0E2-69FE-09EF-E41052E4ECF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70026EEC-EC86-CA19-AB8F-7C0CE78821C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0256BE7C-5915-E20C-82A2-F1D1C08D437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8B223148-406B-6224-CDEA-718417E5E0F4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E6F5E36F-39FA-D8BB-7BA2-14CD5FF7BBC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8FDE9520-5614-27C1-F0DC-B6D5A3E62B78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594D6791-6FB7-B521-240C-7EF213137C2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21713986-93CA-B5E3-5572-1974BE21211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AB95E64F-4A2B-F089-68DE-D14CC921BC4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DA3BE2ED-75EC-01D3-FD36-E260C2D36E9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9DAC46A1-784B-7749-9743-22E26561EEFB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8A3CE780-835E-B278-3551-19FE1E69D43F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D73113E6-CD8A-0CB9-CBAC-565C47E4867C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424BB525-233D-9C00-C066-92850DDDD6F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D3CE7B85-5D07-3664-5EF8-E1A44D411BBD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8496E5C1-0E19-3A99-173E-A3C8F0FEEEC7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CE2FD94F-A22D-FA79-468F-725F64CE3B6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D6A56B00-F8D0-CB28-3FC4-ECDE41E1B56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3507CB64-ADAE-2DC0-6D2D-91AC7EBA967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ED8C0D67-092F-C4FB-3123-7A6B385001F9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96BC6670-74B5-0DC0-8B32-5EE84DE9F3A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3DDE1044-D231-5144-D86B-5A831AACA9A0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06AE8E13-0555-105D-020A-2D73018C855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Oval 419">
            <a:extLst>
              <a:ext uri="{FF2B5EF4-FFF2-40B4-BE49-F238E27FC236}">
                <a16:creationId xmlns:a16="http://schemas.microsoft.com/office/drawing/2014/main" id="{9D37D6B9-BD81-5F67-A406-93F8AE80DD42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3879B65E-0D5D-62CD-916A-CAEDEBD575A3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ED6B47A2-DCB7-D187-5B87-9668948565C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90283A2D-508C-A6AD-B2F0-2A1024D8D531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81ACE895-B774-9EAE-E8A4-3E5B60191AF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402C21DE-3075-0AC8-270A-BFD395A17056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349988DE-CD8F-7BCD-FC55-8C7CADDDFF0A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7" name="Oval 426">
            <a:extLst>
              <a:ext uri="{FF2B5EF4-FFF2-40B4-BE49-F238E27FC236}">
                <a16:creationId xmlns:a16="http://schemas.microsoft.com/office/drawing/2014/main" id="{D23528BD-4A67-5839-104E-008DA42757BE}"/>
              </a:ext>
            </a:extLst>
          </p:cNvPr>
          <p:cNvSpPr/>
          <p:nvPr/>
        </p:nvSpPr>
        <p:spPr>
          <a:xfrm>
            <a:off x="8455090" y="1051447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6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0"/>
                            </p:stCondLst>
                            <p:childTnLst>
                              <p:par>
                                <p:cTn id="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0"/>
                            </p:stCondLst>
                            <p:childTnLst>
                              <p:par>
                                <p:cTn id="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500"/>
                            </p:stCondLst>
                            <p:childTnLst>
                              <p:par>
                                <p:cTn id="1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9500"/>
                            </p:stCondLst>
                            <p:childTnLst>
                              <p:par>
                                <p:cTn id="1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0500"/>
                            </p:stCondLst>
                            <p:childTnLst>
                              <p:par>
                                <p:cTn id="18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1500"/>
                            </p:stCondLst>
                            <p:childTnLst>
                              <p:par>
                                <p:cTn id="19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2500"/>
                            </p:stCondLst>
                            <p:childTnLst>
                              <p:par>
                                <p:cTn id="20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3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3500"/>
                            </p:stCondLst>
                            <p:childTnLst>
                              <p:par>
                                <p:cTn id="20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4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4500"/>
                            </p:stCondLst>
                            <p:childTnLst>
                              <p:par>
                                <p:cTn id="21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5500"/>
                            </p:stCondLst>
                            <p:childTnLst>
                              <p:par>
                                <p:cTn id="21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6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6500"/>
                            </p:stCondLst>
                            <p:childTnLst>
                              <p:par>
                                <p:cTn id="22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37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7500"/>
                            </p:stCondLst>
                            <p:childTnLst>
                              <p:par>
                                <p:cTn id="23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8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8500"/>
                            </p:stCondLst>
                            <p:childTnLst>
                              <p:par>
                                <p:cTn id="23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9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9500"/>
                            </p:stCondLst>
                            <p:childTnLst>
                              <p:par>
                                <p:cTn id="24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40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0500"/>
                            </p:stCondLst>
                            <p:childTnLst>
                              <p:par>
                                <p:cTn id="24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41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41500"/>
                            </p:stCondLst>
                            <p:childTnLst>
                              <p:par>
                                <p:cTn id="25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2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42500"/>
                            </p:stCondLst>
                            <p:childTnLst>
                              <p:par>
                                <p:cTn id="26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43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43500"/>
                            </p:stCondLst>
                            <p:childTnLst>
                              <p:par>
                                <p:cTn id="26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4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4500"/>
                            </p:stCondLst>
                            <p:childTnLst>
                              <p:par>
                                <p:cTn id="27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45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45500"/>
                            </p:stCondLst>
                            <p:childTnLst>
                              <p:par>
                                <p:cTn id="27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46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6500"/>
                            </p:stCondLst>
                            <p:childTnLst>
                              <p:par>
                                <p:cTn id="28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7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47500"/>
                            </p:stCondLst>
                            <p:childTnLst>
                              <p:par>
                                <p:cTn id="29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8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48500"/>
                            </p:stCondLst>
                            <p:childTnLst>
                              <p:par>
                                <p:cTn id="29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49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49500"/>
                            </p:stCondLst>
                            <p:childTnLst>
                              <p:par>
                                <p:cTn id="30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50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50500"/>
                            </p:stCondLst>
                            <p:childTnLst>
                              <p:par>
                                <p:cTn id="30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51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1500"/>
                            </p:stCondLst>
                            <p:childTnLst>
                              <p:par>
                                <p:cTn id="3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52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2500"/>
                            </p:stCondLst>
                            <p:childTnLst>
                              <p:par>
                                <p:cTn id="3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3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3500"/>
                            </p:stCondLst>
                            <p:childTnLst>
                              <p:par>
                                <p:cTn id="3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54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4500"/>
                            </p:stCondLst>
                            <p:childTnLst>
                              <p:par>
                                <p:cTn id="3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5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55500"/>
                            </p:stCondLst>
                            <p:childTnLst>
                              <p:par>
                                <p:cTn id="3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6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56500"/>
                            </p:stCondLst>
                            <p:childTnLst>
                              <p:par>
                                <p:cTn id="3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57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57500"/>
                            </p:stCondLst>
                            <p:childTnLst>
                              <p:par>
                                <p:cTn id="3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8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58500"/>
                            </p:stCondLst>
                            <p:childTnLst>
                              <p:par>
                                <p:cTn id="3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59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9500"/>
                            </p:stCondLst>
                            <p:childTnLst>
                              <p:par>
                                <p:cTn id="3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60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60500"/>
                            </p:stCondLst>
                            <p:childTnLst>
                              <p:par>
                                <p:cTn id="3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610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61500"/>
                            </p:stCondLst>
                            <p:childTnLst>
                              <p:par>
                                <p:cTn id="3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620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62500"/>
                            </p:stCondLst>
                            <p:childTnLst>
                              <p:par>
                                <p:cTn id="3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630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63500"/>
                            </p:stCondLst>
                            <p:childTnLst>
                              <p:par>
                                <p:cTn id="3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640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64500"/>
                            </p:stCondLst>
                            <p:childTnLst>
                              <p:par>
                                <p:cTn id="3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650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65500"/>
                            </p:stCondLst>
                            <p:childTnLst>
                              <p:par>
                                <p:cTn id="3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660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66500"/>
                            </p:stCondLst>
                            <p:childTnLst>
                              <p:par>
                                <p:cTn id="4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670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67500"/>
                            </p:stCondLst>
                            <p:childTnLst>
                              <p:par>
                                <p:cTn id="4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680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68500"/>
                            </p:stCondLst>
                            <p:childTnLst>
                              <p:par>
                                <p:cTn id="4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690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69500"/>
                            </p:stCondLst>
                            <p:childTnLst>
                              <p:par>
                                <p:cTn id="4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700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70500"/>
                            </p:stCondLst>
                            <p:childTnLst>
                              <p:par>
                                <p:cTn id="4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710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71500"/>
                            </p:stCondLst>
                            <p:childTnLst>
                              <p:par>
                                <p:cTn id="4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720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72500"/>
                            </p:stCondLst>
                            <p:childTnLst>
                              <p:par>
                                <p:cTn id="4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730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73500"/>
                            </p:stCondLst>
                            <p:childTnLst>
                              <p:par>
                                <p:cTn id="4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740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74500"/>
                            </p:stCondLst>
                            <p:childTnLst>
                              <p:par>
                                <p:cTn id="4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750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75500"/>
                            </p:stCondLst>
                            <p:childTnLst>
                              <p:par>
                                <p:cTn id="4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760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76500"/>
                            </p:stCondLst>
                            <p:childTnLst>
                              <p:par>
                                <p:cTn id="4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770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77500"/>
                            </p:stCondLst>
                            <p:childTnLst>
                              <p:par>
                                <p:cTn id="4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780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78500"/>
                            </p:stCondLst>
                            <p:childTnLst>
                              <p:par>
                                <p:cTn id="4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790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79500"/>
                            </p:stCondLst>
                            <p:childTnLst>
                              <p:par>
                                <p:cTn id="4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800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80500"/>
                            </p:stCondLst>
                            <p:childTnLst>
                              <p:par>
                                <p:cTn id="48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810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81500"/>
                            </p:stCondLst>
                            <p:childTnLst>
                              <p:par>
                                <p:cTn id="49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820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82500"/>
                            </p:stCondLst>
                            <p:childTnLst>
                              <p:par>
                                <p:cTn id="50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830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83500"/>
                            </p:stCondLst>
                            <p:childTnLst>
                              <p:par>
                                <p:cTn id="50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840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84500"/>
                            </p:stCondLst>
                            <p:childTnLst>
                              <p:par>
                                <p:cTn id="51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850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85500"/>
                            </p:stCondLst>
                            <p:childTnLst>
                              <p:par>
                                <p:cTn id="51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860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86500"/>
                            </p:stCondLst>
                            <p:childTnLst>
                              <p:par>
                                <p:cTn id="52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870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87500"/>
                            </p:stCondLst>
                            <p:childTnLst>
                              <p:par>
                                <p:cTn id="53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880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88500"/>
                            </p:stCondLst>
                            <p:childTnLst>
                              <p:par>
                                <p:cTn id="53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890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89500"/>
                            </p:stCondLst>
                            <p:childTnLst>
                              <p:par>
                                <p:cTn id="54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900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90500"/>
                            </p:stCondLst>
                            <p:childTnLst>
                              <p:par>
                                <p:cTn id="54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91000"/>
                            </p:stCondLst>
                            <p:childTnLst>
                              <p:par>
                                <p:cTn id="5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91500"/>
                            </p:stCondLst>
                            <p:childTnLst>
                              <p:par>
                                <p:cTn id="55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92000"/>
                            </p:stCondLst>
                            <p:childTnLst>
                              <p:par>
                                <p:cTn id="5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92500"/>
                            </p:stCondLst>
                            <p:childTnLst>
                              <p:par>
                                <p:cTn id="56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2" fill="hold">
                            <p:stCondLst>
                              <p:cond delay="93000"/>
                            </p:stCondLst>
                            <p:childTnLst>
                              <p:par>
                                <p:cTn id="5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93500"/>
                            </p:stCondLst>
                            <p:childTnLst>
                              <p:par>
                                <p:cTn id="56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94000"/>
                            </p:stCondLst>
                            <p:childTnLst>
                              <p:par>
                                <p:cTn id="5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94500"/>
                            </p:stCondLst>
                            <p:childTnLst>
                              <p:par>
                                <p:cTn id="57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95000"/>
                            </p:stCondLst>
                            <p:childTnLst>
                              <p:par>
                                <p:cTn id="5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95500"/>
                            </p:stCondLst>
                            <p:childTnLst>
                              <p:par>
                                <p:cTn id="57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96000"/>
                            </p:stCondLst>
                            <p:childTnLst>
                              <p:par>
                                <p:cTn id="5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96500"/>
                            </p:stCondLst>
                            <p:childTnLst>
                              <p:par>
                                <p:cTn id="58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6" fill="hold">
                            <p:stCondLst>
                              <p:cond delay="97000"/>
                            </p:stCondLst>
                            <p:childTnLst>
                              <p:par>
                                <p:cTn id="5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>
                            <p:stCondLst>
                              <p:cond delay="97500"/>
                            </p:stCondLst>
                            <p:childTnLst>
                              <p:par>
                                <p:cTn id="59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2" fill="hold">
                            <p:stCondLst>
                              <p:cond delay="98000"/>
                            </p:stCondLst>
                            <p:childTnLst>
                              <p:par>
                                <p:cTn id="5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>
                            <p:stCondLst>
                              <p:cond delay="98500"/>
                            </p:stCondLst>
                            <p:childTnLst>
                              <p:par>
                                <p:cTn id="59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8" fill="hold">
                            <p:stCondLst>
                              <p:cond delay="99000"/>
                            </p:stCondLst>
                            <p:childTnLst>
                              <p:par>
                                <p:cTn id="5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99500"/>
                            </p:stCondLst>
                            <p:childTnLst>
                              <p:par>
                                <p:cTn id="60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4" fill="hold">
                            <p:stCondLst>
                              <p:cond delay="100000"/>
                            </p:stCondLst>
                            <p:childTnLst>
                              <p:par>
                                <p:cTn id="6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7" fill="hold">
                            <p:stCondLst>
                              <p:cond delay="100500"/>
                            </p:stCondLst>
                            <p:childTnLst>
                              <p:par>
                                <p:cTn id="60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0" fill="hold">
                            <p:stCondLst>
                              <p:cond delay="101000"/>
                            </p:stCondLst>
                            <p:childTnLst>
                              <p:par>
                                <p:cTn id="6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>
                            <p:stCondLst>
                              <p:cond delay="101500"/>
                            </p:stCondLst>
                            <p:childTnLst>
                              <p:par>
                                <p:cTn id="6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6" fill="hold">
                            <p:stCondLst>
                              <p:cond delay="102000"/>
                            </p:stCondLst>
                            <p:childTnLst>
                              <p:par>
                                <p:cTn id="6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9" fill="hold">
                            <p:stCondLst>
                              <p:cond delay="102500"/>
                            </p:stCondLst>
                            <p:childTnLst>
                              <p:par>
                                <p:cTn id="6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2" fill="hold">
                            <p:stCondLst>
                              <p:cond delay="103000"/>
                            </p:stCondLst>
                            <p:childTnLst>
                              <p:par>
                                <p:cTn id="6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>
                            <p:stCondLst>
                              <p:cond delay="103500"/>
                            </p:stCondLst>
                            <p:childTnLst>
                              <p:par>
                                <p:cTn id="6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8" fill="hold">
                            <p:stCondLst>
                              <p:cond delay="104000"/>
                            </p:stCondLst>
                            <p:childTnLst>
                              <p:par>
                                <p:cTn id="6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1" fill="hold">
                            <p:stCondLst>
                              <p:cond delay="104500"/>
                            </p:stCondLst>
                            <p:childTnLst>
                              <p:par>
                                <p:cTn id="6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4" fill="hold">
                            <p:stCondLst>
                              <p:cond delay="105000"/>
                            </p:stCondLst>
                            <p:childTnLst>
                              <p:par>
                                <p:cTn id="6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7" fill="hold">
                            <p:stCondLst>
                              <p:cond delay="105500"/>
                            </p:stCondLst>
                            <p:childTnLst>
                              <p:par>
                                <p:cTn id="6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0" fill="hold">
                            <p:stCondLst>
                              <p:cond delay="106000"/>
                            </p:stCondLst>
                            <p:childTnLst>
                              <p:par>
                                <p:cTn id="6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3" fill="hold">
                            <p:stCondLst>
                              <p:cond delay="106500"/>
                            </p:stCondLst>
                            <p:childTnLst>
                              <p:par>
                                <p:cTn id="6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6" fill="hold">
                            <p:stCondLst>
                              <p:cond delay="107000"/>
                            </p:stCondLst>
                            <p:childTnLst>
                              <p:par>
                                <p:cTn id="6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6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2" fill="hold">
                            <p:stCondLst>
                              <p:cond delay="108000"/>
                            </p:stCondLst>
                            <p:childTnLst>
                              <p:par>
                                <p:cTn id="6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5" fill="hold">
                            <p:stCondLst>
                              <p:cond delay="108500"/>
                            </p:stCondLst>
                            <p:childTnLst>
                              <p:par>
                                <p:cTn id="6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8" fill="hold">
                            <p:stCondLst>
                              <p:cond delay="109000"/>
                            </p:stCondLst>
                            <p:childTnLst>
                              <p:par>
                                <p:cTn id="6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1" fill="hold">
                            <p:stCondLst>
                              <p:cond delay="109500"/>
                            </p:stCondLst>
                            <p:childTnLst>
                              <p:par>
                                <p:cTn id="6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4" fill="hold">
                            <p:stCondLst>
                              <p:cond delay="110000"/>
                            </p:stCondLst>
                            <p:childTnLst>
                              <p:par>
                                <p:cTn id="6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7" fill="hold">
                            <p:stCondLst>
                              <p:cond delay="110500"/>
                            </p:stCondLst>
                            <p:childTnLst>
                              <p:par>
                                <p:cTn id="6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0" fill="hold">
                            <p:stCondLst>
                              <p:cond delay="111000"/>
                            </p:stCondLst>
                            <p:childTnLst>
                              <p:par>
                                <p:cTn id="6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3" fill="hold">
                            <p:stCondLst>
                              <p:cond delay="111500"/>
                            </p:stCondLst>
                            <p:childTnLst>
                              <p:par>
                                <p:cTn id="6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6" fill="hold">
                            <p:stCondLst>
                              <p:cond delay="112000"/>
                            </p:stCondLst>
                            <p:childTnLst>
                              <p:par>
                                <p:cTn id="6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9" fill="hold">
                            <p:stCondLst>
                              <p:cond delay="112500"/>
                            </p:stCondLst>
                            <p:childTnLst>
                              <p:par>
                                <p:cTn id="6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2" fill="hold">
                            <p:stCondLst>
                              <p:cond delay="113000"/>
                            </p:stCondLst>
                            <p:childTnLst>
                              <p:par>
                                <p:cTn id="6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5" fill="hold">
                            <p:stCondLst>
                              <p:cond delay="113500"/>
                            </p:stCondLst>
                            <p:childTnLst>
                              <p:par>
                                <p:cTn id="6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8" fill="hold">
                            <p:stCondLst>
                              <p:cond delay="114000"/>
                            </p:stCondLst>
                            <p:childTnLst>
                              <p:par>
                                <p:cTn id="6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1" fill="hold">
                            <p:stCondLst>
                              <p:cond delay="114500"/>
                            </p:stCondLst>
                            <p:childTnLst>
                              <p:par>
                                <p:cTn id="6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4" fill="hold">
                            <p:stCondLst>
                              <p:cond delay="115000"/>
                            </p:stCondLst>
                            <p:childTnLst>
                              <p:par>
                                <p:cTn id="6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7" fill="hold">
                            <p:stCondLst>
                              <p:cond delay="115500"/>
                            </p:stCondLst>
                            <p:childTnLst>
                              <p:par>
                                <p:cTn id="6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0" fill="hold">
                            <p:stCondLst>
                              <p:cond delay="116000"/>
                            </p:stCondLst>
                            <p:childTnLst>
                              <p:par>
                                <p:cTn id="7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3" fill="hold">
                            <p:stCondLst>
                              <p:cond delay="116500"/>
                            </p:stCondLst>
                            <p:childTnLst>
                              <p:par>
                                <p:cTn id="7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6" fill="hold">
                            <p:stCondLst>
                              <p:cond delay="117000"/>
                            </p:stCondLst>
                            <p:childTnLst>
                              <p:par>
                                <p:cTn id="7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7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7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5" fill="hold">
                            <p:stCondLst>
                              <p:cond delay="118500"/>
                            </p:stCondLst>
                            <p:childTnLst>
                              <p:par>
                                <p:cTn id="7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8" fill="hold">
                            <p:stCondLst>
                              <p:cond delay="119000"/>
                            </p:stCondLst>
                            <p:childTnLst>
                              <p:par>
                                <p:cTn id="7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1" fill="hold">
                            <p:stCondLst>
                              <p:cond delay="119500"/>
                            </p:stCondLst>
                            <p:childTnLst>
                              <p:par>
                                <p:cTn id="7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7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7" fill="hold">
                            <p:stCondLst>
                              <p:cond delay="120500"/>
                            </p:stCondLst>
                            <p:childTnLst>
                              <p:par>
                                <p:cTn id="7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0" fill="hold">
                            <p:stCondLst>
                              <p:cond delay="121000"/>
                            </p:stCondLst>
                            <p:childTnLst>
                              <p:par>
                                <p:cTn id="7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3" fill="hold">
                            <p:stCondLst>
                              <p:cond delay="121500"/>
                            </p:stCondLst>
                            <p:childTnLst>
                              <p:par>
                                <p:cTn id="7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6" fill="hold">
                            <p:stCondLst>
                              <p:cond delay="122000"/>
                            </p:stCondLst>
                            <p:childTnLst>
                              <p:par>
                                <p:cTn id="7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9" fill="hold">
                            <p:stCondLst>
                              <p:cond delay="122500"/>
                            </p:stCondLst>
                            <p:childTnLst>
                              <p:par>
                                <p:cTn id="7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2" fill="hold">
                            <p:stCondLst>
                              <p:cond delay="123000"/>
                            </p:stCondLst>
                            <p:childTnLst>
                              <p:par>
                                <p:cTn id="7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5" fill="hold">
                            <p:stCondLst>
                              <p:cond delay="123500"/>
                            </p:stCondLst>
                            <p:childTnLst>
                              <p:par>
                                <p:cTn id="7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8" fill="hold">
                            <p:stCondLst>
                              <p:cond delay="124000"/>
                            </p:stCondLst>
                            <p:childTnLst>
                              <p:par>
                                <p:cTn id="7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1" fill="hold">
                            <p:stCondLst>
                              <p:cond delay="124500"/>
                            </p:stCondLst>
                            <p:childTnLst>
                              <p:par>
                                <p:cTn id="7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4" fill="hold">
                            <p:stCondLst>
                              <p:cond delay="125000"/>
                            </p:stCondLst>
                            <p:childTnLst>
                              <p:par>
                                <p:cTn id="7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7" fill="hold">
                            <p:stCondLst>
                              <p:cond delay="125500"/>
                            </p:stCondLst>
                            <p:childTnLst>
                              <p:par>
                                <p:cTn id="7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0" fill="hold">
                            <p:stCondLst>
                              <p:cond delay="126000"/>
                            </p:stCondLst>
                            <p:childTnLst>
                              <p:par>
                                <p:cTn id="7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3" fill="hold">
                            <p:stCondLst>
                              <p:cond delay="126500"/>
                            </p:stCondLst>
                            <p:childTnLst>
                              <p:par>
                                <p:cTn id="7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6" fill="hold">
                            <p:stCondLst>
                              <p:cond delay="127000"/>
                            </p:stCondLst>
                            <p:childTnLst>
                              <p:par>
                                <p:cTn id="7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7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2" fill="hold">
                            <p:stCondLst>
                              <p:cond delay="128000"/>
                            </p:stCondLst>
                            <p:childTnLst>
                              <p:par>
                                <p:cTn id="7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5" fill="hold">
                            <p:stCondLst>
                              <p:cond delay="128500"/>
                            </p:stCondLst>
                            <p:childTnLst>
                              <p:par>
                                <p:cTn id="7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8" fill="hold">
                            <p:stCondLst>
                              <p:cond delay="129000"/>
                            </p:stCondLst>
                            <p:childTnLst>
                              <p:par>
                                <p:cTn id="7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1" fill="hold">
                            <p:stCondLst>
                              <p:cond delay="129500"/>
                            </p:stCondLst>
                            <p:childTnLst>
                              <p:par>
                                <p:cTn id="7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4" fill="hold">
                            <p:stCondLst>
                              <p:cond delay="130000"/>
                            </p:stCondLst>
                            <p:childTnLst>
                              <p:par>
                                <p:cTn id="7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7" fill="hold">
                            <p:stCondLst>
                              <p:cond delay="130500"/>
                            </p:stCondLst>
                            <p:childTnLst>
                              <p:par>
                                <p:cTn id="78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0" fill="hold">
                            <p:stCondLst>
                              <p:cond delay="131000"/>
                            </p:stCondLst>
                            <p:childTnLst>
                              <p:par>
                                <p:cTn id="7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3" fill="hold">
                            <p:stCondLst>
                              <p:cond delay="131500"/>
                            </p:stCondLst>
                            <p:childTnLst>
                              <p:par>
                                <p:cTn id="79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132000"/>
                            </p:stCondLst>
                            <p:childTnLst>
                              <p:par>
                                <p:cTn id="7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9" fill="hold">
                            <p:stCondLst>
                              <p:cond delay="132500"/>
                            </p:stCondLst>
                            <p:childTnLst>
                              <p:par>
                                <p:cTn id="80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2" fill="hold">
                            <p:stCondLst>
                              <p:cond delay="133000"/>
                            </p:stCondLst>
                            <p:childTnLst>
                              <p:par>
                                <p:cTn id="8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5" fill="hold">
                            <p:stCondLst>
                              <p:cond delay="133500"/>
                            </p:stCondLst>
                            <p:childTnLst>
                              <p:par>
                                <p:cTn id="80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8" fill="hold">
                            <p:stCondLst>
                              <p:cond delay="134000"/>
                            </p:stCondLst>
                            <p:childTnLst>
                              <p:par>
                                <p:cTn id="8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1" fill="hold">
                            <p:stCondLst>
                              <p:cond delay="134500"/>
                            </p:stCondLst>
                            <p:childTnLst>
                              <p:par>
                                <p:cTn id="81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4" fill="hold">
                            <p:stCondLst>
                              <p:cond delay="135000"/>
                            </p:stCondLst>
                            <p:childTnLst>
                              <p:par>
                                <p:cTn id="8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7" fill="hold">
                            <p:stCondLst>
                              <p:cond delay="135500"/>
                            </p:stCondLst>
                            <p:childTnLst>
                              <p:par>
                                <p:cTn id="81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0" fill="hold">
                            <p:stCondLst>
                              <p:cond delay="136000"/>
                            </p:stCondLst>
                            <p:childTnLst>
                              <p:par>
                                <p:cTn id="8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3" fill="hold">
                            <p:stCondLst>
                              <p:cond delay="136500"/>
                            </p:stCondLst>
                            <p:childTnLst>
                              <p:par>
                                <p:cTn id="82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6" fill="hold">
                            <p:stCondLst>
                              <p:cond delay="137000"/>
                            </p:stCondLst>
                            <p:childTnLst>
                              <p:par>
                                <p:cTn id="8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83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2" fill="hold">
                            <p:stCondLst>
                              <p:cond delay="138000"/>
                            </p:stCondLst>
                            <p:childTnLst>
                              <p:par>
                                <p:cTn id="8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5" fill="hold">
                            <p:stCondLst>
                              <p:cond delay="138500"/>
                            </p:stCondLst>
                            <p:childTnLst>
                              <p:par>
                                <p:cTn id="83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8" fill="hold">
                            <p:stCondLst>
                              <p:cond delay="139000"/>
                            </p:stCondLst>
                            <p:childTnLst>
                              <p:par>
                                <p:cTn id="8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1" fill="hold">
                            <p:stCondLst>
                              <p:cond delay="139500"/>
                            </p:stCondLst>
                            <p:childTnLst>
                              <p:par>
                                <p:cTn id="84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4" fill="hold">
                            <p:stCondLst>
                              <p:cond delay="140000"/>
                            </p:stCondLst>
                            <p:childTnLst>
                              <p:par>
                                <p:cTn id="8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7" fill="hold">
                            <p:stCondLst>
                              <p:cond delay="140500"/>
                            </p:stCondLst>
                            <p:childTnLst>
                              <p:par>
                                <p:cTn id="84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0" fill="hold">
                            <p:stCondLst>
                              <p:cond delay="141000"/>
                            </p:stCondLst>
                            <p:childTnLst>
                              <p:par>
                                <p:cTn id="8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3" fill="hold">
                            <p:stCondLst>
                              <p:cond delay="141500"/>
                            </p:stCondLst>
                            <p:childTnLst>
                              <p:par>
                                <p:cTn id="85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6" fill="hold">
                            <p:stCondLst>
                              <p:cond delay="142000"/>
                            </p:stCondLst>
                            <p:childTnLst>
                              <p:par>
                                <p:cTn id="8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9" fill="hold">
                            <p:stCondLst>
                              <p:cond delay="142500"/>
                            </p:stCondLst>
                            <p:childTnLst>
                              <p:par>
                                <p:cTn id="86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2" fill="hold">
                            <p:stCondLst>
                              <p:cond delay="143000"/>
                            </p:stCondLst>
                            <p:childTnLst>
                              <p:par>
                                <p:cTn id="8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5" fill="hold">
                            <p:stCondLst>
                              <p:cond delay="143500"/>
                            </p:stCondLst>
                            <p:childTnLst>
                              <p:par>
                                <p:cTn id="86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8" fill="hold">
                            <p:stCondLst>
                              <p:cond delay="144000"/>
                            </p:stCondLst>
                            <p:childTnLst>
                              <p:par>
                                <p:cTn id="8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1" fill="hold">
                            <p:stCondLst>
                              <p:cond delay="144500"/>
                            </p:stCondLst>
                            <p:childTnLst>
                              <p:par>
                                <p:cTn id="87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4" fill="hold">
                            <p:stCondLst>
                              <p:cond delay="145000"/>
                            </p:stCondLst>
                            <p:childTnLst>
                              <p:par>
                                <p:cTn id="8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7" fill="hold">
                            <p:stCondLst>
                              <p:cond delay="145500"/>
                            </p:stCondLst>
                            <p:childTnLst>
                              <p:par>
                                <p:cTn id="87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0" fill="hold">
                            <p:stCondLst>
                              <p:cond delay="146000"/>
                            </p:stCondLst>
                            <p:childTnLst>
                              <p:par>
                                <p:cTn id="8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3" fill="hold">
                            <p:stCondLst>
                              <p:cond delay="146500"/>
                            </p:stCondLst>
                            <p:childTnLst>
                              <p:par>
                                <p:cTn id="88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6" fill="hold">
                            <p:stCondLst>
                              <p:cond delay="147000"/>
                            </p:stCondLst>
                            <p:childTnLst>
                              <p:par>
                                <p:cTn id="8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89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2" fill="hold">
                            <p:stCondLst>
                              <p:cond delay="148000"/>
                            </p:stCondLst>
                            <p:childTnLst>
                              <p:par>
                                <p:cTn id="8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5" fill="hold">
                            <p:stCondLst>
                              <p:cond delay="148500"/>
                            </p:stCondLst>
                            <p:childTnLst>
                              <p:par>
                                <p:cTn id="89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8" fill="hold">
                            <p:stCondLst>
                              <p:cond delay="149000"/>
                            </p:stCondLst>
                            <p:childTnLst>
                              <p:par>
                                <p:cTn id="8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1" fill="hold">
                            <p:stCondLst>
                              <p:cond delay="149500"/>
                            </p:stCondLst>
                            <p:childTnLst>
                              <p:par>
                                <p:cTn id="90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4" fill="hold">
                            <p:stCondLst>
                              <p:cond delay="150000"/>
                            </p:stCondLst>
                            <p:childTnLst>
                              <p:par>
                                <p:cTn id="9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7" fill="hold">
                            <p:stCondLst>
                              <p:cond delay="150500"/>
                            </p:stCondLst>
                            <p:childTnLst>
                              <p:par>
                                <p:cTn id="90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0" fill="hold">
                            <p:stCondLst>
                              <p:cond delay="151000"/>
                            </p:stCondLst>
                            <p:childTnLst>
                              <p:par>
                                <p:cTn id="9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3" fill="hold">
                            <p:stCondLst>
                              <p:cond delay="151500"/>
                            </p:stCondLst>
                            <p:childTnLst>
                              <p:par>
                                <p:cTn id="9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6" fill="hold">
                            <p:stCondLst>
                              <p:cond delay="152000"/>
                            </p:stCondLst>
                            <p:childTnLst>
                              <p:par>
                                <p:cTn id="9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9" fill="hold">
                            <p:stCondLst>
                              <p:cond delay="152500"/>
                            </p:stCondLst>
                            <p:childTnLst>
                              <p:par>
                                <p:cTn id="9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2" fill="hold">
                            <p:stCondLst>
                              <p:cond delay="153000"/>
                            </p:stCondLst>
                            <p:childTnLst>
                              <p:par>
                                <p:cTn id="9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5" fill="hold">
                            <p:stCondLst>
                              <p:cond delay="153500"/>
                            </p:stCondLst>
                            <p:childTnLst>
                              <p:par>
                                <p:cTn id="9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8" fill="hold">
                            <p:stCondLst>
                              <p:cond delay="154000"/>
                            </p:stCondLst>
                            <p:childTnLst>
                              <p:par>
                                <p:cTn id="9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1" fill="hold">
                            <p:stCondLst>
                              <p:cond delay="154500"/>
                            </p:stCondLst>
                            <p:childTnLst>
                              <p:par>
                                <p:cTn id="9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4" fill="hold">
                            <p:stCondLst>
                              <p:cond delay="155000"/>
                            </p:stCondLst>
                            <p:childTnLst>
                              <p:par>
                                <p:cTn id="9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7" fill="hold">
                            <p:stCondLst>
                              <p:cond delay="155500"/>
                            </p:stCondLst>
                            <p:childTnLst>
                              <p:par>
                                <p:cTn id="9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0" fill="hold">
                            <p:stCondLst>
                              <p:cond delay="156000"/>
                            </p:stCondLst>
                            <p:childTnLst>
                              <p:par>
                                <p:cTn id="9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3" fill="hold">
                            <p:stCondLst>
                              <p:cond delay="156500"/>
                            </p:stCondLst>
                            <p:childTnLst>
                              <p:par>
                                <p:cTn id="9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6" fill="hold">
                            <p:stCondLst>
                              <p:cond delay="157000"/>
                            </p:stCondLst>
                            <p:childTnLst>
                              <p:par>
                                <p:cTn id="9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9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2" fill="hold">
                            <p:stCondLst>
                              <p:cond delay="158000"/>
                            </p:stCondLst>
                            <p:childTnLst>
                              <p:par>
                                <p:cTn id="9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5" fill="hold">
                            <p:stCondLst>
                              <p:cond delay="158500"/>
                            </p:stCondLst>
                            <p:childTnLst>
                              <p:par>
                                <p:cTn id="9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8" fill="hold">
                            <p:stCondLst>
                              <p:cond delay="159000"/>
                            </p:stCondLst>
                            <p:childTnLst>
                              <p:par>
                                <p:cTn id="9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1" fill="hold">
                            <p:stCondLst>
                              <p:cond delay="159500"/>
                            </p:stCondLst>
                            <p:childTnLst>
                              <p:par>
                                <p:cTn id="9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4" fill="hold">
                            <p:stCondLst>
                              <p:cond delay="160000"/>
                            </p:stCondLst>
                            <p:childTnLst>
                              <p:par>
                                <p:cTn id="9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7" fill="hold">
                            <p:stCondLst>
                              <p:cond delay="160500"/>
                            </p:stCondLst>
                            <p:childTnLst>
                              <p:par>
                                <p:cTn id="9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0" fill="hold">
                            <p:stCondLst>
                              <p:cond delay="161000"/>
                            </p:stCondLst>
                            <p:childTnLst>
                              <p:par>
                                <p:cTn id="9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3" fill="hold">
                            <p:stCondLst>
                              <p:cond delay="161500"/>
                            </p:stCondLst>
                            <p:childTnLst>
                              <p:par>
                                <p:cTn id="9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6" fill="hold">
                            <p:stCondLst>
                              <p:cond delay="162000"/>
                            </p:stCondLst>
                            <p:childTnLst>
                              <p:par>
                                <p:cTn id="9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9" fill="hold">
                            <p:stCondLst>
                              <p:cond delay="162500"/>
                            </p:stCondLst>
                            <p:childTnLst>
                              <p:par>
                                <p:cTn id="9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2" fill="hold">
                            <p:stCondLst>
                              <p:cond delay="163000"/>
                            </p:stCondLst>
                            <p:childTnLst>
                              <p:par>
                                <p:cTn id="9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5" fill="hold">
                            <p:stCondLst>
                              <p:cond delay="163500"/>
                            </p:stCondLst>
                            <p:childTnLst>
                              <p:par>
                                <p:cTn id="9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8" fill="hold">
                            <p:stCondLst>
                              <p:cond delay="164000"/>
                            </p:stCondLst>
                            <p:childTnLst>
                              <p:par>
                                <p:cTn id="9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1" fill="hold">
                            <p:stCondLst>
                              <p:cond delay="164500"/>
                            </p:stCondLst>
                            <p:childTnLst>
                              <p:par>
                                <p:cTn id="9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4" fill="hold">
                            <p:stCondLst>
                              <p:cond delay="165000"/>
                            </p:stCondLst>
                            <p:childTnLst>
                              <p:par>
                                <p:cTn id="9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7" fill="hold">
                            <p:stCondLst>
                              <p:cond delay="165500"/>
                            </p:stCondLst>
                            <p:childTnLst>
                              <p:par>
                                <p:cTn id="9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0" fill="hold">
                            <p:stCondLst>
                              <p:cond delay="166000"/>
                            </p:stCondLst>
                            <p:childTnLst>
                              <p:par>
                                <p:cTn id="10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3" fill="hold">
                            <p:stCondLst>
                              <p:cond delay="166500"/>
                            </p:stCondLst>
                            <p:childTnLst>
                              <p:par>
                                <p:cTn id="10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6" fill="hold">
                            <p:stCondLst>
                              <p:cond delay="167000"/>
                            </p:stCondLst>
                            <p:childTnLst>
                              <p:par>
                                <p:cTn id="10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10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2" fill="hold">
                            <p:stCondLst>
                              <p:cond delay="168000"/>
                            </p:stCondLst>
                            <p:childTnLst>
                              <p:par>
                                <p:cTn id="10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5" fill="hold">
                            <p:stCondLst>
                              <p:cond delay="168500"/>
                            </p:stCondLst>
                            <p:childTnLst>
                              <p:par>
                                <p:cTn id="10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8" fill="hold">
                            <p:stCondLst>
                              <p:cond delay="169000"/>
                            </p:stCondLst>
                            <p:childTnLst>
                              <p:par>
                                <p:cTn id="10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1" fill="hold">
                            <p:stCondLst>
                              <p:cond delay="169500"/>
                            </p:stCondLst>
                            <p:childTnLst>
                              <p:par>
                                <p:cTn id="10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4" fill="hold">
                            <p:stCondLst>
                              <p:cond delay="170000"/>
                            </p:stCondLst>
                            <p:childTnLst>
                              <p:par>
                                <p:cTn id="10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7" fill="hold">
                            <p:stCondLst>
                              <p:cond delay="170500"/>
                            </p:stCondLst>
                            <p:childTnLst>
                              <p:par>
                                <p:cTn id="10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0" fill="hold">
                            <p:stCondLst>
                              <p:cond delay="171000"/>
                            </p:stCondLst>
                            <p:childTnLst>
                              <p:par>
                                <p:cTn id="10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3" fill="hold">
                            <p:stCondLst>
                              <p:cond delay="171500"/>
                            </p:stCondLst>
                            <p:childTnLst>
                              <p:par>
                                <p:cTn id="10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6" fill="hold">
                            <p:stCondLst>
                              <p:cond delay="172000"/>
                            </p:stCondLst>
                            <p:childTnLst>
                              <p:par>
                                <p:cTn id="10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9" fill="hold">
                            <p:stCondLst>
                              <p:cond delay="172500"/>
                            </p:stCondLst>
                            <p:childTnLst>
                              <p:par>
                                <p:cTn id="10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2" fill="hold">
                            <p:stCondLst>
                              <p:cond delay="173000"/>
                            </p:stCondLst>
                            <p:childTnLst>
                              <p:par>
                                <p:cTn id="10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5" fill="hold">
                            <p:stCondLst>
                              <p:cond delay="173500"/>
                            </p:stCondLst>
                            <p:childTnLst>
                              <p:par>
                                <p:cTn id="10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8" fill="hold">
                            <p:stCondLst>
                              <p:cond delay="174000"/>
                            </p:stCondLst>
                            <p:childTnLst>
                              <p:par>
                                <p:cTn id="10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1" fill="hold">
                            <p:stCondLst>
                              <p:cond delay="174500"/>
                            </p:stCondLst>
                            <p:childTnLst>
                              <p:par>
                                <p:cTn id="10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4" fill="hold">
                            <p:stCondLst>
                              <p:cond delay="175000"/>
                            </p:stCondLst>
                            <p:childTnLst>
                              <p:par>
                                <p:cTn id="10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7" fill="hold">
                            <p:stCondLst>
                              <p:cond delay="175500"/>
                            </p:stCondLst>
                            <p:childTnLst>
                              <p:par>
                                <p:cTn id="10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0" fill="hold">
                            <p:stCondLst>
                              <p:cond delay="176000"/>
                            </p:stCondLst>
                            <p:childTnLst>
                              <p:par>
                                <p:cTn id="10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3" fill="hold">
                            <p:stCondLst>
                              <p:cond delay="176500"/>
                            </p:stCondLst>
                            <p:childTnLst>
                              <p:par>
                                <p:cTn id="10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10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10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2" fill="hold">
                            <p:stCondLst>
                              <p:cond delay="178000"/>
                            </p:stCondLst>
                            <p:childTnLst>
                              <p:par>
                                <p:cTn id="10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5" fill="hold">
                            <p:stCondLst>
                              <p:cond delay="178500"/>
                            </p:stCondLst>
                            <p:childTnLst>
                              <p:par>
                                <p:cTn id="10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8" fill="hold">
                            <p:stCondLst>
                              <p:cond delay="179000"/>
                            </p:stCondLst>
                            <p:childTnLst>
                              <p:par>
                                <p:cTn id="10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1" fill="hold">
                            <p:stCondLst>
                              <p:cond delay="179500"/>
                            </p:stCondLst>
                            <p:childTnLst>
                              <p:par>
                                <p:cTn id="10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4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0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7" fill="hold">
                            <p:stCondLst>
                              <p:cond delay="180500"/>
                            </p:stCondLst>
                            <p:childTnLst>
                              <p:par>
                                <p:cTn id="108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48" grpId="0" animBg="1"/>
      <p:bldP spid="248" grpId="1" animBg="1"/>
      <p:bldP spid="249" grpId="0" animBg="1"/>
      <p:bldP spid="249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4" grpId="0" animBg="1"/>
      <p:bldP spid="254" grpId="1" animBg="1"/>
      <p:bldP spid="255" grpId="0" animBg="1"/>
      <p:bldP spid="255" grpId="1" animBg="1"/>
      <p:bldP spid="256" grpId="0" animBg="1"/>
      <p:bldP spid="256" grpId="1" animBg="1"/>
      <p:bldP spid="257" grpId="0" animBg="1"/>
      <p:bldP spid="257" grpId="1" animBg="1"/>
      <p:bldP spid="258" grpId="0" animBg="1"/>
      <p:bldP spid="258" grpId="1" animBg="1"/>
      <p:bldP spid="259" grpId="0" animBg="1"/>
      <p:bldP spid="259" grpId="1" animBg="1"/>
      <p:bldP spid="260" grpId="0" animBg="1"/>
      <p:bldP spid="260" grpId="1" animBg="1"/>
      <p:bldP spid="261" grpId="0" animBg="1"/>
      <p:bldP spid="261" grpId="1" animBg="1"/>
      <p:bldP spid="262" grpId="0" animBg="1"/>
      <p:bldP spid="262" grpId="1" animBg="1"/>
      <p:bldP spid="263" grpId="0" animBg="1"/>
      <p:bldP spid="263" grpId="1" animBg="1"/>
      <p:bldP spid="264" grpId="0" animBg="1"/>
      <p:bldP spid="264" grpId="1" animBg="1"/>
      <p:bldP spid="265" grpId="0" animBg="1"/>
      <p:bldP spid="265" grpId="1" animBg="1"/>
      <p:bldP spid="266" grpId="0" animBg="1"/>
      <p:bldP spid="266" grpId="1" animBg="1"/>
      <p:bldP spid="267" grpId="0" animBg="1"/>
      <p:bldP spid="267" grpId="1" animBg="1"/>
      <p:bldP spid="268" grpId="0" animBg="1"/>
      <p:bldP spid="268" grpId="1" animBg="1"/>
      <p:bldP spid="269" grpId="0" animBg="1"/>
      <p:bldP spid="269" grpId="1" animBg="1"/>
      <p:bldP spid="270" grpId="0" animBg="1"/>
      <p:bldP spid="270" grpId="1" animBg="1"/>
      <p:bldP spid="271" grpId="0" animBg="1"/>
      <p:bldP spid="271" grpId="1" animBg="1"/>
      <p:bldP spid="272" grpId="0" animBg="1"/>
      <p:bldP spid="272" grpId="1" animBg="1"/>
      <p:bldP spid="273" grpId="0" animBg="1"/>
      <p:bldP spid="273" grpId="1" animBg="1"/>
      <p:bldP spid="274" grpId="0" animBg="1"/>
      <p:bldP spid="274" grpId="1" animBg="1"/>
      <p:bldP spid="275" grpId="0" animBg="1"/>
      <p:bldP spid="275" grpId="1" animBg="1"/>
      <p:bldP spid="276" grpId="0" animBg="1"/>
      <p:bldP spid="276" grpId="1" animBg="1"/>
      <p:bldP spid="277" grpId="0" animBg="1"/>
      <p:bldP spid="277" grpId="1" animBg="1"/>
      <p:bldP spid="278" grpId="0" animBg="1"/>
      <p:bldP spid="278" grpId="1" animBg="1"/>
      <p:bldP spid="279" grpId="0" animBg="1"/>
      <p:bldP spid="279" grpId="1" animBg="1"/>
      <p:bldP spid="280" grpId="0" animBg="1"/>
      <p:bldP spid="280" grpId="1" animBg="1"/>
      <p:bldP spid="281" grpId="0" animBg="1"/>
      <p:bldP spid="281" grpId="1" animBg="1"/>
      <p:bldP spid="282" grpId="0" animBg="1"/>
      <p:bldP spid="282" grpId="1" animBg="1"/>
      <p:bldP spid="283" grpId="0" animBg="1"/>
      <p:bldP spid="283" grpId="1" animBg="1"/>
      <p:bldP spid="284" grpId="0" animBg="1"/>
      <p:bldP spid="284" grpId="1" animBg="1"/>
      <p:bldP spid="285" grpId="0" animBg="1"/>
      <p:bldP spid="285" grpId="1" animBg="1"/>
      <p:bldP spid="286" grpId="0" animBg="1"/>
      <p:bldP spid="286" grpId="1" animBg="1"/>
      <p:bldP spid="287" grpId="0" animBg="1"/>
      <p:bldP spid="287" grpId="1" animBg="1"/>
      <p:bldP spid="288" grpId="0" animBg="1"/>
      <p:bldP spid="288" grpId="1" animBg="1"/>
      <p:bldP spid="289" grpId="0" animBg="1"/>
      <p:bldP spid="289" grpId="1" animBg="1"/>
      <p:bldP spid="290" grpId="0" animBg="1"/>
      <p:bldP spid="290" grpId="1" animBg="1"/>
      <p:bldP spid="291" grpId="0" animBg="1"/>
      <p:bldP spid="291" grpId="1" animBg="1"/>
      <p:bldP spid="292" grpId="0" animBg="1"/>
      <p:bldP spid="292" grpId="1" animBg="1"/>
      <p:bldP spid="293" grpId="0" animBg="1"/>
      <p:bldP spid="293" grpId="1" animBg="1"/>
      <p:bldP spid="294" grpId="0" animBg="1"/>
      <p:bldP spid="294" grpId="1" animBg="1"/>
      <p:bldP spid="295" grpId="0" animBg="1"/>
      <p:bldP spid="295" grpId="1" animBg="1"/>
      <p:bldP spid="296" grpId="0" animBg="1"/>
      <p:bldP spid="296" grpId="1" animBg="1"/>
      <p:bldP spid="297" grpId="0" animBg="1"/>
      <p:bldP spid="297" grpId="1" animBg="1"/>
      <p:bldP spid="298" grpId="0" animBg="1"/>
      <p:bldP spid="298" grpId="1" animBg="1"/>
      <p:bldP spid="299" grpId="0" animBg="1"/>
      <p:bldP spid="299" grpId="1" animBg="1"/>
      <p:bldP spid="300" grpId="0" animBg="1"/>
      <p:bldP spid="300" grpId="1" animBg="1"/>
      <p:bldP spid="301" grpId="0" animBg="1"/>
      <p:bldP spid="301" grpId="1" animBg="1"/>
      <p:bldP spid="302" grpId="0" animBg="1"/>
      <p:bldP spid="302" grpId="1" animBg="1"/>
      <p:bldP spid="303" grpId="0" animBg="1"/>
      <p:bldP spid="303" grpId="1" animBg="1"/>
      <p:bldP spid="304" grpId="0" animBg="1"/>
      <p:bldP spid="304" grpId="1" animBg="1"/>
      <p:bldP spid="305" grpId="0" animBg="1"/>
      <p:bldP spid="305" grpId="1" animBg="1"/>
      <p:bldP spid="306" grpId="0" animBg="1"/>
      <p:bldP spid="306" grpId="1" animBg="1"/>
      <p:bldP spid="307" grpId="0" animBg="1"/>
      <p:bldP spid="307" grpId="1" animBg="1"/>
      <p:bldP spid="308" grpId="0" animBg="1"/>
      <p:bldP spid="308" grpId="1" animBg="1"/>
      <p:bldP spid="309" grpId="0" animBg="1"/>
      <p:bldP spid="309" grpId="1" animBg="1"/>
      <p:bldP spid="310" grpId="0" animBg="1"/>
      <p:bldP spid="310" grpId="1" animBg="1"/>
      <p:bldP spid="311" grpId="0" animBg="1"/>
      <p:bldP spid="311" grpId="1" animBg="1"/>
      <p:bldP spid="312" grpId="0" animBg="1"/>
      <p:bldP spid="312" grpId="1" animBg="1"/>
      <p:bldP spid="313" grpId="0" animBg="1"/>
      <p:bldP spid="313" grpId="1" animBg="1"/>
      <p:bldP spid="314" grpId="0" animBg="1"/>
      <p:bldP spid="314" grpId="1" animBg="1"/>
      <p:bldP spid="315" grpId="0" animBg="1"/>
      <p:bldP spid="315" grpId="1" animBg="1"/>
      <p:bldP spid="316" grpId="0" animBg="1"/>
      <p:bldP spid="316" grpId="1" animBg="1"/>
      <p:bldP spid="317" grpId="0" animBg="1"/>
      <p:bldP spid="317" grpId="1" animBg="1"/>
      <p:bldP spid="318" grpId="0" animBg="1"/>
      <p:bldP spid="318" grpId="1" animBg="1"/>
      <p:bldP spid="319" grpId="0" animBg="1"/>
      <p:bldP spid="319" grpId="1" animBg="1"/>
      <p:bldP spid="320" grpId="0" animBg="1"/>
      <p:bldP spid="320" grpId="1" animBg="1"/>
      <p:bldP spid="321" grpId="0" animBg="1"/>
      <p:bldP spid="321" grpId="1" animBg="1"/>
      <p:bldP spid="322" grpId="0" animBg="1"/>
      <p:bldP spid="322" grpId="1" animBg="1"/>
      <p:bldP spid="323" grpId="0" animBg="1"/>
      <p:bldP spid="323" grpId="1" animBg="1"/>
      <p:bldP spid="324" grpId="0" animBg="1"/>
      <p:bldP spid="324" grpId="1" animBg="1"/>
      <p:bldP spid="325" grpId="0" animBg="1"/>
      <p:bldP spid="325" grpId="1" animBg="1"/>
      <p:bldP spid="326" grpId="0" animBg="1"/>
      <p:bldP spid="326" grpId="1" animBg="1"/>
      <p:bldP spid="327" grpId="0" animBg="1"/>
      <p:bldP spid="327" grpId="1" animBg="1"/>
      <p:bldP spid="328" grpId="0" animBg="1"/>
      <p:bldP spid="328" grpId="1" animBg="1"/>
      <p:bldP spid="329" grpId="0" animBg="1"/>
      <p:bldP spid="329" grpId="1" animBg="1"/>
      <p:bldP spid="330" grpId="0" animBg="1"/>
      <p:bldP spid="330" grpId="1" animBg="1"/>
      <p:bldP spid="331" grpId="0" animBg="1"/>
      <p:bldP spid="331" grpId="1" animBg="1"/>
      <p:bldP spid="332" grpId="0" animBg="1"/>
      <p:bldP spid="332" grpId="1" animBg="1"/>
      <p:bldP spid="333" grpId="0" animBg="1"/>
      <p:bldP spid="333" grpId="1" animBg="1"/>
      <p:bldP spid="334" grpId="0" animBg="1"/>
      <p:bldP spid="334" grpId="1" animBg="1"/>
      <p:bldP spid="335" grpId="0" animBg="1"/>
      <p:bldP spid="335" grpId="1" animBg="1"/>
      <p:bldP spid="336" grpId="0" animBg="1"/>
      <p:bldP spid="336" grpId="1" animBg="1"/>
      <p:bldP spid="337" grpId="0" animBg="1"/>
      <p:bldP spid="337" grpId="1" animBg="1"/>
      <p:bldP spid="338" grpId="0" animBg="1"/>
      <p:bldP spid="338" grpId="1" animBg="1"/>
      <p:bldP spid="339" grpId="0" animBg="1"/>
      <p:bldP spid="339" grpId="1" animBg="1"/>
      <p:bldP spid="340" grpId="0" animBg="1"/>
      <p:bldP spid="340" grpId="1" animBg="1"/>
      <p:bldP spid="341" grpId="0" animBg="1"/>
      <p:bldP spid="341" grpId="1" animBg="1"/>
      <p:bldP spid="342" grpId="0" animBg="1"/>
      <p:bldP spid="342" grpId="1" animBg="1"/>
      <p:bldP spid="343" grpId="0" animBg="1"/>
      <p:bldP spid="343" grpId="1" animBg="1"/>
      <p:bldP spid="344" grpId="0" animBg="1"/>
      <p:bldP spid="344" grpId="1" animBg="1"/>
      <p:bldP spid="345" grpId="0" animBg="1"/>
      <p:bldP spid="345" grpId="1" animBg="1"/>
      <p:bldP spid="346" grpId="0" animBg="1"/>
      <p:bldP spid="346" grpId="1" animBg="1"/>
      <p:bldP spid="347" grpId="0" animBg="1"/>
      <p:bldP spid="347" grpId="1" animBg="1"/>
      <p:bldP spid="348" grpId="0" animBg="1"/>
      <p:bldP spid="348" grpId="1" animBg="1"/>
      <p:bldP spid="349" grpId="0" animBg="1"/>
      <p:bldP spid="349" grpId="1" animBg="1"/>
      <p:bldP spid="350" grpId="0" animBg="1"/>
      <p:bldP spid="350" grpId="1" animBg="1"/>
      <p:bldP spid="351" grpId="0" animBg="1"/>
      <p:bldP spid="351" grpId="1" animBg="1"/>
      <p:bldP spid="352" grpId="0" animBg="1"/>
      <p:bldP spid="352" grpId="1" animBg="1"/>
      <p:bldP spid="353" grpId="0" animBg="1"/>
      <p:bldP spid="353" grpId="1" animBg="1"/>
      <p:bldP spid="354" grpId="0" animBg="1"/>
      <p:bldP spid="354" grpId="1" animBg="1"/>
      <p:bldP spid="355" grpId="0" animBg="1"/>
      <p:bldP spid="355" grpId="1" animBg="1"/>
      <p:bldP spid="356" grpId="0" animBg="1"/>
      <p:bldP spid="356" grpId="1" animBg="1"/>
      <p:bldP spid="357" grpId="0" animBg="1"/>
      <p:bldP spid="357" grpId="1" animBg="1"/>
      <p:bldP spid="358" grpId="0" animBg="1"/>
      <p:bldP spid="358" grpId="1" animBg="1"/>
      <p:bldP spid="359" grpId="0" animBg="1"/>
      <p:bldP spid="359" grpId="1" animBg="1"/>
      <p:bldP spid="360" grpId="0" animBg="1"/>
      <p:bldP spid="360" grpId="1" animBg="1"/>
      <p:bldP spid="361" grpId="0" animBg="1"/>
      <p:bldP spid="361" grpId="1" animBg="1"/>
      <p:bldP spid="362" grpId="0" animBg="1"/>
      <p:bldP spid="362" grpId="1" animBg="1"/>
      <p:bldP spid="363" grpId="0" animBg="1"/>
      <p:bldP spid="363" grpId="1" animBg="1"/>
      <p:bldP spid="364" grpId="0" animBg="1"/>
      <p:bldP spid="364" grpId="1" animBg="1"/>
      <p:bldP spid="365" grpId="0" animBg="1"/>
      <p:bldP spid="365" grpId="1" animBg="1"/>
      <p:bldP spid="366" grpId="0" animBg="1"/>
      <p:bldP spid="366" grpId="1" animBg="1"/>
      <p:bldP spid="367" grpId="0" animBg="1"/>
      <p:bldP spid="367" grpId="1" animBg="1"/>
      <p:bldP spid="368" grpId="0" animBg="1"/>
      <p:bldP spid="368" grpId="1" animBg="1"/>
      <p:bldP spid="369" grpId="0" animBg="1"/>
      <p:bldP spid="369" grpId="1" animBg="1"/>
      <p:bldP spid="370" grpId="0" animBg="1"/>
      <p:bldP spid="370" grpId="1" animBg="1"/>
      <p:bldP spid="371" grpId="0" animBg="1"/>
      <p:bldP spid="371" grpId="1" animBg="1"/>
      <p:bldP spid="372" grpId="0" animBg="1"/>
      <p:bldP spid="372" grpId="1" animBg="1"/>
      <p:bldP spid="373" grpId="0" animBg="1"/>
      <p:bldP spid="373" grpId="1" animBg="1"/>
      <p:bldP spid="374" grpId="0" animBg="1"/>
      <p:bldP spid="374" grpId="1" animBg="1"/>
      <p:bldP spid="375" grpId="0" animBg="1"/>
      <p:bldP spid="375" grpId="1" animBg="1"/>
      <p:bldP spid="376" grpId="0" animBg="1"/>
      <p:bldP spid="376" grpId="1" animBg="1"/>
      <p:bldP spid="377" grpId="0" animBg="1"/>
      <p:bldP spid="377" grpId="1" animBg="1"/>
      <p:bldP spid="378" grpId="0" animBg="1"/>
      <p:bldP spid="378" grpId="1" animBg="1"/>
      <p:bldP spid="379" grpId="0" animBg="1"/>
      <p:bldP spid="379" grpId="1" animBg="1"/>
      <p:bldP spid="380" grpId="0" animBg="1"/>
      <p:bldP spid="380" grpId="1" animBg="1"/>
      <p:bldP spid="381" grpId="0" animBg="1"/>
      <p:bldP spid="381" grpId="1" animBg="1"/>
      <p:bldP spid="382" grpId="0" animBg="1"/>
      <p:bldP spid="382" grpId="1" animBg="1"/>
      <p:bldP spid="383" grpId="0" animBg="1"/>
      <p:bldP spid="383" grpId="1" animBg="1"/>
      <p:bldP spid="384" grpId="0" animBg="1"/>
      <p:bldP spid="384" grpId="1" animBg="1"/>
      <p:bldP spid="385" grpId="0" animBg="1"/>
      <p:bldP spid="385" grpId="1" animBg="1"/>
      <p:bldP spid="386" grpId="0" animBg="1"/>
      <p:bldP spid="386" grpId="1" animBg="1"/>
      <p:bldP spid="387" grpId="0" animBg="1"/>
      <p:bldP spid="387" grpId="1" animBg="1"/>
      <p:bldP spid="388" grpId="0" animBg="1"/>
      <p:bldP spid="388" grpId="1" animBg="1"/>
      <p:bldP spid="389" grpId="0" animBg="1"/>
      <p:bldP spid="389" grpId="1" animBg="1"/>
      <p:bldP spid="390" grpId="0" animBg="1"/>
      <p:bldP spid="390" grpId="1" animBg="1"/>
      <p:bldP spid="391" grpId="0" animBg="1"/>
      <p:bldP spid="391" grpId="1" animBg="1"/>
      <p:bldP spid="392" grpId="0" animBg="1"/>
      <p:bldP spid="392" grpId="1" animBg="1"/>
      <p:bldP spid="393" grpId="0" animBg="1"/>
      <p:bldP spid="393" grpId="1" animBg="1"/>
      <p:bldP spid="394" grpId="0" animBg="1"/>
      <p:bldP spid="394" grpId="1" animBg="1"/>
      <p:bldP spid="395" grpId="0" animBg="1"/>
      <p:bldP spid="395" grpId="1" animBg="1"/>
      <p:bldP spid="396" grpId="0" animBg="1"/>
      <p:bldP spid="396" grpId="1" animBg="1"/>
      <p:bldP spid="397" grpId="0" animBg="1"/>
      <p:bldP spid="397" grpId="1" animBg="1"/>
      <p:bldP spid="398" grpId="0" animBg="1"/>
      <p:bldP spid="398" grpId="1" animBg="1"/>
      <p:bldP spid="399" grpId="0" animBg="1"/>
      <p:bldP spid="399" grpId="1" animBg="1"/>
      <p:bldP spid="400" grpId="0" animBg="1"/>
      <p:bldP spid="400" grpId="1" animBg="1"/>
      <p:bldP spid="401" grpId="0" animBg="1"/>
      <p:bldP spid="401" grpId="1" animBg="1"/>
      <p:bldP spid="402" grpId="0" animBg="1"/>
      <p:bldP spid="402" grpId="1" animBg="1"/>
      <p:bldP spid="403" grpId="0" animBg="1"/>
      <p:bldP spid="403" grpId="1" animBg="1"/>
      <p:bldP spid="404" grpId="0" animBg="1"/>
      <p:bldP spid="404" grpId="1" animBg="1"/>
      <p:bldP spid="405" grpId="0" animBg="1"/>
      <p:bldP spid="405" grpId="1" animBg="1"/>
      <p:bldP spid="406" grpId="0" animBg="1"/>
      <p:bldP spid="406" grpId="1" animBg="1"/>
      <p:bldP spid="407" grpId="0" animBg="1"/>
      <p:bldP spid="407" grpId="1" animBg="1"/>
      <p:bldP spid="408" grpId="0" animBg="1"/>
      <p:bldP spid="408" grpId="1" animBg="1"/>
      <p:bldP spid="409" grpId="0" animBg="1"/>
      <p:bldP spid="409" grpId="1" animBg="1"/>
      <p:bldP spid="410" grpId="0" animBg="1"/>
      <p:bldP spid="410" grpId="1" animBg="1"/>
      <p:bldP spid="411" grpId="0" animBg="1"/>
      <p:bldP spid="411" grpId="1" animBg="1"/>
      <p:bldP spid="412" grpId="0" animBg="1"/>
      <p:bldP spid="412" grpId="1" animBg="1"/>
      <p:bldP spid="413" grpId="0" animBg="1"/>
      <p:bldP spid="413" grpId="1" animBg="1"/>
      <p:bldP spid="414" grpId="0" animBg="1"/>
      <p:bldP spid="414" grpId="1" animBg="1"/>
      <p:bldP spid="415" grpId="0" animBg="1"/>
      <p:bldP spid="415" grpId="1" animBg="1"/>
      <p:bldP spid="416" grpId="0" animBg="1"/>
      <p:bldP spid="416" grpId="1" animBg="1"/>
      <p:bldP spid="417" grpId="0" animBg="1"/>
      <p:bldP spid="417" grpId="1" animBg="1"/>
      <p:bldP spid="418" grpId="0" animBg="1"/>
      <p:bldP spid="418" grpId="1" animBg="1"/>
      <p:bldP spid="419" grpId="0" animBg="1"/>
      <p:bldP spid="419" grpId="1" animBg="1"/>
      <p:bldP spid="420" grpId="0" animBg="1"/>
      <p:bldP spid="420" grpId="1" animBg="1"/>
      <p:bldP spid="421" grpId="0" animBg="1"/>
      <p:bldP spid="421" grpId="1" animBg="1"/>
      <p:bldP spid="422" grpId="0" animBg="1"/>
      <p:bldP spid="422" grpId="1" animBg="1"/>
      <p:bldP spid="423" grpId="0" animBg="1"/>
      <p:bldP spid="423" grpId="1" animBg="1"/>
      <p:bldP spid="424" grpId="0" animBg="1"/>
      <p:bldP spid="424" grpId="1" animBg="1"/>
      <p:bldP spid="425" grpId="0" animBg="1"/>
      <p:bldP spid="425" grpId="1" animBg="1"/>
      <p:bldP spid="426" grpId="0" animBg="1"/>
      <p:bldP spid="426" grpId="1" animBg="1"/>
      <p:bldP spid="427" grpId="0" animBg="1"/>
      <p:bldP spid="42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Rectangle: Rounded Corners 246">
            <a:extLst>
              <a:ext uri="{FF2B5EF4-FFF2-40B4-BE49-F238E27FC236}">
                <a16:creationId xmlns:a16="http://schemas.microsoft.com/office/drawing/2014/main" id="{F8AB5CD7-EDA2-934E-41F3-189A2E5E1CD4}"/>
              </a:ext>
            </a:extLst>
          </p:cNvPr>
          <p:cNvSpPr/>
          <p:nvPr/>
        </p:nvSpPr>
        <p:spPr>
          <a:xfrm>
            <a:off x="8455090" y="4105469"/>
            <a:ext cx="295780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BẮT ĐẦU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6E09543D-CB95-E870-94EF-808517D0309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01:00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F052A07D-0BC7-37FF-264A-D6847F1746F8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9A319971-431E-6A2F-AF72-8E17A40B1D53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0E31F8A6-6529-07CE-7573-635FE9F1D29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30533695-F986-062D-DFFC-DE5A9A650842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0FE0BC2D-B919-8446-B835-EEAA82E6E348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23AFCCC1-A0E7-7533-9D65-2D626431630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FA376AC8-85DD-C960-20D2-ABF68F5EAB49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195C5277-2CD4-FEC6-DBEB-670040200CD3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FE34E1C1-2174-9961-B867-FB10E54752D2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1FBF1C24-45BF-9C70-29B6-30A9CA8270FA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00:50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3504B426-0721-F60E-031F-6337538EE10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EDC81FAC-2A82-0433-63A1-8AA88C7B305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8446BADC-E17F-152A-455D-877F07C50918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7F43551F-D245-4F0C-3892-C08861F8E6EF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E0EDB1F7-2C3D-91D5-C668-0ED2EDD00AB9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AD71BC80-BCEC-F227-1A48-FDACD4E391E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F76169B4-1073-996B-9A7A-CA55EC26E3B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347F62E1-4689-EAA0-E54E-E3642CACBD7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6EDC2EC5-BD94-24ED-DA43-C9C74F27FEE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8B4CE8DE-DED0-A58B-B39A-8C40F1717666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00:40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EC9002EA-2368-92B0-6EAD-768404D2319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FD2851C5-9EEC-C907-7537-E8AE40D5434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3388EF07-6BD5-DFCC-5B3B-D10808DBA60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B4395C52-F8A8-00B0-D319-1AB4F7F44B6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ABA6AA66-2134-99DB-755E-C81B6D354178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A42DDD5A-F437-2875-D3A4-169E6C0925D3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0B70A3E2-D3FC-B6E2-EA97-AB99299D509A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7A465523-2BB0-C8B0-9EB6-DA1EBD2BB2FB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917BF867-581A-5690-5444-3BF5B250994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73BE5F4B-6580-C6B3-2DDC-C1361E775967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00:30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2F1236BB-A9D0-E3DF-890C-FAE555C1369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3C5FA190-37A5-C832-93F4-F600E312C5B3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0A4E82F1-8E49-AF6D-34D6-3E981B1606A9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E618B2A2-FE6B-CD38-669F-74556B9D47E0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2B759777-62B7-DD14-DCE8-AED64EAD9CD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62A68435-AC6F-4DDC-09A7-5F1EDEC59F1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AE0F6806-9F35-38B4-F4E4-54FB8ED53C6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B1F1ABA3-A8CE-A2BE-4718-119B1BECB98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F134B02B-E038-267C-0895-2A74236BC84C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12DE48C2-22B1-4CC9-B22B-E910E5CEE6A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00:20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BB665692-1365-67AC-453E-00845871E751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0E3D03D0-0F11-1226-FC8D-B468EF49FF3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24DAC61D-B92D-B2EB-55E0-22F7AF5DD9CE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59C6DE6A-3EFB-916F-6BE4-BF97FBA30FD0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43BBD46F-2778-1B88-AF98-78DDBADFB429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C9C4F177-6327-DC7C-F2A0-6C250607BE19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03346653-921A-BE03-C810-90722572F435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165B75F4-2D02-04D9-A17B-46A2252DA999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0CA3373A-5126-09EA-758C-C26DCE542140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20CD1626-1500-E2FF-8240-5EAF8E6F98D3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00:10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B57AAD95-502B-478B-6FB2-C7EA10D43DF4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00:09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B37D2285-6600-0C9B-1BDB-F3FD65BF0B6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00:08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67F6DF2B-8996-52BB-CB10-F2A96F95D89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00:07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4C839C92-5385-0A11-6EF0-DC4D185D0B4F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00:06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EF80BAC5-98BC-9E88-406C-1669DE82ED82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00:05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21205CD4-47BD-580B-D401-FE1343CCA992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00:04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4E558597-8E2B-E8C7-5C14-2305249C179D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00:03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C767757D-69E9-2B15-D9F2-6F40E8E8EB46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00:02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7C043B4C-EAAB-2E50-A98F-1307380822D2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00:01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FA036CFB-ED7C-5CDD-AD6E-C8CEEA68C3BB}"/>
              </a:ext>
            </a:extLst>
          </p:cNvPr>
          <p:cNvSpPr/>
          <p:nvPr/>
        </p:nvSpPr>
        <p:spPr>
          <a:xfrm>
            <a:off x="8455090" y="883490"/>
            <a:ext cx="2957804" cy="27338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00:00</a:t>
            </a:r>
          </a:p>
        </p:txBody>
      </p:sp>
      <p:pic>
        <p:nvPicPr>
          <p:cNvPr id="309" name="Picture 308">
            <a:extLst>
              <a:ext uri="{FF2B5EF4-FFF2-40B4-BE49-F238E27FC236}">
                <a16:creationId xmlns:a16="http://schemas.microsoft.com/office/drawing/2014/main" id="{4C1C1FDE-5DE5-267C-E043-2A72AD3905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8" b="4923"/>
          <a:stretch/>
        </p:blipFill>
        <p:spPr>
          <a:xfrm>
            <a:off x="65317" y="403571"/>
            <a:ext cx="7943461" cy="63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0"/>
                            </p:stCondLst>
                            <p:childTnLst>
                              <p:par>
                                <p:cTn id="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0"/>
                            </p:stCondLst>
                            <p:childTnLst>
                              <p:par>
                                <p:cTn id="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500"/>
                            </p:stCondLst>
                            <p:childTnLst>
                              <p:par>
                                <p:cTn id="1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9500"/>
                            </p:stCondLst>
                            <p:childTnLst>
                              <p:par>
                                <p:cTn id="1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0500"/>
                            </p:stCondLst>
                            <p:childTnLst>
                              <p:par>
                                <p:cTn id="18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1500"/>
                            </p:stCondLst>
                            <p:childTnLst>
                              <p:par>
                                <p:cTn id="19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2500"/>
                            </p:stCondLst>
                            <p:childTnLst>
                              <p:par>
                                <p:cTn id="20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3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3500"/>
                            </p:stCondLst>
                            <p:childTnLst>
                              <p:par>
                                <p:cTn id="20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4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4500"/>
                            </p:stCondLst>
                            <p:childTnLst>
                              <p:par>
                                <p:cTn id="21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5500"/>
                            </p:stCondLst>
                            <p:childTnLst>
                              <p:par>
                                <p:cTn id="21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6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6500"/>
                            </p:stCondLst>
                            <p:childTnLst>
                              <p:par>
                                <p:cTn id="22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37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7500"/>
                            </p:stCondLst>
                            <p:childTnLst>
                              <p:par>
                                <p:cTn id="23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8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8500"/>
                            </p:stCondLst>
                            <p:childTnLst>
                              <p:par>
                                <p:cTn id="23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9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9500"/>
                            </p:stCondLst>
                            <p:childTnLst>
                              <p:par>
                                <p:cTn id="24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40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0500"/>
                            </p:stCondLst>
                            <p:childTnLst>
                              <p:par>
                                <p:cTn id="24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41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41500"/>
                            </p:stCondLst>
                            <p:childTnLst>
                              <p:par>
                                <p:cTn id="25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2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42500"/>
                            </p:stCondLst>
                            <p:childTnLst>
                              <p:par>
                                <p:cTn id="26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43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43500"/>
                            </p:stCondLst>
                            <p:childTnLst>
                              <p:par>
                                <p:cTn id="26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4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4500"/>
                            </p:stCondLst>
                            <p:childTnLst>
                              <p:par>
                                <p:cTn id="27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45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45500"/>
                            </p:stCondLst>
                            <p:childTnLst>
                              <p:par>
                                <p:cTn id="27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46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6500"/>
                            </p:stCondLst>
                            <p:childTnLst>
                              <p:par>
                                <p:cTn id="28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7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47500"/>
                            </p:stCondLst>
                            <p:childTnLst>
                              <p:par>
                                <p:cTn id="29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8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48500"/>
                            </p:stCondLst>
                            <p:childTnLst>
                              <p:par>
                                <p:cTn id="29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49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49500"/>
                            </p:stCondLst>
                            <p:childTnLst>
                              <p:par>
                                <p:cTn id="30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50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50500"/>
                            </p:stCondLst>
                            <p:childTnLst>
                              <p:par>
                                <p:cTn id="30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51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1500"/>
                            </p:stCondLst>
                            <p:childTnLst>
                              <p:par>
                                <p:cTn id="3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52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2500"/>
                            </p:stCondLst>
                            <p:childTnLst>
                              <p:par>
                                <p:cTn id="3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3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3500"/>
                            </p:stCondLst>
                            <p:childTnLst>
                              <p:par>
                                <p:cTn id="3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54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4500"/>
                            </p:stCondLst>
                            <p:childTnLst>
                              <p:par>
                                <p:cTn id="3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5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55500"/>
                            </p:stCondLst>
                            <p:childTnLst>
                              <p:par>
                                <p:cTn id="3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6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56500"/>
                            </p:stCondLst>
                            <p:childTnLst>
                              <p:par>
                                <p:cTn id="3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57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57500"/>
                            </p:stCondLst>
                            <p:childTnLst>
                              <p:par>
                                <p:cTn id="3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8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58500"/>
                            </p:stCondLst>
                            <p:childTnLst>
                              <p:par>
                                <p:cTn id="3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59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9500"/>
                            </p:stCondLst>
                            <p:childTnLst>
                              <p:par>
                                <p:cTn id="3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60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60500"/>
                            </p:stCondLst>
                            <p:childTnLst>
                              <p:par>
                                <p:cTn id="3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</p:childTnLst>
        </p:cTn>
      </p:par>
    </p:tnLst>
    <p:bldLst>
      <p:bldP spid="248" grpId="0" animBg="1"/>
      <p:bldP spid="248" grpId="1" animBg="1"/>
      <p:bldP spid="249" grpId="0" animBg="1"/>
      <p:bldP spid="249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4" grpId="0" animBg="1"/>
      <p:bldP spid="254" grpId="1" animBg="1"/>
      <p:bldP spid="255" grpId="0" animBg="1"/>
      <p:bldP spid="255" grpId="1" animBg="1"/>
      <p:bldP spid="256" grpId="0" animBg="1"/>
      <p:bldP spid="256" grpId="1" animBg="1"/>
      <p:bldP spid="257" grpId="0" animBg="1"/>
      <p:bldP spid="257" grpId="1" animBg="1"/>
      <p:bldP spid="258" grpId="0" animBg="1"/>
      <p:bldP spid="258" grpId="1" animBg="1"/>
      <p:bldP spid="259" grpId="0" animBg="1"/>
      <p:bldP spid="259" grpId="1" animBg="1"/>
      <p:bldP spid="260" grpId="0" animBg="1"/>
      <p:bldP spid="260" grpId="1" animBg="1"/>
      <p:bldP spid="261" grpId="0" animBg="1"/>
      <p:bldP spid="261" grpId="1" animBg="1"/>
      <p:bldP spid="262" grpId="0" animBg="1"/>
      <p:bldP spid="262" grpId="1" animBg="1"/>
      <p:bldP spid="263" grpId="0" animBg="1"/>
      <p:bldP spid="263" grpId="1" animBg="1"/>
      <p:bldP spid="264" grpId="0" animBg="1"/>
      <p:bldP spid="264" grpId="1" animBg="1"/>
      <p:bldP spid="265" grpId="0" animBg="1"/>
      <p:bldP spid="265" grpId="1" animBg="1"/>
      <p:bldP spid="266" grpId="0" animBg="1"/>
      <p:bldP spid="266" grpId="1" animBg="1"/>
      <p:bldP spid="267" grpId="0" animBg="1"/>
      <p:bldP spid="267" grpId="1" animBg="1"/>
      <p:bldP spid="268" grpId="0" animBg="1"/>
      <p:bldP spid="268" grpId="1" animBg="1"/>
      <p:bldP spid="269" grpId="0" animBg="1"/>
      <p:bldP spid="269" grpId="1" animBg="1"/>
      <p:bldP spid="270" grpId="0" animBg="1"/>
      <p:bldP spid="270" grpId="1" animBg="1"/>
      <p:bldP spid="271" grpId="0" animBg="1"/>
      <p:bldP spid="271" grpId="1" animBg="1"/>
      <p:bldP spid="272" grpId="0" animBg="1"/>
      <p:bldP spid="272" grpId="1" animBg="1"/>
      <p:bldP spid="273" grpId="0" animBg="1"/>
      <p:bldP spid="273" grpId="1" animBg="1"/>
      <p:bldP spid="274" grpId="0" animBg="1"/>
      <p:bldP spid="274" grpId="1" animBg="1"/>
      <p:bldP spid="275" grpId="0" animBg="1"/>
      <p:bldP spid="275" grpId="1" animBg="1"/>
      <p:bldP spid="276" grpId="0" animBg="1"/>
      <p:bldP spid="276" grpId="1" animBg="1"/>
      <p:bldP spid="277" grpId="0" animBg="1"/>
      <p:bldP spid="277" grpId="1" animBg="1"/>
      <p:bldP spid="278" grpId="0" animBg="1"/>
      <p:bldP spid="278" grpId="1" animBg="1"/>
      <p:bldP spid="279" grpId="0" animBg="1"/>
      <p:bldP spid="279" grpId="1" animBg="1"/>
      <p:bldP spid="280" grpId="0" animBg="1"/>
      <p:bldP spid="280" grpId="1" animBg="1"/>
      <p:bldP spid="281" grpId="0" animBg="1"/>
      <p:bldP spid="281" grpId="1" animBg="1"/>
      <p:bldP spid="282" grpId="0" animBg="1"/>
      <p:bldP spid="282" grpId="1" animBg="1"/>
      <p:bldP spid="283" grpId="0" animBg="1"/>
      <p:bldP spid="283" grpId="1" animBg="1"/>
      <p:bldP spid="284" grpId="0" animBg="1"/>
      <p:bldP spid="284" grpId="1" animBg="1"/>
      <p:bldP spid="285" grpId="0" animBg="1"/>
      <p:bldP spid="285" grpId="1" animBg="1"/>
      <p:bldP spid="286" grpId="0" animBg="1"/>
      <p:bldP spid="286" grpId="1" animBg="1"/>
      <p:bldP spid="287" grpId="0" animBg="1"/>
      <p:bldP spid="287" grpId="1" animBg="1"/>
      <p:bldP spid="288" grpId="0" animBg="1"/>
      <p:bldP spid="288" grpId="1" animBg="1"/>
      <p:bldP spid="289" grpId="0" animBg="1"/>
      <p:bldP spid="289" grpId="1" animBg="1"/>
      <p:bldP spid="290" grpId="0" animBg="1"/>
      <p:bldP spid="290" grpId="1" animBg="1"/>
      <p:bldP spid="291" grpId="0" animBg="1"/>
      <p:bldP spid="291" grpId="1" animBg="1"/>
      <p:bldP spid="292" grpId="0" animBg="1"/>
      <p:bldP spid="292" grpId="1" animBg="1"/>
      <p:bldP spid="293" grpId="0" animBg="1"/>
      <p:bldP spid="293" grpId="1" animBg="1"/>
      <p:bldP spid="294" grpId="0" animBg="1"/>
      <p:bldP spid="294" grpId="1" animBg="1"/>
      <p:bldP spid="295" grpId="0" animBg="1"/>
      <p:bldP spid="295" grpId="1" animBg="1"/>
      <p:bldP spid="296" grpId="0" animBg="1"/>
      <p:bldP spid="296" grpId="1" animBg="1"/>
      <p:bldP spid="297" grpId="0" animBg="1"/>
      <p:bldP spid="297" grpId="1" animBg="1"/>
      <p:bldP spid="298" grpId="0" animBg="1"/>
      <p:bldP spid="298" grpId="1" animBg="1"/>
      <p:bldP spid="299" grpId="0" animBg="1"/>
      <p:bldP spid="299" grpId="1" animBg="1"/>
      <p:bldP spid="300" grpId="0" animBg="1"/>
      <p:bldP spid="300" grpId="1" animBg="1"/>
      <p:bldP spid="301" grpId="0" animBg="1"/>
      <p:bldP spid="301" grpId="1" animBg="1"/>
      <p:bldP spid="302" grpId="0" animBg="1"/>
      <p:bldP spid="302" grpId="1" animBg="1"/>
      <p:bldP spid="303" grpId="0" animBg="1"/>
      <p:bldP spid="303" grpId="1" animBg="1"/>
      <p:bldP spid="304" grpId="0" animBg="1"/>
      <p:bldP spid="304" grpId="1" animBg="1"/>
      <p:bldP spid="305" grpId="0" animBg="1"/>
      <p:bldP spid="305" grpId="1" animBg="1"/>
      <p:bldP spid="306" grpId="0" animBg="1"/>
      <p:bldP spid="306" grpId="1" animBg="1"/>
      <p:bldP spid="307" grpId="0" animBg="1"/>
      <p:bldP spid="307" grpId="1" animBg="1"/>
      <p:bldP spid="308" grpId="0" animBg="1"/>
      <p:bldP spid="30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06F0C-6735-178C-D896-7D57F8B92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B6A9F-3EA8-F090-6AB1-09A191DEA3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BACAB0A7-F711-ACD7-D0B9-74452E945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702038"/>
            <a:ext cx="6858000" cy="12192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628B34-040A-479E-8F5F-39542E022FB3}"/>
              </a:ext>
            </a:extLst>
          </p:cNvPr>
          <p:cNvSpPr/>
          <p:nvPr/>
        </p:nvSpPr>
        <p:spPr>
          <a:xfrm>
            <a:off x="1324708" y="1633213"/>
            <a:ext cx="9542584" cy="42049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77E7E1E-A7FC-5A41-334F-03C2B71618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6" t="-1" r="316" b="68387"/>
          <a:stretch/>
        </p:blipFill>
        <p:spPr>
          <a:xfrm>
            <a:off x="10751127" y="-35038"/>
            <a:ext cx="1440873" cy="4208108"/>
          </a:xfrm>
          <a:prstGeom prst="rect">
            <a:avLst/>
          </a:prstGeom>
        </p:spPr>
      </p:pic>
      <p:pic>
        <p:nvPicPr>
          <p:cNvPr id="8" name="图片 13">
            <a:extLst>
              <a:ext uri="{FF2B5EF4-FFF2-40B4-BE49-F238E27FC236}">
                <a16:creationId xmlns:a16="http://schemas.microsoft.com/office/drawing/2014/main" id="{04EEFAF0-DB34-EB11-F545-8FFFE13EA5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8216" r="33076" b="80788"/>
          <a:stretch/>
        </p:blipFill>
        <p:spPr>
          <a:xfrm flipH="1" flipV="1">
            <a:off x="7020231" y="4801411"/>
            <a:ext cx="5171767" cy="206321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C88FAD88-4E7E-CF18-EA8D-3574AD9641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 r="33076" b="80788"/>
          <a:stretch/>
        </p:blipFill>
        <p:spPr>
          <a:xfrm>
            <a:off x="-355532" y="0"/>
            <a:ext cx="7185823" cy="1771151"/>
          </a:xfrm>
          <a:prstGeom prst="rect">
            <a:avLst/>
          </a:prstGeom>
        </p:spPr>
      </p:pic>
      <p:pic>
        <p:nvPicPr>
          <p:cNvPr id="10" name="Picture 2" descr="Bé tập thể dục buổi sáng - Lớp 1-2 trường TH, THCS, THPT Albert Einstein">
            <a:extLst>
              <a:ext uri="{FF2B5EF4-FFF2-40B4-BE49-F238E27FC236}">
                <a16:creationId xmlns:a16="http://schemas.microsoft.com/office/drawing/2014/main" id="{D587F35D-7137-D24E-7657-314DA98F3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08" y="1983236"/>
            <a:ext cx="4310980" cy="330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27F0B03F-80A4-020F-6161-155DA38CF4D8}"/>
              </a:ext>
            </a:extLst>
          </p:cNvPr>
          <p:cNvSpPr/>
          <p:nvPr/>
        </p:nvSpPr>
        <p:spPr>
          <a:xfrm>
            <a:off x="4600945" y="3957523"/>
            <a:ext cx="2011247" cy="2011246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矩形 14">
            <a:extLst>
              <a:ext uri="{FF2B5EF4-FFF2-40B4-BE49-F238E27FC236}">
                <a16:creationId xmlns:a16="http://schemas.microsoft.com/office/drawing/2014/main" id="{8853F95E-4E1B-B89D-9042-163D831327BA}"/>
              </a:ext>
            </a:extLst>
          </p:cNvPr>
          <p:cNvSpPr/>
          <p:nvPr/>
        </p:nvSpPr>
        <p:spPr>
          <a:xfrm>
            <a:off x="1710813" y="1952625"/>
            <a:ext cx="8819535" cy="3455668"/>
          </a:xfrm>
          <a:prstGeom prst="rect">
            <a:avLst/>
          </a:prstGeom>
          <a:noFill/>
          <a:ln w="38100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7E5016B-1AF1-E583-71DA-427DD225F92A}"/>
              </a:ext>
            </a:extLst>
          </p:cNvPr>
          <p:cNvSpPr/>
          <p:nvPr/>
        </p:nvSpPr>
        <p:spPr>
          <a:xfrm>
            <a:off x="5319009" y="4567804"/>
            <a:ext cx="645963" cy="775487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DB0E6138-8F6A-6E3C-97AE-B8C6886937CD}"/>
              </a:ext>
            </a:extLst>
          </p:cNvPr>
          <p:cNvSpPr/>
          <p:nvPr/>
        </p:nvSpPr>
        <p:spPr>
          <a:xfrm>
            <a:off x="4905746" y="4262323"/>
            <a:ext cx="1417782" cy="1575872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8244ED09-80D8-9B86-3266-555A0EC20F36}"/>
              </a:ext>
            </a:extLst>
          </p:cNvPr>
          <p:cNvSpPr/>
          <p:nvPr/>
        </p:nvSpPr>
        <p:spPr>
          <a:xfrm>
            <a:off x="5058145" y="4414723"/>
            <a:ext cx="1136593" cy="1141750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2999A8-32F3-0EE2-9350-6730E0915C19}"/>
              </a:ext>
            </a:extLst>
          </p:cNvPr>
          <p:cNvSpPr txBox="1"/>
          <p:nvPr/>
        </p:nvSpPr>
        <p:spPr>
          <a:xfrm>
            <a:off x="3850105" y="-12994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904B4E-8646-AF74-D0C2-E2647D192B9B}"/>
              </a:ext>
            </a:extLst>
          </p:cNvPr>
          <p:cNvSpPr txBox="1"/>
          <p:nvPr/>
        </p:nvSpPr>
        <p:spPr>
          <a:xfrm>
            <a:off x="6830291" y="2340864"/>
            <a:ext cx="33195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2EF362-0276-AEA3-155D-ED63B8D3F5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4640" y="-95016"/>
            <a:ext cx="1930400" cy="1930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8AAA67-08BC-00B3-F4EA-8A432B1CA9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96071" y="3930795"/>
            <a:ext cx="1649160" cy="284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709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6" presetClass="entr" presetSubtype="4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52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6" presetClass="entr" presetSubtype="4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54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3" dur="1672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0"/>
                    </p:tgtEl>
                  </p:cMediaNode>
                </p:audio>
                <p:audio>
                  <p:cMediaNode vol="35366" numSld="999" showWhenStopped="0">
                    <p:cTn id="7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1"/>
                    </p:tgtEl>
                  </p:cMediaNode>
                </p:audio>
              </p:childTnLst>
            </p:cTn>
          </p:par>
        </p:tnLst>
        <p:bldLst>
          <p:bldP spid="6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0" name="Rectangle 923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42" name="Freeform: Shape 924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44" name="Rectangle 924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46" name="Rectangle 924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48" name="Freeform: Shape 924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250" name="Isosceles Triangle 924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9483D4F-0C68-58A1-6B7E-FDB8C76C2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9" b="13233"/>
          <a:stretch/>
        </p:blipFill>
        <p:spPr bwMode="auto">
          <a:xfrm>
            <a:off x="1606434" y="71506"/>
            <a:ext cx="9167887" cy="5972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52" name="Isosceles Triangle 925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2D77EF-2D75-5A50-360D-4A0827746B47}"/>
              </a:ext>
            </a:extLst>
          </p:cNvPr>
          <p:cNvSpPr txBox="1"/>
          <p:nvPr/>
        </p:nvSpPr>
        <p:spPr>
          <a:xfrm>
            <a:off x="2933786" y="6222310"/>
            <a:ext cx="630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i="1" dirty="0">
                <a:latin typeface="+mj-lt"/>
              </a:rPr>
              <a:t>Mệnh giá tiền xu Việt Nam phát hành năm 2003</a:t>
            </a:r>
            <a:endParaRPr lang="en-US" sz="2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3033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A80AF34B-E416-8036-B086-03507048E18A}"/>
              </a:ext>
            </a:extLst>
          </p:cNvPr>
          <p:cNvSpPr/>
          <p:nvPr/>
        </p:nvSpPr>
        <p:spPr>
          <a:xfrm>
            <a:off x="229238" y="1126716"/>
            <a:ext cx="5117203" cy="3529259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Nhận xét về Hồ Quý Ly? </a:t>
            </a:r>
            <a:endParaRPr lang="en-US" sz="3600" dirty="0">
              <a:latin typeface="+mj-l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A1083EA-D67E-9FDA-FEE7-A1E480443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577" y="0"/>
            <a:ext cx="5195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488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26FD7E-1A32-2919-E11F-736722E585A0}"/>
              </a:ext>
            </a:extLst>
          </p:cNvPr>
          <p:cNvSpPr/>
          <p:nvPr/>
        </p:nvSpPr>
        <p:spPr>
          <a:xfrm>
            <a:off x="35198" y="62964"/>
            <a:ext cx="12121604" cy="6014203"/>
          </a:xfrm>
          <a:prstGeom prst="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x-none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3" name="Google Shape;6484;p75">
            <a:extLst>
              <a:ext uri="{FF2B5EF4-FFF2-40B4-BE49-F238E27FC236}">
                <a16:creationId xmlns:a16="http://schemas.microsoft.com/office/drawing/2014/main" id="{E8E82A46-3CD4-FBAD-B450-5DF5E47FA8E7}"/>
              </a:ext>
            </a:extLst>
          </p:cNvPr>
          <p:cNvGrpSpPr/>
          <p:nvPr/>
        </p:nvGrpSpPr>
        <p:grpSpPr>
          <a:xfrm>
            <a:off x="24343" y="3548564"/>
            <a:ext cx="506337" cy="504089"/>
            <a:chOff x="7236053" y="1422710"/>
            <a:chExt cx="379753" cy="378067"/>
          </a:xfrm>
        </p:grpSpPr>
        <p:sp>
          <p:nvSpPr>
            <p:cNvPr id="4" name="Google Shape;6488;p75">
              <a:extLst>
                <a:ext uri="{FF2B5EF4-FFF2-40B4-BE49-F238E27FC236}">
                  <a16:creationId xmlns:a16="http://schemas.microsoft.com/office/drawing/2014/main" id="{3F7E80F1-8988-6655-69C2-C9886215566A}"/>
                </a:ext>
              </a:extLst>
            </p:cNvPr>
            <p:cNvSpPr/>
            <p:nvPr/>
          </p:nvSpPr>
          <p:spPr>
            <a:xfrm>
              <a:off x="7239424" y="1473740"/>
              <a:ext cx="374695" cy="83656"/>
            </a:xfrm>
            <a:custGeom>
              <a:avLst/>
              <a:gdLst/>
              <a:ahLst/>
              <a:cxnLst/>
              <a:rect l="l" t="t" r="r" b="b"/>
              <a:pathLst>
                <a:path w="10669" h="2382" extrusionOk="0">
                  <a:moveTo>
                    <a:pt x="10312" y="0"/>
                  </a:moveTo>
                  <a:lnTo>
                    <a:pt x="10312" y="119"/>
                  </a:lnTo>
                  <a:cubicBezTo>
                    <a:pt x="10312" y="620"/>
                    <a:pt x="9907" y="1001"/>
                    <a:pt x="9431" y="1001"/>
                  </a:cubicBezTo>
                  <a:lnTo>
                    <a:pt x="7930" y="1001"/>
                  </a:lnTo>
                  <a:cubicBezTo>
                    <a:pt x="7764" y="1001"/>
                    <a:pt x="7621" y="1096"/>
                    <a:pt x="7549" y="1263"/>
                  </a:cubicBezTo>
                  <a:cubicBezTo>
                    <a:pt x="7406" y="1548"/>
                    <a:pt x="7097" y="1763"/>
                    <a:pt x="6740" y="1763"/>
                  </a:cubicBezTo>
                  <a:lnTo>
                    <a:pt x="286" y="1763"/>
                  </a:lnTo>
                  <a:cubicBezTo>
                    <a:pt x="167" y="1763"/>
                    <a:pt x="72" y="1739"/>
                    <a:pt x="0" y="1691"/>
                  </a:cubicBezTo>
                  <a:lnTo>
                    <a:pt x="0" y="1691"/>
                  </a:lnTo>
                  <a:cubicBezTo>
                    <a:pt x="0" y="2096"/>
                    <a:pt x="310" y="2382"/>
                    <a:pt x="714" y="2382"/>
                  </a:cubicBezTo>
                  <a:lnTo>
                    <a:pt x="7144" y="2382"/>
                  </a:lnTo>
                  <a:cubicBezTo>
                    <a:pt x="7549" y="2382"/>
                    <a:pt x="7930" y="2048"/>
                    <a:pt x="8002" y="1644"/>
                  </a:cubicBezTo>
                  <a:lnTo>
                    <a:pt x="9788" y="1644"/>
                  </a:lnTo>
                  <a:cubicBezTo>
                    <a:pt x="10288" y="1644"/>
                    <a:pt x="10669" y="1215"/>
                    <a:pt x="10669" y="739"/>
                  </a:cubicBezTo>
                  <a:cubicBezTo>
                    <a:pt x="10669" y="429"/>
                    <a:pt x="10526" y="119"/>
                    <a:pt x="10312" y="0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6485;p75">
              <a:extLst>
                <a:ext uri="{FF2B5EF4-FFF2-40B4-BE49-F238E27FC236}">
                  <a16:creationId xmlns:a16="http://schemas.microsoft.com/office/drawing/2014/main" id="{1DAA2919-5D8A-79C7-8CCE-09A5E6F97156}"/>
                </a:ext>
              </a:extLst>
            </p:cNvPr>
            <p:cNvSpPr/>
            <p:nvPr/>
          </p:nvSpPr>
          <p:spPr>
            <a:xfrm>
              <a:off x="7316337" y="1565684"/>
              <a:ext cx="230036" cy="105465"/>
            </a:xfrm>
            <a:custGeom>
              <a:avLst/>
              <a:gdLst/>
              <a:ahLst/>
              <a:cxnLst/>
              <a:rect l="l" t="t" r="r" b="b"/>
              <a:pathLst>
                <a:path w="6550" h="3003" extrusionOk="0">
                  <a:moveTo>
                    <a:pt x="167" y="1"/>
                  </a:moveTo>
                  <a:cubicBezTo>
                    <a:pt x="139" y="1"/>
                    <a:pt x="113" y="9"/>
                    <a:pt x="96" y="26"/>
                  </a:cubicBezTo>
                  <a:cubicBezTo>
                    <a:pt x="25" y="73"/>
                    <a:pt x="1" y="192"/>
                    <a:pt x="72" y="240"/>
                  </a:cubicBezTo>
                  <a:lnTo>
                    <a:pt x="382" y="740"/>
                  </a:lnTo>
                  <a:cubicBezTo>
                    <a:pt x="715" y="1264"/>
                    <a:pt x="1287" y="1550"/>
                    <a:pt x="1906" y="1550"/>
                  </a:cubicBezTo>
                  <a:lnTo>
                    <a:pt x="4121" y="1550"/>
                  </a:lnTo>
                  <a:cubicBezTo>
                    <a:pt x="4192" y="1550"/>
                    <a:pt x="4264" y="1502"/>
                    <a:pt x="4264" y="1407"/>
                  </a:cubicBezTo>
                  <a:cubicBezTo>
                    <a:pt x="4264" y="1312"/>
                    <a:pt x="4192" y="1264"/>
                    <a:pt x="4121" y="1264"/>
                  </a:cubicBezTo>
                  <a:lnTo>
                    <a:pt x="1882" y="1264"/>
                  </a:lnTo>
                  <a:cubicBezTo>
                    <a:pt x="1382" y="1264"/>
                    <a:pt x="906" y="978"/>
                    <a:pt x="620" y="573"/>
                  </a:cubicBezTo>
                  <a:lnTo>
                    <a:pt x="311" y="73"/>
                  </a:lnTo>
                  <a:cubicBezTo>
                    <a:pt x="280" y="27"/>
                    <a:pt x="219" y="1"/>
                    <a:pt x="167" y="1"/>
                  </a:cubicBezTo>
                  <a:close/>
                  <a:moveTo>
                    <a:pt x="6385" y="1668"/>
                  </a:moveTo>
                  <a:cubicBezTo>
                    <a:pt x="6335" y="1668"/>
                    <a:pt x="6280" y="1694"/>
                    <a:pt x="6264" y="1740"/>
                  </a:cubicBezTo>
                  <a:lnTo>
                    <a:pt x="5812" y="2288"/>
                  </a:lnTo>
                  <a:cubicBezTo>
                    <a:pt x="5597" y="2574"/>
                    <a:pt x="5264" y="2717"/>
                    <a:pt x="4954" y="2717"/>
                  </a:cubicBezTo>
                  <a:lnTo>
                    <a:pt x="1573" y="2717"/>
                  </a:lnTo>
                  <a:cubicBezTo>
                    <a:pt x="1501" y="2717"/>
                    <a:pt x="1430" y="2764"/>
                    <a:pt x="1430" y="2860"/>
                  </a:cubicBezTo>
                  <a:cubicBezTo>
                    <a:pt x="1430" y="2955"/>
                    <a:pt x="1501" y="3003"/>
                    <a:pt x="1573" y="3003"/>
                  </a:cubicBezTo>
                  <a:lnTo>
                    <a:pt x="4954" y="3003"/>
                  </a:lnTo>
                  <a:cubicBezTo>
                    <a:pt x="5359" y="3003"/>
                    <a:pt x="5788" y="2836"/>
                    <a:pt x="6050" y="2479"/>
                  </a:cubicBezTo>
                  <a:lnTo>
                    <a:pt x="6502" y="1907"/>
                  </a:lnTo>
                  <a:cubicBezTo>
                    <a:pt x="6550" y="1859"/>
                    <a:pt x="6526" y="1764"/>
                    <a:pt x="6455" y="1693"/>
                  </a:cubicBezTo>
                  <a:cubicBezTo>
                    <a:pt x="6438" y="1676"/>
                    <a:pt x="6412" y="1668"/>
                    <a:pt x="6385" y="16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6486;p75">
              <a:extLst>
                <a:ext uri="{FF2B5EF4-FFF2-40B4-BE49-F238E27FC236}">
                  <a16:creationId xmlns:a16="http://schemas.microsoft.com/office/drawing/2014/main" id="{FE3B2FFD-0CE0-56AA-9342-0FB1ADD07EDC}"/>
                </a:ext>
              </a:extLst>
            </p:cNvPr>
            <p:cNvSpPr/>
            <p:nvPr/>
          </p:nvSpPr>
          <p:spPr>
            <a:xfrm>
              <a:off x="7262814" y="1477006"/>
              <a:ext cx="210825" cy="307054"/>
            </a:xfrm>
            <a:custGeom>
              <a:avLst/>
              <a:gdLst/>
              <a:ahLst/>
              <a:cxnLst/>
              <a:rect l="l" t="t" r="r" b="b"/>
              <a:pathLst>
                <a:path w="6003" h="8743" extrusionOk="0">
                  <a:moveTo>
                    <a:pt x="5658" y="0"/>
                  </a:moveTo>
                  <a:cubicBezTo>
                    <a:pt x="5645" y="0"/>
                    <a:pt x="5633" y="1"/>
                    <a:pt x="5621" y="3"/>
                  </a:cubicBezTo>
                  <a:cubicBezTo>
                    <a:pt x="5431" y="3"/>
                    <a:pt x="5240" y="169"/>
                    <a:pt x="5240" y="384"/>
                  </a:cubicBezTo>
                  <a:lnTo>
                    <a:pt x="5240" y="3051"/>
                  </a:lnTo>
                  <a:cubicBezTo>
                    <a:pt x="5240" y="4099"/>
                    <a:pt x="4383" y="4956"/>
                    <a:pt x="3335" y="4956"/>
                  </a:cubicBezTo>
                  <a:cubicBezTo>
                    <a:pt x="3318" y="4956"/>
                    <a:pt x="3301" y="4955"/>
                    <a:pt x="3285" y="4955"/>
                  </a:cubicBezTo>
                  <a:cubicBezTo>
                    <a:pt x="2068" y="4955"/>
                    <a:pt x="1044" y="5805"/>
                    <a:pt x="715" y="6933"/>
                  </a:cubicBezTo>
                  <a:cubicBezTo>
                    <a:pt x="668" y="7075"/>
                    <a:pt x="572" y="7195"/>
                    <a:pt x="453" y="7290"/>
                  </a:cubicBezTo>
                  <a:lnTo>
                    <a:pt x="263" y="7385"/>
                  </a:lnTo>
                  <a:cubicBezTo>
                    <a:pt x="120" y="7504"/>
                    <a:pt x="1" y="7671"/>
                    <a:pt x="1" y="7885"/>
                  </a:cubicBezTo>
                  <a:lnTo>
                    <a:pt x="1" y="8742"/>
                  </a:lnTo>
                  <a:lnTo>
                    <a:pt x="2811" y="8742"/>
                  </a:lnTo>
                  <a:lnTo>
                    <a:pt x="2811" y="7861"/>
                  </a:lnTo>
                  <a:cubicBezTo>
                    <a:pt x="2811" y="7671"/>
                    <a:pt x="2692" y="7504"/>
                    <a:pt x="2525" y="7385"/>
                  </a:cubicBezTo>
                  <a:lnTo>
                    <a:pt x="2454" y="7314"/>
                  </a:lnTo>
                  <a:cubicBezTo>
                    <a:pt x="2263" y="7195"/>
                    <a:pt x="2192" y="7028"/>
                    <a:pt x="2192" y="6837"/>
                  </a:cubicBezTo>
                  <a:cubicBezTo>
                    <a:pt x="2192" y="6242"/>
                    <a:pt x="2620" y="5766"/>
                    <a:pt x="3216" y="5742"/>
                  </a:cubicBezTo>
                  <a:lnTo>
                    <a:pt x="3287" y="5742"/>
                  </a:lnTo>
                  <a:cubicBezTo>
                    <a:pt x="4764" y="5742"/>
                    <a:pt x="6002" y="4551"/>
                    <a:pt x="6002" y="3075"/>
                  </a:cubicBezTo>
                  <a:lnTo>
                    <a:pt x="6002" y="360"/>
                  </a:lnTo>
                  <a:cubicBezTo>
                    <a:pt x="6002" y="159"/>
                    <a:pt x="5835" y="0"/>
                    <a:pt x="5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6487;p75">
              <a:extLst>
                <a:ext uri="{FF2B5EF4-FFF2-40B4-BE49-F238E27FC236}">
                  <a16:creationId xmlns:a16="http://schemas.microsoft.com/office/drawing/2014/main" id="{CAB735CB-85D6-4575-C0E8-11D6468B83FA}"/>
                </a:ext>
              </a:extLst>
            </p:cNvPr>
            <p:cNvSpPr/>
            <p:nvPr/>
          </p:nvSpPr>
          <p:spPr>
            <a:xfrm>
              <a:off x="7236053" y="1422710"/>
              <a:ext cx="378067" cy="133842"/>
            </a:xfrm>
            <a:custGeom>
              <a:avLst/>
              <a:gdLst/>
              <a:ahLst/>
              <a:cxnLst/>
              <a:rect l="l" t="t" r="r" b="b"/>
              <a:pathLst>
                <a:path w="10765" h="3811" extrusionOk="0">
                  <a:moveTo>
                    <a:pt x="7217" y="1"/>
                  </a:moveTo>
                  <a:cubicBezTo>
                    <a:pt x="6407" y="1"/>
                    <a:pt x="5645" y="406"/>
                    <a:pt x="5216" y="1096"/>
                  </a:cubicBezTo>
                  <a:cubicBezTo>
                    <a:pt x="4788" y="953"/>
                    <a:pt x="4311" y="858"/>
                    <a:pt x="3859" y="858"/>
                  </a:cubicBezTo>
                  <a:cubicBezTo>
                    <a:pt x="3049" y="858"/>
                    <a:pt x="2287" y="1120"/>
                    <a:pt x="1644" y="1572"/>
                  </a:cubicBezTo>
                  <a:lnTo>
                    <a:pt x="358" y="2501"/>
                  </a:lnTo>
                  <a:cubicBezTo>
                    <a:pt x="120" y="2668"/>
                    <a:pt x="1" y="3001"/>
                    <a:pt x="96" y="3311"/>
                  </a:cubicBezTo>
                  <a:cubicBezTo>
                    <a:pt x="215" y="3597"/>
                    <a:pt x="477" y="3811"/>
                    <a:pt x="810" y="3811"/>
                  </a:cubicBezTo>
                  <a:lnTo>
                    <a:pt x="7240" y="3811"/>
                  </a:lnTo>
                  <a:cubicBezTo>
                    <a:pt x="7669" y="3811"/>
                    <a:pt x="8026" y="3478"/>
                    <a:pt x="8098" y="3073"/>
                  </a:cubicBezTo>
                  <a:lnTo>
                    <a:pt x="9884" y="3073"/>
                  </a:lnTo>
                  <a:cubicBezTo>
                    <a:pt x="10384" y="3073"/>
                    <a:pt x="10765" y="2668"/>
                    <a:pt x="10765" y="2168"/>
                  </a:cubicBezTo>
                  <a:cubicBezTo>
                    <a:pt x="10765" y="1834"/>
                    <a:pt x="10622" y="1549"/>
                    <a:pt x="10289" y="1406"/>
                  </a:cubicBezTo>
                  <a:lnTo>
                    <a:pt x="8455" y="334"/>
                  </a:lnTo>
                  <a:cubicBezTo>
                    <a:pt x="8050" y="120"/>
                    <a:pt x="7645" y="1"/>
                    <a:pt x="7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6489;p75">
              <a:extLst>
                <a:ext uri="{FF2B5EF4-FFF2-40B4-BE49-F238E27FC236}">
                  <a16:creationId xmlns:a16="http://schemas.microsoft.com/office/drawing/2014/main" id="{447E1A3F-E542-CEB6-16E7-D1E15889B624}"/>
                </a:ext>
              </a:extLst>
            </p:cNvPr>
            <p:cNvSpPr/>
            <p:nvPr/>
          </p:nvSpPr>
          <p:spPr>
            <a:xfrm>
              <a:off x="7248626" y="1732995"/>
              <a:ext cx="188208" cy="67782"/>
            </a:xfrm>
            <a:custGeom>
              <a:avLst/>
              <a:gdLst/>
              <a:ahLst/>
              <a:cxnLst/>
              <a:rect l="l" t="t" r="r" b="b"/>
              <a:pathLst>
                <a:path w="5359" h="1930" extrusionOk="0">
                  <a:moveTo>
                    <a:pt x="2786" y="1"/>
                  </a:moveTo>
                  <a:cubicBezTo>
                    <a:pt x="2477" y="1"/>
                    <a:pt x="2143" y="96"/>
                    <a:pt x="1810" y="215"/>
                  </a:cubicBezTo>
                  <a:lnTo>
                    <a:pt x="381" y="810"/>
                  </a:lnTo>
                  <a:cubicBezTo>
                    <a:pt x="143" y="930"/>
                    <a:pt x="0" y="1192"/>
                    <a:pt x="48" y="1501"/>
                  </a:cubicBezTo>
                  <a:cubicBezTo>
                    <a:pt x="119" y="1763"/>
                    <a:pt x="357" y="1930"/>
                    <a:pt x="619" y="1930"/>
                  </a:cubicBezTo>
                  <a:lnTo>
                    <a:pt x="4882" y="1930"/>
                  </a:lnTo>
                  <a:cubicBezTo>
                    <a:pt x="5144" y="1930"/>
                    <a:pt x="5358" y="1692"/>
                    <a:pt x="5334" y="1430"/>
                  </a:cubicBezTo>
                  <a:cubicBezTo>
                    <a:pt x="5334" y="1287"/>
                    <a:pt x="5239" y="1144"/>
                    <a:pt x="5120" y="1049"/>
                  </a:cubicBezTo>
                  <a:lnTo>
                    <a:pt x="4263" y="453"/>
                  </a:lnTo>
                  <a:cubicBezTo>
                    <a:pt x="3834" y="144"/>
                    <a:pt x="3334" y="1"/>
                    <a:pt x="27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6490;p75">
              <a:extLst>
                <a:ext uri="{FF2B5EF4-FFF2-40B4-BE49-F238E27FC236}">
                  <a16:creationId xmlns:a16="http://schemas.microsoft.com/office/drawing/2014/main" id="{E00DDBD7-B842-D103-B8DB-5B0B6184F955}"/>
                </a:ext>
              </a:extLst>
            </p:cNvPr>
            <p:cNvSpPr/>
            <p:nvPr/>
          </p:nvSpPr>
          <p:spPr>
            <a:xfrm>
              <a:off x="7250277" y="1732995"/>
              <a:ext cx="164818" cy="45199"/>
            </a:xfrm>
            <a:custGeom>
              <a:avLst/>
              <a:gdLst/>
              <a:ahLst/>
              <a:cxnLst/>
              <a:rect l="l" t="t" r="r" b="b"/>
              <a:pathLst>
                <a:path w="4693" h="1287" extrusionOk="0">
                  <a:moveTo>
                    <a:pt x="2763" y="1"/>
                  </a:moveTo>
                  <a:cubicBezTo>
                    <a:pt x="2454" y="1"/>
                    <a:pt x="2120" y="96"/>
                    <a:pt x="1787" y="215"/>
                  </a:cubicBezTo>
                  <a:lnTo>
                    <a:pt x="358" y="810"/>
                  </a:lnTo>
                  <a:cubicBezTo>
                    <a:pt x="167" y="906"/>
                    <a:pt x="48" y="1072"/>
                    <a:pt x="1" y="1287"/>
                  </a:cubicBezTo>
                  <a:lnTo>
                    <a:pt x="4216" y="1287"/>
                  </a:lnTo>
                  <a:cubicBezTo>
                    <a:pt x="4478" y="1287"/>
                    <a:pt x="4692" y="1072"/>
                    <a:pt x="4692" y="810"/>
                  </a:cubicBezTo>
                  <a:lnTo>
                    <a:pt x="4692" y="739"/>
                  </a:lnTo>
                  <a:lnTo>
                    <a:pt x="4263" y="453"/>
                  </a:lnTo>
                  <a:cubicBezTo>
                    <a:pt x="3811" y="144"/>
                    <a:pt x="3311" y="1"/>
                    <a:pt x="2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" name="Google Shape;6491;p75">
              <a:extLst>
                <a:ext uri="{FF2B5EF4-FFF2-40B4-BE49-F238E27FC236}">
                  <a16:creationId xmlns:a16="http://schemas.microsoft.com/office/drawing/2014/main" id="{385B1379-FC9B-FC5B-B016-B593EBDBFB55}"/>
                </a:ext>
              </a:extLst>
            </p:cNvPr>
            <p:cNvSpPr/>
            <p:nvPr/>
          </p:nvSpPr>
          <p:spPr>
            <a:xfrm>
              <a:off x="7266994" y="1514725"/>
              <a:ext cx="347126" cy="122147"/>
            </a:xfrm>
            <a:custGeom>
              <a:avLst/>
              <a:gdLst/>
              <a:ahLst/>
              <a:cxnLst/>
              <a:rect l="l" t="t" r="r" b="b"/>
              <a:pathLst>
                <a:path w="9884" h="3478" extrusionOk="0">
                  <a:moveTo>
                    <a:pt x="1597" y="0"/>
                  </a:moveTo>
                  <a:cubicBezTo>
                    <a:pt x="906" y="0"/>
                    <a:pt x="311" y="405"/>
                    <a:pt x="72" y="1024"/>
                  </a:cubicBezTo>
                  <a:lnTo>
                    <a:pt x="49" y="1120"/>
                  </a:lnTo>
                  <a:cubicBezTo>
                    <a:pt x="1" y="1215"/>
                    <a:pt x="1" y="1286"/>
                    <a:pt x="1" y="1358"/>
                  </a:cubicBezTo>
                  <a:cubicBezTo>
                    <a:pt x="1" y="1715"/>
                    <a:pt x="311" y="2024"/>
                    <a:pt x="668" y="2024"/>
                  </a:cubicBezTo>
                  <a:lnTo>
                    <a:pt x="3311" y="2024"/>
                  </a:lnTo>
                  <a:cubicBezTo>
                    <a:pt x="3645" y="2024"/>
                    <a:pt x="3907" y="1763"/>
                    <a:pt x="3907" y="1429"/>
                  </a:cubicBezTo>
                  <a:cubicBezTo>
                    <a:pt x="3907" y="1215"/>
                    <a:pt x="3787" y="1048"/>
                    <a:pt x="3621" y="881"/>
                  </a:cubicBezTo>
                  <a:lnTo>
                    <a:pt x="2382" y="191"/>
                  </a:lnTo>
                  <a:cubicBezTo>
                    <a:pt x="2144" y="48"/>
                    <a:pt x="1858" y="0"/>
                    <a:pt x="1597" y="0"/>
                  </a:cubicBezTo>
                  <a:close/>
                  <a:moveTo>
                    <a:pt x="7788" y="1882"/>
                  </a:moveTo>
                  <a:cubicBezTo>
                    <a:pt x="7479" y="1882"/>
                    <a:pt x="7217" y="1929"/>
                    <a:pt x="6955" y="2048"/>
                  </a:cubicBezTo>
                  <a:lnTo>
                    <a:pt x="5716" y="2548"/>
                  </a:lnTo>
                  <a:cubicBezTo>
                    <a:pt x="5550" y="2644"/>
                    <a:pt x="5431" y="2787"/>
                    <a:pt x="5431" y="3001"/>
                  </a:cubicBezTo>
                  <a:cubicBezTo>
                    <a:pt x="5431" y="3263"/>
                    <a:pt x="5645" y="3477"/>
                    <a:pt x="5907" y="3477"/>
                  </a:cubicBezTo>
                  <a:lnTo>
                    <a:pt x="9503" y="3477"/>
                  </a:lnTo>
                  <a:cubicBezTo>
                    <a:pt x="9717" y="3477"/>
                    <a:pt x="9884" y="3287"/>
                    <a:pt x="9884" y="3096"/>
                  </a:cubicBezTo>
                  <a:cubicBezTo>
                    <a:pt x="9884" y="2977"/>
                    <a:pt x="9836" y="2834"/>
                    <a:pt x="9741" y="2763"/>
                  </a:cubicBezTo>
                  <a:lnTo>
                    <a:pt x="9027" y="2263"/>
                  </a:lnTo>
                  <a:cubicBezTo>
                    <a:pt x="8669" y="2024"/>
                    <a:pt x="8217" y="1882"/>
                    <a:pt x="7788" y="18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6492;p75">
              <a:extLst>
                <a:ext uri="{FF2B5EF4-FFF2-40B4-BE49-F238E27FC236}">
                  <a16:creationId xmlns:a16="http://schemas.microsoft.com/office/drawing/2014/main" id="{FD59370C-F331-F54D-5488-1F6D80688C4B}"/>
                </a:ext>
              </a:extLst>
            </p:cNvPr>
            <p:cNvSpPr/>
            <p:nvPr/>
          </p:nvSpPr>
          <p:spPr>
            <a:xfrm>
              <a:off x="7294598" y="1515567"/>
              <a:ext cx="321208" cy="121304"/>
            </a:xfrm>
            <a:custGeom>
              <a:avLst/>
              <a:gdLst/>
              <a:ahLst/>
              <a:cxnLst/>
              <a:rect l="l" t="t" r="r" b="b"/>
              <a:pathLst>
                <a:path w="9146" h="3454" extrusionOk="0">
                  <a:moveTo>
                    <a:pt x="787" y="0"/>
                  </a:moveTo>
                  <a:cubicBezTo>
                    <a:pt x="501" y="0"/>
                    <a:pt x="239" y="72"/>
                    <a:pt x="1" y="214"/>
                  </a:cubicBezTo>
                  <a:lnTo>
                    <a:pt x="48" y="214"/>
                  </a:lnTo>
                  <a:cubicBezTo>
                    <a:pt x="358" y="214"/>
                    <a:pt x="620" y="262"/>
                    <a:pt x="858" y="405"/>
                  </a:cubicBezTo>
                  <a:lnTo>
                    <a:pt x="2073" y="1096"/>
                  </a:lnTo>
                  <a:cubicBezTo>
                    <a:pt x="2263" y="1191"/>
                    <a:pt x="2382" y="1405"/>
                    <a:pt x="2382" y="1596"/>
                  </a:cubicBezTo>
                  <a:cubicBezTo>
                    <a:pt x="2382" y="1762"/>
                    <a:pt x="2311" y="1905"/>
                    <a:pt x="2239" y="2000"/>
                  </a:cubicBezTo>
                  <a:lnTo>
                    <a:pt x="2525" y="2000"/>
                  </a:lnTo>
                  <a:cubicBezTo>
                    <a:pt x="2859" y="2000"/>
                    <a:pt x="3121" y="1739"/>
                    <a:pt x="3121" y="1405"/>
                  </a:cubicBezTo>
                  <a:cubicBezTo>
                    <a:pt x="3121" y="1191"/>
                    <a:pt x="3001" y="1024"/>
                    <a:pt x="2835" y="905"/>
                  </a:cubicBezTo>
                  <a:lnTo>
                    <a:pt x="1596" y="214"/>
                  </a:lnTo>
                  <a:cubicBezTo>
                    <a:pt x="1358" y="72"/>
                    <a:pt x="1072" y="0"/>
                    <a:pt x="787" y="0"/>
                  </a:cubicBezTo>
                  <a:close/>
                  <a:moveTo>
                    <a:pt x="7002" y="1858"/>
                  </a:moveTo>
                  <a:cubicBezTo>
                    <a:pt x="6812" y="1858"/>
                    <a:pt x="6645" y="1881"/>
                    <a:pt x="6455" y="1905"/>
                  </a:cubicBezTo>
                  <a:cubicBezTo>
                    <a:pt x="6693" y="1953"/>
                    <a:pt x="6931" y="2072"/>
                    <a:pt x="7145" y="2239"/>
                  </a:cubicBezTo>
                  <a:lnTo>
                    <a:pt x="7860" y="2739"/>
                  </a:lnTo>
                  <a:cubicBezTo>
                    <a:pt x="7979" y="2834"/>
                    <a:pt x="8026" y="2953"/>
                    <a:pt x="8026" y="3072"/>
                  </a:cubicBezTo>
                  <a:cubicBezTo>
                    <a:pt x="8026" y="3263"/>
                    <a:pt x="7860" y="3453"/>
                    <a:pt x="7645" y="3453"/>
                  </a:cubicBezTo>
                  <a:lnTo>
                    <a:pt x="8741" y="3453"/>
                  </a:lnTo>
                  <a:cubicBezTo>
                    <a:pt x="8955" y="3453"/>
                    <a:pt x="9146" y="3263"/>
                    <a:pt x="9146" y="3072"/>
                  </a:cubicBezTo>
                  <a:cubicBezTo>
                    <a:pt x="9098" y="2953"/>
                    <a:pt x="9050" y="2810"/>
                    <a:pt x="8955" y="2739"/>
                  </a:cubicBezTo>
                  <a:lnTo>
                    <a:pt x="8241" y="2239"/>
                  </a:lnTo>
                  <a:cubicBezTo>
                    <a:pt x="7883" y="2000"/>
                    <a:pt x="7431" y="1858"/>
                    <a:pt x="7002" y="1858"/>
                  </a:cubicBezTo>
                  <a:close/>
                </a:path>
              </a:pathLst>
            </a:custGeom>
            <a:solidFill>
              <a:srgbClr val="282848">
                <a:alpha val="138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" name="Google Shape;1348;p40">
            <a:extLst>
              <a:ext uri="{FF2B5EF4-FFF2-40B4-BE49-F238E27FC236}">
                <a16:creationId xmlns:a16="http://schemas.microsoft.com/office/drawing/2014/main" id="{D7B68BE2-0141-5CDB-6529-47DC435192AE}"/>
              </a:ext>
            </a:extLst>
          </p:cNvPr>
          <p:cNvSpPr txBox="1">
            <a:spLocks/>
          </p:cNvSpPr>
          <p:nvPr/>
        </p:nvSpPr>
        <p:spPr>
          <a:xfrm>
            <a:off x="35198" y="-141321"/>
            <a:ext cx="12218972" cy="1219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41-</a:t>
            </a:r>
            <a:r>
              <a:rPr lang="en-US" sz="4133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15: </a:t>
            </a:r>
            <a:r>
              <a:rPr lang="en-US" sz="4133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33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33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</a:t>
            </a:r>
            <a:r>
              <a:rPr lang="en-US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33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33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1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(1400 – 1407)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255416-D1B1-4334-E86D-0BC385E706EE}"/>
              </a:ext>
            </a:extLst>
          </p:cNvPr>
          <p:cNvSpPr/>
          <p:nvPr/>
        </p:nvSpPr>
        <p:spPr>
          <a:xfrm>
            <a:off x="583869" y="979420"/>
            <a:ext cx="12007587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buClrTx/>
              <a:buSzPts val="2800"/>
              <a:defRPr/>
            </a:pPr>
            <a:r>
              <a:rPr lang="vi-VN" altLang="x-none" sz="37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oppins"/>
              </a:rPr>
              <a:t>3. Kháng chiến chống quân Minh của nhà Hồ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A550F9-9DAE-7BEC-18DB-4C8900EF84FB}"/>
              </a:ext>
            </a:extLst>
          </p:cNvPr>
          <p:cNvSpPr txBox="1"/>
          <p:nvPr/>
        </p:nvSpPr>
        <p:spPr>
          <a:xfrm>
            <a:off x="567485" y="1930306"/>
            <a:ext cx="111063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u="sng" dirty="0">
                <a:latin typeface="+mj-lt"/>
              </a:rPr>
              <a:t>Yêu cầu</a:t>
            </a:r>
          </a:p>
          <a:p>
            <a:r>
              <a:rPr lang="vi-VN" sz="3200" dirty="0">
                <a:latin typeface="+mj-lt"/>
              </a:rPr>
              <a:t>1. Tóm tắt nét chính về cuộc kháng chiến chống quân Minh của nhà Hồ?</a:t>
            </a:r>
          </a:p>
          <a:p>
            <a:r>
              <a:rPr lang="vi-VN" sz="3200" dirty="0">
                <a:latin typeface="+mj-lt"/>
              </a:rPr>
              <a:t>2. Vì sao cuộc kháng chiến của nhà Hồ thất bại?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628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C10365-40C7-14F4-8C67-53301F978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5950" y="-215314"/>
            <a:ext cx="7410449" cy="73971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BEF8B4-CD86-4BE3-9E90-8C2658755DC3}"/>
              </a:ext>
            </a:extLst>
          </p:cNvPr>
          <p:cNvSpPr/>
          <p:nvPr/>
        </p:nvSpPr>
        <p:spPr>
          <a:xfrm>
            <a:off x="2657476" y="1428750"/>
            <a:ext cx="1485900" cy="25717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ĐA BANG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F638A0-AD6A-B421-6714-2C813E02CD57}"/>
              </a:ext>
            </a:extLst>
          </p:cNvPr>
          <p:cNvSpPr/>
          <p:nvPr/>
        </p:nvSpPr>
        <p:spPr>
          <a:xfrm>
            <a:off x="4819650" y="1643062"/>
            <a:ext cx="1485900" cy="25717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ĐÔNG ĐÔ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EB1004-F55C-1F8F-4C2A-BB5AA5398F2E}"/>
              </a:ext>
            </a:extLst>
          </p:cNvPr>
          <p:cNvSpPr/>
          <p:nvPr/>
        </p:nvSpPr>
        <p:spPr>
          <a:xfrm>
            <a:off x="2990850" y="2871787"/>
            <a:ext cx="1485900" cy="25717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TÂY ĐÔ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955C83-9BFA-96AF-EBB2-57E998D1EDC6}"/>
              </a:ext>
            </a:extLst>
          </p:cNvPr>
          <p:cNvSpPr/>
          <p:nvPr/>
        </p:nvSpPr>
        <p:spPr>
          <a:xfrm>
            <a:off x="4781550" y="547186"/>
            <a:ext cx="1704975" cy="25717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LẠNG SƠN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CAFC5A-9287-53C1-640E-952D0A072973}"/>
              </a:ext>
            </a:extLst>
          </p:cNvPr>
          <p:cNvSpPr/>
          <p:nvPr/>
        </p:nvSpPr>
        <p:spPr>
          <a:xfrm>
            <a:off x="3571875" y="5595937"/>
            <a:ext cx="1485900" cy="25717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HÀ TĨNH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059777-83A0-32DD-86CF-6B51C7ACFFAF}"/>
              </a:ext>
            </a:extLst>
          </p:cNvPr>
          <p:cNvSpPr txBox="1"/>
          <p:nvPr/>
        </p:nvSpPr>
        <p:spPr>
          <a:xfrm>
            <a:off x="9226207" y="514350"/>
            <a:ext cx="1994243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x-none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 đồ </a:t>
            </a:r>
            <a:r>
              <a:rPr lang="vi-V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x-none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háng chiến chống </a:t>
            </a:r>
            <a:r>
              <a:rPr lang="vi-V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</a:t>
            </a:r>
            <a:r>
              <a:rPr lang="x-none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của nhà Hồ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52C6FB-2FE8-6BE7-B4F0-D0EA04934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07064">
            <a:off x="4232478" y="1574367"/>
            <a:ext cx="365495" cy="13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0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897EFEE-6AC3-6AE4-58E2-84012DFA7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680604"/>
              </p:ext>
            </p:extLst>
          </p:nvPr>
        </p:nvGraphicFramePr>
        <p:xfrm>
          <a:off x="228596" y="1976379"/>
          <a:ext cx="11780524" cy="40328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80839">
                  <a:extLst>
                    <a:ext uri="{9D8B030D-6E8A-4147-A177-3AD203B41FA5}">
                      <a16:colId xmlns:a16="http://schemas.microsoft.com/office/drawing/2014/main" val="3927911270"/>
                    </a:ext>
                  </a:extLst>
                </a:gridCol>
                <a:gridCol w="9399685">
                  <a:extLst>
                    <a:ext uri="{9D8B030D-6E8A-4147-A177-3AD203B41FA5}">
                      <a16:colId xmlns:a16="http://schemas.microsoft.com/office/drawing/2014/main" val="2395593343"/>
                    </a:ext>
                  </a:extLst>
                </a:gridCol>
              </a:tblGrid>
              <a:tr h="1008206">
                <a:tc>
                  <a:txBody>
                    <a:bodyPr/>
                    <a:lstStyle/>
                    <a:p>
                      <a:r>
                        <a:rPr lang="vi-VN" sz="3200" dirty="0"/>
                        <a:t>Thời gian</a:t>
                      </a:r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dirty="0"/>
                        <a:t>Sự kiện</a:t>
                      </a:r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354120"/>
                  </a:ext>
                </a:extLst>
              </a:tr>
              <a:tr h="1008206">
                <a:tc>
                  <a:txBody>
                    <a:bodyPr/>
                    <a:lstStyle/>
                    <a:p>
                      <a:r>
                        <a:rPr lang="vi-VN" sz="3200" dirty="0"/>
                        <a:t>1406</a:t>
                      </a:r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321488"/>
                  </a:ext>
                </a:extLst>
              </a:tr>
              <a:tr h="1008206">
                <a:tc>
                  <a:txBody>
                    <a:bodyPr/>
                    <a:lstStyle/>
                    <a:p>
                      <a:r>
                        <a:rPr lang="vi-VN" sz="3200" dirty="0"/>
                        <a:t>1407</a:t>
                      </a:r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078540"/>
                  </a:ext>
                </a:extLst>
              </a:tr>
              <a:tr h="1008206">
                <a:tc>
                  <a:txBody>
                    <a:bodyPr/>
                    <a:lstStyle/>
                    <a:p>
                      <a:r>
                        <a:rPr lang="vi-VN" sz="3200" dirty="0"/>
                        <a:t>6/1407</a:t>
                      </a:r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4349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1215C0E-E4B9-6D8B-9E9C-593AB6049280}"/>
              </a:ext>
            </a:extLst>
          </p:cNvPr>
          <p:cNvSpPr txBox="1"/>
          <p:nvPr/>
        </p:nvSpPr>
        <p:spPr>
          <a:xfrm>
            <a:off x="228597" y="182880"/>
            <a:ext cx="11780524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vi-VN" sz="3200" b="1" i="1" dirty="0">
                <a:latin typeface="+mj-lt"/>
              </a:rPr>
              <a:t>Tóm tắt nét chính về cuộc kháng chiến chống quân Minh của nhà Hồ?</a:t>
            </a:r>
          </a:p>
          <a:p>
            <a:pPr algn="just"/>
            <a:r>
              <a:rPr lang="vi-VN" sz="3200" b="1" i="1" u="sng" dirty="0">
                <a:latin typeface="+mj-lt"/>
              </a:rPr>
              <a:t>Gợi ý:</a:t>
            </a:r>
            <a:endParaRPr lang="vi-VN" sz="3200" b="1" i="1" dirty="0"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2ACC9C-B34E-8B26-DFAF-4327B24FCCCC}"/>
              </a:ext>
            </a:extLst>
          </p:cNvPr>
          <p:cNvSpPr/>
          <p:nvPr/>
        </p:nvSpPr>
        <p:spPr>
          <a:xfrm>
            <a:off x="6629400" y="-94488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3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31" descr="A close up of a green frog&#10;&#10;Description automatically generated with low confidence">
            <a:extLst>
              <a:ext uri="{FF2B5EF4-FFF2-40B4-BE49-F238E27FC236}">
                <a16:creationId xmlns:a16="http://schemas.microsoft.com/office/drawing/2014/main" id="{3684AFED-B4E1-F475-D7FB-72CF77297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706" y="1807361"/>
            <a:ext cx="2119313" cy="2562225"/>
          </a:xfrm>
          <a:prstGeom prst="rect">
            <a:avLst/>
          </a:prstGeom>
        </p:spPr>
      </p:pic>
      <p:pic>
        <p:nvPicPr>
          <p:cNvPr id="9" name="图片 333">
            <a:extLst>
              <a:ext uri="{FF2B5EF4-FFF2-40B4-BE49-F238E27FC236}">
                <a16:creationId xmlns:a16="http://schemas.microsoft.com/office/drawing/2014/main" id="{5BBC471A-DE87-6A74-913C-6AB005306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" y="4470400"/>
            <a:ext cx="2390775" cy="2239963"/>
          </a:xfrm>
          <a:prstGeom prst="rect">
            <a:avLst/>
          </a:prstGeom>
        </p:spPr>
      </p:pic>
      <p:pic>
        <p:nvPicPr>
          <p:cNvPr id="10" name="图片 335">
            <a:extLst>
              <a:ext uri="{FF2B5EF4-FFF2-40B4-BE49-F238E27FC236}">
                <a16:creationId xmlns:a16="http://schemas.microsoft.com/office/drawing/2014/main" id="{12099106-E749-5ADD-366D-26C55F317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313" y="4152900"/>
            <a:ext cx="2390775" cy="257175"/>
          </a:xfrm>
          <a:prstGeom prst="rect">
            <a:avLst/>
          </a:prstGeom>
        </p:spPr>
      </p:pic>
      <p:pic>
        <p:nvPicPr>
          <p:cNvPr id="11" name="图片 341" descr="A group of kids wearing clothing&#10;&#10;Description automatically generated with low confidence">
            <a:extLst>
              <a:ext uri="{FF2B5EF4-FFF2-40B4-BE49-F238E27FC236}">
                <a16:creationId xmlns:a16="http://schemas.microsoft.com/office/drawing/2014/main" id="{5530DF2B-6C13-C9D6-6FB1-55143A0AE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25" y="4473575"/>
            <a:ext cx="4576763" cy="1481138"/>
          </a:xfrm>
          <a:prstGeom prst="rect">
            <a:avLst/>
          </a:prstGeom>
        </p:spPr>
      </p:pic>
      <p:pic>
        <p:nvPicPr>
          <p:cNvPr id="7" name="图片 327">
            <a:extLst>
              <a:ext uri="{FF2B5EF4-FFF2-40B4-BE49-F238E27FC236}">
                <a16:creationId xmlns:a16="http://schemas.microsoft.com/office/drawing/2014/main" id="{DC20E5F2-6873-84AE-8E44-6DED9757B3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75" y="6025833"/>
            <a:ext cx="4576763" cy="273050"/>
          </a:xfrm>
          <a:prstGeom prst="rect">
            <a:avLst/>
          </a:prstGeom>
        </p:spPr>
      </p:pic>
      <p:pic>
        <p:nvPicPr>
          <p:cNvPr id="5" name="图片 329">
            <a:extLst>
              <a:ext uri="{FF2B5EF4-FFF2-40B4-BE49-F238E27FC236}">
                <a16:creationId xmlns:a16="http://schemas.microsoft.com/office/drawing/2014/main" id="{70F129BF-92BE-FB49-5B11-6831B3D8D2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187" y="1810191"/>
            <a:ext cx="5138738" cy="4087813"/>
          </a:xfrm>
          <a:prstGeom prst="rect">
            <a:avLst/>
          </a:prstGeom>
        </p:spPr>
      </p:pic>
      <p:pic>
        <p:nvPicPr>
          <p:cNvPr id="6" name="图片 325">
            <a:extLst>
              <a:ext uri="{FF2B5EF4-FFF2-40B4-BE49-F238E27FC236}">
                <a16:creationId xmlns:a16="http://schemas.microsoft.com/office/drawing/2014/main" id="{3AB24325-6875-6C4B-C8F2-9F7447C943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63" y="6000750"/>
            <a:ext cx="5138738" cy="295275"/>
          </a:xfrm>
          <a:prstGeom prst="rect">
            <a:avLst/>
          </a:prstGeom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E9293F3E-760A-EBF8-B126-A1A61DD35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0891" y="1336347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96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LUYỆN TẬP</a:t>
            </a:r>
          </a:p>
        </p:txBody>
      </p:sp>
      <p:grpSp>
        <p:nvGrpSpPr>
          <p:cNvPr id="13" name="Google Shape;1480;p48">
            <a:extLst>
              <a:ext uri="{FF2B5EF4-FFF2-40B4-BE49-F238E27FC236}">
                <a16:creationId xmlns:a16="http://schemas.microsoft.com/office/drawing/2014/main" id="{4A3819E8-9377-7E87-C7C1-EC3AB0258D2B}"/>
              </a:ext>
            </a:extLst>
          </p:cNvPr>
          <p:cNvGrpSpPr/>
          <p:nvPr/>
        </p:nvGrpSpPr>
        <p:grpSpPr>
          <a:xfrm>
            <a:off x="10648709" y="2129288"/>
            <a:ext cx="1677753" cy="1220570"/>
            <a:chOff x="4529725" y="1974475"/>
            <a:chExt cx="455425" cy="596825"/>
          </a:xfrm>
        </p:grpSpPr>
        <p:sp>
          <p:nvSpPr>
            <p:cNvPr id="14" name="Google Shape;1481;p48">
              <a:extLst>
                <a:ext uri="{FF2B5EF4-FFF2-40B4-BE49-F238E27FC236}">
                  <a16:creationId xmlns:a16="http://schemas.microsoft.com/office/drawing/2014/main" id="{E6F253B2-3EA4-FC99-5524-960AF5E7E5A0}"/>
                </a:ext>
              </a:extLst>
            </p:cNvPr>
            <p:cNvSpPr/>
            <p:nvPr/>
          </p:nvSpPr>
          <p:spPr>
            <a:xfrm>
              <a:off x="4547275" y="2052175"/>
              <a:ext cx="400075" cy="519125"/>
            </a:xfrm>
            <a:custGeom>
              <a:avLst/>
              <a:gdLst/>
              <a:ahLst/>
              <a:cxnLst/>
              <a:rect l="l" t="t" r="r" b="b"/>
              <a:pathLst>
                <a:path w="16003" h="20765" extrusionOk="0">
                  <a:moveTo>
                    <a:pt x="4263" y="0"/>
                  </a:moveTo>
                  <a:lnTo>
                    <a:pt x="2727" y="524"/>
                  </a:lnTo>
                  <a:lnTo>
                    <a:pt x="1" y="1453"/>
                  </a:lnTo>
                  <a:lnTo>
                    <a:pt x="751" y="2870"/>
                  </a:lnTo>
                  <a:lnTo>
                    <a:pt x="8145" y="16848"/>
                  </a:lnTo>
                  <a:lnTo>
                    <a:pt x="10216" y="20765"/>
                  </a:lnTo>
                  <a:cubicBezTo>
                    <a:pt x="12931" y="20717"/>
                    <a:pt x="14181" y="19538"/>
                    <a:pt x="14788" y="19086"/>
                  </a:cubicBezTo>
                  <a:cubicBezTo>
                    <a:pt x="14967" y="18967"/>
                    <a:pt x="15050" y="18872"/>
                    <a:pt x="15050" y="18872"/>
                  </a:cubicBezTo>
                  <a:lnTo>
                    <a:pt x="16003" y="17431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C6AE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1482;p48">
              <a:extLst>
                <a:ext uri="{FF2B5EF4-FFF2-40B4-BE49-F238E27FC236}">
                  <a16:creationId xmlns:a16="http://schemas.microsoft.com/office/drawing/2014/main" id="{8A7E67CE-EA5A-E355-FE75-21C9FDED2B46}"/>
                </a:ext>
              </a:extLst>
            </p:cNvPr>
            <p:cNvSpPr/>
            <p:nvPr/>
          </p:nvSpPr>
          <p:spPr>
            <a:xfrm>
              <a:off x="4615450" y="2052175"/>
              <a:ext cx="331900" cy="477150"/>
            </a:xfrm>
            <a:custGeom>
              <a:avLst/>
              <a:gdLst/>
              <a:ahLst/>
              <a:cxnLst/>
              <a:rect l="l" t="t" r="r" b="b"/>
              <a:pathLst>
                <a:path w="13276" h="19086" extrusionOk="0">
                  <a:moveTo>
                    <a:pt x="1536" y="0"/>
                  </a:moveTo>
                  <a:lnTo>
                    <a:pt x="0" y="524"/>
                  </a:lnTo>
                  <a:cubicBezTo>
                    <a:pt x="560" y="1143"/>
                    <a:pt x="977" y="1596"/>
                    <a:pt x="977" y="1596"/>
                  </a:cubicBezTo>
                  <a:lnTo>
                    <a:pt x="12061" y="19086"/>
                  </a:lnTo>
                  <a:cubicBezTo>
                    <a:pt x="12240" y="18967"/>
                    <a:pt x="12323" y="18872"/>
                    <a:pt x="12323" y="18872"/>
                  </a:cubicBezTo>
                  <a:lnTo>
                    <a:pt x="13276" y="17431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8772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1483;p48">
              <a:extLst>
                <a:ext uri="{FF2B5EF4-FFF2-40B4-BE49-F238E27FC236}">
                  <a16:creationId xmlns:a16="http://schemas.microsoft.com/office/drawing/2014/main" id="{E5E6E2BA-F235-E6F3-0485-3EA239843F19}"/>
                </a:ext>
              </a:extLst>
            </p:cNvPr>
            <p:cNvSpPr/>
            <p:nvPr/>
          </p:nvSpPr>
          <p:spPr>
            <a:xfrm>
              <a:off x="4652350" y="2000675"/>
              <a:ext cx="332800" cy="541150"/>
            </a:xfrm>
            <a:custGeom>
              <a:avLst/>
              <a:gdLst/>
              <a:ahLst/>
              <a:cxnLst/>
              <a:rect l="l" t="t" r="r" b="b"/>
              <a:pathLst>
                <a:path w="13312" h="21646" extrusionOk="0">
                  <a:moveTo>
                    <a:pt x="1596" y="0"/>
                  </a:moveTo>
                  <a:lnTo>
                    <a:pt x="429" y="2763"/>
                  </a:lnTo>
                  <a:lnTo>
                    <a:pt x="1" y="3787"/>
                  </a:lnTo>
                  <a:lnTo>
                    <a:pt x="1298" y="5811"/>
                  </a:lnTo>
                  <a:lnTo>
                    <a:pt x="2084" y="5382"/>
                  </a:lnTo>
                  <a:lnTo>
                    <a:pt x="2072" y="6882"/>
                  </a:lnTo>
                  <a:lnTo>
                    <a:pt x="6311" y="13847"/>
                  </a:lnTo>
                  <a:lnTo>
                    <a:pt x="7573" y="13859"/>
                  </a:lnTo>
                  <a:lnTo>
                    <a:pt x="6823" y="14502"/>
                  </a:lnTo>
                  <a:lnTo>
                    <a:pt x="8942" y="17824"/>
                  </a:lnTo>
                  <a:lnTo>
                    <a:pt x="9335" y="17372"/>
                  </a:lnTo>
                  <a:lnTo>
                    <a:pt x="9692" y="19193"/>
                  </a:lnTo>
                  <a:lnTo>
                    <a:pt x="11324" y="21646"/>
                  </a:lnTo>
                  <a:lnTo>
                    <a:pt x="11383" y="21646"/>
                  </a:lnTo>
                  <a:cubicBezTo>
                    <a:pt x="11681" y="21634"/>
                    <a:pt x="12967" y="21467"/>
                    <a:pt x="13312" y="19372"/>
                  </a:cubicBezTo>
                  <a:lnTo>
                    <a:pt x="10788" y="15217"/>
                  </a:lnTo>
                  <a:lnTo>
                    <a:pt x="8049" y="10680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1484;p48">
              <a:extLst>
                <a:ext uri="{FF2B5EF4-FFF2-40B4-BE49-F238E27FC236}">
                  <a16:creationId xmlns:a16="http://schemas.microsoft.com/office/drawing/2014/main" id="{E240FEC7-CC6B-2803-D448-F0840FAD75CE}"/>
                </a:ext>
              </a:extLst>
            </p:cNvPr>
            <p:cNvSpPr/>
            <p:nvPr/>
          </p:nvSpPr>
          <p:spPr>
            <a:xfrm>
              <a:off x="4922025" y="2380775"/>
              <a:ext cx="63125" cy="161050"/>
            </a:xfrm>
            <a:custGeom>
              <a:avLst/>
              <a:gdLst/>
              <a:ahLst/>
              <a:cxnLst/>
              <a:rect l="l" t="t" r="r" b="b"/>
              <a:pathLst>
                <a:path w="2525" h="6442" extrusionOk="0">
                  <a:moveTo>
                    <a:pt x="1" y="1"/>
                  </a:moveTo>
                  <a:lnTo>
                    <a:pt x="1" y="1"/>
                  </a:lnTo>
                  <a:cubicBezTo>
                    <a:pt x="382" y="917"/>
                    <a:pt x="679" y="1870"/>
                    <a:pt x="822" y="2858"/>
                  </a:cubicBezTo>
                  <a:cubicBezTo>
                    <a:pt x="1001" y="4049"/>
                    <a:pt x="977" y="5299"/>
                    <a:pt x="596" y="6442"/>
                  </a:cubicBezTo>
                  <a:cubicBezTo>
                    <a:pt x="894" y="6430"/>
                    <a:pt x="2180" y="6263"/>
                    <a:pt x="2525" y="415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6AE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1485;p48">
              <a:extLst>
                <a:ext uri="{FF2B5EF4-FFF2-40B4-BE49-F238E27FC236}">
                  <a16:creationId xmlns:a16="http://schemas.microsoft.com/office/drawing/2014/main" id="{E38F1F2B-D105-F84B-4279-26FFF5617A9F}"/>
                </a:ext>
              </a:extLst>
            </p:cNvPr>
            <p:cNvSpPr/>
            <p:nvPr/>
          </p:nvSpPr>
          <p:spPr>
            <a:xfrm>
              <a:off x="4663075" y="2000375"/>
              <a:ext cx="190525" cy="267025"/>
            </a:xfrm>
            <a:custGeom>
              <a:avLst/>
              <a:gdLst/>
              <a:ahLst/>
              <a:cxnLst/>
              <a:rect l="l" t="t" r="r" b="b"/>
              <a:pathLst>
                <a:path w="7621" h="10681" extrusionOk="0">
                  <a:moveTo>
                    <a:pt x="1167" y="1"/>
                  </a:moveTo>
                  <a:lnTo>
                    <a:pt x="0" y="2739"/>
                  </a:lnTo>
                  <a:cubicBezTo>
                    <a:pt x="107" y="2798"/>
                    <a:pt x="215" y="2882"/>
                    <a:pt x="298" y="2953"/>
                  </a:cubicBezTo>
                  <a:cubicBezTo>
                    <a:pt x="1370" y="3858"/>
                    <a:pt x="2346" y="4977"/>
                    <a:pt x="3310" y="5989"/>
                  </a:cubicBezTo>
                  <a:cubicBezTo>
                    <a:pt x="4787" y="7525"/>
                    <a:pt x="6227" y="9085"/>
                    <a:pt x="7620" y="10680"/>
                  </a:cubicBezTo>
                  <a:lnTo>
                    <a:pt x="1167" y="1"/>
                  </a:lnTo>
                  <a:close/>
                </a:path>
              </a:pathLst>
            </a:custGeom>
            <a:solidFill>
              <a:srgbClr val="9982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1486;p48">
              <a:extLst>
                <a:ext uri="{FF2B5EF4-FFF2-40B4-BE49-F238E27FC236}">
                  <a16:creationId xmlns:a16="http://schemas.microsoft.com/office/drawing/2014/main" id="{4C008E56-5EEB-3948-C928-FA7877B58617}"/>
                </a:ext>
              </a:extLst>
            </p:cNvPr>
            <p:cNvSpPr/>
            <p:nvPr/>
          </p:nvSpPr>
          <p:spPr>
            <a:xfrm>
              <a:off x="4529725" y="1974475"/>
              <a:ext cx="179200" cy="137550"/>
            </a:xfrm>
            <a:custGeom>
              <a:avLst/>
              <a:gdLst/>
              <a:ahLst/>
              <a:cxnLst/>
              <a:rect l="l" t="t" r="r" b="b"/>
              <a:pathLst>
                <a:path w="7168" h="5502" extrusionOk="0">
                  <a:moveTo>
                    <a:pt x="4472" y="0"/>
                  </a:moveTo>
                  <a:cubicBezTo>
                    <a:pt x="3768" y="0"/>
                    <a:pt x="2991" y="224"/>
                    <a:pt x="2274" y="679"/>
                  </a:cubicBezTo>
                  <a:cubicBezTo>
                    <a:pt x="691" y="1679"/>
                    <a:pt x="0" y="3418"/>
                    <a:pt x="727" y="4561"/>
                  </a:cubicBezTo>
                  <a:cubicBezTo>
                    <a:pt x="1128" y="5183"/>
                    <a:pt x="1862" y="5502"/>
                    <a:pt x="2702" y="5502"/>
                  </a:cubicBezTo>
                  <a:cubicBezTo>
                    <a:pt x="3406" y="5502"/>
                    <a:pt x="4184" y="5278"/>
                    <a:pt x="4906" y="4823"/>
                  </a:cubicBezTo>
                  <a:cubicBezTo>
                    <a:pt x="6477" y="3823"/>
                    <a:pt x="7168" y="2084"/>
                    <a:pt x="6442" y="941"/>
                  </a:cubicBezTo>
                  <a:cubicBezTo>
                    <a:pt x="6046" y="319"/>
                    <a:pt x="5312" y="0"/>
                    <a:pt x="4472" y="0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487;p48">
              <a:extLst>
                <a:ext uri="{FF2B5EF4-FFF2-40B4-BE49-F238E27FC236}">
                  <a16:creationId xmlns:a16="http://schemas.microsoft.com/office/drawing/2014/main" id="{CC2B8F56-CE65-77AF-4E79-EC54DAB18C0D}"/>
                </a:ext>
              </a:extLst>
            </p:cNvPr>
            <p:cNvSpPr/>
            <p:nvPr/>
          </p:nvSpPr>
          <p:spPr>
            <a:xfrm>
              <a:off x="4542225" y="1984375"/>
              <a:ext cx="153600" cy="117850"/>
            </a:xfrm>
            <a:custGeom>
              <a:avLst/>
              <a:gdLst/>
              <a:ahLst/>
              <a:cxnLst/>
              <a:rect l="l" t="t" r="r" b="b"/>
              <a:pathLst>
                <a:path w="6144" h="4714" extrusionOk="0">
                  <a:moveTo>
                    <a:pt x="3834" y="1"/>
                  </a:moveTo>
                  <a:cubicBezTo>
                    <a:pt x="3234" y="1"/>
                    <a:pt x="2570" y="191"/>
                    <a:pt x="1953" y="581"/>
                  </a:cubicBezTo>
                  <a:cubicBezTo>
                    <a:pt x="596" y="1426"/>
                    <a:pt x="0" y="2915"/>
                    <a:pt x="631" y="3903"/>
                  </a:cubicBezTo>
                  <a:cubicBezTo>
                    <a:pt x="968" y="4440"/>
                    <a:pt x="1593" y="4713"/>
                    <a:pt x="2311" y="4713"/>
                  </a:cubicBezTo>
                  <a:cubicBezTo>
                    <a:pt x="2914" y="4713"/>
                    <a:pt x="3584" y="4520"/>
                    <a:pt x="4203" y="4129"/>
                  </a:cubicBezTo>
                  <a:cubicBezTo>
                    <a:pt x="5549" y="3284"/>
                    <a:pt x="6144" y="1795"/>
                    <a:pt x="5525" y="807"/>
                  </a:cubicBezTo>
                  <a:cubicBezTo>
                    <a:pt x="5181" y="275"/>
                    <a:pt x="4553" y="1"/>
                    <a:pt x="3834" y="1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488;p48">
              <a:extLst>
                <a:ext uri="{FF2B5EF4-FFF2-40B4-BE49-F238E27FC236}">
                  <a16:creationId xmlns:a16="http://schemas.microsoft.com/office/drawing/2014/main" id="{8A3AB8E6-4A9C-80B4-7FEB-DE8516D0C1A2}"/>
                </a:ext>
              </a:extLst>
            </p:cNvPr>
            <p:cNvSpPr/>
            <p:nvPr/>
          </p:nvSpPr>
          <p:spPr>
            <a:xfrm>
              <a:off x="4553525" y="1992700"/>
              <a:ext cx="131300" cy="101100"/>
            </a:xfrm>
            <a:custGeom>
              <a:avLst/>
              <a:gdLst/>
              <a:ahLst/>
              <a:cxnLst/>
              <a:rect l="l" t="t" r="r" b="b"/>
              <a:pathLst>
                <a:path w="5252" h="4044" extrusionOk="0">
                  <a:moveTo>
                    <a:pt x="3262" y="0"/>
                  </a:moveTo>
                  <a:cubicBezTo>
                    <a:pt x="2750" y="0"/>
                    <a:pt x="2186" y="164"/>
                    <a:pt x="1668" y="498"/>
                  </a:cubicBezTo>
                  <a:cubicBezTo>
                    <a:pt x="501" y="1236"/>
                    <a:pt x="1" y="2510"/>
                    <a:pt x="537" y="3344"/>
                  </a:cubicBezTo>
                  <a:cubicBezTo>
                    <a:pt x="815" y="3809"/>
                    <a:pt x="1346" y="4043"/>
                    <a:pt x="1960" y="4043"/>
                  </a:cubicBezTo>
                  <a:cubicBezTo>
                    <a:pt x="2476" y="4043"/>
                    <a:pt x="3052" y="3878"/>
                    <a:pt x="3585" y="3546"/>
                  </a:cubicBezTo>
                  <a:cubicBezTo>
                    <a:pt x="4740" y="2808"/>
                    <a:pt x="5251" y="1534"/>
                    <a:pt x="4716" y="700"/>
                  </a:cubicBezTo>
                  <a:cubicBezTo>
                    <a:pt x="4423" y="238"/>
                    <a:pt x="3880" y="0"/>
                    <a:pt x="3262" y="0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489;p48">
              <a:extLst>
                <a:ext uri="{FF2B5EF4-FFF2-40B4-BE49-F238E27FC236}">
                  <a16:creationId xmlns:a16="http://schemas.microsoft.com/office/drawing/2014/main" id="{7BF21291-7940-5787-2816-659100A48D82}"/>
                </a:ext>
              </a:extLst>
            </p:cNvPr>
            <p:cNvSpPr/>
            <p:nvPr/>
          </p:nvSpPr>
          <p:spPr>
            <a:xfrm>
              <a:off x="4562475" y="1999625"/>
              <a:ext cx="113725" cy="87675"/>
            </a:xfrm>
            <a:custGeom>
              <a:avLst/>
              <a:gdLst/>
              <a:ahLst/>
              <a:cxnLst/>
              <a:rect l="l" t="t" r="r" b="b"/>
              <a:pathLst>
                <a:path w="4549" h="3507" extrusionOk="0">
                  <a:moveTo>
                    <a:pt x="2832" y="1"/>
                  </a:moveTo>
                  <a:cubicBezTo>
                    <a:pt x="2390" y="1"/>
                    <a:pt x="1901" y="143"/>
                    <a:pt x="1441" y="435"/>
                  </a:cubicBezTo>
                  <a:cubicBezTo>
                    <a:pt x="429" y="1078"/>
                    <a:pt x="0" y="2174"/>
                    <a:pt x="452" y="2912"/>
                  </a:cubicBezTo>
                  <a:cubicBezTo>
                    <a:pt x="704" y="3305"/>
                    <a:pt x="1168" y="3506"/>
                    <a:pt x="1699" y="3506"/>
                  </a:cubicBezTo>
                  <a:cubicBezTo>
                    <a:pt x="2150" y="3506"/>
                    <a:pt x="2649" y="3362"/>
                    <a:pt x="3108" y="3067"/>
                  </a:cubicBezTo>
                  <a:cubicBezTo>
                    <a:pt x="4120" y="2436"/>
                    <a:pt x="4548" y="1328"/>
                    <a:pt x="4084" y="602"/>
                  </a:cubicBezTo>
                  <a:cubicBezTo>
                    <a:pt x="3824" y="206"/>
                    <a:pt x="3362" y="1"/>
                    <a:pt x="2832" y="1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490;p48">
              <a:extLst>
                <a:ext uri="{FF2B5EF4-FFF2-40B4-BE49-F238E27FC236}">
                  <a16:creationId xmlns:a16="http://schemas.microsoft.com/office/drawing/2014/main" id="{9F9E36AA-159C-EB22-3EE7-7DD81082709D}"/>
                </a:ext>
              </a:extLst>
            </p:cNvPr>
            <p:cNvSpPr/>
            <p:nvPr/>
          </p:nvSpPr>
          <p:spPr>
            <a:xfrm>
              <a:off x="4573175" y="2007525"/>
              <a:ext cx="92300" cy="71450"/>
            </a:xfrm>
            <a:custGeom>
              <a:avLst/>
              <a:gdLst/>
              <a:ahLst/>
              <a:cxnLst/>
              <a:rect l="l" t="t" r="r" b="b"/>
              <a:pathLst>
                <a:path w="3692" h="2858" extrusionOk="0">
                  <a:moveTo>
                    <a:pt x="2303" y="0"/>
                  </a:moveTo>
                  <a:cubicBezTo>
                    <a:pt x="1937" y="0"/>
                    <a:pt x="1531" y="118"/>
                    <a:pt x="1156" y="357"/>
                  </a:cubicBezTo>
                  <a:cubicBezTo>
                    <a:pt x="358" y="881"/>
                    <a:pt x="1" y="1774"/>
                    <a:pt x="370" y="2370"/>
                  </a:cubicBezTo>
                  <a:cubicBezTo>
                    <a:pt x="570" y="2693"/>
                    <a:pt x="949" y="2858"/>
                    <a:pt x="1383" y="2858"/>
                  </a:cubicBezTo>
                  <a:cubicBezTo>
                    <a:pt x="1749" y="2858"/>
                    <a:pt x="2154" y="2740"/>
                    <a:pt x="2525" y="2501"/>
                  </a:cubicBezTo>
                  <a:cubicBezTo>
                    <a:pt x="3334" y="1977"/>
                    <a:pt x="3692" y="1084"/>
                    <a:pt x="3322" y="488"/>
                  </a:cubicBezTo>
                  <a:cubicBezTo>
                    <a:pt x="3116" y="165"/>
                    <a:pt x="2737" y="0"/>
                    <a:pt x="2303" y="0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491;p48">
              <a:extLst>
                <a:ext uri="{FF2B5EF4-FFF2-40B4-BE49-F238E27FC236}">
                  <a16:creationId xmlns:a16="http://schemas.microsoft.com/office/drawing/2014/main" id="{24E6AD9A-7B1C-5776-AB81-60B70B721DB2}"/>
                </a:ext>
              </a:extLst>
            </p:cNvPr>
            <p:cNvSpPr/>
            <p:nvPr/>
          </p:nvSpPr>
          <p:spPr>
            <a:xfrm>
              <a:off x="4582700" y="2014000"/>
              <a:ext cx="71175" cy="55875"/>
            </a:xfrm>
            <a:custGeom>
              <a:avLst/>
              <a:gdLst/>
              <a:ahLst/>
              <a:cxnLst/>
              <a:rect l="l" t="t" r="r" b="b"/>
              <a:pathLst>
                <a:path w="2847" h="2235" extrusionOk="0">
                  <a:moveTo>
                    <a:pt x="1724" y="0"/>
                  </a:moveTo>
                  <a:cubicBezTo>
                    <a:pt x="1449" y="0"/>
                    <a:pt x="1150" y="86"/>
                    <a:pt x="882" y="265"/>
                  </a:cubicBezTo>
                  <a:cubicBezTo>
                    <a:pt x="274" y="670"/>
                    <a:pt x="1" y="1361"/>
                    <a:pt x="298" y="1837"/>
                  </a:cubicBezTo>
                  <a:cubicBezTo>
                    <a:pt x="466" y="2098"/>
                    <a:pt x="776" y="2235"/>
                    <a:pt x="1126" y="2235"/>
                  </a:cubicBezTo>
                  <a:cubicBezTo>
                    <a:pt x="1398" y="2235"/>
                    <a:pt x="1694" y="2152"/>
                    <a:pt x="1965" y="1980"/>
                  </a:cubicBezTo>
                  <a:cubicBezTo>
                    <a:pt x="2584" y="1575"/>
                    <a:pt x="2846" y="872"/>
                    <a:pt x="2549" y="396"/>
                  </a:cubicBezTo>
                  <a:cubicBezTo>
                    <a:pt x="2383" y="137"/>
                    <a:pt x="2072" y="0"/>
                    <a:pt x="1724" y="0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492;p48">
              <a:extLst>
                <a:ext uri="{FF2B5EF4-FFF2-40B4-BE49-F238E27FC236}">
                  <a16:creationId xmlns:a16="http://schemas.microsoft.com/office/drawing/2014/main" id="{2805D92A-A703-B264-1CC8-86F61592266C}"/>
                </a:ext>
              </a:extLst>
            </p:cNvPr>
            <p:cNvSpPr/>
            <p:nvPr/>
          </p:nvSpPr>
          <p:spPr>
            <a:xfrm>
              <a:off x="4593125" y="2022125"/>
              <a:ext cx="50625" cy="40025"/>
            </a:xfrm>
            <a:custGeom>
              <a:avLst/>
              <a:gdLst/>
              <a:ahLst/>
              <a:cxnLst/>
              <a:rect l="l" t="t" r="r" b="b"/>
              <a:pathLst>
                <a:path w="2025" h="1601" extrusionOk="0">
                  <a:moveTo>
                    <a:pt x="1226" y="1"/>
                  </a:moveTo>
                  <a:cubicBezTo>
                    <a:pt x="1032" y="1"/>
                    <a:pt x="823" y="61"/>
                    <a:pt x="631" y="190"/>
                  </a:cubicBezTo>
                  <a:cubicBezTo>
                    <a:pt x="179" y="476"/>
                    <a:pt x="0" y="976"/>
                    <a:pt x="215" y="1309"/>
                  </a:cubicBezTo>
                  <a:cubicBezTo>
                    <a:pt x="262" y="1369"/>
                    <a:pt x="298" y="1428"/>
                    <a:pt x="358" y="1464"/>
                  </a:cubicBezTo>
                  <a:cubicBezTo>
                    <a:pt x="480" y="1553"/>
                    <a:pt x="638" y="1600"/>
                    <a:pt x="808" y="1600"/>
                  </a:cubicBezTo>
                  <a:cubicBezTo>
                    <a:pt x="1003" y="1600"/>
                    <a:pt x="1215" y="1538"/>
                    <a:pt x="1405" y="1405"/>
                  </a:cubicBezTo>
                  <a:cubicBezTo>
                    <a:pt x="1846" y="1131"/>
                    <a:pt x="2024" y="643"/>
                    <a:pt x="1822" y="297"/>
                  </a:cubicBezTo>
                  <a:cubicBezTo>
                    <a:pt x="1798" y="262"/>
                    <a:pt x="1774" y="238"/>
                    <a:pt x="1762" y="214"/>
                  </a:cubicBezTo>
                  <a:cubicBezTo>
                    <a:pt x="1637" y="76"/>
                    <a:pt x="1442" y="1"/>
                    <a:pt x="1226" y="1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493;p48">
              <a:extLst>
                <a:ext uri="{FF2B5EF4-FFF2-40B4-BE49-F238E27FC236}">
                  <a16:creationId xmlns:a16="http://schemas.microsoft.com/office/drawing/2014/main" id="{6FD3CF5B-F4F5-BBCD-39ED-865E1D0503C5}"/>
                </a:ext>
              </a:extLst>
            </p:cNvPr>
            <p:cNvSpPr/>
            <p:nvPr/>
          </p:nvSpPr>
          <p:spPr>
            <a:xfrm>
              <a:off x="4593125" y="2022025"/>
              <a:ext cx="44075" cy="36125"/>
            </a:xfrm>
            <a:custGeom>
              <a:avLst/>
              <a:gdLst/>
              <a:ahLst/>
              <a:cxnLst/>
              <a:rect l="l" t="t" r="r" b="b"/>
              <a:pathLst>
                <a:path w="1763" h="1445" extrusionOk="0">
                  <a:moveTo>
                    <a:pt x="1210" y="1"/>
                  </a:moveTo>
                  <a:cubicBezTo>
                    <a:pt x="1021" y="1"/>
                    <a:pt x="817" y="55"/>
                    <a:pt x="631" y="170"/>
                  </a:cubicBezTo>
                  <a:cubicBezTo>
                    <a:pt x="179" y="444"/>
                    <a:pt x="0" y="956"/>
                    <a:pt x="215" y="1278"/>
                  </a:cubicBezTo>
                  <a:cubicBezTo>
                    <a:pt x="250" y="1337"/>
                    <a:pt x="298" y="1397"/>
                    <a:pt x="358" y="1444"/>
                  </a:cubicBezTo>
                  <a:cubicBezTo>
                    <a:pt x="393" y="1361"/>
                    <a:pt x="429" y="1266"/>
                    <a:pt x="512" y="1182"/>
                  </a:cubicBezTo>
                  <a:cubicBezTo>
                    <a:pt x="587" y="1282"/>
                    <a:pt x="714" y="1333"/>
                    <a:pt x="858" y="1333"/>
                  </a:cubicBezTo>
                  <a:cubicBezTo>
                    <a:pt x="988" y="1333"/>
                    <a:pt x="1132" y="1291"/>
                    <a:pt x="1262" y="1206"/>
                  </a:cubicBezTo>
                  <a:cubicBezTo>
                    <a:pt x="1560" y="1016"/>
                    <a:pt x="1703" y="670"/>
                    <a:pt x="1548" y="444"/>
                  </a:cubicBezTo>
                  <a:lnTo>
                    <a:pt x="1501" y="397"/>
                  </a:lnTo>
                  <a:cubicBezTo>
                    <a:pt x="1584" y="349"/>
                    <a:pt x="1667" y="266"/>
                    <a:pt x="1762" y="218"/>
                  </a:cubicBezTo>
                  <a:cubicBezTo>
                    <a:pt x="1634" y="76"/>
                    <a:pt x="1432" y="1"/>
                    <a:pt x="1210" y="1"/>
                  </a:cubicBezTo>
                  <a:close/>
                </a:path>
              </a:pathLst>
            </a:custGeom>
            <a:solidFill>
              <a:srgbClr val="A993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1494;p48">
              <a:extLst>
                <a:ext uri="{FF2B5EF4-FFF2-40B4-BE49-F238E27FC236}">
                  <a16:creationId xmlns:a16="http://schemas.microsoft.com/office/drawing/2014/main" id="{13070236-CE9D-48FD-0E97-51909B9D21F0}"/>
                </a:ext>
              </a:extLst>
            </p:cNvPr>
            <p:cNvSpPr/>
            <p:nvPr/>
          </p:nvSpPr>
          <p:spPr>
            <a:xfrm>
              <a:off x="4566325" y="2123900"/>
              <a:ext cx="184875" cy="349475"/>
            </a:xfrm>
            <a:custGeom>
              <a:avLst/>
              <a:gdLst/>
              <a:ahLst/>
              <a:cxnLst/>
              <a:rect l="l" t="t" r="r" b="b"/>
              <a:pathLst>
                <a:path w="7395" h="13979" extrusionOk="0">
                  <a:moveTo>
                    <a:pt x="1" y="1"/>
                  </a:moveTo>
                  <a:lnTo>
                    <a:pt x="7395" y="13979"/>
                  </a:lnTo>
                  <a:cubicBezTo>
                    <a:pt x="7395" y="13907"/>
                    <a:pt x="7383" y="13836"/>
                    <a:pt x="7383" y="13752"/>
                  </a:cubicBezTo>
                  <a:cubicBezTo>
                    <a:pt x="7061" y="8395"/>
                    <a:pt x="4263" y="3263"/>
                    <a:pt x="1" y="1"/>
                  </a:cubicBezTo>
                  <a:close/>
                </a:path>
              </a:pathLst>
            </a:custGeom>
            <a:solidFill>
              <a:srgbClr val="D9BE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1495;p48">
              <a:extLst>
                <a:ext uri="{FF2B5EF4-FFF2-40B4-BE49-F238E27FC236}">
                  <a16:creationId xmlns:a16="http://schemas.microsoft.com/office/drawing/2014/main" id="{0F7DAFC3-32DC-F50F-6726-555546F98B9C}"/>
                </a:ext>
              </a:extLst>
            </p:cNvPr>
            <p:cNvSpPr/>
            <p:nvPr/>
          </p:nvSpPr>
          <p:spPr>
            <a:xfrm>
              <a:off x="4692550" y="2275075"/>
              <a:ext cx="194975" cy="127150"/>
            </a:xfrm>
            <a:custGeom>
              <a:avLst/>
              <a:gdLst/>
              <a:ahLst/>
              <a:cxnLst/>
              <a:rect l="l" t="t" r="r" b="b"/>
              <a:pathLst>
                <a:path w="7799" h="5086" extrusionOk="0">
                  <a:moveTo>
                    <a:pt x="6797" y="0"/>
                  </a:moveTo>
                  <a:cubicBezTo>
                    <a:pt x="6678" y="0"/>
                    <a:pt x="6596" y="26"/>
                    <a:pt x="6596" y="26"/>
                  </a:cubicBezTo>
                  <a:cubicBezTo>
                    <a:pt x="4931" y="3710"/>
                    <a:pt x="1636" y="4028"/>
                    <a:pt x="548" y="4028"/>
                  </a:cubicBezTo>
                  <a:cubicBezTo>
                    <a:pt x="321" y="4028"/>
                    <a:pt x="191" y="4014"/>
                    <a:pt x="191" y="4014"/>
                  </a:cubicBezTo>
                  <a:cubicBezTo>
                    <a:pt x="48" y="4288"/>
                    <a:pt x="0" y="4491"/>
                    <a:pt x="36" y="4645"/>
                  </a:cubicBezTo>
                  <a:cubicBezTo>
                    <a:pt x="107" y="5086"/>
                    <a:pt x="750" y="5086"/>
                    <a:pt x="750" y="5086"/>
                  </a:cubicBezTo>
                  <a:cubicBezTo>
                    <a:pt x="750" y="5086"/>
                    <a:pt x="2953" y="4955"/>
                    <a:pt x="4167" y="4288"/>
                  </a:cubicBezTo>
                  <a:cubicBezTo>
                    <a:pt x="5394" y="3598"/>
                    <a:pt x="7799" y="1014"/>
                    <a:pt x="7513" y="431"/>
                  </a:cubicBezTo>
                  <a:cubicBezTo>
                    <a:pt x="7394" y="204"/>
                    <a:pt x="7215" y="85"/>
                    <a:pt x="7072" y="50"/>
                  </a:cubicBezTo>
                  <a:cubicBezTo>
                    <a:pt x="6972" y="12"/>
                    <a:pt x="6876" y="0"/>
                    <a:pt x="6797" y="0"/>
                  </a:cubicBezTo>
                  <a:close/>
                </a:path>
              </a:pathLst>
            </a:custGeom>
            <a:solidFill>
              <a:srgbClr val="A2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496;p48">
              <a:extLst>
                <a:ext uri="{FF2B5EF4-FFF2-40B4-BE49-F238E27FC236}">
                  <a16:creationId xmlns:a16="http://schemas.microsoft.com/office/drawing/2014/main" id="{51C57D32-51DB-1C61-99A3-F8A16E8278EB}"/>
                </a:ext>
              </a:extLst>
            </p:cNvPr>
            <p:cNvSpPr/>
            <p:nvPr/>
          </p:nvSpPr>
          <p:spPr>
            <a:xfrm>
              <a:off x="4692250" y="2275075"/>
              <a:ext cx="176825" cy="118475"/>
            </a:xfrm>
            <a:custGeom>
              <a:avLst/>
              <a:gdLst/>
              <a:ahLst/>
              <a:cxnLst/>
              <a:rect l="l" t="t" r="r" b="b"/>
              <a:pathLst>
                <a:path w="7073" h="4739" extrusionOk="0">
                  <a:moveTo>
                    <a:pt x="6792" y="0"/>
                  </a:moveTo>
                  <a:cubicBezTo>
                    <a:pt x="6673" y="0"/>
                    <a:pt x="6596" y="26"/>
                    <a:pt x="6596" y="26"/>
                  </a:cubicBezTo>
                  <a:cubicBezTo>
                    <a:pt x="4931" y="3710"/>
                    <a:pt x="1636" y="4028"/>
                    <a:pt x="548" y="4028"/>
                  </a:cubicBezTo>
                  <a:cubicBezTo>
                    <a:pt x="321" y="4028"/>
                    <a:pt x="191" y="4014"/>
                    <a:pt x="191" y="4014"/>
                  </a:cubicBezTo>
                  <a:cubicBezTo>
                    <a:pt x="48" y="4288"/>
                    <a:pt x="0" y="4491"/>
                    <a:pt x="24" y="4645"/>
                  </a:cubicBezTo>
                  <a:cubicBezTo>
                    <a:pt x="307" y="4710"/>
                    <a:pt x="601" y="4739"/>
                    <a:pt x="897" y="4739"/>
                  </a:cubicBezTo>
                  <a:cubicBezTo>
                    <a:pt x="2022" y="4739"/>
                    <a:pt x="3193" y="4324"/>
                    <a:pt x="4013" y="3871"/>
                  </a:cubicBezTo>
                  <a:cubicBezTo>
                    <a:pt x="4703" y="3479"/>
                    <a:pt x="5263" y="2931"/>
                    <a:pt x="5775" y="2324"/>
                  </a:cubicBezTo>
                  <a:cubicBezTo>
                    <a:pt x="6358" y="1633"/>
                    <a:pt x="6894" y="919"/>
                    <a:pt x="7072" y="50"/>
                  </a:cubicBezTo>
                  <a:cubicBezTo>
                    <a:pt x="6968" y="12"/>
                    <a:pt x="6871" y="0"/>
                    <a:pt x="6792" y="0"/>
                  </a:cubicBezTo>
                  <a:close/>
                </a:path>
              </a:pathLst>
            </a:custGeom>
            <a:solidFill>
              <a:srgbClr val="9050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497;p48">
              <a:extLst>
                <a:ext uri="{FF2B5EF4-FFF2-40B4-BE49-F238E27FC236}">
                  <a16:creationId xmlns:a16="http://schemas.microsoft.com/office/drawing/2014/main" id="{0EDE5083-955D-4409-7ECD-CD4D519837F4}"/>
                </a:ext>
              </a:extLst>
            </p:cNvPr>
            <p:cNvSpPr/>
            <p:nvPr/>
          </p:nvSpPr>
          <p:spPr>
            <a:xfrm>
              <a:off x="4837800" y="2174975"/>
              <a:ext cx="89900" cy="104325"/>
            </a:xfrm>
            <a:custGeom>
              <a:avLst/>
              <a:gdLst/>
              <a:ahLst/>
              <a:cxnLst/>
              <a:rect l="l" t="t" r="r" b="b"/>
              <a:pathLst>
                <a:path w="3596" h="4173" extrusionOk="0">
                  <a:moveTo>
                    <a:pt x="2166" y="1"/>
                  </a:moveTo>
                  <a:cubicBezTo>
                    <a:pt x="1852" y="1"/>
                    <a:pt x="1629" y="170"/>
                    <a:pt x="1620" y="315"/>
                  </a:cubicBezTo>
                  <a:cubicBezTo>
                    <a:pt x="1608" y="565"/>
                    <a:pt x="1751" y="1053"/>
                    <a:pt x="1334" y="2053"/>
                  </a:cubicBezTo>
                  <a:cubicBezTo>
                    <a:pt x="917" y="3065"/>
                    <a:pt x="131" y="3661"/>
                    <a:pt x="131" y="3661"/>
                  </a:cubicBezTo>
                  <a:cubicBezTo>
                    <a:pt x="131" y="3673"/>
                    <a:pt x="119" y="3685"/>
                    <a:pt x="119" y="3708"/>
                  </a:cubicBezTo>
                  <a:cubicBezTo>
                    <a:pt x="0" y="4054"/>
                    <a:pt x="381" y="4173"/>
                    <a:pt x="381" y="4173"/>
                  </a:cubicBezTo>
                  <a:cubicBezTo>
                    <a:pt x="381" y="4173"/>
                    <a:pt x="858" y="3875"/>
                    <a:pt x="1512" y="3292"/>
                  </a:cubicBezTo>
                  <a:cubicBezTo>
                    <a:pt x="2167" y="2708"/>
                    <a:pt x="2917" y="1470"/>
                    <a:pt x="3048" y="1232"/>
                  </a:cubicBezTo>
                  <a:cubicBezTo>
                    <a:pt x="3179" y="994"/>
                    <a:pt x="3596" y="839"/>
                    <a:pt x="2929" y="303"/>
                  </a:cubicBezTo>
                  <a:cubicBezTo>
                    <a:pt x="2751" y="160"/>
                    <a:pt x="2560" y="77"/>
                    <a:pt x="2393" y="29"/>
                  </a:cubicBezTo>
                  <a:cubicBezTo>
                    <a:pt x="2314" y="9"/>
                    <a:pt x="2237" y="1"/>
                    <a:pt x="2166" y="1"/>
                  </a:cubicBezTo>
                  <a:close/>
                </a:path>
              </a:pathLst>
            </a:custGeom>
            <a:solidFill>
              <a:srgbClr val="9050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498;p48">
              <a:extLst>
                <a:ext uri="{FF2B5EF4-FFF2-40B4-BE49-F238E27FC236}">
                  <a16:creationId xmlns:a16="http://schemas.microsoft.com/office/drawing/2014/main" id="{183D35E8-95BB-1BD7-72BF-FA7A5D66A2E8}"/>
                </a:ext>
              </a:extLst>
            </p:cNvPr>
            <p:cNvSpPr/>
            <p:nvPr/>
          </p:nvSpPr>
          <p:spPr>
            <a:xfrm>
              <a:off x="4840775" y="2174975"/>
              <a:ext cx="57475" cy="92725"/>
            </a:xfrm>
            <a:custGeom>
              <a:avLst/>
              <a:gdLst/>
              <a:ahLst/>
              <a:cxnLst/>
              <a:rect l="l" t="t" r="r" b="b"/>
              <a:pathLst>
                <a:path w="2299" h="3709" extrusionOk="0">
                  <a:moveTo>
                    <a:pt x="2042" y="1"/>
                  </a:moveTo>
                  <a:cubicBezTo>
                    <a:pt x="1725" y="1"/>
                    <a:pt x="1510" y="170"/>
                    <a:pt x="1501" y="315"/>
                  </a:cubicBezTo>
                  <a:cubicBezTo>
                    <a:pt x="1477" y="565"/>
                    <a:pt x="1632" y="1053"/>
                    <a:pt x="1215" y="2053"/>
                  </a:cubicBezTo>
                  <a:cubicBezTo>
                    <a:pt x="798" y="3065"/>
                    <a:pt x="12" y="3661"/>
                    <a:pt x="12" y="3661"/>
                  </a:cubicBezTo>
                  <a:cubicBezTo>
                    <a:pt x="12" y="3673"/>
                    <a:pt x="0" y="3696"/>
                    <a:pt x="0" y="3708"/>
                  </a:cubicBezTo>
                  <a:cubicBezTo>
                    <a:pt x="798" y="3363"/>
                    <a:pt x="1465" y="2744"/>
                    <a:pt x="1870" y="1946"/>
                  </a:cubicBezTo>
                  <a:cubicBezTo>
                    <a:pt x="2167" y="1351"/>
                    <a:pt x="2298" y="684"/>
                    <a:pt x="2274" y="29"/>
                  </a:cubicBezTo>
                  <a:cubicBezTo>
                    <a:pt x="2193" y="9"/>
                    <a:pt x="2115" y="1"/>
                    <a:pt x="2042" y="1"/>
                  </a:cubicBezTo>
                  <a:close/>
                </a:path>
              </a:pathLst>
            </a:custGeom>
            <a:solidFill>
              <a:srgbClr val="7C40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499;p48">
              <a:extLst>
                <a:ext uri="{FF2B5EF4-FFF2-40B4-BE49-F238E27FC236}">
                  <a16:creationId xmlns:a16="http://schemas.microsoft.com/office/drawing/2014/main" id="{8B7963BF-B6CF-2F6E-EE53-771D4CA26C5D}"/>
                </a:ext>
              </a:extLst>
            </p:cNvPr>
            <p:cNvSpPr/>
            <p:nvPr/>
          </p:nvSpPr>
          <p:spPr>
            <a:xfrm>
              <a:off x="4800600" y="2148350"/>
              <a:ext cx="64600" cy="114550"/>
            </a:xfrm>
            <a:custGeom>
              <a:avLst/>
              <a:gdLst/>
              <a:ahLst/>
              <a:cxnLst/>
              <a:rect l="l" t="t" r="r" b="b"/>
              <a:pathLst>
                <a:path w="2584" h="4582" extrusionOk="0">
                  <a:moveTo>
                    <a:pt x="1078" y="1"/>
                  </a:moveTo>
                  <a:cubicBezTo>
                    <a:pt x="948" y="1"/>
                    <a:pt x="828" y="26"/>
                    <a:pt x="750" y="82"/>
                  </a:cubicBezTo>
                  <a:cubicBezTo>
                    <a:pt x="714" y="118"/>
                    <a:pt x="679" y="142"/>
                    <a:pt x="655" y="178"/>
                  </a:cubicBezTo>
                  <a:cubicBezTo>
                    <a:pt x="500" y="308"/>
                    <a:pt x="452" y="392"/>
                    <a:pt x="250" y="606"/>
                  </a:cubicBezTo>
                  <a:cubicBezTo>
                    <a:pt x="0" y="856"/>
                    <a:pt x="155" y="856"/>
                    <a:pt x="155" y="951"/>
                  </a:cubicBezTo>
                  <a:cubicBezTo>
                    <a:pt x="155" y="1023"/>
                    <a:pt x="417" y="856"/>
                    <a:pt x="1024" y="1963"/>
                  </a:cubicBezTo>
                  <a:cubicBezTo>
                    <a:pt x="1310" y="2475"/>
                    <a:pt x="1488" y="2999"/>
                    <a:pt x="1607" y="3404"/>
                  </a:cubicBezTo>
                  <a:cubicBezTo>
                    <a:pt x="1726" y="3845"/>
                    <a:pt x="1762" y="4166"/>
                    <a:pt x="1762" y="4166"/>
                  </a:cubicBezTo>
                  <a:cubicBezTo>
                    <a:pt x="1842" y="4506"/>
                    <a:pt x="2057" y="4581"/>
                    <a:pt x="2230" y="4581"/>
                  </a:cubicBezTo>
                  <a:cubicBezTo>
                    <a:pt x="2366" y="4581"/>
                    <a:pt x="2477" y="4535"/>
                    <a:pt x="2477" y="4535"/>
                  </a:cubicBezTo>
                  <a:cubicBezTo>
                    <a:pt x="2584" y="3487"/>
                    <a:pt x="1881" y="1428"/>
                    <a:pt x="1869" y="1344"/>
                  </a:cubicBezTo>
                  <a:cubicBezTo>
                    <a:pt x="1822" y="1261"/>
                    <a:pt x="1726" y="618"/>
                    <a:pt x="1738" y="332"/>
                  </a:cubicBezTo>
                  <a:cubicBezTo>
                    <a:pt x="1747" y="140"/>
                    <a:pt x="1385" y="1"/>
                    <a:pt x="1078" y="1"/>
                  </a:cubicBezTo>
                  <a:close/>
                </a:path>
              </a:pathLst>
            </a:custGeom>
            <a:solidFill>
              <a:srgbClr val="9050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500;p48">
              <a:extLst>
                <a:ext uri="{FF2B5EF4-FFF2-40B4-BE49-F238E27FC236}">
                  <a16:creationId xmlns:a16="http://schemas.microsoft.com/office/drawing/2014/main" id="{B7C6C6E5-A47C-58F3-BAE7-659B075ABD0B}"/>
                </a:ext>
              </a:extLst>
            </p:cNvPr>
            <p:cNvSpPr/>
            <p:nvPr/>
          </p:nvSpPr>
          <p:spPr>
            <a:xfrm>
              <a:off x="4800000" y="2152775"/>
              <a:ext cx="41700" cy="80700"/>
            </a:xfrm>
            <a:custGeom>
              <a:avLst/>
              <a:gdLst/>
              <a:ahLst/>
              <a:cxnLst/>
              <a:rect l="l" t="t" r="r" b="b"/>
              <a:pathLst>
                <a:path w="1668" h="3228" extrusionOk="0">
                  <a:moveTo>
                    <a:pt x="655" y="1"/>
                  </a:moveTo>
                  <a:cubicBezTo>
                    <a:pt x="512" y="131"/>
                    <a:pt x="465" y="215"/>
                    <a:pt x="262" y="429"/>
                  </a:cubicBezTo>
                  <a:cubicBezTo>
                    <a:pt x="0" y="679"/>
                    <a:pt x="167" y="679"/>
                    <a:pt x="167" y="774"/>
                  </a:cubicBezTo>
                  <a:cubicBezTo>
                    <a:pt x="167" y="846"/>
                    <a:pt x="417" y="679"/>
                    <a:pt x="1036" y="1786"/>
                  </a:cubicBezTo>
                  <a:cubicBezTo>
                    <a:pt x="1310" y="2298"/>
                    <a:pt x="1488" y="2822"/>
                    <a:pt x="1608" y="3227"/>
                  </a:cubicBezTo>
                  <a:cubicBezTo>
                    <a:pt x="1667" y="2263"/>
                    <a:pt x="1453" y="1274"/>
                    <a:pt x="941" y="429"/>
                  </a:cubicBezTo>
                  <a:cubicBezTo>
                    <a:pt x="869" y="274"/>
                    <a:pt x="762" y="131"/>
                    <a:pt x="655" y="1"/>
                  </a:cubicBezTo>
                  <a:close/>
                </a:path>
              </a:pathLst>
            </a:custGeom>
            <a:solidFill>
              <a:srgbClr val="A2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501;p48">
              <a:extLst>
                <a:ext uri="{FF2B5EF4-FFF2-40B4-BE49-F238E27FC236}">
                  <a16:creationId xmlns:a16="http://schemas.microsoft.com/office/drawing/2014/main" id="{41B3F920-BCF8-1D0E-3907-DD24CE97B5F4}"/>
                </a:ext>
              </a:extLst>
            </p:cNvPr>
            <p:cNvSpPr/>
            <p:nvPr/>
          </p:nvSpPr>
          <p:spPr>
            <a:xfrm>
              <a:off x="4680625" y="2251525"/>
              <a:ext cx="197375" cy="126900"/>
            </a:xfrm>
            <a:custGeom>
              <a:avLst/>
              <a:gdLst/>
              <a:ahLst/>
              <a:cxnLst/>
              <a:rect l="l" t="t" r="r" b="b"/>
              <a:pathLst>
                <a:path w="7895" h="5076" extrusionOk="0">
                  <a:moveTo>
                    <a:pt x="6863" y="1"/>
                  </a:moveTo>
                  <a:cubicBezTo>
                    <a:pt x="6697" y="1"/>
                    <a:pt x="6573" y="39"/>
                    <a:pt x="6573" y="39"/>
                  </a:cubicBezTo>
                  <a:cubicBezTo>
                    <a:pt x="6335" y="551"/>
                    <a:pt x="6073" y="1015"/>
                    <a:pt x="5775" y="1420"/>
                  </a:cubicBezTo>
                  <a:cubicBezTo>
                    <a:pt x="4042" y="3779"/>
                    <a:pt x="1570" y="4020"/>
                    <a:pt x="632" y="4020"/>
                  </a:cubicBezTo>
                  <a:cubicBezTo>
                    <a:pt x="391" y="4020"/>
                    <a:pt x="251" y="4004"/>
                    <a:pt x="251" y="4004"/>
                  </a:cubicBezTo>
                  <a:cubicBezTo>
                    <a:pt x="1" y="4480"/>
                    <a:pt x="72" y="4742"/>
                    <a:pt x="239" y="4885"/>
                  </a:cubicBezTo>
                  <a:cubicBezTo>
                    <a:pt x="453" y="5075"/>
                    <a:pt x="822" y="5075"/>
                    <a:pt x="822" y="5075"/>
                  </a:cubicBezTo>
                  <a:cubicBezTo>
                    <a:pt x="822" y="5075"/>
                    <a:pt x="3025" y="4944"/>
                    <a:pt x="4239" y="4278"/>
                  </a:cubicBezTo>
                  <a:cubicBezTo>
                    <a:pt x="5466" y="3587"/>
                    <a:pt x="7895" y="992"/>
                    <a:pt x="7573" y="408"/>
                  </a:cubicBezTo>
                  <a:cubicBezTo>
                    <a:pt x="7395" y="72"/>
                    <a:pt x="7090" y="1"/>
                    <a:pt x="6863" y="1"/>
                  </a:cubicBezTo>
                  <a:close/>
                </a:path>
              </a:pathLst>
            </a:custGeom>
            <a:solidFill>
              <a:srgbClr val="A263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502;p48">
              <a:extLst>
                <a:ext uri="{FF2B5EF4-FFF2-40B4-BE49-F238E27FC236}">
                  <a16:creationId xmlns:a16="http://schemas.microsoft.com/office/drawing/2014/main" id="{07A62A79-EA0C-120C-DFD4-F603AE93CB74}"/>
                </a:ext>
              </a:extLst>
            </p:cNvPr>
            <p:cNvSpPr/>
            <p:nvPr/>
          </p:nvSpPr>
          <p:spPr>
            <a:xfrm>
              <a:off x="4680625" y="2287025"/>
              <a:ext cx="144100" cy="86625"/>
            </a:xfrm>
            <a:custGeom>
              <a:avLst/>
              <a:gdLst/>
              <a:ahLst/>
              <a:cxnLst/>
              <a:rect l="l" t="t" r="r" b="b"/>
              <a:pathLst>
                <a:path w="5764" h="3465" extrusionOk="0">
                  <a:moveTo>
                    <a:pt x="251" y="2584"/>
                  </a:moveTo>
                  <a:lnTo>
                    <a:pt x="251" y="2584"/>
                  </a:lnTo>
                  <a:cubicBezTo>
                    <a:pt x="251" y="2584"/>
                    <a:pt x="251" y="2584"/>
                    <a:pt x="251" y="2584"/>
                  </a:cubicBezTo>
                  <a:lnTo>
                    <a:pt x="251" y="2584"/>
                  </a:lnTo>
                  <a:cubicBezTo>
                    <a:pt x="251" y="2584"/>
                    <a:pt x="251" y="2584"/>
                    <a:pt x="251" y="2584"/>
                  </a:cubicBezTo>
                  <a:close/>
                  <a:moveTo>
                    <a:pt x="5763" y="0"/>
                  </a:moveTo>
                  <a:cubicBezTo>
                    <a:pt x="4030" y="2359"/>
                    <a:pt x="1558" y="2600"/>
                    <a:pt x="626" y="2600"/>
                  </a:cubicBezTo>
                  <a:cubicBezTo>
                    <a:pt x="390" y="2600"/>
                    <a:pt x="253" y="2584"/>
                    <a:pt x="251" y="2584"/>
                  </a:cubicBezTo>
                  <a:lnTo>
                    <a:pt x="251" y="2584"/>
                  </a:lnTo>
                  <a:cubicBezTo>
                    <a:pt x="1" y="3060"/>
                    <a:pt x="72" y="3322"/>
                    <a:pt x="239" y="3465"/>
                  </a:cubicBezTo>
                  <a:cubicBezTo>
                    <a:pt x="548" y="3453"/>
                    <a:pt x="870" y="3405"/>
                    <a:pt x="1072" y="3393"/>
                  </a:cubicBezTo>
                  <a:cubicBezTo>
                    <a:pt x="1727" y="3334"/>
                    <a:pt x="2394" y="3215"/>
                    <a:pt x="2977" y="2905"/>
                  </a:cubicBezTo>
                  <a:cubicBezTo>
                    <a:pt x="3525" y="2608"/>
                    <a:pt x="4025" y="2167"/>
                    <a:pt x="4466" y="1727"/>
                  </a:cubicBezTo>
                  <a:cubicBezTo>
                    <a:pt x="4978" y="1203"/>
                    <a:pt x="5406" y="619"/>
                    <a:pt x="5763" y="0"/>
                  </a:cubicBezTo>
                  <a:close/>
                </a:path>
              </a:pathLst>
            </a:custGeom>
            <a:solidFill>
              <a:srgbClr val="B874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518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725AA4-77C9-1FAA-BDC9-342F6F271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7229F3A-810D-C2B3-C875-AA2E9F411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LittleGirlBeatInstrumental-V.A-2918581">
            <a:hlinkClick r:id="" action="ppaction://media"/>
            <a:extLst>
              <a:ext uri="{FF2B5EF4-FFF2-40B4-BE49-F238E27FC236}">
                <a16:creationId xmlns:a16="http://schemas.microsoft.com/office/drawing/2014/main" id="{97F2A5F2-ECCC-A62E-AD0B-B58A19604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4419" end="1924.68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736" y="6059507"/>
            <a:ext cx="609600" cy="609600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539E0820-57D1-683A-01AB-19EC9098EF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AB238D6-38F1-69B7-0591-43F780295575}"/>
              </a:ext>
            </a:extLst>
          </p:cNvPr>
          <p:cNvSpPr/>
          <p:nvPr/>
        </p:nvSpPr>
        <p:spPr>
          <a:xfrm>
            <a:off x="1076960" y="1392005"/>
            <a:ext cx="9790332" cy="44461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30DBA98D-64F7-6B0F-86E5-8D6C75CD58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6" t="-1" r="316" b="68387"/>
          <a:stretch/>
        </p:blipFill>
        <p:spPr>
          <a:xfrm>
            <a:off x="10751127" y="-35038"/>
            <a:ext cx="1440873" cy="4208108"/>
          </a:xfrm>
          <a:prstGeom prst="rect">
            <a:avLst/>
          </a:prstGeom>
        </p:spPr>
      </p:pic>
      <p:pic>
        <p:nvPicPr>
          <p:cNvPr id="10" name="图片 13">
            <a:extLst>
              <a:ext uri="{FF2B5EF4-FFF2-40B4-BE49-F238E27FC236}">
                <a16:creationId xmlns:a16="http://schemas.microsoft.com/office/drawing/2014/main" id="{DFEA70D1-4EDE-7246-7195-57554200D01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8216" r="33076" b="80788"/>
          <a:stretch/>
        </p:blipFill>
        <p:spPr>
          <a:xfrm flipH="1" flipV="1">
            <a:off x="7020231" y="4801411"/>
            <a:ext cx="5171767" cy="2063217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C7F226A6-7A5B-A0A9-3949-6FCC6CC61DF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 r="33076" b="80788"/>
          <a:stretch/>
        </p:blipFill>
        <p:spPr>
          <a:xfrm>
            <a:off x="-287648" y="71509"/>
            <a:ext cx="7185823" cy="1771151"/>
          </a:xfrm>
          <a:prstGeom prst="rect">
            <a:avLst/>
          </a:prstGeom>
        </p:spPr>
      </p:pic>
      <p:pic>
        <p:nvPicPr>
          <p:cNvPr id="12" name="Picture 2" descr="Bé tập thể dục buổi sáng - Lớp 1-2 trường TH, THCS, THPT Albert Einstein">
            <a:extLst>
              <a:ext uri="{FF2B5EF4-FFF2-40B4-BE49-F238E27FC236}">
                <a16:creationId xmlns:a16="http://schemas.microsoft.com/office/drawing/2014/main" id="{110E26FA-DA55-13CE-872F-676E7B232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08" y="1983236"/>
            <a:ext cx="4310980" cy="330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CA82286A-C236-C3AE-6EDE-BCF3C6364A8F}"/>
              </a:ext>
            </a:extLst>
          </p:cNvPr>
          <p:cNvSpPr/>
          <p:nvPr/>
        </p:nvSpPr>
        <p:spPr>
          <a:xfrm>
            <a:off x="4600945" y="3957523"/>
            <a:ext cx="2011247" cy="2011246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矩形 14">
            <a:extLst>
              <a:ext uri="{FF2B5EF4-FFF2-40B4-BE49-F238E27FC236}">
                <a16:creationId xmlns:a16="http://schemas.microsoft.com/office/drawing/2014/main" id="{F0068C05-43BB-B5C4-58A4-E2382A2AE985}"/>
              </a:ext>
            </a:extLst>
          </p:cNvPr>
          <p:cNvSpPr/>
          <p:nvPr/>
        </p:nvSpPr>
        <p:spPr>
          <a:xfrm>
            <a:off x="1710813" y="1952625"/>
            <a:ext cx="8819535" cy="3455668"/>
          </a:xfrm>
          <a:prstGeom prst="rect">
            <a:avLst/>
          </a:prstGeom>
          <a:noFill/>
          <a:ln w="38100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DFDECC4-87B5-EFE0-53E8-ED5A632AE60C}"/>
              </a:ext>
            </a:extLst>
          </p:cNvPr>
          <p:cNvSpPr/>
          <p:nvPr/>
        </p:nvSpPr>
        <p:spPr>
          <a:xfrm>
            <a:off x="5319009" y="4567804"/>
            <a:ext cx="645963" cy="775487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B1B7A353-F7D0-B982-BE8D-124371743507}"/>
              </a:ext>
            </a:extLst>
          </p:cNvPr>
          <p:cNvSpPr/>
          <p:nvPr/>
        </p:nvSpPr>
        <p:spPr>
          <a:xfrm>
            <a:off x="4905746" y="4262323"/>
            <a:ext cx="1417782" cy="1575872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502544C9-3962-373F-2410-FBAD890D0E5F}"/>
              </a:ext>
            </a:extLst>
          </p:cNvPr>
          <p:cNvSpPr/>
          <p:nvPr/>
        </p:nvSpPr>
        <p:spPr>
          <a:xfrm>
            <a:off x="5058145" y="4414723"/>
            <a:ext cx="1136593" cy="1141750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3241C-2619-50E7-88B6-B7E1A18F1EF6}"/>
              </a:ext>
            </a:extLst>
          </p:cNvPr>
          <p:cNvSpPr txBox="1"/>
          <p:nvPr/>
        </p:nvSpPr>
        <p:spPr>
          <a:xfrm>
            <a:off x="3850105" y="-12994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DAF18F-0A78-F4BE-E99F-68E8B812FCB4}"/>
              </a:ext>
            </a:extLst>
          </p:cNvPr>
          <p:cNvSpPr txBox="1"/>
          <p:nvPr/>
        </p:nvSpPr>
        <p:spPr>
          <a:xfrm>
            <a:off x="6269541" y="2013301"/>
            <a:ext cx="41350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 CHƠI 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 LÀM MC</a:t>
            </a:r>
            <a:endParaRPr kumimoji="0" lang="en-VN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94A2E56-C411-06B9-EFAA-5BCBD5FC0B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4640" y="-95016"/>
            <a:ext cx="1930400" cy="19304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778CD0D-1D58-509B-FCBB-9A818909CA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73267" y="3957523"/>
            <a:ext cx="1649160" cy="284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26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48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6" presetClass="entr" presetSubtype="4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54" dur="5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  <p:bldLst>
          <p:bldP spid="8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48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6" presetClass="entr" presetSubtype="4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54" dur="5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  <p:bldLst>
          <p:bldP spid="8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2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4D99EB-20B5-E733-C945-878A67BC3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40A242-D529-BC37-A926-93DFBB0086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85830"/>
            <a:ext cx="12191980" cy="685671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F61E91B-BAE0-2990-8719-078D367A0E25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A912DF-39B4-AC44-F0C5-DE2DE15D5C1F}"/>
              </a:ext>
            </a:extLst>
          </p:cNvPr>
          <p:cNvSpPr/>
          <p:nvPr/>
        </p:nvSpPr>
        <p:spPr>
          <a:xfrm>
            <a:off x="2652482" y="1411296"/>
            <a:ext cx="6887036" cy="16400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593CCB-7553-5629-8424-C374E6CF37FD}"/>
              </a:ext>
            </a:extLst>
          </p:cNvPr>
          <p:cNvSpPr txBox="1"/>
          <p:nvPr/>
        </p:nvSpPr>
        <p:spPr>
          <a:xfrm>
            <a:off x="3166005" y="1508030"/>
            <a:ext cx="5859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Nhà Hồ thành lập vào thời gian nào?</a:t>
            </a:r>
            <a:endParaRPr lang="en-US" sz="4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DBE44A-739F-D9E2-D9F0-F462F2CBC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C6330D-6592-75CF-6DC8-8932C2F45558}"/>
              </a:ext>
            </a:extLst>
          </p:cNvPr>
          <p:cNvSpPr/>
          <p:nvPr/>
        </p:nvSpPr>
        <p:spPr>
          <a:xfrm>
            <a:off x="4475921" y="4226438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1400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4833F8-3218-50AA-AA2B-2CD8D0A78F77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23C3CD-56C0-390D-19EC-304A4C8C0082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FE36FC-F0AF-4EC5-5FD9-E63751B2062A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7ED77D6D-C66A-AFAD-C694-FC6F7EDA4CE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7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63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/>
      <p:bldP spid="12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1B25F2-A179-9EEC-75D0-301DFAFE2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07583-F1F2-4B1F-10F2-A9BC345648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85830"/>
            <a:ext cx="12191980" cy="685671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3E9FAC-C568-74D1-809D-C37838BE5D60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707291-A8B5-2786-A04A-374C07CEAF3B}"/>
              </a:ext>
            </a:extLst>
          </p:cNvPr>
          <p:cNvSpPr/>
          <p:nvPr/>
        </p:nvSpPr>
        <p:spPr>
          <a:xfrm>
            <a:off x="2652482" y="1411296"/>
            <a:ext cx="6887036" cy="16400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74E504-3B51-A1A4-EAE7-E129920CE002}"/>
              </a:ext>
            </a:extLst>
          </p:cNvPr>
          <p:cNvSpPr txBox="1"/>
          <p:nvPr/>
        </p:nvSpPr>
        <p:spPr>
          <a:xfrm>
            <a:off x="3166005" y="1508030"/>
            <a:ext cx="5859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/>
              <a:t>Hồ Quý Ly đặt tên nước là gì?</a:t>
            </a:r>
            <a:endParaRPr lang="en-US" sz="4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D2E470-A28C-69C1-6781-D8CF267CD0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5E0210-4320-5C5C-1958-012395D568F8}"/>
              </a:ext>
            </a:extLst>
          </p:cNvPr>
          <p:cNvSpPr/>
          <p:nvPr/>
        </p:nvSpPr>
        <p:spPr>
          <a:xfrm>
            <a:off x="4475921" y="4226438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NGU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A667A2-D689-D61E-EBCD-B7112540532B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9E502-99D5-40B8-C045-175DB4573AAF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07A4D9-BFB6-9FCD-300E-A92A0EFEB6C1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1E65CAF7-47E6-76F4-AA88-BEE2977D41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6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BD63580-54EC-544D-FCA2-75B44F737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34F192-9AE6-2C0D-5814-DA5D1B3688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85830"/>
            <a:ext cx="12191980" cy="685671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89D3C7F-5295-1E47-37C2-BFC7F285A228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DFD748-128D-F32D-FBEC-FB9798B41FE7}"/>
              </a:ext>
            </a:extLst>
          </p:cNvPr>
          <p:cNvSpPr/>
          <p:nvPr/>
        </p:nvSpPr>
        <p:spPr>
          <a:xfrm>
            <a:off x="2652482" y="1411296"/>
            <a:ext cx="6887036" cy="16400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ED750-BF8D-8970-B3BA-75103E464959}"/>
              </a:ext>
            </a:extLst>
          </p:cNvPr>
          <p:cNvSpPr txBox="1"/>
          <p:nvPr/>
        </p:nvSpPr>
        <p:spPr>
          <a:xfrm>
            <a:off x="3166005" y="1508030"/>
            <a:ext cx="5859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/>
              <a:t>Ai là người chế tạo ra súng thần cơ?</a:t>
            </a:r>
            <a:endParaRPr lang="en-US" sz="4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0186DE-84C1-295C-0C9B-AD2E33FF4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697476-1469-93FA-E8CF-71D071E03B52}"/>
              </a:ext>
            </a:extLst>
          </p:cNvPr>
          <p:cNvSpPr/>
          <p:nvPr/>
        </p:nvSpPr>
        <p:spPr>
          <a:xfrm>
            <a:off x="4475921" y="4226438"/>
            <a:ext cx="5666455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NGUYÊN TRỪNG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5841A8-9E1D-41AE-098F-A8547709408D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4BA6CB-997D-4B14-8D37-C5E0C482EB3B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8AE812-F4F7-48C4-5258-EEF623D40D46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AE521598-C993-EBE3-B64F-D82546E9341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6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DE8A91-9138-AD1D-02AA-EC235F95D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68" y="4240"/>
            <a:ext cx="12185374" cy="6858000"/>
          </a:xfrm>
          <a:prstGeom prst="rect">
            <a:avLst/>
          </a:prstGeom>
        </p:spPr>
      </p:pic>
      <p:pic>
        <p:nvPicPr>
          <p:cNvPr id="5" name="Nhạc hiệu Vua Tiếng Việt - 90 giây Vòng 1 (Phiên bản tách giọng)">
            <a:hlinkClick r:id="" action="ppaction://media"/>
            <a:extLst>
              <a:ext uri="{FF2B5EF4-FFF2-40B4-BE49-F238E27FC236}">
                <a16:creationId xmlns:a16="http://schemas.microsoft.com/office/drawing/2014/main" id="{97D53C47-8D1E-7949-3278-8BD6B3EB25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4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07800" y="75095"/>
            <a:ext cx="406400" cy="406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CF4516-E29C-1A06-3AAD-9C550B464F7B}"/>
              </a:ext>
            </a:extLst>
          </p:cNvPr>
          <p:cNvSpPr/>
          <p:nvPr/>
        </p:nvSpPr>
        <p:spPr>
          <a:xfrm>
            <a:off x="522515" y="282579"/>
            <a:ext cx="10807036" cy="634130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1562F7-6B7F-FBDE-180C-8F34FFBD8CE3}"/>
              </a:ext>
            </a:extLst>
          </p:cNvPr>
          <p:cNvSpPr/>
          <p:nvPr/>
        </p:nvSpPr>
        <p:spPr>
          <a:xfrm>
            <a:off x="522515" y="5343525"/>
            <a:ext cx="7171508" cy="1151270"/>
          </a:xfrm>
          <a:prstGeom prst="roundRect">
            <a:avLst/>
          </a:prstGeom>
          <a:solidFill>
            <a:srgbClr val="0019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show: 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 </a:t>
            </a:r>
            <a:r>
              <a:rPr lang="vi-VN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SỬ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vi-VN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7B</a:t>
            </a:r>
            <a:endParaRPr lang="en-US" sz="24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Nhạc hiệu Vua Tiếng Việt - 90 giây Vòng 1 (Phiên bản tách giọng)">
            <a:hlinkClick r:id="" action="ppaction://media"/>
            <a:extLst>
              <a:ext uri="{FF2B5EF4-FFF2-40B4-BE49-F238E27FC236}">
                <a16:creationId xmlns:a16="http://schemas.microsoft.com/office/drawing/2014/main" id="{76EAFBE1-7B2B-1925-8F1C-1AC1179ABD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4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07800" y="75095"/>
            <a:ext cx="406400" cy="406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5386A22-6451-BE46-473C-AB7E25E2A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9835642" y="4005028"/>
            <a:ext cx="1219047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56BEEB7A-F052-637C-0D53-79D578FC42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43" b="90672" l="55067" r="94800">
                        <a14:foregroundMark x1="60133" y1="40299" x2="60133" y2="40299"/>
                        <a14:foregroundMark x1="81067" y1="42537" x2="81067" y2="42537"/>
                        <a14:foregroundMark x1="78800" y1="50560" x2="78800" y2="50560"/>
                        <a14:foregroundMark x1="78800" y1="48507" x2="78800" y2="48507"/>
                        <a14:foregroundMark x1="78800" y1="48507" x2="78800" y2="48507"/>
                        <a14:foregroundMark x1="80800" y1="47388" x2="80800" y2="47388"/>
                        <a14:foregroundMark x1="80800" y1="47388" x2="80800" y2="47388"/>
                        <a14:foregroundMark x1="84400" y1="71082" x2="84400" y2="71082"/>
                        <a14:foregroundMark x1="84400" y1="71082" x2="84400" y2="71082"/>
                        <a14:foregroundMark x1="93733" y1="37500" x2="93733" y2="37500"/>
                        <a14:foregroundMark x1="93733" y1="37500" x2="93733" y2="37500"/>
                        <a14:foregroundMark x1="79867" y1="49254" x2="79867" y2="49254"/>
                        <a14:foregroundMark x1="79867" y1="49254" x2="79867" y2="49254"/>
                        <a14:foregroundMark x1="81600" y1="71828" x2="81600" y2="71828"/>
                        <a14:foregroundMark x1="81600" y1="71828" x2="81600" y2="71828"/>
                        <a14:foregroundMark x1="64667" y1="51306" x2="64667" y2="51306"/>
                        <a14:foregroundMark x1="64667" y1="51306" x2="64667" y2="51306"/>
                        <a14:foregroundMark x1="68400" y1="41045" x2="68400" y2="41045"/>
                        <a14:foregroundMark x1="68400" y1="41045" x2="68400" y2="41045"/>
                        <a14:foregroundMark x1="66933" y1="43843" x2="66933" y2="43843"/>
                        <a14:foregroundMark x1="66933" y1="43843" x2="66933" y2="43843"/>
                        <a14:foregroundMark x1="70000" y1="38993" x2="70000" y2="38993"/>
                        <a14:foregroundMark x1="70000" y1="38993" x2="70000" y2="38993"/>
                        <a14:foregroundMark x1="64667" y1="44963" x2="63200" y2="44963"/>
                        <a14:foregroundMark x1="63200" y1="44963" x2="63200" y2="44963"/>
                        <a14:foregroundMark x1="63867" y1="89179" x2="63867" y2="89179"/>
                        <a14:foregroundMark x1="63867" y1="88806" x2="63867" y2="88806"/>
                        <a14:foregroundMark x1="61333" y1="90672" x2="61333" y2="90672"/>
                        <a14:foregroundMark x1="61333" y1="90672" x2="61333" y2="90672"/>
                        <a14:foregroundMark x1="80533" y1="86754" x2="80533" y2="86754"/>
                        <a14:foregroundMark x1="80533" y1="88060" x2="80533" y2="88060"/>
                        <a14:foregroundMark x1="89200" y1="38619" x2="89200" y2="38619"/>
                        <a14:foregroundMark x1="89200" y1="38619" x2="89200" y2="38619"/>
                        <a14:foregroundMark x1="89467" y1="38246" x2="89467" y2="38246"/>
                        <a14:foregroundMark x1="89467" y1="38246" x2="89467" y2="38246"/>
                        <a14:foregroundMark x1="59600" y1="41791" x2="59600" y2="41791"/>
                        <a14:foregroundMark x1="59600" y1="41791" x2="59600" y2="41791"/>
                        <a14:foregroundMark x1="63600" y1="47761" x2="63600" y2="47761"/>
                        <a14:foregroundMark x1="63600" y1="47761" x2="63600" y2="47761"/>
                        <a14:foregroundMark x1="62667" y1="59515" x2="62667" y2="59515"/>
                        <a14:foregroundMark x1="62667" y1="59515" x2="62667" y2="59515"/>
                        <a14:foregroundMark x1="63600" y1="56343" x2="63600" y2="56343"/>
                        <a14:foregroundMark x1="63600" y1="56343" x2="63600" y2="56343"/>
                        <a14:foregroundMark x1="76000" y1="55970" x2="76000" y2="55970"/>
                        <a14:foregroundMark x1="76000" y1="55970" x2="76000" y2="55970"/>
                        <a14:foregroundMark x1="77600" y1="61940" x2="77600" y2="61940"/>
                        <a14:foregroundMark x1="77600" y1="61940" x2="76800" y2="70149"/>
                        <a14:foregroundMark x1="83333" y1="71455" x2="83333" y2="71455"/>
                        <a14:foregroundMark x1="83333" y1="71455" x2="83333" y2="71455"/>
                        <a14:foregroundMark x1="88133" y1="73694" x2="88133" y2="73694"/>
                        <a14:foregroundMark x1="88133" y1="73694" x2="88133" y2="73694"/>
                        <a14:foregroundMark x1="92267" y1="42910" x2="92267" y2="42910"/>
                        <a14:foregroundMark x1="92267" y1="43470" x2="92267" y2="43470"/>
                        <a14:foregroundMark x1="89200" y1="37500" x2="89200" y2="37500"/>
                        <a14:foregroundMark x1="89200" y1="37500" x2="89200" y2="37500"/>
                        <a14:foregroundMark x1="88133" y1="33955" x2="88133" y2="33955"/>
                        <a14:foregroundMark x1="88133" y1="33955" x2="88133" y2="33955"/>
                        <a14:foregroundMark x1="88133" y1="33955" x2="88133" y2="33955"/>
                        <a14:foregroundMark x1="88133" y1="33955" x2="88133" y2="37127"/>
                        <a14:foregroundMark x1="60133" y1="38246" x2="57867" y2="45709"/>
                        <a14:foregroundMark x1="75733" y1="25933" x2="75733" y2="25933"/>
                        <a14:foregroundMark x1="71733" y1="25933" x2="71733" y2="25933"/>
                        <a14:foregroundMark x1="71733" y1="25933" x2="71733" y2="25933"/>
                        <a14:foregroundMark x1="56533" y1="6343" x2="56533" y2="7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40" t="-2281" b="-1"/>
          <a:stretch/>
        </p:blipFill>
        <p:spPr bwMode="auto">
          <a:xfrm>
            <a:off x="9294504" y="2438400"/>
            <a:ext cx="3065889" cy="449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BC954E37-F99C-5A46-113A-2D64CCAFA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56564" y="-566057"/>
            <a:ext cx="1219047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B38A7AC-6CBF-56BC-5424-B9816BB3E5A8}"/>
              </a:ext>
            </a:extLst>
          </p:cNvPr>
          <p:cNvGrpSpPr/>
          <p:nvPr/>
        </p:nvGrpSpPr>
        <p:grpSpPr>
          <a:xfrm>
            <a:off x="2862020" y="649098"/>
            <a:ext cx="1206435" cy="1719684"/>
            <a:chOff x="5921828" y="714690"/>
            <a:chExt cx="2329544" cy="2908682"/>
          </a:xfrm>
        </p:grpSpPr>
        <p:sp>
          <p:nvSpPr>
            <p:cNvPr id="40" name="Frame 39">
              <a:extLst>
                <a:ext uri="{FF2B5EF4-FFF2-40B4-BE49-F238E27FC236}">
                  <a16:creationId xmlns:a16="http://schemas.microsoft.com/office/drawing/2014/main" id="{7CCDA288-0B66-6CE6-57A2-1E6EB297F7D9}"/>
                </a:ext>
              </a:extLst>
            </p:cNvPr>
            <p:cNvSpPr/>
            <p:nvPr/>
          </p:nvSpPr>
          <p:spPr>
            <a:xfrm>
              <a:off x="5921828" y="914402"/>
              <a:ext cx="2329544" cy="2634344"/>
            </a:xfrm>
            <a:prstGeom prst="frame">
              <a:avLst/>
            </a:prstGeom>
            <a:solidFill>
              <a:srgbClr val="E93B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130513B-5952-A323-5588-D5F1BA10EEA2}"/>
                </a:ext>
              </a:extLst>
            </p:cNvPr>
            <p:cNvSpPr/>
            <p:nvPr/>
          </p:nvSpPr>
          <p:spPr>
            <a:xfrm>
              <a:off x="6257628" y="714690"/>
              <a:ext cx="1587456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E93BB8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A366A54-CCF7-A5AF-68F0-585468162700}"/>
              </a:ext>
            </a:extLst>
          </p:cNvPr>
          <p:cNvGrpSpPr/>
          <p:nvPr/>
        </p:nvGrpSpPr>
        <p:grpSpPr>
          <a:xfrm>
            <a:off x="4276607" y="627077"/>
            <a:ext cx="1284374" cy="1719685"/>
            <a:chOff x="8436428" y="1130115"/>
            <a:chExt cx="2329544" cy="2908682"/>
          </a:xfrm>
        </p:grpSpPr>
        <p:sp>
          <p:nvSpPr>
            <p:cNvPr id="43" name="Frame 42">
              <a:extLst>
                <a:ext uri="{FF2B5EF4-FFF2-40B4-BE49-F238E27FC236}">
                  <a16:creationId xmlns:a16="http://schemas.microsoft.com/office/drawing/2014/main" id="{FE897766-49B5-2AAC-45BC-F35154992743}"/>
                </a:ext>
              </a:extLst>
            </p:cNvPr>
            <p:cNvSpPr/>
            <p:nvPr/>
          </p:nvSpPr>
          <p:spPr>
            <a:xfrm>
              <a:off x="8436428" y="1360717"/>
              <a:ext cx="2329544" cy="2634344"/>
            </a:xfrm>
            <a:prstGeom prst="frame">
              <a:avLst/>
            </a:prstGeom>
            <a:solidFill>
              <a:srgbClr val="1ACB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C53CBA-1802-F731-09E9-12C0C4DB89EC}"/>
                </a:ext>
              </a:extLst>
            </p:cNvPr>
            <p:cNvSpPr/>
            <p:nvPr/>
          </p:nvSpPr>
          <p:spPr>
            <a:xfrm>
              <a:off x="8722112" y="1130115"/>
              <a:ext cx="1758174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16CBEF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U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9FE296A-88A4-BFFE-946E-CD7918D51833}"/>
              </a:ext>
            </a:extLst>
          </p:cNvPr>
          <p:cNvGrpSpPr/>
          <p:nvPr/>
        </p:nvGrpSpPr>
        <p:grpSpPr>
          <a:xfrm>
            <a:off x="5704884" y="566910"/>
            <a:ext cx="1424947" cy="1840020"/>
            <a:chOff x="10885712" y="792657"/>
            <a:chExt cx="2329544" cy="2908682"/>
          </a:xfrm>
        </p:grpSpPr>
        <p:sp>
          <p:nvSpPr>
            <p:cNvPr id="46" name="Frame 45">
              <a:extLst>
                <a:ext uri="{FF2B5EF4-FFF2-40B4-BE49-F238E27FC236}">
                  <a16:creationId xmlns:a16="http://schemas.microsoft.com/office/drawing/2014/main" id="{25574D19-8AC0-D3CF-F86B-55FEB75907D8}"/>
                </a:ext>
              </a:extLst>
            </p:cNvPr>
            <p:cNvSpPr/>
            <p:nvPr/>
          </p:nvSpPr>
          <p:spPr>
            <a:xfrm>
              <a:off x="10885712" y="1023259"/>
              <a:ext cx="2329544" cy="2634344"/>
            </a:xfrm>
            <a:prstGeom prst="frame">
              <a:avLst/>
            </a:prstGeom>
            <a:solidFill>
              <a:srgbClr val="0CB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6FC36AE-7781-B2ED-68DB-DE1586508BF1}"/>
                </a:ext>
              </a:extLst>
            </p:cNvPr>
            <p:cNvSpPr/>
            <p:nvPr/>
          </p:nvSpPr>
          <p:spPr>
            <a:xfrm>
              <a:off x="11243531" y="792657"/>
              <a:ext cx="1613904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0CBC9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36C0E24-663A-64FD-7B34-17389FD1B3EF}"/>
              </a:ext>
            </a:extLst>
          </p:cNvPr>
          <p:cNvGrpSpPr/>
          <p:nvPr/>
        </p:nvGrpSpPr>
        <p:grpSpPr>
          <a:xfrm>
            <a:off x="657463" y="2579723"/>
            <a:ext cx="1258220" cy="1749271"/>
            <a:chOff x="3320143" y="3590289"/>
            <a:chExt cx="2329544" cy="2908682"/>
          </a:xfrm>
        </p:grpSpPr>
        <p:sp>
          <p:nvSpPr>
            <p:cNvPr id="49" name="Frame 48">
              <a:extLst>
                <a:ext uri="{FF2B5EF4-FFF2-40B4-BE49-F238E27FC236}">
                  <a16:creationId xmlns:a16="http://schemas.microsoft.com/office/drawing/2014/main" id="{2FA5FA33-59BC-4FED-7A37-A171685D10AC}"/>
                </a:ext>
              </a:extLst>
            </p:cNvPr>
            <p:cNvSpPr/>
            <p:nvPr/>
          </p:nvSpPr>
          <p:spPr>
            <a:xfrm>
              <a:off x="3320143" y="3820891"/>
              <a:ext cx="2329544" cy="2634344"/>
            </a:xfrm>
            <a:prstGeom prst="frame">
              <a:avLst/>
            </a:prstGeom>
            <a:solidFill>
              <a:srgbClr val="EB4A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43CA805-4908-DABF-A032-2EAA9239973F}"/>
                </a:ext>
              </a:extLst>
            </p:cNvPr>
            <p:cNvSpPr/>
            <p:nvPr/>
          </p:nvSpPr>
          <p:spPr>
            <a:xfrm>
              <a:off x="3860703" y="3590289"/>
              <a:ext cx="1248420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EB4A4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8C4BBE5-1042-18DE-A20C-3600EFC66984}"/>
              </a:ext>
            </a:extLst>
          </p:cNvPr>
          <p:cNvGrpSpPr/>
          <p:nvPr/>
        </p:nvGrpSpPr>
        <p:grpSpPr>
          <a:xfrm>
            <a:off x="2012136" y="2406930"/>
            <a:ext cx="1367410" cy="1907717"/>
            <a:chOff x="5834743" y="3337519"/>
            <a:chExt cx="2329544" cy="3172143"/>
          </a:xfrm>
        </p:grpSpPr>
        <p:sp>
          <p:nvSpPr>
            <p:cNvPr id="52" name="Frame 51">
              <a:extLst>
                <a:ext uri="{FF2B5EF4-FFF2-40B4-BE49-F238E27FC236}">
                  <a16:creationId xmlns:a16="http://schemas.microsoft.com/office/drawing/2014/main" id="{4D264D8D-425B-2921-62E3-AB69B05E48B5}"/>
                </a:ext>
              </a:extLst>
            </p:cNvPr>
            <p:cNvSpPr/>
            <p:nvPr/>
          </p:nvSpPr>
          <p:spPr>
            <a:xfrm>
              <a:off x="5834743" y="3875318"/>
              <a:ext cx="2329544" cy="2634344"/>
            </a:xfrm>
            <a:prstGeom prst="frame">
              <a:avLst/>
            </a:prstGeom>
            <a:solidFill>
              <a:srgbClr val="1ECA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A3B713D-7651-CE40-8FC5-B3C3ED5C8058}"/>
                </a:ext>
              </a:extLst>
            </p:cNvPr>
            <p:cNvSpPr/>
            <p:nvPr/>
          </p:nvSpPr>
          <p:spPr>
            <a:xfrm>
              <a:off x="6509313" y="3337519"/>
              <a:ext cx="858891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1ECAF4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Ị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29D193-D081-6E9A-5CF6-20CB1815AE9D}"/>
              </a:ext>
            </a:extLst>
          </p:cNvPr>
          <p:cNvGrpSpPr/>
          <p:nvPr/>
        </p:nvGrpSpPr>
        <p:grpSpPr>
          <a:xfrm>
            <a:off x="3465148" y="2606099"/>
            <a:ext cx="1328983" cy="1712841"/>
            <a:chOff x="8284027" y="3982172"/>
            <a:chExt cx="2329544" cy="2908682"/>
          </a:xfrm>
        </p:grpSpPr>
        <p:sp>
          <p:nvSpPr>
            <p:cNvPr id="55" name="Frame 54">
              <a:extLst>
                <a:ext uri="{FF2B5EF4-FFF2-40B4-BE49-F238E27FC236}">
                  <a16:creationId xmlns:a16="http://schemas.microsoft.com/office/drawing/2014/main" id="{02C4F248-5683-713A-F76B-603D3AE1C269}"/>
                </a:ext>
              </a:extLst>
            </p:cNvPr>
            <p:cNvSpPr/>
            <p:nvPr/>
          </p:nvSpPr>
          <p:spPr>
            <a:xfrm>
              <a:off x="8284027" y="4212773"/>
              <a:ext cx="2329544" cy="2634344"/>
            </a:xfrm>
            <a:prstGeom prst="frame">
              <a:avLst/>
            </a:prstGeom>
            <a:solidFill>
              <a:srgbClr val="EE8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9CAC9F5-1F06-021B-2003-2F03EC5F7C20}"/>
                </a:ext>
              </a:extLst>
            </p:cNvPr>
            <p:cNvSpPr/>
            <p:nvPr/>
          </p:nvSpPr>
          <p:spPr>
            <a:xfrm>
              <a:off x="8694745" y="3982172"/>
              <a:ext cx="1508106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EE8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EACB006-56AB-DEBC-EF9B-D7AB83607021}"/>
              </a:ext>
            </a:extLst>
          </p:cNvPr>
          <p:cNvGrpSpPr/>
          <p:nvPr/>
        </p:nvGrpSpPr>
        <p:grpSpPr>
          <a:xfrm>
            <a:off x="4867472" y="2574717"/>
            <a:ext cx="1503396" cy="1806460"/>
            <a:chOff x="10885711" y="3775343"/>
            <a:chExt cx="2329544" cy="2908682"/>
          </a:xfrm>
        </p:grpSpPr>
        <p:sp>
          <p:nvSpPr>
            <p:cNvPr id="58" name="Frame 57">
              <a:extLst>
                <a:ext uri="{FF2B5EF4-FFF2-40B4-BE49-F238E27FC236}">
                  <a16:creationId xmlns:a16="http://schemas.microsoft.com/office/drawing/2014/main" id="{7690EB1E-50B4-7AC2-3409-B9212EEEE3F2}"/>
                </a:ext>
              </a:extLst>
            </p:cNvPr>
            <p:cNvSpPr/>
            <p:nvPr/>
          </p:nvSpPr>
          <p:spPr>
            <a:xfrm>
              <a:off x="10885711" y="3962399"/>
              <a:ext cx="2329544" cy="2634344"/>
            </a:xfrm>
            <a:prstGeom prst="frame">
              <a:avLst/>
            </a:prstGeom>
            <a:solidFill>
              <a:srgbClr val="89DE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7C9896F-B2CF-97C7-9C81-B0133FE91968}"/>
                </a:ext>
              </a:extLst>
            </p:cNvPr>
            <p:cNvSpPr/>
            <p:nvPr/>
          </p:nvSpPr>
          <p:spPr>
            <a:xfrm>
              <a:off x="11084178" y="3775343"/>
              <a:ext cx="1714895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89DE58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91585E4-865F-2099-6CA0-EE8AF619CAE7}"/>
              </a:ext>
            </a:extLst>
          </p:cNvPr>
          <p:cNvGrpSpPr/>
          <p:nvPr/>
        </p:nvGrpSpPr>
        <p:grpSpPr>
          <a:xfrm>
            <a:off x="6462489" y="2518231"/>
            <a:ext cx="1473844" cy="1840020"/>
            <a:chOff x="5889175" y="6464115"/>
            <a:chExt cx="2329544" cy="2908682"/>
          </a:xfrm>
        </p:grpSpPr>
        <p:sp>
          <p:nvSpPr>
            <p:cNvPr id="61" name="Frame 60">
              <a:extLst>
                <a:ext uri="{FF2B5EF4-FFF2-40B4-BE49-F238E27FC236}">
                  <a16:creationId xmlns:a16="http://schemas.microsoft.com/office/drawing/2014/main" id="{8B2810D5-A88C-A951-2114-E29C302FC7C6}"/>
                </a:ext>
              </a:extLst>
            </p:cNvPr>
            <p:cNvSpPr/>
            <p:nvPr/>
          </p:nvSpPr>
          <p:spPr>
            <a:xfrm>
              <a:off x="5889175" y="6694717"/>
              <a:ext cx="2329544" cy="2634344"/>
            </a:xfrm>
            <a:prstGeom prst="frame">
              <a:avLst/>
            </a:prstGeom>
            <a:solidFill>
              <a:srgbClr val="1DC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C6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2BF57EA-6C9F-AC0D-C17E-1C8D725AEED4}"/>
                </a:ext>
              </a:extLst>
            </p:cNvPr>
            <p:cNvSpPr/>
            <p:nvPr/>
          </p:nvSpPr>
          <p:spPr>
            <a:xfrm>
              <a:off x="6385252" y="6464115"/>
              <a:ext cx="1337387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1DC597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S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029F8C8-7C72-A5A7-CC00-160141722BAF}"/>
              </a:ext>
            </a:extLst>
          </p:cNvPr>
          <p:cNvGrpSpPr/>
          <p:nvPr/>
        </p:nvGrpSpPr>
        <p:grpSpPr>
          <a:xfrm>
            <a:off x="7944504" y="2640177"/>
            <a:ext cx="1473844" cy="1840022"/>
            <a:chOff x="8338459" y="6908509"/>
            <a:chExt cx="2329544" cy="2908682"/>
          </a:xfrm>
        </p:grpSpPr>
        <p:sp>
          <p:nvSpPr>
            <p:cNvPr id="64" name="Frame 63">
              <a:extLst>
                <a:ext uri="{FF2B5EF4-FFF2-40B4-BE49-F238E27FC236}">
                  <a16:creationId xmlns:a16="http://schemas.microsoft.com/office/drawing/2014/main" id="{EDA67872-B763-E989-22A1-95F83F4EB012}"/>
                </a:ext>
              </a:extLst>
            </p:cNvPr>
            <p:cNvSpPr/>
            <p:nvPr/>
          </p:nvSpPr>
          <p:spPr>
            <a:xfrm>
              <a:off x="8338459" y="7032172"/>
              <a:ext cx="2329544" cy="2634344"/>
            </a:xfrm>
            <a:prstGeom prst="frame">
              <a:avLst/>
            </a:prstGeom>
            <a:solidFill>
              <a:srgbClr val="E93B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EEB1747-D7BE-CA10-84B9-998844F87047}"/>
                </a:ext>
              </a:extLst>
            </p:cNvPr>
            <p:cNvSpPr/>
            <p:nvPr/>
          </p:nvSpPr>
          <p:spPr>
            <a:xfrm>
              <a:off x="8531570" y="6908509"/>
              <a:ext cx="1943321" cy="290868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1" b="0" i="0" u="none" strike="noStrike" kern="1200" cap="none" spc="0" normalizeH="0" baseline="0" noProof="0" dirty="0">
                  <a:ln w="0"/>
                  <a:solidFill>
                    <a:srgbClr val="E93BB8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8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589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58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5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15ACD5-BEA8-8CA9-3C7A-092D77817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66AA32-A834-6367-EFE4-734732C091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85830"/>
            <a:ext cx="12191980" cy="685671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24658BF-0D35-1944-E518-FC4094A439AF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39B17AC-F264-D836-8D07-11E09BD45B4E}"/>
              </a:ext>
            </a:extLst>
          </p:cNvPr>
          <p:cNvSpPr/>
          <p:nvPr/>
        </p:nvSpPr>
        <p:spPr>
          <a:xfrm>
            <a:off x="2542102" y="1343084"/>
            <a:ext cx="7814878" cy="16400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5CB00D-A906-9A40-0D86-58A563522BBC}"/>
              </a:ext>
            </a:extLst>
          </p:cNvPr>
          <p:cNvSpPr txBox="1"/>
          <p:nvPr/>
        </p:nvSpPr>
        <p:spPr>
          <a:xfrm>
            <a:off x="2540578" y="1508030"/>
            <a:ext cx="7601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/>
              <a:t>Hồ Quý Ly đã thực hiện cải cách trên những lĩnh vực nào?</a:t>
            </a:r>
            <a:endParaRPr lang="en-US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EE2944-751E-D755-774F-F278E0CDDE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276D86-59D4-072C-F9D5-72E87662AA24}"/>
              </a:ext>
            </a:extLst>
          </p:cNvPr>
          <p:cNvSpPr/>
          <p:nvPr/>
        </p:nvSpPr>
        <p:spPr>
          <a:xfrm>
            <a:off x="4167232" y="3781189"/>
            <a:ext cx="5666455" cy="1862031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Tx/>
              <a:buChar char="-"/>
            </a:pPr>
            <a:r>
              <a:rPr lang="vi-VN" sz="4000" b="1" dirty="0">
                <a:solidFill>
                  <a:srgbClr val="FE1E3E"/>
                </a:solidFill>
              </a:rPr>
              <a:t>Chính trị - Quân sự</a:t>
            </a:r>
          </a:p>
          <a:p>
            <a:pPr marL="571500" indent="-571500" algn="just">
              <a:buFontTx/>
              <a:buChar char="-"/>
            </a:pPr>
            <a:r>
              <a:rPr lang="vi-VN" sz="4000" b="1" dirty="0">
                <a:solidFill>
                  <a:srgbClr val="FE1E3E"/>
                </a:solidFill>
              </a:rPr>
              <a:t>Kinh tế - xã hội</a:t>
            </a:r>
          </a:p>
          <a:p>
            <a:pPr marL="571500" indent="-571500" algn="just">
              <a:buFontTx/>
              <a:buChar char="-"/>
            </a:pPr>
            <a:r>
              <a:rPr lang="vi-VN" sz="4000" b="1" dirty="0">
                <a:solidFill>
                  <a:srgbClr val="FE1E3E"/>
                </a:solidFill>
              </a:rPr>
              <a:t>Văn hóa – giáo dục</a:t>
            </a:r>
            <a:endParaRPr lang="en-US" sz="4000" b="1" dirty="0">
              <a:solidFill>
                <a:srgbClr val="FE1E3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CF28A9-ABED-ACFE-4FC7-79438D1493D7}"/>
              </a:ext>
            </a:extLst>
          </p:cNvPr>
          <p:cNvSpPr/>
          <p:nvPr/>
        </p:nvSpPr>
        <p:spPr>
          <a:xfrm>
            <a:off x="4561248" y="3711285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BE0DA0-F893-1F8B-C326-FD18AD09F964}"/>
              </a:ext>
            </a:extLst>
          </p:cNvPr>
          <p:cNvSpPr/>
          <p:nvPr/>
        </p:nvSpPr>
        <p:spPr>
          <a:xfrm>
            <a:off x="7121758" y="5619719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B41486-C81D-D39A-2017-27240D4249C1}"/>
              </a:ext>
            </a:extLst>
          </p:cNvPr>
          <p:cNvSpPr/>
          <p:nvPr/>
        </p:nvSpPr>
        <p:spPr>
          <a:xfrm>
            <a:off x="513375" y="435270"/>
            <a:ext cx="2034321" cy="14465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B2F7B8BC-E944-4A86-48DE-6B2AA77DD1B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2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6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9DB638-4C30-4D16-98AF-5C1FCDA0D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10B3B-47E0-A5C3-13A2-1340969BC9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95161"/>
            <a:ext cx="12191980" cy="685671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DE67C9F-74DA-D884-04C9-CB5458F2B3C3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24EF906-9715-0187-D5A1-523CD447DFBB}"/>
              </a:ext>
            </a:extLst>
          </p:cNvPr>
          <p:cNvSpPr/>
          <p:nvPr/>
        </p:nvSpPr>
        <p:spPr>
          <a:xfrm>
            <a:off x="2546192" y="1444929"/>
            <a:ext cx="8556171" cy="16400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C2EF1-3792-F5CC-83D4-8CF21210E86C}"/>
              </a:ext>
            </a:extLst>
          </p:cNvPr>
          <p:cNvSpPr txBox="1"/>
          <p:nvPr/>
        </p:nvSpPr>
        <p:spPr>
          <a:xfrm>
            <a:off x="2258008" y="1508030"/>
            <a:ext cx="8556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/>
              <a:t>Nhà Minh đem quân sang xâm lược nước ta vào thời gian nào?</a:t>
            </a:r>
            <a:endParaRPr lang="en-US" sz="40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7061F0-C097-B478-3281-C8BEF5304E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7E8EDF-A0EE-6C37-2139-8A0DC473C7BF}"/>
              </a:ext>
            </a:extLst>
          </p:cNvPr>
          <p:cNvSpPr/>
          <p:nvPr/>
        </p:nvSpPr>
        <p:spPr>
          <a:xfrm>
            <a:off x="4475921" y="4226438"/>
            <a:ext cx="5666455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1406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53E9CD-6E7F-E05E-0FC5-93CDDFB20076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AF0225-FD6E-80F8-679F-0296E14A082D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705444-C405-90EF-A402-D51415BB4DDE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34419836-4D23-B1B1-1DE3-4186E2605D2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4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6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">
            <a:extLst>
              <a:ext uri="{FF2B5EF4-FFF2-40B4-BE49-F238E27FC236}">
                <a16:creationId xmlns:a16="http://schemas.microsoft.com/office/drawing/2014/main" id="{9D2E808C-99BB-E2A6-DCD8-E8CB907E99DC}"/>
              </a:ext>
            </a:extLst>
          </p:cNvPr>
          <p:cNvGrpSpPr/>
          <p:nvPr/>
        </p:nvGrpSpPr>
        <p:grpSpPr>
          <a:xfrm>
            <a:off x="1238345" y="1485457"/>
            <a:ext cx="1761330" cy="3579799"/>
            <a:chOff x="1673399" y="2243214"/>
            <a:chExt cx="1761330" cy="3579799"/>
          </a:xfrm>
        </p:grpSpPr>
        <p:sp>
          <p:nvSpPr>
            <p:cNvPr id="5" name="MH_Other_1">
              <a:extLst>
                <a:ext uri="{FF2B5EF4-FFF2-40B4-BE49-F238E27FC236}">
                  <a16:creationId xmlns:a16="http://schemas.microsoft.com/office/drawing/2014/main" id="{3B9AF40C-B42C-DB93-7281-72282FC8E5D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2511599" y="3397313"/>
              <a:ext cx="166687" cy="2425700"/>
            </a:xfrm>
            <a:custGeom>
              <a:avLst/>
              <a:gdLst>
                <a:gd name="connsiteX0" fmla="*/ 28093 w 103593"/>
                <a:gd name="connsiteY0" fmla="*/ 0 h 1447800"/>
                <a:gd name="connsiteX1" fmla="*/ 2693 w 103593"/>
                <a:gd name="connsiteY1" fmla="*/ 190500 h 1447800"/>
                <a:gd name="connsiteX2" fmla="*/ 85243 w 103593"/>
                <a:gd name="connsiteY2" fmla="*/ 466725 h 1447800"/>
                <a:gd name="connsiteX3" fmla="*/ 97943 w 103593"/>
                <a:gd name="connsiteY3" fmla="*/ 806450 h 1447800"/>
                <a:gd name="connsiteX4" fmla="*/ 12218 w 103593"/>
                <a:gd name="connsiteY4" fmla="*/ 1155700 h 1447800"/>
                <a:gd name="connsiteX5" fmla="*/ 15393 w 103593"/>
                <a:gd name="connsiteY5" fmla="*/ 144780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593" h="1447800">
                  <a:moveTo>
                    <a:pt x="28093" y="0"/>
                  </a:moveTo>
                  <a:cubicBezTo>
                    <a:pt x="10630" y="56356"/>
                    <a:pt x="-6832" y="112713"/>
                    <a:pt x="2693" y="190500"/>
                  </a:cubicBezTo>
                  <a:cubicBezTo>
                    <a:pt x="12218" y="268287"/>
                    <a:pt x="69368" y="364067"/>
                    <a:pt x="85243" y="466725"/>
                  </a:cubicBezTo>
                  <a:cubicBezTo>
                    <a:pt x="101118" y="569383"/>
                    <a:pt x="110114" y="691621"/>
                    <a:pt x="97943" y="806450"/>
                  </a:cubicBezTo>
                  <a:cubicBezTo>
                    <a:pt x="85772" y="921279"/>
                    <a:pt x="25976" y="1048808"/>
                    <a:pt x="12218" y="1155700"/>
                  </a:cubicBezTo>
                  <a:cubicBezTo>
                    <a:pt x="-1540" y="1262592"/>
                    <a:pt x="6926" y="1355196"/>
                    <a:pt x="15393" y="1447800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  <p:sp>
          <p:nvSpPr>
            <p:cNvPr id="6" name="MH_SubTitle_1">
              <a:extLst>
                <a:ext uri="{FF2B5EF4-FFF2-40B4-BE49-F238E27FC236}">
                  <a16:creationId xmlns:a16="http://schemas.microsoft.com/office/drawing/2014/main" id="{ADD55707-0A8F-D410-F94A-B983C031E13C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1673399" y="2243214"/>
              <a:ext cx="1761330" cy="1195374"/>
            </a:xfrm>
            <a:custGeom>
              <a:avLst/>
              <a:gdLst>
                <a:gd name="T0" fmla="*/ 2147483646 w 310"/>
                <a:gd name="T1" fmla="*/ 0 h 250"/>
                <a:gd name="T2" fmla="*/ 2147483646 w 310"/>
                <a:gd name="T3" fmla="*/ 2147483646 h 250"/>
                <a:gd name="T4" fmla="*/ 2147483646 w 310"/>
                <a:gd name="T5" fmla="*/ 2147483646 h 250"/>
                <a:gd name="T6" fmla="*/ 2147483646 w 310"/>
                <a:gd name="T7" fmla="*/ 2147483646 h 250"/>
                <a:gd name="T8" fmla="*/ 2147483646 w 310"/>
                <a:gd name="T9" fmla="*/ 2147483646 h 250"/>
                <a:gd name="T10" fmla="*/ 2147483646 w 310"/>
                <a:gd name="T11" fmla="*/ 2147483646 h 250"/>
                <a:gd name="T12" fmla="*/ 2147483646 w 310"/>
                <a:gd name="T13" fmla="*/ 2147483646 h 250"/>
                <a:gd name="T14" fmla="*/ 2147483646 w 310"/>
                <a:gd name="T15" fmla="*/ 2147483646 h 250"/>
                <a:gd name="T16" fmla="*/ 2147483646 w 310"/>
                <a:gd name="T17" fmla="*/ 2147483646 h 250"/>
                <a:gd name="T18" fmla="*/ 2147483646 w 310"/>
                <a:gd name="T19" fmla="*/ 2147483646 h 250"/>
                <a:gd name="T20" fmla="*/ 2147483646 w 310"/>
                <a:gd name="T21" fmla="*/ 0 h 2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0"/>
                <a:gd name="T34" fmla="*/ 0 h 250"/>
                <a:gd name="T35" fmla="*/ 310 w 310"/>
                <a:gd name="T36" fmla="*/ 250 h 2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0" h="250">
                  <a:moveTo>
                    <a:pt x="97" y="0"/>
                  </a:moveTo>
                  <a:cubicBezTo>
                    <a:pt x="43" y="0"/>
                    <a:pt x="0" y="97"/>
                    <a:pt x="50" y="158"/>
                  </a:cubicBezTo>
                  <a:cubicBezTo>
                    <a:pt x="79" y="194"/>
                    <a:pt x="121" y="216"/>
                    <a:pt x="151" y="250"/>
                  </a:cubicBezTo>
                  <a:cubicBezTo>
                    <a:pt x="151" y="250"/>
                    <a:pt x="151" y="250"/>
                    <a:pt x="151" y="250"/>
                  </a:cubicBezTo>
                  <a:cubicBezTo>
                    <a:pt x="152" y="249"/>
                    <a:pt x="153" y="248"/>
                    <a:pt x="154" y="247"/>
                  </a:cubicBezTo>
                  <a:cubicBezTo>
                    <a:pt x="154" y="246"/>
                    <a:pt x="155" y="245"/>
                    <a:pt x="155" y="245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85" y="211"/>
                    <a:pt x="225" y="187"/>
                    <a:pt x="255" y="153"/>
                  </a:cubicBezTo>
                  <a:cubicBezTo>
                    <a:pt x="310" y="91"/>
                    <a:pt x="261" y="3"/>
                    <a:pt x="205" y="3"/>
                  </a:cubicBezTo>
                  <a:cubicBezTo>
                    <a:pt x="186" y="3"/>
                    <a:pt x="168" y="12"/>
                    <a:pt x="151" y="35"/>
                  </a:cubicBezTo>
                  <a:cubicBezTo>
                    <a:pt x="134" y="10"/>
                    <a:pt x="115" y="0"/>
                    <a:pt x="9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</p:grpSp>
      <p:grpSp>
        <p:nvGrpSpPr>
          <p:cNvPr id="7" name="组合 5">
            <a:extLst>
              <a:ext uri="{FF2B5EF4-FFF2-40B4-BE49-F238E27FC236}">
                <a16:creationId xmlns:a16="http://schemas.microsoft.com/office/drawing/2014/main" id="{59976C28-7414-1E9E-286D-A4E7CF650BA5}"/>
              </a:ext>
            </a:extLst>
          </p:cNvPr>
          <p:cNvGrpSpPr/>
          <p:nvPr/>
        </p:nvGrpSpPr>
        <p:grpSpPr>
          <a:xfrm>
            <a:off x="3529587" y="2194050"/>
            <a:ext cx="1673672" cy="3095274"/>
            <a:chOff x="3618086" y="2481677"/>
            <a:chExt cx="1673672" cy="3095274"/>
          </a:xfrm>
        </p:grpSpPr>
        <p:sp>
          <p:nvSpPr>
            <p:cNvPr id="8" name="MH_Other_3">
              <a:extLst>
                <a:ext uri="{FF2B5EF4-FFF2-40B4-BE49-F238E27FC236}">
                  <a16:creationId xmlns:a16="http://schemas.microsoft.com/office/drawing/2014/main" id="{A5693852-0B6C-7AD7-151B-278916902BD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4283249" y="3602101"/>
              <a:ext cx="222250" cy="1974850"/>
            </a:xfrm>
            <a:custGeom>
              <a:avLst/>
              <a:gdLst>
                <a:gd name="connsiteX0" fmla="*/ 41275 w 92720"/>
                <a:gd name="connsiteY0" fmla="*/ 0 h 1181100"/>
                <a:gd name="connsiteX1" fmla="*/ 82550 w 92720"/>
                <a:gd name="connsiteY1" fmla="*/ 127000 h 1181100"/>
                <a:gd name="connsiteX2" fmla="*/ 85725 w 92720"/>
                <a:gd name="connsiteY2" fmla="*/ 273050 h 1181100"/>
                <a:gd name="connsiteX3" fmla="*/ 0 w 92720"/>
                <a:gd name="connsiteY3" fmla="*/ 523875 h 1181100"/>
                <a:gd name="connsiteX4" fmla="*/ 85725 w 92720"/>
                <a:gd name="connsiteY4" fmla="*/ 857250 h 1181100"/>
                <a:gd name="connsiteX5" fmla="*/ 73025 w 92720"/>
                <a:gd name="connsiteY5" fmla="*/ 118110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20" h="1181100">
                  <a:moveTo>
                    <a:pt x="41275" y="0"/>
                  </a:moveTo>
                  <a:cubicBezTo>
                    <a:pt x="58208" y="40746"/>
                    <a:pt x="75142" y="81492"/>
                    <a:pt x="82550" y="127000"/>
                  </a:cubicBezTo>
                  <a:cubicBezTo>
                    <a:pt x="89958" y="172508"/>
                    <a:pt x="99483" y="206904"/>
                    <a:pt x="85725" y="273050"/>
                  </a:cubicBezTo>
                  <a:cubicBezTo>
                    <a:pt x="71967" y="339196"/>
                    <a:pt x="0" y="426508"/>
                    <a:pt x="0" y="523875"/>
                  </a:cubicBezTo>
                  <a:cubicBezTo>
                    <a:pt x="0" y="621242"/>
                    <a:pt x="73554" y="747713"/>
                    <a:pt x="85725" y="857250"/>
                  </a:cubicBezTo>
                  <a:cubicBezTo>
                    <a:pt x="97896" y="966787"/>
                    <a:pt x="85460" y="1073943"/>
                    <a:pt x="73025" y="1181100"/>
                  </a:cubicBezTo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  <p:sp>
          <p:nvSpPr>
            <p:cNvPr id="9" name="MH_SubTitle_3">
              <a:extLst>
                <a:ext uri="{FF2B5EF4-FFF2-40B4-BE49-F238E27FC236}">
                  <a16:creationId xmlns:a16="http://schemas.microsoft.com/office/drawing/2014/main" id="{0613667E-AA81-6710-E7DD-0FF0A8645FCC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3618086" y="2481677"/>
              <a:ext cx="1673672" cy="1234724"/>
            </a:xfrm>
            <a:custGeom>
              <a:avLst/>
              <a:gdLst>
                <a:gd name="T0" fmla="*/ 2147483646 w 250"/>
                <a:gd name="T1" fmla="*/ 0 h 202"/>
                <a:gd name="T2" fmla="*/ 2147483646 w 250"/>
                <a:gd name="T3" fmla="*/ 2147483646 h 202"/>
                <a:gd name="T4" fmla="*/ 2147483646 w 250"/>
                <a:gd name="T5" fmla="*/ 2147483646 h 202"/>
                <a:gd name="T6" fmla="*/ 2147483646 w 250"/>
                <a:gd name="T7" fmla="*/ 2147483646 h 202"/>
                <a:gd name="T8" fmla="*/ 2147483646 w 250"/>
                <a:gd name="T9" fmla="*/ 2147483646 h 202"/>
                <a:gd name="T10" fmla="*/ 2147483646 w 250"/>
                <a:gd name="T11" fmla="*/ 2147483646 h 202"/>
                <a:gd name="T12" fmla="*/ 2147483646 w 250"/>
                <a:gd name="T13" fmla="*/ 2147483646 h 202"/>
                <a:gd name="T14" fmla="*/ 2147483646 w 250"/>
                <a:gd name="T15" fmla="*/ 2147483646 h 202"/>
                <a:gd name="T16" fmla="*/ 2147483646 w 250"/>
                <a:gd name="T17" fmla="*/ 2147483646 h 202"/>
                <a:gd name="T18" fmla="*/ 2147483646 w 250"/>
                <a:gd name="T19" fmla="*/ 2147483646 h 202"/>
                <a:gd name="T20" fmla="*/ 2147483646 w 250"/>
                <a:gd name="T21" fmla="*/ 2147483646 h 202"/>
                <a:gd name="T22" fmla="*/ 2147483646 w 250"/>
                <a:gd name="T23" fmla="*/ 0 h 2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0"/>
                <a:gd name="T37" fmla="*/ 0 h 202"/>
                <a:gd name="T38" fmla="*/ 250 w 250"/>
                <a:gd name="T39" fmla="*/ 202 h 20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0" h="202">
                  <a:moveTo>
                    <a:pt x="78" y="0"/>
                  </a:moveTo>
                  <a:cubicBezTo>
                    <a:pt x="34" y="0"/>
                    <a:pt x="0" y="78"/>
                    <a:pt x="40" y="128"/>
                  </a:cubicBezTo>
                  <a:cubicBezTo>
                    <a:pt x="64" y="156"/>
                    <a:pt x="97" y="174"/>
                    <a:pt x="121" y="202"/>
                  </a:cubicBezTo>
                  <a:cubicBezTo>
                    <a:pt x="122" y="202"/>
                    <a:pt x="122" y="202"/>
                    <a:pt x="122" y="202"/>
                  </a:cubicBezTo>
                  <a:cubicBezTo>
                    <a:pt x="122" y="202"/>
                    <a:pt x="122" y="201"/>
                    <a:pt x="122" y="201"/>
                  </a:cubicBezTo>
                  <a:cubicBezTo>
                    <a:pt x="122" y="201"/>
                    <a:pt x="122" y="201"/>
                    <a:pt x="122" y="201"/>
                  </a:cubicBezTo>
                  <a:cubicBezTo>
                    <a:pt x="122" y="200"/>
                    <a:pt x="122" y="200"/>
                    <a:pt x="122" y="200"/>
                  </a:cubicBezTo>
                  <a:cubicBezTo>
                    <a:pt x="122" y="200"/>
                    <a:pt x="122" y="200"/>
                    <a:pt x="122" y="201"/>
                  </a:cubicBezTo>
                  <a:cubicBezTo>
                    <a:pt x="147" y="171"/>
                    <a:pt x="181" y="152"/>
                    <a:pt x="206" y="123"/>
                  </a:cubicBezTo>
                  <a:cubicBezTo>
                    <a:pt x="250" y="73"/>
                    <a:pt x="210" y="2"/>
                    <a:pt x="165" y="2"/>
                  </a:cubicBezTo>
                  <a:cubicBezTo>
                    <a:pt x="150" y="2"/>
                    <a:pt x="135" y="10"/>
                    <a:pt x="122" y="28"/>
                  </a:cubicBezTo>
                  <a:cubicBezTo>
                    <a:pt x="108" y="8"/>
                    <a:pt x="93" y="0"/>
                    <a:pt x="78" y="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</p:grpSp>
      <p:grpSp>
        <p:nvGrpSpPr>
          <p:cNvPr id="10" name="组合 8">
            <a:extLst>
              <a:ext uri="{FF2B5EF4-FFF2-40B4-BE49-F238E27FC236}">
                <a16:creationId xmlns:a16="http://schemas.microsoft.com/office/drawing/2014/main" id="{DBCAFC4B-76E9-6BEF-9DA6-FF278516EB2D}"/>
              </a:ext>
            </a:extLst>
          </p:cNvPr>
          <p:cNvGrpSpPr/>
          <p:nvPr/>
        </p:nvGrpSpPr>
        <p:grpSpPr>
          <a:xfrm>
            <a:off x="2562504" y="2928425"/>
            <a:ext cx="1586150" cy="2763613"/>
            <a:chOff x="2697923" y="3213388"/>
            <a:chExt cx="1586150" cy="2763613"/>
          </a:xfrm>
        </p:grpSpPr>
        <p:sp>
          <p:nvSpPr>
            <p:cNvPr id="11" name="MH_Other_2">
              <a:extLst>
                <a:ext uri="{FF2B5EF4-FFF2-40B4-BE49-F238E27FC236}">
                  <a16:creationId xmlns:a16="http://schemas.microsoft.com/office/drawing/2014/main" id="{44F2ADAF-8670-BF96-423E-2BBAA07A8641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418061" y="4368863"/>
              <a:ext cx="177800" cy="1608138"/>
            </a:xfrm>
            <a:custGeom>
              <a:avLst/>
              <a:gdLst>
                <a:gd name="connsiteX0" fmla="*/ 44450 w 114419"/>
                <a:gd name="connsiteY0" fmla="*/ 0 h 1038225"/>
                <a:gd name="connsiteX1" fmla="*/ 6350 w 114419"/>
                <a:gd name="connsiteY1" fmla="*/ 168275 h 1038225"/>
                <a:gd name="connsiteX2" fmla="*/ 57150 w 114419"/>
                <a:gd name="connsiteY2" fmla="*/ 327025 h 1038225"/>
                <a:gd name="connsiteX3" fmla="*/ 114300 w 114419"/>
                <a:gd name="connsiteY3" fmla="*/ 549275 h 1038225"/>
                <a:gd name="connsiteX4" fmla="*/ 41275 w 114419"/>
                <a:gd name="connsiteY4" fmla="*/ 847725 h 1038225"/>
                <a:gd name="connsiteX5" fmla="*/ 0 w 114419"/>
                <a:gd name="connsiteY5" fmla="*/ 1038225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419" h="1038225">
                  <a:moveTo>
                    <a:pt x="44450" y="0"/>
                  </a:moveTo>
                  <a:cubicBezTo>
                    <a:pt x="24341" y="56885"/>
                    <a:pt x="4233" y="113771"/>
                    <a:pt x="6350" y="168275"/>
                  </a:cubicBezTo>
                  <a:cubicBezTo>
                    <a:pt x="8467" y="222779"/>
                    <a:pt x="39158" y="263525"/>
                    <a:pt x="57150" y="327025"/>
                  </a:cubicBezTo>
                  <a:cubicBezTo>
                    <a:pt x="75142" y="390525"/>
                    <a:pt x="116946" y="462492"/>
                    <a:pt x="114300" y="549275"/>
                  </a:cubicBezTo>
                  <a:cubicBezTo>
                    <a:pt x="111654" y="636058"/>
                    <a:pt x="60325" y="766233"/>
                    <a:pt x="41275" y="847725"/>
                  </a:cubicBezTo>
                  <a:cubicBezTo>
                    <a:pt x="22225" y="929217"/>
                    <a:pt x="1587" y="982663"/>
                    <a:pt x="0" y="1038225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  <p:sp>
          <p:nvSpPr>
            <p:cNvPr id="12" name="MH_Other_4">
              <a:extLst>
                <a:ext uri="{FF2B5EF4-FFF2-40B4-BE49-F238E27FC236}">
                  <a16:creationId xmlns:a16="http://schemas.microsoft.com/office/drawing/2014/main" id="{7943FAF8-7364-FD66-66A2-BC3E0514529C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2770361" y="4078351"/>
              <a:ext cx="4763" cy="12700"/>
            </a:xfrm>
            <a:custGeom>
              <a:avLst/>
              <a:gdLst>
                <a:gd name="T0" fmla="*/ 2147483646 w 1"/>
                <a:gd name="T1" fmla="*/ 0 h 2"/>
                <a:gd name="T2" fmla="*/ 0 w 1"/>
                <a:gd name="T3" fmla="*/ 2147483646 h 2"/>
                <a:gd name="T4" fmla="*/ 2147483646 w 1"/>
                <a:gd name="T5" fmla="*/ 0 h 2"/>
                <a:gd name="T6" fmla="*/ 2147483646 w 1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E1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  <p:sp>
          <p:nvSpPr>
            <p:cNvPr id="13" name="MH_SubTitle_2">
              <a:extLst>
                <a:ext uri="{FF2B5EF4-FFF2-40B4-BE49-F238E27FC236}">
                  <a16:creationId xmlns:a16="http://schemas.microsoft.com/office/drawing/2014/main" id="{8C1CB44D-294C-20FC-6CF8-626DA00246CF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2697923" y="3213388"/>
              <a:ext cx="1586150" cy="1217709"/>
            </a:xfrm>
            <a:custGeom>
              <a:avLst/>
              <a:gdLst>
                <a:gd name="T0" fmla="*/ 2147483646 w 230"/>
                <a:gd name="T1" fmla="*/ 0 h 186"/>
                <a:gd name="T2" fmla="*/ 2147483646 w 230"/>
                <a:gd name="T3" fmla="*/ 2147483646 h 186"/>
                <a:gd name="T4" fmla="*/ 2147483646 w 230"/>
                <a:gd name="T5" fmla="*/ 2147483646 h 186"/>
                <a:gd name="T6" fmla="*/ 2147483646 w 230"/>
                <a:gd name="T7" fmla="*/ 2147483646 h 186"/>
                <a:gd name="T8" fmla="*/ 2147483646 w 230"/>
                <a:gd name="T9" fmla="*/ 2147483646 h 186"/>
                <a:gd name="T10" fmla="*/ 2147483646 w 230"/>
                <a:gd name="T11" fmla="*/ 2147483646 h 186"/>
                <a:gd name="T12" fmla="*/ 2147483646 w 230"/>
                <a:gd name="T13" fmla="*/ 2147483646 h 186"/>
                <a:gd name="T14" fmla="*/ 2147483646 w 230"/>
                <a:gd name="T15" fmla="*/ 2147483646 h 186"/>
                <a:gd name="T16" fmla="*/ 2147483646 w 230"/>
                <a:gd name="T17" fmla="*/ 0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0"/>
                <a:gd name="T28" fmla="*/ 0 h 186"/>
                <a:gd name="T29" fmla="*/ 230 w 23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0" h="186">
                  <a:moveTo>
                    <a:pt x="72" y="0"/>
                  </a:moveTo>
                  <a:cubicBezTo>
                    <a:pt x="31" y="0"/>
                    <a:pt x="0" y="72"/>
                    <a:pt x="37" y="118"/>
                  </a:cubicBezTo>
                  <a:cubicBezTo>
                    <a:pt x="59" y="144"/>
                    <a:pt x="89" y="161"/>
                    <a:pt x="112" y="186"/>
                  </a:cubicBezTo>
                  <a:cubicBezTo>
                    <a:pt x="112" y="186"/>
                    <a:pt x="112" y="186"/>
                    <a:pt x="112" y="186"/>
                  </a:cubicBezTo>
                  <a:cubicBezTo>
                    <a:pt x="112" y="186"/>
                    <a:pt x="112" y="186"/>
                    <a:pt x="112" y="186"/>
                  </a:cubicBezTo>
                  <a:cubicBezTo>
                    <a:pt x="135" y="158"/>
                    <a:pt x="166" y="140"/>
                    <a:pt x="190" y="114"/>
                  </a:cubicBezTo>
                  <a:cubicBezTo>
                    <a:pt x="230" y="67"/>
                    <a:pt x="194" y="2"/>
                    <a:pt x="152" y="2"/>
                  </a:cubicBezTo>
                  <a:cubicBezTo>
                    <a:pt x="138" y="2"/>
                    <a:pt x="124" y="9"/>
                    <a:pt x="112" y="26"/>
                  </a:cubicBezTo>
                  <a:cubicBezTo>
                    <a:pt x="99" y="8"/>
                    <a:pt x="85" y="0"/>
                    <a:pt x="72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  <p:sp>
          <p:nvSpPr>
            <p:cNvPr id="14" name="MH_Other_5">
              <a:extLst>
                <a:ext uri="{FF2B5EF4-FFF2-40B4-BE49-F238E27FC236}">
                  <a16:creationId xmlns:a16="http://schemas.microsoft.com/office/drawing/2014/main" id="{C54C0FBB-2375-54CA-80C0-EFDF93213604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481561" y="4941951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48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</p:grpSp>
      <p:grpSp>
        <p:nvGrpSpPr>
          <p:cNvPr id="15" name="组合 13">
            <a:extLst>
              <a:ext uri="{FF2B5EF4-FFF2-40B4-BE49-F238E27FC236}">
                <a16:creationId xmlns:a16="http://schemas.microsoft.com/office/drawing/2014/main" id="{B779302E-A603-16E0-CBF6-FFBF74CFA577}"/>
              </a:ext>
            </a:extLst>
          </p:cNvPr>
          <p:cNvGrpSpPr/>
          <p:nvPr/>
        </p:nvGrpSpPr>
        <p:grpSpPr>
          <a:xfrm>
            <a:off x="694692" y="3100080"/>
            <a:ext cx="1433063" cy="2236100"/>
            <a:chOff x="4526720" y="3586913"/>
            <a:chExt cx="1433063" cy="2236100"/>
          </a:xfrm>
        </p:grpSpPr>
        <p:sp>
          <p:nvSpPr>
            <p:cNvPr id="16" name="MH_Other_6">
              <a:extLst>
                <a:ext uri="{FF2B5EF4-FFF2-40B4-BE49-F238E27FC236}">
                  <a16:creationId xmlns:a16="http://schemas.microsoft.com/office/drawing/2014/main" id="{E0A91D50-3BCB-4770-4128-A3E58B9E465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040486" y="4645088"/>
              <a:ext cx="207963" cy="1177925"/>
            </a:xfrm>
            <a:custGeom>
              <a:avLst/>
              <a:gdLst>
                <a:gd name="connsiteX0" fmla="*/ 85757 w 119298"/>
                <a:gd name="connsiteY0" fmla="*/ 0 h 742950"/>
                <a:gd name="connsiteX1" fmla="*/ 117507 w 119298"/>
                <a:gd name="connsiteY1" fmla="*/ 187325 h 742950"/>
                <a:gd name="connsiteX2" fmla="*/ 38132 w 119298"/>
                <a:gd name="connsiteY2" fmla="*/ 339725 h 742950"/>
                <a:gd name="connsiteX3" fmla="*/ 32 w 119298"/>
                <a:gd name="connsiteY3" fmla="*/ 476250 h 742950"/>
                <a:gd name="connsiteX4" fmla="*/ 31782 w 119298"/>
                <a:gd name="connsiteY4" fmla="*/ 641350 h 742950"/>
                <a:gd name="connsiteX5" fmla="*/ 47657 w 119298"/>
                <a:gd name="connsiteY5" fmla="*/ 742950 h 742950"/>
                <a:gd name="connsiteX0" fmla="*/ 73609 w 118265"/>
                <a:gd name="connsiteY0" fmla="*/ 0 h 696489"/>
                <a:gd name="connsiteX1" fmla="*/ 117507 w 118265"/>
                <a:gd name="connsiteY1" fmla="*/ 140864 h 696489"/>
                <a:gd name="connsiteX2" fmla="*/ 38132 w 118265"/>
                <a:gd name="connsiteY2" fmla="*/ 293264 h 696489"/>
                <a:gd name="connsiteX3" fmla="*/ 32 w 118265"/>
                <a:gd name="connsiteY3" fmla="*/ 429789 h 696489"/>
                <a:gd name="connsiteX4" fmla="*/ 31782 w 118265"/>
                <a:gd name="connsiteY4" fmla="*/ 594889 h 696489"/>
                <a:gd name="connsiteX5" fmla="*/ 47657 w 118265"/>
                <a:gd name="connsiteY5" fmla="*/ 696489 h 69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265" h="696489">
                  <a:moveTo>
                    <a:pt x="73609" y="0"/>
                  </a:moveTo>
                  <a:cubicBezTo>
                    <a:pt x="93452" y="65352"/>
                    <a:pt x="123420" y="91987"/>
                    <a:pt x="117507" y="140864"/>
                  </a:cubicBezTo>
                  <a:cubicBezTo>
                    <a:pt x="111594" y="189741"/>
                    <a:pt x="57711" y="245110"/>
                    <a:pt x="38132" y="293264"/>
                  </a:cubicBezTo>
                  <a:cubicBezTo>
                    <a:pt x="18553" y="341418"/>
                    <a:pt x="1090" y="379518"/>
                    <a:pt x="32" y="429789"/>
                  </a:cubicBezTo>
                  <a:cubicBezTo>
                    <a:pt x="-1026" y="480060"/>
                    <a:pt x="23845" y="550439"/>
                    <a:pt x="31782" y="594889"/>
                  </a:cubicBezTo>
                  <a:cubicBezTo>
                    <a:pt x="39719" y="639339"/>
                    <a:pt x="43688" y="667914"/>
                    <a:pt x="47657" y="696489"/>
                  </a:cubicBezTo>
                </a:path>
              </a:pathLst>
            </a:cu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  <p:sp>
          <p:nvSpPr>
            <p:cNvPr id="17" name="MH_SubTitle_4">
              <a:extLst>
                <a:ext uri="{FF2B5EF4-FFF2-40B4-BE49-F238E27FC236}">
                  <a16:creationId xmlns:a16="http://schemas.microsoft.com/office/drawing/2014/main" id="{253BE330-6B25-073D-DAA0-F1E6CB9604A1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4526720" y="3586913"/>
              <a:ext cx="1433063" cy="1101725"/>
            </a:xfrm>
            <a:custGeom>
              <a:avLst/>
              <a:gdLst>
                <a:gd name="T0" fmla="*/ 2147483646 w 131"/>
                <a:gd name="T1" fmla="*/ 0 h 106"/>
                <a:gd name="T2" fmla="*/ 2147483646 w 131"/>
                <a:gd name="T3" fmla="*/ 2147483646 h 106"/>
                <a:gd name="T4" fmla="*/ 2147483646 w 131"/>
                <a:gd name="T5" fmla="*/ 2147483646 h 106"/>
                <a:gd name="T6" fmla="*/ 2147483646 w 131"/>
                <a:gd name="T7" fmla="*/ 2147483646 h 106"/>
                <a:gd name="T8" fmla="*/ 2147483646 w 131"/>
                <a:gd name="T9" fmla="*/ 2147483646 h 106"/>
                <a:gd name="T10" fmla="*/ 2147483646 w 131"/>
                <a:gd name="T11" fmla="*/ 2147483646 h 106"/>
                <a:gd name="T12" fmla="*/ 2147483646 w 131"/>
                <a:gd name="T13" fmla="*/ 2147483646 h 106"/>
                <a:gd name="T14" fmla="*/ 2147483646 w 131"/>
                <a:gd name="T15" fmla="*/ 0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1"/>
                <a:gd name="T25" fmla="*/ 0 h 106"/>
                <a:gd name="T26" fmla="*/ 131 w 131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1" h="106">
                  <a:moveTo>
                    <a:pt x="41" y="0"/>
                  </a:moveTo>
                  <a:cubicBezTo>
                    <a:pt x="18" y="0"/>
                    <a:pt x="0" y="41"/>
                    <a:pt x="21" y="67"/>
                  </a:cubicBezTo>
                  <a:cubicBezTo>
                    <a:pt x="33" y="82"/>
                    <a:pt x="51" y="91"/>
                    <a:pt x="64" y="106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77" y="90"/>
                    <a:pt x="94" y="80"/>
                    <a:pt x="108" y="65"/>
                  </a:cubicBezTo>
                  <a:cubicBezTo>
                    <a:pt x="131" y="38"/>
                    <a:pt x="110" y="1"/>
                    <a:pt x="86" y="1"/>
                  </a:cubicBezTo>
                  <a:cubicBezTo>
                    <a:pt x="79" y="1"/>
                    <a:pt x="71" y="5"/>
                    <a:pt x="64" y="15"/>
                  </a:cubicBezTo>
                  <a:cubicBezTo>
                    <a:pt x="56" y="4"/>
                    <a:pt x="48" y="0"/>
                    <a:pt x="4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5 Pattaya" panose="00000500000000000000" pitchFamily="2" charset="-34"/>
                <a:ea typeface="等线" panose="02010600030101010101" pitchFamily="2" charset="-122"/>
                <a:cs typeface="#9Slide05 Pattaya" panose="00000500000000000000" pitchFamily="2" charset="-34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1A0714C5-8613-9DC2-9096-71450B7F0EE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07" b="28470"/>
          <a:stretch/>
        </p:blipFill>
        <p:spPr>
          <a:xfrm>
            <a:off x="396022" y="4567890"/>
            <a:ext cx="4358095" cy="1940349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623173FF-BBE8-A300-48E7-72E6ED7BA1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04" y="2541124"/>
            <a:ext cx="1101505" cy="10335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D568D5A5-BCA9-73C7-2813-81D4BBF5D153}"/>
              </a:ext>
            </a:extLst>
          </p:cNvPr>
          <p:cNvGrpSpPr/>
          <p:nvPr/>
        </p:nvGrpSpPr>
        <p:grpSpPr>
          <a:xfrm rot="2427509">
            <a:off x="10577869" y="5427788"/>
            <a:ext cx="538433" cy="528532"/>
            <a:chOff x="10646778" y="4753862"/>
            <a:chExt cx="751521" cy="737702"/>
          </a:xfrm>
        </p:grpSpPr>
        <p:sp>
          <p:nvSpPr>
            <p:cNvPr id="21" name="五角星 2">
              <a:extLst>
                <a:ext uri="{FF2B5EF4-FFF2-40B4-BE49-F238E27FC236}">
                  <a16:creationId xmlns:a16="http://schemas.microsoft.com/office/drawing/2014/main" id="{EFB8538D-2306-A5BD-832A-2C5FF75F7369}"/>
                </a:ext>
              </a:extLst>
            </p:cNvPr>
            <p:cNvSpPr/>
            <p:nvPr/>
          </p:nvSpPr>
          <p:spPr>
            <a:xfrm rot="20227648" flipH="1">
              <a:off x="10648573" y="4753862"/>
              <a:ext cx="749726" cy="728735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chemeClr val="bg1"/>
            </a:solidFill>
            <a:ln w="15875">
              <a:noFill/>
            </a:ln>
            <a:effectLst>
              <a:outerShdw blurRad="76200" dist="50800" dir="5400000" algn="t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D62C8CF9-5AD6-6400-71C2-D817EB292BFB}"/>
                </a:ext>
              </a:extLst>
            </p:cNvPr>
            <p:cNvGrpSpPr/>
            <p:nvPr/>
          </p:nvGrpSpPr>
          <p:grpSpPr>
            <a:xfrm>
              <a:off x="10646778" y="4762829"/>
              <a:ext cx="749726" cy="728735"/>
              <a:chOff x="11012539" y="4493889"/>
              <a:chExt cx="749726" cy="728735"/>
            </a:xfrm>
          </p:grpSpPr>
          <p:sp>
            <p:nvSpPr>
              <p:cNvPr id="23" name="五角星 2">
                <a:extLst>
                  <a:ext uri="{FF2B5EF4-FFF2-40B4-BE49-F238E27FC236}">
                    <a16:creationId xmlns:a16="http://schemas.microsoft.com/office/drawing/2014/main" id="{080703A7-B101-D701-7CC8-A716FF84254E}"/>
                  </a:ext>
                </a:extLst>
              </p:cNvPr>
              <p:cNvSpPr/>
              <p:nvPr/>
            </p:nvSpPr>
            <p:spPr>
              <a:xfrm rot="20227648" flipH="1">
                <a:off x="11012539" y="4493889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8AFA4C"/>
              </a:solidFill>
              <a:ln w="15875">
                <a:solidFill>
                  <a:schemeClr val="bg1"/>
                </a:solidFill>
              </a:ln>
              <a:effectLst>
                <a:innerShdw blurRad="292100">
                  <a:srgbClr val="76CE0C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五角星 2">
                <a:extLst>
                  <a:ext uri="{FF2B5EF4-FFF2-40B4-BE49-F238E27FC236}">
                    <a16:creationId xmlns:a16="http://schemas.microsoft.com/office/drawing/2014/main" id="{BE328EB9-70EC-6C82-5073-B97B662E28F8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五角星 2">
                <a:extLst>
                  <a:ext uri="{FF2B5EF4-FFF2-40B4-BE49-F238E27FC236}">
                    <a16:creationId xmlns:a16="http://schemas.microsoft.com/office/drawing/2014/main" id="{87367B18-BAE3-74A8-319F-56447162EA40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BC3FF98D-A7BA-F44D-4988-94E6B66DBF95}"/>
              </a:ext>
            </a:extLst>
          </p:cNvPr>
          <p:cNvCxnSpPr/>
          <p:nvPr/>
        </p:nvCxnSpPr>
        <p:spPr>
          <a:xfrm>
            <a:off x="7176120" y="3142525"/>
            <a:ext cx="408334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7">
            <a:extLst>
              <a:ext uri="{FF2B5EF4-FFF2-40B4-BE49-F238E27FC236}">
                <a16:creationId xmlns:a16="http://schemas.microsoft.com/office/drawing/2014/main" id="{064B9130-F66C-70C1-D909-D73622F0A5B5}"/>
              </a:ext>
            </a:extLst>
          </p:cNvPr>
          <p:cNvCxnSpPr/>
          <p:nvPr/>
        </p:nvCxnSpPr>
        <p:spPr>
          <a:xfrm>
            <a:off x="6399830" y="5877272"/>
            <a:ext cx="4083342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8">
            <a:extLst>
              <a:ext uri="{FF2B5EF4-FFF2-40B4-BE49-F238E27FC236}">
                <a16:creationId xmlns:a16="http://schemas.microsoft.com/office/drawing/2014/main" id="{989F035E-6F57-59BD-9454-F04780A8B3B8}"/>
              </a:ext>
            </a:extLst>
          </p:cNvPr>
          <p:cNvSpPr>
            <a:spLocks/>
          </p:cNvSpPr>
          <p:nvPr/>
        </p:nvSpPr>
        <p:spPr bwMode="auto">
          <a:xfrm>
            <a:off x="7467789" y="1988358"/>
            <a:ext cx="3308731" cy="990361"/>
          </a:xfrm>
          <a:custGeom>
            <a:avLst/>
            <a:gdLst>
              <a:gd name="T0" fmla="*/ 1298 w 1298"/>
              <a:gd name="T1" fmla="*/ 650 h 650"/>
              <a:gd name="T2" fmla="*/ 0 w 1298"/>
              <a:gd name="T3" fmla="*/ 650 h 650"/>
              <a:gd name="T4" fmla="*/ 649 w 1298"/>
              <a:gd name="T5" fmla="*/ 0 h 650"/>
              <a:gd name="T6" fmla="*/ 1298 w 1298"/>
              <a:gd name="T7" fmla="*/ 650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98" h="650">
                <a:moveTo>
                  <a:pt x="1298" y="650"/>
                </a:moveTo>
                <a:cubicBezTo>
                  <a:pt x="895" y="650"/>
                  <a:pt x="448" y="650"/>
                  <a:pt x="0" y="650"/>
                </a:cubicBezTo>
                <a:cubicBezTo>
                  <a:pt x="0" y="291"/>
                  <a:pt x="290" y="0"/>
                  <a:pt x="649" y="0"/>
                </a:cubicBezTo>
                <a:cubicBezTo>
                  <a:pt x="1008" y="0"/>
                  <a:pt x="1298" y="291"/>
                  <a:pt x="1298" y="650"/>
                </a:cubicBezTo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华康方圆体W7(P)" pitchFamily="82" charset="-122"/>
              <a:ea typeface="华康方圆体W7(P)" pitchFamily="82" charset="-122"/>
              <a:cs typeface="+mn-cs"/>
            </a:endParaRPr>
          </a:p>
        </p:txBody>
      </p:sp>
      <p:pic>
        <p:nvPicPr>
          <p:cNvPr id="29" name="图片 6">
            <a:extLst>
              <a:ext uri="{FF2B5EF4-FFF2-40B4-BE49-F238E27FC236}">
                <a16:creationId xmlns:a16="http://schemas.microsoft.com/office/drawing/2014/main" id="{39869AB0-B7C4-E224-D007-7C76438FB7B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6" t="-1" r="316" b="68387"/>
          <a:stretch/>
        </p:blipFill>
        <p:spPr>
          <a:xfrm>
            <a:off x="11168965" y="615"/>
            <a:ext cx="1016832" cy="2969685"/>
          </a:xfrm>
          <a:prstGeom prst="rect">
            <a:avLst/>
          </a:prstGeom>
        </p:spPr>
      </p:pic>
      <p:pic>
        <p:nvPicPr>
          <p:cNvPr id="30" name="图片 13">
            <a:extLst>
              <a:ext uri="{FF2B5EF4-FFF2-40B4-BE49-F238E27FC236}">
                <a16:creationId xmlns:a16="http://schemas.microsoft.com/office/drawing/2014/main" id="{1D2A48D4-C4D1-4BF7-B3C5-98BDE141063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8216" r="33076" b="80788"/>
          <a:stretch/>
        </p:blipFill>
        <p:spPr>
          <a:xfrm flipH="1" flipV="1">
            <a:off x="8963695" y="5826985"/>
            <a:ext cx="3228302" cy="954980"/>
          </a:xfrm>
          <a:prstGeom prst="rect">
            <a:avLst/>
          </a:prstGeom>
        </p:spPr>
      </p:pic>
      <p:pic>
        <p:nvPicPr>
          <p:cNvPr id="31" name="图片 7">
            <a:extLst>
              <a:ext uri="{FF2B5EF4-FFF2-40B4-BE49-F238E27FC236}">
                <a16:creationId xmlns:a16="http://schemas.microsoft.com/office/drawing/2014/main" id="{AB89073B-2AC5-3B20-C9C9-93FABC005C87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 r="33076" b="80788"/>
          <a:stretch/>
        </p:blipFill>
        <p:spPr>
          <a:xfrm>
            <a:off x="-436568" y="171072"/>
            <a:ext cx="4631318" cy="1141520"/>
          </a:xfrm>
          <a:prstGeom prst="rect">
            <a:avLst/>
          </a:prstGeom>
        </p:spPr>
      </p:pic>
      <p:pic>
        <p:nvPicPr>
          <p:cNvPr id="32" name="图片 6">
            <a:extLst>
              <a:ext uri="{FF2B5EF4-FFF2-40B4-BE49-F238E27FC236}">
                <a16:creationId xmlns:a16="http://schemas.microsoft.com/office/drawing/2014/main" id="{63461E71-BEBD-5BB5-8AF6-E5D3B0E925D0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6" t="-1" r="316" b="68387"/>
          <a:stretch/>
        </p:blipFill>
        <p:spPr>
          <a:xfrm rot="10800000">
            <a:off x="12317" y="4958365"/>
            <a:ext cx="1016832" cy="189963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6B08996-F141-6833-F713-17632DC09EA0}"/>
              </a:ext>
            </a:extLst>
          </p:cNvPr>
          <p:cNvSpPr/>
          <p:nvPr/>
        </p:nvSpPr>
        <p:spPr>
          <a:xfrm>
            <a:off x="3751845" y="760080"/>
            <a:ext cx="51347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  <a:endParaRPr kumimoji="0" lang="en-US" sz="7200" b="1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14EB0F8-C13B-A142-E435-18A203A2B9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12646" y="-216217"/>
            <a:ext cx="1930400" cy="1930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20F583-F8E8-37D6-4429-051AD7FEA63E}"/>
              </a:ext>
            </a:extLst>
          </p:cNvPr>
          <p:cNvSpPr txBox="1"/>
          <p:nvPr/>
        </p:nvSpPr>
        <p:spPr>
          <a:xfrm>
            <a:off x="5188064" y="3736927"/>
            <a:ext cx="5965706" cy="181588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018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2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2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4">
            <a:extLst>
              <a:ext uri="{FF2B5EF4-FFF2-40B4-BE49-F238E27FC236}">
                <a16:creationId xmlns:a16="http://schemas.microsoft.com/office/drawing/2014/main" id="{2668F793-86FC-23C2-2DFC-4F1C681D17EA}"/>
              </a:ext>
            </a:extLst>
          </p:cNvPr>
          <p:cNvSpPr/>
          <p:nvPr/>
        </p:nvSpPr>
        <p:spPr>
          <a:xfrm>
            <a:off x="3892310" y="1959828"/>
            <a:ext cx="3236226" cy="3153678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4" name="组合 6">
            <a:extLst>
              <a:ext uri="{FF2B5EF4-FFF2-40B4-BE49-F238E27FC236}">
                <a16:creationId xmlns:a16="http://schemas.microsoft.com/office/drawing/2014/main" id="{E471B7EC-EB8C-9F54-3126-E46B5C7B56D9}"/>
              </a:ext>
            </a:extLst>
          </p:cNvPr>
          <p:cNvGrpSpPr/>
          <p:nvPr/>
        </p:nvGrpSpPr>
        <p:grpSpPr>
          <a:xfrm>
            <a:off x="7347765" y="1451663"/>
            <a:ext cx="4351818" cy="5245103"/>
            <a:chOff x="448219" y="1676931"/>
            <a:chExt cx="3682272" cy="2564530"/>
          </a:xfrm>
        </p:grpSpPr>
        <p:grpSp>
          <p:nvGrpSpPr>
            <p:cNvPr id="5" name="组合 7">
              <a:extLst>
                <a:ext uri="{FF2B5EF4-FFF2-40B4-BE49-F238E27FC236}">
                  <a16:creationId xmlns:a16="http://schemas.microsoft.com/office/drawing/2014/main" id="{5E737C8B-88C7-C2D5-6CE9-A02EBC3A3EEA}"/>
                </a:ext>
              </a:extLst>
            </p:cNvPr>
            <p:cNvGrpSpPr/>
            <p:nvPr/>
          </p:nvGrpSpPr>
          <p:grpSpPr>
            <a:xfrm>
              <a:off x="448219" y="1739570"/>
              <a:ext cx="3477881" cy="2501891"/>
              <a:chOff x="268314" y="4328643"/>
              <a:chExt cx="3477881" cy="2501891"/>
            </a:xfrm>
          </p:grpSpPr>
          <p:sp>
            <p:nvSpPr>
              <p:cNvPr id="7" name="矩形 9">
                <a:extLst>
                  <a:ext uri="{FF2B5EF4-FFF2-40B4-BE49-F238E27FC236}">
                    <a16:creationId xmlns:a16="http://schemas.microsoft.com/office/drawing/2014/main" id="{364C10DE-B384-A42A-950C-EA3767DBE6B6}"/>
                  </a:ext>
                </a:extLst>
              </p:cNvPr>
              <p:cNvSpPr/>
              <p:nvPr/>
            </p:nvSpPr>
            <p:spPr>
              <a:xfrm>
                <a:off x="268314" y="4678618"/>
                <a:ext cx="3477881" cy="2151916"/>
              </a:xfrm>
              <a:prstGeom prst="rect">
                <a:avLst/>
              </a:prstGeom>
              <a:solidFill>
                <a:srgbClr val="CCECFF"/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>
                <a:spAutoFit/>
              </a:bodyPr>
              <a:lstStyle/>
              <a:p>
                <a:pPr lvl="0" algn="just" defTabSz="914377">
                  <a:defRPr/>
                </a:pPr>
                <a:r>
                  <a:rPr lang="vi-VN" altLang="zh-CN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方正正大黑简体" panose="02000000000000000000" pitchFamily="2" charset="-122"/>
                    <a:cs typeface="Times New Roman" panose="02020603050405020304" pitchFamily="18" charset="0"/>
                    <a:sym typeface="Arial"/>
                  </a:rPr>
                  <a:t>Bài 16: Khởi nghĩa Lam Sơn (1418 – 1427)</a:t>
                </a:r>
              </a:p>
              <a:p>
                <a:pPr lvl="0" algn="just" defTabSz="914377">
                  <a:defRPr/>
                </a:pPr>
                <a:r>
                  <a:rPr lang="vi-VN" altLang="zh-CN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方正正大黑简体" panose="02000000000000000000" pitchFamily="2" charset="-122"/>
                    <a:cs typeface="Times New Roman" panose="02020603050405020304" pitchFamily="18" charset="0"/>
                    <a:sym typeface="Arial"/>
                  </a:rPr>
                  <a:t>N1: Tìm hiểu về Lê Lợi</a:t>
                </a:r>
              </a:p>
              <a:p>
                <a:pPr lvl="0" algn="just" defTabSz="914377">
                  <a:defRPr/>
                </a:pPr>
                <a:r>
                  <a:rPr lang="vi-VN" altLang="zh-CN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方正正大黑简体" panose="02000000000000000000" pitchFamily="2" charset="-122"/>
                    <a:cs typeface="Times New Roman" panose="02020603050405020304" pitchFamily="18" charset="0"/>
                    <a:sym typeface="Arial"/>
                  </a:rPr>
                  <a:t>N2: Tìm hiểu diễn biến chiến thắng Tốt Động – Chúc Động.</a:t>
                </a:r>
              </a:p>
              <a:p>
                <a:pPr algn="just" defTabSz="914377">
                  <a:defRPr/>
                </a:pPr>
                <a:r>
                  <a:rPr lang="vi-VN" altLang="zh-CN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方正正大黑简体" panose="02000000000000000000" pitchFamily="2" charset="-122"/>
                    <a:cs typeface="Times New Roman" panose="02020603050405020304" pitchFamily="18" charset="0"/>
                    <a:sym typeface="Arial"/>
                  </a:rPr>
                  <a:t>N3: Vẽ sơ đồ tư duy chiến thắng Chi Lăng – Xương Giang.</a:t>
                </a:r>
              </a:p>
              <a:p>
                <a:pPr algn="just" defTabSz="914377">
                  <a:defRPr/>
                </a:pPr>
                <a:r>
                  <a:rPr lang="vi-VN" altLang="zh-CN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方正正大黑简体" panose="02000000000000000000" pitchFamily="2" charset="-122"/>
                    <a:cs typeface="Times New Roman" panose="02020603050405020304" pitchFamily="18" charset="0"/>
                    <a:sym typeface="Arial"/>
                  </a:rPr>
                  <a:t>N4: Tìm hiểu Nguyễn Trãi</a:t>
                </a:r>
                <a:endParaRPr lang="en-US" altLang="zh-CN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方正正大黑简体" panose="02000000000000000000" pitchFamily="2" charset="-122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8" name="矩形 10">
                <a:extLst>
                  <a:ext uri="{FF2B5EF4-FFF2-40B4-BE49-F238E27FC236}">
                    <a16:creationId xmlns:a16="http://schemas.microsoft.com/office/drawing/2014/main" id="{8D975176-4726-E37F-DA3A-52E316B8B81A}"/>
                  </a:ext>
                </a:extLst>
              </p:cNvPr>
              <p:cNvSpPr/>
              <p:nvPr/>
            </p:nvSpPr>
            <p:spPr>
              <a:xfrm>
                <a:off x="542923" y="4328643"/>
                <a:ext cx="2870197" cy="255822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F6838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小白" panose="02010601030101010101" pitchFamily="2" charset="-122"/>
                    <a:cs typeface="Times New Roman" panose="02020603050405020304" pitchFamily="18" charset="0"/>
                  </a:rPr>
                  <a:t>CHUẨN BỊ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F6838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小白" panose="02010601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6" name="图片 8">
              <a:extLst>
                <a:ext uri="{FF2B5EF4-FFF2-40B4-BE49-F238E27FC236}">
                  <a16:creationId xmlns:a16="http://schemas.microsoft.com/office/drawing/2014/main" id="{E7803340-05AC-4A4A-A6C9-F37C71F9C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28" t="19444" r="58646" b="44040"/>
            <a:stretch/>
          </p:blipFill>
          <p:spPr>
            <a:xfrm>
              <a:off x="3721710" y="1676931"/>
              <a:ext cx="408781" cy="810585"/>
            </a:xfrm>
            <a:prstGeom prst="rect">
              <a:avLst/>
            </a:prstGeom>
          </p:spPr>
        </p:pic>
      </p:grpSp>
      <p:grpSp>
        <p:nvGrpSpPr>
          <p:cNvPr id="9" name="组合 16">
            <a:extLst>
              <a:ext uri="{FF2B5EF4-FFF2-40B4-BE49-F238E27FC236}">
                <a16:creationId xmlns:a16="http://schemas.microsoft.com/office/drawing/2014/main" id="{72FFCCD1-8672-EDF5-CA53-CD128E60C341}"/>
              </a:ext>
            </a:extLst>
          </p:cNvPr>
          <p:cNvGrpSpPr/>
          <p:nvPr/>
        </p:nvGrpSpPr>
        <p:grpSpPr>
          <a:xfrm>
            <a:off x="178568" y="3571414"/>
            <a:ext cx="3495872" cy="2737317"/>
            <a:chOff x="717129" y="1691859"/>
            <a:chExt cx="3645008" cy="2363356"/>
          </a:xfrm>
        </p:grpSpPr>
        <p:grpSp>
          <p:nvGrpSpPr>
            <p:cNvPr id="10" name="组合 17">
              <a:extLst>
                <a:ext uri="{FF2B5EF4-FFF2-40B4-BE49-F238E27FC236}">
                  <a16:creationId xmlns:a16="http://schemas.microsoft.com/office/drawing/2014/main" id="{BF3D625A-0460-26C5-728D-00226B0D64D8}"/>
                </a:ext>
              </a:extLst>
            </p:cNvPr>
            <p:cNvGrpSpPr/>
            <p:nvPr/>
          </p:nvGrpSpPr>
          <p:grpSpPr>
            <a:xfrm>
              <a:off x="1125911" y="1814281"/>
              <a:ext cx="3236226" cy="2240934"/>
              <a:chOff x="946006" y="4403354"/>
              <a:chExt cx="3236226" cy="2240934"/>
            </a:xfrm>
          </p:grpSpPr>
          <p:sp>
            <p:nvSpPr>
              <p:cNvPr id="12" name="矩形 19">
                <a:extLst>
                  <a:ext uri="{FF2B5EF4-FFF2-40B4-BE49-F238E27FC236}">
                    <a16:creationId xmlns:a16="http://schemas.microsoft.com/office/drawing/2014/main" id="{BAE31D61-37C5-E375-1BD4-C8772C734493}"/>
                  </a:ext>
                </a:extLst>
              </p:cNvPr>
              <p:cNvSpPr/>
              <p:nvPr/>
            </p:nvSpPr>
            <p:spPr>
              <a:xfrm>
                <a:off x="946006" y="5076484"/>
                <a:ext cx="3236226" cy="1567804"/>
              </a:xfrm>
              <a:prstGeom prst="rect">
                <a:avLst/>
              </a:prstGeom>
              <a:solidFill>
                <a:srgbClr val="FFFF66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wrap="square">
                <a:spAutoFit/>
              </a:bodyPr>
              <a:lstStyle/>
              <a:p>
                <a:pPr marR="0" lvl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vi-VN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-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Học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bài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vi-VN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cũ,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vi-VN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làm bài tập trong SBT</a:t>
                </a:r>
              </a:p>
              <a:p>
                <a:pPr marR="0" lvl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vi-VN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印品丫丫体-D版" panose="02010601030101010101" pitchFamily="2" charset="-122"/>
                    <a:cs typeface="Times New Roman" panose="02020603050405020304" pitchFamily="18" charset="0"/>
                  </a:rPr>
                  <a:t>- Trả lời câu hỏi vận dụng.</a:t>
                </a:r>
              </a:p>
            </p:txBody>
          </p:sp>
          <p:sp>
            <p:nvSpPr>
              <p:cNvPr id="13" name="矩形 20">
                <a:extLst>
                  <a:ext uri="{FF2B5EF4-FFF2-40B4-BE49-F238E27FC236}">
                    <a16:creationId xmlns:a16="http://schemas.microsoft.com/office/drawing/2014/main" id="{CAD71673-2672-0EC8-DE82-9A801CE36A1E}"/>
                  </a:ext>
                </a:extLst>
              </p:cNvPr>
              <p:cNvSpPr/>
              <p:nvPr/>
            </p:nvSpPr>
            <p:spPr>
              <a:xfrm>
                <a:off x="965504" y="4403354"/>
                <a:ext cx="2376149" cy="451740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F6838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小白" panose="02010601030101010101" pitchFamily="2" charset="-122"/>
                    <a:cs typeface="Times New Roman" panose="02020603050405020304" pitchFamily="18" charset="0"/>
                  </a:rPr>
                  <a:t>HỌC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F6838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小白" panose="02010601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1" name="图片 18">
              <a:extLst>
                <a:ext uri="{FF2B5EF4-FFF2-40B4-BE49-F238E27FC236}">
                  <a16:creationId xmlns:a16="http://schemas.microsoft.com/office/drawing/2014/main" id="{3115BAD7-032F-1A9A-E895-5432A173B1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28" t="19444" r="58646" b="44040"/>
            <a:stretch/>
          </p:blipFill>
          <p:spPr>
            <a:xfrm>
              <a:off x="717129" y="1691859"/>
              <a:ext cx="408781" cy="1308030"/>
            </a:xfrm>
            <a:prstGeom prst="rect">
              <a:avLst/>
            </a:prstGeom>
          </p:spPr>
        </p:pic>
      </p:grpSp>
      <p:pic>
        <p:nvPicPr>
          <p:cNvPr id="15" name="Picture 2" descr="Top 10 đoạn văn tả ngôi nhà bằng tiếng Anh có dịch dành cho học sinh lớp 6">
            <a:extLst>
              <a:ext uri="{FF2B5EF4-FFF2-40B4-BE49-F238E27FC236}">
                <a16:creationId xmlns:a16="http://schemas.microsoft.com/office/drawing/2014/main" id="{778058F7-BD04-6A7A-3E45-54BABF3033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0" t="8868" r="14835" b="-1488"/>
          <a:stretch/>
        </p:blipFill>
        <p:spPr bwMode="auto">
          <a:xfrm>
            <a:off x="3969669" y="2114765"/>
            <a:ext cx="3236226" cy="29755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6">
            <a:extLst>
              <a:ext uri="{FF2B5EF4-FFF2-40B4-BE49-F238E27FC236}">
                <a16:creationId xmlns:a16="http://schemas.microsoft.com/office/drawing/2014/main" id="{54A98CF9-879F-9114-F808-0C3B7FC45F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168" y="2029385"/>
            <a:ext cx="1764895" cy="17648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4950E8A-7AD1-9E08-53A1-7A511E9BACF5}"/>
              </a:ext>
            </a:extLst>
          </p:cNvPr>
          <p:cNvSpPr/>
          <p:nvPr/>
        </p:nvSpPr>
        <p:spPr>
          <a:xfrm>
            <a:off x="2722803" y="388187"/>
            <a:ext cx="73600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HƯỚNG DẪN VỀ NHÀ</a:t>
            </a:r>
            <a:endParaRPr kumimoji="0" lang="en-US" sz="5400" b="1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CC2B66C-05E1-3F6A-5DFD-DD147526D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03" t="10806" r="11645" b="7001"/>
          <a:stretch/>
        </p:blipFill>
        <p:spPr>
          <a:xfrm>
            <a:off x="934621" y="1501518"/>
            <a:ext cx="1511878" cy="155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4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71CFE01B-FA69-9C0D-E56B-F5E1B016E6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6" r="-1" b="20309"/>
          <a:stretch/>
        </p:blipFill>
        <p:spPr bwMode="auto">
          <a:xfrm>
            <a:off x="321733" y="321733"/>
            <a:ext cx="11548534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868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56514F-342A-C36B-2B30-727436D2ED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48507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36E76-397F-05B3-C8E3-495DE74D7010}"/>
              </a:ext>
            </a:extLst>
          </p:cNvPr>
          <p:cNvSpPr txBox="1"/>
          <p:nvPr/>
        </p:nvSpPr>
        <p:spPr>
          <a:xfrm>
            <a:off x="2992139" y="778013"/>
            <a:ext cx="84129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 LÀ </a:t>
            </a:r>
            <a:r>
              <a:rPr lang="vi-VN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TÊN MỘT TRIỀU ĐẠI TRONG LỊCH SỬ PHONG KIẾN VIỆT NAM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F7061F-9F2B-F9C8-134E-04E5BBCBEE6C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9BBE21-147F-0906-834D-C73D714FA55D}"/>
              </a:ext>
            </a:extLst>
          </p:cNvPr>
          <p:cNvSpPr/>
          <p:nvPr/>
        </p:nvSpPr>
        <p:spPr>
          <a:xfrm>
            <a:off x="2652482" y="2220316"/>
            <a:ext cx="6887036" cy="83099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E90ACB-83EE-4998-66AA-0D321E6FC7AD}"/>
              </a:ext>
            </a:extLst>
          </p:cNvPr>
          <p:cNvSpPr txBox="1"/>
          <p:nvPr/>
        </p:nvSpPr>
        <p:spPr>
          <a:xfrm>
            <a:off x="2992139" y="2220316"/>
            <a:ext cx="5859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3B4C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/ N / T / H / À / N / Ầ</a:t>
            </a:r>
            <a:endParaRPr lang="en-US" sz="4400" b="1" dirty="0">
              <a:solidFill>
                <a:srgbClr val="3B4C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C650F9-FFDE-8658-AF07-CD08F43B646E}"/>
              </a:ext>
            </a:extLst>
          </p:cNvPr>
          <p:cNvSpPr/>
          <p:nvPr/>
        </p:nvSpPr>
        <p:spPr>
          <a:xfrm>
            <a:off x="8643579" y="2165692"/>
            <a:ext cx="1330575" cy="1330575"/>
          </a:xfrm>
          <a:prstGeom prst="ellipse">
            <a:avLst/>
          </a:prstGeom>
          <a:solidFill>
            <a:srgbClr val="F1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A62505-4955-BD57-7232-D4BDABA4BC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EFB018-7190-7E96-AC6E-C483B9BD5810}"/>
              </a:ext>
            </a:extLst>
          </p:cNvPr>
          <p:cNvSpPr/>
          <p:nvPr/>
        </p:nvSpPr>
        <p:spPr>
          <a:xfrm>
            <a:off x="4475921" y="4226438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TRẦN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D83F68-E68F-CE50-0816-F64E3E99B946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F8EF73-C422-ABC4-B6B1-A9A60EDFF33C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92BE29-AC48-A9EB-9EA1-2C502B3585BC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C448763-4E4B-6C7D-5176-B51AAACA1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690" y="302447"/>
            <a:ext cx="2498173" cy="11940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834219-9849-554E-CEB5-111D88CCF4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7276" y="2512388"/>
            <a:ext cx="1050836" cy="502264"/>
          </a:xfrm>
          <a:prstGeom prst="rect">
            <a:avLst/>
          </a:prstGeom>
        </p:spPr>
      </p:pic>
      <p:pic>
        <p:nvPicPr>
          <p:cNvPr id="2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BAFAF456-D7D1-E7F3-A0FD-9E5EB0ABF79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6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 animBg="1"/>
      <p:bldP spid="8" grpId="0" animBg="1"/>
      <p:bldP spid="9" grpId="0"/>
      <p:bldP spid="11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C5388-665A-26F2-DC11-B0677E66E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430AD-A230-CEDC-B95B-DDC40AB64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481B72-9933-E508-D24F-045AB32D9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B8A40F-1AF6-0AE6-2FF8-B92ABE3A2C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48507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22297E-900B-CFAE-E9CF-511C3453D767}"/>
              </a:ext>
            </a:extLst>
          </p:cNvPr>
          <p:cNvSpPr txBox="1"/>
          <p:nvPr/>
        </p:nvSpPr>
        <p:spPr>
          <a:xfrm>
            <a:off x="3679528" y="806331"/>
            <a:ext cx="5859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 LÀ TỪ GÌ?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246E3F8-3035-C509-E9F8-E15A97DF4310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880E46-B2B0-0246-8615-D72444CD2C93}"/>
              </a:ext>
            </a:extLst>
          </p:cNvPr>
          <p:cNvSpPr/>
          <p:nvPr/>
        </p:nvSpPr>
        <p:spPr>
          <a:xfrm>
            <a:off x="2652482" y="2220316"/>
            <a:ext cx="6887036" cy="83099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31E0B6-0506-1315-8E13-D2A9D3B42BEE}"/>
              </a:ext>
            </a:extLst>
          </p:cNvPr>
          <p:cNvSpPr txBox="1"/>
          <p:nvPr/>
        </p:nvSpPr>
        <p:spPr>
          <a:xfrm>
            <a:off x="2992139" y="2220316"/>
            <a:ext cx="58599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3B4C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/ Y / Ế / U / Y / U/ </a:t>
            </a:r>
            <a:endParaRPr lang="en-US" sz="4400" b="1" dirty="0">
              <a:solidFill>
                <a:srgbClr val="3B4C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5F96BD-79F5-1BB3-9CBB-AF58B6B02194}"/>
              </a:ext>
            </a:extLst>
          </p:cNvPr>
          <p:cNvSpPr/>
          <p:nvPr/>
        </p:nvSpPr>
        <p:spPr>
          <a:xfrm>
            <a:off x="8643579" y="2165692"/>
            <a:ext cx="1330575" cy="1330575"/>
          </a:xfrm>
          <a:prstGeom prst="ellipse">
            <a:avLst/>
          </a:prstGeom>
          <a:solidFill>
            <a:srgbClr val="F1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5A5174-948C-7B79-F2BB-F8781B9B71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D3FB70D-37D3-951D-C0EF-0F3970F951C1}"/>
              </a:ext>
            </a:extLst>
          </p:cNvPr>
          <p:cNvSpPr/>
          <p:nvPr/>
        </p:nvSpPr>
        <p:spPr>
          <a:xfrm>
            <a:off x="4475921" y="4226438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YẾU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E5CFCA-8CC3-F667-8E59-98E1719EB4E8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593D43-0CAC-4BF4-9B33-F1CABF397E0F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EB7A79-4FDF-932C-0D7F-24A935A3EF6F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460ED6-DEA6-A0F5-F062-7A1C35F99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690" y="302447"/>
            <a:ext cx="2498173" cy="11940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E3BB49-B34E-5AD5-3311-6664F5C9D6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7276" y="2512388"/>
            <a:ext cx="1050836" cy="502264"/>
          </a:xfrm>
          <a:prstGeom prst="rect">
            <a:avLst/>
          </a:prstGeom>
        </p:spPr>
      </p:pic>
      <p:pic>
        <p:nvPicPr>
          <p:cNvPr id="11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6CE77519-EAC3-29C8-9DD0-6CAB54DA09A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1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E9153-78FF-098A-B328-0219EE170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863ED-529E-6A5A-D441-45FB9B8CE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B63E52-D8BF-556E-5C11-AAE4229DC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1524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01BB8-D140-D96D-D924-1951A4DAA5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33267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AED280-036A-7927-3584-0C7E026417AF}"/>
              </a:ext>
            </a:extLst>
          </p:cNvPr>
          <p:cNvSpPr txBox="1"/>
          <p:nvPr/>
        </p:nvSpPr>
        <p:spPr>
          <a:xfrm>
            <a:off x="3679528" y="821571"/>
            <a:ext cx="5859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 LÀ GÌ?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0DB89C8-494E-7A3F-F1EF-ABC82EA44569}"/>
              </a:ext>
            </a:extLst>
          </p:cNvPr>
          <p:cNvSpPr/>
          <p:nvPr/>
        </p:nvSpPr>
        <p:spPr>
          <a:xfrm>
            <a:off x="6382984" y="2801852"/>
            <a:ext cx="4299534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9268ECC-1465-E29D-ED0E-2C5858B5EE6F}"/>
              </a:ext>
            </a:extLst>
          </p:cNvPr>
          <p:cNvSpPr/>
          <p:nvPr/>
        </p:nvSpPr>
        <p:spPr>
          <a:xfrm>
            <a:off x="6262756" y="2296521"/>
            <a:ext cx="5053536" cy="83099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054ECF-4319-0C02-2B32-2AD58C7AF466}"/>
              </a:ext>
            </a:extLst>
          </p:cNvPr>
          <p:cNvSpPr txBox="1"/>
          <p:nvPr/>
        </p:nvSpPr>
        <p:spPr>
          <a:xfrm>
            <a:off x="6051103" y="2384721"/>
            <a:ext cx="45730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3B4C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/ N / Ú/ G</a:t>
            </a:r>
            <a:endParaRPr lang="en-US" sz="4400" b="1" dirty="0">
              <a:solidFill>
                <a:srgbClr val="3B4C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12DEF47-A7E2-CA49-BE2C-08A337FE3E37}"/>
              </a:ext>
            </a:extLst>
          </p:cNvPr>
          <p:cNvSpPr/>
          <p:nvPr/>
        </p:nvSpPr>
        <p:spPr>
          <a:xfrm>
            <a:off x="10292249" y="2193592"/>
            <a:ext cx="1330575" cy="1330575"/>
          </a:xfrm>
          <a:prstGeom prst="ellipse">
            <a:avLst/>
          </a:prstGeom>
          <a:solidFill>
            <a:srgbClr val="F1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9C62B6-C838-4691-FBF0-F0FE7857ED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65678"/>
            <a:ext cx="2034321" cy="132866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7752512-DB8A-66EB-577E-C0EC5D0265E8}"/>
              </a:ext>
            </a:extLst>
          </p:cNvPr>
          <p:cNvSpPr/>
          <p:nvPr/>
        </p:nvSpPr>
        <p:spPr>
          <a:xfrm>
            <a:off x="6194321" y="3797438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1CD327-7B04-5644-05D2-A04A84794333}"/>
              </a:ext>
            </a:extLst>
          </p:cNvPr>
          <p:cNvSpPr/>
          <p:nvPr/>
        </p:nvSpPr>
        <p:spPr>
          <a:xfrm>
            <a:off x="6833593" y="3791436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2813E8-1191-BE66-1F81-80036F0DBD0C}"/>
              </a:ext>
            </a:extLst>
          </p:cNvPr>
          <p:cNvSpPr/>
          <p:nvPr/>
        </p:nvSpPr>
        <p:spPr>
          <a:xfrm>
            <a:off x="9300979" y="456541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1645D4-6F42-48F8-7944-DA2212F629C0}"/>
              </a:ext>
            </a:extLst>
          </p:cNvPr>
          <p:cNvSpPr/>
          <p:nvPr/>
        </p:nvSpPr>
        <p:spPr>
          <a:xfrm>
            <a:off x="511871" y="46567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D28317-62E7-1C6E-6E78-DA5541268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690" y="317687"/>
            <a:ext cx="2498173" cy="11940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5F5F36-1781-CEF8-D0F9-6A3D617D368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273" t="33636" r="50536" b="5908"/>
          <a:stretch/>
        </p:blipFill>
        <p:spPr>
          <a:xfrm>
            <a:off x="-28912" y="1677472"/>
            <a:ext cx="6125728" cy="508551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9FE73F-A701-4620-EEAF-22077C0CD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99376" y="2461572"/>
            <a:ext cx="1050836" cy="502264"/>
          </a:xfrm>
          <a:prstGeom prst="rect">
            <a:avLst/>
          </a:prstGeom>
        </p:spPr>
      </p:pic>
      <p:pic>
        <p:nvPicPr>
          <p:cNvPr id="11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DB6DFCB9-47F9-01F7-FE91-4DACA530CD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1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A39846-2E7A-F3CF-3B3B-1F95A0064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3367"/>
            <a:ext cx="10363200" cy="7636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4339C7-3A79-F3D4-F516-066EF6746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36633"/>
            <a:ext cx="10363200" cy="45552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58AE54-9FEE-6568-0703-418BCC17E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1524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5C1780-F085-E7FC-E5AD-07308BA22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-1504" y="-13958"/>
            <a:ext cx="12191980" cy="6856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03F5BF-07F6-E59F-88D2-131BDC97250C}"/>
              </a:ext>
            </a:extLst>
          </p:cNvPr>
          <p:cNvSpPr txBox="1"/>
          <p:nvPr/>
        </p:nvSpPr>
        <p:spPr>
          <a:xfrm>
            <a:off x="4811318" y="593367"/>
            <a:ext cx="5859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 LÀ GÌ?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C8DE129-ACEA-4CF4-D93A-FD90AEB22C9A}"/>
              </a:ext>
            </a:extLst>
          </p:cNvPr>
          <p:cNvSpPr/>
          <p:nvPr/>
        </p:nvSpPr>
        <p:spPr>
          <a:xfrm>
            <a:off x="942086" y="3097638"/>
            <a:ext cx="5442233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0F9757F-8C89-4B11-4A39-BDAD85FC97FC}"/>
              </a:ext>
            </a:extLst>
          </p:cNvPr>
          <p:cNvSpPr/>
          <p:nvPr/>
        </p:nvSpPr>
        <p:spPr>
          <a:xfrm>
            <a:off x="783327" y="2327240"/>
            <a:ext cx="6007510" cy="83099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5C483E-3A92-3CDC-B556-8D214564E194}"/>
              </a:ext>
            </a:extLst>
          </p:cNvPr>
          <p:cNvSpPr txBox="1"/>
          <p:nvPr/>
        </p:nvSpPr>
        <p:spPr>
          <a:xfrm>
            <a:off x="1144679" y="2308022"/>
            <a:ext cx="5442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3B4C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T/ I/ I/ Y/ Ấ/ Ề/ G/ N</a:t>
            </a:r>
            <a:endParaRPr lang="en-US" sz="4400" b="1" dirty="0">
              <a:solidFill>
                <a:srgbClr val="3B4C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6A0271A-681B-0779-D949-D15C2DC86F36}"/>
              </a:ext>
            </a:extLst>
          </p:cNvPr>
          <p:cNvSpPr/>
          <p:nvPr/>
        </p:nvSpPr>
        <p:spPr>
          <a:xfrm>
            <a:off x="-5788" y="2176507"/>
            <a:ext cx="1330575" cy="1330575"/>
          </a:xfrm>
          <a:prstGeom prst="ellipse">
            <a:avLst/>
          </a:prstGeom>
          <a:solidFill>
            <a:srgbClr val="F1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D5D7BD-E720-409C-09A4-FA7BCBCA6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65678"/>
            <a:ext cx="2034321" cy="132866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7B2A4E-683A-66EC-9A64-E56E40E8C0D4}"/>
              </a:ext>
            </a:extLst>
          </p:cNvPr>
          <p:cNvSpPr/>
          <p:nvPr/>
        </p:nvSpPr>
        <p:spPr>
          <a:xfrm>
            <a:off x="3313239" y="4498727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 GIẤY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0F7D42-42A2-B382-7E2C-7E48C181CD0A}"/>
              </a:ext>
            </a:extLst>
          </p:cNvPr>
          <p:cNvSpPr/>
          <p:nvPr/>
        </p:nvSpPr>
        <p:spPr>
          <a:xfrm>
            <a:off x="4286136" y="4458051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2C5AC0-2A91-66A5-AC81-9F53DBAB25C9}"/>
              </a:ext>
            </a:extLst>
          </p:cNvPr>
          <p:cNvSpPr/>
          <p:nvPr/>
        </p:nvSpPr>
        <p:spPr>
          <a:xfrm>
            <a:off x="7120410" y="525271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6F396C-8FB5-668B-B148-75FC2C413806}"/>
              </a:ext>
            </a:extLst>
          </p:cNvPr>
          <p:cNvSpPr/>
          <p:nvPr/>
        </p:nvSpPr>
        <p:spPr>
          <a:xfrm>
            <a:off x="511871" y="46567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ECCAA1-938C-C7CF-54A7-80C9CD79A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690" y="317687"/>
            <a:ext cx="2498173" cy="11940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1D6A12-F4F5-56DA-45CC-65AE2A451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909" y="2425093"/>
            <a:ext cx="1050836" cy="502264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F5154030-7EB5-5254-FF27-F3882FF28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959" y="1381938"/>
            <a:ext cx="4111920" cy="276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64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/>
      <p:bldP spid="12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541AC-E237-7CD5-E4FB-76B2ADAA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B7BA4-6185-06DC-3446-C71A6BDFC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201414-B5DF-4DD3-D018-28CE2677D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AE963C-FE59-D6E8-6D6A-34A1C5B2B7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2"/>
          <a:stretch/>
        </p:blipFill>
        <p:spPr>
          <a:xfrm>
            <a:off x="20" y="-48507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33E0D4-17B5-0EB8-6A9E-CE0F3528C86F}"/>
              </a:ext>
            </a:extLst>
          </p:cNvPr>
          <p:cNvSpPr txBox="1"/>
          <p:nvPr/>
        </p:nvSpPr>
        <p:spPr>
          <a:xfrm>
            <a:off x="3679528" y="806331"/>
            <a:ext cx="5859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 LÀ</a:t>
            </a:r>
            <a:r>
              <a:rPr lang="vi-VN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TỪ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GÌ?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4AFD548-C205-C1FA-EF70-EDA2583EF6E6}"/>
              </a:ext>
            </a:extLst>
          </p:cNvPr>
          <p:cNvSpPr/>
          <p:nvPr/>
        </p:nvSpPr>
        <p:spPr>
          <a:xfrm>
            <a:off x="3679528" y="2673627"/>
            <a:ext cx="5859990" cy="822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7DCE504-A06C-99B3-A8E1-6D15D64E40BA}"/>
              </a:ext>
            </a:extLst>
          </p:cNvPr>
          <p:cNvSpPr/>
          <p:nvPr/>
        </p:nvSpPr>
        <p:spPr>
          <a:xfrm>
            <a:off x="912876" y="2250507"/>
            <a:ext cx="8520352" cy="83099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26B62B-6622-FCCD-592B-4E1576E52685}"/>
              </a:ext>
            </a:extLst>
          </p:cNvPr>
          <p:cNvSpPr txBox="1"/>
          <p:nvPr/>
        </p:nvSpPr>
        <p:spPr>
          <a:xfrm>
            <a:off x="889229" y="2325822"/>
            <a:ext cx="80748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latin typeface="+mj-lt"/>
              </a:rPr>
              <a:t>T/ À/ H/ Ồ/ H/ À/ H/ N/ N/ H</a:t>
            </a:r>
            <a:endParaRPr lang="en-US" sz="4400" b="1" dirty="0">
              <a:latin typeface="+mj-l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11431B-F1F6-77AD-60A6-9C49A83E0826}"/>
              </a:ext>
            </a:extLst>
          </p:cNvPr>
          <p:cNvSpPr/>
          <p:nvPr/>
        </p:nvSpPr>
        <p:spPr>
          <a:xfrm>
            <a:off x="8643579" y="2165692"/>
            <a:ext cx="1330575" cy="1330575"/>
          </a:xfrm>
          <a:prstGeom prst="ellipse">
            <a:avLst/>
          </a:prstGeom>
          <a:solidFill>
            <a:srgbClr val="F1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39C56B-48D4-360F-43D2-A2FBA466D0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1" y="450438"/>
            <a:ext cx="2034321" cy="132866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E882B8-CF44-8AD9-6B85-77B9D5A03EC2}"/>
              </a:ext>
            </a:extLst>
          </p:cNvPr>
          <p:cNvSpPr/>
          <p:nvPr/>
        </p:nvSpPr>
        <p:spPr>
          <a:xfrm>
            <a:off x="4475921" y="4226438"/>
            <a:ext cx="4488197" cy="822640"/>
          </a:xfrm>
          <a:prstGeom prst="round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NHÀ HỒ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29C320-C45B-C898-E4E3-E6378DE5E194}"/>
              </a:ext>
            </a:extLst>
          </p:cNvPr>
          <p:cNvSpPr/>
          <p:nvPr/>
        </p:nvSpPr>
        <p:spPr>
          <a:xfrm>
            <a:off x="4701208" y="4171772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A98613-1294-3D70-60A7-9D46BAC4A79A}"/>
              </a:ext>
            </a:extLst>
          </p:cNvPr>
          <p:cNvSpPr/>
          <p:nvPr/>
        </p:nvSpPr>
        <p:spPr>
          <a:xfrm>
            <a:off x="7000460" y="5011630"/>
            <a:ext cx="477078" cy="1093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E2B2ED-5EE7-1610-2D22-4434CAC12291}"/>
              </a:ext>
            </a:extLst>
          </p:cNvPr>
          <p:cNvSpPr/>
          <p:nvPr/>
        </p:nvSpPr>
        <p:spPr>
          <a:xfrm>
            <a:off x="511871" y="450438"/>
            <a:ext cx="2034321" cy="13286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CA4F22-34B4-FC7C-2B1D-74D9BBA4AE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690" y="302447"/>
            <a:ext cx="2498173" cy="11940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126FD11-D1FE-46F3-187C-E35723D8F2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20" b="89362" l="2373" r="98644">
                        <a14:foregroundMark x1="31525" y1="28723" x2="31525" y2="28723"/>
                        <a14:foregroundMark x1="29153" y1="24468" x2="29153" y2="24468"/>
                        <a14:foregroundMark x1="29153" y1="24468" x2="29153" y2="24468"/>
                        <a14:foregroundMark x1="31864" y1="36525" x2="31864" y2="36525"/>
                        <a14:foregroundMark x1="31864" y1="40071" x2="31864" y2="40071"/>
                        <a14:foregroundMark x1="27797" y1="32270" x2="27797" y2="32270"/>
                        <a14:foregroundMark x1="27797" y1="32270" x2="27797" y2="32270"/>
                        <a14:foregroundMark x1="42712" y1="26596" x2="42712" y2="26596"/>
                        <a14:foregroundMark x1="43729" y1="26596" x2="46102" y2="26596"/>
                        <a14:foregroundMark x1="63390" y1="23050" x2="63390" y2="23050"/>
                        <a14:foregroundMark x1="63390" y1="23050" x2="63390" y2="23050"/>
                        <a14:foregroundMark x1="22373" y1="67021" x2="22373" y2="67021"/>
                        <a14:foregroundMark x1="22373" y1="67021" x2="22373" y2="67021"/>
                        <a14:foregroundMark x1="31864" y1="62766" x2="31864" y2="62766"/>
                        <a14:foregroundMark x1="9492" y1="74823" x2="9492" y2="74823"/>
                        <a14:foregroundMark x1="9492" y1="74823" x2="9492" y2="74823"/>
                        <a14:foregroundMark x1="9492" y1="74823" x2="9492" y2="74823"/>
                        <a14:foregroundMark x1="7119" y1="73404" x2="7119" y2="73404"/>
                        <a14:foregroundMark x1="7119" y1="73404" x2="7119" y2="73404"/>
                        <a14:foregroundMark x1="14237" y1="64184" x2="14237" y2="64184"/>
                        <a14:foregroundMark x1="14237" y1="64184" x2="14237" y2="64184"/>
                        <a14:foregroundMark x1="2373" y1="65603" x2="2373" y2="65603"/>
                        <a14:foregroundMark x1="2373" y1="65603" x2="2373" y2="65603"/>
                        <a14:foregroundMark x1="71186" y1="73404" x2="71186" y2="73404"/>
                        <a14:foregroundMark x1="71186" y1="73404" x2="71186" y2="73404"/>
                        <a14:foregroundMark x1="86441" y1="73404" x2="86441" y2="73404"/>
                        <a14:foregroundMark x1="86441" y1="73404" x2="86441" y2="73404"/>
                        <a14:foregroundMark x1="96271" y1="65603" x2="96271" y2="65603"/>
                        <a14:foregroundMark x1="93559" y1="69858" x2="93559" y2="69858"/>
                        <a14:foregroundMark x1="58983" y1="80496" x2="58983" y2="80496"/>
                        <a14:foregroundMark x1="58983" y1="80496" x2="58983" y2="80496"/>
                        <a14:foregroundMark x1="53220" y1="80496" x2="53220" y2="80496"/>
                        <a14:foregroundMark x1="53220" y1="80496" x2="53220" y2="80496"/>
                        <a14:foregroundMark x1="46441" y1="80496" x2="46441" y2="80496"/>
                        <a14:foregroundMark x1="46441" y1="80496" x2="46441" y2="80496"/>
                        <a14:foregroundMark x1="31525" y1="76241" x2="31525" y2="76241"/>
                        <a14:foregroundMark x1="31525" y1="76241" x2="31525" y2="76241"/>
                        <a14:foregroundMark x1="49831" y1="84043" x2="49831" y2="84043"/>
                        <a14:foregroundMark x1="49153" y1="84043" x2="49153" y2="84043"/>
                        <a14:foregroundMark x1="84068" y1="71986" x2="84068" y2="71986"/>
                        <a14:foregroundMark x1="84068" y1="71986" x2="84068" y2="71986"/>
                        <a14:foregroundMark x1="84068" y1="71986" x2="84068" y2="71986"/>
                        <a14:foregroundMark x1="84068" y1="72695" x2="84068" y2="72695"/>
                        <a14:foregroundMark x1="98644" y1="73404" x2="98644" y2="73404"/>
                        <a14:foregroundMark x1="98644" y1="73404" x2="98644" y2="73404"/>
                        <a14:foregroundMark x1="38305" y1="80496" x2="38305" y2="80496"/>
                        <a14:foregroundMark x1="38305" y1="80496" x2="38305" y2="80496"/>
                        <a14:foregroundMark x1="23729" y1="74113" x2="23729" y2="74113"/>
                        <a14:foregroundMark x1="23729" y1="74113" x2="23729" y2="74113"/>
                        <a14:foregroundMark x1="58305" y1="29433" x2="58305" y2="29433"/>
                        <a14:foregroundMark x1="58305" y1="29433" x2="58305" y2="29433"/>
                        <a14:foregroundMark x1="27458" y1="71986" x2="27458" y2="71986"/>
                        <a14:foregroundMark x1="27458" y1="71986" x2="27458" y2="71986"/>
                        <a14:foregroundMark x1="27797" y1="67730" x2="27797" y2="67730"/>
                        <a14:foregroundMark x1="27797" y1="67730" x2="27797" y2="67730"/>
                        <a14:foregroundMark x1="37627" y1="32979" x2="37627" y2="32979"/>
                        <a14:foregroundMark x1="36610" y1="35816" x2="36610" y2="35816"/>
                        <a14:foregroundMark x1="36610" y1="35816" x2="36610" y2="35816"/>
                        <a14:foregroundMark x1="36610" y1="35816" x2="36610" y2="35816"/>
                        <a14:foregroundMark x1="31186" y1="18794" x2="31186" y2="18794"/>
                        <a14:foregroundMark x1="31186" y1="18794" x2="31186" y2="18794"/>
                        <a14:foregroundMark x1="68475" y1="22340" x2="68475" y2="22340"/>
                        <a14:foregroundMark x1="68475" y1="22340" x2="68475" y2="22340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10169" y1="70567" x2="10169" y2="70567"/>
                        <a14:foregroundMark x1="4746" y1="67730" x2="4746" y2="67730"/>
                        <a14:foregroundMark x1="4746" y1="67730" x2="4746" y2="67730"/>
                        <a14:foregroundMark x1="11864" y1="65603" x2="11864" y2="65603"/>
                        <a14:foregroundMark x1="11864" y1="65603" x2="11864" y2="65603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9153" y1="63475" x2="9153" y2="63475"/>
                        <a14:foregroundMark x1="10169" y1="69858" x2="10169" y2="69858"/>
                        <a14:foregroundMark x1="10169" y1="69858" x2="10169" y2="69858"/>
                        <a14:foregroundMark x1="11864" y1="79787" x2="11864" y2="79787"/>
                        <a14:foregroundMark x1="11864" y1="79787" x2="11864" y2="79787"/>
                        <a14:foregroundMark x1="11864" y1="79787" x2="11864" y2="79787"/>
                        <a14:foregroundMark x1="4068" y1="79787" x2="4068" y2="79787"/>
                        <a14:foregroundMark x1="4068" y1="79787" x2="4068" y2="79787"/>
                        <a14:foregroundMark x1="41695" y1="86879" x2="41695" y2="86879"/>
                        <a14:foregroundMark x1="41695" y1="86879" x2="41695" y2="86879"/>
                        <a14:foregroundMark x1="60678" y1="73404" x2="60678" y2="73404"/>
                        <a14:foregroundMark x1="60678" y1="73404" x2="60678" y2="73404"/>
                        <a14:foregroundMark x1="61356" y1="74113" x2="61356" y2="74113"/>
                        <a14:foregroundMark x1="56949" y1="68440" x2="56949" y2="68440"/>
                        <a14:foregroundMark x1="56949" y1="68440" x2="56949" y2="68440"/>
                        <a14:backgroundMark x1="10169" y1="64894" x2="10169" y2="64894"/>
                        <a14:backgroundMark x1="10169" y1="64894" x2="10169" y2="64894"/>
                        <a14:backgroundMark x1="10169" y1="64894" x2="10169" y2="64894"/>
                        <a14:backgroundMark x1="10847" y1="65603" x2="10847" y2="65603"/>
                        <a14:backgroundMark x1="10169" y1="72695" x2="10169" y2="72695"/>
                        <a14:backgroundMark x1="10169" y1="73404" x2="10169" y2="73404"/>
                        <a14:backgroundMark x1="10169" y1="73404" x2="10169" y2="73404"/>
                        <a14:backgroundMark x1="9492" y1="62057" x2="9492" y2="62057"/>
                        <a14:backgroundMark x1="9492" y1="62057" x2="9492" y2="62057"/>
                        <a14:backgroundMark x1="10847" y1="72695" x2="10847" y2="72695"/>
                        <a14:backgroundMark x1="10847" y1="72695" x2="10847" y2="72695"/>
                        <a14:backgroundMark x1="26441" y1="67021" x2="26441" y2="67021"/>
                        <a14:backgroundMark x1="26441" y1="67021" x2="26780" y2="67730"/>
                        <a14:backgroundMark x1="26780" y1="67730" x2="26780" y2="677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98694" y="2458294"/>
            <a:ext cx="1111927" cy="531463"/>
          </a:xfrm>
          <a:prstGeom prst="rect">
            <a:avLst/>
          </a:prstGeom>
        </p:spPr>
      </p:pic>
      <p:pic>
        <p:nvPicPr>
          <p:cNvPr id="11" name="y2mate.com - Nhung Ban Nhac Khong Loi Vui Nhon Danh Cho Be Yeu">
            <a:hlinkClick r:id="" action="ppaction://media"/>
            <a:extLst>
              <a:ext uri="{FF2B5EF4-FFF2-40B4-BE49-F238E27FC236}">
                <a16:creationId xmlns:a16="http://schemas.microsoft.com/office/drawing/2014/main" id="{6D49D67D-0FD8-FC6B-FB5D-89451568DC8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64" end="282733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99987" y="42811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3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561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ttleGirlBeatInstrumental-V.A-2918581">
            <a:hlinkClick r:id="" action="ppaction://media"/>
            <a:extLst>
              <a:ext uri="{FF2B5EF4-FFF2-40B4-BE49-F238E27FC236}">
                <a16:creationId xmlns:a16="http://schemas.microsoft.com/office/drawing/2014/main" id="{648A7105-3DFB-B873-34E9-A6335AB55F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4419" end="1924.6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85469" y="5558404"/>
            <a:ext cx="609600" cy="609600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C1F898A9-4EFB-19F2-9BE2-91BAC7964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8130" y="-2887156"/>
            <a:ext cx="6858000" cy="121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562038-CE89-28E2-19E4-AB61451EDC39}"/>
              </a:ext>
            </a:extLst>
          </p:cNvPr>
          <p:cNvSpPr/>
          <p:nvPr/>
        </p:nvSpPr>
        <p:spPr>
          <a:xfrm>
            <a:off x="513702" y="23580"/>
            <a:ext cx="12120466" cy="63705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图片 6">
            <a:extLst>
              <a:ext uri="{FF2B5EF4-FFF2-40B4-BE49-F238E27FC236}">
                <a16:creationId xmlns:a16="http://schemas.microsoft.com/office/drawing/2014/main" id="{72E9BCF5-DA43-877B-E17F-C98C28AD23F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6" t="-1" r="316" b="68387"/>
          <a:stretch/>
        </p:blipFill>
        <p:spPr>
          <a:xfrm>
            <a:off x="11193295" y="-220156"/>
            <a:ext cx="1440873" cy="4208108"/>
          </a:xfrm>
          <a:prstGeom prst="rect">
            <a:avLst/>
          </a:prstGeom>
        </p:spPr>
      </p:pic>
      <p:pic>
        <p:nvPicPr>
          <p:cNvPr id="6" name="图片 13">
            <a:extLst>
              <a:ext uri="{FF2B5EF4-FFF2-40B4-BE49-F238E27FC236}">
                <a16:creationId xmlns:a16="http://schemas.microsoft.com/office/drawing/2014/main" id="{33F533EE-182E-B27F-53DD-2C5A2C41B5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8216" r="33076" b="80788"/>
          <a:stretch/>
        </p:blipFill>
        <p:spPr>
          <a:xfrm flipH="1" flipV="1">
            <a:off x="8920064" y="5559327"/>
            <a:ext cx="3271933" cy="1305300"/>
          </a:xfrm>
          <a:prstGeom prst="rect">
            <a:avLst/>
          </a:prstGeom>
        </p:spPr>
      </p:pic>
      <p:pic>
        <p:nvPicPr>
          <p:cNvPr id="7" name="图片 7">
            <a:extLst>
              <a:ext uri="{FF2B5EF4-FFF2-40B4-BE49-F238E27FC236}">
                <a16:creationId xmlns:a16="http://schemas.microsoft.com/office/drawing/2014/main" id="{35543F58-F56E-7E70-EDC2-DE4EBFC4505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 r="33076" b="80788"/>
          <a:stretch/>
        </p:blipFill>
        <p:spPr>
          <a:xfrm>
            <a:off x="-1307253" y="-277613"/>
            <a:ext cx="4078446" cy="1005249"/>
          </a:xfrm>
          <a:prstGeom prst="rect">
            <a:avLst/>
          </a:prstGeom>
        </p:spPr>
      </p:pic>
      <p:pic>
        <p:nvPicPr>
          <p:cNvPr id="8" name="Picture 2" descr="Bé tập thể dục buổi sáng - Lớp 1-2 trường TH, THCS, THPT Albert Einstein">
            <a:extLst>
              <a:ext uri="{FF2B5EF4-FFF2-40B4-BE49-F238E27FC236}">
                <a16:creationId xmlns:a16="http://schemas.microsoft.com/office/drawing/2014/main" id="{9C603D76-D802-EF84-14B5-14873709E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47" y="4163407"/>
            <a:ext cx="3555199" cy="272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34B0CFC-B535-40C6-1FC4-A8ADA89A09C6}"/>
              </a:ext>
            </a:extLst>
          </p:cNvPr>
          <p:cNvSpPr/>
          <p:nvPr/>
        </p:nvSpPr>
        <p:spPr>
          <a:xfrm>
            <a:off x="4600945" y="3957523"/>
            <a:ext cx="2011247" cy="2011246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矩形 14">
            <a:extLst>
              <a:ext uri="{FF2B5EF4-FFF2-40B4-BE49-F238E27FC236}">
                <a16:creationId xmlns:a16="http://schemas.microsoft.com/office/drawing/2014/main" id="{6C648474-267C-130C-A24E-F86778ECB905}"/>
              </a:ext>
            </a:extLst>
          </p:cNvPr>
          <p:cNvSpPr/>
          <p:nvPr/>
        </p:nvSpPr>
        <p:spPr>
          <a:xfrm>
            <a:off x="1710813" y="1952625"/>
            <a:ext cx="8819535" cy="3455668"/>
          </a:xfrm>
          <a:prstGeom prst="rect">
            <a:avLst/>
          </a:prstGeom>
          <a:noFill/>
          <a:ln w="38100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57A2C3D-EFEF-2166-8D4D-AB5307E9FAA9}"/>
              </a:ext>
            </a:extLst>
          </p:cNvPr>
          <p:cNvSpPr/>
          <p:nvPr/>
        </p:nvSpPr>
        <p:spPr>
          <a:xfrm>
            <a:off x="5319009" y="4567804"/>
            <a:ext cx="645963" cy="775487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97606D1A-2CDB-E7D1-35D0-1967FD401CFD}"/>
              </a:ext>
            </a:extLst>
          </p:cNvPr>
          <p:cNvSpPr/>
          <p:nvPr/>
        </p:nvSpPr>
        <p:spPr>
          <a:xfrm>
            <a:off x="4905746" y="4262323"/>
            <a:ext cx="1417782" cy="1575872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54FB807B-6844-D994-B471-07A762F32AA0}"/>
              </a:ext>
            </a:extLst>
          </p:cNvPr>
          <p:cNvSpPr/>
          <p:nvPr/>
        </p:nvSpPr>
        <p:spPr>
          <a:xfrm>
            <a:off x="5058145" y="4414723"/>
            <a:ext cx="1136593" cy="1141750"/>
          </a:xfrm>
          <a:prstGeom prst="ellipse">
            <a:avLst/>
          </a:prstGeom>
          <a:noFill/>
          <a:ln w="47625" cap="rnd">
            <a:solidFill>
              <a:srgbClr val="EF683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8250DD-5570-A0FA-DC29-AA96FBC94307}"/>
              </a:ext>
            </a:extLst>
          </p:cNvPr>
          <p:cNvSpPr txBox="1"/>
          <p:nvPr/>
        </p:nvSpPr>
        <p:spPr>
          <a:xfrm>
            <a:off x="3850105" y="-12994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EA99C7D-25A2-F48F-F30C-A5D7125EEE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88763" y="1544201"/>
            <a:ext cx="1045010" cy="18026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4719718-9188-5427-6E0D-86693341E59E}"/>
              </a:ext>
            </a:extLst>
          </p:cNvPr>
          <p:cNvSpPr/>
          <p:nvPr/>
        </p:nvSpPr>
        <p:spPr>
          <a:xfrm>
            <a:off x="1687697" y="3074329"/>
            <a:ext cx="2631233" cy="9517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NHÀ TRẦN</a:t>
            </a:r>
            <a:endParaRPr lang="en-US" sz="2400" b="1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758BBF-CD55-A27B-03EC-8E3306C092D9}"/>
              </a:ext>
            </a:extLst>
          </p:cNvPr>
          <p:cNvSpPr/>
          <p:nvPr/>
        </p:nvSpPr>
        <p:spPr>
          <a:xfrm>
            <a:off x="4905746" y="1559166"/>
            <a:ext cx="2631233" cy="9517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SUY YẾU</a:t>
            </a:r>
            <a:endParaRPr lang="en-US" sz="2400" b="1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6AB6332-AB4F-2103-3754-1DD0B3E3647D}"/>
              </a:ext>
            </a:extLst>
          </p:cNvPr>
          <p:cNvSpPr/>
          <p:nvPr/>
        </p:nvSpPr>
        <p:spPr>
          <a:xfrm>
            <a:off x="7907392" y="3036229"/>
            <a:ext cx="2631233" cy="9517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SÚNG</a:t>
            </a:r>
            <a:endParaRPr lang="en-US" sz="2400" b="1" dirty="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4B65C9-9E7C-C413-C14B-34444EAB26DD}"/>
              </a:ext>
            </a:extLst>
          </p:cNvPr>
          <p:cNvSpPr/>
          <p:nvPr/>
        </p:nvSpPr>
        <p:spPr>
          <a:xfrm>
            <a:off x="4865773" y="4745611"/>
            <a:ext cx="2631233" cy="9517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THÀNH NHÀ HỒ</a:t>
            </a:r>
            <a:endParaRPr lang="en-US" sz="2400" b="1" dirty="0"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6C5D69A-47C3-E55F-8392-4C9C7E3F928A}"/>
              </a:ext>
            </a:extLst>
          </p:cNvPr>
          <p:cNvSpPr/>
          <p:nvPr/>
        </p:nvSpPr>
        <p:spPr>
          <a:xfrm>
            <a:off x="4764160" y="3190145"/>
            <a:ext cx="2631233" cy="9517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+mj-lt"/>
              </a:rPr>
              <a:t>TIỀN GIẤY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470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48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6829">
                    <p:cTn id="8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4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48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9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6829">
                    <p:cTn id="8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4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7.922"/>
  <p:tag name="ISPRING_SLIDE_ID_2" val="{6022A176-185F-4C2D-88B5-C51492F62519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1. SỰ THÀNH LẬP NHÀ HỒ"/>
  <p:tag name="ISPRING_SLIDE_INDENT_LEVEL" val="0"/>
  <p:tag name="ISPRING_CUSTOM_TIMING_USED" val="1"/>
  <p:tag name="GENSWF_ADVANCE_TIME" val="30.724"/>
  <p:tag name="ISPRING_SLIDE_ID_2" val="{DA88900A-423C-4A2B-8C0C-01324A24CE9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2.998"/>
  <p:tag name="ISPRING_SLIDE_ID_2" val="{A575B5E5-7E12-42A2-A88D-46ADB743331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2. NỘI DUNG VÀ TÁC ĐỘNG CỦA CẢI CÁCH"/>
  <p:tag name="ISPRING_SLIDE_INDENT_LEVEL" val="0"/>
  <p:tag name="ISPRING_CUSTOM_TIMING_USED" val="1"/>
  <p:tag name="GENSWF_ADVANCE_TIME" val="5.093"/>
  <p:tag name="ISPRING_SLIDE_ID_2" val="{CB7CF0AB-539A-4190-9585-0BFB449E9D5B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0.584"/>
  <p:tag name="TIMING" val="|0.343|2.944|2.136|1.838|3.193"/>
  <p:tag name="ISPRING_SLIDE_ID_2" val="{CAEC0B70-3B79-4EDE-A8CD-19AF458FF40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.938"/>
  <p:tag name="ISPRING_SLIDE_ID_2" val="{4821430F-29C5-454C-99C2-C3FBD0C3367C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7056</TotalTime>
  <Words>959</Words>
  <Application>Microsoft Office PowerPoint</Application>
  <PresentationFormat>Widescreen</PresentationFormat>
  <Paragraphs>366</Paragraphs>
  <Slides>34</Slides>
  <Notes>6</Notes>
  <HiddenSlides>0</HiddenSlides>
  <MMClips>14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#9Slide05 Pattaya</vt:lpstr>
      <vt:lpstr>Arial</vt:lpstr>
      <vt:lpstr>Avenir Next Demi Bold</vt:lpstr>
      <vt:lpstr>Calibri</vt:lpstr>
      <vt:lpstr>Calibri Light</vt:lpstr>
      <vt:lpstr>Helvetica</vt:lpstr>
      <vt:lpstr>Impact</vt:lpstr>
      <vt:lpstr>Livvic</vt:lpstr>
      <vt:lpstr>Poppins</vt:lpstr>
      <vt:lpstr>Roboto Condensed Light</vt:lpstr>
      <vt:lpstr>Times New Roman</vt:lpstr>
      <vt:lpstr>华康方圆体W7(P)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PHÒNG TRANH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Ngọc Phùng</dc:creator>
  <cp:lastModifiedBy>Ngọc Phùng</cp:lastModifiedBy>
  <cp:revision>77</cp:revision>
  <dcterms:created xsi:type="dcterms:W3CDTF">2023-02-15T14:43:39Z</dcterms:created>
  <dcterms:modified xsi:type="dcterms:W3CDTF">2023-03-09T02:33:24Z</dcterms:modified>
</cp:coreProperties>
</file>