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74" r:id="rId4"/>
    <p:sldId id="275" r:id="rId5"/>
    <p:sldId id="273" r:id="rId6"/>
    <p:sldId id="276" r:id="rId7"/>
    <p:sldId id="277" r:id="rId8"/>
    <p:sldId id="278" r:id="rId9"/>
    <p:sldId id="279" r:id="rId10"/>
    <p:sldId id="280" r:id="rId11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0000"/>
    <a:srgbClr val="FF0066"/>
    <a:srgbClr val="A11F8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570EA-0514-40B4-9C6D-2F0F448CDEDA}" type="datetimeFigureOut">
              <a:rPr lang="vi-VN" smtClean="0"/>
              <a:pPr/>
              <a:t>04/12/2018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58856-3EDC-4795-83B9-9FBAA0217A74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ndAc>
      <p:stSnd>
        <p:snd r:embed="rId13" name="chimes.wav" builtIn="1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1" cy="6862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86800" cy="2133600"/>
          </a:xfrm>
        </p:spPr>
        <p:txBody>
          <a:bodyPr>
            <a:normAutofit fontScale="90000"/>
          </a:bodyPr>
          <a:lstStyle/>
          <a:p>
            <a:r>
              <a:rPr lang="en-US" sz="66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Bản báo cáo thu hoạch về khu du lịch Đảo Ngọc Xanh </a:t>
            </a:r>
            <a:endParaRPr lang="vi-VN" sz="660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5989637"/>
            <a:ext cx="4343400" cy="8683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Họ và tên: Nguyễn Thu Hòa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Lớp : 8A2 </a:t>
            </a:r>
            <a:endParaRPr lang="vi-VN" dirty="0">
              <a:solidFill>
                <a:srgbClr val="00B050"/>
              </a:solidFill>
            </a:endParaRPr>
          </a:p>
        </p:txBody>
      </p:sp>
      <p:pic>
        <p:nvPicPr>
          <p:cNvPr id="7" name="Content Placeholder 6" descr="anh bao quat.jpg"/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tretch>
            <a:fillRect/>
          </a:stretch>
        </p:blipFill>
        <p:spPr>
          <a:xfrm>
            <a:off x="1752600" y="2086061"/>
            <a:ext cx="5943600" cy="3573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6307-1201111G6279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295400"/>
            <a:ext cx="4953000" cy="4038600"/>
          </a:xfrm>
        </p:spPr>
        <p:txBody>
          <a:bodyPr>
            <a:normAutofit/>
          </a:bodyPr>
          <a:lstStyle/>
          <a:p>
            <a:r>
              <a:rPr lang="en-US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Thank you for watching</a:t>
            </a:r>
            <a:endParaRPr lang="vi-VN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CC3300"/>
                </a:solidFill>
              </a:rPr>
              <a:t>Vị trí địa lý</a:t>
            </a:r>
            <a:endParaRPr lang="vi-VN" dirty="0">
              <a:solidFill>
                <a:srgbClr val="CC33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8229600" cy="639762"/>
          </a:xfrm>
        </p:spPr>
        <p:txBody>
          <a:bodyPr>
            <a:normAutofit fontScale="92500"/>
          </a:bodyPr>
          <a:lstStyle/>
          <a:p>
            <a:pPr algn="ctr"/>
            <a:r>
              <a:rPr lang="vi-VN" sz="2800" b="0" dirty="0" err="1" smtClean="0">
                <a:solidFill>
                  <a:srgbClr val="00B050"/>
                </a:solidFill>
                <a:latin typeface="+mj-lt"/>
              </a:rPr>
              <a:t>Đảo</a:t>
            </a:r>
            <a:r>
              <a:rPr lang="vi-VN" sz="2800" b="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800" b="0" dirty="0" err="1" smtClean="0">
                <a:solidFill>
                  <a:srgbClr val="00B050"/>
                </a:solidFill>
                <a:latin typeface="+mj-lt"/>
              </a:rPr>
              <a:t>Ngọc</a:t>
            </a:r>
            <a:r>
              <a:rPr lang="vi-VN" sz="2800" b="0" dirty="0" smtClean="0">
                <a:solidFill>
                  <a:srgbClr val="00B050"/>
                </a:solidFill>
                <a:latin typeface="+mj-lt"/>
              </a:rPr>
              <a:t> Xanh </a:t>
            </a:r>
            <a:r>
              <a:rPr lang="vi-VN" sz="2800" b="0" dirty="0" err="1" smtClean="0">
                <a:solidFill>
                  <a:srgbClr val="00B050"/>
                </a:solidFill>
                <a:latin typeface="+mj-lt"/>
              </a:rPr>
              <a:t>tràn</a:t>
            </a:r>
            <a:r>
              <a:rPr lang="vi-VN" sz="2800" b="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800" b="0" dirty="0" err="1" smtClean="0">
                <a:solidFill>
                  <a:srgbClr val="00B050"/>
                </a:solidFill>
                <a:latin typeface="+mj-lt"/>
              </a:rPr>
              <a:t>ngập</a:t>
            </a:r>
            <a:r>
              <a:rPr lang="vi-VN" sz="2800" b="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800" b="0" dirty="0" err="1" smtClean="0">
                <a:solidFill>
                  <a:srgbClr val="00B050"/>
                </a:solidFill>
                <a:latin typeface="+mj-lt"/>
              </a:rPr>
              <a:t>một</a:t>
            </a:r>
            <a:r>
              <a:rPr lang="vi-VN" sz="2800" b="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800" b="0" dirty="0" err="1" smtClean="0">
                <a:solidFill>
                  <a:srgbClr val="00B050"/>
                </a:solidFill>
                <a:latin typeface="+mj-lt"/>
              </a:rPr>
              <a:t>màu</a:t>
            </a:r>
            <a:r>
              <a:rPr lang="vi-VN" sz="2800" b="0" dirty="0" smtClean="0">
                <a:solidFill>
                  <a:srgbClr val="00B050"/>
                </a:solidFill>
                <a:latin typeface="+mj-lt"/>
              </a:rPr>
              <a:t> xanh </a:t>
            </a:r>
            <a:r>
              <a:rPr lang="vi-VN" sz="2800" b="0" dirty="0" err="1" smtClean="0">
                <a:solidFill>
                  <a:srgbClr val="00B050"/>
                </a:solidFill>
                <a:latin typeface="+mj-lt"/>
              </a:rPr>
              <a:t>của</a:t>
            </a:r>
            <a:r>
              <a:rPr lang="vi-VN" sz="2800" b="0" dirty="0" smtClean="0">
                <a:solidFill>
                  <a:srgbClr val="00B050"/>
                </a:solidFill>
                <a:latin typeface="+mj-lt"/>
              </a:rPr>
              <a:t> cây </a:t>
            </a:r>
            <a:r>
              <a:rPr lang="vi-VN" sz="2800" b="0" dirty="0" err="1" smtClean="0">
                <a:solidFill>
                  <a:srgbClr val="00B050"/>
                </a:solidFill>
                <a:latin typeface="+mj-lt"/>
              </a:rPr>
              <a:t>cối</a:t>
            </a:r>
            <a:endParaRPr lang="vi-VN" sz="2800" b="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90600" y="1143000"/>
            <a:ext cx="7772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b="0" i="0" u="none" strike="noStrike" kern="1200" cap="none" spc="0" normalizeH="0" baseline="0" noProof="0" dirty="0" smtClean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066800"/>
            <a:ext cx="830580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6600" b="0" i="0" u="none" strike="noStrike" kern="1200" cap="none" spc="0" normalizeH="0" baseline="0" noProof="0" dirty="0" smtClean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33400" y="1295400"/>
            <a:ext cx="8458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buFontTx/>
              <a:buChar char="-"/>
            </a:pPr>
            <a:r>
              <a:rPr lang="vi-VN" sz="2400" dirty="0" smtClean="0">
                <a:solidFill>
                  <a:srgbClr val="0070C0"/>
                </a:solidFill>
              </a:rPr>
              <a:t> </a:t>
            </a:r>
            <a:r>
              <a:rPr lang="vi-VN" sz="2400" dirty="0" err="1" smtClean="0">
                <a:solidFill>
                  <a:srgbClr val="0070C0"/>
                </a:solidFill>
              </a:rPr>
              <a:t>Nằm</a:t>
            </a:r>
            <a:r>
              <a:rPr lang="vi-VN" sz="2400" dirty="0" smtClean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cách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Hà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Nội</a:t>
            </a:r>
            <a:r>
              <a:rPr lang="vi-VN" sz="2400" dirty="0">
                <a:solidFill>
                  <a:srgbClr val="0070C0"/>
                </a:solidFill>
              </a:rPr>
              <a:t> 70 </a:t>
            </a:r>
            <a:r>
              <a:rPr lang="vi-VN" sz="2400" dirty="0" err="1">
                <a:solidFill>
                  <a:srgbClr val="0070C0"/>
                </a:solidFill>
              </a:rPr>
              <a:t>Km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về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hướng</a:t>
            </a:r>
            <a:r>
              <a:rPr lang="vi-VN" sz="2400" dirty="0">
                <a:solidFill>
                  <a:srgbClr val="0070C0"/>
                </a:solidFill>
              </a:rPr>
              <a:t> Tây </a:t>
            </a:r>
            <a:r>
              <a:rPr lang="vi-VN" sz="2400" dirty="0" err="1">
                <a:solidFill>
                  <a:srgbClr val="0070C0"/>
                </a:solidFill>
              </a:rPr>
              <a:t>Bắc</a:t>
            </a:r>
            <a:r>
              <a:rPr lang="vi-VN" sz="2400" dirty="0">
                <a:solidFill>
                  <a:srgbClr val="0070C0"/>
                </a:solidFill>
              </a:rPr>
              <a:t>, </a:t>
            </a:r>
            <a:r>
              <a:rPr lang="vi-VN" sz="2400" dirty="0" err="1">
                <a:solidFill>
                  <a:srgbClr val="0070C0"/>
                </a:solidFill>
              </a:rPr>
              <a:t>thuộc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địa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phận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huyện</a:t>
            </a:r>
            <a:r>
              <a:rPr lang="vi-VN" sz="2400" dirty="0">
                <a:solidFill>
                  <a:srgbClr val="0070C0"/>
                </a:solidFill>
              </a:rPr>
              <a:t> La </a:t>
            </a:r>
            <a:r>
              <a:rPr lang="vi-VN" sz="2400" dirty="0" err="1">
                <a:solidFill>
                  <a:srgbClr val="0070C0"/>
                </a:solidFill>
              </a:rPr>
              <a:t>Phù</a:t>
            </a:r>
            <a:r>
              <a:rPr lang="vi-VN" sz="2400" dirty="0">
                <a:solidFill>
                  <a:srgbClr val="0070C0"/>
                </a:solidFill>
              </a:rPr>
              <a:t>, Thanh </a:t>
            </a:r>
            <a:r>
              <a:rPr lang="vi-VN" sz="2400" dirty="0" err="1">
                <a:solidFill>
                  <a:srgbClr val="0070C0"/>
                </a:solidFill>
              </a:rPr>
              <a:t>Thủy</a:t>
            </a:r>
            <a:r>
              <a:rPr lang="vi-VN" sz="2400" dirty="0">
                <a:solidFill>
                  <a:srgbClr val="0070C0"/>
                </a:solidFill>
              </a:rPr>
              <a:t>, </a:t>
            </a:r>
            <a:r>
              <a:rPr lang="vi-VN" sz="2400" dirty="0" err="1">
                <a:solidFill>
                  <a:srgbClr val="0070C0"/>
                </a:solidFill>
              </a:rPr>
              <a:t>Phú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 smtClean="0">
                <a:solidFill>
                  <a:srgbClr val="0070C0"/>
                </a:solidFill>
              </a:rPr>
              <a:t>Thọ</a:t>
            </a:r>
            <a:r>
              <a:rPr lang="vi-VN" sz="2400" dirty="0" smtClean="0">
                <a:solidFill>
                  <a:srgbClr val="0070C0"/>
                </a:solidFill>
              </a:rPr>
              <a:t>.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 smtClean="0">
                <a:solidFill>
                  <a:srgbClr val="0070C0"/>
                </a:solidFill>
              </a:rPr>
              <a:t>Là</a:t>
            </a:r>
            <a:r>
              <a:rPr lang="vi-VN" sz="2400" dirty="0" smtClean="0">
                <a:solidFill>
                  <a:srgbClr val="0070C0"/>
                </a:solidFill>
              </a:rPr>
              <a:t> </a:t>
            </a:r>
            <a:r>
              <a:rPr lang="vi-VN" sz="2400" dirty="0">
                <a:solidFill>
                  <a:srgbClr val="0070C0"/>
                </a:solidFill>
              </a:rPr>
              <a:t> </a:t>
            </a:r>
            <a:r>
              <a:rPr lang="vi-VN" sz="2400" dirty="0" err="1">
                <a:solidFill>
                  <a:srgbClr val="0070C0"/>
                </a:solidFill>
              </a:rPr>
              <a:t>một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bãi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bồi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nổi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giữa</a:t>
            </a:r>
            <a:r>
              <a:rPr lang="vi-VN" sz="2400" dirty="0">
                <a:solidFill>
                  <a:srgbClr val="0070C0"/>
                </a:solidFill>
              </a:rPr>
              <a:t> sông </a:t>
            </a:r>
            <a:r>
              <a:rPr lang="vi-VN" sz="2400" dirty="0" err="1">
                <a:solidFill>
                  <a:srgbClr val="0070C0"/>
                </a:solidFill>
              </a:rPr>
              <a:t>Hồng</a:t>
            </a:r>
            <a:r>
              <a:rPr lang="vi-VN" sz="2400" dirty="0">
                <a:solidFill>
                  <a:srgbClr val="0070C0"/>
                </a:solidFill>
              </a:rPr>
              <a:t>, bên </a:t>
            </a:r>
            <a:r>
              <a:rPr lang="vi-VN" sz="2400" dirty="0" err="1">
                <a:solidFill>
                  <a:srgbClr val="0070C0"/>
                </a:solidFill>
              </a:rPr>
              <a:t>dưới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là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một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mạch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ngầm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nước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khoáng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nóng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có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trữ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lượng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lớn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nhất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cả</a:t>
            </a:r>
            <a:r>
              <a:rPr lang="vi-VN" sz="2400" dirty="0">
                <a:solidFill>
                  <a:srgbClr val="0070C0"/>
                </a:solidFill>
              </a:rPr>
              <a:t> </a:t>
            </a:r>
            <a:r>
              <a:rPr lang="vi-VN" sz="2400" dirty="0" err="1">
                <a:solidFill>
                  <a:srgbClr val="0070C0"/>
                </a:solidFill>
              </a:rPr>
              <a:t>nước</a:t>
            </a:r>
            <a:r>
              <a:rPr lang="vi-VN" sz="2400" dirty="0">
                <a:solidFill>
                  <a:srgbClr val="0070C0"/>
                </a:solidFill>
              </a:rPr>
              <a:t>.</a:t>
            </a:r>
            <a:endParaRPr lang="vi-VN" sz="2400" dirty="0" smtClean="0">
              <a:solidFill>
                <a:srgbClr val="0070C0"/>
              </a:solidFill>
            </a:endParaRPr>
          </a:p>
          <a:p>
            <a:pPr lvl="0">
              <a:spcBef>
                <a:spcPct val="0"/>
              </a:spcBef>
            </a:pPr>
            <a:endParaRPr lang="vi-VN" sz="2400" dirty="0">
              <a:solidFill>
                <a:srgbClr val="0070C0"/>
              </a:solidFill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lang="vi-VN" sz="2400" dirty="0" smtClean="0">
              <a:solidFill>
                <a:srgbClr val="0070C0"/>
              </a:solidFill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2971800"/>
            <a:ext cx="41148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2971800"/>
            <a:ext cx="39624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C3300"/>
                </a:solidFill>
              </a:rPr>
              <a:t>Cổng chào được trang trí lộng lẫy để du khách tự do chụp ảnh</a:t>
            </a:r>
            <a:endParaRPr lang="vi-VN" dirty="0">
              <a:solidFill>
                <a:srgbClr val="CC33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2819400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Con đường dẫn vào vườn bách thảo</a:t>
            </a:r>
            <a:endParaRPr lang="vi-VN" sz="2800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057400"/>
            <a:ext cx="4270375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3886200"/>
            <a:ext cx="4040188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C3300"/>
                </a:solidFill>
              </a:rPr>
              <a:t>Những trò chơi thú vị thu hút sự tham gia của các bạn nhỏ</a:t>
            </a:r>
            <a:endParaRPr lang="vi-VN" dirty="0">
              <a:solidFill>
                <a:srgbClr val="CC33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3962400"/>
            <a:ext cx="4800600" cy="7620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Một chuyến đi cảm giác mạnh</a:t>
            </a:r>
          </a:p>
          <a:p>
            <a:pPr algn="ctr"/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CRAZY WAVE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447800"/>
            <a:ext cx="3733800" cy="22185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692042" y="2689958"/>
            <a:ext cx="2590800" cy="23924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0" y="4648200"/>
            <a:ext cx="3276600" cy="2057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3733800" y="5257800"/>
            <a:ext cx="3581400" cy="7620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</a:rPr>
              <a:t>Khu nhà bóng</a:t>
            </a:r>
          </a:p>
        </p:txBody>
      </p:sp>
    </p:spTree>
  </p:cSld>
  <p:clrMapOvr>
    <a:masterClrMapping/>
  </p:clrMapOvr>
  <p:transition>
    <p:zoom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2964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C3300"/>
                </a:solidFill>
              </a:rPr>
              <a:t>Cảnh quan khu du lịch </a:t>
            </a:r>
            <a:endParaRPr lang="vi-VN" dirty="0">
              <a:solidFill>
                <a:srgbClr val="CC33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3048000"/>
            <a:ext cx="3733800" cy="13716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Cây và thác nước tạo nên một khung cảnh trong lành</a:t>
            </a:r>
            <a:endParaRPr lang="vi-VN" sz="2800" dirty="0">
              <a:solidFill>
                <a:srgbClr val="7030A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066800"/>
            <a:ext cx="3505200" cy="1020762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Hai bên lối đi ngập sắc xanh </a:t>
            </a:r>
            <a:endParaRPr lang="vi-VN" sz="2800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066800"/>
            <a:ext cx="29718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2057400"/>
            <a:ext cx="3048000" cy="2133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43200" y="4419600"/>
            <a:ext cx="3200400" cy="2131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C3300"/>
                </a:solidFill>
              </a:rPr>
              <a:t>Khu vui chơi dưới nước để giải nhiệt trong những ngày nắng nóng</a:t>
            </a:r>
            <a:endParaRPr lang="vi-V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Cầu trượt nước bảy sắc màu</a:t>
            </a:r>
            <a:endParaRPr lang="vi-VN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5410200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Bể bơi dành cho trẻ nhỏ</a:t>
            </a:r>
            <a:endParaRPr lang="vi-VN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209800"/>
            <a:ext cx="4041775" cy="2729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2209800"/>
            <a:ext cx="4040188" cy="27290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3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C3300"/>
                </a:solidFill>
              </a:rPr>
              <a:t>Khu vườn với đủ các loại thảo mộc</a:t>
            </a:r>
            <a:endParaRPr lang="vi-VN" dirty="0">
              <a:solidFill>
                <a:srgbClr val="CC33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0"/>
            <a:ext cx="2133600" cy="1711325"/>
          </a:xfrm>
        </p:spPr>
        <p:txBody>
          <a:bodyPr/>
          <a:lstStyle/>
          <a:p>
            <a:r>
              <a:rPr lang="en-US" dirty="0" smtClean="0"/>
              <a:t>c</a:t>
            </a:r>
            <a:endParaRPr lang="vi-V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" y="1371600"/>
            <a:ext cx="8229600" cy="727074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Những loại thảo mộc có công dụng chữa bệnh mà bạn nên biết</a:t>
            </a:r>
            <a:endParaRPr lang="vi-VN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4000" y="2057400"/>
            <a:ext cx="2286000" cy="1782763"/>
          </a:xfrm>
        </p:spPr>
        <p:txBody>
          <a:bodyPr/>
          <a:lstStyle/>
          <a:p>
            <a:endParaRPr lang="vi-VN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1752600" y="4267200"/>
            <a:ext cx="2133600" cy="1711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vi-V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5791200" y="4267200"/>
            <a:ext cx="2133600" cy="1711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vi-V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1828800" y="4267200"/>
            <a:ext cx="2133600" cy="1711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vi-V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1981200" y="4495800"/>
            <a:ext cx="2133600" cy="1711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endParaRPr kumimoji="0" lang="vi-V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ontent Placeholder 3"/>
          <p:cNvSpPr txBox="1">
            <a:spLocks/>
          </p:cNvSpPr>
          <p:nvPr/>
        </p:nvSpPr>
        <p:spPr>
          <a:xfrm>
            <a:off x="6400800" y="5105400"/>
            <a:ext cx="1676400" cy="1101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endParaRPr kumimoji="0" lang="vi-V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057400"/>
            <a:ext cx="2857500" cy="2285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4419600"/>
            <a:ext cx="28194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2133600"/>
            <a:ext cx="2895600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0" y="4419600"/>
            <a:ext cx="27432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C3300"/>
                </a:solidFill>
              </a:rPr>
              <a:t>Thế giới của những con vật</a:t>
            </a:r>
            <a:endParaRPr lang="vi-VN" dirty="0">
              <a:solidFill>
                <a:srgbClr val="CC33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876800"/>
            <a:ext cx="4040188" cy="7620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Loài gà tre Phú Thọ</a:t>
            </a:r>
            <a:endParaRPr lang="vi-VN" sz="2800" dirty="0">
              <a:solidFill>
                <a:srgbClr val="7030A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5334000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Họ hàng nhà chim sáo, khướu và chim cu gáy</a:t>
            </a:r>
            <a:endParaRPr lang="vi-VN" sz="2800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85800" y="1447800"/>
            <a:ext cx="3505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1524000"/>
            <a:ext cx="37338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lus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C3300"/>
                </a:solidFill>
              </a:rPr>
              <a:t>Chi nhánh cửa hàng tiện lợi rải rác và rất dễ tìm</a:t>
            </a:r>
            <a:endParaRPr lang="vi-VN" dirty="0">
              <a:solidFill>
                <a:srgbClr val="CC33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5562600"/>
            <a:ext cx="6781800" cy="6397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Quầy bán đồ ăn nhanh và quà quê mang về</a:t>
            </a:r>
            <a:endParaRPr lang="vi-VN" sz="2800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676400"/>
            <a:ext cx="8153400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 dir="vert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230</Words>
  <Application>Microsoft Office PowerPoint</Application>
  <PresentationFormat>On-screen Show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Bản báo cáo thu hoạch về khu du lịch Đảo Ngọc Xanh </vt:lpstr>
      <vt:lpstr>Vị trí địa lý</vt:lpstr>
      <vt:lpstr>Cổng chào được trang trí lộng lẫy để du khách tự do chụp ảnh</vt:lpstr>
      <vt:lpstr>Những trò chơi thú vị thu hút sự tham gia của các bạn nhỏ</vt:lpstr>
      <vt:lpstr>Cảnh quan khu du lịch </vt:lpstr>
      <vt:lpstr>Khu vui chơi dưới nước để giải nhiệt trong những ngày nắng nóng</vt:lpstr>
      <vt:lpstr>Khu vườn với đủ các loại thảo mộc</vt:lpstr>
      <vt:lpstr>Thế giới của những con vật</vt:lpstr>
      <vt:lpstr>Chi nhánh cửa hàng tiện lợi rải rác và rất dễ tìm</vt:lpstr>
      <vt:lpstr>Thank you for watching</vt:lpstr>
    </vt:vector>
  </TitlesOfParts>
  <Company>Mobile: 01668.227.598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Bản báo cáo thu hoạch về Đảo Ngọc Xanh </dc:title>
  <dc:creator>Trinh Ngoc Ung</dc:creator>
  <cp:lastModifiedBy>Trinh Ngoc Ung</cp:lastModifiedBy>
  <cp:revision>15</cp:revision>
  <dcterms:created xsi:type="dcterms:W3CDTF">2018-11-29T13:32:03Z</dcterms:created>
  <dcterms:modified xsi:type="dcterms:W3CDTF">2018-12-04T11:47:39Z</dcterms:modified>
</cp:coreProperties>
</file>