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18" r:id="rId2"/>
    <p:sldId id="302" r:id="rId3"/>
    <p:sldId id="288" r:id="rId4"/>
    <p:sldId id="259" r:id="rId5"/>
    <p:sldId id="303" r:id="rId6"/>
    <p:sldId id="289" r:id="rId7"/>
    <p:sldId id="290" r:id="rId8"/>
    <p:sldId id="291" r:id="rId9"/>
    <p:sldId id="292" r:id="rId10"/>
    <p:sldId id="293" r:id="rId11"/>
    <p:sldId id="294" r:id="rId12"/>
    <p:sldId id="260" r:id="rId13"/>
    <p:sldId id="257" r:id="rId14"/>
    <p:sldId id="296" r:id="rId15"/>
    <p:sldId id="298" r:id="rId16"/>
    <p:sldId id="299" r:id="rId17"/>
    <p:sldId id="300" r:id="rId18"/>
    <p:sldId id="301" r:id="rId19"/>
    <p:sldId id="279" r:id="rId20"/>
    <p:sldId id="304" r:id="rId21"/>
    <p:sldId id="308" r:id="rId22"/>
    <p:sldId id="311" r:id="rId23"/>
    <p:sldId id="309" r:id="rId24"/>
    <p:sldId id="313" r:id="rId25"/>
    <p:sldId id="319"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1514"/>
    <a:srgbClr val="B01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D803C7-314B-47EF-B20B-E1439D35B929}" type="doc">
      <dgm:prSet loTypeId="urn:microsoft.com/office/officeart/2005/8/layout/orgChart1" loCatId="hierarchy" qsTypeId="urn:microsoft.com/office/officeart/2005/8/quickstyle/simple1" qsCatId="simple" csTypeId="urn:microsoft.com/office/officeart/2005/8/colors/accent1_2" csCatId="accent1" phldr="1"/>
      <dgm:spPr/>
    </dgm:pt>
    <dgm:pt modelId="{9D211332-6675-4F77-B19F-54E926A131F6}">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charset="0"/>
            </a:rPr>
            <a:t>BỐ CỤC</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smtClean="0">
              <a:ln>
                <a:noFill/>
              </a:ln>
              <a:solidFill>
                <a:srgbClr val="C00000"/>
              </a:solidFill>
              <a:effectLst/>
              <a:latin typeface="Arial" charset="0"/>
            </a:rPr>
            <a:t>3 </a:t>
          </a:r>
          <a:r>
            <a:rPr kumimoji="0" lang="en-US" sz="2800" b="0" i="0" u="none" strike="noStrike" cap="none" normalizeH="0" baseline="0" dirty="0" err="1" smtClean="0">
              <a:ln>
                <a:noFill/>
              </a:ln>
              <a:solidFill>
                <a:srgbClr val="C00000"/>
              </a:solidFill>
              <a:effectLst/>
              <a:latin typeface="Arial" charset="0"/>
            </a:rPr>
            <a:t>phần</a:t>
          </a:r>
          <a:endParaRPr kumimoji="0" lang="en-US" sz="2800" b="0" i="0" u="none" strike="noStrike" cap="none" normalizeH="0" baseline="0" dirty="0" smtClean="0">
            <a:ln>
              <a:noFill/>
            </a:ln>
            <a:solidFill>
              <a:srgbClr val="C00000"/>
            </a:solidFill>
            <a:effectLst/>
            <a:latin typeface="Arial" charset="0"/>
          </a:endParaRPr>
        </a:p>
      </dgm:t>
    </dgm:pt>
    <dgm:pt modelId="{B0169E40-18B2-48F9-B9F0-CAB71281FCFE}" type="parTrans" cxnId="{F80A8E70-CCE4-4A63-BF15-BF01C022E0ED}">
      <dgm:prSet/>
      <dgm:spPr/>
      <dgm:t>
        <a:bodyPr/>
        <a:lstStyle/>
        <a:p>
          <a:endParaRPr lang="en-US"/>
        </a:p>
      </dgm:t>
    </dgm:pt>
    <dgm:pt modelId="{47279176-8340-487E-84BF-6C99392443EB}" type="sibTrans" cxnId="{F80A8E70-CCE4-4A63-BF15-BF01C022E0ED}">
      <dgm:prSet/>
      <dgm:spPr/>
      <dgm:t>
        <a:bodyPr/>
        <a:lstStyle/>
        <a:p>
          <a:endParaRPr lang="en-US"/>
        </a:p>
      </dgm:t>
    </dgm:pt>
    <dgm:pt modelId="{C15A7E0E-ED65-4502-94F8-5273DBCC7689}">
      <dgm:prSet custT="1"/>
      <dgm:spPr/>
      <dgm:t>
        <a:bodyPr/>
        <a:lstStyle/>
        <a:p>
          <a:pPr rtl="0"/>
          <a:r>
            <a:rPr lang="vi-VN" sz="2600" b="1" i="1" dirty="0" smtClean="0">
              <a:latin typeface="Arial" pitchFamily="34" charset="0"/>
              <a:cs typeface="Arial" pitchFamily="34" charset="0"/>
            </a:rPr>
            <a:t>Từ đầu </a:t>
          </a:r>
          <a:r>
            <a:rPr lang="en-US" sz="2600" b="1" i="1" dirty="0" smtClean="0">
              <a:latin typeface="Arial" pitchFamily="34" charset="0"/>
              <a:cs typeface="Arial" pitchFamily="34" charset="0"/>
            </a:rPr>
            <a:t>-&gt;</a:t>
          </a:r>
          <a:r>
            <a:rPr lang="vi-VN" sz="2600" b="1" i="1" dirty="0" smtClean="0">
              <a:latin typeface="Arial" pitchFamily="34" charset="0"/>
              <a:cs typeface="Arial" pitchFamily="34" charset="0"/>
            </a:rPr>
            <a:t> phát huy tài năng: </a:t>
          </a:r>
          <a:r>
            <a:rPr lang="vi-VN" sz="2600" b="1" i="1" dirty="0" smtClean="0">
              <a:solidFill>
                <a:srgbClr val="C00000"/>
              </a:solidFill>
              <a:latin typeface="Arial" pitchFamily="34" charset="0"/>
              <a:cs typeface="Arial" pitchFamily="34" charset="0"/>
            </a:rPr>
            <a:t>Cô bé Kiều Phương được phát hiện là có tài năng hội hoạ.</a:t>
          </a:r>
          <a:endParaRPr lang="en-US" sz="2600" b="1" i="1" dirty="0" smtClean="0">
            <a:solidFill>
              <a:srgbClr val="C00000"/>
            </a:solidFill>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smtClean="0">
            <a:ln>
              <a:noFill/>
            </a:ln>
            <a:solidFill>
              <a:schemeClr val="tx1"/>
            </a:solidFill>
            <a:effectLst/>
            <a:latin typeface="Arial" charset="0"/>
          </a:endParaRPr>
        </a:p>
      </dgm:t>
    </dgm:pt>
    <dgm:pt modelId="{24D718B1-BD4B-4F0A-8AB2-C44B67D82BE2}" type="parTrans" cxnId="{3E5A934C-DF27-43DA-B2FB-CAA2A33B9D33}">
      <dgm:prSet/>
      <dgm:spPr/>
      <dgm:t>
        <a:bodyPr/>
        <a:lstStyle/>
        <a:p>
          <a:endParaRPr lang="en-US"/>
        </a:p>
      </dgm:t>
    </dgm:pt>
    <dgm:pt modelId="{9BAE4BF9-F6E3-4BE7-AE35-99B38CCEDB63}" type="sibTrans" cxnId="{3E5A934C-DF27-43DA-B2FB-CAA2A33B9D33}">
      <dgm:prSet/>
      <dgm:spPr/>
      <dgm:t>
        <a:bodyPr/>
        <a:lstStyle/>
        <a:p>
          <a:endParaRPr lang="en-US"/>
        </a:p>
      </dgm:t>
    </dgm:pt>
    <dgm:pt modelId="{837EACF0-2F34-4DEC-AEC7-939863B28700}">
      <dgm:prSet custT="1"/>
      <dgm:spPr/>
      <dgm:t>
        <a:bodyPr/>
        <a:lstStyle/>
        <a:p>
          <a:pPr rtl="0"/>
          <a:r>
            <a:rPr lang="en-US" sz="2600" b="1" i="1" u="none" dirty="0" err="1" smtClean="0">
              <a:solidFill>
                <a:schemeClr val="bg1"/>
              </a:solidFill>
              <a:latin typeface="Arial" pitchFamily="34" charset="0"/>
              <a:cs typeface="Arial" pitchFamily="34" charset="0"/>
            </a:rPr>
            <a:t>Tiếp</a:t>
          </a:r>
          <a:r>
            <a:rPr lang="vi-VN" sz="2600" b="1" i="1" u="none" dirty="0" smtClean="0">
              <a:solidFill>
                <a:schemeClr val="bg1"/>
              </a:solidFill>
              <a:latin typeface="Arial" pitchFamily="34" charset="0"/>
              <a:cs typeface="Arial" pitchFamily="34" charset="0"/>
            </a:rPr>
            <a:t>-&gt; muốn cả anh cùng đi nhận giải</a:t>
          </a:r>
          <a:r>
            <a:rPr lang="vi-VN" sz="2600" b="1" i="1" u="none" dirty="0" smtClean="0">
              <a:solidFill>
                <a:schemeClr val="tx1"/>
              </a:solidFill>
              <a:latin typeface="Arial" pitchFamily="34" charset="0"/>
              <a:cs typeface="Arial" pitchFamily="34" charset="0"/>
            </a:rPr>
            <a:t>: </a:t>
          </a:r>
          <a:r>
            <a:rPr lang="vi-VN" sz="2600" b="1" i="1" u="none" dirty="0" smtClean="0">
              <a:solidFill>
                <a:srgbClr val="FF0000"/>
              </a:solidFill>
              <a:latin typeface="Arial" pitchFamily="34" charset="0"/>
              <a:cs typeface="Arial" pitchFamily="34" charset="0"/>
            </a:rPr>
            <a:t>Sự  thay đổi trong tình cảm của ngươì anh đối với nhân vật Kiều Phương</a:t>
          </a:r>
          <a:endParaRPr lang="en-US" sz="2600" b="1" i="1" u="none" dirty="0" smtClean="0">
            <a:solidFill>
              <a:srgbClr val="FF0000"/>
            </a:solidFill>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dgm:t>
    </dgm:pt>
    <dgm:pt modelId="{42D387DA-AB4A-43BF-9C29-106C1763DDAC}" type="parTrans" cxnId="{E6BF5D9E-E3A3-4285-99DE-6A3214A232EF}">
      <dgm:prSet/>
      <dgm:spPr/>
      <dgm:t>
        <a:bodyPr/>
        <a:lstStyle/>
        <a:p>
          <a:endParaRPr lang="en-US"/>
        </a:p>
      </dgm:t>
    </dgm:pt>
    <dgm:pt modelId="{995F9250-C843-48A9-BB4B-74DD62D87C6E}" type="sibTrans" cxnId="{E6BF5D9E-E3A3-4285-99DE-6A3214A232EF}">
      <dgm:prSet/>
      <dgm:spPr/>
      <dgm:t>
        <a:bodyPr/>
        <a:lstStyle/>
        <a:p>
          <a:endParaRPr lang="en-US"/>
        </a:p>
      </dgm:t>
    </dgm:pt>
    <dgm:pt modelId="{1AA5D3D2-4B0D-4293-A6C1-F104292BCC54}">
      <dgm:prSet custT="1"/>
      <dgm:spPr/>
      <dgm:t>
        <a:bodyPr/>
        <a:lstStyle/>
        <a:p>
          <a:pPr rtl="0"/>
          <a:r>
            <a:rPr kumimoji="0" lang="vi-VN" sz="2600" b="1" i="1" u="none" strike="noStrike" cap="none" normalizeH="0" baseline="0" dirty="0" smtClean="0">
              <a:ln>
                <a:noFill/>
              </a:ln>
              <a:solidFill>
                <a:schemeClr val="bg1"/>
              </a:solidFill>
              <a:effectLst/>
              <a:latin typeface="Arial" charset="0"/>
            </a:rPr>
            <a:t>Còn lại: </a:t>
          </a:r>
          <a:r>
            <a:rPr kumimoji="0" lang="vi-VN" sz="2600" b="1" i="1" u="none" strike="noStrike" cap="none" normalizeH="0" baseline="0" dirty="0" smtClean="0">
              <a:ln>
                <a:noFill/>
              </a:ln>
              <a:solidFill>
                <a:srgbClr val="FF0000"/>
              </a:solidFill>
              <a:effectLst/>
              <a:latin typeface="Arial" charset="0"/>
            </a:rPr>
            <a:t>Người anh nhận ra những nhược điểm của mình và tình cảm trong trẻo, nhân hậu của em gái</a:t>
          </a:r>
          <a:r>
            <a:rPr kumimoji="0" lang="vi-VN" sz="2800" b="1" i="1" u="none" strike="noStrike" cap="none" normalizeH="0" baseline="0" dirty="0" smtClean="0">
              <a:ln>
                <a:noFill/>
              </a:ln>
              <a:solidFill>
                <a:srgbClr val="FF0000"/>
              </a:solidFill>
              <a:effectLst/>
              <a:latin typeface="Arial" charset="0"/>
            </a:rPr>
            <a:t>.</a:t>
          </a:r>
          <a:endParaRPr kumimoji="0" lang="en-US" sz="2800" b="1" i="1" u="none" strike="noStrike" cap="none" normalizeH="0" baseline="0" dirty="0" smtClean="0">
            <a:ln>
              <a:noFill/>
            </a:ln>
            <a:solidFill>
              <a:srgbClr val="FF0000"/>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dgm:t>
    </dgm:pt>
    <dgm:pt modelId="{FF87E7E3-42E5-45BE-818B-8C54625D492E}" type="parTrans" cxnId="{EE414631-18AB-465B-B042-F4F8B014CF71}">
      <dgm:prSet/>
      <dgm:spPr/>
      <dgm:t>
        <a:bodyPr/>
        <a:lstStyle/>
        <a:p>
          <a:endParaRPr lang="en-US"/>
        </a:p>
      </dgm:t>
    </dgm:pt>
    <dgm:pt modelId="{8CD516D3-A03C-4253-88A2-B77BEB8C997D}" type="sibTrans" cxnId="{EE414631-18AB-465B-B042-F4F8B014CF71}">
      <dgm:prSet/>
      <dgm:spPr/>
      <dgm:t>
        <a:bodyPr/>
        <a:lstStyle/>
        <a:p>
          <a:endParaRPr lang="en-US"/>
        </a:p>
      </dgm:t>
    </dgm:pt>
    <dgm:pt modelId="{CCA3C7E5-E0AA-407A-B9BD-48F853812560}" type="pres">
      <dgm:prSet presAssocID="{EED803C7-314B-47EF-B20B-E1439D35B929}" presName="hierChild1" presStyleCnt="0">
        <dgm:presLayoutVars>
          <dgm:orgChart val="1"/>
          <dgm:chPref val="1"/>
          <dgm:dir/>
          <dgm:animOne val="branch"/>
          <dgm:animLvl val="lvl"/>
          <dgm:resizeHandles/>
        </dgm:presLayoutVars>
      </dgm:prSet>
      <dgm:spPr/>
    </dgm:pt>
    <dgm:pt modelId="{8666A0D8-4791-46EB-A441-86F00EA7B3C1}" type="pres">
      <dgm:prSet presAssocID="{9D211332-6675-4F77-B19F-54E926A131F6}" presName="hierRoot1" presStyleCnt="0">
        <dgm:presLayoutVars>
          <dgm:hierBranch/>
        </dgm:presLayoutVars>
      </dgm:prSet>
      <dgm:spPr/>
    </dgm:pt>
    <dgm:pt modelId="{10E76796-95F6-4155-8E42-223A7E0C8AC7}" type="pres">
      <dgm:prSet presAssocID="{9D211332-6675-4F77-B19F-54E926A131F6}" presName="rootComposite1" presStyleCnt="0"/>
      <dgm:spPr/>
    </dgm:pt>
    <dgm:pt modelId="{82C3216D-B374-4380-9699-FFC6BDB58040}" type="pres">
      <dgm:prSet presAssocID="{9D211332-6675-4F77-B19F-54E926A131F6}" presName="rootText1" presStyleLbl="node0" presStyleIdx="0" presStyleCnt="1" custScaleX="207197" custLinFactY="-25058" custLinFactNeighborX="-9336" custLinFactNeighborY="-100000">
        <dgm:presLayoutVars>
          <dgm:chPref val="3"/>
        </dgm:presLayoutVars>
      </dgm:prSet>
      <dgm:spPr/>
      <dgm:t>
        <a:bodyPr/>
        <a:lstStyle/>
        <a:p>
          <a:endParaRPr lang="en-US"/>
        </a:p>
      </dgm:t>
    </dgm:pt>
    <dgm:pt modelId="{96973605-6480-42CA-B7AF-C4D6BCAB985D}" type="pres">
      <dgm:prSet presAssocID="{9D211332-6675-4F77-B19F-54E926A131F6}" presName="rootConnector1" presStyleLbl="node1" presStyleIdx="0" presStyleCnt="0"/>
      <dgm:spPr/>
      <dgm:t>
        <a:bodyPr/>
        <a:lstStyle/>
        <a:p>
          <a:endParaRPr lang="en-US"/>
        </a:p>
      </dgm:t>
    </dgm:pt>
    <dgm:pt modelId="{C239969F-759C-4BDF-B82C-2BECB978F4A1}" type="pres">
      <dgm:prSet presAssocID="{9D211332-6675-4F77-B19F-54E926A131F6}" presName="hierChild2" presStyleCnt="0"/>
      <dgm:spPr/>
    </dgm:pt>
    <dgm:pt modelId="{90D7EC1D-A2D3-4948-A6AD-9E5310F907C6}" type="pres">
      <dgm:prSet presAssocID="{24D718B1-BD4B-4F0A-8AB2-C44B67D82BE2}" presName="Name35" presStyleLbl="parChTrans1D2" presStyleIdx="0" presStyleCnt="3"/>
      <dgm:spPr/>
      <dgm:t>
        <a:bodyPr/>
        <a:lstStyle/>
        <a:p>
          <a:endParaRPr lang="en-US"/>
        </a:p>
      </dgm:t>
    </dgm:pt>
    <dgm:pt modelId="{CBCEE1A1-29CE-4809-BD89-7FFE83CA821B}" type="pres">
      <dgm:prSet presAssocID="{C15A7E0E-ED65-4502-94F8-5273DBCC7689}" presName="hierRoot2" presStyleCnt="0">
        <dgm:presLayoutVars>
          <dgm:hierBranch/>
        </dgm:presLayoutVars>
      </dgm:prSet>
      <dgm:spPr/>
    </dgm:pt>
    <dgm:pt modelId="{6EEA4400-3FDE-4FA0-81B9-3063E1DCB1B3}" type="pres">
      <dgm:prSet presAssocID="{C15A7E0E-ED65-4502-94F8-5273DBCC7689}" presName="rootComposite" presStyleCnt="0"/>
      <dgm:spPr/>
    </dgm:pt>
    <dgm:pt modelId="{8B84A89E-1796-4406-B563-B280A1110038}" type="pres">
      <dgm:prSet presAssocID="{C15A7E0E-ED65-4502-94F8-5273DBCC7689}" presName="rootText" presStyleLbl="node2" presStyleIdx="0" presStyleCnt="3" custScaleX="152768" custScaleY="495594" custLinFactNeighborX="3375" custLinFactNeighborY="91798">
        <dgm:presLayoutVars>
          <dgm:chPref val="3"/>
        </dgm:presLayoutVars>
      </dgm:prSet>
      <dgm:spPr/>
      <dgm:t>
        <a:bodyPr/>
        <a:lstStyle/>
        <a:p>
          <a:endParaRPr lang="en-US"/>
        </a:p>
      </dgm:t>
    </dgm:pt>
    <dgm:pt modelId="{1C45E778-91EF-4E80-BEBC-8F14356EDEB4}" type="pres">
      <dgm:prSet presAssocID="{C15A7E0E-ED65-4502-94F8-5273DBCC7689}" presName="rootConnector" presStyleLbl="node2" presStyleIdx="0" presStyleCnt="3"/>
      <dgm:spPr/>
      <dgm:t>
        <a:bodyPr/>
        <a:lstStyle/>
        <a:p>
          <a:endParaRPr lang="en-US"/>
        </a:p>
      </dgm:t>
    </dgm:pt>
    <dgm:pt modelId="{5CB1E297-DECB-43D6-BDFD-1BF5E3525BFC}" type="pres">
      <dgm:prSet presAssocID="{C15A7E0E-ED65-4502-94F8-5273DBCC7689}" presName="hierChild4" presStyleCnt="0"/>
      <dgm:spPr/>
    </dgm:pt>
    <dgm:pt modelId="{4BC52D17-7F3F-47C8-861E-B4D600B5DBEB}" type="pres">
      <dgm:prSet presAssocID="{C15A7E0E-ED65-4502-94F8-5273DBCC7689}" presName="hierChild5" presStyleCnt="0"/>
      <dgm:spPr/>
    </dgm:pt>
    <dgm:pt modelId="{BC295286-F335-499F-AAC5-A2F34AB937C8}" type="pres">
      <dgm:prSet presAssocID="{42D387DA-AB4A-43BF-9C29-106C1763DDAC}" presName="Name35" presStyleLbl="parChTrans1D2" presStyleIdx="1" presStyleCnt="3"/>
      <dgm:spPr/>
      <dgm:t>
        <a:bodyPr/>
        <a:lstStyle/>
        <a:p>
          <a:endParaRPr lang="en-US"/>
        </a:p>
      </dgm:t>
    </dgm:pt>
    <dgm:pt modelId="{0A7543E8-A5AD-4DB2-ADFA-F44E1A463012}" type="pres">
      <dgm:prSet presAssocID="{837EACF0-2F34-4DEC-AEC7-939863B28700}" presName="hierRoot2" presStyleCnt="0">
        <dgm:presLayoutVars>
          <dgm:hierBranch/>
        </dgm:presLayoutVars>
      </dgm:prSet>
      <dgm:spPr/>
    </dgm:pt>
    <dgm:pt modelId="{2387EB20-80D0-48C9-A5F0-D46DF525C9F5}" type="pres">
      <dgm:prSet presAssocID="{837EACF0-2F34-4DEC-AEC7-939863B28700}" presName="rootComposite" presStyleCnt="0"/>
      <dgm:spPr/>
    </dgm:pt>
    <dgm:pt modelId="{34E560AD-0E07-4F04-BC5E-C2A836994230}" type="pres">
      <dgm:prSet presAssocID="{837EACF0-2F34-4DEC-AEC7-939863B28700}" presName="rootText" presStyleLbl="node2" presStyleIdx="1" presStyleCnt="3" custAng="0" custScaleX="138082" custScaleY="480549" custLinFactNeighborX="9444" custLinFactNeighborY="42829">
        <dgm:presLayoutVars>
          <dgm:chPref val="3"/>
        </dgm:presLayoutVars>
      </dgm:prSet>
      <dgm:spPr/>
      <dgm:t>
        <a:bodyPr/>
        <a:lstStyle/>
        <a:p>
          <a:endParaRPr lang="en-US"/>
        </a:p>
      </dgm:t>
    </dgm:pt>
    <dgm:pt modelId="{E1977216-F40F-47B3-A080-21CD13DE453E}" type="pres">
      <dgm:prSet presAssocID="{837EACF0-2F34-4DEC-AEC7-939863B28700}" presName="rootConnector" presStyleLbl="node2" presStyleIdx="1" presStyleCnt="3"/>
      <dgm:spPr/>
      <dgm:t>
        <a:bodyPr/>
        <a:lstStyle/>
        <a:p>
          <a:endParaRPr lang="en-US"/>
        </a:p>
      </dgm:t>
    </dgm:pt>
    <dgm:pt modelId="{8D384CC0-42BB-4E7E-8E2D-09E0D7C4CC83}" type="pres">
      <dgm:prSet presAssocID="{837EACF0-2F34-4DEC-AEC7-939863B28700}" presName="hierChild4" presStyleCnt="0"/>
      <dgm:spPr/>
    </dgm:pt>
    <dgm:pt modelId="{378002FA-AF4C-4A68-B738-4FF8F3AA9035}" type="pres">
      <dgm:prSet presAssocID="{837EACF0-2F34-4DEC-AEC7-939863B28700}" presName="hierChild5" presStyleCnt="0"/>
      <dgm:spPr/>
    </dgm:pt>
    <dgm:pt modelId="{24D93030-1CD1-4DBB-B86B-2C3B921669E3}" type="pres">
      <dgm:prSet presAssocID="{FF87E7E3-42E5-45BE-818B-8C54625D492E}" presName="Name35" presStyleLbl="parChTrans1D2" presStyleIdx="2" presStyleCnt="3"/>
      <dgm:spPr/>
      <dgm:t>
        <a:bodyPr/>
        <a:lstStyle/>
        <a:p>
          <a:endParaRPr lang="en-US"/>
        </a:p>
      </dgm:t>
    </dgm:pt>
    <dgm:pt modelId="{1D51F7DD-4F6B-4BA0-9902-92CEAD7D7DA8}" type="pres">
      <dgm:prSet presAssocID="{1AA5D3D2-4B0D-4293-A6C1-F104292BCC54}" presName="hierRoot2" presStyleCnt="0">
        <dgm:presLayoutVars>
          <dgm:hierBranch/>
        </dgm:presLayoutVars>
      </dgm:prSet>
      <dgm:spPr/>
    </dgm:pt>
    <dgm:pt modelId="{F3554632-CECF-4E02-A630-5D04AD30449C}" type="pres">
      <dgm:prSet presAssocID="{1AA5D3D2-4B0D-4293-A6C1-F104292BCC54}" presName="rootComposite" presStyleCnt="0"/>
      <dgm:spPr/>
    </dgm:pt>
    <dgm:pt modelId="{C4B8AD78-6408-4628-9AA3-017144F73C78}" type="pres">
      <dgm:prSet presAssocID="{1AA5D3D2-4B0D-4293-A6C1-F104292BCC54}" presName="rootText" presStyleLbl="node2" presStyleIdx="2" presStyleCnt="3" custScaleX="171656" custScaleY="473878" custLinFactNeighborX="13977" custLinFactNeighborY="71888">
        <dgm:presLayoutVars>
          <dgm:chPref val="3"/>
        </dgm:presLayoutVars>
      </dgm:prSet>
      <dgm:spPr/>
      <dgm:t>
        <a:bodyPr/>
        <a:lstStyle/>
        <a:p>
          <a:endParaRPr lang="en-US"/>
        </a:p>
      </dgm:t>
    </dgm:pt>
    <dgm:pt modelId="{CE3D5DD0-E365-479B-9B9D-E27423873B61}" type="pres">
      <dgm:prSet presAssocID="{1AA5D3D2-4B0D-4293-A6C1-F104292BCC54}" presName="rootConnector" presStyleLbl="node2" presStyleIdx="2" presStyleCnt="3"/>
      <dgm:spPr/>
      <dgm:t>
        <a:bodyPr/>
        <a:lstStyle/>
        <a:p>
          <a:endParaRPr lang="en-US"/>
        </a:p>
      </dgm:t>
    </dgm:pt>
    <dgm:pt modelId="{6EF9FE07-DBA8-4282-B316-4ACD5E371926}" type="pres">
      <dgm:prSet presAssocID="{1AA5D3D2-4B0D-4293-A6C1-F104292BCC54}" presName="hierChild4" presStyleCnt="0"/>
      <dgm:spPr/>
    </dgm:pt>
    <dgm:pt modelId="{0FDF9C23-0247-4B9B-817C-C324D3CAA8DA}" type="pres">
      <dgm:prSet presAssocID="{1AA5D3D2-4B0D-4293-A6C1-F104292BCC54}" presName="hierChild5" presStyleCnt="0"/>
      <dgm:spPr/>
    </dgm:pt>
    <dgm:pt modelId="{E2F533E8-7B3F-4B22-978E-CFFF1906CA27}" type="pres">
      <dgm:prSet presAssocID="{9D211332-6675-4F77-B19F-54E926A131F6}" presName="hierChild3" presStyleCnt="0"/>
      <dgm:spPr/>
    </dgm:pt>
  </dgm:ptLst>
  <dgm:cxnLst>
    <dgm:cxn modelId="{C54D7FE8-7625-4ED3-85FE-0B5ABA6B9737}" type="presOf" srcId="{EED803C7-314B-47EF-B20B-E1439D35B929}" destId="{CCA3C7E5-E0AA-407A-B9BD-48F853812560}" srcOrd="0" destOrd="0" presId="urn:microsoft.com/office/officeart/2005/8/layout/orgChart1"/>
    <dgm:cxn modelId="{CB0EEBEE-6718-4B06-9333-506784E5875E}" type="presOf" srcId="{9D211332-6675-4F77-B19F-54E926A131F6}" destId="{82C3216D-B374-4380-9699-FFC6BDB58040}" srcOrd="0" destOrd="0" presId="urn:microsoft.com/office/officeart/2005/8/layout/orgChart1"/>
    <dgm:cxn modelId="{E6BF5D9E-E3A3-4285-99DE-6A3214A232EF}" srcId="{9D211332-6675-4F77-B19F-54E926A131F6}" destId="{837EACF0-2F34-4DEC-AEC7-939863B28700}" srcOrd="1" destOrd="0" parTransId="{42D387DA-AB4A-43BF-9C29-106C1763DDAC}" sibTransId="{995F9250-C843-48A9-BB4B-74DD62D87C6E}"/>
    <dgm:cxn modelId="{90EDF069-7EF9-47FD-916F-3B36906C5291}" type="presOf" srcId="{42D387DA-AB4A-43BF-9C29-106C1763DDAC}" destId="{BC295286-F335-499F-AAC5-A2F34AB937C8}" srcOrd="0" destOrd="0" presId="urn:microsoft.com/office/officeart/2005/8/layout/orgChart1"/>
    <dgm:cxn modelId="{A7C16C21-049D-4F8A-AD7C-459398046454}" type="presOf" srcId="{1AA5D3D2-4B0D-4293-A6C1-F104292BCC54}" destId="{CE3D5DD0-E365-479B-9B9D-E27423873B61}" srcOrd="1" destOrd="0" presId="urn:microsoft.com/office/officeart/2005/8/layout/orgChart1"/>
    <dgm:cxn modelId="{EE414631-18AB-465B-B042-F4F8B014CF71}" srcId="{9D211332-6675-4F77-B19F-54E926A131F6}" destId="{1AA5D3D2-4B0D-4293-A6C1-F104292BCC54}" srcOrd="2" destOrd="0" parTransId="{FF87E7E3-42E5-45BE-818B-8C54625D492E}" sibTransId="{8CD516D3-A03C-4253-88A2-B77BEB8C997D}"/>
    <dgm:cxn modelId="{21D1ADE9-96DD-4FA1-9F14-58B3EAD346C5}" type="presOf" srcId="{9D211332-6675-4F77-B19F-54E926A131F6}" destId="{96973605-6480-42CA-B7AF-C4D6BCAB985D}" srcOrd="1" destOrd="0" presId="urn:microsoft.com/office/officeart/2005/8/layout/orgChart1"/>
    <dgm:cxn modelId="{81116955-E37B-4C78-818E-1E2A48FA7FF9}" type="presOf" srcId="{837EACF0-2F34-4DEC-AEC7-939863B28700}" destId="{E1977216-F40F-47B3-A080-21CD13DE453E}" srcOrd="1" destOrd="0" presId="urn:microsoft.com/office/officeart/2005/8/layout/orgChart1"/>
    <dgm:cxn modelId="{80AB41C7-FF5D-4E72-A69F-41A55D4DE8B3}" type="presOf" srcId="{837EACF0-2F34-4DEC-AEC7-939863B28700}" destId="{34E560AD-0E07-4F04-BC5E-C2A836994230}" srcOrd="0" destOrd="0" presId="urn:microsoft.com/office/officeart/2005/8/layout/orgChart1"/>
    <dgm:cxn modelId="{3E5A934C-DF27-43DA-B2FB-CAA2A33B9D33}" srcId="{9D211332-6675-4F77-B19F-54E926A131F6}" destId="{C15A7E0E-ED65-4502-94F8-5273DBCC7689}" srcOrd="0" destOrd="0" parTransId="{24D718B1-BD4B-4F0A-8AB2-C44B67D82BE2}" sibTransId="{9BAE4BF9-F6E3-4BE7-AE35-99B38CCEDB63}"/>
    <dgm:cxn modelId="{F80A8E70-CCE4-4A63-BF15-BF01C022E0ED}" srcId="{EED803C7-314B-47EF-B20B-E1439D35B929}" destId="{9D211332-6675-4F77-B19F-54E926A131F6}" srcOrd="0" destOrd="0" parTransId="{B0169E40-18B2-48F9-B9F0-CAB71281FCFE}" sibTransId="{47279176-8340-487E-84BF-6C99392443EB}"/>
    <dgm:cxn modelId="{060E5EAC-8011-487B-A187-076CC4AE83B3}" type="presOf" srcId="{C15A7E0E-ED65-4502-94F8-5273DBCC7689}" destId="{1C45E778-91EF-4E80-BEBC-8F14356EDEB4}" srcOrd="1" destOrd="0" presId="urn:microsoft.com/office/officeart/2005/8/layout/orgChart1"/>
    <dgm:cxn modelId="{9A7B3645-C732-479E-9676-E1C01E56528F}" type="presOf" srcId="{24D718B1-BD4B-4F0A-8AB2-C44B67D82BE2}" destId="{90D7EC1D-A2D3-4948-A6AD-9E5310F907C6}" srcOrd="0" destOrd="0" presId="urn:microsoft.com/office/officeart/2005/8/layout/orgChart1"/>
    <dgm:cxn modelId="{E31D5D4C-6FB0-4171-BC51-706B83AC9AF1}" type="presOf" srcId="{FF87E7E3-42E5-45BE-818B-8C54625D492E}" destId="{24D93030-1CD1-4DBB-B86B-2C3B921669E3}" srcOrd="0" destOrd="0" presId="urn:microsoft.com/office/officeart/2005/8/layout/orgChart1"/>
    <dgm:cxn modelId="{99C5552C-3A31-4ED1-B692-1D88106FCAD6}" type="presOf" srcId="{C15A7E0E-ED65-4502-94F8-5273DBCC7689}" destId="{8B84A89E-1796-4406-B563-B280A1110038}" srcOrd="0" destOrd="0" presId="urn:microsoft.com/office/officeart/2005/8/layout/orgChart1"/>
    <dgm:cxn modelId="{567EE983-D756-4FD5-842B-41D8D1D2EA42}" type="presOf" srcId="{1AA5D3D2-4B0D-4293-A6C1-F104292BCC54}" destId="{C4B8AD78-6408-4628-9AA3-017144F73C78}" srcOrd="0" destOrd="0" presId="urn:microsoft.com/office/officeart/2005/8/layout/orgChart1"/>
    <dgm:cxn modelId="{023587D0-99C4-40A7-A138-5C7783915340}" type="presParOf" srcId="{CCA3C7E5-E0AA-407A-B9BD-48F853812560}" destId="{8666A0D8-4791-46EB-A441-86F00EA7B3C1}" srcOrd="0" destOrd="0" presId="urn:microsoft.com/office/officeart/2005/8/layout/orgChart1"/>
    <dgm:cxn modelId="{3A3596B7-0015-4ADA-872D-C27376A8AD90}" type="presParOf" srcId="{8666A0D8-4791-46EB-A441-86F00EA7B3C1}" destId="{10E76796-95F6-4155-8E42-223A7E0C8AC7}" srcOrd="0" destOrd="0" presId="urn:microsoft.com/office/officeart/2005/8/layout/orgChart1"/>
    <dgm:cxn modelId="{332239E7-0D71-4FBE-ACDC-F7288CAFE93B}" type="presParOf" srcId="{10E76796-95F6-4155-8E42-223A7E0C8AC7}" destId="{82C3216D-B374-4380-9699-FFC6BDB58040}" srcOrd="0" destOrd="0" presId="urn:microsoft.com/office/officeart/2005/8/layout/orgChart1"/>
    <dgm:cxn modelId="{FC895D4A-76C8-4B2D-95EE-784CCBD3DE9A}" type="presParOf" srcId="{10E76796-95F6-4155-8E42-223A7E0C8AC7}" destId="{96973605-6480-42CA-B7AF-C4D6BCAB985D}" srcOrd="1" destOrd="0" presId="urn:microsoft.com/office/officeart/2005/8/layout/orgChart1"/>
    <dgm:cxn modelId="{1279D732-91D2-4D5E-B01B-AA1C19C2AA9A}" type="presParOf" srcId="{8666A0D8-4791-46EB-A441-86F00EA7B3C1}" destId="{C239969F-759C-4BDF-B82C-2BECB978F4A1}" srcOrd="1" destOrd="0" presId="urn:microsoft.com/office/officeart/2005/8/layout/orgChart1"/>
    <dgm:cxn modelId="{4F8CDF66-49D3-44DB-B7D0-FF35EC81E454}" type="presParOf" srcId="{C239969F-759C-4BDF-B82C-2BECB978F4A1}" destId="{90D7EC1D-A2D3-4948-A6AD-9E5310F907C6}" srcOrd="0" destOrd="0" presId="urn:microsoft.com/office/officeart/2005/8/layout/orgChart1"/>
    <dgm:cxn modelId="{0A6747CE-D42C-406C-ACD7-86C3D27AA8B6}" type="presParOf" srcId="{C239969F-759C-4BDF-B82C-2BECB978F4A1}" destId="{CBCEE1A1-29CE-4809-BD89-7FFE83CA821B}" srcOrd="1" destOrd="0" presId="urn:microsoft.com/office/officeart/2005/8/layout/orgChart1"/>
    <dgm:cxn modelId="{34B82AC6-1D83-4EE2-A0FD-00C48A243139}" type="presParOf" srcId="{CBCEE1A1-29CE-4809-BD89-7FFE83CA821B}" destId="{6EEA4400-3FDE-4FA0-81B9-3063E1DCB1B3}" srcOrd="0" destOrd="0" presId="urn:microsoft.com/office/officeart/2005/8/layout/orgChart1"/>
    <dgm:cxn modelId="{406B9562-0DB8-4DEE-BCB1-03156E5D3F64}" type="presParOf" srcId="{6EEA4400-3FDE-4FA0-81B9-3063E1DCB1B3}" destId="{8B84A89E-1796-4406-B563-B280A1110038}" srcOrd="0" destOrd="0" presId="urn:microsoft.com/office/officeart/2005/8/layout/orgChart1"/>
    <dgm:cxn modelId="{0C22930A-17B9-4F8F-82CD-1F8945251D78}" type="presParOf" srcId="{6EEA4400-3FDE-4FA0-81B9-3063E1DCB1B3}" destId="{1C45E778-91EF-4E80-BEBC-8F14356EDEB4}" srcOrd="1" destOrd="0" presId="urn:microsoft.com/office/officeart/2005/8/layout/orgChart1"/>
    <dgm:cxn modelId="{9DA27862-080A-45C0-8AF3-6CB7F15DD9A1}" type="presParOf" srcId="{CBCEE1A1-29CE-4809-BD89-7FFE83CA821B}" destId="{5CB1E297-DECB-43D6-BDFD-1BF5E3525BFC}" srcOrd="1" destOrd="0" presId="urn:microsoft.com/office/officeart/2005/8/layout/orgChart1"/>
    <dgm:cxn modelId="{F7262CD0-2233-414E-9A6F-CE7A45F2D224}" type="presParOf" srcId="{CBCEE1A1-29CE-4809-BD89-7FFE83CA821B}" destId="{4BC52D17-7F3F-47C8-861E-B4D600B5DBEB}" srcOrd="2" destOrd="0" presId="urn:microsoft.com/office/officeart/2005/8/layout/orgChart1"/>
    <dgm:cxn modelId="{3D9CED15-B69D-4FF8-8AFB-B9ED448AE14D}" type="presParOf" srcId="{C239969F-759C-4BDF-B82C-2BECB978F4A1}" destId="{BC295286-F335-499F-AAC5-A2F34AB937C8}" srcOrd="2" destOrd="0" presId="urn:microsoft.com/office/officeart/2005/8/layout/orgChart1"/>
    <dgm:cxn modelId="{C061DBE9-4628-4960-8084-DE06AB950EC1}" type="presParOf" srcId="{C239969F-759C-4BDF-B82C-2BECB978F4A1}" destId="{0A7543E8-A5AD-4DB2-ADFA-F44E1A463012}" srcOrd="3" destOrd="0" presId="urn:microsoft.com/office/officeart/2005/8/layout/orgChart1"/>
    <dgm:cxn modelId="{DD554BDD-00B8-4BAF-9BCD-9F8525FCAF73}" type="presParOf" srcId="{0A7543E8-A5AD-4DB2-ADFA-F44E1A463012}" destId="{2387EB20-80D0-48C9-A5F0-D46DF525C9F5}" srcOrd="0" destOrd="0" presId="urn:microsoft.com/office/officeart/2005/8/layout/orgChart1"/>
    <dgm:cxn modelId="{AB72067B-2591-4A5F-9B2F-F9F5266157B2}" type="presParOf" srcId="{2387EB20-80D0-48C9-A5F0-D46DF525C9F5}" destId="{34E560AD-0E07-4F04-BC5E-C2A836994230}" srcOrd="0" destOrd="0" presId="urn:microsoft.com/office/officeart/2005/8/layout/orgChart1"/>
    <dgm:cxn modelId="{4679B5FF-4EAF-4102-8DCF-8E65DAEA0B8A}" type="presParOf" srcId="{2387EB20-80D0-48C9-A5F0-D46DF525C9F5}" destId="{E1977216-F40F-47B3-A080-21CD13DE453E}" srcOrd="1" destOrd="0" presId="urn:microsoft.com/office/officeart/2005/8/layout/orgChart1"/>
    <dgm:cxn modelId="{B4705000-70CF-473F-912A-B46705411CBF}" type="presParOf" srcId="{0A7543E8-A5AD-4DB2-ADFA-F44E1A463012}" destId="{8D384CC0-42BB-4E7E-8E2D-09E0D7C4CC83}" srcOrd="1" destOrd="0" presId="urn:microsoft.com/office/officeart/2005/8/layout/orgChart1"/>
    <dgm:cxn modelId="{180F1E2A-D110-4581-8C88-2878D8705538}" type="presParOf" srcId="{0A7543E8-A5AD-4DB2-ADFA-F44E1A463012}" destId="{378002FA-AF4C-4A68-B738-4FF8F3AA9035}" srcOrd="2" destOrd="0" presId="urn:microsoft.com/office/officeart/2005/8/layout/orgChart1"/>
    <dgm:cxn modelId="{F8ACDB1B-D4C4-407F-BDA0-0CA1DC7047C9}" type="presParOf" srcId="{C239969F-759C-4BDF-B82C-2BECB978F4A1}" destId="{24D93030-1CD1-4DBB-B86B-2C3B921669E3}" srcOrd="4" destOrd="0" presId="urn:microsoft.com/office/officeart/2005/8/layout/orgChart1"/>
    <dgm:cxn modelId="{83F9767E-737A-4A51-9C33-701A63D69FCB}" type="presParOf" srcId="{C239969F-759C-4BDF-B82C-2BECB978F4A1}" destId="{1D51F7DD-4F6B-4BA0-9902-92CEAD7D7DA8}" srcOrd="5" destOrd="0" presId="urn:microsoft.com/office/officeart/2005/8/layout/orgChart1"/>
    <dgm:cxn modelId="{6FCE2775-A004-43DA-B0D6-B4C5D49E65EC}" type="presParOf" srcId="{1D51F7DD-4F6B-4BA0-9902-92CEAD7D7DA8}" destId="{F3554632-CECF-4E02-A630-5D04AD30449C}" srcOrd="0" destOrd="0" presId="urn:microsoft.com/office/officeart/2005/8/layout/orgChart1"/>
    <dgm:cxn modelId="{A42D88DE-32EF-4989-A160-0C5A1D998245}" type="presParOf" srcId="{F3554632-CECF-4E02-A630-5D04AD30449C}" destId="{C4B8AD78-6408-4628-9AA3-017144F73C78}" srcOrd="0" destOrd="0" presId="urn:microsoft.com/office/officeart/2005/8/layout/orgChart1"/>
    <dgm:cxn modelId="{40CE8191-0254-4013-B282-FD0B63BA7831}" type="presParOf" srcId="{F3554632-CECF-4E02-A630-5D04AD30449C}" destId="{CE3D5DD0-E365-479B-9B9D-E27423873B61}" srcOrd="1" destOrd="0" presId="urn:microsoft.com/office/officeart/2005/8/layout/orgChart1"/>
    <dgm:cxn modelId="{1B82003A-6207-4B78-9BA6-24C31988610C}" type="presParOf" srcId="{1D51F7DD-4F6B-4BA0-9902-92CEAD7D7DA8}" destId="{6EF9FE07-DBA8-4282-B316-4ACD5E371926}" srcOrd="1" destOrd="0" presId="urn:microsoft.com/office/officeart/2005/8/layout/orgChart1"/>
    <dgm:cxn modelId="{38364DFF-4C18-422E-B39A-8AB246ED1AA5}" type="presParOf" srcId="{1D51F7DD-4F6B-4BA0-9902-92CEAD7D7DA8}" destId="{0FDF9C23-0247-4B9B-817C-C324D3CAA8DA}" srcOrd="2" destOrd="0" presId="urn:microsoft.com/office/officeart/2005/8/layout/orgChart1"/>
    <dgm:cxn modelId="{684BDE70-E8F2-4A88-9618-0DA652EBE0C0}" type="presParOf" srcId="{8666A0D8-4791-46EB-A441-86F00EA7B3C1}" destId="{E2F533E8-7B3F-4B22-978E-CFFF1906CA2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93030-1CD1-4DBB-B86B-2C3B921669E3}">
      <dsp:nvSpPr>
        <dsp:cNvPr id="0" name=""/>
        <dsp:cNvSpPr/>
      </dsp:nvSpPr>
      <dsp:spPr>
        <a:xfrm>
          <a:off x="4230166" y="869996"/>
          <a:ext cx="3061656" cy="685767"/>
        </a:xfrm>
        <a:custGeom>
          <a:avLst/>
          <a:gdLst/>
          <a:ahLst/>
          <a:cxnLst/>
          <a:rect l="0" t="0" r="0" b="0"/>
          <a:pathLst>
            <a:path>
              <a:moveTo>
                <a:pt x="0" y="0"/>
              </a:moveTo>
              <a:lnTo>
                <a:pt x="0" y="503068"/>
              </a:lnTo>
              <a:lnTo>
                <a:pt x="3061656" y="503068"/>
              </a:lnTo>
              <a:lnTo>
                <a:pt x="3061656" y="68576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295286-F335-499F-AAC5-A2F34AB937C8}">
      <dsp:nvSpPr>
        <dsp:cNvPr id="0" name=""/>
        <dsp:cNvSpPr/>
      </dsp:nvSpPr>
      <dsp:spPr>
        <a:xfrm>
          <a:off x="4230166" y="869996"/>
          <a:ext cx="162445" cy="627730"/>
        </a:xfrm>
        <a:custGeom>
          <a:avLst/>
          <a:gdLst/>
          <a:ahLst/>
          <a:cxnLst/>
          <a:rect l="0" t="0" r="0" b="0"/>
          <a:pathLst>
            <a:path>
              <a:moveTo>
                <a:pt x="0" y="0"/>
              </a:moveTo>
              <a:lnTo>
                <a:pt x="0" y="445030"/>
              </a:lnTo>
              <a:lnTo>
                <a:pt x="162445" y="445030"/>
              </a:lnTo>
              <a:lnTo>
                <a:pt x="162445" y="6277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D7EC1D-A2D3-4948-A6AD-9E5310F907C6}">
      <dsp:nvSpPr>
        <dsp:cNvPr id="0" name=""/>
        <dsp:cNvSpPr/>
      </dsp:nvSpPr>
      <dsp:spPr>
        <a:xfrm>
          <a:off x="1391227" y="869996"/>
          <a:ext cx="2838938" cy="496839"/>
        </a:xfrm>
        <a:custGeom>
          <a:avLst/>
          <a:gdLst/>
          <a:ahLst/>
          <a:cxnLst/>
          <a:rect l="0" t="0" r="0" b="0"/>
          <a:pathLst>
            <a:path>
              <a:moveTo>
                <a:pt x="2838938" y="0"/>
              </a:moveTo>
              <a:lnTo>
                <a:pt x="2838938" y="314139"/>
              </a:lnTo>
              <a:lnTo>
                <a:pt x="0" y="314139"/>
              </a:lnTo>
              <a:lnTo>
                <a:pt x="0" y="4968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C3216D-B374-4380-9699-FFC6BDB58040}">
      <dsp:nvSpPr>
        <dsp:cNvPr id="0" name=""/>
        <dsp:cNvSpPr/>
      </dsp:nvSpPr>
      <dsp:spPr>
        <a:xfrm>
          <a:off x="2427559" y="0"/>
          <a:ext cx="3605214" cy="869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kern="1200" cap="none" normalizeH="0" baseline="0" dirty="0" smtClean="0">
              <a:ln>
                <a:noFill/>
              </a:ln>
              <a:solidFill>
                <a:schemeClr val="tx1"/>
              </a:solidFill>
              <a:effectLst/>
              <a:latin typeface="Arial" charset="0"/>
            </a:rPr>
            <a:t>BỐ CỤC</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kern="1200" cap="none" normalizeH="0" baseline="0" dirty="0" smtClean="0">
              <a:ln>
                <a:noFill/>
              </a:ln>
              <a:solidFill>
                <a:schemeClr val="tx1"/>
              </a:solidFill>
              <a:effectLst/>
              <a:latin typeface="Arial" charset="0"/>
            </a:rPr>
            <a:t>       </a:t>
          </a:r>
          <a:r>
            <a:rPr kumimoji="0" lang="en-US" sz="2800" b="0" i="0" u="none" strike="noStrike" kern="1200" cap="none" normalizeH="0" baseline="0" dirty="0" smtClean="0">
              <a:ln>
                <a:noFill/>
              </a:ln>
              <a:solidFill>
                <a:srgbClr val="C00000"/>
              </a:solidFill>
              <a:effectLst/>
              <a:latin typeface="Arial" charset="0"/>
            </a:rPr>
            <a:t>3 </a:t>
          </a:r>
          <a:r>
            <a:rPr kumimoji="0" lang="en-US" sz="2800" b="0" i="0" u="none" strike="noStrike" kern="1200" cap="none" normalizeH="0" baseline="0" dirty="0" err="1" smtClean="0">
              <a:ln>
                <a:noFill/>
              </a:ln>
              <a:solidFill>
                <a:srgbClr val="C00000"/>
              </a:solidFill>
              <a:effectLst/>
              <a:latin typeface="Arial" charset="0"/>
            </a:rPr>
            <a:t>phần</a:t>
          </a:r>
          <a:endParaRPr kumimoji="0" lang="en-US" sz="2800" b="0" i="0" u="none" strike="noStrike" kern="1200" cap="none" normalizeH="0" baseline="0" dirty="0" smtClean="0">
            <a:ln>
              <a:noFill/>
            </a:ln>
            <a:solidFill>
              <a:srgbClr val="C00000"/>
            </a:solidFill>
            <a:effectLst/>
            <a:latin typeface="Arial" charset="0"/>
          </a:endParaRPr>
        </a:p>
      </dsp:txBody>
      <dsp:txXfrm>
        <a:off x="2427559" y="0"/>
        <a:ext cx="3605214" cy="869996"/>
      </dsp:txXfrm>
    </dsp:sp>
    <dsp:sp modelId="{8B84A89E-1796-4406-B563-B280A1110038}">
      <dsp:nvSpPr>
        <dsp:cNvPr id="0" name=""/>
        <dsp:cNvSpPr/>
      </dsp:nvSpPr>
      <dsp:spPr>
        <a:xfrm>
          <a:off x="62151" y="1366836"/>
          <a:ext cx="2658153" cy="43116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rtl="0">
            <a:spcBef>
              <a:spcPct val="0"/>
            </a:spcBef>
          </a:pPr>
          <a:r>
            <a:rPr lang="vi-VN" sz="2600" b="1" i="1" kern="1200" dirty="0" smtClean="0">
              <a:latin typeface="Arial" pitchFamily="34" charset="0"/>
              <a:cs typeface="Arial" pitchFamily="34" charset="0"/>
            </a:rPr>
            <a:t>Từ đầu </a:t>
          </a:r>
          <a:r>
            <a:rPr lang="en-US" sz="2600" b="1" i="1" kern="1200" dirty="0" smtClean="0">
              <a:latin typeface="Arial" pitchFamily="34" charset="0"/>
              <a:cs typeface="Arial" pitchFamily="34" charset="0"/>
            </a:rPr>
            <a:t>-&gt;</a:t>
          </a:r>
          <a:r>
            <a:rPr lang="vi-VN" sz="2600" b="1" i="1" kern="1200" dirty="0" smtClean="0">
              <a:latin typeface="Arial" pitchFamily="34" charset="0"/>
              <a:cs typeface="Arial" pitchFamily="34" charset="0"/>
            </a:rPr>
            <a:t> phát huy tài năng: </a:t>
          </a:r>
          <a:r>
            <a:rPr lang="vi-VN" sz="2600" b="1" i="1" kern="1200" dirty="0" smtClean="0">
              <a:solidFill>
                <a:srgbClr val="C00000"/>
              </a:solidFill>
              <a:latin typeface="Arial" pitchFamily="34" charset="0"/>
              <a:cs typeface="Arial" pitchFamily="34" charset="0"/>
            </a:rPr>
            <a:t>Cô bé Kiều Phương được phát hiện là có tài năng hội hoạ.</a:t>
          </a:r>
          <a:endParaRPr lang="en-US" sz="2600" b="1" i="1" kern="1200" dirty="0" smtClean="0">
            <a:solidFill>
              <a:srgbClr val="C00000"/>
            </a:solidFill>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700" b="0" i="0" u="none" strike="noStrike" kern="1200" cap="none" normalizeH="0" baseline="0" dirty="0" smtClean="0">
            <a:ln>
              <a:noFill/>
            </a:ln>
            <a:solidFill>
              <a:schemeClr val="tx1"/>
            </a:solidFill>
            <a:effectLst/>
            <a:latin typeface="Arial" charset="0"/>
          </a:endParaRPr>
        </a:p>
      </dsp:txBody>
      <dsp:txXfrm>
        <a:off x="62151" y="1366836"/>
        <a:ext cx="2658153" cy="4311651"/>
      </dsp:txXfrm>
    </dsp:sp>
    <dsp:sp modelId="{34E560AD-0E07-4F04-BC5E-C2A836994230}">
      <dsp:nvSpPr>
        <dsp:cNvPr id="0" name=""/>
        <dsp:cNvSpPr/>
      </dsp:nvSpPr>
      <dsp:spPr>
        <a:xfrm>
          <a:off x="3191303" y="1497727"/>
          <a:ext cx="2402617" cy="41807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rtl="0">
            <a:spcBef>
              <a:spcPct val="0"/>
            </a:spcBef>
          </a:pPr>
          <a:r>
            <a:rPr lang="en-US" sz="2600" b="1" i="1" u="none" kern="1200" dirty="0" err="1" smtClean="0">
              <a:solidFill>
                <a:schemeClr val="bg1"/>
              </a:solidFill>
              <a:latin typeface="Arial" pitchFamily="34" charset="0"/>
              <a:cs typeface="Arial" pitchFamily="34" charset="0"/>
            </a:rPr>
            <a:t>Tiếp</a:t>
          </a:r>
          <a:r>
            <a:rPr lang="vi-VN" sz="2600" b="1" i="1" u="none" kern="1200" dirty="0" smtClean="0">
              <a:solidFill>
                <a:schemeClr val="bg1"/>
              </a:solidFill>
              <a:latin typeface="Arial" pitchFamily="34" charset="0"/>
              <a:cs typeface="Arial" pitchFamily="34" charset="0"/>
            </a:rPr>
            <a:t>-&gt; muốn cả anh cùng đi nhận giải</a:t>
          </a:r>
          <a:r>
            <a:rPr lang="vi-VN" sz="2600" b="1" i="1" u="none" kern="1200" dirty="0" smtClean="0">
              <a:solidFill>
                <a:schemeClr val="tx1"/>
              </a:solidFill>
              <a:latin typeface="Arial" pitchFamily="34" charset="0"/>
              <a:cs typeface="Arial" pitchFamily="34" charset="0"/>
            </a:rPr>
            <a:t>: </a:t>
          </a:r>
          <a:r>
            <a:rPr lang="vi-VN" sz="2600" b="1" i="1" u="none" kern="1200" dirty="0" smtClean="0">
              <a:solidFill>
                <a:srgbClr val="FF0000"/>
              </a:solidFill>
              <a:latin typeface="Arial" pitchFamily="34" charset="0"/>
              <a:cs typeface="Arial" pitchFamily="34" charset="0"/>
            </a:rPr>
            <a:t>Sự  thay đổi trong tình cảm của ngươì anh đối với nhân vật Kiều Phương</a:t>
          </a:r>
          <a:endParaRPr lang="en-US" sz="2600" b="1" i="1" u="none" kern="1200" dirty="0" smtClean="0">
            <a:solidFill>
              <a:srgbClr val="FF0000"/>
            </a:solidFill>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dirty="0" smtClean="0">
            <a:ln>
              <a:noFill/>
            </a:ln>
            <a:solidFill>
              <a:schemeClr val="tx1"/>
            </a:solidFill>
            <a:effectLst/>
            <a:latin typeface="Arial" charset="0"/>
          </a:endParaRPr>
        </a:p>
      </dsp:txBody>
      <dsp:txXfrm>
        <a:off x="3191303" y="1497727"/>
        <a:ext cx="2402617" cy="4180760"/>
      </dsp:txXfrm>
    </dsp:sp>
    <dsp:sp modelId="{C4B8AD78-6408-4628-9AA3-017144F73C78}">
      <dsp:nvSpPr>
        <dsp:cNvPr id="0" name=""/>
        <dsp:cNvSpPr/>
      </dsp:nvSpPr>
      <dsp:spPr>
        <a:xfrm>
          <a:off x="5798421" y="1555764"/>
          <a:ext cx="2986803" cy="412272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rtl="0">
            <a:spcBef>
              <a:spcPct val="0"/>
            </a:spcBef>
          </a:pPr>
          <a:r>
            <a:rPr kumimoji="0" lang="vi-VN" sz="2600" b="1" i="1" u="none" strike="noStrike" kern="1200" cap="none" normalizeH="0" baseline="0" dirty="0" smtClean="0">
              <a:ln>
                <a:noFill/>
              </a:ln>
              <a:solidFill>
                <a:schemeClr val="bg1"/>
              </a:solidFill>
              <a:effectLst/>
              <a:latin typeface="Arial" charset="0"/>
            </a:rPr>
            <a:t>Còn lại: </a:t>
          </a:r>
          <a:r>
            <a:rPr kumimoji="0" lang="vi-VN" sz="2600" b="1" i="1" u="none" strike="noStrike" kern="1200" cap="none" normalizeH="0" baseline="0" dirty="0" smtClean="0">
              <a:ln>
                <a:noFill/>
              </a:ln>
              <a:solidFill>
                <a:srgbClr val="FF0000"/>
              </a:solidFill>
              <a:effectLst/>
              <a:latin typeface="Arial" charset="0"/>
            </a:rPr>
            <a:t>Người anh nhận ra những nhược điểm của mình và tình cảm trong trẻo, nhân hậu của em gái</a:t>
          </a:r>
          <a:r>
            <a:rPr kumimoji="0" lang="vi-VN" sz="2800" b="1" i="1" u="none" strike="noStrike" kern="1200" cap="none" normalizeH="0" baseline="0" dirty="0" smtClean="0">
              <a:ln>
                <a:noFill/>
              </a:ln>
              <a:solidFill>
                <a:srgbClr val="FF0000"/>
              </a:solidFill>
              <a:effectLst/>
              <a:latin typeface="Arial" charset="0"/>
            </a:rPr>
            <a:t>.</a:t>
          </a:r>
          <a:endParaRPr kumimoji="0" lang="en-US" sz="2800" b="1" i="1" u="none" strike="noStrike" kern="1200" cap="none" normalizeH="0" baseline="0" dirty="0" smtClean="0">
            <a:ln>
              <a:noFill/>
            </a:ln>
            <a:solidFill>
              <a:srgbClr val="FF0000"/>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kern="1200" cap="none" normalizeH="0" baseline="0" dirty="0" smtClean="0">
            <a:ln>
              <a:noFill/>
            </a:ln>
            <a:solidFill>
              <a:schemeClr val="tx1"/>
            </a:solidFill>
            <a:effectLst/>
            <a:latin typeface="Arial" charset="0"/>
          </a:endParaRPr>
        </a:p>
      </dsp:txBody>
      <dsp:txXfrm>
        <a:off x="5798421" y="1555764"/>
        <a:ext cx="2986803" cy="412272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318AAF-C5B3-4BD6-A776-21DBD319414C}" type="datetimeFigureOut">
              <a:rPr lang="en-US" smtClean="0"/>
              <a:t>3/1/2018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4A1C29-1C78-4E38-9EE6-061D6AC9914B}" type="slidenum">
              <a:rPr lang="en-US" smtClean="0"/>
              <a:t>‹#›</a:t>
            </a:fld>
            <a:endParaRPr lang="en-US"/>
          </a:p>
        </p:txBody>
      </p:sp>
    </p:spTree>
    <p:extLst>
      <p:ext uri="{BB962C8B-B14F-4D97-AF65-F5344CB8AC3E}">
        <p14:creationId xmlns:p14="http://schemas.microsoft.com/office/powerpoint/2010/main" val="2830432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033072-3A7D-4275-916D-1FAB3EC7BA92}"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1423909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33072-3A7D-4275-916D-1FAB3EC7BA92}"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164793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33072-3A7D-4275-916D-1FAB3EC7BA92}"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3704595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1E7173E9-2F36-4EC9-BA8C-CA94ACC1A5D3}" type="slidenum">
              <a:rPr lang="en-US"/>
              <a:pPr/>
              <a:t>‹#›</a:t>
            </a:fld>
            <a:endParaRPr lang="en-US"/>
          </a:p>
        </p:txBody>
      </p:sp>
    </p:spTree>
    <p:extLst>
      <p:ext uri="{BB962C8B-B14F-4D97-AF65-F5344CB8AC3E}">
        <p14:creationId xmlns:p14="http://schemas.microsoft.com/office/powerpoint/2010/main" val="2468307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33072-3A7D-4275-916D-1FAB3EC7BA92}"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920028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033072-3A7D-4275-916D-1FAB3EC7BA92}"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229184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033072-3A7D-4275-916D-1FAB3EC7BA92}" type="datetimeFigureOut">
              <a:rPr lang="en-US" smtClean="0"/>
              <a:t>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350548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033072-3A7D-4275-916D-1FAB3EC7BA92}" type="datetimeFigureOut">
              <a:rPr lang="en-US" smtClean="0"/>
              <a:t>3/1/2018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3183767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033072-3A7D-4275-916D-1FAB3EC7BA92}" type="datetimeFigureOut">
              <a:rPr lang="en-US" smtClean="0"/>
              <a:t>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3595855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033072-3A7D-4275-916D-1FAB3EC7BA92}" type="datetimeFigureOut">
              <a:rPr lang="en-US" smtClean="0"/>
              <a:t>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983405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033072-3A7D-4275-916D-1FAB3EC7BA92}" type="datetimeFigureOut">
              <a:rPr lang="en-US" smtClean="0"/>
              <a:t>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200665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033072-3A7D-4275-916D-1FAB3EC7BA92}" type="datetimeFigureOut">
              <a:rPr lang="en-US" smtClean="0"/>
              <a:t>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9C1AF-27B6-45B2-B7F1-F65AF30C2BA8}" type="slidenum">
              <a:rPr lang="en-US" smtClean="0"/>
              <a:t>‹#›</a:t>
            </a:fld>
            <a:endParaRPr lang="en-US"/>
          </a:p>
        </p:txBody>
      </p:sp>
    </p:spTree>
    <p:extLst>
      <p:ext uri="{BB962C8B-B14F-4D97-AF65-F5344CB8AC3E}">
        <p14:creationId xmlns:p14="http://schemas.microsoft.com/office/powerpoint/2010/main" val="410738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33072-3A7D-4275-916D-1FAB3EC7BA92}" type="datetimeFigureOut">
              <a:rPr lang="en-US" smtClean="0"/>
              <a:t>3/1/2018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9C1AF-27B6-45B2-B7F1-F65AF30C2BA8}" type="slidenum">
              <a:rPr lang="en-US" smtClean="0"/>
              <a:t>‹#›</a:t>
            </a:fld>
            <a:endParaRPr lang="en-US"/>
          </a:p>
        </p:txBody>
      </p:sp>
    </p:spTree>
    <p:extLst>
      <p:ext uri="{BB962C8B-B14F-4D97-AF65-F5344CB8AC3E}">
        <p14:creationId xmlns:p14="http://schemas.microsoft.com/office/powerpoint/2010/main" val="1207533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2.jpe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7.png"/><Relationship Id="rId7" Type="http://schemas.openxmlformats.org/officeDocument/2006/relationships/image" Target="../media/image33.jpeg"/><Relationship Id="rId12" Type="http://schemas.openxmlformats.org/officeDocument/2006/relationships/image" Target="../media/image37.gif"/><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26.jpeg"/><Relationship Id="rId5" Type="http://schemas.openxmlformats.org/officeDocument/2006/relationships/image" Target="../media/image10.png"/><Relationship Id="rId10" Type="http://schemas.openxmlformats.org/officeDocument/2006/relationships/image" Target="../media/image36.png"/><Relationship Id="rId4" Type="http://schemas.openxmlformats.org/officeDocument/2006/relationships/image" Target="../media/image9.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hyperlink" Target="../../../Welcome/My%20Documents/UNIT7/vocabulary.htm" TargetMode="External"/><Relationship Id="rId3" Type="http://schemas.openxmlformats.org/officeDocument/2006/relationships/image" Target="../media/image7.png"/><Relationship Id="rId7"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38.wmf"/></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7.png"/><Relationship Id="rId7"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40.gif"/></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7.gif"/><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7.png"/><Relationship Id="rId7" Type="http://schemas.openxmlformats.org/officeDocument/2006/relationships/image" Target="../media/image43.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7.gif"/><Relationship Id="rId7" Type="http://schemas.openxmlformats.org/officeDocument/2006/relationships/image" Target="../media/image10.pn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jpeg"/><Relationship Id="rId1" Type="http://schemas.openxmlformats.org/officeDocument/2006/relationships/slideLayout" Target="../slideLayouts/slideLayout12.xml"/><Relationship Id="rId5" Type="http://schemas.openxmlformats.org/officeDocument/2006/relationships/image" Target="../media/image49.jpeg"/><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jpeg"/><Relationship Id="rId1" Type="http://schemas.openxmlformats.org/officeDocument/2006/relationships/slideLayout" Target="../slideLayouts/slideLayout1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7.png"/><Relationship Id="rId7"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piral"/>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491288" y="4230688"/>
            <a:ext cx="5038725"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spiral"/>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003425" y="2840038"/>
            <a:ext cx="5038725"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spiral"/>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28600"/>
            <a:ext cx="6186488"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2" descr="E:\hanh hue\hinh anh\hoa hong\CA9FZ6A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76200"/>
            <a:ext cx="1676400" cy="1566863"/>
          </a:xfrm>
          <a:prstGeom prst="rect">
            <a:avLst/>
          </a:prstGeom>
          <a:solidFill>
            <a:srgbClr val="FFE2A7"/>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67" name="Picture 3" descr="E:\hanh hue\hinh anh\hoa hong\CA8V9FE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5075238"/>
            <a:ext cx="183515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4" descr="E:\hanh hue\hinh anh\hoa hong\CAEL69GJ.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5181600"/>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4" descr="E:\hanh hue\hinh anh\hoa hong\CAQHSNAL.jpg"/>
          <p:cNvPicPr>
            <a:picLocks noChangeAspect="1" noChangeArrowheads="1"/>
          </p:cNvPicPr>
          <p:nvPr/>
        </p:nvPicPr>
        <p:blipFill>
          <a:blip r:embed="rId6">
            <a:extLst>
              <a:ext uri="{28A0092B-C50C-407E-A947-70E740481C1C}">
                <a14:useLocalDpi xmlns:a14="http://schemas.microsoft.com/office/drawing/2010/main" val="0"/>
              </a:ext>
            </a:extLst>
          </a:blip>
          <a:srcRect l="13000" r="14999"/>
          <a:stretch>
            <a:fillRect/>
          </a:stretch>
        </p:blipFill>
        <p:spPr bwMode="auto">
          <a:xfrm>
            <a:off x="0" y="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descr="spiral"/>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6200775"/>
            <a:ext cx="51816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878675" y="2455309"/>
            <a:ext cx="6742243" cy="1857091"/>
          </a:xfrm>
          <a:prstGeom prst="rect">
            <a:avLst/>
          </a:prstGeom>
          <a:noFill/>
        </p:spPr>
        <p:txBody>
          <a:bodyPr wrap="square" lIns="91440" tIns="45720" rIns="91440" bIns="45720">
            <a:prstTxWarp prst="textChevron">
              <a:avLst>
                <a:gd name="adj" fmla="val 0"/>
              </a:avLst>
            </a:prstTxWarp>
            <a:spAutoFit/>
          </a:bodyPr>
          <a:lstStyle/>
          <a:p>
            <a:pPr algn="ctr"/>
            <a:r>
              <a:rPr lang="en-US" sz="300" b="1" dirty="0" err="1"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Bức</a:t>
            </a:r>
            <a:r>
              <a:rPr lang="en-US" sz="300" b="1" dirty="0"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 </a:t>
            </a:r>
            <a:r>
              <a:rPr lang="en-US" sz="300" b="1" dirty="0" err="1"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tranh</a:t>
            </a:r>
            <a:r>
              <a:rPr lang="en-US" sz="300" b="1" dirty="0"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 </a:t>
            </a:r>
            <a:r>
              <a:rPr lang="en-US" sz="300" b="1" err="1"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của</a:t>
            </a:r>
            <a:r>
              <a:rPr lang="en-US" sz="300" b="1"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 </a:t>
            </a:r>
            <a:r>
              <a:rPr lang="en-US" sz="300" b="1" smtClean="0">
                <a:ln w="18000">
                  <a:solidFill>
                    <a:schemeClr val="accent2">
                      <a:satMod val="140000"/>
                    </a:schemeClr>
                  </a:solidFill>
                  <a:prstDash val="solid"/>
                  <a:miter lim="800000"/>
                </a:ln>
                <a:solidFill>
                  <a:srgbClr val="FF0000"/>
                </a:solidFill>
                <a:latin typeface="Times New Roman" pitchFamily="18" charset="0"/>
                <a:cs typeface="Times New Roman" pitchFamily="18" charset="0"/>
              </a:rPr>
              <a:t>em gái tôi</a:t>
            </a:r>
            <a:endParaRPr lang="en-US" sz="300" b="1" dirty="0">
              <a:ln w="18000">
                <a:solidFill>
                  <a:schemeClr val="accent2">
                    <a:satMod val="140000"/>
                  </a:schemeClr>
                </a:solidFill>
                <a:prstDash val="solid"/>
                <a:miter lim="800000"/>
              </a:ln>
              <a:solidFill>
                <a:srgbClr val="FF0000"/>
              </a:solidFill>
              <a:latin typeface="Times New Roman" pitchFamily="18" charset="0"/>
              <a:cs typeface="Times New Roman" pitchFamily="18" charset="0"/>
            </a:endParaRPr>
          </a:p>
        </p:txBody>
      </p:sp>
      <p:sp>
        <p:nvSpPr>
          <p:cNvPr id="14" name="WordArt 2"/>
          <p:cNvSpPr>
            <a:spLocks noChangeArrowheads="1" noChangeShapeType="1" noTextEdit="1"/>
          </p:cNvSpPr>
          <p:nvPr/>
        </p:nvSpPr>
        <p:spPr bwMode="auto">
          <a:xfrm>
            <a:off x="1132681" y="1072313"/>
            <a:ext cx="7488237" cy="3240088"/>
          </a:xfrm>
          <a:prstGeom prst="rect">
            <a:avLst/>
          </a:prstGeom>
        </p:spPr>
        <p:txBody>
          <a:bodyPr spcFirstLastPara="1" wrap="none" fromWordArt="1">
            <a:prstTxWarp prst="textArchUp">
              <a:avLst>
                <a:gd name="adj" fmla="val 10305474"/>
              </a:avLst>
            </a:prstTxWarp>
          </a:bodyPr>
          <a:lstStyle/>
          <a:p>
            <a:pPr algn="ct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Chào</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mừng</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quý</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thầy</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cô</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về</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dự</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tiết</a:t>
            </a:r>
            <a:r>
              <a:rPr lang="en-US" sz="3600" kern="1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a:t>
            </a:r>
            <a:r>
              <a:rPr lang="en-US" sz="3600" kern="10" smtClean="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học ngày </a:t>
            </a:r>
            <a:r>
              <a:rPr lang="en-US" sz="4400" kern="10" dirty="0" err="1">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hôm</a:t>
            </a:r>
            <a:r>
              <a:rPr lang="en-US" sz="3600" kern="10" dirty="0">
                <a:ln w="9525">
                  <a:solidFill>
                    <a:srgbClr val="993366"/>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 nay</a:t>
            </a:r>
          </a:p>
        </p:txBody>
      </p:sp>
    </p:spTree>
    <p:extLst>
      <p:ext uri="{BB962C8B-B14F-4D97-AF65-F5344CB8AC3E}">
        <p14:creationId xmlns:p14="http://schemas.microsoft.com/office/powerpoint/2010/main" val="934824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2070"/>
                                        </p:tgtEl>
                                        <p:attrNameLst>
                                          <p:attrName>style.visibility</p:attrName>
                                        </p:attrNameLst>
                                      </p:cBhvr>
                                      <p:to>
                                        <p:strVal val="visible"/>
                                      </p:to>
                                    </p:set>
                                    <p:anim calcmode="lin" valueType="num">
                                      <p:cBhvr>
                                        <p:cTn id="7" dur="1000" fill="hold"/>
                                        <p:tgtEl>
                                          <p:spTgt spid="2070"/>
                                        </p:tgtEl>
                                        <p:attrNameLst>
                                          <p:attrName>ppt_w</p:attrName>
                                        </p:attrNameLst>
                                      </p:cBhvr>
                                      <p:tavLst>
                                        <p:tav tm="0">
                                          <p:val>
                                            <p:strVal val="#ppt_w*0.70"/>
                                          </p:val>
                                        </p:tav>
                                        <p:tav tm="100000">
                                          <p:val>
                                            <p:strVal val="#ppt_w"/>
                                          </p:val>
                                        </p:tav>
                                      </p:tavLst>
                                    </p:anim>
                                    <p:anim calcmode="lin" valueType="num">
                                      <p:cBhvr>
                                        <p:cTn id="8" dur="1000" fill="hold"/>
                                        <p:tgtEl>
                                          <p:spTgt spid="2070"/>
                                        </p:tgtEl>
                                        <p:attrNameLst>
                                          <p:attrName>ppt_h</p:attrName>
                                        </p:attrNameLst>
                                      </p:cBhvr>
                                      <p:tavLst>
                                        <p:tav tm="0">
                                          <p:val>
                                            <p:strVal val="#ppt_h"/>
                                          </p:val>
                                        </p:tav>
                                        <p:tav tm="100000">
                                          <p:val>
                                            <p:strVal val="#ppt_h"/>
                                          </p:val>
                                        </p:tav>
                                      </p:tavLst>
                                    </p:anim>
                                    <p:animEffect transition="in" filter="fade">
                                      <p:cBhvr>
                                        <p:cTn id="9" dur="1000"/>
                                        <p:tgtEl>
                                          <p:spTgt spid="2070"/>
                                        </p:tgtEl>
                                      </p:cBhvr>
                                    </p:animEffect>
                                  </p:childTnLst>
                                </p:cTn>
                              </p:par>
                              <p:par>
                                <p:cTn id="10" presetID="55" presetClass="entr" presetSubtype="0" fill="hold" nodeType="withEffect">
                                  <p:stCondLst>
                                    <p:cond delay="0"/>
                                  </p:stCondLst>
                                  <p:childTnLst>
                                    <p:set>
                                      <p:cBhvr>
                                        <p:cTn id="11" dur="1" fill="hold">
                                          <p:stCondLst>
                                            <p:cond delay="0"/>
                                          </p:stCondLst>
                                        </p:cTn>
                                        <p:tgtEl>
                                          <p:spTgt spid="2066"/>
                                        </p:tgtEl>
                                        <p:attrNameLst>
                                          <p:attrName>style.visibility</p:attrName>
                                        </p:attrNameLst>
                                      </p:cBhvr>
                                      <p:to>
                                        <p:strVal val="visible"/>
                                      </p:to>
                                    </p:set>
                                    <p:anim calcmode="lin" valueType="num">
                                      <p:cBhvr>
                                        <p:cTn id="12" dur="1000" fill="hold"/>
                                        <p:tgtEl>
                                          <p:spTgt spid="2066"/>
                                        </p:tgtEl>
                                        <p:attrNameLst>
                                          <p:attrName>ppt_w</p:attrName>
                                        </p:attrNameLst>
                                      </p:cBhvr>
                                      <p:tavLst>
                                        <p:tav tm="0">
                                          <p:val>
                                            <p:strVal val="#ppt_w*0.70"/>
                                          </p:val>
                                        </p:tav>
                                        <p:tav tm="100000">
                                          <p:val>
                                            <p:strVal val="#ppt_w"/>
                                          </p:val>
                                        </p:tav>
                                      </p:tavLst>
                                    </p:anim>
                                    <p:anim calcmode="lin" valueType="num">
                                      <p:cBhvr>
                                        <p:cTn id="13" dur="1000" fill="hold"/>
                                        <p:tgtEl>
                                          <p:spTgt spid="2066"/>
                                        </p:tgtEl>
                                        <p:attrNameLst>
                                          <p:attrName>ppt_h</p:attrName>
                                        </p:attrNameLst>
                                      </p:cBhvr>
                                      <p:tavLst>
                                        <p:tav tm="0">
                                          <p:val>
                                            <p:strVal val="#ppt_h"/>
                                          </p:val>
                                        </p:tav>
                                        <p:tav tm="100000">
                                          <p:val>
                                            <p:strVal val="#ppt_h"/>
                                          </p:val>
                                        </p:tav>
                                      </p:tavLst>
                                    </p:anim>
                                    <p:animEffect transition="in" filter="fade">
                                      <p:cBhvr>
                                        <p:cTn id="14" dur="1000"/>
                                        <p:tgtEl>
                                          <p:spTgt spid="2066"/>
                                        </p:tgtEl>
                                      </p:cBhvr>
                                    </p:animEffect>
                                  </p:childTnLst>
                                </p:cTn>
                              </p:par>
                              <p:par>
                                <p:cTn id="15" presetID="55" presetClass="entr" presetSubtype="0" fill="hold" nodeType="withEffect">
                                  <p:stCondLst>
                                    <p:cond delay="0"/>
                                  </p:stCondLst>
                                  <p:childTnLst>
                                    <p:set>
                                      <p:cBhvr>
                                        <p:cTn id="16" dur="1" fill="hold">
                                          <p:stCondLst>
                                            <p:cond delay="0"/>
                                          </p:stCondLst>
                                        </p:cTn>
                                        <p:tgtEl>
                                          <p:spTgt spid="2068"/>
                                        </p:tgtEl>
                                        <p:attrNameLst>
                                          <p:attrName>style.visibility</p:attrName>
                                        </p:attrNameLst>
                                      </p:cBhvr>
                                      <p:to>
                                        <p:strVal val="visible"/>
                                      </p:to>
                                    </p:set>
                                    <p:anim calcmode="lin" valueType="num">
                                      <p:cBhvr>
                                        <p:cTn id="17" dur="1000" fill="hold"/>
                                        <p:tgtEl>
                                          <p:spTgt spid="2068"/>
                                        </p:tgtEl>
                                        <p:attrNameLst>
                                          <p:attrName>ppt_w</p:attrName>
                                        </p:attrNameLst>
                                      </p:cBhvr>
                                      <p:tavLst>
                                        <p:tav tm="0">
                                          <p:val>
                                            <p:strVal val="#ppt_w*0.70"/>
                                          </p:val>
                                        </p:tav>
                                        <p:tav tm="100000">
                                          <p:val>
                                            <p:strVal val="#ppt_w"/>
                                          </p:val>
                                        </p:tav>
                                      </p:tavLst>
                                    </p:anim>
                                    <p:anim calcmode="lin" valueType="num">
                                      <p:cBhvr>
                                        <p:cTn id="18" dur="1000" fill="hold"/>
                                        <p:tgtEl>
                                          <p:spTgt spid="2068"/>
                                        </p:tgtEl>
                                        <p:attrNameLst>
                                          <p:attrName>ppt_h</p:attrName>
                                        </p:attrNameLst>
                                      </p:cBhvr>
                                      <p:tavLst>
                                        <p:tav tm="0">
                                          <p:val>
                                            <p:strVal val="#ppt_h"/>
                                          </p:val>
                                        </p:tav>
                                        <p:tav tm="100000">
                                          <p:val>
                                            <p:strVal val="#ppt_h"/>
                                          </p:val>
                                        </p:tav>
                                      </p:tavLst>
                                    </p:anim>
                                    <p:animEffect transition="in" filter="fade">
                                      <p:cBhvr>
                                        <p:cTn id="19" dur="1000"/>
                                        <p:tgtEl>
                                          <p:spTgt spid="2068"/>
                                        </p:tgtEl>
                                      </p:cBhvr>
                                    </p:animEffect>
                                  </p:childTnLst>
                                </p:cTn>
                              </p:par>
                              <p:par>
                                <p:cTn id="20" presetID="55" presetClass="entr" presetSubtype="0" fill="hold" nodeType="withEffect">
                                  <p:stCondLst>
                                    <p:cond delay="0"/>
                                  </p:stCondLst>
                                  <p:childTnLst>
                                    <p:set>
                                      <p:cBhvr>
                                        <p:cTn id="21" dur="1" fill="hold">
                                          <p:stCondLst>
                                            <p:cond delay="0"/>
                                          </p:stCondLst>
                                        </p:cTn>
                                        <p:tgtEl>
                                          <p:spTgt spid="2067"/>
                                        </p:tgtEl>
                                        <p:attrNameLst>
                                          <p:attrName>style.visibility</p:attrName>
                                        </p:attrNameLst>
                                      </p:cBhvr>
                                      <p:to>
                                        <p:strVal val="visible"/>
                                      </p:to>
                                    </p:set>
                                    <p:anim calcmode="lin" valueType="num">
                                      <p:cBhvr>
                                        <p:cTn id="22" dur="1000" fill="hold"/>
                                        <p:tgtEl>
                                          <p:spTgt spid="2067"/>
                                        </p:tgtEl>
                                        <p:attrNameLst>
                                          <p:attrName>ppt_w</p:attrName>
                                        </p:attrNameLst>
                                      </p:cBhvr>
                                      <p:tavLst>
                                        <p:tav tm="0">
                                          <p:val>
                                            <p:strVal val="#ppt_w*0.70"/>
                                          </p:val>
                                        </p:tav>
                                        <p:tav tm="100000">
                                          <p:val>
                                            <p:strVal val="#ppt_w"/>
                                          </p:val>
                                        </p:tav>
                                      </p:tavLst>
                                    </p:anim>
                                    <p:anim calcmode="lin" valueType="num">
                                      <p:cBhvr>
                                        <p:cTn id="23" dur="1000" fill="hold"/>
                                        <p:tgtEl>
                                          <p:spTgt spid="2067"/>
                                        </p:tgtEl>
                                        <p:attrNameLst>
                                          <p:attrName>ppt_h</p:attrName>
                                        </p:attrNameLst>
                                      </p:cBhvr>
                                      <p:tavLst>
                                        <p:tav tm="0">
                                          <p:val>
                                            <p:strVal val="#ppt_h"/>
                                          </p:val>
                                        </p:tav>
                                        <p:tav tm="100000">
                                          <p:val>
                                            <p:strVal val="#ppt_h"/>
                                          </p:val>
                                        </p:tav>
                                      </p:tavLst>
                                    </p:anim>
                                    <p:animEffect transition="in" filter="fade">
                                      <p:cBhvr>
                                        <p:cTn id="24" dur="1000"/>
                                        <p:tgtEl>
                                          <p:spTgt spid="2067"/>
                                        </p:tgtEl>
                                      </p:cBhvr>
                                    </p:animEffect>
                                  </p:childTnLst>
                                </p:cTn>
                              </p:par>
                              <p:par>
                                <p:cTn id="25" presetID="5" presetClass="entr" presetSubtype="5"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heckerboard(down)">
                                      <p:cBhvr>
                                        <p:cTn id="27" dur="500"/>
                                        <p:tgtEl>
                                          <p:spTgt spid="7"/>
                                        </p:tgtEl>
                                      </p:cBhvr>
                                    </p:animEffect>
                                  </p:childTnLst>
                                </p:cTn>
                              </p:par>
                              <p:par>
                                <p:cTn id="28" presetID="5" presetClass="entr" presetSubtype="5"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heckerboard(down)">
                                      <p:cBhvr>
                                        <p:cTn id="30" dur="500"/>
                                        <p:tgtEl>
                                          <p:spTgt spid="8"/>
                                        </p:tgtEl>
                                      </p:cBhvr>
                                    </p:animEffect>
                                  </p:childTnLst>
                                </p:cTn>
                              </p:par>
                              <p:par>
                                <p:cTn id="31" presetID="5" presetClass="entr" presetSubtype="5"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heckerboard(down)">
                                      <p:cBhvr>
                                        <p:cTn id="33" dur="500"/>
                                        <p:tgtEl>
                                          <p:spTgt spid="10"/>
                                        </p:tgtEl>
                                      </p:cBhvr>
                                    </p:animEffect>
                                  </p:childTnLst>
                                </p:cTn>
                              </p:par>
                              <p:par>
                                <p:cTn id="34" presetID="5" presetClass="entr" presetSubtype="5"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checkerboard(down)">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2" name="Group 10"/>
          <p:cNvGrpSpPr>
            <a:grpSpLocks/>
          </p:cNvGrpSpPr>
          <p:nvPr/>
        </p:nvGrpSpPr>
        <p:grpSpPr bwMode="auto">
          <a:xfrm>
            <a:off x="0" y="0"/>
            <a:ext cx="9144000" cy="6858000"/>
            <a:chOff x="0" y="0"/>
            <a:chExt cx="5760" cy="4320"/>
          </a:xfrm>
        </p:grpSpPr>
        <p:pic>
          <p:nvPicPr>
            <p:cNvPr id="76803"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6"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371600"/>
            <a:ext cx="8305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nvGrpSpPr>
          <p:cNvPr id="4" name="Group 3"/>
          <p:cNvGrpSpPr/>
          <p:nvPr/>
        </p:nvGrpSpPr>
        <p:grpSpPr>
          <a:xfrm>
            <a:off x="304800" y="-41563"/>
            <a:ext cx="8705919" cy="1752600"/>
            <a:chOff x="304800" y="-41563"/>
            <a:chExt cx="8705919" cy="1752600"/>
          </a:xfrm>
        </p:grpSpPr>
        <p:sp>
          <p:nvSpPr>
            <p:cNvPr id="3" name="Vertical Scroll 2"/>
            <p:cNvSpPr/>
            <p:nvPr/>
          </p:nvSpPr>
          <p:spPr>
            <a:xfrm rot="5400000">
              <a:off x="3791019" y="-3508663"/>
              <a:ext cx="1752600" cy="8686800"/>
            </a:xfrm>
            <a:prstGeom prst="verticalScroll">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ChangeArrowheads="1"/>
            </p:cNvSpPr>
            <p:nvPr/>
          </p:nvSpPr>
          <p:spPr bwMode="auto">
            <a:xfrm>
              <a:off x="304800" y="296128"/>
              <a:ext cx="86868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vi-VN" sz="3200" b="1" dirty="0">
                  <a:latin typeface="Arial" pitchFamily="34" charset="0"/>
                  <a:cs typeface="Arial" pitchFamily="34" charset="0"/>
                </a:rPr>
                <a:t>Bức tranh đoạt giải nhất của Kiều Phương lại là bức tranh vẽ về người anh của mình.</a:t>
              </a:r>
            </a:p>
          </p:txBody>
        </p:sp>
      </p:grpSp>
    </p:spTree>
    <p:extLst>
      <p:ext uri="{BB962C8B-B14F-4D97-AF65-F5344CB8AC3E}">
        <p14:creationId xmlns:p14="http://schemas.microsoft.com/office/powerpoint/2010/main" val="25162741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6" name="Group 10"/>
          <p:cNvGrpSpPr>
            <a:grpSpLocks/>
          </p:cNvGrpSpPr>
          <p:nvPr/>
        </p:nvGrpSpPr>
        <p:grpSpPr bwMode="auto">
          <a:xfrm>
            <a:off x="0" y="0"/>
            <a:ext cx="9144000" cy="6858000"/>
            <a:chOff x="0" y="0"/>
            <a:chExt cx="5760" cy="4320"/>
          </a:xfrm>
        </p:grpSpPr>
        <p:pic>
          <p:nvPicPr>
            <p:cNvPr id="77827"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40607"/>
            <a:ext cx="85725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nvGrpSpPr>
          <p:cNvPr id="3" name="Group 2"/>
          <p:cNvGrpSpPr/>
          <p:nvPr/>
        </p:nvGrpSpPr>
        <p:grpSpPr>
          <a:xfrm>
            <a:off x="22860" y="4437619"/>
            <a:ext cx="8763000" cy="1124981"/>
            <a:chOff x="228600" y="1600201"/>
            <a:chExt cx="8763000" cy="1124981"/>
          </a:xfrm>
        </p:grpSpPr>
        <p:sp>
          <p:nvSpPr>
            <p:cNvPr id="2" name="Vertical Scroll 1"/>
            <p:cNvSpPr/>
            <p:nvPr/>
          </p:nvSpPr>
          <p:spPr>
            <a:xfrm>
              <a:off x="228600" y="1600201"/>
              <a:ext cx="8763000" cy="1124981"/>
            </a:xfrm>
            <a:prstGeom prst="verticalScroll">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10" name="Rectangle 6"/>
            <p:cNvSpPr>
              <a:spLocks noChangeArrowheads="1"/>
            </p:cNvSpPr>
            <p:nvPr/>
          </p:nvSpPr>
          <p:spPr bwMode="auto">
            <a:xfrm>
              <a:off x="685800" y="1771075"/>
              <a:ext cx="8305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vi-VN" sz="2800" b="1" dirty="0" smtClean="0">
                  <a:latin typeface="Arial" pitchFamily="34" charset="0"/>
                  <a:cs typeface="Arial" pitchFamily="34" charset="0"/>
                </a:rPr>
                <a:t>Người anh </a:t>
              </a:r>
              <a:r>
                <a:rPr lang="vi-VN" sz="2800" b="1" dirty="0">
                  <a:latin typeface="Arial" pitchFamily="34" charset="0"/>
                  <a:cs typeface="Arial" pitchFamily="34" charset="0"/>
                </a:rPr>
                <a:t>nhận ra tấm lòng nhân hậu của em gái và hối hận về </a:t>
              </a:r>
              <a:r>
                <a:rPr lang="vi-VN" sz="2800" b="1" dirty="0" smtClean="0">
                  <a:latin typeface="Arial" pitchFamily="34" charset="0"/>
                  <a:cs typeface="Arial" pitchFamily="34" charset="0"/>
                </a:rPr>
                <a:t>l</a:t>
              </a:r>
              <a:r>
                <a:rPr lang="en-US" sz="2800" b="1" dirty="0">
                  <a:latin typeface="Arial" pitchFamily="34" charset="0"/>
                  <a:cs typeface="Arial" pitchFamily="34" charset="0"/>
                </a:rPr>
                <a:t>ò</a:t>
              </a:r>
              <a:r>
                <a:rPr lang="vi-VN" sz="2800" b="1" dirty="0" smtClean="0">
                  <a:latin typeface="Arial" pitchFamily="34" charset="0"/>
                  <a:cs typeface="Arial" pitchFamily="34" charset="0"/>
                </a:rPr>
                <a:t>ng </a:t>
              </a:r>
              <a:r>
                <a:rPr lang="vi-VN" sz="2800" b="1" dirty="0">
                  <a:latin typeface="Arial" pitchFamily="34" charset="0"/>
                  <a:cs typeface="Arial" pitchFamily="34" charset="0"/>
                </a:rPr>
                <a:t>đố </a:t>
              </a:r>
              <a:r>
                <a:rPr lang="en-US" sz="2800" b="1" dirty="0" err="1">
                  <a:latin typeface="Arial" pitchFamily="34" charset="0"/>
                  <a:cs typeface="Arial" pitchFamily="34" charset="0"/>
                </a:rPr>
                <a:t>kị</a:t>
              </a:r>
              <a:r>
                <a:rPr lang="en-US" sz="2800" b="1" dirty="0">
                  <a:latin typeface="Arial" pitchFamily="34" charset="0"/>
                  <a:cs typeface="Arial" pitchFamily="34" charset="0"/>
                </a:rPr>
                <a:t> </a:t>
              </a:r>
              <a:r>
                <a:rPr lang="en-US" sz="2800" b="1" dirty="0" err="1">
                  <a:latin typeface="Arial" pitchFamily="34" charset="0"/>
                  <a:cs typeface="Arial" pitchFamily="34" charset="0"/>
                </a:rPr>
                <a:t>của</a:t>
              </a:r>
              <a:r>
                <a:rPr lang="en-US" sz="2800" b="1" dirty="0">
                  <a:latin typeface="Arial" pitchFamily="34" charset="0"/>
                  <a:cs typeface="Arial" pitchFamily="34" charset="0"/>
                </a:rPr>
                <a:t> </a:t>
              </a:r>
              <a:r>
                <a:rPr lang="en-US" sz="2800" b="1" dirty="0" err="1" smtClean="0">
                  <a:latin typeface="Arial" pitchFamily="34" charset="0"/>
                  <a:cs typeface="Arial" pitchFamily="34" charset="0"/>
                </a:rPr>
                <a:t>mình</a:t>
              </a:r>
              <a:r>
                <a:rPr lang="en-US" sz="2800" b="1" dirty="0" smtClean="0">
                  <a:solidFill>
                    <a:srgbClr val="0000FF"/>
                  </a:solidFill>
                  <a:latin typeface="Arial" pitchFamily="34" charset="0"/>
                  <a:cs typeface="Arial" pitchFamily="34" charset="0"/>
                  <a:sym typeface="Wingdings" pitchFamily="2" charset="2"/>
                </a:rPr>
                <a:t>.</a:t>
              </a:r>
              <a:r>
                <a:rPr lang="en-US" sz="2800" b="1" dirty="0" smtClean="0">
                  <a:solidFill>
                    <a:srgbClr val="333399"/>
                  </a:solidFill>
                  <a:latin typeface="Arial" pitchFamily="34" charset="0"/>
                  <a:cs typeface="Arial" pitchFamily="34" charset="0"/>
                  <a:sym typeface="Wingdings" pitchFamily="2" charset="2"/>
                </a:rPr>
                <a:t> </a:t>
              </a:r>
              <a:endParaRPr lang="en-US" sz="2800" b="1" dirty="0">
                <a:solidFill>
                  <a:srgbClr val="333399"/>
                </a:solidFill>
                <a:latin typeface="Arial" pitchFamily="34" charset="0"/>
                <a:cs typeface="Arial" pitchFamily="34" charset="0"/>
                <a:sym typeface="Wingdings" pitchFamily="2" charset="2"/>
              </a:endParaRPr>
            </a:p>
          </p:txBody>
        </p:sp>
      </p:grpSp>
    </p:spTree>
    <p:extLst>
      <p:ext uri="{BB962C8B-B14F-4D97-AF65-F5344CB8AC3E}">
        <p14:creationId xmlns:p14="http://schemas.microsoft.com/office/powerpoint/2010/main" val="1860457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9" name="Rectangle 11"/>
          <p:cNvSpPr>
            <a:spLocks noChangeArrowheads="1"/>
          </p:cNvSpPr>
          <p:nvPr/>
        </p:nvSpPr>
        <p:spPr bwMode="auto">
          <a:xfrm>
            <a:off x="220287" y="138545"/>
            <a:ext cx="8915400"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dirty="0" smtClean="0">
                <a:latin typeface="Arial" pitchFamily="34" charset="0"/>
                <a:cs typeface="Arial" pitchFamily="34" charset="0"/>
              </a:rPr>
              <a:t>	</a:t>
            </a:r>
            <a:r>
              <a:rPr lang="vi-VN" sz="2800" b="1" dirty="0" smtClean="0">
                <a:latin typeface="Arial" pitchFamily="34" charset="0"/>
                <a:cs typeface="Arial" pitchFamily="34" charset="0"/>
              </a:rPr>
              <a:t>Câu </a:t>
            </a:r>
            <a:r>
              <a:rPr lang="vi-VN" sz="2800" b="1" dirty="0">
                <a:latin typeface="Arial" pitchFamily="34" charset="0"/>
                <a:cs typeface="Arial" pitchFamily="34" charset="0"/>
              </a:rPr>
              <a:t>chuyện kể về hai anh em Kiều Phương </a:t>
            </a:r>
            <a:r>
              <a:rPr lang="vi-VN" sz="2800" b="1" dirty="0" smtClean="0">
                <a:latin typeface="Arial" pitchFamily="34" charset="0"/>
                <a:cs typeface="Arial" pitchFamily="34" charset="0"/>
              </a:rPr>
              <a:t>(còn </a:t>
            </a:r>
            <a:r>
              <a:rPr lang="vi-VN" sz="2800" b="1" dirty="0">
                <a:latin typeface="Arial" pitchFamily="34" charset="0"/>
                <a:cs typeface="Arial" pitchFamily="34" charset="0"/>
              </a:rPr>
              <a:t>gọi là mèo ) qua lời kể của người anh. Mèo là một cô bé hay nghịch ngợm nhưng lại có năng khiếu vẽ đặc biệt. </a:t>
            </a:r>
          </a:p>
          <a:p>
            <a:r>
              <a:rPr lang="vi-VN" sz="2800" b="1" dirty="0">
                <a:latin typeface="Arial" pitchFamily="34" charset="0"/>
                <a:cs typeface="Arial" pitchFamily="34" charset="0"/>
              </a:rPr>
              <a:t> </a:t>
            </a:r>
            <a:r>
              <a:rPr lang="en-US" sz="2800" b="1" dirty="0" smtClean="0">
                <a:latin typeface="Arial" pitchFamily="34" charset="0"/>
                <a:cs typeface="Arial" pitchFamily="34" charset="0"/>
              </a:rPr>
              <a:t>	</a:t>
            </a:r>
            <a:r>
              <a:rPr lang="vi-VN" sz="2800" b="1" dirty="0" smtClean="0">
                <a:latin typeface="Arial" pitchFamily="34" charset="0"/>
                <a:cs typeface="Arial" pitchFamily="34" charset="0"/>
              </a:rPr>
              <a:t>Sau </a:t>
            </a:r>
            <a:r>
              <a:rPr lang="vi-VN" sz="2800" b="1" dirty="0">
                <a:latin typeface="Arial" pitchFamily="34" charset="0"/>
                <a:cs typeface="Arial" pitchFamily="34" charset="0"/>
              </a:rPr>
              <a:t>một thời gian theo dõi, nhất là khi nghe chú Tiến Lê khen tranh của em gái, người anh rơi vào trạng thái mặc cảm. Trạng thái tâm lý này khiến người anh thường gắt gỏng với Mèo mặc dù cô bé chẳng có tội tình gì. </a:t>
            </a:r>
            <a:endParaRPr lang="en-US" sz="2800" b="1" dirty="0" smtClean="0">
              <a:latin typeface="Arial" pitchFamily="34" charset="0"/>
              <a:cs typeface="Arial" pitchFamily="34" charset="0"/>
            </a:endParaRPr>
          </a:p>
          <a:p>
            <a:r>
              <a:rPr lang="en-US" sz="2800" b="1" dirty="0">
                <a:latin typeface="Arial" pitchFamily="34" charset="0"/>
                <a:cs typeface="Arial" pitchFamily="34" charset="0"/>
              </a:rPr>
              <a:t>	</a:t>
            </a:r>
            <a:r>
              <a:rPr lang="vi-VN" sz="2800" b="1" dirty="0" smtClean="0">
                <a:latin typeface="Arial" pitchFamily="34" charset="0"/>
                <a:cs typeface="Arial" pitchFamily="34" charset="0"/>
              </a:rPr>
              <a:t>Nhưng </a:t>
            </a:r>
            <a:r>
              <a:rPr lang="vi-VN" sz="2800" b="1" dirty="0">
                <a:latin typeface="Arial" pitchFamily="34" charset="0"/>
                <a:cs typeface="Arial" pitchFamily="34" charset="0"/>
              </a:rPr>
              <a:t>thật bất ngờ, bức tranh đoạt giải của Kiều Phương lại là bức tranh vẽ về người anh thân yêu của mình. Trước bức tranh, người anh nhận ra tấm lòng nhân hậu của em gái và hối hận vì đã có lúc mình đã đối xử không đúng với em . </a:t>
            </a:r>
          </a:p>
        </p:txBody>
      </p:sp>
      <p:pic>
        <p:nvPicPr>
          <p:cNvPr id="8"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2195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179"/>
                                        </p:tgtEl>
                                        <p:attrNameLst>
                                          <p:attrName>style.visibility</p:attrName>
                                        </p:attrNameLst>
                                      </p:cBhvr>
                                      <p:to>
                                        <p:strVal val="visible"/>
                                      </p:to>
                                    </p:set>
                                    <p:anim calcmode="lin" valueType="num">
                                      <p:cBhvr>
                                        <p:cTn id="7" dur="500" decel="50000" fill="hold">
                                          <p:stCondLst>
                                            <p:cond delay="0"/>
                                          </p:stCondLst>
                                        </p:cTn>
                                        <p:tgtEl>
                                          <p:spTgt spid="717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17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179"/>
                                        </p:tgtEl>
                                        <p:attrNameLst>
                                          <p:attrName>ppt_w</p:attrName>
                                        </p:attrNameLst>
                                      </p:cBhvr>
                                      <p:tavLst>
                                        <p:tav tm="0">
                                          <p:val>
                                            <p:strVal val="#ppt_w*.05"/>
                                          </p:val>
                                        </p:tav>
                                        <p:tav tm="100000">
                                          <p:val>
                                            <p:strVal val="#ppt_w"/>
                                          </p:val>
                                        </p:tav>
                                      </p:tavLst>
                                    </p:anim>
                                    <p:anim calcmode="lin" valueType="num">
                                      <p:cBhvr>
                                        <p:cTn id="10" dur="1000" fill="hold"/>
                                        <p:tgtEl>
                                          <p:spTgt spid="717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17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17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17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296400" cy="6934200"/>
          </a:xfrm>
          <a:prstGeom prst="rect">
            <a:avLst/>
          </a:prstGeom>
          <a:noFill/>
          <a:extLst>
            <a:ext uri="{909E8E84-426E-40DD-AFC4-6F175D3DCCD1}">
              <a14:hiddenFill xmlns:a14="http://schemas.microsoft.com/office/drawing/2010/main">
                <a:solidFill>
                  <a:srgbClr val="FFFFFF"/>
                </a:solidFill>
              </a14:hiddenFill>
            </a:ext>
          </a:extLst>
        </p:spPr>
      </p:pic>
      <p:sp>
        <p:nvSpPr>
          <p:cNvPr id="8201" name="WordArt 9"/>
          <p:cNvSpPr>
            <a:spLocks noChangeArrowheads="1" noChangeShapeType="1" noTextEdit="1"/>
          </p:cNvSpPr>
          <p:nvPr/>
        </p:nvSpPr>
        <p:spPr bwMode="auto">
          <a:xfrm>
            <a:off x="0" y="152400"/>
            <a:ext cx="2133600" cy="45720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8000" b="1" kern="10" dirty="0">
                <a:solidFill>
                  <a:srgbClr val="FF0066"/>
                </a:solidFill>
                <a:latin typeface="Times New Roman"/>
                <a:cs typeface="Times New Roman"/>
              </a:rPr>
              <a:t>CỐT TRUYỆN</a:t>
            </a:r>
          </a:p>
        </p:txBody>
      </p:sp>
      <p:sp>
        <p:nvSpPr>
          <p:cNvPr id="8202" name="Text Box 10"/>
          <p:cNvSpPr txBox="1">
            <a:spLocks noChangeArrowheads="1"/>
          </p:cNvSpPr>
          <p:nvPr/>
        </p:nvSpPr>
        <p:spPr bwMode="auto">
          <a:xfrm>
            <a:off x="3482975" y="624840"/>
            <a:ext cx="259079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200" b="1" i="1" u="sng" dirty="0" err="1">
                <a:solidFill>
                  <a:srgbClr val="0000FF"/>
                </a:solidFill>
                <a:latin typeface="Arial" pitchFamily="34" charset="0"/>
                <a:cs typeface="Arial" pitchFamily="34" charset="0"/>
              </a:rPr>
              <a:t>Mở</a:t>
            </a:r>
            <a:r>
              <a:rPr lang="en-US" sz="3200" b="1" i="1" u="sng" dirty="0">
                <a:solidFill>
                  <a:srgbClr val="0000FF"/>
                </a:solidFill>
                <a:latin typeface="Arial" pitchFamily="34" charset="0"/>
                <a:cs typeface="Arial" pitchFamily="34" charset="0"/>
              </a:rPr>
              <a:t> </a:t>
            </a:r>
            <a:r>
              <a:rPr lang="en-US" sz="3200" b="1" i="1" u="sng" dirty="0" err="1" smtClean="0">
                <a:solidFill>
                  <a:srgbClr val="0000FF"/>
                </a:solidFill>
                <a:latin typeface="Arial" pitchFamily="34" charset="0"/>
                <a:cs typeface="Arial" pitchFamily="34" charset="0"/>
              </a:rPr>
              <a:t>đầu</a:t>
            </a:r>
            <a:r>
              <a:rPr lang="en-US" sz="3200" dirty="0" smtClean="0">
                <a:solidFill>
                  <a:srgbClr val="0000FF"/>
                </a:solidFill>
                <a:latin typeface="Arial" pitchFamily="34" charset="0"/>
                <a:cs typeface="Arial" pitchFamily="34" charset="0"/>
              </a:rPr>
              <a:t>:</a:t>
            </a:r>
          </a:p>
          <a:p>
            <a:pPr algn="ctr">
              <a:spcBef>
                <a:spcPct val="50000"/>
              </a:spcBef>
            </a:pPr>
            <a:r>
              <a:rPr lang="en-US" sz="3200" b="1" dirty="0" err="1" smtClean="0">
                <a:latin typeface="Arial" pitchFamily="34" charset="0"/>
                <a:cs typeface="Arial" pitchFamily="34" charset="0"/>
              </a:rPr>
              <a:t>Giới</a:t>
            </a:r>
            <a:r>
              <a:rPr lang="en-US" sz="3200" b="1" dirty="0" smtClean="0">
                <a:latin typeface="Arial" pitchFamily="34" charset="0"/>
                <a:cs typeface="Arial" pitchFamily="34" charset="0"/>
              </a:rPr>
              <a:t> </a:t>
            </a:r>
            <a:r>
              <a:rPr lang="en-US" sz="3200" b="1" dirty="0" err="1">
                <a:latin typeface="Arial" pitchFamily="34" charset="0"/>
                <a:cs typeface="Arial" pitchFamily="34" charset="0"/>
              </a:rPr>
              <a:t>thiệu</a:t>
            </a:r>
            <a:r>
              <a:rPr lang="en-US" sz="3200" b="1" dirty="0">
                <a:latin typeface="Arial" pitchFamily="34" charset="0"/>
                <a:cs typeface="Arial" pitchFamily="34" charset="0"/>
              </a:rPr>
              <a:t> </a:t>
            </a:r>
            <a:r>
              <a:rPr lang="en-US" sz="3200" b="1" dirty="0" err="1">
                <a:latin typeface="Arial" pitchFamily="34" charset="0"/>
                <a:cs typeface="Arial" pitchFamily="34" charset="0"/>
              </a:rPr>
              <a:t>cô</a:t>
            </a:r>
            <a:r>
              <a:rPr lang="en-US" sz="3200" b="1" dirty="0">
                <a:latin typeface="Arial" pitchFamily="34" charset="0"/>
                <a:cs typeface="Arial" pitchFamily="34" charset="0"/>
              </a:rPr>
              <a:t> </a:t>
            </a:r>
            <a:r>
              <a:rPr lang="en-US" sz="3200" b="1" dirty="0" err="1">
                <a:latin typeface="Arial" pitchFamily="34" charset="0"/>
                <a:cs typeface="Arial" pitchFamily="34" charset="0"/>
              </a:rPr>
              <a:t>em</a:t>
            </a:r>
            <a:r>
              <a:rPr lang="en-US" sz="3200" b="1" dirty="0">
                <a:latin typeface="Arial" pitchFamily="34" charset="0"/>
                <a:cs typeface="Arial" pitchFamily="34" charset="0"/>
              </a:rPr>
              <a:t> </a:t>
            </a:r>
            <a:r>
              <a:rPr lang="en-US" sz="3200" b="1" dirty="0" err="1">
                <a:latin typeface="Arial" pitchFamily="34" charset="0"/>
                <a:cs typeface="Arial" pitchFamily="34" charset="0"/>
              </a:rPr>
              <a:t>gái</a:t>
            </a:r>
            <a:endParaRPr lang="en-US" sz="3200" b="1" dirty="0">
              <a:latin typeface="Arial" pitchFamily="34" charset="0"/>
              <a:cs typeface="Arial" pitchFamily="34" charset="0"/>
            </a:endParaRPr>
          </a:p>
        </p:txBody>
      </p:sp>
      <p:sp>
        <p:nvSpPr>
          <p:cNvPr id="8203" name="Text Box 11"/>
          <p:cNvSpPr txBox="1">
            <a:spLocks noChangeArrowheads="1"/>
          </p:cNvSpPr>
          <p:nvPr/>
        </p:nvSpPr>
        <p:spPr bwMode="auto">
          <a:xfrm>
            <a:off x="5486400" y="1601972"/>
            <a:ext cx="349143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200" b="1" i="1" u="sng" dirty="0" err="1">
                <a:solidFill>
                  <a:srgbClr val="0000FF"/>
                </a:solidFill>
                <a:latin typeface="Arial" pitchFamily="34" charset="0"/>
                <a:cs typeface="Arial" pitchFamily="34" charset="0"/>
              </a:rPr>
              <a:t>Thắt</a:t>
            </a:r>
            <a:r>
              <a:rPr lang="en-US" sz="3200" b="1" i="1" u="sng" dirty="0">
                <a:solidFill>
                  <a:srgbClr val="0000FF"/>
                </a:solidFill>
                <a:latin typeface="Arial" pitchFamily="34" charset="0"/>
                <a:cs typeface="Arial" pitchFamily="34" charset="0"/>
              </a:rPr>
              <a:t> </a:t>
            </a:r>
            <a:r>
              <a:rPr lang="en-US" sz="3200" b="1" i="1" u="sng" dirty="0" err="1">
                <a:solidFill>
                  <a:srgbClr val="0000FF"/>
                </a:solidFill>
                <a:latin typeface="Arial" pitchFamily="34" charset="0"/>
                <a:cs typeface="Arial" pitchFamily="34" charset="0"/>
              </a:rPr>
              <a:t>nút</a:t>
            </a:r>
            <a:r>
              <a:rPr lang="en-US" sz="3200" dirty="0">
                <a:solidFill>
                  <a:srgbClr val="0000FF"/>
                </a:solidFill>
                <a:latin typeface="Arial" pitchFamily="34" charset="0"/>
                <a:cs typeface="Arial" pitchFamily="34" charset="0"/>
              </a:rPr>
              <a:t>:</a:t>
            </a:r>
            <a:r>
              <a:rPr lang="en-US" sz="3200" dirty="0">
                <a:latin typeface="Arial" pitchFamily="34" charset="0"/>
                <a:cs typeface="Arial" pitchFamily="34" charset="0"/>
              </a:rPr>
              <a:t> </a:t>
            </a:r>
            <a:endParaRPr lang="en-US" sz="3200" dirty="0" smtClean="0">
              <a:latin typeface="Arial" pitchFamily="34" charset="0"/>
              <a:cs typeface="Arial" pitchFamily="34" charset="0"/>
            </a:endParaRPr>
          </a:p>
          <a:p>
            <a:pPr algn="ctr">
              <a:spcBef>
                <a:spcPct val="50000"/>
              </a:spcBef>
            </a:pPr>
            <a:r>
              <a:rPr lang="en-US" sz="3200" b="1" dirty="0" err="1" smtClean="0">
                <a:latin typeface="Arial" pitchFamily="34" charset="0"/>
                <a:cs typeface="Arial" pitchFamily="34" charset="0"/>
              </a:rPr>
              <a:t>Kiều</a:t>
            </a:r>
            <a:r>
              <a:rPr lang="en-US" sz="3200" b="1" dirty="0" smtClean="0">
                <a:latin typeface="Arial" pitchFamily="34" charset="0"/>
                <a:cs typeface="Arial" pitchFamily="34" charset="0"/>
              </a:rPr>
              <a:t> </a:t>
            </a:r>
            <a:r>
              <a:rPr lang="en-US" sz="3200" b="1" dirty="0" err="1" smtClean="0">
                <a:latin typeface="Arial" pitchFamily="34" charset="0"/>
                <a:cs typeface="Arial" pitchFamily="34" charset="0"/>
              </a:rPr>
              <a:t>Phương</a:t>
            </a:r>
            <a:r>
              <a:rPr lang="en-US" sz="3200" b="1" dirty="0" smtClean="0">
                <a:latin typeface="Arial" pitchFamily="34" charset="0"/>
                <a:cs typeface="Arial" pitchFamily="34" charset="0"/>
              </a:rPr>
              <a:t> </a:t>
            </a:r>
            <a:r>
              <a:rPr lang="en-US" sz="3200" b="1" dirty="0" err="1" smtClean="0">
                <a:latin typeface="Arial" pitchFamily="34" charset="0"/>
                <a:cs typeface="Arial" pitchFamily="34" charset="0"/>
              </a:rPr>
              <a:t>được</a:t>
            </a:r>
            <a:r>
              <a:rPr lang="en-US" sz="3200" b="1" dirty="0" smtClean="0">
                <a:latin typeface="Arial" pitchFamily="34" charset="0"/>
                <a:cs typeface="Arial" pitchFamily="34" charset="0"/>
              </a:rPr>
              <a:t> </a:t>
            </a:r>
            <a:r>
              <a:rPr lang="en-US" sz="3200" b="1" dirty="0" err="1" smtClean="0">
                <a:latin typeface="Arial" pitchFamily="34" charset="0"/>
                <a:cs typeface="Arial" pitchFamily="34" charset="0"/>
              </a:rPr>
              <a:t>phát</a:t>
            </a:r>
            <a:r>
              <a:rPr lang="en-US" sz="3200" b="1" dirty="0" smtClean="0">
                <a:latin typeface="Arial" pitchFamily="34" charset="0"/>
                <a:cs typeface="Arial" pitchFamily="34" charset="0"/>
              </a:rPr>
              <a:t> </a:t>
            </a:r>
            <a:r>
              <a:rPr lang="en-US" sz="3200" b="1" dirty="0" err="1">
                <a:latin typeface="Arial" pitchFamily="34" charset="0"/>
                <a:cs typeface="Arial" pitchFamily="34" charset="0"/>
              </a:rPr>
              <a:t>hiện</a:t>
            </a:r>
            <a:r>
              <a:rPr lang="en-US" sz="3200" b="1" dirty="0">
                <a:latin typeface="Arial" pitchFamily="34" charset="0"/>
                <a:cs typeface="Arial" pitchFamily="34" charset="0"/>
              </a:rPr>
              <a:t> </a:t>
            </a:r>
            <a:r>
              <a:rPr lang="en-US" sz="3200" b="1" dirty="0" err="1">
                <a:latin typeface="Arial" pitchFamily="34" charset="0"/>
                <a:cs typeface="Arial" pitchFamily="34" charset="0"/>
              </a:rPr>
              <a:t>tài</a:t>
            </a:r>
            <a:r>
              <a:rPr lang="en-US" sz="3200" b="1" dirty="0">
                <a:latin typeface="Arial" pitchFamily="34" charset="0"/>
                <a:cs typeface="Arial" pitchFamily="34" charset="0"/>
              </a:rPr>
              <a:t> </a:t>
            </a:r>
            <a:r>
              <a:rPr lang="en-US" sz="3200" b="1" dirty="0" err="1">
                <a:latin typeface="Arial" pitchFamily="34" charset="0"/>
                <a:cs typeface="Arial" pitchFamily="34" charset="0"/>
              </a:rPr>
              <a:t>năng</a:t>
            </a:r>
            <a:r>
              <a:rPr lang="en-US" sz="3200" b="1" dirty="0">
                <a:latin typeface="Arial" pitchFamily="34" charset="0"/>
                <a:cs typeface="Arial" pitchFamily="34" charset="0"/>
              </a:rPr>
              <a:t> </a:t>
            </a:r>
            <a:r>
              <a:rPr lang="en-US" sz="3200" b="1" dirty="0" err="1">
                <a:latin typeface="Arial" pitchFamily="34" charset="0"/>
                <a:cs typeface="Arial" pitchFamily="34" charset="0"/>
              </a:rPr>
              <a:t>hội</a:t>
            </a:r>
            <a:r>
              <a:rPr lang="en-US" sz="3200" b="1" dirty="0">
                <a:latin typeface="Arial" pitchFamily="34" charset="0"/>
                <a:cs typeface="Arial" pitchFamily="34" charset="0"/>
              </a:rPr>
              <a:t> </a:t>
            </a:r>
            <a:r>
              <a:rPr lang="en-US" sz="3200" b="1" dirty="0" err="1">
                <a:latin typeface="Arial" pitchFamily="34" charset="0"/>
                <a:cs typeface="Arial" pitchFamily="34" charset="0"/>
              </a:rPr>
              <a:t>hoạ</a:t>
            </a:r>
            <a:endParaRPr lang="en-US" sz="3200" b="1" dirty="0">
              <a:latin typeface="Arial" pitchFamily="34" charset="0"/>
              <a:cs typeface="Arial" pitchFamily="34" charset="0"/>
            </a:endParaRPr>
          </a:p>
        </p:txBody>
      </p:sp>
      <p:sp>
        <p:nvSpPr>
          <p:cNvPr id="8205" name="Text Box 13"/>
          <p:cNvSpPr txBox="1">
            <a:spLocks noChangeArrowheads="1"/>
          </p:cNvSpPr>
          <p:nvPr/>
        </p:nvSpPr>
        <p:spPr bwMode="auto">
          <a:xfrm>
            <a:off x="5181599" y="4229100"/>
            <a:ext cx="235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i="1" u="sng" dirty="0" err="1">
                <a:solidFill>
                  <a:srgbClr val="0000FF"/>
                </a:solidFill>
                <a:latin typeface="Arial" pitchFamily="34" charset="0"/>
                <a:cs typeface="Arial" pitchFamily="34" charset="0"/>
              </a:rPr>
              <a:t>Phát</a:t>
            </a:r>
            <a:r>
              <a:rPr lang="en-US" sz="3200" b="1" i="1" u="sng" dirty="0">
                <a:solidFill>
                  <a:srgbClr val="0000FF"/>
                </a:solidFill>
                <a:latin typeface="Arial" pitchFamily="34" charset="0"/>
                <a:cs typeface="Arial" pitchFamily="34" charset="0"/>
              </a:rPr>
              <a:t> </a:t>
            </a:r>
            <a:r>
              <a:rPr lang="en-US" sz="3200" b="1" i="1" u="sng" dirty="0" err="1">
                <a:solidFill>
                  <a:srgbClr val="0000FF"/>
                </a:solidFill>
                <a:latin typeface="Arial" pitchFamily="34" charset="0"/>
                <a:cs typeface="Arial" pitchFamily="34" charset="0"/>
              </a:rPr>
              <a:t>triển</a:t>
            </a:r>
            <a:r>
              <a:rPr lang="en-US" sz="3200" dirty="0" smtClean="0">
                <a:solidFill>
                  <a:srgbClr val="0000FF"/>
                </a:solidFill>
                <a:latin typeface="Arial" pitchFamily="34" charset="0"/>
                <a:cs typeface="Arial" pitchFamily="34" charset="0"/>
              </a:rPr>
              <a:t>:</a:t>
            </a:r>
          </a:p>
          <a:p>
            <a:pPr algn="ctr">
              <a:spcBef>
                <a:spcPct val="50000"/>
              </a:spcBef>
            </a:pPr>
            <a:r>
              <a:rPr lang="en-US" sz="3200" b="1" dirty="0" err="1" smtClean="0">
                <a:latin typeface="Arial" pitchFamily="34" charset="0"/>
                <a:cs typeface="Arial" pitchFamily="34" charset="0"/>
              </a:rPr>
              <a:t>Anh</a:t>
            </a:r>
            <a:r>
              <a:rPr lang="en-US" sz="3200" b="1" dirty="0" smtClean="0">
                <a:latin typeface="Arial" pitchFamily="34" charset="0"/>
                <a:cs typeface="Arial" pitchFamily="34" charset="0"/>
              </a:rPr>
              <a:t> </a:t>
            </a:r>
            <a:r>
              <a:rPr lang="en-US" sz="3200" b="1" dirty="0" err="1">
                <a:latin typeface="Arial" pitchFamily="34" charset="0"/>
                <a:cs typeface="Arial" pitchFamily="34" charset="0"/>
              </a:rPr>
              <a:t>ganh</a:t>
            </a:r>
            <a:r>
              <a:rPr lang="en-US" sz="3200" b="1" dirty="0">
                <a:latin typeface="Arial" pitchFamily="34" charset="0"/>
                <a:cs typeface="Arial" pitchFamily="34" charset="0"/>
              </a:rPr>
              <a:t> </a:t>
            </a:r>
            <a:r>
              <a:rPr lang="en-US" sz="3200" b="1" dirty="0" err="1" smtClean="0">
                <a:latin typeface="Arial" pitchFamily="34" charset="0"/>
                <a:cs typeface="Arial" pitchFamily="34" charset="0"/>
              </a:rPr>
              <a:t>ghét</a:t>
            </a:r>
            <a:r>
              <a:rPr lang="en-US" sz="3200" b="1" dirty="0">
                <a:latin typeface="Arial" pitchFamily="34" charset="0"/>
                <a:cs typeface="Arial" pitchFamily="34" charset="0"/>
              </a:rPr>
              <a:t>, </a:t>
            </a:r>
            <a:r>
              <a:rPr lang="en-US" sz="3200" b="1" dirty="0" err="1">
                <a:latin typeface="Arial" pitchFamily="34" charset="0"/>
                <a:cs typeface="Arial" pitchFamily="34" charset="0"/>
              </a:rPr>
              <a:t>đố</a:t>
            </a:r>
            <a:r>
              <a:rPr lang="en-US" sz="3200" b="1" dirty="0">
                <a:latin typeface="Arial" pitchFamily="34" charset="0"/>
                <a:cs typeface="Arial" pitchFamily="34" charset="0"/>
              </a:rPr>
              <a:t> </a:t>
            </a:r>
            <a:r>
              <a:rPr lang="en-US" sz="3200" b="1" dirty="0" err="1">
                <a:latin typeface="Arial" pitchFamily="34" charset="0"/>
                <a:cs typeface="Arial" pitchFamily="34" charset="0"/>
              </a:rPr>
              <a:t>kị</a:t>
            </a:r>
            <a:endParaRPr lang="en-US" sz="3200" b="1" dirty="0">
              <a:latin typeface="Arial" pitchFamily="34" charset="0"/>
              <a:cs typeface="Arial" pitchFamily="34" charset="0"/>
            </a:endParaRPr>
          </a:p>
        </p:txBody>
      </p:sp>
      <p:sp>
        <p:nvSpPr>
          <p:cNvPr id="8206" name="Text Box 14"/>
          <p:cNvSpPr txBox="1">
            <a:spLocks noChangeArrowheads="1"/>
          </p:cNvSpPr>
          <p:nvPr/>
        </p:nvSpPr>
        <p:spPr bwMode="auto">
          <a:xfrm rot="340790">
            <a:off x="1439129" y="4402401"/>
            <a:ext cx="347177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200" b="1" i="1" u="sng" dirty="0" err="1">
                <a:solidFill>
                  <a:srgbClr val="0000FF"/>
                </a:solidFill>
                <a:latin typeface="Arial" pitchFamily="34" charset="0"/>
                <a:cs typeface="Arial" pitchFamily="34" charset="0"/>
              </a:rPr>
              <a:t>Mở</a:t>
            </a:r>
            <a:r>
              <a:rPr lang="en-US" sz="3200" b="1" i="1" u="sng" dirty="0">
                <a:solidFill>
                  <a:srgbClr val="0000FF"/>
                </a:solidFill>
                <a:latin typeface="Arial" pitchFamily="34" charset="0"/>
                <a:cs typeface="Arial" pitchFamily="34" charset="0"/>
              </a:rPr>
              <a:t> </a:t>
            </a:r>
            <a:r>
              <a:rPr lang="en-US" sz="3200" b="1" i="1" u="sng" dirty="0" err="1">
                <a:solidFill>
                  <a:srgbClr val="0000FF"/>
                </a:solidFill>
                <a:latin typeface="Arial" pitchFamily="34" charset="0"/>
                <a:cs typeface="Arial" pitchFamily="34" charset="0"/>
              </a:rPr>
              <a:t>nút</a:t>
            </a:r>
            <a:r>
              <a:rPr lang="en-US" sz="3200" dirty="0" smtClean="0">
                <a:solidFill>
                  <a:srgbClr val="0000FF"/>
                </a:solidFill>
                <a:latin typeface="Arial" pitchFamily="34" charset="0"/>
                <a:cs typeface="Arial" pitchFamily="34" charset="0"/>
              </a:rPr>
              <a:t>:</a:t>
            </a:r>
          </a:p>
          <a:p>
            <a:pPr algn="ctr">
              <a:spcBef>
                <a:spcPct val="50000"/>
              </a:spcBef>
            </a:pPr>
            <a:r>
              <a:rPr lang="en-US" sz="3200" b="1" dirty="0" err="1" smtClean="0">
                <a:latin typeface="Arial" pitchFamily="34" charset="0"/>
                <a:cs typeface="Arial" pitchFamily="34" charset="0"/>
              </a:rPr>
              <a:t>Bức</a:t>
            </a:r>
            <a:r>
              <a:rPr lang="en-US" sz="3200" b="1" dirty="0" smtClean="0">
                <a:latin typeface="Arial" pitchFamily="34" charset="0"/>
                <a:cs typeface="Arial" pitchFamily="34" charset="0"/>
              </a:rPr>
              <a:t> </a:t>
            </a:r>
            <a:r>
              <a:rPr lang="en-US" sz="3200" b="1" dirty="0" err="1">
                <a:latin typeface="Arial" pitchFamily="34" charset="0"/>
                <a:cs typeface="Arial" pitchFamily="34" charset="0"/>
              </a:rPr>
              <a:t>vẽ</a:t>
            </a:r>
            <a:r>
              <a:rPr lang="en-US" sz="3200" b="1" dirty="0">
                <a:latin typeface="Arial" pitchFamily="34" charset="0"/>
                <a:cs typeface="Arial" pitchFamily="34" charset="0"/>
              </a:rPr>
              <a:t> “</a:t>
            </a:r>
            <a:r>
              <a:rPr lang="en-US" sz="3200" b="1" i="1" dirty="0" err="1">
                <a:latin typeface="Arial" pitchFamily="34" charset="0"/>
                <a:cs typeface="Arial" pitchFamily="34" charset="0"/>
              </a:rPr>
              <a:t>Anh</a:t>
            </a:r>
            <a:r>
              <a:rPr lang="en-US" sz="3200" b="1" i="1" dirty="0">
                <a:latin typeface="Arial" pitchFamily="34" charset="0"/>
                <a:cs typeface="Arial" pitchFamily="34" charset="0"/>
              </a:rPr>
              <a:t> </a:t>
            </a:r>
            <a:r>
              <a:rPr lang="en-US" sz="3200" b="1" i="1" dirty="0" err="1">
                <a:latin typeface="Arial" pitchFamily="34" charset="0"/>
                <a:cs typeface="Arial" pitchFamily="34" charset="0"/>
              </a:rPr>
              <a:t>trai</a:t>
            </a:r>
            <a:r>
              <a:rPr lang="en-US" sz="3200" b="1" i="1" dirty="0">
                <a:latin typeface="Arial" pitchFamily="34" charset="0"/>
                <a:cs typeface="Arial" pitchFamily="34" charset="0"/>
              </a:rPr>
              <a:t> </a:t>
            </a:r>
            <a:r>
              <a:rPr lang="en-US" sz="3200" b="1" i="1" dirty="0" err="1">
                <a:latin typeface="Arial" pitchFamily="34" charset="0"/>
                <a:cs typeface="Arial" pitchFamily="34" charset="0"/>
              </a:rPr>
              <a:t>tôi</a:t>
            </a:r>
            <a:r>
              <a:rPr lang="en-US" sz="3200" b="1" dirty="0">
                <a:latin typeface="Arial" pitchFamily="34" charset="0"/>
                <a:cs typeface="Arial" pitchFamily="34" charset="0"/>
              </a:rPr>
              <a:t>” </a:t>
            </a:r>
            <a:r>
              <a:rPr lang="en-US" sz="3200" b="1" dirty="0" err="1">
                <a:latin typeface="Arial" pitchFamily="34" charset="0"/>
                <a:cs typeface="Arial" pitchFamily="34" charset="0"/>
              </a:rPr>
              <a:t>đạt</a:t>
            </a:r>
            <a:r>
              <a:rPr lang="en-US" sz="3200" b="1" dirty="0">
                <a:latin typeface="Arial" pitchFamily="34" charset="0"/>
                <a:cs typeface="Arial" pitchFamily="34" charset="0"/>
              </a:rPr>
              <a:t> </a:t>
            </a:r>
            <a:r>
              <a:rPr lang="en-US" sz="3200" b="1" dirty="0" err="1">
                <a:latin typeface="Arial" pitchFamily="34" charset="0"/>
                <a:cs typeface="Arial" pitchFamily="34" charset="0"/>
              </a:rPr>
              <a:t>giải</a:t>
            </a:r>
            <a:endParaRPr lang="en-US" sz="3200" b="1" dirty="0">
              <a:latin typeface="Arial" pitchFamily="34" charset="0"/>
              <a:cs typeface="Arial" pitchFamily="34" charset="0"/>
            </a:endParaRPr>
          </a:p>
        </p:txBody>
      </p:sp>
      <p:sp>
        <p:nvSpPr>
          <p:cNvPr id="8207" name="Text Box 15"/>
          <p:cNvSpPr txBox="1">
            <a:spLocks noChangeArrowheads="1"/>
          </p:cNvSpPr>
          <p:nvPr/>
        </p:nvSpPr>
        <p:spPr bwMode="auto">
          <a:xfrm>
            <a:off x="436959" y="1601972"/>
            <a:ext cx="375404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200" b="1" i="1" u="sng" dirty="0" err="1">
                <a:solidFill>
                  <a:srgbClr val="0000FF"/>
                </a:solidFill>
                <a:latin typeface="Arial" pitchFamily="34" charset="0"/>
                <a:cs typeface="Arial" pitchFamily="34" charset="0"/>
              </a:rPr>
              <a:t>Kết</a:t>
            </a:r>
            <a:r>
              <a:rPr lang="en-US" sz="3200" b="1" i="1" u="sng" dirty="0">
                <a:solidFill>
                  <a:srgbClr val="0000FF"/>
                </a:solidFill>
                <a:latin typeface="Arial" pitchFamily="34" charset="0"/>
                <a:cs typeface="Arial" pitchFamily="34" charset="0"/>
              </a:rPr>
              <a:t> </a:t>
            </a:r>
            <a:r>
              <a:rPr lang="en-US" sz="3200" b="1" i="1" u="sng" dirty="0" err="1">
                <a:solidFill>
                  <a:srgbClr val="0000FF"/>
                </a:solidFill>
                <a:latin typeface="Arial" pitchFamily="34" charset="0"/>
                <a:cs typeface="Arial" pitchFamily="34" charset="0"/>
              </a:rPr>
              <a:t>thúc</a:t>
            </a:r>
            <a:r>
              <a:rPr lang="en-US" sz="3200" dirty="0">
                <a:solidFill>
                  <a:srgbClr val="0000FF"/>
                </a:solidFill>
                <a:latin typeface="Arial" pitchFamily="34" charset="0"/>
                <a:cs typeface="Arial" pitchFamily="34" charset="0"/>
              </a:rPr>
              <a:t>:</a:t>
            </a:r>
            <a:r>
              <a:rPr lang="en-US" sz="3200" dirty="0">
                <a:latin typeface="Arial" pitchFamily="34" charset="0"/>
                <a:cs typeface="Arial" pitchFamily="34" charset="0"/>
              </a:rPr>
              <a:t> </a:t>
            </a:r>
            <a:endParaRPr lang="en-US" sz="3200" dirty="0" smtClean="0">
              <a:latin typeface="Arial" pitchFamily="34" charset="0"/>
              <a:cs typeface="Arial" pitchFamily="34" charset="0"/>
            </a:endParaRPr>
          </a:p>
          <a:p>
            <a:pPr algn="ctr">
              <a:spcBef>
                <a:spcPct val="50000"/>
              </a:spcBef>
            </a:pPr>
            <a:r>
              <a:rPr lang="en-US" sz="3200" b="1" dirty="0" err="1" smtClean="0">
                <a:latin typeface="Arial" pitchFamily="34" charset="0"/>
                <a:cs typeface="Arial" pitchFamily="34" charset="0"/>
              </a:rPr>
              <a:t>Hiểu</a:t>
            </a:r>
            <a:r>
              <a:rPr lang="en-US" sz="3200" b="1" dirty="0" smtClean="0">
                <a:latin typeface="Arial" pitchFamily="34" charset="0"/>
                <a:cs typeface="Arial" pitchFamily="34" charset="0"/>
              </a:rPr>
              <a:t> </a:t>
            </a:r>
            <a:r>
              <a:rPr lang="en-US" sz="3200" b="1" dirty="0" err="1">
                <a:latin typeface="Arial" pitchFamily="34" charset="0"/>
                <a:cs typeface="Arial" pitchFamily="34" charset="0"/>
              </a:rPr>
              <a:t>được</a:t>
            </a:r>
            <a:r>
              <a:rPr lang="en-US" sz="3200" b="1" dirty="0">
                <a:latin typeface="Arial" pitchFamily="34" charset="0"/>
                <a:cs typeface="Arial" pitchFamily="34" charset="0"/>
              </a:rPr>
              <a:t> </a:t>
            </a:r>
            <a:r>
              <a:rPr lang="en-US" sz="3200" b="1" dirty="0" err="1">
                <a:latin typeface="Arial" pitchFamily="34" charset="0"/>
                <a:cs typeface="Arial" pitchFamily="34" charset="0"/>
              </a:rPr>
              <a:t>tâm</a:t>
            </a:r>
            <a:r>
              <a:rPr lang="en-US" sz="3200" b="1" dirty="0">
                <a:latin typeface="Arial" pitchFamily="34" charset="0"/>
                <a:cs typeface="Arial" pitchFamily="34" charset="0"/>
              </a:rPr>
              <a:t> </a:t>
            </a:r>
            <a:r>
              <a:rPr lang="en-US" sz="3200" b="1" dirty="0" err="1">
                <a:latin typeface="Arial" pitchFamily="34" charset="0"/>
                <a:cs typeface="Arial" pitchFamily="34" charset="0"/>
              </a:rPr>
              <a:t>hồn</a:t>
            </a:r>
            <a:r>
              <a:rPr lang="en-US" sz="3200" b="1" dirty="0">
                <a:latin typeface="Arial" pitchFamily="34" charset="0"/>
                <a:cs typeface="Arial" pitchFamily="34" charset="0"/>
              </a:rPr>
              <a:t> </a:t>
            </a:r>
            <a:r>
              <a:rPr lang="en-US" sz="3200" b="1" dirty="0" err="1">
                <a:latin typeface="Arial" pitchFamily="34" charset="0"/>
                <a:cs typeface="Arial" pitchFamily="34" charset="0"/>
              </a:rPr>
              <a:t>và</a:t>
            </a:r>
            <a:r>
              <a:rPr lang="en-US" sz="3200" b="1" dirty="0">
                <a:latin typeface="Arial" pitchFamily="34" charset="0"/>
                <a:cs typeface="Arial" pitchFamily="34" charset="0"/>
              </a:rPr>
              <a:t> </a:t>
            </a:r>
            <a:r>
              <a:rPr lang="en-US" sz="3200" b="1" dirty="0" err="1">
                <a:latin typeface="Arial" pitchFamily="34" charset="0"/>
                <a:cs typeface="Arial" pitchFamily="34" charset="0"/>
              </a:rPr>
              <a:t>lòng</a:t>
            </a:r>
            <a:r>
              <a:rPr lang="en-US" sz="3200" b="1" dirty="0">
                <a:latin typeface="Arial" pitchFamily="34" charset="0"/>
                <a:cs typeface="Arial" pitchFamily="34" charset="0"/>
              </a:rPr>
              <a:t> </a:t>
            </a:r>
            <a:r>
              <a:rPr lang="en-US" sz="3200" b="1" dirty="0" err="1">
                <a:latin typeface="Arial" pitchFamily="34" charset="0"/>
                <a:cs typeface="Arial" pitchFamily="34" charset="0"/>
              </a:rPr>
              <a:t>nhân</a:t>
            </a:r>
            <a:r>
              <a:rPr lang="en-US" sz="3200" b="1" dirty="0">
                <a:latin typeface="Arial" pitchFamily="34" charset="0"/>
                <a:cs typeface="Arial" pitchFamily="34" charset="0"/>
              </a:rPr>
              <a:t> </a:t>
            </a:r>
            <a:r>
              <a:rPr lang="en-US" sz="3200" b="1" dirty="0" err="1">
                <a:latin typeface="Arial" pitchFamily="34" charset="0"/>
                <a:cs typeface="Arial" pitchFamily="34" charset="0"/>
              </a:rPr>
              <a:t>hậu</a:t>
            </a:r>
            <a:r>
              <a:rPr lang="en-US" sz="3200" b="1" dirty="0">
                <a:latin typeface="Arial" pitchFamily="34" charset="0"/>
                <a:cs typeface="Arial" pitchFamily="34" charset="0"/>
              </a:rPr>
              <a:t> </a:t>
            </a:r>
            <a:r>
              <a:rPr lang="en-US" sz="3200" b="1" dirty="0" err="1">
                <a:latin typeface="Arial" pitchFamily="34" charset="0"/>
                <a:cs typeface="Arial" pitchFamily="34" charset="0"/>
              </a:rPr>
              <a:t>của</a:t>
            </a:r>
            <a:r>
              <a:rPr lang="en-US" sz="3200" b="1" dirty="0">
                <a:latin typeface="Arial" pitchFamily="34" charset="0"/>
                <a:cs typeface="Arial" pitchFamily="34" charset="0"/>
              </a:rPr>
              <a:t> </a:t>
            </a:r>
            <a:r>
              <a:rPr lang="en-US" sz="3200" b="1" dirty="0" err="1">
                <a:latin typeface="Arial" pitchFamily="34" charset="0"/>
                <a:cs typeface="Arial" pitchFamily="34" charset="0"/>
              </a:rPr>
              <a:t>em</a:t>
            </a:r>
            <a:r>
              <a:rPr lang="en-US" sz="3200" b="1" dirty="0">
                <a:latin typeface="Arial" pitchFamily="34" charset="0"/>
                <a:cs typeface="Arial" pitchFamily="34" charset="0"/>
              </a:rPr>
              <a:t> </a:t>
            </a:r>
            <a:r>
              <a:rPr lang="en-US" sz="3200" b="1" dirty="0" err="1">
                <a:latin typeface="Arial" pitchFamily="34" charset="0"/>
                <a:cs typeface="Arial" pitchFamily="34" charset="0"/>
              </a:rPr>
              <a:t>gái</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30135997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200"/>
                                        </p:tgtEl>
                                        <p:attrNameLst>
                                          <p:attrName>style.visibility</p:attrName>
                                        </p:attrNameLst>
                                      </p:cBhvr>
                                      <p:to>
                                        <p:strVal val="visible"/>
                                      </p:to>
                                    </p:set>
                                    <p:animEffect transition="in" filter="checkerboard(across)">
                                      <p:cBhvr>
                                        <p:cTn id="7" dur="500"/>
                                        <p:tgtEl>
                                          <p:spTgt spid="8200"/>
                                        </p:tgtEl>
                                      </p:cBhvr>
                                    </p:animEffect>
                                  </p:childTnLst>
                                </p:cTn>
                              </p:par>
                            </p:childTnLst>
                          </p:cTn>
                        </p:par>
                      </p:childTnLst>
                    </p:cTn>
                  </p:par>
                  <p:par>
                    <p:cTn id="8" fill="hold">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202"/>
                                        </p:tgtEl>
                                        <p:attrNameLst>
                                          <p:attrName>style.visibility</p:attrName>
                                        </p:attrNameLst>
                                      </p:cBhvr>
                                      <p:to>
                                        <p:strVal val="visible"/>
                                      </p:to>
                                    </p:set>
                                    <p:animEffect transition="in" filter="blinds(horizontal)">
                                      <p:cBhvr>
                                        <p:cTn id="12" dur="500"/>
                                        <p:tgtEl>
                                          <p:spTgt spid="8202"/>
                                        </p:tgtEl>
                                      </p:cBhvr>
                                    </p:animEffect>
                                  </p:childTnLst>
                                </p:cTn>
                              </p:par>
                            </p:childTnLst>
                          </p:cTn>
                        </p:par>
                      </p:childTnLst>
                    </p:cTn>
                  </p:par>
                  <p:par>
                    <p:cTn id="13" fill="hold">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203"/>
                                        </p:tgtEl>
                                        <p:attrNameLst>
                                          <p:attrName>style.visibility</p:attrName>
                                        </p:attrNameLst>
                                      </p:cBhvr>
                                      <p:to>
                                        <p:strVal val="visible"/>
                                      </p:to>
                                    </p:set>
                                    <p:animEffect transition="in" filter="blinds(horizontal)">
                                      <p:cBhvr>
                                        <p:cTn id="17" dur="500"/>
                                        <p:tgtEl>
                                          <p:spTgt spid="8203"/>
                                        </p:tgtEl>
                                      </p:cBhvr>
                                    </p:animEffect>
                                  </p:childTnLst>
                                </p:cTn>
                              </p:par>
                            </p:childTnLst>
                          </p:cTn>
                        </p:par>
                      </p:childTnLst>
                    </p:cTn>
                  </p:par>
                  <p:par>
                    <p:cTn id="18" fill="hold">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205"/>
                                        </p:tgtEl>
                                        <p:attrNameLst>
                                          <p:attrName>style.visibility</p:attrName>
                                        </p:attrNameLst>
                                      </p:cBhvr>
                                      <p:to>
                                        <p:strVal val="visible"/>
                                      </p:to>
                                    </p:set>
                                    <p:animEffect transition="in" filter="blinds(horizontal)">
                                      <p:cBhvr>
                                        <p:cTn id="22" dur="500"/>
                                        <p:tgtEl>
                                          <p:spTgt spid="8205"/>
                                        </p:tgtEl>
                                      </p:cBhvr>
                                    </p:animEffect>
                                  </p:childTnLst>
                                </p:cTn>
                              </p:par>
                            </p:childTnLst>
                          </p:cTn>
                        </p:par>
                      </p:childTnLst>
                    </p:cTn>
                  </p:par>
                  <p:par>
                    <p:cTn id="23" fill="hold">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206"/>
                                        </p:tgtEl>
                                        <p:attrNameLst>
                                          <p:attrName>style.visibility</p:attrName>
                                        </p:attrNameLst>
                                      </p:cBhvr>
                                      <p:to>
                                        <p:strVal val="visible"/>
                                      </p:to>
                                    </p:set>
                                    <p:animEffect transition="in" filter="blinds(horizontal)">
                                      <p:cBhvr>
                                        <p:cTn id="27" dur="500"/>
                                        <p:tgtEl>
                                          <p:spTgt spid="8206"/>
                                        </p:tgtEl>
                                      </p:cBhvr>
                                    </p:animEffect>
                                  </p:childTnLst>
                                </p:cTn>
                              </p:par>
                            </p:childTnLst>
                          </p:cTn>
                        </p:par>
                      </p:childTnLst>
                    </p:cTn>
                  </p:par>
                  <p:par>
                    <p:cTn id="28" fill="hold">
                      <p:stCondLst>
                        <p:cond delay="indefinite"/>
                      </p:stCondLst>
                      <p:childTnLst>
                        <p:par>
                          <p:cTn id="29" fill="hold" nodeType="after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207"/>
                                        </p:tgtEl>
                                        <p:attrNameLst>
                                          <p:attrName>style.visibility</p:attrName>
                                        </p:attrNameLst>
                                      </p:cBhvr>
                                      <p:to>
                                        <p:strVal val="visible"/>
                                      </p:to>
                                    </p:set>
                                    <p:animEffect transition="in" filter="blinds(horizontal)">
                                      <p:cBhvr>
                                        <p:cTn id="32" dur="500"/>
                                        <p:tgtEl>
                                          <p:spTgt spid="8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2" grpId="0"/>
      <p:bldP spid="8203" grpId="0"/>
      <p:bldP spid="8205" grpId="0"/>
      <p:bldP spid="8206" grpId="0"/>
      <p:bldP spid="820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32" name="Picture 16" descr="hinh-nen-de-thuong-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656771087"/>
              </p:ext>
            </p:extLst>
          </p:nvPr>
        </p:nvGraphicFramePr>
        <p:xfrm>
          <a:off x="179388" y="188913"/>
          <a:ext cx="8785225" cy="5678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7740524"/>
      </p:ext>
    </p:extLst>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6" name="Group 10"/>
          <p:cNvGrpSpPr>
            <a:grpSpLocks/>
          </p:cNvGrpSpPr>
          <p:nvPr/>
        </p:nvGrpSpPr>
        <p:grpSpPr bwMode="auto">
          <a:xfrm>
            <a:off x="0" y="0"/>
            <a:ext cx="9144000" cy="6858000"/>
            <a:chOff x="0" y="0"/>
            <a:chExt cx="5760" cy="4320"/>
          </a:xfrm>
        </p:grpSpPr>
        <p:pic>
          <p:nvPicPr>
            <p:cNvPr id="118787"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9"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0"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8791" name="Picture 6" descr="Buc%20tranh%20cua%20em%20gai%20to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066800"/>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tang-qua-20-11-co-giao-co-de-van-la-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1066800"/>
            <a:ext cx="2743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3" name="TextBox 10"/>
          <p:cNvSpPr txBox="1">
            <a:spLocks noChangeArrowheads="1"/>
          </p:cNvSpPr>
          <p:nvPr/>
        </p:nvSpPr>
        <p:spPr bwMode="auto">
          <a:xfrm>
            <a:off x="-381000" y="3209925"/>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Kiều Ph</a:t>
            </a:r>
            <a:r>
              <a:rPr lang="vi-VN" sz="2800">
                <a:solidFill>
                  <a:srgbClr val="333399"/>
                </a:solidFill>
                <a:latin typeface="Times New Roman" pitchFamily="18" charset="0"/>
                <a:cs typeface="Times New Roman" pitchFamily="18" charset="0"/>
                <a:sym typeface="Wingdings" pitchFamily="2" charset="2"/>
              </a:rPr>
              <a:t>ươ</a:t>
            </a:r>
            <a:r>
              <a:rPr lang="en-US" sz="2800">
                <a:solidFill>
                  <a:srgbClr val="333399"/>
                </a:solidFill>
                <a:latin typeface="Times New Roman" pitchFamily="18" charset="0"/>
                <a:cs typeface="Times New Roman" pitchFamily="18" charset="0"/>
                <a:sym typeface="Wingdings" pitchFamily="2" charset="2"/>
              </a:rPr>
              <a:t>ng</a:t>
            </a:r>
          </a:p>
        </p:txBody>
      </p:sp>
      <p:sp>
        <p:nvSpPr>
          <p:cNvPr id="118794" name="TextBox 11"/>
          <p:cNvSpPr txBox="1">
            <a:spLocks noChangeArrowheads="1"/>
          </p:cNvSpPr>
          <p:nvPr/>
        </p:nvSpPr>
        <p:spPr bwMode="auto">
          <a:xfrm>
            <a:off x="304800" y="6096000"/>
            <a:ext cx="297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Anh trai</a:t>
            </a:r>
          </a:p>
        </p:txBody>
      </p:sp>
      <p:sp>
        <p:nvSpPr>
          <p:cNvPr id="14344" name="TextBox 12"/>
          <p:cNvSpPr txBox="1">
            <a:spLocks noChangeArrowheads="1"/>
          </p:cNvSpPr>
          <p:nvPr/>
        </p:nvSpPr>
        <p:spPr bwMode="auto">
          <a:xfrm>
            <a:off x="2590800" y="3276600"/>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Mẹ Kiều Ph</a:t>
            </a:r>
            <a:r>
              <a:rPr lang="vi-VN" sz="2800">
                <a:solidFill>
                  <a:srgbClr val="333399"/>
                </a:solidFill>
                <a:latin typeface="Times New Roman" pitchFamily="18" charset="0"/>
                <a:cs typeface="Times New Roman" pitchFamily="18" charset="0"/>
                <a:sym typeface="Wingdings" pitchFamily="2" charset="2"/>
              </a:rPr>
              <a:t>ươ</a:t>
            </a:r>
            <a:r>
              <a:rPr lang="en-US" sz="2800">
                <a:solidFill>
                  <a:srgbClr val="333399"/>
                </a:solidFill>
                <a:latin typeface="Times New Roman" pitchFamily="18" charset="0"/>
                <a:cs typeface="Times New Roman" pitchFamily="18" charset="0"/>
                <a:sym typeface="Wingdings" pitchFamily="2" charset="2"/>
              </a:rPr>
              <a:t>ng</a:t>
            </a:r>
          </a:p>
        </p:txBody>
      </p:sp>
      <p:pic>
        <p:nvPicPr>
          <p:cNvPr id="14350"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0" y="3810000"/>
            <a:ext cx="25908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5715000" y="6211888"/>
            <a:ext cx="36576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Chú Tiến Lê</a:t>
            </a:r>
          </a:p>
        </p:txBody>
      </p:sp>
      <p:sp>
        <p:nvSpPr>
          <p:cNvPr id="16" name="TextBox 15"/>
          <p:cNvSpPr txBox="1">
            <a:spLocks noChangeArrowheads="1"/>
          </p:cNvSpPr>
          <p:nvPr/>
        </p:nvSpPr>
        <p:spPr bwMode="auto">
          <a:xfrm>
            <a:off x="609600" y="228600"/>
            <a:ext cx="8458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dirty="0" err="1">
                <a:solidFill>
                  <a:srgbClr val="FF0000"/>
                </a:solidFill>
                <a:latin typeface="Times New Roman" pitchFamily="18" charset="0"/>
                <a:cs typeface="Times New Roman" pitchFamily="18" charset="0"/>
                <a:sym typeface="Wingdings" pitchFamily="2" charset="2"/>
              </a:rPr>
              <a:t>Nh</a:t>
            </a:r>
            <a:r>
              <a:rPr lang="vi-VN" sz="2800" dirty="0">
                <a:solidFill>
                  <a:srgbClr val="FF0000"/>
                </a:solidFill>
                <a:latin typeface="Times New Roman" pitchFamily="18" charset="0"/>
                <a:cs typeface="Times New Roman" pitchFamily="18" charset="0"/>
                <a:sym typeface="Wingdings" pitchFamily="2" charset="2"/>
              </a:rPr>
              <a:t>ững</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nhân</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vật</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nào</a:t>
            </a:r>
            <a:r>
              <a:rPr lang="en-US" sz="2800" dirty="0">
                <a:solidFill>
                  <a:srgbClr val="FF0000"/>
                </a:solidFill>
                <a:latin typeface="Times New Roman" pitchFamily="18" charset="0"/>
                <a:cs typeface="Times New Roman" pitchFamily="18" charset="0"/>
                <a:sym typeface="Wingdings" pitchFamily="2" charset="2"/>
              </a:rPr>
              <a:t> </a:t>
            </a:r>
            <a:r>
              <a:rPr lang="vi-VN" sz="2800" dirty="0">
                <a:solidFill>
                  <a:srgbClr val="FF0000"/>
                </a:solidFill>
                <a:latin typeface="Times New Roman" pitchFamily="18" charset="0"/>
                <a:cs typeface="Times New Roman" pitchFamily="18" charset="0"/>
                <a:sym typeface="Wingdings" pitchFamily="2" charset="2"/>
              </a:rPr>
              <a:t>được</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nói</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nhiều</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nhất</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trong</a:t>
            </a:r>
            <a:r>
              <a:rPr lang="en-US" sz="2800" dirty="0">
                <a:solidFill>
                  <a:srgbClr val="FF0000"/>
                </a:solidFill>
                <a:latin typeface="Times New Roman" pitchFamily="18" charset="0"/>
                <a:cs typeface="Times New Roman" pitchFamily="18" charset="0"/>
                <a:sym typeface="Wingdings" pitchFamily="2" charset="2"/>
              </a:rPr>
              <a:t> </a:t>
            </a:r>
            <a:r>
              <a:rPr lang="en-US" sz="2800" dirty="0" err="1">
                <a:solidFill>
                  <a:srgbClr val="FF0000"/>
                </a:solidFill>
                <a:latin typeface="Times New Roman" pitchFamily="18" charset="0"/>
                <a:cs typeface="Times New Roman" pitchFamily="18" charset="0"/>
                <a:sym typeface="Wingdings" pitchFamily="2" charset="2"/>
              </a:rPr>
              <a:t>truyện</a:t>
            </a:r>
            <a:r>
              <a:rPr lang="en-US" sz="2800" dirty="0">
                <a:solidFill>
                  <a:srgbClr val="FF0000"/>
                </a:solidFill>
                <a:latin typeface="Times New Roman" pitchFamily="18" charset="0"/>
                <a:cs typeface="Times New Roman" pitchFamily="18" charset="0"/>
                <a:sym typeface="Wingdings" pitchFamily="2" charset="2"/>
              </a:rPr>
              <a:t>?</a:t>
            </a:r>
          </a:p>
        </p:txBody>
      </p:sp>
      <p:pic>
        <p:nvPicPr>
          <p:cNvPr id="15376"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9800" y="1066800"/>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7"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4200" y="3810000"/>
            <a:ext cx="2743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2"/>
          <p:cNvSpPr txBox="1">
            <a:spLocks noChangeArrowheads="1"/>
          </p:cNvSpPr>
          <p:nvPr/>
        </p:nvSpPr>
        <p:spPr bwMode="auto">
          <a:xfrm>
            <a:off x="5867400" y="3286125"/>
            <a:ext cx="3200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Bố Kiều Ph</a:t>
            </a:r>
            <a:r>
              <a:rPr lang="vi-VN" sz="2800">
                <a:solidFill>
                  <a:srgbClr val="333399"/>
                </a:solidFill>
                <a:latin typeface="Times New Roman" pitchFamily="18" charset="0"/>
                <a:cs typeface="Times New Roman" pitchFamily="18" charset="0"/>
                <a:sym typeface="Wingdings" pitchFamily="2" charset="2"/>
              </a:rPr>
              <a:t>ươ</a:t>
            </a:r>
            <a:r>
              <a:rPr lang="en-US" sz="2800">
                <a:solidFill>
                  <a:srgbClr val="333399"/>
                </a:solidFill>
                <a:latin typeface="Times New Roman" pitchFamily="18" charset="0"/>
                <a:cs typeface="Times New Roman" pitchFamily="18" charset="0"/>
                <a:sym typeface="Wingdings" pitchFamily="2" charset="2"/>
              </a:rPr>
              <a:t>ng</a:t>
            </a:r>
          </a:p>
        </p:txBody>
      </p:sp>
      <p:sp>
        <p:nvSpPr>
          <p:cNvPr id="19" name="TextBox 11"/>
          <p:cNvSpPr txBox="1">
            <a:spLocks noChangeArrowheads="1"/>
          </p:cNvSpPr>
          <p:nvPr/>
        </p:nvSpPr>
        <p:spPr bwMode="auto">
          <a:xfrm>
            <a:off x="3124200" y="6172200"/>
            <a:ext cx="297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Bé Quỳnh</a:t>
            </a:r>
          </a:p>
        </p:txBody>
      </p:sp>
      <p:pic>
        <p:nvPicPr>
          <p:cNvPr id="118803" name="Picture 8" descr="https://encrypted-tbn3.gstatic.com/images?q=tbn:ANd9GcR3vnascACd1LrJBuNBpjSwkhDpHvCgt1g4ddy6mL7CvRc9XEvX"/>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733800"/>
            <a:ext cx="2743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Cau hoi"/>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30480" y="0"/>
            <a:ext cx="8477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2524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nodeType="clickEffect">
                                  <p:stCondLst>
                                    <p:cond delay="0"/>
                                  </p:stCondLst>
                                  <p:childTnLst>
                                    <p:anim calcmode="lin" valueType="num">
                                      <p:cBhvr additive="base">
                                        <p:cTn id="11" dur="500"/>
                                        <p:tgtEl>
                                          <p:spTgt spid="9"/>
                                        </p:tgtEl>
                                        <p:attrNameLst>
                                          <p:attrName>ppt_x</p:attrName>
                                        </p:attrNameLst>
                                      </p:cBhvr>
                                      <p:tavLst>
                                        <p:tav tm="0">
                                          <p:val>
                                            <p:strVal val="ppt_x"/>
                                          </p:val>
                                        </p:tav>
                                        <p:tav tm="100000">
                                          <p:val>
                                            <p:strVal val="ppt_x"/>
                                          </p:val>
                                        </p:tav>
                                      </p:tavLst>
                                    </p:anim>
                                    <p:anim calcmode="lin" valueType="num">
                                      <p:cBhvr additive="base">
                                        <p:cTn id="12" dur="500"/>
                                        <p:tgtEl>
                                          <p:spTgt spid="9"/>
                                        </p:tgtEl>
                                        <p:attrNameLst>
                                          <p:attrName>ppt_y</p:attrName>
                                        </p:attrNameLst>
                                      </p:cBhvr>
                                      <p:tavLst>
                                        <p:tav tm="0">
                                          <p:val>
                                            <p:strVal val="ppt_y"/>
                                          </p:val>
                                        </p:tav>
                                        <p:tav tm="100000">
                                          <p:val>
                                            <p:strVal val="1+ppt_h/2"/>
                                          </p:val>
                                        </p:tav>
                                      </p:tavLst>
                                    </p:anim>
                                    <p:set>
                                      <p:cBhvr>
                                        <p:cTn id="13" dur="1" fill="hold">
                                          <p:stCondLst>
                                            <p:cond delay="499"/>
                                          </p:stCondLst>
                                        </p:cTn>
                                        <p:tgtEl>
                                          <p:spTgt spid="9"/>
                                        </p:tgtEl>
                                        <p:attrNameLst>
                                          <p:attrName>style.visibility</p:attrName>
                                        </p:attrNameLst>
                                      </p:cBhvr>
                                      <p:to>
                                        <p:strVal val="hidden"/>
                                      </p:to>
                                    </p:set>
                                  </p:childTnLst>
                                </p:cTn>
                              </p:par>
                              <p:par>
                                <p:cTn id="14" presetID="2" presetClass="exit" presetSubtype="4" fill="hold" grpId="0" nodeType="withEffect">
                                  <p:stCondLst>
                                    <p:cond delay="0"/>
                                  </p:stCondLst>
                                  <p:childTnLst>
                                    <p:anim calcmode="lin" valueType="num">
                                      <p:cBhvr additive="base">
                                        <p:cTn id="15" dur="500"/>
                                        <p:tgtEl>
                                          <p:spTgt spid="14344"/>
                                        </p:tgtEl>
                                        <p:attrNameLst>
                                          <p:attrName>ppt_x</p:attrName>
                                        </p:attrNameLst>
                                      </p:cBhvr>
                                      <p:tavLst>
                                        <p:tav tm="0">
                                          <p:val>
                                            <p:strVal val="ppt_x"/>
                                          </p:val>
                                        </p:tav>
                                        <p:tav tm="100000">
                                          <p:val>
                                            <p:strVal val="ppt_x"/>
                                          </p:val>
                                        </p:tav>
                                      </p:tavLst>
                                    </p:anim>
                                    <p:anim calcmode="lin" valueType="num">
                                      <p:cBhvr additive="base">
                                        <p:cTn id="16" dur="500"/>
                                        <p:tgtEl>
                                          <p:spTgt spid="14344"/>
                                        </p:tgtEl>
                                        <p:attrNameLst>
                                          <p:attrName>ppt_y</p:attrName>
                                        </p:attrNameLst>
                                      </p:cBhvr>
                                      <p:tavLst>
                                        <p:tav tm="0">
                                          <p:val>
                                            <p:strVal val="ppt_y"/>
                                          </p:val>
                                        </p:tav>
                                        <p:tav tm="100000">
                                          <p:val>
                                            <p:strVal val="1+ppt_h/2"/>
                                          </p:val>
                                        </p:tav>
                                      </p:tavLst>
                                    </p:anim>
                                    <p:set>
                                      <p:cBhvr>
                                        <p:cTn id="17" dur="1" fill="hold">
                                          <p:stCondLst>
                                            <p:cond delay="499"/>
                                          </p:stCondLst>
                                        </p:cTn>
                                        <p:tgtEl>
                                          <p:spTgt spid="14344"/>
                                        </p:tgtEl>
                                        <p:attrNameLst>
                                          <p:attrName>style.visibility</p:attrName>
                                        </p:attrNameLst>
                                      </p:cBhvr>
                                      <p:to>
                                        <p:strVal val="hidden"/>
                                      </p:to>
                                    </p:set>
                                  </p:childTnLst>
                                </p:cTn>
                              </p:par>
                              <p:par>
                                <p:cTn id="18" presetID="2" presetClass="exit" presetSubtype="4" fill="hold" nodeType="withEffect">
                                  <p:stCondLst>
                                    <p:cond delay="0"/>
                                  </p:stCondLst>
                                  <p:childTnLst>
                                    <p:anim calcmode="lin" valueType="num">
                                      <p:cBhvr additive="base">
                                        <p:cTn id="19" dur="500"/>
                                        <p:tgtEl>
                                          <p:spTgt spid="15377"/>
                                        </p:tgtEl>
                                        <p:attrNameLst>
                                          <p:attrName>ppt_x</p:attrName>
                                        </p:attrNameLst>
                                      </p:cBhvr>
                                      <p:tavLst>
                                        <p:tav tm="0">
                                          <p:val>
                                            <p:strVal val="ppt_x"/>
                                          </p:val>
                                        </p:tav>
                                        <p:tav tm="100000">
                                          <p:val>
                                            <p:strVal val="ppt_x"/>
                                          </p:val>
                                        </p:tav>
                                      </p:tavLst>
                                    </p:anim>
                                    <p:anim calcmode="lin" valueType="num">
                                      <p:cBhvr additive="base">
                                        <p:cTn id="20" dur="500"/>
                                        <p:tgtEl>
                                          <p:spTgt spid="15377"/>
                                        </p:tgtEl>
                                        <p:attrNameLst>
                                          <p:attrName>ppt_y</p:attrName>
                                        </p:attrNameLst>
                                      </p:cBhvr>
                                      <p:tavLst>
                                        <p:tav tm="0">
                                          <p:val>
                                            <p:strVal val="ppt_y"/>
                                          </p:val>
                                        </p:tav>
                                        <p:tav tm="100000">
                                          <p:val>
                                            <p:strVal val="1+ppt_h/2"/>
                                          </p:val>
                                        </p:tav>
                                      </p:tavLst>
                                    </p:anim>
                                    <p:set>
                                      <p:cBhvr>
                                        <p:cTn id="21" dur="1" fill="hold">
                                          <p:stCondLst>
                                            <p:cond delay="499"/>
                                          </p:stCondLst>
                                        </p:cTn>
                                        <p:tgtEl>
                                          <p:spTgt spid="15377"/>
                                        </p:tgtEl>
                                        <p:attrNameLst>
                                          <p:attrName>style.visibility</p:attrName>
                                        </p:attrNameLst>
                                      </p:cBhvr>
                                      <p:to>
                                        <p:strVal val="hidden"/>
                                      </p:to>
                                    </p:set>
                                  </p:childTnLst>
                                </p:cTn>
                              </p:par>
                              <p:par>
                                <p:cTn id="22" presetID="2" presetClass="exit" presetSubtype="4" fill="hold" grpId="0" nodeType="withEffect">
                                  <p:stCondLst>
                                    <p:cond delay="0"/>
                                  </p:stCondLst>
                                  <p:childTnLst>
                                    <p:anim calcmode="lin" valueType="num">
                                      <p:cBhvr additive="base">
                                        <p:cTn id="23" dur="500"/>
                                        <p:tgtEl>
                                          <p:spTgt spid="19"/>
                                        </p:tgtEl>
                                        <p:attrNameLst>
                                          <p:attrName>ppt_x</p:attrName>
                                        </p:attrNameLst>
                                      </p:cBhvr>
                                      <p:tavLst>
                                        <p:tav tm="0">
                                          <p:val>
                                            <p:strVal val="ppt_x"/>
                                          </p:val>
                                        </p:tav>
                                        <p:tav tm="100000">
                                          <p:val>
                                            <p:strVal val="ppt_x"/>
                                          </p:val>
                                        </p:tav>
                                      </p:tavLst>
                                    </p:anim>
                                    <p:anim calcmode="lin" valueType="num">
                                      <p:cBhvr additive="base">
                                        <p:cTn id="24" dur="500"/>
                                        <p:tgtEl>
                                          <p:spTgt spid="19"/>
                                        </p:tgtEl>
                                        <p:attrNameLst>
                                          <p:attrName>ppt_y</p:attrName>
                                        </p:attrNameLst>
                                      </p:cBhvr>
                                      <p:tavLst>
                                        <p:tav tm="0">
                                          <p:val>
                                            <p:strVal val="ppt_y"/>
                                          </p:val>
                                        </p:tav>
                                        <p:tav tm="100000">
                                          <p:val>
                                            <p:strVal val="1+ppt_h/2"/>
                                          </p:val>
                                        </p:tav>
                                      </p:tavLst>
                                    </p:anim>
                                    <p:set>
                                      <p:cBhvr>
                                        <p:cTn id="25" dur="1" fill="hold">
                                          <p:stCondLst>
                                            <p:cond delay="499"/>
                                          </p:stCondLst>
                                        </p:cTn>
                                        <p:tgtEl>
                                          <p:spTgt spid="19"/>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15376"/>
                                        </p:tgtEl>
                                        <p:attrNameLst>
                                          <p:attrName>ppt_x</p:attrName>
                                        </p:attrNameLst>
                                      </p:cBhvr>
                                      <p:tavLst>
                                        <p:tav tm="0">
                                          <p:val>
                                            <p:strVal val="ppt_x"/>
                                          </p:val>
                                        </p:tav>
                                        <p:tav tm="100000">
                                          <p:val>
                                            <p:strVal val="ppt_x"/>
                                          </p:val>
                                        </p:tav>
                                      </p:tavLst>
                                    </p:anim>
                                    <p:anim calcmode="lin" valueType="num">
                                      <p:cBhvr additive="base">
                                        <p:cTn id="28" dur="500"/>
                                        <p:tgtEl>
                                          <p:spTgt spid="15376"/>
                                        </p:tgtEl>
                                        <p:attrNameLst>
                                          <p:attrName>ppt_y</p:attrName>
                                        </p:attrNameLst>
                                      </p:cBhvr>
                                      <p:tavLst>
                                        <p:tav tm="0">
                                          <p:val>
                                            <p:strVal val="ppt_y"/>
                                          </p:val>
                                        </p:tav>
                                        <p:tav tm="100000">
                                          <p:val>
                                            <p:strVal val="1+ppt_h/2"/>
                                          </p:val>
                                        </p:tav>
                                      </p:tavLst>
                                    </p:anim>
                                    <p:set>
                                      <p:cBhvr>
                                        <p:cTn id="29" dur="1" fill="hold">
                                          <p:stCondLst>
                                            <p:cond delay="499"/>
                                          </p:stCondLst>
                                        </p:cTn>
                                        <p:tgtEl>
                                          <p:spTgt spid="15376"/>
                                        </p:tgtEl>
                                        <p:attrNameLst>
                                          <p:attrName>style.visibility</p:attrName>
                                        </p:attrNameLst>
                                      </p:cBhvr>
                                      <p:to>
                                        <p:strVal val="hidden"/>
                                      </p:to>
                                    </p:set>
                                  </p:childTnLst>
                                </p:cTn>
                              </p:par>
                              <p:par>
                                <p:cTn id="30" presetID="2" presetClass="exit" presetSubtype="4" fill="hold" grpId="0" nodeType="withEffect">
                                  <p:stCondLst>
                                    <p:cond delay="0"/>
                                  </p:stCondLst>
                                  <p:childTnLst>
                                    <p:anim calcmode="lin" valueType="num">
                                      <p:cBhvr additive="base">
                                        <p:cTn id="31" dur="500"/>
                                        <p:tgtEl>
                                          <p:spTgt spid="18"/>
                                        </p:tgtEl>
                                        <p:attrNameLst>
                                          <p:attrName>ppt_x</p:attrName>
                                        </p:attrNameLst>
                                      </p:cBhvr>
                                      <p:tavLst>
                                        <p:tav tm="0">
                                          <p:val>
                                            <p:strVal val="ppt_x"/>
                                          </p:val>
                                        </p:tav>
                                        <p:tav tm="100000">
                                          <p:val>
                                            <p:strVal val="ppt_x"/>
                                          </p:val>
                                        </p:tav>
                                      </p:tavLst>
                                    </p:anim>
                                    <p:anim calcmode="lin" valueType="num">
                                      <p:cBhvr additive="base">
                                        <p:cTn id="32" dur="500"/>
                                        <p:tgtEl>
                                          <p:spTgt spid="18"/>
                                        </p:tgtEl>
                                        <p:attrNameLst>
                                          <p:attrName>ppt_y</p:attrName>
                                        </p:attrNameLst>
                                      </p:cBhvr>
                                      <p:tavLst>
                                        <p:tav tm="0">
                                          <p:val>
                                            <p:strVal val="ppt_y"/>
                                          </p:val>
                                        </p:tav>
                                        <p:tav tm="100000">
                                          <p:val>
                                            <p:strVal val="1+ppt_h/2"/>
                                          </p:val>
                                        </p:tav>
                                      </p:tavLst>
                                    </p:anim>
                                    <p:set>
                                      <p:cBhvr>
                                        <p:cTn id="33" dur="1" fill="hold">
                                          <p:stCondLst>
                                            <p:cond delay="499"/>
                                          </p:stCondLst>
                                        </p:cTn>
                                        <p:tgtEl>
                                          <p:spTgt spid="18"/>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14350"/>
                                        </p:tgtEl>
                                        <p:attrNameLst>
                                          <p:attrName>ppt_x</p:attrName>
                                        </p:attrNameLst>
                                      </p:cBhvr>
                                      <p:tavLst>
                                        <p:tav tm="0">
                                          <p:val>
                                            <p:strVal val="ppt_x"/>
                                          </p:val>
                                        </p:tav>
                                        <p:tav tm="100000">
                                          <p:val>
                                            <p:strVal val="ppt_x"/>
                                          </p:val>
                                        </p:tav>
                                      </p:tavLst>
                                    </p:anim>
                                    <p:anim calcmode="lin" valueType="num">
                                      <p:cBhvr additive="base">
                                        <p:cTn id="36" dur="500"/>
                                        <p:tgtEl>
                                          <p:spTgt spid="14350"/>
                                        </p:tgtEl>
                                        <p:attrNameLst>
                                          <p:attrName>ppt_y</p:attrName>
                                        </p:attrNameLst>
                                      </p:cBhvr>
                                      <p:tavLst>
                                        <p:tav tm="0">
                                          <p:val>
                                            <p:strVal val="ppt_y"/>
                                          </p:val>
                                        </p:tav>
                                        <p:tav tm="100000">
                                          <p:val>
                                            <p:strVal val="1+ppt_h/2"/>
                                          </p:val>
                                        </p:tav>
                                      </p:tavLst>
                                    </p:anim>
                                    <p:set>
                                      <p:cBhvr>
                                        <p:cTn id="37" dur="1" fill="hold">
                                          <p:stCondLst>
                                            <p:cond delay="499"/>
                                          </p:stCondLst>
                                        </p:cTn>
                                        <p:tgtEl>
                                          <p:spTgt spid="14350"/>
                                        </p:tgtEl>
                                        <p:attrNameLst>
                                          <p:attrName>style.visibility</p:attrName>
                                        </p:attrNameLst>
                                      </p:cBhvr>
                                      <p:to>
                                        <p:strVal val="hidden"/>
                                      </p:to>
                                    </p:set>
                                  </p:childTnLst>
                                </p:cTn>
                              </p:par>
                              <p:par>
                                <p:cTn id="38" presetID="2" presetClass="exit" presetSubtype="4" fill="hold" grpId="0" nodeType="withEffect">
                                  <p:stCondLst>
                                    <p:cond delay="0"/>
                                  </p:stCondLst>
                                  <p:childTnLst>
                                    <p:anim calcmode="lin" valueType="num">
                                      <p:cBhvr additive="base">
                                        <p:cTn id="39" dur="500"/>
                                        <p:tgtEl>
                                          <p:spTgt spid="15"/>
                                        </p:tgtEl>
                                        <p:attrNameLst>
                                          <p:attrName>ppt_x</p:attrName>
                                        </p:attrNameLst>
                                      </p:cBhvr>
                                      <p:tavLst>
                                        <p:tav tm="0">
                                          <p:val>
                                            <p:strVal val="ppt_x"/>
                                          </p:val>
                                        </p:tav>
                                        <p:tav tm="100000">
                                          <p:val>
                                            <p:strVal val="ppt_x"/>
                                          </p:val>
                                        </p:tav>
                                      </p:tavLst>
                                    </p:anim>
                                    <p:anim calcmode="lin" valueType="num">
                                      <p:cBhvr additive="base">
                                        <p:cTn id="40" dur="500"/>
                                        <p:tgtEl>
                                          <p:spTgt spid="15"/>
                                        </p:tgtEl>
                                        <p:attrNameLst>
                                          <p:attrName>ppt_y</p:attrName>
                                        </p:attrNameLst>
                                      </p:cBhvr>
                                      <p:tavLst>
                                        <p:tav tm="0">
                                          <p:val>
                                            <p:strVal val="ppt_y"/>
                                          </p:val>
                                        </p:tav>
                                        <p:tav tm="100000">
                                          <p:val>
                                            <p:strVal val="1+ppt_h/2"/>
                                          </p:val>
                                        </p:tav>
                                      </p:tavLst>
                                    </p:anim>
                                    <p:set>
                                      <p:cBhvr>
                                        <p:cTn id="41"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p:bldP spid="15" grpId="0"/>
      <p:bldP spid="16"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4" name="Group 10"/>
          <p:cNvGrpSpPr>
            <a:grpSpLocks/>
          </p:cNvGrpSpPr>
          <p:nvPr/>
        </p:nvGrpSpPr>
        <p:grpSpPr bwMode="auto">
          <a:xfrm>
            <a:off x="0" y="0"/>
            <a:ext cx="9144000" cy="6858000"/>
            <a:chOff x="0" y="0"/>
            <a:chExt cx="5760" cy="4320"/>
          </a:xfrm>
        </p:grpSpPr>
        <p:pic>
          <p:nvPicPr>
            <p:cNvPr id="79875"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879" name="Text Box 13"/>
          <p:cNvSpPr txBox="1">
            <a:spLocks noChangeArrowheads="1"/>
          </p:cNvSpPr>
          <p:nvPr/>
        </p:nvSpPr>
        <p:spPr bwMode="auto">
          <a:xfrm>
            <a:off x="457200" y="457200"/>
            <a:ext cx="3429000" cy="769938"/>
          </a:xfrm>
          <a:prstGeom prst="rect">
            <a:avLst/>
          </a:prstGeom>
          <a:solidFill>
            <a:srgbClr val="00FFFF"/>
          </a:solidFill>
          <a:ln w="9525">
            <a:solidFill>
              <a:srgbClr val="FF0066"/>
            </a:solidFill>
            <a:miter lim="800000"/>
            <a:headEnd/>
            <a:tailEnd/>
          </a:ln>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buFont typeface="Wingdings" pitchFamily="2" charset="2"/>
              <a:buNone/>
            </a:pPr>
            <a:r>
              <a:rPr lang="en-US" sz="4400">
                <a:solidFill>
                  <a:srgbClr val="FF0000"/>
                </a:solidFill>
                <a:latin typeface="Times New Roman" pitchFamily="18" charset="0"/>
                <a:cs typeface="Times New Roman" pitchFamily="18" charset="0"/>
                <a:sym typeface="Wingdings" pitchFamily="2" charset="2"/>
              </a:rPr>
              <a:t>Phán </a:t>
            </a:r>
            <a:r>
              <a:rPr lang="vi-VN" sz="4400">
                <a:solidFill>
                  <a:srgbClr val="FF0000"/>
                </a:solidFill>
                <a:latin typeface="Times New Roman" pitchFamily="18" charset="0"/>
                <a:cs typeface="Times New Roman" pitchFamily="18" charset="0"/>
                <a:sym typeface="Wingdings" pitchFamily="2" charset="2"/>
              </a:rPr>
              <a:t>đ</a:t>
            </a:r>
            <a:r>
              <a:rPr lang="en-US" sz="4400">
                <a:solidFill>
                  <a:srgbClr val="FF0000"/>
                </a:solidFill>
                <a:latin typeface="Times New Roman" pitchFamily="18" charset="0"/>
                <a:cs typeface="Times New Roman" pitchFamily="18" charset="0"/>
                <a:sym typeface="Wingdings" pitchFamily="2" charset="2"/>
              </a:rPr>
              <a:t>oán</a:t>
            </a:r>
          </a:p>
        </p:txBody>
      </p:sp>
      <p:pic>
        <p:nvPicPr>
          <p:cNvPr id="79880" name="Picture 8" descr="Buc%20tranh%20cua%20em%20gai%20to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447800"/>
            <a:ext cx="3429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a:spLocks noChangeArrowheads="1"/>
          </p:cNvSpPr>
          <p:nvPr/>
        </p:nvSpPr>
        <p:spPr bwMode="auto">
          <a:xfrm>
            <a:off x="4267200" y="3048000"/>
            <a:ext cx="3657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Font typeface="Wingdings" pitchFamily="2" charset="2"/>
              <a:buNone/>
            </a:pPr>
            <a:r>
              <a:rPr lang="en-US" sz="3200">
                <a:solidFill>
                  <a:srgbClr val="FF0000"/>
                </a:solidFill>
                <a:latin typeface="Times New Roman" pitchFamily="18" charset="0"/>
                <a:cs typeface="Times New Roman" pitchFamily="18" charset="0"/>
                <a:sym typeface="Wingdings" pitchFamily="2" charset="2"/>
              </a:rPr>
              <a:t>Cả hai </a:t>
            </a:r>
            <a:r>
              <a:rPr lang="vi-VN" sz="3200">
                <a:solidFill>
                  <a:srgbClr val="FF0000"/>
                </a:solidFill>
                <a:latin typeface="Times New Roman" pitchFamily="18" charset="0"/>
                <a:cs typeface="Times New Roman" pitchFamily="18" charset="0"/>
                <a:sym typeface="Wingdings" pitchFamily="2" charset="2"/>
              </a:rPr>
              <a:t>đều </a:t>
            </a:r>
            <a:r>
              <a:rPr lang="en-US" sz="3200">
                <a:solidFill>
                  <a:srgbClr val="FF0000"/>
                </a:solidFill>
                <a:latin typeface="Times New Roman" pitchFamily="18" charset="0"/>
                <a:cs typeface="Times New Roman" pitchFamily="18" charset="0"/>
                <a:sym typeface="Wingdings" pitchFamily="2" charset="2"/>
              </a:rPr>
              <a:t>là nhân </a:t>
            </a:r>
          </a:p>
          <a:p>
            <a:pPr eaLnBrk="1" hangingPunct="1">
              <a:buFont typeface="Wingdings" pitchFamily="2" charset="2"/>
              <a:buNone/>
            </a:pPr>
            <a:r>
              <a:rPr lang="en-US" sz="3200">
                <a:solidFill>
                  <a:srgbClr val="FF0000"/>
                </a:solidFill>
                <a:latin typeface="Times New Roman" pitchFamily="18" charset="0"/>
                <a:cs typeface="Times New Roman" pitchFamily="18" charset="0"/>
                <a:sym typeface="Wingdings" pitchFamily="2" charset="2"/>
              </a:rPr>
              <a:t>      vật chính</a:t>
            </a:r>
          </a:p>
        </p:txBody>
      </p:sp>
      <p:sp>
        <p:nvSpPr>
          <p:cNvPr id="79882" name="Right Arrow 13"/>
          <p:cNvSpPr>
            <a:spLocks noChangeArrowheads="1"/>
          </p:cNvSpPr>
          <p:nvPr/>
        </p:nvSpPr>
        <p:spPr bwMode="auto">
          <a:xfrm>
            <a:off x="2971800" y="4343400"/>
            <a:ext cx="457200" cy="228600"/>
          </a:xfrm>
          <a:prstGeom prst="rightArrow">
            <a:avLst>
              <a:gd name="adj1" fmla="val 50000"/>
              <a:gd name="adj2" fmla="val 50000"/>
            </a:avLst>
          </a:prstGeom>
          <a:solidFill>
            <a:schemeClr val="bg1"/>
          </a:solidFill>
          <a:ln w="9525" algn="ctr">
            <a:solidFill>
              <a:schemeClr val="bg1"/>
            </a:solidFill>
            <a:round/>
            <a:headEnd/>
            <a:tailEnd/>
          </a:ln>
        </p:spPr>
        <p:txBody>
          <a:bodyPr wrap="none" anchor="ctr"/>
          <a:lstStyle/>
          <a:p>
            <a:pPr algn="ctr" eaLnBrk="1" hangingPunct="1">
              <a:buFont typeface="Wingdings" pitchFamily="2" charset="2"/>
              <a:buNone/>
            </a:pPr>
            <a:endParaRPr lang="en-US" sz="3600">
              <a:solidFill>
                <a:srgbClr val="FF0000"/>
              </a:solidFill>
              <a:sym typeface="Wingdings" pitchFamily="2" charset="2"/>
            </a:endParaRPr>
          </a:p>
        </p:txBody>
      </p:sp>
      <p:sp>
        <p:nvSpPr>
          <p:cNvPr id="79883" name="TextBox 13"/>
          <p:cNvSpPr txBox="1">
            <a:spLocks noChangeArrowheads="1"/>
          </p:cNvSpPr>
          <p:nvPr/>
        </p:nvSpPr>
        <p:spPr bwMode="auto">
          <a:xfrm>
            <a:off x="3048000" y="533400"/>
            <a:ext cx="571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3200" dirty="0">
                <a:solidFill>
                  <a:srgbClr val="333399"/>
                </a:solidFill>
                <a:latin typeface="Times New Roman" pitchFamily="18" charset="0"/>
                <a:cs typeface="Times New Roman" pitchFamily="18" charset="0"/>
                <a:sym typeface="Wingdings" pitchFamily="2" charset="2"/>
              </a:rPr>
              <a:t>Ai </a:t>
            </a:r>
            <a:r>
              <a:rPr lang="en-US" sz="3200" dirty="0" err="1">
                <a:solidFill>
                  <a:srgbClr val="333399"/>
                </a:solidFill>
                <a:latin typeface="Times New Roman" pitchFamily="18" charset="0"/>
                <a:cs typeface="Times New Roman" pitchFamily="18" charset="0"/>
                <a:sym typeface="Wingdings" pitchFamily="2" charset="2"/>
              </a:rPr>
              <a:t>là</a:t>
            </a:r>
            <a:r>
              <a:rPr lang="en-US" sz="3200" dirty="0">
                <a:solidFill>
                  <a:srgbClr val="333399"/>
                </a:solidFill>
                <a:latin typeface="Times New Roman" pitchFamily="18" charset="0"/>
                <a:cs typeface="Times New Roman" pitchFamily="18" charset="0"/>
                <a:sym typeface="Wingdings" pitchFamily="2" charset="2"/>
              </a:rPr>
              <a:t> </a:t>
            </a:r>
            <a:r>
              <a:rPr lang="en-US" sz="3200" dirty="0" err="1">
                <a:solidFill>
                  <a:srgbClr val="333399"/>
                </a:solidFill>
                <a:latin typeface="Times New Roman" pitchFamily="18" charset="0"/>
                <a:cs typeface="Times New Roman" pitchFamily="18" charset="0"/>
                <a:sym typeface="Wingdings" pitchFamily="2" charset="2"/>
              </a:rPr>
              <a:t>nhân</a:t>
            </a:r>
            <a:r>
              <a:rPr lang="en-US" sz="3200" dirty="0">
                <a:solidFill>
                  <a:srgbClr val="333399"/>
                </a:solidFill>
                <a:latin typeface="Times New Roman" pitchFamily="18" charset="0"/>
                <a:cs typeface="Times New Roman" pitchFamily="18" charset="0"/>
                <a:sym typeface="Wingdings" pitchFamily="2" charset="2"/>
              </a:rPr>
              <a:t> </a:t>
            </a:r>
            <a:r>
              <a:rPr lang="en-US" sz="3200" dirty="0" err="1">
                <a:solidFill>
                  <a:srgbClr val="333399"/>
                </a:solidFill>
                <a:latin typeface="Times New Roman" pitchFamily="18" charset="0"/>
                <a:cs typeface="Times New Roman" pitchFamily="18" charset="0"/>
                <a:sym typeface="Wingdings" pitchFamily="2" charset="2"/>
              </a:rPr>
              <a:t>vật</a:t>
            </a:r>
            <a:r>
              <a:rPr lang="en-US" sz="3200" dirty="0">
                <a:solidFill>
                  <a:srgbClr val="333399"/>
                </a:solidFill>
                <a:latin typeface="Times New Roman" pitchFamily="18" charset="0"/>
                <a:cs typeface="Times New Roman" pitchFamily="18" charset="0"/>
                <a:sym typeface="Wingdings" pitchFamily="2" charset="2"/>
              </a:rPr>
              <a:t> </a:t>
            </a:r>
            <a:r>
              <a:rPr lang="en-US" sz="3200" dirty="0" err="1">
                <a:solidFill>
                  <a:srgbClr val="333399"/>
                </a:solidFill>
                <a:latin typeface="Times New Roman" pitchFamily="18" charset="0"/>
                <a:cs typeface="Times New Roman" pitchFamily="18" charset="0"/>
                <a:sym typeface="Wingdings" pitchFamily="2" charset="2"/>
              </a:rPr>
              <a:t>chính</a:t>
            </a:r>
            <a:r>
              <a:rPr lang="en-US" sz="3200" dirty="0">
                <a:solidFill>
                  <a:srgbClr val="333399"/>
                </a:solidFill>
                <a:latin typeface="Times New Roman" pitchFamily="18" charset="0"/>
                <a:cs typeface="Times New Roman" pitchFamily="18" charset="0"/>
                <a:sym typeface="Wingdings" pitchFamily="2" charset="2"/>
              </a:rPr>
              <a:t>? </a:t>
            </a:r>
          </a:p>
        </p:txBody>
      </p:sp>
      <p:sp>
        <p:nvSpPr>
          <p:cNvPr id="79884" name="TextBox 11"/>
          <p:cNvSpPr txBox="1">
            <a:spLocks noChangeArrowheads="1"/>
          </p:cNvSpPr>
          <p:nvPr/>
        </p:nvSpPr>
        <p:spPr bwMode="auto">
          <a:xfrm>
            <a:off x="457200" y="6105525"/>
            <a:ext cx="297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Anh trai</a:t>
            </a:r>
          </a:p>
        </p:txBody>
      </p:sp>
      <p:sp>
        <p:nvSpPr>
          <p:cNvPr id="79885" name="TextBox 10"/>
          <p:cNvSpPr txBox="1">
            <a:spLocks noChangeArrowheads="1"/>
          </p:cNvSpPr>
          <p:nvPr/>
        </p:nvSpPr>
        <p:spPr bwMode="auto">
          <a:xfrm>
            <a:off x="0" y="32766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Kiều Ph</a:t>
            </a:r>
            <a:r>
              <a:rPr lang="vi-VN" sz="2800">
                <a:solidFill>
                  <a:srgbClr val="333399"/>
                </a:solidFill>
                <a:latin typeface="Times New Roman" pitchFamily="18" charset="0"/>
                <a:cs typeface="Times New Roman" pitchFamily="18" charset="0"/>
                <a:sym typeface="Wingdings" pitchFamily="2" charset="2"/>
              </a:rPr>
              <a:t>ươ</a:t>
            </a:r>
            <a:r>
              <a:rPr lang="en-US" sz="2800">
                <a:solidFill>
                  <a:srgbClr val="333399"/>
                </a:solidFill>
                <a:latin typeface="Times New Roman" pitchFamily="18" charset="0"/>
                <a:cs typeface="Times New Roman" pitchFamily="18" charset="0"/>
                <a:sym typeface="Wingdings" pitchFamily="2" charset="2"/>
              </a:rPr>
              <a:t>ng</a:t>
            </a:r>
          </a:p>
        </p:txBody>
      </p:sp>
      <p:sp>
        <p:nvSpPr>
          <p:cNvPr id="16395" name="AutoShape 18"/>
          <p:cNvSpPr>
            <a:spLocks/>
          </p:cNvSpPr>
          <p:nvPr/>
        </p:nvSpPr>
        <p:spPr bwMode="auto">
          <a:xfrm>
            <a:off x="3886200" y="1828800"/>
            <a:ext cx="304800" cy="3810000"/>
          </a:xfrm>
          <a:prstGeom prst="rightBrace">
            <a:avLst>
              <a:gd name="adj1" fmla="val 53356"/>
              <a:gd name="adj2" fmla="val 50000"/>
            </a:avLst>
          </a:prstGeom>
          <a:noFill/>
          <a:ln w="57150">
            <a:solidFill>
              <a:srgbClr val="00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1" hangingPunct="1">
              <a:buFont typeface="Wingdings" pitchFamily="2" charset="2"/>
              <a:buNone/>
            </a:pPr>
            <a:endParaRPr lang="en-US" sz="3600">
              <a:solidFill>
                <a:srgbClr val="333399"/>
              </a:solidFill>
              <a:sym typeface="Wingdings" pitchFamily="2" charset="2"/>
            </a:endParaRPr>
          </a:p>
        </p:txBody>
      </p:sp>
      <p:pic>
        <p:nvPicPr>
          <p:cNvPr id="79887" name="Picture 8" descr="https://encrypted-tbn3.gstatic.com/images?q=tbn:ANd9GcR3vnascACd1LrJBuNBpjSwkhDpHvCgt1g4ddy6mL7CvRc9XEv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733800"/>
            <a:ext cx="3429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Boys Studying">
            <a:hlinkClick r:id="rId8" action="ppaction://hlinkfil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0"/>
            <a:ext cx="1905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155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883"/>
                                        </p:tgtEl>
                                        <p:attrNameLst>
                                          <p:attrName>style.visibility</p:attrName>
                                        </p:attrNameLst>
                                      </p:cBhvr>
                                      <p:to>
                                        <p:strVal val="visible"/>
                                      </p:to>
                                    </p:set>
                                    <p:animEffect transition="in" filter="barn(inVertical)">
                                      <p:cBhvr>
                                        <p:cTn id="7" dur="500"/>
                                        <p:tgtEl>
                                          <p:spTgt spid="7988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95"/>
                                        </p:tgtEl>
                                        <p:attrNameLst>
                                          <p:attrName>style.visibility</p:attrName>
                                        </p:attrNameLst>
                                      </p:cBhvr>
                                      <p:to>
                                        <p:strVal val="visible"/>
                                      </p:to>
                                    </p:set>
                                    <p:animEffect transition="in" filter="blinds(horizontal)">
                                      <p:cBhvr>
                                        <p:cTn id="12" dur="500"/>
                                        <p:tgtEl>
                                          <p:spTgt spid="1639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par>
                                <p:cTn id="16" presetID="53"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9883" grpId="0"/>
      <p:bldP spid="1639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10"/>
          <p:cNvGrpSpPr>
            <a:grpSpLocks/>
          </p:cNvGrpSpPr>
          <p:nvPr/>
        </p:nvGrpSpPr>
        <p:grpSpPr bwMode="auto">
          <a:xfrm>
            <a:off x="228600" y="0"/>
            <a:ext cx="9144000" cy="6858000"/>
            <a:chOff x="0" y="0"/>
            <a:chExt cx="5760" cy="4320"/>
          </a:xfrm>
        </p:grpSpPr>
        <p:pic>
          <p:nvPicPr>
            <p:cNvPr id="80899"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0903" name="Rectangle 8"/>
          <p:cNvSpPr>
            <a:spLocks noChangeArrowheads="1"/>
          </p:cNvSpPr>
          <p:nvPr/>
        </p:nvSpPr>
        <p:spPr bwMode="auto">
          <a:xfrm>
            <a:off x="3886200" y="304800"/>
            <a:ext cx="525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Font typeface="Wingdings" pitchFamily="2" charset="2"/>
              <a:buNone/>
            </a:pPr>
            <a:r>
              <a:rPr lang="en-US" sz="3200">
                <a:solidFill>
                  <a:srgbClr val="FF0000"/>
                </a:solidFill>
                <a:latin typeface="Times New Roman" pitchFamily="18" charset="0"/>
                <a:cs typeface="Times New Roman" pitchFamily="18" charset="0"/>
                <a:sym typeface="Wingdings" pitchFamily="2" charset="2"/>
              </a:rPr>
              <a:t>Ai là là nhân vật trung tâm?</a:t>
            </a:r>
          </a:p>
        </p:txBody>
      </p:sp>
      <p:sp>
        <p:nvSpPr>
          <p:cNvPr id="80906" name="AutoShape 18"/>
          <p:cNvSpPr>
            <a:spLocks/>
          </p:cNvSpPr>
          <p:nvPr/>
        </p:nvSpPr>
        <p:spPr bwMode="auto">
          <a:xfrm>
            <a:off x="3352800" y="1600200"/>
            <a:ext cx="304800" cy="3810000"/>
          </a:xfrm>
          <a:prstGeom prst="rightBrace">
            <a:avLst>
              <a:gd name="adj1" fmla="val 53356"/>
              <a:gd name="adj2" fmla="val 50000"/>
            </a:avLst>
          </a:prstGeom>
          <a:noFill/>
          <a:ln w="57150">
            <a:solidFill>
              <a:srgbClr val="00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1" hangingPunct="1">
              <a:buFont typeface="Wingdings" pitchFamily="2" charset="2"/>
              <a:buNone/>
            </a:pPr>
            <a:endParaRPr lang="en-US" sz="3600">
              <a:solidFill>
                <a:srgbClr val="333399"/>
              </a:solidFill>
              <a:sym typeface="Wingdings" pitchFamily="2" charset="2"/>
            </a:endParaRPr>
          </a:p>
        </p:txBody>
      </p:sp>
      <p:pic>
        <p:nvPicPr>
          <p:cNvPr id="80907" name="Picture 8" descr="Buc%20tranh%20cua%20em%20gai%20to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990600"/>
            <a:ext cx="2971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ight Arrow 12"/>
          <p:cNvSpPr/>
          <p:nvPr/>
        </p:nvSpPr>
        <p:spPr>
          <a:xfrm>
            <a:off x="3581400" y="4572000"/>
            <a:ext cx="1219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Wingdings" pitchFamily="2" charset="2"/>
              <a:buNone/>
              <a:defRPr/>
            </a:pPr>
            <a:endParaRPr lang="en-US" sz="3600" dirty="0">
              <a:solidFill>
                <a:srgbClr val="FF0000"/>
              </a:solidFill>
              <a:sym typeface="Wingdings" pitchFamily="2" charset="2"/>
            </a:endParaRPr>
          </a:p>
        </p:txBody>
      </p:sp>
      <p:sp>
        <p:nvSpPr>
          <p:cNvPr id="14" name="Rectangle 13"/>
          <p:cNvSpPr>
            <a:spLocks noChangeArrowheads="1"/>
          </p:cNvSpPr>
          <p:nvPr/>
        </p:nvSpPr>
        <p:spPr bwMode="auto">
          <a:xfrm>
            <a:off x="4800600" y="4495800"/>
            <a:ext cx="396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Font typeface="Wingdings" pitchFamily="2" charset="2"/>
              <a:buNone/>
            </a:pPr>
            <a:r>
              <a:rPr lang="en-US" sz="3200" dirty="0" err="1">
                <a:solidFill>
                  <a:srgbClr val="FF0000"/>
                </a:solidFill>
                <a:latin typeface="Times New Roman" pitchFamily="18" charset="0"/>
                <a:cs typeface="Times New Roman" pitchFamily="18" charset="0"/>
                <a:sym typeface="Wingdings" pitchFamily="2" charset="2"/>
              </a:rPr>
              <a:t>Nhân</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vật</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trung</a:t>
            </a:r>
            <a:r>
              <a:rPr lang="en-US" sz="3200" dirty="0">
                <a:solidFill>
                  <a:srgbClr val="FF0000"/>
                </a:solidFill>
                <a:latin typeface="Times New Roman" pitchFamily="18" charset="0"/>
                <a:cs typeface="Times New Roman" pitchFamily="18" charset="0"/>
                <a:sym typeface="Wingdings" pitchFamily="2" charset="2"/>
              </a:rPr>
              <a:t> </a:t>
            </a:r>
            <a:r>
              <a:rPr lang="en-US" sz="3200" dirty="0" err="1">
                <a:solidFill>
                  <a:srgbClr val="FF0000"/>
                </a:solidFill>
                <a:latin typeface="Times New Roman" pitchFamily="18" charset="0"/>
                <a:cs typeface="Times New Roman" pitchFamily="18" charset="0"/>
                <a:sym typeface="Wingdings" pitchFamily="2" charset="2"/>
              </a:rPr>
              <a:t>tâm</a:t>
            </a:r>
            <a:endParaRPr lang="en-US" sz="3200" dirty="0">
              <a:solidFill>
                <a:srgbClr val="FF0000"/>
              </a:solidFill>
              <a:latin typeface="Times New Roman" pitchFamily="18" charset="0"/>
              <a:cs typeface="Times New Roman" pitchFamily="18" charset="0"/>
              <a:sym typeface="Wingdings" pitchFamily="2" charset="2"/>
            </a:endParaRPr>
          </a:p>
        </p:txBody>
      </p:sp>
      <p:sp>
        <p:nvSpPr>
          <p:cNvPr id="80912" name="TextBox 10"/>
          <p:cNvSpPr txBox="1">
            <a:spLocks noChangeArrowheads="1"/>
          </p:cNvSpPr>
          <p:nvPr/>
        </p:nvSpPr>
        <p:spPr bwMode="auto">
          <a:xfrm>
            <a:off x="0" y="3200400"/>
            <a:ext cx="350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Kiều Ph</a:t>
            </a:r>
            <a:r>
              <a:rPr lang="vi-VN" sz="2800">
                <a:solidFill>
                  <a:srgbClr val="333399"/>
                </a:solidFill>
                <a:latin typeface="Times New Roman" pitchFamily="18" charset="0"/>
                <a:cs typeface="Times New Roman" pitchFamily="18" charset="0"/>
                <a:sym typeface="Wingdings" pitchFamily="2" charset="2"/>
              </a:rPr>
              <a:t>ươ</a:t>
            </a:r>
            <a:r>
              <a:rPr lang="en-US" sz="2800">
                <a:solidFill>
                  <a:srgbClr val="333399"/>
                </a:solidFill>
                <a:latin typeface="Times New Roman" pitchFamily="18" charset="0"/>
                <a:cs typeface="Times New Roman" pitchFamily="18" charset="0"/>
                <a:sym typeface="Wingdings" pitchFamily="2" charset="2"/>
              </a:rPr>
              <a:t>ng</a:t>
            </a:r>
          </a:p>
        </p:txBody>
      </p:sp>
      <p:sp>
        <p:nvSpPr>
          <p:cNvPr id="80913" name="TextBox 11"/>
          <p:cNvSpPr txBox="1">
            <a:spLocks noChangeArrowheads="1"/>
          </p:cNvSpPr>
          <p:nvPr/>
        </p:nvSpPr>
        <p:spPr bwMode="auto">
          <a:xfrm>
            <a:off x="228600" y="6096000"/>
            <a:ext cx="297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rgbClr val="333399"/>
                </a:solidFill>
                <a:latin typeface="Times New Roman" pitchFamily="18" charset="0"/>
                <a:cs typeface="Times New Roman" pitchFamily="18" charset="0"/>
                <a:sym typeface="Wingdings" pitchFamily="2" charset="2"/>
              </a:rPr>
              <a:t>Anh trai</a:t>
            </a:r>
          </a:p>
        </p:txBody>
      </p:sp>
      <p:sp>
        <p:nvSpPr>
          <p:cNvPr id="80914" name="Text Box 13"/>
          <p:cNvSpPr txBox="1">
            <a:spLocks noChangeArrowheads="1"/>
          </p:cNvSpPr>
          <p:nvPr/>
        </p:nvSpPr>
        <p:spPr bwMode="auto">
          <a:xfrm>
            <a:off x="381000" y="144463"/>
            <a:ext cx="3429000" cy="769937"/>
          </a:xfrm>
          <a:prstGeom prst="rect">
            <a:avLst/>
          </a:prstGeom>
          <a:solidFill>
            <a:srgbClr val="00FFFF"/>
          </a:solidFill>
          <a:ln w="9525">
            <a:solidFill>
              <a:srgbClr val="FF0066"/>
            </a:solidFill>
            <a:miter lim="800000"/>
            <a:headEnd/>
            <a:tailEnd/>
          </a:ln>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buFont typeface="Wingdings" pitchFamily="2" charset="2"/>
              <a:buNone/>
            </a:pPr>
            <a:r>
              <a:rPr lang="en-US" sz="4400">
                <a:solidFill>
                  <a:srgbClr val="FF0000"/>
                </a:solidFill>
                <a:latin typeface="Times New Roman" pitchFamily="18" charset="0"/>
                <a:cs typeface="Times New Roman" pitchFamily="18" charset="0"/>
                <a:sym typeface="Wingdings" pitchFamily="2" charset="2"/>
              </a:rPr>
              <a:t>Nhận xét</a:t>
            </a:r>
          </a:p>
        </p:txBody>
      </p:sp>
      <p:pic>
        <p:nvPicPr>
          <p:cNvPr id="80915" name="Picture 8" descr="https://encrypted-tbn3.gstatic.com/images?q=tbn:ANd9GcR3vnascACd1LrJBuNBpjSwkhDpHvCgt1g4ddy6mL7CvRc9XEv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657600"/>
            <a:ext cx="2971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19"/>
          <p:cNvGrpSpPr/>
          <p:nvPr/>
        </p:nvGrpSpPr>
        <p:grpSpPr>
          <a:xfrm>
            <a:off x="2000248" y="1248451"/>
            <a:ext cx="7231303" cy="3289497"/>
            <a:chOff x="198197" y="1371600"/>
            <a:chExt cx="7231303" cy="3289497"/>
          </a:xfrm>
        </p:grpSpPr>
        <p:sp>
          <p:nvSpPr>
            <p:cNvPr id="21" name="AutoShape 5"/>
            <p:cNvSpPr>
              <a:spLocks noChangeArrowheads="1"/>
            </p:cNvSpPr>
            <p:nvPr/>
          </p:nvSpPr>
          <p:spPr bwMode="auto">
            <a:xfrm>
              <a:off x="198197" y="2366099"/>
              <a:ext cx="6720737" cy="2294998"/>
            </a:xfrm>
            <a:prstGeom prst="horizontalScroll">
              <a:avLst>
                <a:gd name="adj" fmla="val 12500"/>
              </a:avLst>
            </a:prstGeom>
            <a:gradFill rotWithShape="1">
              <a:gsLst>
                <a:gs pos="0">
                  <a:srgbClr val="00CC00"/>
                </a:gs>
                <a:gs pos="50000">
                  <a:srgbClr val="FFFFCC"/>
                </a:gs>
                <a:gs pos="100000">
                  <a:srgbClr val="00CC00"/>
                </a:gs>
              </a:gsLst>
              <a:lin ang="5400000" scaled="1"/>
            </a:gra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b="0">
                <a:solidFill>
                  <a:srgbClr val="3333FF"/>
                </a:solidFill>
                <a:latin typeface="Times New Roman" pitchFamily="18" charset="0"/>
              </a:endParaRPr>
            </a:p>
            <a:p>
              <a:pPr eaLnBrk="1" hangingPunct="1">
                <a:buFontTx/>
                <a:buBlip>
                  <a:blip r:embed="rId8"/>
                </a:buBlip>
              </a:pPr>
              <a:endParaRPr lang="en-US" sz="3000" b="0">
                <a:solidFill>
                  <a:srgbClr val="3333FF"/>
                </a:solidFill>
                <a:latin typeface=".VnTime" pitchFamily="34" charset="0"/>
              </a:endParaRPr>
            </a:p>
            <a:p>
              <a:pPr eaLnBrk="1" hangingPunct="1"/>
              <a:endParaRPr lang="en-US" sz="3000" b="0">
                <a:solidFill>
                  <a:srgbClr val="3333FF"/>
                </a:solidFill>
                <a:latin typeface=".VnTime" pitchFamily="34" charset="0"/>
              </a:endParaRPr>
            </a:p>
          </p:txBody>
        </p:sp>
        <p:pic>
          <p:nvPicPr>
            <p:cNvPr id="22" name="Picture 6" descr="TWEETY"/>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079942" y="1371600"/>
              <a:ext cx="3041842" cy="956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Line 7"/>
            <p:cNvSpPr>
              <a:spLocks noChangeShapeType="1"/>
            </p:cNvSpPr>
            <p:nvPr/>
          </p:nvSpPr>
          <p:spPr bwMode="auto">
            <a:xfrm flipV="1">
              <a:off x="1676399" y="1983599"/>
              <a:ext cx="2284075" cy="650248"/>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8"/>
            <p:cNvSpPr>
              <a:spLocks noChangeShapeType="1"/>
            </p:cNvSpPr>
            <p:nvPr/>
          </p:nvSpPr>
          <p:spPr bwMode="auto">
            <a:xfrm flipH="1" flipV="1">
              <a:off x="3960475" y="1983598"/>
              <a:ext cx="1921163" cy="650249"/>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9"/>
            <p:cNvSpPr txBox="1">
              <a:spLocks noChangeArrowheads="1"/>
            </p:cNvSpPr>
            <p:nvPr/>
          </p:nvSpPr>
          <p:spPr bwMode="auto">
            <a:xfrm>
              <a:off x="571500" y="2808203"/>
              <a:ext cx="6858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2800" dirty="0" err="1" smtClean="0">
                  <a:solidFill>
                    <a:srgbClr val="0000FF"/>
                  </a:solidFill>
                  <a:latin typeface="Arial" pitchFamily="34" charset="0"/>
                  <a:cs typeface="Arial" pitchFamily="34" charset="0"/>
                </a:rPr>
                <a:t>Vì</a:t>
              </a:r>
              <a:r>
                <a:rPr lang="en-US" sz="2800" dirty="0" smtClean="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truyện</a:t>
              </a:r>
              <a:r>
                <a:rPr lang="en-US" sz="2800" dirty="0">
                  <a:solidFill>
                    <a:srgbClr val="0000FF"/>
                  </a:solidFill>
                  <a:latin typeface="Arial" pitchFamily="34" charset="0"/>
                  <a:cs typeface="Arial" pitchFamily="34" charset="0"/>
                </a:rPr>
                <a:t> </a:t>
              </a:r>
              <a:r>
                <a:rPr lang="en-US" sz="2800" dirty="0" err="1" smtClean="0">
                  <a:solidFill>
                    <a:srgbClr val="0000FF"/>
                  </a:solidFill>
                  <a:latin typeface="Arial" pitchFamily="34" charset="0"/>
                  <a:cs typeface="Arial" pitchFamily="34" charset="0"/>
                </a:rPr>
                <a:t>muốn</a:t>
              </a:r>
              <a:r>
                <a:rPr lang="en-US" sz="2800" dirty="0" smtClean="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hướng</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người</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đọc</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tới</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sự</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thức</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tỉnh</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lòng</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đố</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kị</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ganh</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ghét</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của</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nhân</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vật</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người</a:t>
              </a:r>
              <a:r>
                <a:rPr lang="en-US" sz="2800" dirty="0">
                  <a:solidFill>
                    <a:srgbClr val="0000FF"/>
                  </a:solidFill>
                  <a:latin typeface="Arial" pitchFamily="34" charset="0"/>
                  <a:cs typeface="Arial" pitchFamily="34" charset="0"/>
                </a:rPr>
                <a:t> </a:t>
              </a:r>
              <a:r>
                <a:rPr lang="en-US" sz="2800" dirty="0" err="1">
                  <a:solidFill>
                    <a:srgbClr val="0000FF"/>
                  </a:solidFill>
                  <a:latin typeface="Arial" pitchFamily="34" charset="0"/>
                  <a:cs typeface="Arial" pitchFamily="34" charset="0"/>
                </a:rPr>
                <a:t>anh</a:t>
              </a:r>
              <a:r>
                <a:rPr lang="en-US" sz="2800" dirty="0">
                  <a:solidFill>
                    <a:srgbClr val="0000FF"/>
                  </a:solidFill>
                  <a:latin typeface="Arial" pitchFamily="34" charset="0"/>
                  <a:cs typeface="Arial" pitchFamily="34" charset="0"/>
                </a:rPr>
                <a:t>.</a:t>
              </a:r>
            </a:p>
          </p:txBody>
        </p:sp>
      </p:grpSp>
    </p:spTree>
    <p:extLst>
      <p:ext uri="{BB962C8B-B14F-4D97-AF65-F5344CB8AC3E}">
        <p14:creationId xmlns:p14="http://schemas.microsoft.com/office/powerpoint/2010/main" val="26247319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8600" y="3272212"/>
            <a:ext cx="3505200" cy="646113"/>
          </a:xfrm>
          <a:prstGeom prst="rect">
            <a:avLst/>
          </a:prstGeom>
          <a:blipFill>
            <a:blip r:embed="rId2"/>
            <a:tile tx="0" ty="0" sx="100000" sy="100000" flip="none" algn="tl"/>
          </a:blipFill>
          <a:ln w="9525">
            <a:solidFill>
              <a:srgbClr val="000000"/>
            </a:solidFill>
            <a:miter lim="800000"/>
            <a:headEnd/>
            <a:tailEnd/>
          </a:ln>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3600" dirty="0" err="1">
                <a:solidFill>
                  <a:srgbClr val="FF0000"/>
                </a:solidFill>
                <a:latin typeface="Times New Roman" pitchFamily="18" charset="0"/>
                <a:cs typeface="Times New Roman" pitchFamily="18" charset="0"/>
                <a:sym typeface="Wingdings" pitchFamily="2" charset="2"/>
              </a:rPr>
              <a:t>Ngôi</a:t>
            </a:r>
            <a:r>
              <a:rPr lang="en-US" sz="3600" dirty="0">
                <a:solidFill>
                  <a:srgbClr val="FF0000"/>
                </a:solidFill>
                <a:latin typeface="Times New Roman" pitchFamily="18" charset="0"/>
                <a:cs typeface="Times New Roman" pitchFamily="18" charset="0"/>
                <a:sym typeface="Wingdings" pitchFamily="2" charset="2"/>
              </a:rPr>
              <a:t> </a:t>
            </a:r>
            <a:r>
              <a:rPr lang="en-US" sz="3600" dirty="0" err="1">
                <a:solidFill>
                  <a:srgbClr val="FF0000"/>
                </a:solidFill>
                <a:latin typeface="Times New Roman" pitchFamily="18" charset="0"/>
                <a:cs typeface="Times New Roman" pitchFamily="18" charset="0"/>
                <a:sym typeface="Wingdings" pitchFamily="2" charset="2"/>
              </a:rPr>
              <a:t>kể</a:t>
            </a:r>
            <a:r>
              <a:rPr lang="en-US" sz="3600" dirty="0">
                <a:solidFill>
                  <a:srgbClr val="FF0000"/>
                </a:solidFill>
                <a:latin typeface="Times New Roman" pitchFamily="18" charset="0"/>
                <a:cs typeface="Times New Roman" pitchFamily="18" charset="0"/>
                <a:sym typeface="Wingdings" pitchFamily="2" charset="2"/>
              </a:rPr>
              <a:t> </a:t>
            </a:r>
            <a:r>
              <a:rPr lang="en-US" sz="3600" dirty="0" err="1">
                <a:solidFill>
                  <a:srgbClr val="FF0000"/>
                </a:solidFill>
                <a:latin typeface="Times New Roman" pitchFamily="18" charset="0"/>
                <a:cs typeface="Times New Roman" pitchFamily="18" charset="0"/>
                <a:sym typeface="Wingdings" pitchFamily="2" charset="2"/>
              </a:rPr>
              <a:t>thứ</a:t>
            </a:r>
            <a:r>
              <a:rPr lang="en-US" sz="3600" dirty="0">
                <a:solidFill>
                  <a:srgbClr val="FF0000"/>
                </a:solidFill>
                <a:latin typeface="Times New Roman" pitchFamily="18" charset="0"/>
                <a:cs typeface="Times New Roman" pitchFamily="18" charset="0"/>
                <a:sym typeface="Wingdings" pitchFamily="2" charset="2"/>
              </a:rPr>
              <a:t> </a:t>
            </a:r>
            <a:r>
              <a:rPr lang="en-US" sz="3600" dirty="0" err="1">
                <a:solidFill>
                  <a:srgbClr val="FF0000"/>
                </a:solidFill>
                <a:latin typeface="Times New Roman" pitchFamily="18" charset="0"/>
                <a:cs typeface="Times New Roman" pitchFamily="18" charset="0"/>
                <a:sym typeface="Wingdings" pitchFamily="2" charset="2"/>
              </a:rPr>
              <a:t>nhất</a:t>
            </a:r>
            <a:endParaRPr lang="en-US" sz="3600" dirty="0">
              <a:solidFill>
                <a:srgbClr val="FF0000"/>
              </a:solidFill>
              <a:latin typeface="Times New Roman" pitchFamily="18" charset="0"/>
              <a:cs typeface="Times New Roman" pitchFamily="18" charset="0"/>
              <a:sym typeface="Wingdings" pitchFamily="2" charset="2"/>
            </a:endParaRPr>
          </a:p>
        </p:txBody>
      </p:sp>
      <p:sp>
        <p:nvSpPr>
          <p:cNvPr id="8" name="TextBox 7"/>
          <p:cNvSpPr txBox="1">
            <a:spLocks noChangeArrowheads="1"/>
          </p:cNvSpPr>
          <p:nvPr/>
        </p:nvSpPr>
        <p:spPr bwMode="auto">
          <a:xfrm>
            <a:off x="4495800" y="1865313"/>
            <a:ext cx="4191000" cy="954087"/>
          </a:xfrm>
          <a:prstGeom prst="rect">
            <a:avLst/>
          </a:prstGeom>
          <a:blipFill>
            <a:blip r:embed="rId2"/>
            <a:tile tx="0" ty="0" sx="100000" sy="100000" flip="none" algn="tl"/>
          </a:blipFill>
          <a:ln w="9525">
            <a:solidFill>
              <a:srgbClr val="000000"/>
            </a:solidFill>
            <a:miter lim="800000"/>
            <a:headEnd/>
            <a:tailEnd/>
          </a:ln>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dirty="0" err="1">
                <a:solidFill>
                  <a:schemeClr val="accent2"/>
                </a:solidFill>
                <a:latin typeface="Times New Roman" pitchFamily="18" charset="0"/>
                <a:cs typeface="Times New Roman" pitchFamily="18" charset="0"/>
                <a:sym typeface="Wingdings" pitchFamily="2" charset="2"/>
              </a:rPr>
              <a:t>Miêu</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tả</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tâm</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trạng</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của</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nhân</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vật</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sinh</a:t>
            </a:r>
            <a:r>
              <a:rPr lang="en-US" sz="2800" dirty="0">
                <a:solidFill>
                  <a:schemeClr val="accent2"/>
                </a:solidFill>
                <a:latin typeface="Times New Roman" pitchFamily="18" charset="0"/>
                <a:cs typeface="Times New Roman" pitchFamily="18" charset="0"/>
                <a:sym typeface="Wingdings" pitchFamily="2" charset="2"/>
              </a:rPr>
              <a:t> </a:t>
            </a:r>
            <a:r>
              <a:rPr lang="vi-VN" sz="2800" dirty="0">
                <a:solidFill>
                  <a:schemeClr val="accent2"/>
                </a:solidFill>
                <a:latin typeface="Times New Roman" pitchFamily="18" charset="0"/>
                <a:cs typeface="Times New Roman" pitchFamily="18" charset="0"/>
                <a:sym typeface="Wingdings" pitchFamily="2" charset="2"/>
              </a:rPr>
              <a:t>động</a:t>
            </a:r>
            <a:r>
              <a:rPr lang="en-US" sz="2800" dirty="0">
                <a:solidFill>
                  <a:schemeClr val="accent2"/>
                </a:solidFill>
                <a:latin typeface="Times New Roman" pitchFamily="18" charset="0"/>
                <a:cs typeface="Times New Roman" pitchFamily="18" charset="0"/>
                <a:sym typeface="Wingdings" pitchFamily="2" charset="2"/>
              </a:rPr>
              <a:t> h</a:t>
            </a:r>
            <a:r>
              <a:rPr lang="vi-VN" sz="2800" dirty="0">
                <a:solidFill>
                  <a:schemeClr val="accent2"/>
                </a:solidFill>
                <a:latin typeface="Times New Roman" pitchFamily="18" charset="0"/>
                <a:cs typeface="Times New Roman" pitchFamily="18" charset="0"/>
                <a:sym typeface="Wingdings" pitchFamily="2" charset="2"/>
              </a:rPr>
              <a:t>ơ</a:t>
            </a:r>
            <a:r>
              <a:rPr lang="en-US" sz="2800" dirty="0">
                <a:solidFill>
                  <a:schemeClr val="accent2"/>
                </a:solidFill>
                <a:latin typeface="Times New Roman" pitchFamily="18" charset="0"/>
                <a:cs typeface="Times New Roman" pitchFamily="18" charset="0"/>
                <a:sym typeface="Wingdings" pitchFamily="2" charset="2"/>
              </a:rPr>
              <a:t>n.</a:t>
            </a:r>
          </a:p>
        </p:txBody>
      </p:sp>
      <p:sp>
        <p:nvSpPr>
          <p:cNvPr id="9" name="TextBox 8"/>
          <p:cNvSpPr txBox="1">
            <a:spLocks noChangeArrowheads="1"/>
          </p:cNvSpPr>
          <p:nvPr/>
        </p:nvSpPr>
        <p:spPr bwMode="auto">
          <a:xfrm>
            <a:off x="4663613" y="3263899"/>
            <a:ext cx="3962400" cy="519113"/>
          </a:xfrm>
          <a:prstGeom prst="rect">
            <a:avLst/>
          </a:prstGeom>
          <a:blipFill>
            <a:blip r:embed="rId2"/>
            <a:tile tx="0" ty="0" sx="100000" sy="100000" flip="none" algn="tl"/>
          </a:blipFill>
          <a:ln w="9525">
            <a:solidFill>
              <a:srgbClr val="000000"/>
            </a:solidFill>
            <a:miter lim="800000"/>
            <a:headEnd/>
            <a:tailEnd/>
          </a:ln>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dirty="0">
                <a:solidFill>
                  <a:schemeClr val="accent2"/>
                </a:solidFill>
                <a:latin typeface="Times New Roman" pitchFamily="18" charset="0"/>
                <a:cs typeface="Times New Roman" pitchFamily="18" charset="0"/>
                <a:sym typeface="Wingdings" pitchFamily="2" charset="2"/>
              </a:rPr>
              <a:t>L</a:t>
            </a:r>
            <a:r>
              <a:rPr lang="vi-VN" sz="2800" dirty="0">
                <a:solidFill>
                  <a:schemeClr val="accent2"/>
                </a:solidFill>
                <a:latin typeface="Times New Roman" pitchFamily="18" charset="0"/>
                <a:cs typeface="Times New Roman" pitchFamily="18" charset="0"/>
                <a:sym typeface="Wingdings" pitchFamily="2" charset="2"/>
              </a:rPr>
              <a:t>ời</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kể</a:t>
            </a:r>
            <a:r>
              <a:rPr lang="en-US" sz="2800" dirty="0">
                <a:solidFill>
                  <a:schemeClr val="accent2"/>
                </a:solidFill>
                <a:latin typeface="Times New Roman" pitchFamily="18" charset="0"/>
                <a:cs typeface="Times New Roman" pitchFamily="18" charset="0"/>
                <a:sym typeface="Wingdings" pitchFamily="2" charset="2"/>
              </a:rPr>
              <a:t> t</a:t>
            </a:r>
            <a:r>
              <a:rPr lang="vi-VN" sz="2800" dirty="0">
                <a:solidFill>
                  <a:schemeClr val="accent2"/>
                </a:solidFill>
                <a:latin typeface="Times New Roman" pitchFamily="18" charset="0"/>
                <a:cs typeface="Times New Roman" pitchFamily="18" charset="0"/>
                <a:sym typeface="Wingdings" pitchFamily="2" charset="2"/>
              </a:rPr>
              <a:t>ự</a:t>
            </a:r>
            <a:r>
              <a:rPr lang="en-US" sz="2800" dirty="0">
                <a:solidFill>
                  <a:schemeClr val="accent2"/>
                </a:solidFill>
                <a:latin typeface="Times New Roman" pitchFamily="18" charset="0"/>
                <a:cs typeface="Times New Roman" pitchFamily="18" charset="0"/>
                <a:sym typeface="Wingdings" pitchFamily="2" charset="2"/>
              </a:rPr>
              <a:t> </a:t>
            </a:r>
            <a:r>
              <a:rPr lang="en-US" sz="2800" dirty="0" err="1">
                <a:solidFill>
                  <a:schemeClr val="accent2"/>
                </a:solidFill>
                <a:latin typeface="Times New Roman" pitchFamily="18" charset="0"/>
                <a:cs typeface="Times New Roman" pitchFamily="18" charset="0"/>
                <a:sym typeface="Wingdings" pitchFamily="2" charset="2"/>
              </a:rPr>
              <a:t>nhiên</a:t>
            </a:r>
            <a:r>
              <a:rPr lang="en-US" sz="2800" dirty="0">
                <a:solidFill>
                  <a:schemeClr val="accent2"/>
                </a:solidFill>
                <a:latin typeface="Times New Roman" pitchFamily="18" charset="0"/>
                <a:cs typeface="Times New Roman" pitchFamily="18" charset="0"/>
                <a:sym typeface="Wingdings" pitchFamily="2" charset="2"/>
              </a:rPr>
              <a:t>.</a:t>
            </a:r>
          </a:p>
        </p:txBody>
      </p:sp>
      <p:sp>
        <p:nvSpPr>
          <p:cNvPr id="10" name="TextBox 9"/>
          <p:cNvSpPr txBox="1">
            <a:spLocks noChangeArrowheads="1"/>
          </p:cNvSpPr>
          <p:nvPr/>
        </p:nvSpPr>
        <p:spPr bwMode="auto">
          <a:xfrm>
            <a:off x="4648200" y="4343400"/>
            <a:ext cx="3962400" cy="954088"/>
          </a:xfrm>
          <a:prstGeom prst="rect">
            <a:avLst/>
          </a:prstGeom>
          <a:blipFill>
            <a:blip r:embed="rId2"/>
            <a:tile tx="0" ty="0" sx="100000" sy="100000" flip="none" algn="tl"/>
          </a:blipFill>
          <a:ln w="9525">
            <a:solidFill>
              <a:srgbClr val="000000"/>
            </a:solidFill>
            <a:miter lim="800000"/>
            <a:headEnd/>
            <a:tailEnd/>
          </a:ln>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sz="2800">
                <a:solidFill>
                  <a:schemeClr val="accent2"/>
                </a:solidFill>
                <a:latin typeface="Times New Roman" pitchFamily="18" charset="0"/>
                <a:cs typeface="Times New Roman" pitchFamily="18" charset="0"/>
                <a:sym typeface="Wingdings" pitchFamily="2" charset="2"/>
              </a:rPr>
              <a:t>Nhân vật t</a:t>
            </a:r>
            <a:r>
              <a:rPr lang="vi-VN" sz="2800">
                <a:solidFill>
                  <a:schemeClr val="accent2"/>
                </a:solidFill>
                <a:latin typeface="Times New Roman" pitchFamily="18" charset="0"/>
                <a:cs typeface="Times New Roman" pitchFamily="18" charset="0"/>
                <a:sym typeface="Wingdings" pitchFamily="2" charset="2"/>
              </a:rPr>
              <a:t>ự</a:t>
            </a:r>
            <a:r>
              <a:rPr lang="en-US" sz="2800">
                <a:solidFill>
                  <a:schemeClr val="accent2"/>
                </a:solidFill>
                <a:latin typeface="Times New Roman" pitchFamily="18" charset="0"/>
                <a:cs typeface="Times New Roman" pitchFamily="18" charset="0"/>
                <a:sym typeface="Wingdings" pitchFamily="2" charset="2"/>
              </a:rPr>
              <a:t> bộc lộ suy nghĩ về bản thân mình.</a:t>
            </a:r>
          </a:p>
        </p:txBody>
      </p:sp>
      <p:sp>
        <p:nvSpPr>
          <p:cNvPr id="13" name="Line 29"/>
          <p:cNvSpPr>
            <a:spLocks noChangeShapeType="1"/>
          </p:cNvSpPr>
          <p:nvPr/>
        </p:nvSpPr>
        <p:spPr bwMode="auto">
          <a:xfrm flipV="1">
            <a:off x="3758911" y="2340643"/>
            <a:ext cx="904702" cy="1315244"/>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29"/>
          <p:cNvSpPr>
            <a:spLocks noChangeShapeType="1"/>
          </p:cNvSpPr>
          <p:nvPr/>
        </p:nvSpPr>
        <p:spPr bwMode="auto">
          <a:xfrm>
            <a:off x="3733800" y="3657600"/>
            <a:ext cx="762000" cy="9906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29"/>
          <p:cNvSpPr>
            <a:spLocks noChangeShapeType="1"/>
          </p:cNvSpPr>
          <p:nvPr/>
        </p:nvSpPr>
        <p:spPr bwMode="auto">
          <a:xfrm flipV="1">
            <a:off x="3733800" y="3523455"/>
            <a:ext cx="929813" cy="13414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97289" name="Group 10"/>
          <p:cNvGrpSpPr>
            <a:grpSpLocks/>
          </p:cNvGrpSpPr>
          <p:nvPr/>
        </p:nvGrpSpPr>
        <p:grpSpPr bwMode="auto">
          <a:xfrm>
            <a:off x="0" y="0"/>
            <a:ext cx="9144000" cy="6858000"/>
            <a:chOff x="0" y="0"/>
            <a:chExt cx="5760" cy="4320"/>
          </a:xfrm>
        </p:grpSpPr>
        <p:pic>
          <p:nvPicPr>
            <p:cNvPr id="97290"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1"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2"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3" name="Picture 14" descr="nen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Rectangle 8"/>
          <p:cNvSpPr>
            <a:spLocks noChangeArrowheads="1"/>
          </p:cNvSpPr>
          <p:nvPr/>
        </p:nvSpPr>
        <p:spPr bwMode="auto">
          <a:xfrm>
            <a:off x="228600" y="152400"/>
            <a:ext cx="8382000" cy="140811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lang="en-US" sz="3200" dirty="0">
                <a:solidFill>
                  <a:schemeClr val="bg1"/>
                </a:solidFill>
                <a:latin typeface="Times New Roman" pitchFamily="18" charset="0"/>
              </a:rPr>
              <a:t> </a:t>
            </a:r>
            <a:r>
              <a:rPr lang="en-US" sz="3200" dirty="0" smtClean="0">
                <a:solidFill>
                  <a:schemeClr val="bg1"/>
                </a:solidFill>
                <a:latin typeface="Times New Roman" pitchFamily="18" charset="0"/>
              </a:rPr>
              <a:t>	</a:t>
            </a:r>
            <a:r>
              <a:rPr lang="en-US" sz="3200" dirty="0" err="1" smtClean="0">
                <a:solidFill>
                  <a:schemeClr val="bg1"/>
                </a:solidFill>
                <a:latin typeface="Times New Roman" pitchFamily="18" charset="0"/>
              </a:rPr>
              <a:t>Truyện</a:t>
            </a:r>
            <a:r>
              <a:rPr lang="en-US" sz="3200" dirty="0" smtClean="0">
                <a:solidFill>
                  <a:schemeClr val="bg1"/>
                </a:solidFill>
                <a:latin typeface="Times New Roman" pitchFamily="18" charset="0"/>
              </a:rPr>
              <a:t> </a:t>
            </a:r>
            <a:r>
              <a:rPr lang="en-US" sz="3200" dirty="0" err="1">
                <a:solidFill>
                  <a:schemeClr val="bg1"/>
                </a:solidFill>
                <a:latin typeface="Times New Roman" pitchFamily="18" charset="0"/>
              </a:rPr>
              <a:t>được</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kể</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theo</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lời</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của</a:t>
            </a:r>
            <a:r>
              <a:rPr lang="en-US" sz="3200" dirty="0">
                <a:solidFill>
                  <a:schemeClr val="bg1"/>
                </a:solidFill>
                <a:latin typeface="Times New Roman" pitchFamily="18" charset="0"/>
              </a:rPr>
              <a:t> </a:t>
            </a:r>
            <a:r>
              <a:rPr lang="en-US" sz="3200" dirty="0" err="1" smtClean="0">
                <a:solidFill>
                  <a:schemeClr val="bg1"/>
                </a:solidFill>
                <a:latin typeface="Times New Roman" pitchFamily="18" charset="0"/>
              </a:rPr>
              <a:t>nhânvật</a:t>
            </a:r>
            <a:endParaRPr lang="en-US" sz="3200" dirty="0" smtClean="0">
              <a:solidFill>
                <a:schemeClr val="bg1"/>
              </a:solidFill>
              <a:latin typeface="Times New Roman" pitchFamily="18" charset="0"/>
            </a:endParaRPr>
          </a:p>
          <a:p>
            <a:pPr eaLnBrk="1" hangingPunct="1"/>
            <a:r>
              <a:rPr lang="en-US" sz="3200" dirty="0" smtClean="0">
                <a:solidFill>
                  <a:schemeClr val="bg1"/>
                </a:solidFill>
                <a:latin typeface="Times New Roman" pitchFamily="18" charset="0"/>
              </a:rPr>
              <a:t> </a:t>
            </a:r>
            <a:r>
              <a:rPr lang="en-US" sz="3200" dirty="0" err="1">
                <a:solidFill>
                  <a:schemeClr val="bg1"/>
                </a:solidFill>
                <a:latin typeface="Times New Roman" pitchFamily="18" charset="0"/>
              </a:rPr>
              <a:t>nào</a:t>
            </a:r>
            <a:r>
              <a:rPr lang="en-US" sz="3200" dirty="0">
                <a:solidFill>
                  <a:schemeClr val="bg1"/>
                </a:solidFill>
                <a:latin typeface="Times New Roman" pitchFamily="18" charset="0"/>
              </a:rPr>
              <a:t> ? </a:t>
            </a:r>
            <a:r>
              <a:rPr lang="en-US" sz="3200" dirty="0" err="1">
                <a:solidFill>
                  <a:schemeClr val="bg1"/>
                </a:solidFill>
                <a:latin typeface="Times New Roman" pitchFamily="18" charset="0"/>
              </a:rPr>
              <a:t>Việc</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lựa</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chọn</a:t>
            </a:r>
            <a:r>
              <a:rPr lang="en-US" sz="3200" dirty="0">
                <a:solidFill>
                  <a:schemeClr val="bg1"/>
                </a:solidFill>
                <a:latin typeface="Times New Roman" pitchFamily="18" charset="0"/>
              </a:rPr>
              <a:t> </a:t>
            </a:r>
            <a:r>
              <a:rPr lang="en-US" sz="3200" dirty="0" err="1" smtClean="0">
                <a:solidFill>
                  <a:schemeClr val="bg1"/>
                </a:solidFill>
                <a:latin typeface="Times New Roman" pitchFamily="18" charset="0"/>
              </a:rPr>
              <a:t>vai</a:t>
            </a:r>
            <a:r>
              <a:rPr lang="en-US" sz="3200" dirty="0" smtClean="0">
                <a:solidFill>
                  <a:schemeClr val="bg1"/>
                </a:solidFill>
                <a:latin typeface="Times New Roman" pitchFamily="18" charset="0"/>
              </a:rPr>
              <a:t> </a:t>
            </a:r>
            <a:r>
              <a:rPr lang="en-US" sz="3200" dirty="0" err="1" smtClean="0">
                <a:solidFill>
                  <a:schemeClr val="bg1"/>
                </a:solidFill>
                <a:latin typeface="Times New Roman" pitchFamily="18" charset="0"/>
              </a:rPr>
              <a:t>kể</a:t>
            </a:r>
            <a:r>
              <a:rPr lang="en-US" sz="3200" dirty="0" smtClean="0">
                <a:solidFill>
                  <a:schemeClr val="bg1"/>
                </a:solidFill>
                <a:latin typeface="Times New Roman" pitchFamily="18" charset="0"/>
              </a:rPr>
              <a:t> </a:t>
            </a:r>
            <a:r>
              <a:rPr lang="en-US" sz="3200" dirty="0" err="1">
                <a:solidFill>
                  <a:schemeClr val="bg1"/>
                </a:solidFill>
                <a:latin typeface="Times New Roman" pitchFamily="18" charset="0"/>
              </a:rPr>
              <a:t>như</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vậy</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có</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tác</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dụng</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gì</a:t>
            </a:r>
            <a:r>
              <a:rPr lang="en-US" sz="3200" dirty="0">
                <a:solidFill>
                  <a:schemeClr val="bg1"/>
                </a:solidFill>
                <a:latin typeface="Times New Roman" pitchFamily="18" charset="0"/>
              </a:rPr>
              <a:t> ?</a:t>
            </a:r>
            <a:r>
              <a:rPr lang="en-US" sz="3200" u="sng" dirty="0">
                <a:solidFill>
                  <a:schemeClr val="bg1"/>
                </a:solidFill>
                <a:latin typeface="Times New Roman" pitchFamily="18" charset="0"/>
              </a:rPr>
              <a:t> </a:t>
            </a:r>
          </a:p>
          <a:p>
            <a:pPr eaLnBrk="1" hangingPunct="1"/>
            <a:endParaRPr lang="en-US" sz="3200" dirty="0">
              <a:solidFill>
                <a:schemeClr val="bg1"/>
              </a:solidFill>
              <a:latin typeface="Times New Roman" pitchFamily="18" charset="0"/>
            </a:endParaRPr>
          </a:p>
        </p:txBody>
      </p:sp>
      <p:pic>
        <p:nvPicPr>
          <p:cNvPr id="17" name="Picture 4" descr="Cau hoi"/>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45221" y="-57944"/>
            <a:ext cx="8477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4665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Effect transition="in" filter="diamond(in)">
                                      <p:cBhvr>
                                        <p:cTn id="7" dur="2000"/>
                                        <p:tgtEl>
                                          <p:spTgt spid="16">
                                            <p:bg/>
                                          </p:spTgt>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diamond(in)">
                                      <p:cBhvr>
                                        <p:cTn id="10" dur="2000"/>
                                        <p:tgtEl>
                                          <p:spTgt spid="16">
                                            <p:txEl>
                                              <p:pRg st="0" end="0"/>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Effect transition="in" filter="diamond(in)">
                                      <p:cBhvr>
                                        <p:cTn id="13" dur="2000"/>
                                        <p:tgtEl>
                                          <p:spTgt spid="1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linds(horizontal)">
                                      <p:cBhvr>
                                        <p:cTn id="31" dur="500"/>
                                        <p:tgtEl>
                                          <p:spTgt spid="15"/>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linds(horizontal)">
                                      <p:cBhvr>
                                        <p:cTn id="34" dur="500"/>
                                        <p:tgtEl>
                                          <p:spTgt spid="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par>
                                <p:cTn id="43" presetID="4" presetClass="entr" presetSubtype="16"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ox(in)">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3" grpId="0" animBg="1"/>
      <p:bldP spid="14" grpId="0" animBg="1"/>
      <p:bldP spid="15" grpId="0" animBg="1"/>
      <p:bldP spid="16" grpId="0" uiExpand="1" build="allAtOnce"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810" name="Group 10"/>
          <p:cNvGrpSpPr>
            <a:grpSpLocks/>
          </p:cNvGrpSpPr>
          <p:nvPr/>
        </p:nvGrpSpPr>
        <p:grpSpPr bwMode="auto">
          <a:xfrm>
            <a:off x="0" y="0"/>
            <a:ext cx="9144000" cy="6858000"/>
            <a:chOff x="0" y="0"/>
            <a:chExt cx="5760" cy="4320"/>
          </a:xfrm>
        </p:grpSpPr>
        <p:pic>
          <p:nvPicPr>
            <p:cNvPr id="119811"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3"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4"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9815" name="TextBox 6"/>
          <p:cNvSpPr txBox="1">
            <a:spLocks noChangeArrowheads="1"/>
          </p:cNvSpPr>
          <p:nvPr/>
        </p:nvSpPr>
        <p:spPr bwMode="auto">
          <a:xfrm>
            <a:off x="685800" y="320675"/>
            <a:ext cx="8077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buFont typeface="Wingdings" pitchFamily="2" charset="2"/>
              <a:buNone/>
            </a:pPr>
            <a:r>
              <a:rPr lang="en-US">
                <a:solidFill>
                  <a:srgbClr val="FF0000"/>
                </a:solidFill>
                <a:latin typeface="Times New Roman" pitchFamily="18" charset="0"/>
                <a:cs typeface="Times New Roman" pitchFamily="18" charset="0"/>
                <a:sym typeface="Wingdings" pitchFamily="2" charset="2"/>
              </a:rPr>
              <a:t>Tâm trạng và thái </a:t>
            </a:r>
            <a:r>
              <a:rPr lang="vi-VN">
                <a:solidFill>
                  <a:srgbClr val="FF0000"/>
                </a:solidFill>
                <a:latin typeface="Times New Roman" pitchFamily="18" charset="0"/>
                <a:cs typeface="Times New Roman" pitchFamily="18" charset="0"/>
                <a:sym typeface="Wingdings" pitchFamily="2" charset="2"/>
              </a:rPr>
              <a:t>độ</a:t>
            </a:r>
            <a:r>
              <a:rPr lang="en-US">
                <a:solidFill>
                  <a:srgbClr val="FF0000"/>
                </a:solidFill>
                <a:latin typeface="Times New Roman" pitchFamily="18" charset="0"/>
                <a:cs typeface="Times New Roman" pitchFamily="18" charset="0"/>
                <a:sym typeface="Wingdings" pitchFamily="2" charset="2"/>
              </a:rPr>
              <a:t> của ng</a:t>
            </a:r>
            <a:r>
              <a:rPr lang="vi-VN">
                <a:solidFill>
                  <a:srgbClr val="FF0000"/>
                </a:solidFill>
                <a:latin typeface="Times New Roman" pitchFamily="18" charset="0"/>
                <a:cs typeface="Times New Roman" pitchFamily="18" charset="0"/>
                <a:sym typeface="Wingdings" pitchFamily="2" charset="2"/>
              </a:rPr>
              <a:t>ười</a:t>
            </a:r>
            <a:r>
              <a:rPr lang="en-US">
                <a:solidFill>
                  <a:srgbClr val="FF0000"/>
                </a:solidFill>
                <a:latin typeface="Times New Roman" pitchFamily="18" charset="0"/>
                <a:cs typeface="Times New Roman" pitchFamily="18" charset="0"/>
                <a:sym typeface="Wingdings" pitchFamily="2" charset="2"/>
              </a:rPr>
              <a:t> anh </a:t>
            </a:r>
            <a:r>
              <a:rPr lang="vi-VN">
                <a:solidFill>
                  <a:srgbClr val="FF0000"/>
                </a:solidFill>
                <a:latin typeface="Times New Roman" pitchFamily="18" charset="0"/>
                <a:cs typeface="Times New Roman" pitchFamily="18" charset="0"/>
                <a:sym typeface="Wingdings" pitchFamily="2" charset="2"/>
              </a:rPr>
              <a:t>được</a:t>
            </a:r>
            <a:r>
              <a:rPr lang="en-US">
                <a:solidFill>
                  <a:srgbClr val="FF0000"/>
                </a:solidFill>
                <a:latin typeface="Times New Roman" pitchFamily="18" charset="0"/>
                <a:cs typeface="Times New Roman" pitchFamily="18" charset="0"/>
                <a:sym typeface="Wingdings" pitchFamily="2" charset="2"/>
              </a:rPr>
              <a:t> miêu tả ở những thời </a:t>
            </a:r>
            <a:r>
              <a:rPr lang="vi-VN">
                <a:solidFill>
                  <a:srgbClr val="FF0000"/>
                </a:solidFill>
                <a:latin typeface="Times New Roman" pitchFamily="18" charset="0"/>
                <a:cs typeface="Times New Roman" pitchFamily="18" charset="0"/>
                <a:sym typeface="Wingdings" pitchFamily="2" charset="2"/>
              </a:rPr>
              <a:t>đ</a:t>
            </a:r>
            <a:r>
              <a:rPr lang="en-US">
                <a:solidFill>
                  <a:srgbClr val="FF0000"/>
                </a:solidFill>
                <a:latin typeface="Times New Roman" pitchFamily="18" charset="0"/>
                <a:cs typeface="Times New Roman" pitchFamily="18" charset="0"/>
                <a:sym typeface="Wingdings" pitchFamily="2" charset="2"/>
              </a:rPr>
              <a:t>iểm nào?</a:t>
            </a:r>
          </a:p>
        </p:txBody>
      </p:sp>
      <p:sp>
        <p:nvSpPr>
          <p:cNvPr id="8" name="TextBox 7"/>
          <p:cNvSpPr txBox="1">
            <a:spLocks noChangeArrowheads="1"/>
          </p:cNvSpPr>
          <p:nvPr/>
        </p:nvSpPr>
        <p:spPr bwMode="auto">
          <a:xfrm>
            <a:off x="3505200" y="1905000"/>
            <a:ext cx="5486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buFont typeface="Wingdings" pitchFamily="2" charset="2"/>
              <a:buNone/>
            </a:pPr>
            <a:r>
              <a:rPr lang="en-US" sz="2800">
                <a:solidFill>
                  <a:schemeClr val="accent2"/>
                </a:solidFill>
                <a:latin typeface="Times New Roman" pitchFamily="18" charset="0"/>
                <a:cs typeface="Times New Roman" pitchFamily="18" charset="0"/>
                <a:sym typeface="Wingdings" pitchFamily="2" charset="2"/>
              </a:rPr>
              <a:t>Tr</a:t>
            </a:r>
            <a:r>
              <a:rPr lang="vi-VN" sz="2800">
                <a:solidFill>
                  <a:schemeClr val="accent2"/>
                </a:solidFill>
                <a:latin typeface="Times New Roman" pitchFamily="18" charset="0"/>
                <a:cs typeface="Times New Roman" pitchFamily="18" charset="0"/>
                <a:sym typeface="Wingdings" pitchFamily="2" charset="2"/>
              </a:rPr>
              <a:t>ước</a:t>
            </a:r>
            <a:r>
              <a:rPr lang="en-US" sz="2800">
                <a:solidFill>
                  <a:schemeClr val="accent2"/>
                </a:solidFill>
                <a:latin typeface="Times New Roman" pitchFamily="18" charset="0"/>
                <a:cs typeface="Times New Roman" pitchFamily="18" charset="0"/>
                <a:sym typeface="Wingdings" pitchFamily="2" charset="2"/>
              </a:rPr>
              <a:t> khi phát hiện em có tài vẽ.</a:t>
            </a:r>
          </a:p>
        </p:txBody>
      </p:sp>
      <p:sp>
        <p:nvSpPr>
          <p:cNvPr id="9" name="TextBox 8"/>
          <p:cNvSpPr txBox="1">
            <a:spLocks noChangeArrowheads="1"/>
          </p:cNvSpPr>
          <p:nvPr/>
        </p:nvSpPr>
        <p:spPr bwMode="auto">
          <a:xfrm>
            <a:off x="3505200" y="3590925"/>
            <a:ext cx="556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buFont typeface="Wingdings" pitchFamily="2" charset="2"/>
              <a:buNone/>
            </a:pPr>
            <a:r>
              <a:rPr lang="en-US" sz="2800">
                <a:solidFill>
                  <a:schemeClr val="accent2"/>
                </a:solidFill>
                <a:latin typeface="Times New Roman" pitchFamily="18" charset="0"/>
                <a:cs typeface="Times New Roman" pitchFamily="18" charset="0"/>
                <a:sym typeface="Wingdings" pitchFamily="2" charset="2"/>
              </a:rPr>
              <a:t> Khi phát hiện ra tài n</a:t>
            </a:r>
            <a:r>
              <a:rPr lang="vi-VN" sz="2800">
                <a:solidFill>
                  <a:schemeClr val="accent2"/>
                </a:solidFill>
                <a:latin typeface="Times New Roman" pitchFamily="18" charset="0"/>
                <a:cs typeface="Times New Roman" pitchFamily="18" charset="0"/>
                <a:sym typeface="Wingdings" pitchFamily="2" charset="2"/>
              </a:rPr>
              <a:t>ă</a:t>
            </a:r>
            <a:r>
              <a:rPr lang="en-US" sz="2800">
                <a:solidFill>
                  <a:schemeClr val="accent2"/>
                </a:solidFill>
                <a:latin typeface="Times New Roman" pitchFamily="18" charset="0"/>
                <a:cs typeface="Times New Roman" pitchFamily="18" charset="0"/>
                <a:sym typeface="Wingdings" pitchFamily="2" charset="2"/>
              </a:rPr>
              <a:t>ng của em.</a:t>
            </a:r>
          </a:p>
        </p:txBody>
      </p:sp>
      <p:sp>
        <p:nvSpPr>
          <p:cNvPr id="10" name="TextBox 9"/>
          <p:cNvSpPr txBox="1">
            <a:spLocks noChangeArrowheads="1"/>
          </p:cNvSpPr>
          <p:nvPr/>
        </p:nvSpPr>
        <p:spPr bwMode="auto">
          <a:xfrm>
            <a:off x="3657600" y="4953000"/>
            <a:ext cx="5181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buFont typeface="Wingdings" pitchFamily="2" charset="2"/>
              <a:buNone/>
            </a:pPr>
            <a:r>
              <a:rPr lang="en-US" sz="2800">
                <a:solidFill>
                  <a:schemeClr val="accent2"/>
                </a:solidFill>
                <a:latin typeface="Times New Roman" pitchFamily="18" charset="0"/>
                <a:cs typeface="Times New Roman" pitchFamily="18" charset="0"/>
                <a:sym typeface="Wingdings" pitchFamily="2" charset="2"/>
              </a:rPr>
              <a:t>Khi </a:t>
            </a:r>
            <a:r>
              <a:rPr lang="vi-VN" sz="2800">
                <a:solidFill>
                  <a:schemeClr val="accent2"/>
                </a:solidFill>
                <a:latin typeface="Times New Roman" pitchFamily="18" charset="0"/>
                <a:cs typeface="Times New Roman" pitchFamily="18" charset="0"/>
                <a:sym typeface="Wingdings" pitchFamily="2" charset="2"/>
              </a:rPr>
              <a:t>đứng</a:t>
            </a:r>
            <a:r>
              <a:rPr lang="en-US" sz="2800">
                <a:solidFill>
                  <a:schemeClr val="accent2"/>
                </a:solidFill>
                <a:latin typeface="Times New Roman" pitchFamily="18" charset="0"/>
                <a:cs typeface="Times New Roman" pitchFamily="18" charset="0"/>
                <a:sym typeface="Wingdings" pitchFamily="2" charset="2"/>
              </a:rPr>
              <a:t> tr</a:t>
            </a:r>
            <a:r>
              <a:rPr lang="vi-VN" sz="2800">
                <a:solidFill>
                  <a:schemeClr val="accent2"/>
                </a:solidFill>
                <a:latin typeface="Times New Roman" pitchFamily="18" charset="0"/>
                <a:cs typeface="Times New Roman" pitchFamily="18" charset="0"/>
                <a:sym typeface="Wingdings" pitchFamily="2" charset="2"/>
              </a:rPr>
              <a:t>ước</a:t>
            </a:r>
            <a:r>
              <a:rPr lang="en-US" sz="2800">
                <a:solidFill>
                  <a:schemeClr val="accent2"/>
                </a:solidFill>
                <a:latin typeface="Times New Roman" pitchFamily="18" charset="0"/>
                <a:cs typeface="Times New Roman" pitchFamily="18" charset="0"/>
                <a:sym typeface="Wingdings" pitchFamily="2" charset="2"/>
              </a:rPr>
              <a:t> b</a:t>
            </a:r>
            <a:r>
              <a:rPr lang="vi-VN" sz="2800">
                <a:solidFill>
                  <a:schemeClr val="accent2"/>
                </a:solidFill>
                <a:latin typeface="Times New Roman" pitchFamily="18" charset="0"/>
                <a:cs typeface="Times New Roman" pitchFamily="18" charset="0"/>
                <a:sym typeface="Wingdings" pitchFamily="2" charset="2"/>
              </a:rPr>
              <a:t>ức</a:t>
            </a:r>
            <a:r>
              <a:rPr lang="en-US" sz="2800">
                <a:solidFill>
                  <a:schemeClr val="accent2"/>
                </a:solidFill>
                <a:latin typeface="Times New Roman" pitchFamily="18" charset="0"/>
                <a:cs typeface="Times New Roman" pitchFamily="18" charset="0"/>
                <a:sym typeface="Wingdings" pitchFamily="2" charset="2"/>
              </a:rPr>
              <a:t> tranh </a:t>
            </a:r>
            <a:r>
              <a:rPr lang="vi-VN" sz="2800">
                <a:solidFill>
                  <a:schemeClr val="accent2"/>
                </a:solidFill>
                <a:latin typeface="Times New Roman" pitchFamily="18" charset="0"/>
                <a:cs typeface="Times New Roman" pitchFamily="18" charset="0"/>
                <a:sym typeface="Wingdings" pitchFamily="2" charset="2"/>
              </a:rPr>
              <a:t>đạ</a:t>
            </a:r>
            <a:r>
              <a:rPr lang="en-US" sz="2800">
                <a:solidFill>
                  <a:schemeClr val="accent2"/>
                </a:solidFill>
                <a:latin typeface="Times New Roman" pitchFamily="18" charset="0"/>
                <a:cs typeface="Times New Roman" pitchFamily="18" charset="0"/>
                <a:sym typeface="Wingdings" pitchFamily="2" charset="2"/>
              </a:rPr>
              <a:t>t </a:t>
            </a:r>
          </a:p>
          <a:p>
            <a:pPr eaLnBrk="1" hangingPunct="1">
              <a:buFont typeface="Wingdings" pitchFamily="2" charset="2"/>
              <a:buNone/>
            </a:pPr>
            <a:r>
              <a:rPr lang="en-US" sz="2800">
                <a:solidFill>
                  <a:schemeClr val="accent2"/>
                </a:solidFill>
                <a:latin typeface="Times New Roman" pitchFamily="18" charset="0"/>
                <a:cs typeface="Times New Roman" pitchFamily="18" charset="0"/>
                <a:sym typeface="Wingdings" pitchFamily="2" charset="2"/>
              </a:rPr>
              <a:t>giải nhất của em gái.</a:t>
            </a:r>
          </a:p>
        </p:txBody>
      </p:sp>
      <p:pic>
        <p:nvPicPr>
          <p:cNvPr id="119819"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971800"/>
            <a:ext cx="2438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9820" name="Picture 2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 y="4724400"/>
            <a:ext cx="2438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6" name="Right Arrow 15"/>
          <p:cNvSpPr/>
          <p:nvPr/>
        </p:nvSpPr>
        <p:spPr>
          <a:xfrm>
            <a:off x="2895600" y="3733800"/>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Wingdings" pitchFamily="2" charset="2"/>
              <a:buNone/>
              <a:defRPr/>
            </a:pPr>
            <a:endParaRPr lang="en-US" sz="3600" dirty="0">
              <a:solidFill>
                <a:srgbClr val="FF0000"/>
              </a:solidFill>
              <a:sym typeface="Wingdings" pitchFamily="2" charset="2"/>
            </a:endParaRPr>
          </a:p>
        </p:txBody>
      </p:sp>
      <p:sp>
        <p:nvSpPr>
          <p:cNvPr id="17" name="Right Arrow 16"/>
          <p:cNvSpPr/>
          <p:nvPr/>
        </p:nvSpPr>
        <p:spPr>
          <a:xfrm>
            <a:off x="2895600" y="2057400"/>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Wingdings" pitchFamily="2" charset="2"/>
              <a:buNone/>
              <a:defRPr/>
            </a:pPr>
            <a:endParaRPr lang="en-US" sz="3600" dirty="0">
              <a:solidFill>
                <a:srgbClr val="FF0000"/>
              </a:solidFill>
              <a:sym typeface="Wingdings" pitchFamily="2" charset="2"/>
            </a:endParaRPr>
          </a:p>
        </p:txBody>
      </p:sp>
      <p:sp>
        <p:nvSpPr>
          <p:cNvPr id="18" name="Right Arrow 17"/>
          <p:cNvSpPr/>
          <p:nvPr/>
        </p:nvSpPr>
        <p:spPr>
          <a:xfrm>
            <a:off x="2895600" y="5257800"/>
            <a:ext cx="838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Wingdings" pitchFamily="2" charset="2"/>
              <a:buNone/>
              <a:defRPr/>
            </a:pPr>
            <a:endParaRPr lang="en-US" sz="3600" dirty="0">
              <a:solidFill>
                <a:srgbClr val="FF0000"/>
              </a:solidFill>
              <a:sym typeface="Wingdings" pitchFamily="2" charset="2"/>
            </a:endParaRPr>
          </a:p>
        </p:txBody>
      </p:sp>
      <p:pic>
        <p:nvPicPr>
          <p:cNvPr id="119824" name="Picture 8" descr="Buc%20tranh%20cua%20em%20gai%20to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990600"/>
            <a:ext cx="251460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6573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linds(horizontal)">
                                      <p:cBhvr>
                                        <p:cTn id="23" dur="500"/>
                                        <p:tgtEl>
                                          <p:spTgt spid="1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6"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idx="1"/>
          </p:nvPr>
        </p:nvSpPr>
        <p:spPr>
          <a:xfrm>
            <a:off x="381000" y="609600"/>
            <a:ext cx="4800600" cy="4525963"/>
          </a:xfrm>
          <a:noFill/>
          <a:ln/>
        </p:spPr>
        <p:txBody>
          <a:bodyPr>
            <a:noAutofit/>
          </a:bodyPr>
          <a:lstStyle/>
          <a:p>
            <a:pPr marL="0" indent="0">
              <a:buNone/>
            </a:pPr>
            <a:r>
              <a:rPr lang="en-US"/>
              <a:t>-Tạ Duy Anh (9/9/1959), quê ở Hà Tây.</a:t>
            </a:r>
          </a:p>
          <a:p>
            <a:pPr marL="0" indent="0">
              <a:buNone/>
            </a:pPr>
            <a:r>
              <a:rPr lang="en-US"/>
              <a:t>-Một nhà văn trẻ, trung thực, luôn tìm tòi, đổi mới trong tư duy và nghệ thuật</a:t>
            </a:r>
          </a:p>
          <a:p>
            <a:pPr marL="0" indent="0">
              <a:buNone/>
            </a:pPr>
            <a:r>
              <a:rPr lang="en-US"/>
              <a:t>-Từng đạt nhiều giải thưởng của báo TNTP, NXB Kim Đồng…</a:t>
            </a:r>
          </a:p>
          <a:p>
            <a:pPr>
              <a:buFontTx/>
              <a:buNone/>
            </a:pPr>
            <a:endParaRPr lang="en-US" b="1" i="1" dirty="0">
              <a:solidFill>
                <a:srgbClr val="FF0000"/>
              </a:solidFill>
              <a:latin typeface=".VnTime" pitchFamily="34" charset="0"/>
            </a:endParaRPr>
          </a:p>
        </p:txBody>
      </p:sp>
      <p:pic>
        <p:nvPicPr>
          <p:cNvPr id="5" name="Picture 8" descr="Tạ Duy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295400"/>
            <a:ext cx="32766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nen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70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p:cNvSpPr>
            <a:spLocks noChangeArrowheads="1"/>
          </p:cNvSpPr>
          <p:nvPr/>
        </p:nvSpPr>
        <p:spPr bwMode="auto">
          <a:xfrm>
            <a:off x="762000" y="838200"/>
            <a:ext cx="7886700" cy="990600"/>
          </a:xfrm>
          <a:prstGeom prst="rect">
            <a:avLst/>
          </a:prstGeom>
          <a:blipFill>
            <a:blip r:embed="rId2"/>
            <a:tile tx="0" ty="0" sx="100000" sy="100000" flip="none" algn="tl"/>
          </a:blipFill>
          <a:ln w="9525">
            <a:solidFill>
              <a:schemeClr val="tx1"/>
            </a:solidFill>
            <a:miter lim="800000"/>
            <a:headEnd/>
            <a:tailEnd/>
          </a:ln>
          <a:effectLst/>
        </p:spPr>
        <p:txBody>
          <a:bodyPr/>
          <a:lstStyle/>
          <a:p>
            <a:r>
              <a:rPr lang="en-US" sz="2800" b="1" i="1" dirty="0" smtClean="0">
                <a:latin typeface="Arial" pitchFamily="34" charset="0"/>
                <a:cs typeface="Arial" pitchFamily="34" charset="0"/>
              </a:rPr>
              <a:t>	</a:t>
            </a:r>
            <a:r>
              <a:rPr lang="vi-VN" sz="2800" b="1" i="1" dirty="0" smtClean="0">
                <a:latin typeface="Arial" pitchFamily="34" charset="0"/>
                <a:cs typeface="Arial" pitchFamily="34" charset="0"/>
              </a:rPr>
              <a:t>Tâm </a:t>
            </a:r>
            <a:r>
              <a:rPr lang="vi-VN" sz="2800" b="1" i="1" dirty="0">
                <a:latin typeface="Arial" pitchFamily="34" charset="0"/>
                <a:cs typeface="Arial" pitchFamily="34" charset="0"/>
              </a:rPr>
              <a:t>trạng của người anh thể hiện </a:t>
            </a:r>
            <a:r>
              <a:rPr lang="vi-VN" sz="2800" b="1" i="1" dirty="0" smtClean="0">
                <a:latin typeface="Arial" pitchFamily="34" charset="0"/>
                <a:cs typeface="Arial" pitchFamily="34" charset="0"/>
              </a:rPr>
              <a:t>rõ</a:t>
            </a:r>
            <a:endParaRPr lang="en-US" sz="2800" b="1" i="1" dirty="0" smtClean="0">
              <a:latin typeface="Arial" pitchFamily="34" charset="0"/>
              <a:cs typeface="Arial" pitchFamily="34" charset="0"/>
            </a:endParaRPr>
          </a:p>
          <a:p>
            <a:r>
              <a:rPr lang="en-US" sz="2800" b="1" i="1" dirty="0">
                <a:latin typeface="Arial" pitchFamily="34" charset="0"/>
                <a:cs typeface="Arial" pitchFamily="34" charset="0"/>
              </a:rPr>
              <a:t>	</a:t>
            </a:r>
            <a:r>
              <a:rPr lang="vi-VN" sz="2800" b="1" i="1" dirty="0" smtClean="0">
                <a:latin typeface="Arial" pitchFamily="34" charset="0"/>
                <a:cs typeface="Arial" pitchFamily="34" charset="0"/>
              </a:rPr>
              <a:t> </a:t>
            </a:r>
            <a:r>
              <a:rPr lang="vi-VN" sz="2800" b="1" i="1" dirty="0">
                <a:latin typeface="Arial" pitchFamily="34" charset="0"/>
                <a:cs typeface="Arial" pitchFamily="34" charset="0"/>
              </a:rPr>
              <a:t>nhất qua những thời điểm nào?</a:t>
            </a:r>
          </a:p>
        </p:txBody>
      </p:sp>
      <p:pic>
        <p:nvPicPr>
          <p:cNvPr id="5" name="Picture 4" descr="Cau ho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85707" y="666750"/>
            <a:ext cx="8477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H="1">
            <a:off x="1309569" y="1828800"/>
            <a:ext cx="2729031" cy="9144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11" idx="0"/>
          </p:cNvCxnSpPr>
          <p:nvPr/>
        </p:nvCxnSpPr>
        <p:spPr>
          <a:xfrm>
            <a:off x="4038600" y="1828800"/>
            <a:ext cx="457200" cy="100762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 name="Rectangle 17"/>
          <p:cNvSpPr>
            <a:spLocks noChangeArrowheads="1"/>
          </p:cNvSpPr>
          <p:nvPr/>
        </p:nvSpPr>
        <p:spPr bwMode="auto">
          <a:xfrm>
            <a:off x="6858000" y="2801794"/>
            <a:ext cx="1905000" cy="2677656"/>
          </a:xfrm>
          <a:prstGeom prst="rect">
            <a:avLst/>
          </a:prstGeom>
          <a:solidFill>
            <a:schemeClr val="accent2">
              <a:lumMod val="40000"/>
              <a:lumOff val="60000"/>
            </a:schemeClr>
          </a:solidFill>
          <a:ln>
            <a:solidFill>
              <a:schemeClr val="tx1"/>
            </a:solidFill>
          </a:ln>
          <a:effectLst>
            <a:glow rad="63500">
              <a:schemeClr val="accent1">
                <a:satMod val="175000"/>
                <a:alpha val="40000"/>
              </a:schemeClr>
            </a:glow>
          </a:effectLst>
        </p:spPr>
        <p:txBody>
          <a:bodyPr wrap="square">
            <a:spAutoFit/>
          </a:bodyPr>
          <a:lstStyle/>
          <a:p>
            <a:r>
              <a:rPr lang="vi-VN" sz="2800" b="1" dirty="0" smtClean="0">
                <a:latin typeface="Arial" pitchFamily="34" charset="0"/>
                <a:cs typeface="Arial" pitchFamily="34" charset="0"/>
              </a:rPr>
              <a:t>Khi </a:t>
            </a:r>
            <a:r>
              <a:rPr lang="vi-VN" sz="2800" b="1" dirty="0">
                <a:latin typeface="Arial" pitchFamily="34" charset="0"/>
                <a:cs typeface="Arial" pitchFamily="34" charset="0"/>
              </a:rPr>
              <a:t>đứng trước bức tranh vẽ </a:t>
            </a:r>
            <a:r>
              <a:rPr lang="vi-VN" sz="2800" b="1" dirty="0" smtClean="0">
                <a:latin typeface="Arial" pitchFamily="34" charset="0"/>
                <a:cs typeface="Arial" pitchFamily="34" charset="0"/>
              </a:rPr>
              <a:t>ch</a:t>
            </a:r>
            <a:r>
              <a:rPr lang="en-US" sz="2800" b="1" dirty="0">
                <a:latin typeface="Arial" pitchFamily="34" charset="0"/>
                <a:cs typeface="Arial" pitchFamily="34" charset="0"/>
              </a:rPr>
              <a:t>í</a:t>
            </a:r>
            <a:r>
              <a:rPr lang="vi-VN" sz="2800" b="1" dirty="0" smtClean="0">
                <a:latin typeface="Arial" pitchFamily="34" charset="0"/>
                <a:cs typeface="Arial" pitchFamily="34" charset="0"/>
              </a:rPr>
              <a:t>nh m</a:t>
            </a:r>
            <a:r>
              <a:rPr lang="en-US" sz="2800" b="1" dirty="0">
                <a:latin typeface="Arial" pitchFamily="34" charset="0"/>
                <a:cs typeface="Arial" pitchFamily="34" charset="0"/>
              </a:rPr>
              <a:t>ì</a:t>
            </a:r>
            <a:r>
              <a:rPr lang="vi-VN" sz="2800" b="1" dirty="0" smtClean="0">
                <a:latin typeface="Arial" pitchFamily="34" charset="0"/>
                <a:cs typeface="Arial" pitchFamily="34" charset="0"/>
              </a:rPr>
              <a:t>nh </a:t>
            </a:r>
            <a:r>
              <a:rPr lang="vi-VN" sz="2800" b="1" dirty="0">
                <a:latin typeface="Arial" pitchFamily="34" charset="0"/>
                <a:cs typeface="Arial" pitchFamily="34" charset="0"/>
              </a:rPr>
              <a:t>của em </a:t>
            </a:r>
            <a:r>
              <a:rPr lang="vi-VN" sz="2800" b="1" dirty="0" smtClean="0">
                <a:latin typeface="Arial" pitchFamily="34" charset="0"/>
                <a:cs typeface="Arial" pitchFamily="34" charset="0"/>
              </a:rPr>
              <a:t>g</a:t>
            </a:r>
            <a:r>
              <a:rPr lang="en-US" sz="2800" b="1" dirty="0" smtClean="0">
                <a:latin typeface="Arial" pitchFamily="34" charset="0"/>
                <a:cs typeface="Arial" pitchFamily="34" charset="0"/>
              </a:rPr>
              <a:t>á</a:t>
            </a:r>
            <a:r>
              <a:rPr lang="vi-VN" sz="2800" b="1" dirty="0" smtClean="0">
                <a:latin typeface="Arial" pitchFamily="34" charset="0"/>
                <a:cs typeface="Arial" pitchFamily="34" charset="0"/>
              </a:rPr>
              <a:t>i</a:t>
            </a:r>
            <a:r>
              <a:rPr lang="en-US" sz="2800" b="1" dirty="0">
                <a:latin typeface="Arial" pitchFamily="34" charset="0"/>
                <a:cs typeface="Arial" pitchFamily="34" charset="0"/>
              </a:rPr>
              <a:t>.</a:t>
            </a:r>
            <a:endParaRPr lang="en-US" sz="2800" b="1" dirty="0" smtClean="0">
              <a:latin typeface="Arial" pitchFamily="34" charset="0"/>
              <a:cs typeface="Arial" pitchFamily="34" charset="0"/>
            </a:endParaRPr>
          </a:p>
        </p:txBody>
      </p:sp>
      <p:cxnSp>
        <p:nvCxnSpPr>
          <p:cNvPr id="13" name="Straight Arrow Connector 12"/>
          <p:cNvCxnSpPr/>
          <p:nvPr/>
        </p:nvCxnSpPr>
        <p:spPr>
          <a:xfrm>
            <a:off x="4038600" y="1828800"/>
            <a:ext cx="3657600" cy="9144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352800" y="2836420"/>
            <a:ext cx="2286000" cy="2677656"/>
          </a:xfrm>
          <a:prstGeom prst="rect">
            <a:avLst/>
          </a:prstGeom>
          <a:solidFill>
            <a:schemeClr val="accent2">
              <a:lumMod val="40000"/>
              <a:lumOff val="60000"/>
            </a:schemeClr>
          </a:solidFill>
          <a:ln>
            <a:solidFill>
              <a:schemeClr val="tx1"/>
            </a:solidFill>
          </a:ln>
          <a:effectLst>
            <a:glow rad="63500">
              <a:schemeClr val="accent1">
                <a:satMod val="175000"/>
                <a:alpha val="40000"/>
              </a:schemeClr>
            </a:glow>
          </a:effectLst>
        </p:spPr>
        <p:txBody>
          <a:bodyPr wrap="square">
            <a:spAutoFit/>
          </a:bodyPr>
          <a:lstStyle/>
          <a:p>
            <a:r>
              <a:rPr lang="vi-VN" sz="2800" b="1" dirty="0">
                <a:latin typeface="Arial" pitchFamily="34" charset="0"/>
                <a:cs typeface="Arial" pitchFamily="34" charset="0"/>
              </a:rPr>
              <a:t>Khi tài năng hội hoạ của em gái được phát hiện và đạt giải.</a:t>
            </a:r>
          </a:p>
        </p:txBody>
      </p:sp>
      <p:sp>
        <p:nvSpPr>
          <p:cNvPr id="8" name="Rectangle 7"/>
          <p:cNvSpPr/>
          <p:nvPr/>
        </p:nvSpPr>
        <p:spPr>
          <a:xfrm>
            <a:off x="388084" y="2782668"/>
            <a:ext cx="1974116" cy="2677656"/>
          </a:xfrm>
          <a:prstGeom prst="rect">
            <a:avLst/>
          </a:prstGeom>
          <a:solidFill>
            <a:schemeClr val="accent2">
              <a:lumMod val="40000"/>
              <a:lumOff val="60000"/>
            </a:schemeClr>
          </a:solidFill>
          <a:ln>
            <a:solidFill>
              <a:schemeClr val="tx1"/>
            </a:solidFill>
          </a:ln>
          <a:effectLst>
            <a:glow rad="63500">
              <a:schemeClr val="accent1">
                <a:satMod val="175000"/>
                <a:alpha val="40000"/>
              </a:schemeClr>
            </a:glow>
          </a:effectLst>
        </p:spPr>
        <p:txBody>
          <a:bodyPr wrap="square">
            <a:spAutoFit/>
          </a:bodyPr>
          <a:lstStyle/>
          <a:p>
            <a:r>
              <a:rPr lang="vi-VN" sz="2800" b="1" dirty="0">
                <a:latin typeface="Arial" pitchFamily="34" charset="0"/>
                <a:cs typeface="Arial" pitchFamily="34" charset="0"/>
              </a:rPr>
              <a:t>Khi tài năng của em </a:t>
            </a:r>
            <a:r>
              <a:rPr lang="vi-VN" sz="2800" b="1" dirty="0" smtClean="0">
                <a:latin typeface="Arial" pitchFamily="34" charset="0"/>
                <a:cs typeface="Arial" pitchFamily="34" charset="0"/>
              </a:rPr>
              <a:t>g</a:t>
            </a:r>
            <a:r>
              <a:rPr lang="en-US" sz="2800" b="1" dirty="0">
                <a:latin typeface="Arial" pitchFamily="34" charset="0"/>
                <a:cs typeface="Arial" pitchFamily="34" charset="0"/>
              </a:rPr>
              <a:t>á</a:t>
            </a:r>
            <a:r>
              <a:rPr lang="vi-VN" sz="2800" b="1" dirty="0" smtClean="0">
                <a:latin typeface="Arial" pitchFamily="34" charset="0"/>
                <a:cs typeface="Arial" pitchFamily="34" charset="0"/>
              </a:rPr>
              <a:t>i </a:t>
            </a:r>
            <a:r>
              <a:rPr lang="vi-VN" sz="2800" b="1" dirty="0">
                <a:latin typeface="Arial" pitchFamily="34" charset="0"/>
                <a:cs typeface="Arial" pitchFamily="34" charset="0"/>
              </a:rPr>
              <a:t>chưa được </a:t>
            </a:r>
            <a:r>
              <a:rPr lang="vi-VN" sz="2800" b="1" dirty="0" smtClean="0">
                <a:latin typeface="Arial" pitchFamily="34" charset="0"/>
                <a:cs typeface="Arial" pitchFamily="34" charset="0"/>
              </a:rPr>
              <a:t>ph</a:t>
            </a:r>
            <a:r>
              <a:rPr lang="en-US" sz="2800" b="1" dirty="0">
                <a:latin typeface="Arial" pitchFamily="34" charset="0"/>
                <a:cs typeface="Arial" pitchFamily="34" charset="0"/>
              </a:rPr>
              <a:t>á</a:t>
            </a:r>
            <a:r>
              <a:rPr lang="vi-VN" sz="2800" b="1" dirty="0" smtClean="0">
                <a:latin typeface="Arial" pitchFamily="34" charset="0"/>
                <a:cs typeface="Arial" pitchFamily="34" charset="0"/>
              </a:rPr>
              <a:t>t hiện</a:t>
            </a:r>
            <a:r>
              <a:rPr lang="en-US" sz="2800" b="1" dirty="0" smtClean="0">
                <a:latin typeface="Arial" pitchFamily="34" charset="0"/>
                <a:cs typeface="Arial" pitchFamily="34" charset="0"/>
              </a:rPr>
              <a:t>.</a:t>
            </a:r>
            <a:endParaRPr lang="vi-VN" sz="2800" b="1" dirty="0">
              <a:latin typeface="Arial" pitchFamily="34" charset="0"/>
              <a:cs typeface="Arial" pitchFamily="34" charset="0"/>
            </a:endParaRPr>
          </a:p>
        </p:txBody>
      </p:sp>
      <p:pic>
        <p:nvPicPr>
          <p:cNvPr id="15"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descr="nen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nen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804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p:cTn id="7" dur="500" fill="hold"/>
                                        <p:tgtEl>
                                          <p:spTgt spid="2">
                                            <p:bg/>
                                          </p:spTgt>
                                        </p:tgtEl>
                                        <p:attrNameLst>
                                          <p:attrName>ppt_w</p:attrName>
                                        </p:attrNameLst>
                                      </p:cBhvr>
                                      <p:tavLst>
                                        <p:tav tm="0">
                                          <p:val>
                                            <p:fltVal val="0"/>
                                          </p:val>
                                        </p:tav>
                                        <p:tav tm="100000">
                                          <p:val>
                                            <p:strVal val="#ppt_w"/>
                                          </p:val>
                                        </p:tav>
                                      </p:tavLst>
                                    </p:anim>
                                    <p:anim calcmode="lin" valueType="num">
                                      <p:cBhvr>
                                        <p:cTn id="8" dur="500" fill="hold"/>
                                        <p:tgtEl>
                                          <p:spTgt spid="2">
                                            <p:bg/>
                                          </p:spTgt>
                                        </p:tgtEl>
                                        <p:attrNameLst>
                                          <p:attrName>ppt_h</p:attrName>
                                        </p:attrNameLst>
                                      </p:cBhvr>
                                      <p:tavLst>
                                        <p:tav tm="0">
                                          <p:val>
                                            <p:fltVal val="0"/>
                                          </p:val>
                                        </p:tav>
                                        <p:tav tm="100000">
                                          <p:val>
                                            <p:strVal val="#ppt_h"/>
                                          </p:val>
                                        </p:tav>
                                      </p:tavLst>
                                    </p:anim>
                                    <p:anim calcmode="lin" valueType="num">
                                      <p:cBhvr>
                                        <p:cTn id="9" dur="500" fill="hold"/>
                                        <p:tgtEl>
                                          <p:spTgt spid="2">
                                            <p:bg/>
                                          </p:spTgt>
                                        </p:tgtEl>
                                        <p:attrNameLst>
                                          <p:attrName>style.rotation</p:attrName>
                                        </p:attrNameLst>
                                      </p:cBhvr>
                                      <p:tavLst>
                                        <p:tav tm="0">
                                          <p:val>
                                            <p:fltVal val="360"/>
                                          </p:val>
                                        </p:tav>
                                        <p:tav tm="100000">
                                          <p:val>
                                            <p:fltVal val="0"/>
                                          </p:val>
                                        </p:tav>
                                      </p:tavLst>
                                    </p:anim>
                                    <p:animEffect transition="in" filter="fade">
                                      <p:cBhvr>
                                        <p:cTn id="10" dur="500"/>
                                        <p:tgtEl>
                                          <p:spTgt spid="2">
                                            <p:bg/>
                                          </p:spTgt>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p:cTn id="13"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2">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2">
                                            <p:txEl>
                                              <p:pRg st="0" end="0"/>
                                            </p:txEl>
                                          </p:spTgt>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p:cTn id="19"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1" end="1"/>
                                            </p:txEl>
                                          </p:spTgt>
                                        </p:tgtEl>
                                        <p:attrNameLst>
                                          <p:attrName>ppt_h</p:attrName>
                                        </p:attrNameLst>
                                      </p:cBhvr>
                                      <p:tavLst>
                                        <p:tav tm="0">
                                          <p:val>
                                            <p:fltVal val="0"/>
                                          </p:val>
                                        </p:tav>
                                        <p:tav tm="100000">
                                          <p:val>
                                            <p:strVal val="#ppt_h"/>
                                          </p:val>
                                        </p:tav>
                                      </p:tavLst>
                                    </p:anim>
                                    <p:anim calcmode="lin" valueType="num">
                                      <p:cBhvr>
                                        <p:cTn id="21" dur="500" fill="hold"/>
                                        <p:tgtEl>
                                          <p:spTgt spid="2">
                                            <p:txEl>
                                              <p:pRg st="1" end="1"/>
                                            </p:txEl>
                                          </p:spTgt>
                                        </p:tgtEl>
                                        <p:attrNameLst>
                                          <p:attrName>style.rotation</p:attrName>
                                        </p:attrNameLst>
                                      </p:cBhvr>
                                      <p:tavLst>
                                        <p:tav tm="0">
                                          <p:val>
                                            <p:fltVal val="360"/>
                                          </p:val>
                                        </p:tav>
                                        <p:tav tm="100000">
                                          <p:val>
                                            <p:fltVal val="0"/>
                                          </p:val>
                                        </p:tav>
                                      </p:tavLst>
                                    </p:anim>
                                    <p:animEffect transition="in" filter="fade">
                                      <p:cBhvr>
                                        <p:cTn id="22" dur="500"/>
                                        <p:tgtEl>
                                          <p:spTgt spid="2">
                                            <p:txEl>
                                              <p:pRg st="1" end="1"/>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ox(i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circle(in)">
                                      <p:cBhvr>
                                        <p:cTn id="45" dur="20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circle(in)">
                                      <p:cBhvr>
                                        <p:cTn id="50" dur="2000"/>
                                        <p:tgtEl>
                                          <p:spTgt spid="13"/>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circle(in)">
                                      <p:cBhvr>
                                        <p:cTn id="5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P spid="11"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7696200" cy="5509200"/>
          </a:xfrm>
          <a:prstGeom prst="rect">
            <a:avLst/>
          </a:prstGeom>
        </p:spPr>
        <p:txBody>
          <a:bodyPr wrap="square">
            <a:spAutoFit/>
          </a:bodyPr>
          <a:lstStyle/>
          <a:p>
            <a:r>
              <a:rPr lang="vi-VN" sz="3200" b="1" dirty="0"/>
              <a:t>Em gái tôi tên là Kiều Phương, nhưng tôi quen gọi nó là Mèo vì mặt nó hay bị chính nó bôi bẩn. Nó vui vẻ chấp nhận cái tên tôi tặng cho và hơn thế, còn </a:t>
            </a:r>
            <a:r>
              <a:rPr lang="vi-VN" sz="3200" b="1" dirty="0" smtClean="0"/>
              <a:t>d</a:t>
            </a:r>
            <a:r>
              <a:rPr lang="en-US" sz="3200" b="1" dirty="0"/>
              <a:t>ù</a:t>
            </a:r>
            <a:r>
              <a:rPr lang="vi-VN" sz="3200" b="1" dirty="0" smtClean="0"/>
              <a:t>ng </a:t>
            </a:r>
            <a:r>
              <a:rPr lang="vi-VN" sz="3200" b="1" dirty="0"/>
              <a:t>để xưng hô với bạn bè. Mèo rất hay lục lọi các đồ vật với sự thích thú đến khó chịu.</a:t>
            </a:r>
          </a:p>
          <a:p>
            <a:r>
              <a:rPr lang="vi-VN" sz="3200" b="1" dirty="0"/>
              <a:t>– Này, em không để chúng nó yên được à?</a:t>
            </a:r>
          </a:p>
          <a:p>
            <a:r>
              <a:rPr lang="vi-VN" sz="3200" b="1" dirty="0"/>
              <a:t>Nó vênh mặt:</a:t>
            </a:r>
          </a:p>
          <a:p>
            <a:r>
              <a:rPr lang="vi-VN" sz="3200" b="1" dirty="0"/>
              <a:t>– Mèo mà lại! Em không phá là được</a:t>
            </a:r>
            <a:r>
              <a:rPr lang="vi-VN" sz="3200" b="1" dirty="0" smtClean="0"/>
              <a:t>…</a:t>
            </a:r>
            <a:endParaRPr lang="vi-VN" sz="3200" b="1" dirty="0"/>
          </a:p>
        </p:txBody>
      </p:sp>
      <p:pic>
        <p:nvPicPr>
          <p:cNvPr id="3"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62946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7696200" cy="5509200"/>
          </a:xfrm>
          <a:prstGeom prst="rect">
            <a:avLst/>
          </a:prstGeom>
        </p:spPr>
        <p:txBody>
          <a:bodyPr wrap="square">
            <a:spAutoFit/>
          </a:bodyPr>
          <a:lstStyle/>
          <a:p>
            <a:r>
              <a:rPr lang="vi-VN" sz="3200" b="1" dirty="0"/>
              <a:t>Em gái tôi tên là Kiều Phương, nhưng </a:t>
            </a:r>
            <a:r>
              <a:rPr lang="vi-VN" sz="3200" b="1" dirty="0">
                <a:solidFill>
                  <a:srgbClr val="FF0000"/>
                </a:solidFill>
              </a:rPr>
              <a:t>tôi quen gọi nó là Mèo </a:t>
            </a:r>
            <a:r>
              <a:rPr lang="vi-VN" sz="3200" b="1" dirty="0"/>
              <a:t>vì mặt nó hay bị chính nó bôi bẩn. Nó vui vẻ chấp nhận cái tên tôi tặng cho và hơn thế, còn </a:t>
            </a:r>
            <a:r>
              <a:rPr lang="vi-VN" sz="3200" b="1" dirty="0" smtClean="0"/>
              <a:t>d</a:t>
            </a:r>
            <a:r>
              <a:rPr lang="en-US" sz="3200" b="1" dirty="0"/>
              <a:t>ù</a:t>
            </a:r>
            <a:r>
              <a:rPr lang="vi-VN" sz="3200" b="1" dirty="0" smtClean="0"/>
              <a:t>ng </a:t>
            </a:r>
            <a:r>
              <a:rPr lang="vi-VN" sz="3200" b="1" dirty="0"/>
              <a:t>để xưng hô với bạn bè. Mèo rất hay lục lọi các đồ vật với sự thích thú đến khó chịu.</a:t>
            </a:r>
          </a:p>
          <a:p>
            <a:r>
              <a:rPr lang="vi-VN" sz="3200" b="1" dirty="0"/>
              <a:t>– Này, em không để chúng nó yên được à?</a:t>
            </a:r>
          </a:p>
          <a:p>
            <a:r>
              <a:rPr lang="vi-VN" sz="3200" b="1" dirty="0"/>
              <a:t>Nó vênh mặt:</a:t>
            </a:r>
          </a:p>
          <a:p>
            <a:r>
              <a:rPr lang="vi-VN" sz="3200" b="1" dirty="0"/>
              <a:t>– Mèo mà lại! Em không phá là được</a:t>
            </a:r>
            <a:r>
              <a:rPr lang="vi-VN" sz="3200" b="1" dirty="0" smtClean="0"/>
              <a:t>…</a:t>
            </a:r>
            <a:endParaRPr lang="vi-VN" sz="3200" b="1" dirty="0"/>
          </a:p>
        </p:txBody>
      </p:sp>
    </p:spTree>
    <p:extLst>
      <p:ext uri="{BB962C8B-B14F-4D97-AF65-F5344CB8AC3E}">
        <p14:creationId xmlns:p14="http://schemas.microsoft.com/office/powerpoint/2010/main" val="2073509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4825" y="38793"/>
            <a:ext cx="7924800" cy="6555641"/>
          </a:xfrm>
          <a:prstGeom prst="rect">
            <a:avLst/>
          </a:prstGeom>
        </p:spPr>
        <p:txBody>
          <a:bodyPr wrap="square">
            <a:spAutoFit/>
          </a:bodyPr>
          <a:lstStyle/>
          <a:p>
            <a:r>
              <a:rPr lang="vi-VN" sz="3000" b="1" dirty="0"/>
              <a:t>Một hôm, tôi bắt gặp nó nhào một thứ bột gì đó đen sì, trông rất sợ, thỉnh thoảng lại bôi bôi ra cổ tay. Trời ạ, thì ra nó chế thuốc vẽ. Thảo nào các đít xoong chảo bị nó cạo trắng cả. Tôi quyết định bí mật theo dõi em gái tôi. </a:t>
            </a:r>
            <a:r>
              <a:rPr lang="vi-VN" sz="3000" b="1" dirty="0" smtClean="0"/>
              <a:t>Sau</a:t>
            </a:r>
            <a:r>
              <a:rPr lang="en-US" sz="3000" b="1" dirty="0" smtClean="0"/>
              <a:t> </a:t>
            </a:r>
            <a:r>
              <a:rPr lang="vi-VN" sz="3000" b="1" dirty="0" smtClean="0"/>
              <a:t>khi </a:t>
            </a:r>
            <a:r>
              <a:rPr lang="vi-VN" sz="3000" b="1" dirty="0"/>
              <a:t>có vẻ đã hài </a:t>
            </a:r>
            <a:r>
              <a:rPr lang="vi-VN" sz="3000" b="1" dirty="0" smtClean="0"/>
              <a:t>l</a:t>
            </a:r>
            <a:r>
              <a:rPr lang="en-US" sz="3000" b="1" dirty="0"/>
              <a:t>ò</a:t>
            </a:r>
            <a:r>
              <a:rPr lang="vi-VN" sz="3000" b="1" dirty="0" smtClean="0"/>
              <a:t>ng</a:t>
            </a:r>
            <a:r>
              <a:rPr lang="vi-VN" sz="3000" b="1" dirty="0"/>
              <a:t>, nó lôi trong túi ra bốn lọ nhỏ, cái màu đỏ, cái màu vàng, cái màu xanh lục… đều do nó tự chế. Nó đưa mắt canh chừng rồi lại nhét tất cả vào túi sau khi cho mày đen nhọ nồi vào một cái lọ còn bỏ không. Xong, nó vui vẻ chạy đi làm những việc bố mẹ tôi phân công, vừa làm vừa hát, có vẻ vui lắm.</a:t>
            </a:r>
          </a:p>
        </p:txBody>
      </p:sp>
      <p:pic>
        <p:nvPicPr>
          <p:cNvPr id="3"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027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4825" y="38793"/>
            <a:ext cx="7924800" cy="6555641"/>
          </a:xfrm>
          <a:prstGeom prst="rect">
            <a:avLst/>
          </a:prstGeom>
        </p:spPr>
        <p:txBody>
          <a:bodyPr wrap="square">
            <a:spAutoFit/>
          </a:bodyPr>
          <a:lstStyle/>
          <a:p>
            <a:r>
              <a:rPr lang="vi-VN" sz="3000" b="1" dirty="0"/>
              <a:t>Một hôm, tôi bắt gặp nó nhào một thứ bột gì đó đen sì, trông rất sợ, thỉnh thoảng lại bôi bôi ra cổ tay. </a:t>
            </a:r>
            <a:r>
              <a:rPr lang="vi-VN" sz="3000" b="1" dirty="0">
                <a:solidFill>
                  <a:srgbClr val="FF0000"/>
                </a:solidFill>
              </a:rPr>
              <a:t>Trời ạ, thì ra nó chế thuốc vẽ</a:t>
            </a:r>
            <a:r>
              <a:rPr lang="vi-VN" sz="3000" b="1" dirty="0"/>
              <a:t>. Thảo nào các đít xoong chảo bị nó cạo trắng cả. </a:t>
            </a:r>
            <a:r>
              <a:rPr lang="vi-VN" sz="3000" b="1" dirty="0">
                <a:solidFill>
                  <a:srgbClr val="FF0000"/>
                </a:solidFill>
              </a:rPr>
              <a:t>Tôi quyết định bí mật theo dõi em gái tôi</a:t>
            </a:r>
            <a:r>
              <a:rPr lang="vi-VN" sz="3000" b="1" dirty="0"/>
              <a:t>. </a:t>
            </a:r>
            <a:r>
              <a:rPr lang="vi-VN" sz="3000" b="1" dirty="0" smtClean="0"/>
              <a:t>Sau</a:t>
            </a:r>
            <a:r>
              <a:rPr lang="en-US" sz="3000" b="1" dirty="0" smtClean="0"/>
              <a:t> </a:t>
            </a:r>
            <a:r>
              <a:rPr lang="vi-VN" sz="3000" b="1" dirty="0" smtClean="0"/>
              <a:t>khi </a:t>
            </a:r>
            <a:r>
              <a:rPr lang="vi-VN" sz="3000" b="1" dirty="0"/>
              <a:t>có vẻ đã hài </a:t>
            </a:r>
            <a:r>
              <a:rPr lang="vi-VN" sz="3000" b="1" dirty="0" smtClean="0"/>
              <a:t>l</a:t>
            </a:r>
            <a:r>
              <a:rPr lang="en-US" sz="3000" b="1" dirty="0"/>
              <a:t>ò</a:t>
            </a:r>
            <a:r>
              <a:rPr lang="vi-VN" sz="3000" b="1" dirty="0" smtClean="0"/>
              <a:t>ng</a:t>
            </a:r>
            <a:r>
              <a:rPr lang="vi-VN" sz="3000" b="1" dirty="0"/>
              <a:t>, nó lôi trong túi ra bốn lọ nhỏ, cái màu đỏ, cái màu vàng, cái màu xanh lục… đều do nó tự chế. Nó đưa mắt canh chừng rồi lại nhét tất cả vào túi sau khi cho mày đen nhọ nồi vào một cái lọ còn bỏ không. Xong, nó vui vẻ chạy đi làm những việc bố mẹ tôi phân công, vừa làm vừa hát, có vẻ vui lắm.</a:t>
            </a:r>
          </a:p>
        </p:txBody>
      </p:sp>
      <p:pic>
        <p:nvPicPr>
          <p:cNvPr id="3"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6193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0" y="1447800"/>
            <a:ext cx="8996374"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71500" algn="l"/>
              </a:tabLst>
            </a:pPr>
            <a:r>
              <a:rPr kumimoji="0" lang="en-US"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-Bí mật theo dõi em chế thuốc vẽ</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en-US"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r>
              <a:rPr kumimoji="0" lang="en-US" sz="24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Trời ạ! Thì ra là nó chế thuốc vẽ.</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sym typeface="Wingdings" pitchFamily="2" charset="2"/>
              </a:rPr>
              <a:t></a:t>
            </a: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Thái độ:</a:t>
            </a:r>
            <a:r>
              <a:rPr kumimoji="0" lang="en-US"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ngạc nhiên, coi thường, coi hành động của em là trò trẻ con</a:t>
            </a:r>
            <a:endParaRPr kumimoji="0" lang="en-US"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sym typeface="Wingdings" pitchFamily="2" charset="2"/>
              </a:rPr>
              <a:t>-Gọi em: Mèo</a:t>
            </a:r>
            <a:endParaRPr kumimoji="0" lang="en-US" sz="2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endParaRPr kumimoji="0" lang="en-US" sz="1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sym typeface="Wingdings" pitchFamily="2" charset="2"/>
            </a:endParaRPr>
          </a:p>
        </p:txBody>
      </p:sp>
      <p:sp>
        <p:nvSpPr>
          <p:cNvPr id="7"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Left Bracket 2"/>
          <p:cNvSpPr>
            <a:spLocks/>
          </p:cNvSpPr>
          <p:nvPr/>
        </p:nvSpPr>
        <p:spPr bwMode="auto">
          <a:xfrm>
            <a:off x="2590800" y="2918578"/>
            <a:ext cx="85725" cy="314325"/>
          </a:xfrm>
          <a:prstGeom prst="leftBracket">
            <a:avLst>
              <a:gd name="adj" fmla="val 8335"/>
            </a:avLst>
          </a:prstGeom>
          <a:noFill/>
          <a:ln w="25400">
            <a:solidFill>
              <a:srgbClr val="000000"/>
            </a:solidFill>
            <a:round/>
            <a:headEnd/>
            <a:tailEnd/>
          </a:ln>
          <a:effectLst>
            <a:outerShdw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US"/>
          </a:p>
        </p:txBody>
      </p:sp>
      <p:sp>
        <p:nvSpPr>
          <p:cNvPr id="9" name="Rectangle 6"/>
          <p:cNvSpPr>
            <a:spLocks noChangeArrowheads="1"/>
          </p:cNvSpPr>
          <p:nvPr/>
        </p:nvSpPr>
        <p:spPr bwMode="auto">
          <a:xfrm>
            <a:off x="2395763" y="2632739"/>
            <a:ext cx="4352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71500" algn="l"/>
              </a:tabLst>
            </a:pPr>
            <a:r>
              <a:rPr kumimoji="0" lang="en-US"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Chê bai, coi thường </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en-US"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Trìu mến, thân thương</a:t>
            </a:r>
          </a:p>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en-US"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sym typeface="Wingdings" pitchFamily="2" charset="2"/>
              </a:rPr>
              <a:t></a:t>
            </a:r>
            <a:r>
              <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tình anh em, tình gia đình</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 </a:t>
            </a:r>
            <a:endParaRPr kumimoji="0" lang="en-US" sz="2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sym typeface="Wingdings" pitchFamily="2" charset="2"/>
            </a:endParaRPr>
          </a:p>
        </p:txBody>
      </p:sp>
    </p:spTree>
    <p:extLst>
      <p:ext uri="{BB962C8B-B14F-4D97-AF65-F5344CB8AC3E}">
        <p14:creationId xmlns:p14="http://schemas.microsoft.com/office/powerpoint/2010/main" val="316047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5298" name="Picture 2" descr="Picture1"/>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0" y="0"/>
            <a:ext cx="9144000" cy="7086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5299" name="Rectangle 3"/>
          <p:cNvSpPr>
            <a:spLocks noChangeArrowheads="1"/>
          </p:cNvSpPr>
          <p:nvPr/>
        </p:nvSpPr>
        <p:spPr bwMode="auto">
          <a:xfrm>
            <a:off x="1281113" y="1752600"/>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800" b="1">
              <a:solidFill>
                <a:srgbClr val="0000FF"/>
              </a:solidFill>
              <a:latin typeface=".VnTime" pitchFamily="34" charset="0"/>
            </a:endParaRPr>
          </a:p>
        </p:txBody>
      </p:sp>
      <p:pic>
        <p:nvPicPr>
          <p:cNvPr id="55300" name="Picture 4" descr="2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91500" y="5715000"/>
            <a:ext cx="952500" cy="1143000"/>
          </a:xfrm>
          <a:prstGeom prst="rect">
            <a:avLst/>
          </a:prstGeom>
          <a:noFill/>
          <a:extLst>
            <a:ext uri="{909E8E84-426E-40DD-AFC4-6F175D3DCCD1}">
              <a14:hiddenFill xmlns:a14="http://schemas.microsoft.com/office/drawing/2010/main">
                <a:solidFill>
                  <a:srgbClr val="FFFFFF"/>
                </a:solidFill>
              </a14:hiddenFill>
            </a:ext>
          </a:extLst>
        </p:spPr>
      </p:pic>
      <p:sp>
        <p:nvSpPr>
          <p:cNvPr id="55301" name="Text Box 5"/>
          <p:cNvSpPr txBox="1">
            <a:spLocks noChangeArrowheads="1"/>
          </p:cNvSpPr>
          <p:nvPr/>
        </p:nvSpPr>
        <p:spPr bwMode="auto">
          <a:xfrm>
            <a:off x="1066800" y="22860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atin typeface=".VnTime" pitchFamily="34" charset="0"/>
            </a:endParaRPr>
          </a:p>
        </p:txBody>
      </p:sp>
      <p:sp>
        <p:nvSpPr>
          <p:cNvPr id="55302" name="Rectangle 6"/>
          <p:cNvSpPr>
            <a:spLocks noChangeArrowheads="1"/>
          </p:cNvSpPr>
          <p:nvPr/>
        </p:nvSpPr>
        <p:spPr bwMode="auto">
          <a:xfrm>
            <a:off x="0" y="0"/>
            <a:ext cx="9144000" cy="990600"/>
          </a:xfrm>
          <a:prstGeom prst="rect">
            <a:avLst/>
          </a:prstGeom>
          <a:solidFill>
            <a:srgbClr val="FFFF00"/>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800" b="1" smtClean="0">
                <a:solidFill>
                  <a:srgbClr val="FF0000"/>
                </a:solidFill>
                <a:latin typeface=".VnTimeH" pitchFamily="34" charset="0"/>
              </a:rPr>
              <a:t>Bøc </a:t>
            </a:r>
            <a:r>
              <a:rPr lang="en-US" sz="2800" b="1">
                <a:solidFill>
                  <a:srgbClr val="FF0000"/>
                </a:solidFill>
                <a:latin typeface=".VnTimeH" pitchFamily="34" charset="0"/>
              </a:rPr>
              <a:t>tranh cña em g¸i t«i</a:t>
            </a:r>
          </a:p>
          <a:p>
            <a:pPr eaLnBrk="1" hangingPunct="1"/>
            <a:r>
              <a:rPr lang="en-US">
                <a:latin typeface=".VnTime" pitchFamily="34" charset="0"/>
              </a:rPr>
              <a:t>                                                                                                                                 </a:t>
            </a:r>
            <a:r>
              <a:rPr lang="en-US" sz="2400" b="1" i="1">
                <a:solidFill>
                  <a:schemeClr val="hlink"/>
                </a:solidFill>
                <a:latin typeface=".VnTime" pitchFamily="34" charset="0"/>
              </a:rPr>
              <a:t>T¹ Duy Anh </a:t>
            </a:r>
          </a:p>
        </p:txBody>
      </p:sp>
      <p:sp>
        <p:nvSpPr>
          <p:cNvPr id="55303" name="Text Box 7"/>
          <p:cNvSpPr txBox="1">
            <a:spLocks noChangeArrowheads="1"/>
          </p:cNvSpPr>
          <p:nvPr/>
        </p:nvSpPr>
        <p:spPr bwMode="auto">
          <a:xfrm>
            <a:off x="228600" y="4953000"/>
            <a:ext cx="3657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atin typeface=".VnTime" pitchFamily="34" charset="0"/>
            </a:endParaRPr>
          </a:p>
        </p:txBody>
      </p:sp>
      <p:sp>
        <p:nvSpPr>
          <p:cNvPr id="55304" name="Text Box 8"/>
          <p:cNvSpPr txBox="1">
            <a:spLocks noChangeArrowheads="1"/>
          </p:cNvSpPr>
          <p:nvPr/>
        </p:nvSpPr>
        <p:spPr bwMode="auto">
          <a:xfrm>
            <a:off x="533400" y="990600"/>
            <a:ext cx="8610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2400" b="1">
                <a:solidFill>
                  <a:srgbClr val="D60093"/>
                </a:solidFill>
                <a:cs typeface="Arial" charset="0"/>
              </a:rPr>
              <a:t>            </a:t>
            </a:r>
            <a:r>
              <a:rPr lang="en-US" sz="2400" b="1">
                <a:solidFill>
                  <a:srgbClr val="CC3300"/>
                </a:solidFill>
                <a:cs typeface="Arial" charset="0"/>
              </a:rPr>
              <a:t>Tìm những câu tục ngữ, ca dao nói về tình cảm anh </a:t>
            </a:r>
            <a:r>
              <a:rPr lang="en-US" sz="2400" b="1">
                <a:solidFill>
                  <a:srgbClr val="CC3300"/>
                </a:solidFill>
                <a:latin typeface=".VnTime" pitchFamily="34" charset="0"/>
                <a:cs typeface="Arial" charset="0"/>
              </a:rPr>
              <a:t>chÞ</a:t>
            </a:r>
            <a:r>
              <a:rPr lang="en-US" sz="2400" b="1">
                <a:solidFill>
                  <a:srgbClr val="CC3300"/>
                </a:solidFill>
                <a:cs typeface="Arial" charset="0"/>
              </a:rPr>
              <a:t> em trong gia </a:t>
            </a:r>
            <a:r>
              <a:rPr lang="en-US" sz="2400" b="1">
                <a:solidFill>
                  <a:srgbClr val="CC3300"/>
                </a:solidFill>
                <a:latin typeface=".VnTime" pitchFamily="34" charset="0"/>
                <a:cs typeface="Arial" charset="0"/>
              </a:rPr>
              <a:t>®</a:t>
            </a:r>
            <a:r>
              <a:rPr lang="en-US" sz="2400" b="1">
                <a:solidFill>
                  <a:srgbClr val="CC3300"/>
                </a:solidFill>
                <a:latin typeface="Times New Roman" pitchFamily="18" charset="0"/>
              </a:rPr>
              <a:t>ì</a:t>
            </a:r>
            <a:r>
              <a:rPr lang="en-US" sz="2400" b="1">
                <a:solidFill>
                  <a:srgbClr val="CC3300"/>
                </a:solidFill>
                <a:latin typeface="Times New Roman" pitchFamily="18" charset="0"/>
                <a:cs typeface="Arial" charset="0"/>
              </a:rPr>
              <a:t>nh</a:t>
            </a:r>
            <a:r>
              <a:rPr lang="en-US" sz="2400" b="1">
                <a:solidFill>
                  <a:srgbClr val="CC3300"/>
                </a:solidFill>
                <a:latin typeface=".VnTime" pitchFamily="34" charset="0"/>
                <a:cs typeface="Arial" charset="0"/>
              </a:rPr>
              <a:t> </a:t>
            </a:r>
            <a:r>
              <a:rPr lang="en-US" sz="2400" b="1">
                <a:solidFill>
                  <a:srgbClr val="CC3300"/>
                </a:solidFill>
                <a:cs typeface="Arial" charset="0"/>
              </a:rPr>
              <a:t>?</a:t>
            </a:r>
          </a:p>
        </p:txBody>
      </p:sp>
      <p:sp>
        <p:nvSpPr>
          <p:cNvPr id="55305" name="Text Box 9"/>
          <p:cNvSpPr txBox="1">
            <a:spLocks noChangeArrowheads="1"/>
          </p:cNvSpPr>
          <p:nvPr/>
        </p:nvSpPr>
        <p:spPr bwMode="auto">
          <a:xfrm>
            <a:off x="0" y="6156325"/>
            <a:ext cx="5029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n-US" sz="2000" b="1" i="1">
                <a:solidFill>
                  <a:srgbClr val="FF0066"/>
                </a:solidFill>
                <a:cs typeface="Arial" charset="0"/>
              </a:rPr>
              <a:t>Anh em như thể tay chân</a:t>
            </a:r>
          </a:p>
          <a:p>
            <a:pPr algn="ctr" eaLnBrk="1" hangingPunct="1"/>
            <a:r>
              <a:rPr lang="en-US" sz="2000" b="1" i="1">
                <a:solidFill>
                  <a:srgbClr val="FF0066"/>
                </a:solidFill>
                <a:cs typeface="Arial" charset="0"/>
              </a:rPr>
              <a:t>Rách lành đùm bọc, dở hay đỡ đần</a:t>
            </a:r>
          </a:p>
        </p:txBody>
      </p:sp>
      <p:sp>
        <p:nvSpPr>
          <p:cNvPr id="55306" name="Text Box 10"/>
          <p:cNvSpPr txBox="1">
            <a:spLocks noChangeArrowheads="1"/>
          </p:cNvSpPr>
          <p:nvPr/>
        </p:nvSpPr>
        <p:spPr bwMode="auto">
          <a:xfrm>
            <a:off x="4953000" y="6248400"/>
            <a:ext cx="419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b="1">
                <a:solidFill>
                  <a:srgbClr val="0000FF"/>
                </a:solidFill>
                <a:latin typeface=".VnTime" pitchFamily="34" charset="0"/>
              </a:rPr>
              <a:t>        ChÞ ng·, em n©ng</a:t>
            </a:r>
          </a:p>
        </p:txBody>
      </p:sp>
      <p:pic>
        <p:nvPicPr>
          <p:cNvPr id="55307" name="Picture 11" descr="ANd9GcRkgRu-dpARJuueKuphPNJzRF1o9QrHi4eOIPBsMbi39lbvUM41Z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905000"/>
            <a:ext cx="45720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5308" name="Picture 12" descr="_Anh20em20tra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905000"/>
            <a:ext cx="45720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272073"/>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5305"/>
                                        </p:tgtEl>
                                        <p:attrNameLst>
                                          <p:attrName>style.visibility</p:attrName>
                                        </p:attrNameLst>
                                      </p:cBhvr>
                                      <p:to>
                                        <p:strVal val="visible"/>
                                      </p:to>
                                    </p:set>
                                    <p:animEffect transition="in" filter="blinds(horizontal)">
                                      <p:cBhvr>
                                        <p:cTn id="7" dur="500"/>
                                        <p:tgtEl>
                                          <p:spTgt spid="553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nodeType="clickEffect">
                                  <p:stCondLst>
                                    <p:cond delay="0"/>
                                  </p:stCondLst>
                                  <p:childTnLst>
                                    <p:set>
                                      <p:cBhvr>
                                        <p:cTn id="11" dur="1" fill="hold">
                                          <p:stCondLst>
                                            <p:cond delay="0"/>
                                          </p:stCondLst>
                                        </p:cTn>
                                        <p:tgtEl>
                                          <p:spTgt spid="55307"/>
                                        </p:tgtEl>
                                        <p:attrNameLst>
                                          <p:attrName>style.visibility</p:attrName>
                                        </p:attrNameLst>
                                      </p:cBhvr>
                                      <p:to>
                                        <p:strVal val="visible"/>
                                      </p:to>
                                    </p:set>
                                    <p:anim calcmode="lin" valueType="num">
                                      <p:cBhvr>
                                        <p:cTn id="12" dur="1000" fill="hold"/>
                                        <p:tgtEl>
                                          <p:spTgt spid="55307"/>
                                        </p:tgtEl>
                                        <p:attrNameLst>
                                          <p:attrName>ppt_x</p:attrName>
                                        </p:attrNameLst>
                                      </p:cBhvr>
                                      <p:tavLst>
                                        <p:tav tm="0">
                                          <p:val>
                                            <p:strVal val="#ppt_x-.2"/>
                                          </p:val>
                                        </p:tav>
                                        <p:tav tm="100000">
                                          <p:val>
                                            <p:strVal val="#ppt_x"/>
                                          </p:val>
                                        </p:tav>
                                      </p:tavLst>
                                    </p:anim>
                                    <p:anim calcmode="lin" valueType="num">
                                      <p:cBhvr>
                                        <p:cTn id="13" dur="1000" fill="hold"/>
                                        <p:tgtEl>
                                          <p:spTgt spid="5530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530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55306"/>
                                        </p:tgtEl>
                                        <p:attrNameLst>
                                          <p:attrName>style.visibility</p:attrName>
                                        </p:attrNameLst>
                                      </p:cBhvr>
                                      <p:to>
                                        <p:strVal val="visible"/>
                                      </p:to>
                                    </p:set>
                                    <p:animEffect transition="in" filter="fade">
                                      <p:cBhvr>
                                        <p:cTn id="19" dur="500"/>
                                        <p:tgtEl>
                                          <p:spTgt spid="55306"/>
                                        </p:tgtEl>
                                      </p:cBhvr>
                                    </p:animEffect>
                                    <p:anim calcmode="lin" valueType="num">
                                      <p:cBhvr>
                                        <p:cTn id="20" dur="500" fill="hold"/>
                                        <p:tgtEl>
                                          <p:spTgt spid="55306"/>
                                        </p:tgtEl>
                                        <p:attrNameLst>
                                          <p:attrName>ppt_x</p:attrName>
                                        </p:attrNameLst>
                                      </p:cBhvr>
                                      <p:tavLst>
                                        <p:tav tm="0">
                                          <p:val>
                                            <p:strVal val="#ppt_x-.1"/>
                                          </p:val>
                                        </p:tav>
                                        <p:tav tm="100000">
                                          <p:val>
                                            <p:strVal val="#ppt_x"/>
                                          </p:val>
                                        </p:tav>
                                      </p:tavLst>
                                    </p:anim>
                                    <p:anim calcmode="lin" valueType="num">
                                      <p:cBhvr>
                                        <p:cTn id="21" dur="500" fill="hold"/>
                                        <p:tgtEl>
                                          <p:spTgt spid="553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5" grpId="0"/>
      <p:bldP spid="55306"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6322" name="Picture 2" descr="Picture1"/>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0" y="0"/>
            <a:ext cx="9144000" cy="7086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23" name="Rectangle 3"/>
          <p:cNvSpPr>
            <a:spLocks noChangeArrowheads="1"/>
          </p:cNvSpPr>
          <p:nvPr/>
        </p:nvSpPr>
        <p:spPr bwMode="auto">
          <a:xfrm>
            <a:off x="1281113" y="1752600"/>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800" b="1">
              <a:solidFill>
                <a:srgbClr val="0000FF"/>
              </a:solidFill>
              <a:latin typeface=".VnTime" pitchFamily="34" charset="0"/>
            </a:endParaRPr>
          </a:p>
        </p:txBody>
      </p:sp>
      <p:pic>
        <p:nvPicPr>
          <p:cNvPr id="56324" name="Picture 4" descr="2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91500" y="5715000"/>
            <a:ext cx="952500" cy="1143000"/>
          </a:xfrm>
          <a:prstGeom prst="rect">
            <a:avLst/>
          </a:prstGeom>
          <a:noFill/>
          <a:extLst>
            <a:ext uri="{909E8E84-426E-40DD-AFC4-6F175D3DCCD1}">
              <a14:hiddenFill xmlns:a14="http://schemas.microsoft.com/office/drawing/2010/main">
                <a:solidFill>
                  <a:srgbClr val="FFFFFF"/>
                </a:solidFill>
              </a14:hiddenFill>
            </a:ext>
          </a:extLst>
        </p:spPr>
      </p:pic>
      <p:sp>
        <p:nvSpPr>
          <p:cNvPr id="56325" name="Text Box 5"/>
          <p:cNvSpPr txBox="1">
            <a:spLocks noChangeArrowheads="1"/>
          </p:cNvSpPr>
          <p:nvPr/>
        </p:nvSpPr>
        <p:spPr bwMode="auto">
          <a:xfrm>
            <a:off x="1066800" y="22860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atin typeface=".VnTime" pitchFamily="34" charset="0"/>
            </a:endParaRPr>
          </a:p>
        </p:txBody>
      </p:sp>
      <p:pic>
        <p:nvPicPr>
          <p:cNvPr id="56326" name="Picture 6" descr="GARDO10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086475"/>
            <a:ext cx="1371600" cy="1017588"/>
          </a:xfrm>
          <a:prstGeom prst="rect">
            <a:avLst/>
          </a:prstGeom>
          <a:noFill/>
          <a:extLst>
            <a:ext uri="{909E8E84-426E-40DD-AFC4-6F175D3DCCD1}">
              <a14:hiddenFill xmlns:a14="http://schemas.microsoft.com/office/drawing/2010/main">
                <a:solidFill>
                  <a:srgbClr val="FFFFFF"/>
                </a:solidFill>
              </a14:hiddenFill>
            </a:ext>
          </a:extLst>
        </p:spPr>
      </p:pic>
      <p:sp>
        <p:nvSpPr>
          <p:cNvPr id="56327" name="Rectangle 7"/>
          <p:cNvSpPr>
            <a:spLocks noChangeArrowheads="1"/>
          </p:cNvSpPr>
          <p:nvPr/>
        </p:nvSpPr>
        <p:spPr bwMode="auto">
          <a:xfrm>
            <a:off x="0" y="0"/>
            <a:ext cx="9144000" cy="990600"/>
          </a:xfrm>
          <a:prstGeom prst="rect">
            <a:avLst/>
          </a:prstGeom>
          <a:solidFill>
            <a:srgbClr val="FFFF00"/>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800" b="1" smtClean="0">
                <a:solidFill>
                  <a:srgbClr val="FF0000"/>
                </a:solidFill>
                <a:latin typeface=".VnTimeH" pitchFamily="34" charset="0"/>
              </a:rPr>
              <a:t>Bøc </a:t>
            </a:r>
            <a:r>
              <a:rPr lang="en-US" sz="2800" b="1">
                <a:solidFill>
                  <a:srgbClr val="FF0000"/>
                </a:solidFill>
                <a:latin typeface=".VnTimeH" pitchFamily="34" charset="0"/>
              </a:rPr>
              <a:t>tranh cña em g¸i t«i</a:t>
            </a:r>
          </a:p>
          <a:p>
            <a:pPr eaLnBrk="1" hangingPunct="1"/>
            <a:r>
              <a:rPr lang="en-US">
                <a:latin typeface=".VnTime" pitchFamily="34" charset="0"/>
              </a:rPr>
              <a:t>                                                                                                                                 </a:t>
            </a:r>
            <a:r>
              <a:rPr lang="en-US" sz="2400" b="1" i="1">
                <a:solidFill>
                  <a:schemeClr val="hlink"/>
                </a:solidFill>
                <a:latin typeface=".VnTime" pitchFamily="34" charset="0"/>
              </a:rPr>
              <a:t>T¹ Duy Anh </a:t>
            </a:r>
          </a:p>
        </p:txBody>
      </p:sp>
      <p:sp>
        <p:nvSpPr>
          <p:cNvPr id="56328" name="Text Box 8"/>
          <p:cNvSpPr txBox="1">
            <a:spLocks noChangeArrowheads="1"/>
          </p:cNvSpPr>
          <p:nvPr/>
        </p:nvSpPr>
        <p:spPr bwMode="auto">
          <a:xfrm>
            <a:off x="228600" y="4953000"/>
            <a:ext cx="3657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atin typeface=".VnTime" pitchFamily="34" charset="0"/>
            </a:endParaRPr>
          </a:p>
        </p:txBody>
      </p:sp>
      <p:sp>
        <p:nvSpPr>
          <p:cNvPr id="56329" name="Text Box 9"/>
          <p:cNvSpPr txBox="1">
            <a:spLocks noChangeArrowheads="1"/>
          </p:cNvSpPr>
          <p:nvPr/>
        </p:nvSpPr>
        <p:spPr bwMode="auto">
          <a:xfrm>
            <a:off x="2057400" y="6035675"/>
            <a:ext cx="5486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i="1">
                <a:solidFill>
                  <a:srgbClr val="006600"/>
                </a:solidFill>
                <a:cs typeface="Arial" charset="0"/>
              </a:rPr>
              <a:t>  </a:t>
            </a:r>
            <a:r>
              <a:rPr lang="en-US" sz="2400" i="1">
                <a:solidFill>
                  <a:srgbClr val="0000FF"/>
                </a:solidFill>
                <a:cs typeface="Arial" charset="0"/>
              </a:rPr>
              <a:t>Khôn ngoan đối đáp người ngoài    </a:t>
            </a:r>
            <a:endParaRPr lang="en-US" sz="2400" i="1" smtClean="0">
              <a:solidFill>
                <a:srgbClr val="0000FF"/>
              </a:solidFill>
              <a:cs typeface="Arial" charset="0"/>
            </a:endParaRPr>
          </a:p>
          <a:p>
            <a:pPr>
              <a:spcBef>
                <a:spcPct val="50000"/>
              </a:spcBef>
            </a:pPr>
            <a:r>
              <a:rPr lang="en-US" sz="2400" i="1" smtClean="0">
                <a:solidFill>
                  <a:srgbClr val="0000FF"/>
                </a:solidFill>
                <a:cs typeface="Arial" charset="0"/>
              </a:rPr>
              <a:t>  </a:t>
            </a:r>
            <a:r>
              <a:rPr lang="en-US" sz="2400" i="1">
                <a:solidFill>
                  <a:srgbClr val="0000FF"/>
                </a:solidFill>
                <a:cs typeface="Arial" charset="0"/>
              </a:rPr>
              <a:t>Gà cùng một mẹ chớ hoài đá nhau</a:t>
            </a:r>
          </a:p>
        </p:txBody>
      </p:sp>
      <p:sp>
        <p:nvSpPr>
          <p:cNvPr id="56330" name="Text Box 10"/>
          <p:cNvSpPr txBox="1">
            <a:spLocks noChangeArrowheads="1"/>
          </p:cNvSpPr>
          <p:nvPr/>
        </p:nvSpPr>
        <p:spPr bwMode="auto">
          <a:xfrm>
            <a:off x="1219200" y="1066800"/>
            <a:ext cx="7467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b="1">
                <a:solidFill>
                  <a:srgbClr val="FF0066"/>
                </a:solidFill>
                <a:latin typeface=".VnTime" pitchFamily="34" charset="0"/>
              </a:rPr>
              <a:t>   </a:t>
            </a:r>
            <a:r>
              <a:rPr lang="en-US" sz="2400" b="1">
                <a:solidFill>
                  <a:srgbClr val="CC3300"/>
                </a:solidFill>
                <a:latin typeface=".VnTime" pitchFamily="34" charset="0"/>
              </a:rPr>
              <a:t>H×nh ¶nh nµy khiÕn em liªn t­ëng tíi bµi ca dao nµo nãi vÒ t×nh c¶m anh chÞ em trong gia ®×nh ? </a:t>
            </a:r>
          </a:p>
        </p:txBody>
      </p:sp>
      <p:pic>
        <p:nvPicPr>
          <p:cNvPr id="56331" name="Picture 11" descr="ANd9GcRoYsD7BOfUwm7axnFrJQIAa4_QQaX9qLsjeqbFhNI5YCF39JF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81200"/>
            <a:ext cx="47244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56332" name="Picture 12" descr="ANd9GcRWrKkEsKkHfq5CAWM0mmjdfdiFOLPEHX32cf1a70RWGZ8_y-q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1981200"/>
            <a:ext cx="43434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574439"/>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9"/>
                                        </p:tgtEl>
                                        <p:attrNameLst>
                                          <p:attrName>style.visibility</p:attrName>
                                        </p:attrNameLst>
                                      </p:cBhvr>
                                      <p:to>
                                        <p:strVal val="visible"/>
                                      </p:to>
                                    </p:set>
                                    <p:anim calcmode="lin" valueType="num">
                                      <p:cBhvr additive="base">
                                        <p:cTn id="7" dur="500" fill="hold"/>
                                        <p:tgtEl>
                                          <p:spTgt spid="56329"/>
                                        </p:tgtEl>
                                        <p:attrNameLst>
                                          <p:attrName>ppt_x</p:attrName>
                                        </p:attrNameLst>
                                      </p:cBhvr>
                                      <p:tavLst>
                                        <p:tav tm="0">
                                          <p:val>
                                            <p:strVal val="#ppt_x"/>
                                          </p:val>
                                        </p:tav>
                                        <p:tav tm="100000">
                                          <p:val>
                                            <p:strVal val="#ppt_x"/>
                                          </p:val>
                                        </p:tav>
                                      </p:tavLst>
                                    </p:anim>
                                    <p:anim calcmode="lin" valueType="num">
                                      <p:cBhvr additive="base">
                                        <p:cTn id="8" dur="500" fill="hold"/>
                                        <p:tgtEl>
                                          <p:spTgt spid="563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3" descr="ta-duy-anh_B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17074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 y="3249419"/>
            <a:ext cx="4565982" cy="36085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small_44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1" y="30480"/>
            <a:ext cx="4572000" cy="31699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Kết quả hình ảnh cho tác phẩm của tạ duy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7544" y="3200400"/>
            <a:ext cx="456645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534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3" name="Picture 9" descr="Truyen_Vua_Thieu_Nhi_19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770"/>
            <a:ext cx="4876800" cy="3507970"/>
          </a:xfrm>
          <a:prstGeom prst="rect">
            <a:avLst/>
          </a:prstGeom>
          <a:noFill/>
          <a:extLst>
            <a:ext uri="{909E8E84-426E-40DD-AFC4-6F175D3DCCD1}">
              <a14:hiddenFill xmlns:a14="http://schemas.microsoft.com/office/drawing/2010/main">
                <a:solidFill>
                  <a:srgbClr val="FFFFFF"/>
                </a:solidFill>
              </a14:hiddenFill>
            </a:ext>
          </a:extLst>
        </p:spPr>
      </p:pic>
      <p:pic>
        <p:nvPicPr>
          <p:cNvPr id="6161" name="Picture 17" descr="taDuyAnhBaDaoK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2" y="3505200"/>
            <a:ext cx="4267198" cy="3352800"/>
          </a:xfrm>
          <a:prstGeom prst="rect">
            <a:avLst/>
          </a:prstGeom>
          <a:noFill/>
          <a:extLst>
            <a:ext uri="{909E8E84-426E-40DD-AFC4-6F175D3DCCD1}">
              <a14:hiddenFill xmlns:a14="http://schemas.microsoft.com/office/drawing/2010/main">
                <a:solidFill>
                  <a:srgbClr val="FFFFFF"/>
                </a:solidFill>
              </a14:hiddenFill>
            </a:ext>
          </a:extLst>
        </p:spPr>
      </p:pic>
      <p:pic>
        <p:nvPicPr>
          <p:cNvPr id="6163" name="Picture 19" descr="1319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3552"/>
            <a:ext cx="4209979" cy="34816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descr="1215757597_tro%20dua%20so%20ph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429000"/>
            <a:ext cx="4876799"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431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14"/>
          <p:cNvSpPr>
            <a:spLocks noChangeArrowheads="1"/>
          </p:cNvSpPr>
          <p:nvPr/>
        </p:nvSpPr>
        <p:spPr bwMode="auto">
          <a:xfrm>
            <a:off x="381000" y="533400"/>
            <a:ext cx="4267200"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vi-VN" sz="3200" b="1" dirty="0">
                <a:latin typeface="Arial" pitchFamily="34" charset="0"/>
                <a:cs typeface="Arial" pitchFamily="34" charset="0"/>
              </a:rPr>
              <a:t>-Rút trong tập “Con dế ma”.</a:t>
            </a:r>
            <a:br>
              <a:rPr lang="vi-VN" sz="3200" b="1" dirty="0">
                <a:latin typeface="Arial" pitchFamily="34" charset="0"/>
                <a:cs typeface="Arial" pitchFamily="34" charset="0"/>
              </a:rPr>
            </a:br>
            <a:r>
              <a:rPr lang="vi-VN" sz="3200" b="1" dirty="0">
                <a:latin typeface="Arial" pitchFamily="34" charset="0"/>
                <a:cs typeface="Arial" pitchFamily="34" charset="0"/>
              </a:rPr>
              <a:t>-Được giải nhì trong cuộc thi sáng tác “Tương lai vẫy gọi” của báo Thiếu niên tiền phong năm 1998.</a:t>
            </a:r>
          </a:p>
        </p:txBody>
      </p:sp>
      <p:pic>
        <p:nvPicPr>
          <p:cNvPr id="4"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0"/>
            <a:ext cx="4343400" cy="5257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672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0" y="0"/>
            <a:ext cx="2762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nen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67200"/>
            <a:ext cx="23653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44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3"/>
                                        </p:tgtEl>
                                        <p:attrNameLst>
                                          <p:attrName>ppt_x</p:attrName>
                                        </p:attrNameLst>
                                      </p:cBhvr>
                                      <p:tavLst>
                                        <p:tav tm="0">
                                          <p:val>
                                            <p:strVal val="ppt_x"/>
                                          </p:val>
                                        </p:tav>
                                        <p:tav tm="100000">
                                          <p:val>
                                            <p:strVal val="ppt_x"/>
                                          </p:val>
                                        </p:tav>
                                      </p:tavLst>
                                    </p:anim>
                                    <p:anim calcmode="lin" valueType="num">
                                      <p:cBhvr additive="base">
                                        <p:cTn id="17" dur="500"/>
                                        <p:tgtEl>
                                          <p:spTgt spid="3"/>
                                        </p:tgtEl>
                                        <p:attrNameLst>
                                          <p:attrName>ppt_y</p:attrName>
                                        </p:attrNameLst>
                                      </p:cBhvr>
                                      <p:tavLst>
                                        <p:tav tm="0">
                                          <p:val>
                                            <p:strVal val="ppt_y"/>
                                          </p:val>
                                        </p:tav>
                                        <p:tav tm="100000">
                                          <p:val>
                                            <p:strVal val="1+ppt_h/2"/>
                                          </p:val>
                                        </p:tav>
                                      </p:tavLst>
                                    </p:anim>
                                    <p:set>
                                      <p:cBhvr>
                                        <p:cTn id="1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3505200"/>
            <a:ext cx="8991600" cy="3352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98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4876800" cy="3505200"/>
          </a:xfrm>
          <a:prstGeom prst="rect">
            <a:avLst/>
          </a:prstGeom>
          <a:noFill/>
          <a:ln w="9525">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98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800" y="-9698"/>
            <a:ext cx="4267200" cy="3514898"/>
          </a:xfrm>
          <a:prstGeom prst="rect">
            <a:avLst/>
          </a:prstGeom>
          <a:noFill/>
          <a:ln w="9525">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765772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diamond(in)">
                                      <p:cBhvr>
                                        <p:cTn id="7" dur="2000"/>
                                        <p:tgtEl>
                                          <p:spTgt spid="41988"/>
                                        </p:tgtEl>
                                      </p:cBhvr>
                                    </p:animEffect>
                                  </p:childTnLst>
                                </p:cTn>
                              </p:par>
                              <p:par>
                                <p:cTn id="8" presetID="8" presetClass="entr" presetSubtype="16" fill="hold" nodeType="withEffect">
                                  <p:stCondLst>
                                    <p:cond delay="0"/>
                                  </p:stCondLst>
                                  <p:childTnLst>
                                    <p:set>
                                      <p:cBhvr>
                                        <p:cTn id="9" dur="1" fill="hold">
                                          <p:stCondLst>
                                            <p:cond delay="0"/>
                                          </p:stCondLst>
                                        </p:cTn>
                                        <p:tgtEl>
                                          <p:spTgt spid="41987"/>
                                        </p:tgtEl>
                                        <p:attrNameLst>
                                          <p:attrName>style.visibility</p:attrName>
                                        </p:attrNameLst>
                                      </p:cBhvr>
                                      <p:to>
                                        <p:strVal val="visible"/>
                                      </p:to>
                                    </p:set>
                                    <p:animEffect transition="in" filter="diamond(in)">
                                      <p:cBhvr>
                                        <p:cTn id="10" dur="2000"/>
                                        <p:tgtEl>
                                          <p:spTgt spid="41987"/>
                                        </p:tgtEl>
                                      </p:cBhvr>
                                    </p:animEffect>
                                  </p:childTnLst>
                                </p:cTn>
                              </p:par>
                              <p:par>
                                <p:cTn id="11" presetID="8" presetClass="entr" presetSubtype="16" fill="hold" nodeType="withEffect">
                                  <p:stCondLst>
                                    <p:cond delay="0"/>
                                  </p:stCondLst>
                                  <p:childTnLst>
                                    <p:set>
                                      <p:cBhvr>
                                        <p:cTn id="12" dur="1" fill="hold">
                                          <p:stCondLst>
                                            <p:cond delay="0"/>
                                          </p:stCondLst>
                                        </p:cTn>
                                        <p:tgtEl>
                                          <p:spTgt spid="41989"/>
                                        </p:tgtEl>
                                        <p:attrNameLst>
                                          <p:attrName>style.visibility</p:attrName>
                                        </p:attrNameLst>
                                      </p:cBhvr>
                                      <p:to>
                                        <p:strVal val="visible"/>
                                      </p:to>
                                    </p:set>
                                    <p:animEffect transition="in" filter="diamond(in)">
                                      <p:cBhvr>
                                        <p:cTn id="13" dur="2000"/>
                                        <p:tgtEl>
                                          <p:spTgt spid="41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roup 10"/>
          <p:cNvGrpSpPr>
            <a:grpSpLocks/>
          </p:cNvGrpSpPr>
          <p:nvPr/>
        </p:nvGrpSpPr>
        <p:grpSpPr bwMode="auto">
          <a:xfrm>
            <a:off x="0" y="0"/>
            <a:ext cx="9144000" cy="6858000"/>
            <a:chOff x="0" y="0"/>
            <a:chExt cx="5760" cy="4320"/>
          </a:xfrm>
        </p:grpSpPr>
        <p:pic>
          <p:nvPicPr>
            <p:cNvPr id="73731"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3737" name="Picture 8" descr="Buc%20tranh%20cua%20em%20gai%20to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3870" y="455815"/>
            <a:ext cx="475453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800600" y="6162193"/>
            <a:ext cx="4247803" cy="461665"/>
          </a:xfrm>
          <a:prstGeom prst="rect">
            <a:avLst/>
          </a:prstGeom>
          <a:noFill/>
        </p:spPr>
        <p:txBody>
          <a:bodyPr wrap="square" rtlCol="0">
            <a:spAutoFit/>
          </a:bodyPr>
          <a:lstStyle/>
          <a:p>
            <a:r>
              <a:rPr lang="en-US" sz="2400" dirty="0" smtClean="0">
                <a:latin typeface="Arial" pitchFamily="34" charset="0"/>
                <a:cs typeface="Arial" pitchFamily="34" charset="0"/>
              </a:rPr>
              <a:t>KIỀU PHƯƠNG VẼ TRANH</a:t>
            </a:r>
            <a:endParaRPr lang="en-US" sz="2400" dirty="0">
              <a:latin typeface="Arial" pitchFamily="34" charset="0"/>
              <a:cs typeface="Arial" pitchFamily="34" charset="0"/>
            </a:endParaRPr>
          </a:p>
        </p:txBody>
      </p:sp>
      <p:pic>
        <p:nvPicPr>
          <p:cNvPr id="18" name="Picture 2" descr="Kết quả hình ảnh cho ảnh bé trai giận dỗ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 y="259080"/>
            <a:ext cx="3994219" cy="6133945"/>
          </a:xfrm>
          <a:prstGeom prst="rect">
            <a:avLst/>
          </a:prstGeom>
          <a:noFill/>
          <a:extLst>
            <a:ext uri="{909E8E84-426E-40DD-AFC4-6F175D3DCCD1}">
              <a14:hiddenFill xmlns:a14="http://schemas.microsoft.com/office/drawing/2010/main">
                <a:solidFill>
                  <a:srgbClr val="FFFFFF"/>
                </a:solidFill>
              </a14:hiddenFill>
            </a:ext>
          </a:extLst>
        </p:spPr>
      </p:pic>
      <p:sp>
        <p:nvSpPr>
          <p:cNvPr id="21" name="Vertical Scroll 20"/>
          <p:cNvSpPr/>
          <p:nvPr/>
        </p:nvSpPr>
        <p:spPr>
          <a:xfrm>
            <a:off x="6927" y="455815"/>
            <a:ext cx="4191000" cy="2488276"/>
          </a:xfrm>
          <a:prstGeom prst="verticalScroll">
            <a:avLst/>
          </a:prstGeom>
          <a:solidFill>
            <a:schemeClr val="bg1">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Arial" pitchFamily="34" charset="0"/>
                <a:cs typeface="Arial" pitchFamily="34" charset="0"/>
                <a:sym typeface="Wingdings" pitchFamily="2" charset="2"/>
              </a:rPr>
              <a:t>Kiều</a:t>
            </a:r>
            <a:r>
              <a:rPr lang="en-US" sz="3200" b="1" dirty="0" smtClean="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Ph</a:t>
            </a:r>
            <a:r>
              <a:rPr lang="vi-VN" sz="3200" b="1" dirty="0">
                <a:latin typeface="Arial" pitchFamily="34" charset="0"/>
                <a:cs typeface="Arial" pitchFamily="34" charset="0"/>
                <a:sym typeface="Wingdings" pitchFamily="2" charset="2"/>
              </a:rPr>
              <a:t>ươ</a:t>
            </a:r>
            <a:r>
              <a:rPr lang="en-US" sz="3200" b="1" dirty="0" err="1">
                <a:latin typeface="Arial" pitchFamily="34" charset="0"/>
                <a:cs typeface="Arial" pitchFamily="34" charset="0"/>
                <a:sym typeface="Wingdings" pitchFamily="2" charset="2"/>
              </a:rPr>
              <a:t>ng</a:t>
            </a:r>
            <a:r>
              <a:rPr lang="en-US" sz="3200" b="1" dirty="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là</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một</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cô</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bé</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nghịch</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ngợm</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nhưng</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rất</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thích</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vẽ</a:t>
            </a:r>
            <a:r>
              <a:rPr lang="en-US" sz="3200" b="1" dirty="0" smtClean="0">
                <a:latin typeface="Arial" pitchFamily="34" charset="0"/>
                <a:cs typeface="Arial" pitchFamily="34" charset="0"/>
                <a:sym typeface="Wingdings" pitchFamily="2" charset="2"/>
              </a:rPr>
              <a:t>. </a:t>
            </a:r>
            <a:endParaRPr lang="en-US" sz="3200" b="1" dirty="0">
              <a:latin typeface="Arial" pitchFamily="34" charset="0"/>
              <a:cs typeface="Arial" pitchFamily="34" charset="0"/>
              <a:sym typeface="Wingdings" pitchFamily="2" charset="2"/>
            </a:endParaRPr>
          </a:p>
          <a:p>
            <a:pPr algn="ctr"/>
            <a:endParaRPr lang="en-US" dirty="0"/>
          </a:p>
        </p:txBody>
      </p:sp>
      <p:sp>
        <p:nvSpPr>
          <p:cNvPr id="4" name="TextBox 3"/>
          <p:cNvSpPr txBox="1"/>
          <p:nvPr/>
        </p:nvSpPr>
        <p:spPr>
          <a:xfrm>
            <a:off x="121681" y="6178108"/>
            <a:ext cx="4533898" cy="461665"/>
          </a:xfrm>
          <a:prstGeom prst="rect">
            <a:avLst/>
          </a:prstGeom>
          <a:noFill/>
        </p:spPr>
        <p:txBody>
          <a:bodyPr wrap="square" rtlCol="0">
            <a:spAutoFit/>
          </a:bodyPr>
          <a:lstStyle/>
          <a:p>
            <a:r>
              <a:rPr lang="en-US" sz="2400" dirty="0" smtClean="0">
                <a:latin typeface="Arial" pitchFamily="34" charset="0"/>
                <a:cs typeface="Arial" pitchFamily="34" charset="0"/>
              </a:rPr>
              <a:t>KIỀU PHƯƠNG VÀ ANH TRAI</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1209034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10"/>
          <p:cNvGrpSpPr>
            <a:grpSpLocks/>
          </p:cNvGrpSpPr>
          <p:nvPr/>
        </p:nvGrpSpPr>
        <p:grpSpPr bwMode="auto">
          <a:xfrm>
            <a:off x="0" y="0"/>
            <a:ext cx="9144000" cy="6858000"/>
            <a:chOff x="0" y="0"/>
            <a:chExt cx="5760" cy="4320"/>
          </a:xfrm>
        </p:grpSpPr>
        <p:pic>
          <p:nvPicPr>
            <p:cNvPr id="74755"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4761" name="Picture 8" descr="Buc%20tranh%20cua%20em%20gai%20to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71600"/>
            <a:ext cx="8964884"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619947" y="-138398"/>
            <a:ext cx="8001000" cy="1828800"/>
            <a:chOff x="2976923" y="1782449"/>
            <a:chExt cx="3962400" cy="4267200"/>
          </a:xfrm>
        </p:grpSpPr>
        <p:sp>
          <p:nvSpPr>
            <p:cNvPr id="2" name="Wave 1"/>
            <p:cNvSpPr/>
            <p:nvPr/>
          </p:nvSpPr>
          <p:spPr>
            <a:xfrm>
              <a:off x="2976923" y="1782449"/>
              <a:ext cx="3962400" cy="4267200"/>
            </a:xfrm>
            <a:prstGeom prst="wave">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ChangeArrowheads="1"/>
            </p:cNvSpPr>
            <p:nvPr/>
          </p:nvSpPr>
          <p:spPr bwMode="auto">
            <a:xfrm>
              <a:off x="3194208" y="2638778"/>
              <a:ext cx="331218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Font typeface="Wingdings" pitchFamily="2" charset="2"/>
                <a:buNone/>
              </a:pPr>
              <a:r>
                <a:rPr lang="en-US" sz="3200" b="1" dirty="0" err="1">
                  <a:latin typeface="Arial" pitchFamily="34" charset="0"/>
                  <a:cs typeface="Arial" pitchFamily="34" charset="0"/>
                  <a:sym typeface="Wingdings" pitchFamily="2" charset="2"/>
                </a:rPr>
                <a:t>Khi</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phát</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hiện</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em</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chế</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màu</a:t>
              </a:r>
              <a:r>
                <a:rPr lang="en-US" sz="3200" b="1" dirty="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vẽ</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người</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anh</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tỏ</a:t>
              </a:r>
              <a:r>
                <a:rPr lang="en-US" sz="3200" b="1" dirty="0" smtClean="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thái</a:t>
              </a:r>
              <a:r>
                <a:rPr lang="en-US" sz="3200" b="1" dirty="0">
                  <a:latin typeface="Arial" pitchFamily="34" charset="0"/>
                  <a:cs typeface="Arial" pitchFamily="34" charset="0"/>
                  <a:sym typeface="Wingdings" pitchFamily="2" charset="2"/>
                </a:rPr>
                <a:t> </a:t>
              </a:r>
              <a:r>
                <a:rPr lang="vi-VN" sz="3200" b="1" dirty="0">
                  <a:latin typeface="Arial" pitchFamily="34" charset="0"/>
                  <a:cs typeface="Arial" pitchFamily="34" charset="0"/>
                  <a:sym typeface="Wingdings" pitchFamily="2" charset="2"/>
                </a:rPr>
                <a:t>độ</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coi</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th</a:t>
              </a:r>
              <a:r>
                <a:rPr lang="vi-VN" sz="3200" b="1" dirty="0">
                  <a:latin typeface="Arial" pitchFamily="34" charset="0"/>
                  <a:cs typeface="Arial" pitchFamily="34" charset="0"/>
                  <a:sym typeface="Wingdings" pitchFamily="2" charset="2"/>
                </a:rPr>
                <a:t>ường</a:t>
              </a:r>
              <a:r>
                <a:rPr lang="en-US" sz="3200" b="1" dirty="0">
                  <a:latin typeface="Arial" pitchFamily="34" charset="0"/>
                  <a:cs typeface="Arial" pitchFamily="34" charset="0"/>
                  <a:sym typeface="Wingdings" pitchFamily="2" charset="2"/>
                </a:rPr>
                <a:t>. </a:t>
              </a:r>
            </a:p>
          </p:txBody>
        </p:sp>
      </p:grpSp>
    </p:spTree>
    <p:extLst>
      <p:ext uri="{BB962C8B-B14F-4D97-AF65-F5344CB8AC3E}">
        <p14:creationId xmlns:p14="http://schemas.microsoft.com/office/powerpoint/2010/main" val="201952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10"/>
          <p:cNvGrpSpPr>
            <a:grpSpLocks/>
          </p:cNvGrpSpPr>
          <p:nvPr/>
        </p:nvGrpSpPr>
        <p:grpSpPr bwMode="auto">
          <a:xfrm>
            <a:off x="0" y="0"/>
            <a:ext cx="9144000" cy="6858000"/>
            <a:chOff x="0" y="0"/>
            <a:chExt cx="5760" cy="4320"/>
          </a:xfrm>
        </p:grpSpPr>
        <p:pic>
          <p:nvPicPr>
            <p:cNvPr id="75779" name="Picture 14" descr="ne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3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14" descr="n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 y="2688"/>
              <a:ext cx="168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14" descr="n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 y="0"/>
              <a:ext cx="174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2" name="Picture 14" descr="nen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8"/>
              <a:ext cx="149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5785" name="Picture 8" descr="https://encrypted-tbn3.gstatic.com/images?q=tbn:ANd9GcR3vnascACd1LrJBuNBpjSwkhDpHvCgt1g4ddy6mL7CvRc9XEv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1196340"/>
            <a:ext cx="449580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6" name="Picture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181100"/>
            <a:ext cx="411480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nvGrpSpPr>
          <p:cNvPr id="3" name="Group 2"/>
          <p:cNvGrpSpPr/>
          <p:nvPr/>
        </p:nvGrpSpPr>
        <p:grpSpPr>
          <a:xfrm>
            <a:off x="304800" y="0"/>
            <a:ext cx="8458200" cy="1905000"/>
            <a:chOff x="320256" y="1828800"/>
            <a:chExt cx="6149585" cy="2033926"/>
          </a:xfrm>
          <a:gradFill flip="none" rotWithShape="1">
            <a:gsLst>
              <a:gs pos="0">
                <a:schemeClr val="accent2">
                  <a:lumMod val="75000"/>
                  <a:shade val="30000"/>
                  <a:satMod val="115000"/>
                </a:schemeClr>
              </a:gs>
              <a:gs pos="61255">
                <a:srgbClr val="862826"/>
              </a:gs>
              <a:gs pos="55000">
                <a:schemeClr val="accent2">
                  <a:lumMod val="75000"/>
                  <a:shade val="67500"/>
                  <a:satMod val="115000"/>
                </a:schemeClr>
              </a:gs>
              <a:gs pos="100000">
                <a:schemeClr val="accent2">
                  <a:lumMod val="75000"/>
                  <a:shade val="100000"/>
                  <a:satMod val="115000"/>
                </a:schemeClr>
              </a:gs>
            </a:gsLst>
            <a:lin ang="8100000" scaled="1"/>
            <a:tileRect/>
          </a:gradFill>
        </p:grpSpPr>
        <p:sp>
          <p:nvSpPr>
            <p:cNvPr id="2" name="Wave 1"/>
            <p:cNvSpPr/>
            <p:nvPr/>
          </p:nvSpPr>
          <p:spPr>
            <a:xfrm>
              <a:off x="320256" y="1828800"/>
              <a:ext cx="6149585" cy="2033926"/>
            </a:xfrm>
            <a:prstGeom prst="wave">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a:spLocks noChangeArrowheads="1"/>
            </p:cNvSpPr>
            <p:nvPr/>
          </p:nvSpPr>
          <p:spPr bwMode="auto">
            <a:xfrm>
              <a:off x="383167" y="2270702"/>
              <a:ext cx="6023763" cy="115012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200" b="1" dirty="0" err="1">
                  <a:latin typeface="Arial" pitchFamily="34" charset="0"/>
                  <a:cs typeface="Arial" pitchFamily="34" charset="0"/>
                  <a:sym typeface="Wingdings" pitchFamily="2" charset="2"/>
                </a:rPr>
                <a:t>Khi</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phát</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hiện</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em</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có</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tài</a:t>
              </a:r>
              <a:r>
                <a:rPr lang="en-US" sz="3200" b="1" dirty="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vẽ</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người</a:t>
              </a:r>
              <a:r>
                <a:rPr lang="en-US" sz="3200" b="1" dirty="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anh</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rơi</a:t>
              </a:r>
              <a:r>
                <a:rPr lang="en-US" sz="3200" b="1" dirty="0" smtClean="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vào</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mặc</a:t>
              </a:r>
              <a:r>
                <a:rPr lang="en-US" sz="3200" b="1" dirty="0">
                  <a:latin typeface="Arial" pitchFamily="34" charset="0"/>
                  <a:cs typeface="Arial" pitchFamily="34" charset="0"/>
                  <a:sym typeface="Wingdings" pitchFamily="2" charset="2"/>
                </a:rPr>
                <a:t> </a:t>
              </a:r>
              <a:r>
                <a:rPr lang="en-US" sz="3200" b="1" dirty="0" err="1">
                  <a:latin typeface="Arial" pitchFamily="34" charset="0"/>
                  <a:cs typeface="Arial" pitchFamily="34" charset="0"/>
                  <a:sym typeface="Wingdings" pitchFamily="2" charset="2"/>
                </a:rPr>
                <a:t>cảm</a:t>
              </a:r>
              <a:r>
                <a:rPr lang="en-US" sz="3200" b="1" dirty="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và</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thường</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gắt</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gỏng</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với</a:t>
              </a:r>
              <a:r>
                <a:rPr lang="en-US" sz="3200" b="1" dirty="0" smtClean="0">
                  <a:latin typeface="Arial" pitchFamily="34" charset="0"/>
                  <a:cs typeface="Arial" pitchFamily="34" charset="0"/>
                  <a:sym typeface="Wingdings" pitchFamily="2" charset="2"/>
                </a:rPr>
                <a:t> </a:t>
              </a:r>
              <a:r>
                <a:rPr lang="en-US" sz="3200" b="1" dirty="0" err="1" smtClean="0">
                  <a:latin typeface="Arial" pitchFamily="34" charset="0"/>
                  <a:cs typeface="Arial" pitchFamily="34" charset="0"/>
                  <a:sym typeface="Wingdings" pitchFamily="2" charset="2"/>
                </a:rPr>
                <a:t>em</a:t>
              </a:r>
              <a:r>
                <a:rPr lang="en-US" sz="3200" b="1" dirty="0">
                  <a:latin typeface="Arial" pitchFamily="34" charset="0"/>
                  <a:cs typeface="Arial" pitchFamily="34" charset="0"/>
                  <a:sym typeface="Wingdings" pitchFamily="2" charset="2"/>
                </a:rPr>
                <a:t>.</a:t>
              </a:r>
            </a:p>
          </p:txBody>
        </p:sp>
      </p:grpSp>
    </p:spTree>
    <p:extLst>
      <p:ext uri="{BB962C8B-B14F-4D97-AF65-F5344CB8AC3E}">
        <p14:creationId xmlns:p14="http://schemas.microsoft.com/office/powerpoint/2010/main" val="223470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1216</Words>
  <Application>Microsoft Office PowerPoint</Application>
  <PresentationFormat>On-screen Show (4:3)</PresentationFormat>
  <Paragraphs>96</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58</cp:revision>
  <dcterms:created xsi:type="dcterms:W3CDTF">2017-01-17T06:23:57Z</dcterms:created>
  <dcterms:modified xsi:type="dcterms:W3CDTF">2018-01-03T14:17:11Z</dcterms:modified>
</cp:coreProperties>
</file>