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0"/>
  </p:notesMasterIdLst>
  <p:sldIdLst>
    <p:sldId id="295" r:id="rId2"/>
    <p:sldId id="296" r:id="rId3"/>
    <p:sldId id="256" r:id="rId4"/>
    <p:sldId id="260" r:id="rId5"/>
    <p:sldId id="264" r:id="rId6"/>
    <p:sldId id="263" r:id="rId7"/>
    <p:sldId id="268" r:id="rId8"/>
    <p:sldId id="258" r:id="rId9"/>
    <p:sldId id="261" r:id="rId10"/>
    <p:sldId id="265" r:id="rId11"/>
    <p:sldId id="266" r:id="rId12"/>
    <p:sldId id="290" r:id="rId13"/>
    <p:sldId id="269" r:id="rId14"/>
    <p:sldId id="294" r:id="rId15"/>
    <p:sldId id="270" r:id="rId16"/>
    <p:sldId id="271" r:id="rId17"/>
    <p:sldId id="267" r:id="rId18"/>
    <p:sldId id="257" r:id="rId19"/>
    <p:sldId id="259" r:id="rId20"/>
    <p:sldId id="279" r:id="rId21"/>
    <p:sldId id="272" r:id="rId22"/>
    <p:sldId id="273" r:id="rId23"/>
    <p:sldId id="277" r:id="rId24"/>
    <p:sldId id="275" r:id="rId25"/>
    <p:sldId id="278" r:id="rId26"/>
    <p:sldId id="282" r:id="rId27"/>
    <p:sldId id="280" r:id="rId28"/>
    <p:sldId id="283" r:id="rId29"/>
    <p:sldId id="284" r:id="rId30"/>
    <p:sldId id="285" r:id="rId31"/>
    <p:sldId id="286" r:id="rId32"/>
    <p:sldId id="287" r:id="rId33"/>
    <p:sldId id="281" r:id="rId34"/>
    <p:sldId id="288" r:id="rId35"/>
    <p:sldId id="289" r:id="rId36"/>
    <p:sldId id="292" r:id="rId37"/>
    <p:sldId id="293" r:id="rId38"/>
    <p:sldId id="291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D63BCD-7502-4875-8846-80BA96463A1B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0EAABE3-1803-47DC-A4B6-E8F89F6F21C6}">
      <dgm:prSet phldrT="[Text]"/>
      <dgm:spPr/>
      <dgm:t>
        <a:bodyPr/>
        <a:lstStyle/>
        <a:p>
          <a:r>
            <a:rPr lang="vi-VN" dirty="0" smtClean="0"/>
            <a:t>DẠY HỌC</a:t>
          </a:r>
          <a:endParaRPr lang="en-US" dirty="0"/>
        </a:p>
      </dgm:t>
    </dgm:pt>
    <dgm:pt modelId="{B2C84E5A-E29F-4440-A95D-7A90BC707725}" type="parTrans" cxnId="{4F30061A-7F10-4699-8272-59CF991DED3B}">
      <dgm:prSet/>
      <dgm:spPr/>
      <dgm:t>
        <a:bodyPr/>
        <a:lstStyle/>
        <a:p>
          <a:endParaRPr lang="en-US"/>
        </a:p>
      </dgm:t>
    </dgm:pt>
    <dgm:pt modelId="{9FA2750F-2014-4CD9-8DCD-1942AC2C6E36}" type="sibTrans" cxnId="{4F30061A-7F10-4699-8272-59CF991DED3B}">
      <dgm:prSet/>
      <dgm:spPr/>
      <dgm:t>
        <a:bodyPr/>
        <a:lstStyle/>
        <a:p>
          <a:endParaRPr lang="en-US"/>
        </a:p>
      </dgm:t>
    </dgm:pt>
    <dgm:pt modelId="{11BDB1C9-0396-485D-829A-2DB0FB62FA9E}">
      <dgm:prSet phldrT="[Text]"/>
      <dgm:spPr/>
      <dgm:t>
        <a:bodyPr/>
        <a:lstStyle/>
        <a:p>
          <a:r>
            <a:rPr lang="vi-VN" dirty="0" smtClean="0"/>
            <a:t>CHUẨN BỊ</a:t>
          </a:r>
          <a:endParaRPr lang="en-US" dirty="0"/>
        </a:p>
      </dgm:t>
    </dgm:pt>
    <dgm:pt modelId="{37003BC9-D5A2-4B15-B404-695298C951DD}" type="parTrans" cxnId="{79913E32-33F4-4A29-BA91-E317006758AB}">
      <dgm:prSet/>
      <dgm:spPr/>
      <dgm:t>
        <a:bodyPr/>
        <a:lstStyle/>
        <a:p>
          <a:endParaRPr lang="en-US"/>
        </a:p>
      </dgm:t>
    </dgm:pt>
    <dgm:pt modelId="{9C4AADE8-9556-483C-AACA-2BD0D958948A}" type="sibTrans" cxnId="{79913E32-33F4-4A29-BA91-E317006758AB}">
      <dgm:prSet/>
      <dgm:spPr/>
      <dgm:t>
        <a:bodyPr/>
        <a:lstStyle/>
        <a:p>
          <a:endParaRPr lang="en-US"/>
        </a:p>
      </dgm:t>
    </dgm:pt>
    <dgm:pt modelId="{0013E917-5A72-48E2-837D-9992E87FBB4E}">
      <dgm:prSet phldrT="[Text]"/>
      <dgm:spPr/>
      <dgm:t>
        <a:bodyPr/>
        <a:lstStyle/>
        <a:p>
          <a:r>
            <a:rPr lang="vi-VN" dirty="0" smtClean="0"/>
            <a:t>TIẾN HÀNH</a:t>
          </a:r>
          <a:endParaRPr lang="en-US" dirty="0"/>
        </a:p>
      </dgm:t>
    </dgm:pt>
    <dgm:pt modelId="{F0003741-6FDD-41E5-94F3-DF5DD5C21092}" type="parTrans" cxnId="{D91C5F97-17DC-4B3A-89B6-438D076BC52E}">
      <dgm:prSet/>
      <dgm:spPr/>
      <dgm:t>
        <a:bodyPr/>
        <a:lstStyle/>
        <a:p>
          <a:endParaRPr lang="en-US"/>
        </a:p>
      </dgm:t>
    </dgm:pt>
    <dgm:pt modelId="{2CBEB6BE-A13A-48DA-AA99-B6F33FCE26B7}" type="sibTrans" cxnId="{D91C5F97-17DC-4B3A-89B6-438D076BC52E}">
      <dgm:prSet/>
      <dgm:spPr/>
      <dgm:t>
        <a:bodyPr/>
        <a:lstStyle/>
        <a:p>
          <a:endParaRPr lang="en-US"/>
        </a:p>
      </dgm:t>
    </dgm:pt>
    <dgm:pt modelId="{70A2D391-DA63-4E65-8E05-01F1DBAAFA45}">
      <dgm:prSet phldrT="[Text]"/>
      <dgm:spPr/>
      <dgm:t>
        <a:bodyPr/>
        <a:lstStyle/>
        <a:p>
          <a:r>
            <a:rPr lang="vi-VN" dirty="0" smtClean="0"/>
            <a:t>KIỂM TRA</a:t>
          </a:r>
          <a:endParaRPr lang="en-US" dirty="0"/>
        </a:p>
      </dgm:t>
    </dgm:pt>
    <dgm:pt modelId="{2C1D16DD-02D5-4DDA-A833-9B6B97D794CA}" type="parTrans" cxnId="{B1AD6BAD-6D2B-45F8-A6B8-57B915CDF3F8}">
      <dgm:prSet/>
      <dgm:spPr/>
      <dgm:t>
        <a:bodyPr/>
        <a:lstStyle/>
        <a:p>
          <a:endParaRPr lang="en-US"/>
        </a:p>
      </dgm:t>
    </dgm:pt>
    <dgm:pt modelId="{5695238D-698D-44B2-954E-37945E7126AB}" type="sibTrans" cxnId="{B1AD6BAD-6D2B-45F8-A6B8-57B915CDF3F8}">
      <dgm:prSet/>
      <dgm:spPr/>
      <dgm:t>
        <a:bodyPr/>
        <a:lstStyle/>
        <a:p>
          <a:endParaRPr lang="en-US"/>
        </a:p>
      </dgm:t>
    </dgm:pt>
    <dgm:pt modelId="{1669FCA4-230A-4EB1-B5A8-9CAF77860E25}">
      <dgm:prSet phldrT="[Text]"/>
      <dgm:spPr/>
      <dgm:t>
        <a:bodyPr/>
        <a:lstStyle/>
        <a:p>
          <a:r>
            <a:rPr lang="vi-VN" dirty="0" smtClean="0"/>
            <a:t>ĐIỀU CHỈNH</a:t>
          </a:r>
          <a:endParaRPr lang="en-US" dirty="0"/>
        </a:p>
      </dgm:t>
    </dgm:pt>
    <dgm:pt modelId="{98AA95B0-0621-4BE0-8B7F-8912CDA3F9A5}" type="parTrans" cxnId="{AB9721FC-3E7F-4349-B9EE-B4C8ECF16868}">
      <dgm:prSet/>
      <dgm:spPr/>
      <dgm:t>
        <a:bodyPr/>
        <a:lstStyle/>
        <a:p>
          <a:endParaRPr lang="en-US"/>
        </a:p>
      </dgm:t>
    </dgm:pt>
    <dgm:pt modelId="{DCDC4C80-6401-46AC-A433-76BE393B7CAB}" type="sibTrans" cxnId="{AB9721FC-3E7F-4349-B9EE-B4C8ECF16868}">
      <dgm:prSet/>
      <dgm:spPr/>
      <dgm:t>
        <a:bodyPr/>
        <a:lstStyle/>
        <a:p>
          <a:endParaRPr lang="en-US"/>
        </a:p>
      </dgm:t>
    </dgm:pt>
    <dgm:pt modelId="{0902A205-5223-4E09-86E1-B84EB220A5B2}" type="pres">
      <dgm:prSet presAssocID="{86D63BCD-7502-4875-8846-80BA96463A1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D381DB5-A646-47B5-B62B-4CD46949C920}" type="pres">
      <dgm:prSet presAssocID="{A0EAABE3-1803-47DC-A4B6-E8F89F6F21C6}" presName="centerShape" presStyleLbl="node0" presStyleIdx="0" presStyleCnt="1"/>
      <dgm:spPr/>
      <dgm:t>
        <a:bodyPr/>
        <a:lstStyle/>
        <a:p>
          <a:endParaRPr lang="en-US"/>
        </a:p>
      </dgm:t>
    </dgm:pt>
    <dgm:pt modelId="{931D7F27-3396-452C-A40E-238F9D767ADC}" type="pres">
      <dgm:prSet presAssocID="{11BDB1C9-0396-485D-829A-2DB0FB62FA9E}" presName="node" presStyleLbl="node1" presStyleIdx="0" presStyleCnt="4" custScaleX="1309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A6BA69-805B-4097-BCDF-FB5CB528A45D}" type="pres">
      <dgm:prSet presAssocID="{11BDB1C9-0396-485D-829A-2DB0FB62FA9E}" presName="dummy" presStyleCnt="0"/>
      <dgm:spPr/>
    </dgm:pt>
    <dgm:pt modelId="{F920E8C9-B87B-4F86-8830-3580F7159F5B}" type="pres">
      <dgm:prSet presAssocID="{9C4AADE8-9556-483C-AACA-2BD0D958948A}" presName="sibTrans" presStyleLbl="sibTrans2D1" presStyleIdx="0" presStyleCnt="4"/>
      <dgm:spPr/>
    </dgm:pt>
    <dgm:pt modelId="{DE752868-5D80-4D76-84D4-D55936D82322}" type="pres">
      <dgm:prSet presAssocID="{0013E917-5A72-48E2-837D-9992E87FBB4E}" presName="node" presStyleLbl="node1" presStyleIdx="1" presStyleCnt="4" custScaleX="1200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4A4D7D-0C0E-43C7-8F59-53E7EC5D4E58}" type="pres">
      <dgm:prSet presAssocID="{0013E917-5A72-48E2-837D-9992E87FBB4E}" presName="dummy" presStyleCnt="0"/>
      <dgm:spPr/>
    </dgm:pt>
    <dgm:pt modelId="{3ECF47DD-AD64-426A-A072-3CABD5CFD35E}" type="pres">
      <dgm:prSet presAssocID="{2CBEB6BE-A13A-48DA-AA99-B6F33FCE26B7}" presName="sibTrans" presStyleLbl="sibTrans2D1" presStyleIdx="1" presStyleCnt="4"/>
      <dgm:spPr/>
    </dgm:pt>
    <dgm:pt modelId="{41B6653D-8B35-4164-B7F9-1F6F70BB7004}" type="pres">
      <dgm:prSet presAssocID="{70A2D391-DA63-4E65-8E05-01F1DBAAFA45}" presName="node" presStyleLbl="node1" presStyleIdx="2" presStyleCnt="4" custScaleX="1359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3FA44D-7C84-4F47-893D-0B38C31A05BA}" type="pres">
      <dgm:prSet presAssocID="{70A2D391-DA63-4E65-8E05-01F1DBAAFA45}" presName="dummy" presStyleCnt="0"/>
      <dgm:spPr/>
    </dgm:pt>
    <dgm:pt modelId="{4F015DF8-7463-4BA5-893C-0B27A90A4AB4}" type="pres">
      <dgm:prSet presAssocID="{5695238D-698D-44B2-954E-37945E7126AB}" presName="sibTrans" presStyleLbl="sibTrans2D1" presStyleIdx="2" presStyleCnt="4"/>
      <dgm:spPr/>
    </dgm:pt>
    <dgm:pt modelId="{7EB3AF51-2442-4C69-AF86-28FAA0EF3664}" type="pres">
      <dgm:prSet presAssocID="{1669FCA4-230A-4EB1-B5A8-9CAF77860E25}" presName="node" presStyleLbl="node1" presStyleIdx="3" presStyleCnt="4" custScaleX="1408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2B51BD-97E3-4FBD-B77B-C4A9CEDDAC37}" type="pres">
      <dgm:prSet presAssocID="{1669FCA4-230A-4EB1-B5A8-9CAF77860E25}" presName="dummy" presStyleCnt="0"/>
      <dgm:spPr/>
    </dgm:pt>
    <dgm:pt modelId="{DFE668B3-784E-47DB-A873-36F07456F677}" type="pres">
      <dgm:prSet presAssocID="{DCDC4C80-6401-46AC-A433-76BE393B7CAB}" presName="sibTrans" presStyleLbl="sibTrans2D1" presStyleIdx="3" presStyleCnt="4"/>
      <dgm:spPr/>
    </dgm:pt>
  </dgm:ptLst>
  <dgm:cxnLst>
    <dgm:cxn modelId="{8F07B088-1202-4CBD-B1BB-BB31DD26E255}" type="presOf" srcId="{A0EAABE3-1803-47DC-A4B6-E8F89F6F21C6}" destId="{ED381DB5-A646-47B5-B62B-4CD46949C920}" srcOrd="0" destOrd="0" presId="urn:microsoft.com/office/officeart/2005/8/layout/radial6"/>
    <dgm:cxn modelId="{4F30061A-7F10-4699-8272-59CF991DED3B}" srcId="{86D63BCD-7502-4875-8846-80BA96463A1B}" destId="{A0EAABE3-1803-47DC-A4B6-E8F89F6F21C6}" srcOrd="0" destOrd="0" parTransId="{B2C84E5A-E29F-4440-A95D-7A90BC707725}" sibTransId="{9FA2750F-2014-4CD9-8DCD-1942AC2C6E36}"/>
    <dgm:cxn modelId="{CFC22669-BD25-4010-BC94-7C2533EAFB98}" type="presOf" srcId="{9C4AADE8-9556-483C-AACA-2BD0D958948A}" destId="{F920E8C9-B87B-4F86-8830-3580F7159F5B}" srcOrd="0" destOrd="0" presId="urn:microsoft.com/office/officeart/2005/8/layout/radial6"/>
    <dgm:cxn modelId="{36A54C69-E802-4773-8002-84EA54A9729B}" type="presOf" srcId="{86D63BCD-7502-4875-8846-80BA96463A1B}" destId="{0902A205-5223-4E09-86E1-B84EB220A5B2}" srcOrd="0" destOrd="0" presId="urn:microsoft.com/office/officeart/2005/8/layout/radial6"/>
    <dgm:cxn modelId="{B1AD6BAD-6D2B-45F8-A6B8-57B915CDF3F8}" srcId="{A0EAABE3-1803-47DC-A4B6-E8F89F6F21C6}" destId="{70A2D391-DA63-4E65-8E05-01F1DBAAFA45}" srcOrd="2" destOrd="0" parTransId="{2C1D16DD-02D5-4DDA-A833-9B6B97D794CA}" sibTransId="{5695238D-698D-44B2-954E-37945E7126AB}"/>
    <dgm:cxn modelId="{79913E32-33F4-4A29-BA91-E317006758AB}" srcId="{A0EAABE3-1803-47DC-A4B6-E8F89F6F21C6}" destId="{11BDB1C9-0396-485D-829A-2DB0FB62FA9E}" srcOrd="0" destOrd="0" parTransId="{37003BC9-D5A2-4B15-B404-695298C951DD}" sibTransId="{9C4AADE8-9556-483C-AACA-2BD0D958948A}"/>
    <dgm:cxn modelId="{428AD16A-8B6C-43CB-94EB-BE6999F6792F}" type="presOf" srcId="{2CBEB6BE-A13A-48DA-AA99-B6F33FCE26B7}" destId="{3ECF47DD-AD64-426A-A072-3CABD5CFD35E}" srcOrd="0" destOrd="0" presId="urn:microsoft.com/office/officeart/2005/8/layout/radial6"/>
    <dgm:cxn modelId="{D91C5F97-17DC-4B3A-89B6-438D076BC52E}" srcId="{A0EAABE3-1803-47DC-A4B6-E8F89F6F21C6}" destId="{0013E917-5A72-48E2-837D-9992E87FBB4E}" srcOrd="1" destOrd="0" parTransId="{F0003741-6FDD-41E5-94F3-DF5DD5C21092}" sibTransId="{2CBEB6BE-A13A-48DA-AA99-B6F33FCE26B7}"/>
    <dgm:cxn modelId="{AB9721FC-3E7F-4349-B9EE-B4C8ECF16868}" srcId="{A0EAABE3-1803-47DC-A4B6-E8F89F6F21C6}" destId="{1669FCA4-230A-4EB1-B5A8-9CAF77860E25}" srcOrd="3" destOrd="0" parTransId="{98AA95B0-0621-4BE0-8B7F-8912CDA3F9A5}" sibTransId="{DCDC4C80-6401-46AC-A433-76BE393B7CAB}"/>
    <dgm:cxn modelId="{2D5DFF08-A7A7-4704-8A1B-5ABDB1CF0856}" type="presOf" srcId="{11BDB1C9-0396-485D-829A-2DB0FB62FA9E}" destId="{931D7F27-3396-452C-A40E-238F9D767ADC}" srcOrd="0" destOrd="0" presId="urn:microsoft.com/office/officeart/2005/8/layout/radial6"/>
    <dgm:cxn modelId="{B1A34F04-C3B8-4F5E-865C-D233B9F34B24}" type="presOf" srcId="{DCDC4C80-6401-46AC-A433-76BE393B7CAB}" destId="{DFE668B3-784E-47DB-A873-36F07456F677}" srcOrd="0" destOrd="0" presId="urn:microsoft.com/office/officeart/2005/8/layout/radial6"/>
    <dgm:cxn modelId="{20FBBD5E-2F1A-4482-B540-E810C7EC2A67}" type="presOf" srcId="{70A2D391-DA63-4E65-8E05-01F1DBAAFA45}" destId="{41B6653D-8B35-4164-B7F9-1F6F70BB7004}" srcOrd="0" destOrd="0" presId="urn:microsoft.com/office/officeart/2005/8/layout/radial6"/>
    <dgm:cxn modelId="{459BFDD7-5BF7-4F27-884D-1C6705FBCF49}" type="presOf" srcId="{1669FCA4-230A-4EB1-B5A8-9CAF77860E25}" destId="{7EB3AF51-2442-4C69-AF86-28FAA0EF3664}" srcOrd="0" destOrd="0" presId="urn:microsoft.com/office/officeart/2005/8/layout/radial6"/>
    <dgm:cxn modelId="{D4266BF8-2F81-4D2C-AF21-F00DC2F6CA05}" type="presOf" srcId="{5695238D-698D-44B2-954E-37945E7126AB}" destId="{4F015DF8-7463-4BA5-893C-0B27A90A4AB4}" srcOrd="0" destOrd="0" presId="urn:microsoft.com/office/officeart/2005/8/layout/radial6"/>
    <dgm:cxn modelId="{A9E84F6B-CD71-4526-9C4C-CF39E57E3921}" type="presOf" srcId="{0013E917-5A72-48E2-837D-9992E87FBB4E}" destId="{DE752868-5D80-4D76-84D4-D55936D82322}" srcOrd="0" destOrd="0" presId="urn:microsoft.com/office/officeart/2005/8/layout/radial6"/>
    <dgm:cxn modelId="{D17371E5-C225-4CF8-A322-1CC8583BD410}" type="presParOf" srcId="{0902A205-5223-4E09-86E1-B84EB220A5B2}" destId="{ED381DB5-A646-47B5-B62B-4CD46949C920}" srcOrd="0" destOrd="0" presId="urn:microsoft.com/office/officeart/2005/8/layout/radial6"/>
    <dgm:cxn modelId="{2DD24CD4-6592-4F2B-B53F-D3F55068E28F}" type="presParOf" srcId="{0902A205-5223-4E09-86E1-B84EB220A5B2}" destId="{931D7F27-3396-452C-A40E-238F9D767ADC}" srcOrd="1" destOrd="0" presId="urn:microsoft.com/office/officeart/2005/8/layout/radial6"/>
    <dgm:cxn modelId="{FE7F39D9-EE9F-4E6A-BB83-5E4C057ECD72}" type="presParOf" srcId="{0902A205-5223-4E09-86E1-B84EB220A5B2}" destId="{1BA6BA69-805B-4097-BCDF-FB5CB528A45D}" srcOrd="2" destOrd="0" presId="urn:microsoft.com/office/officeart/2005/8/layout/radial6"/>
    <dgm:cxn modelId="{76903C11-1AC5-4A84-8074-787CF6C245C4}" type="presParOf" srcId="{0902A205-5223-4E09-86E1-B84EB220A5B2}" destId="{F920E8C9-B87B-4F86-8830-3580F7159F5B}" srcOrd="3" destOrd="0" presId="urn:microsoft.com/office/officeart/2005/8/layout/radial6"/>
    <dgm:cxn modelId="{56502721-A5B0-4D53-813E-07786FABD48C}" type="presParOf" srcId="{0902A205-5223-4E09-86E1-B84EB220A5B2}" destId="{DE752868-5D80-4D76-84D4-D55936D82322}" srcOrd="4" destOrd="0" presId="urn:microsoft.com/office/officeart/2005/8/layout/radial6"/>
    <dgm:cxn modelId="{2B303428-F6CF-4D16-9F8E-FA9E405495D9}" type="presParOf" srcId="{0902A205-5223-4E09-86E1-B84EB220A5B2}" destId="{5C4A4D7D-0C0E-43C7-8F59-53E7EC5D4E58}" srcOrd="5" destOrd="0" presId="urn:microsoft.com/office/officeart/2005/8/layout/radial6"/>
    <dgm:cxn modelId="{1DCF54FC-6070-4890-89A1-BCB3B1AB17B0}" type="presParOf" srcId="{0902A205-5223-4E09-86E1-B84EB220A5B2}" destId="{3ECF47DD-AD64-426A-A072-3CABD5CFD35E}" srcOrd="6" destOrd="0" presId="urn:microsoft.com/office/officeart/2005/8/layout/radial6"/>
    <dgm:cxn modelId="{57BB1510-5BE6-437F-97A4-534D7D503F15}" type="presParOf" srcId="{0902A205-5223-4E09-86E1-B84EB220A5B2}" destId="{41B6653D-8B35-4164-B7F9-1F6F70BB7004}" srcOrd="7" destOrd="0" presId="urn:microsoft.com/office/officeart/2005/8/layout/radial6"/>
    <dgm:cxn modelId="{1B15E66A-5673-456A-AF2F-DAFA1A29C170}" type="presParOf" srcId="{0902A205-5223-4E09-86E1-B84EB220A5B2}" destId="{AA3FA44D-7C84-4F47-893D-0B38C31A05BA}" srcOrd="8" destOrd="0" presId="urn:microsoft.com/office/officeart/2005/8/layout/radial6"/>
    <dgm:cxn modelId="{F25EF9F6-F18C-469A-8431-8EE60F733EE8}" type="presParOf" srcId="{0902A205-5223-4E09-86E1-B84EB220A5B2}" destId="{4F015DF8-7463-4BA5-893C-0B27A90A4AB4}" srcOrd="9" destOrd="0" presId="urn:microsoft.com/office/officeart/2005/8/layout/radial6"/>
    <dgm:cxn modelId="{14569952-A0D2-4EDD-81F7-2D0A85A5FCD8}" type="presParOf" srcId="{0902A205-5223-4E09-86E1-B84EB220A5B2}" destId="{7EB3AF51-2442-4C69-AF86-28FAA0EF3664}" srcOrd="10" destOrd="0" presId="urn:microsoft.com/office/officeart/2005/8/layout/radial6"/>
    <dgm:cxn modelId="{66F6555D-89D0-418F-ACEA-2BE49E7891C0}" type="presParOf" srcId="{0902A205-5223-4E09-86E1-B84EB220A5B2}" destId="{CA2B51BD-97E3-4FBD-B77B-C4A9CEDDAC37}" srcOrd="11" destOrd="0" presId="urn:microsoft.com/office/officeart/2005/8/layout/radial6"/>
    <dgm:cxn modelId="{FC6756D1-E28F-4929-92D0-FF653C0FC115}" type="presParOf" srcId="{0902A205-5223-4E09-86E1-B84EB220A5B2}" destId="{DFE668B3-784E-47DB-A873-36F07456F677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15CAB0B-EA32-4F00-AD13-DAFBA5C79444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36A0576F-E027-4D2A-9574-A0789738EF76}">
      <dgm:prSet phldrT="[Text]" custT="1"/>
      <dgm:spPr/>
      <dgm:t>
        <a:bodyPr/>
        <a:lstStyle/>
        <a:p>
          <a:r>
            <a:rPr lang="en-US" sz="2400" dirty="0" err="1" smtClean="0"/>
            <a:t>Lựa</a:t>
          </a:r>
          <a:r>
            <a:rPr lang="en-US" sz="2400" dirty="0" smtClean="0"/>
            <a:t> </a:t>
          </a:r>
          <a:r>
            <a:rPr lang="en-US" sz="2400" dirty="0" err="1" smtClean="0"/>
            <a:t>chọn</a:t>
          </a:r>
          <a:endParaRPr lang="en-US" sz="2400" dirty="0"/>
        </a:p>
      </dgm:t>
    </dgm:pt>
    <dgm:pt modelId="{DCB7A5FB-1EFB-4F43-8B0C-0BA731CADBD0}" type="parTrans" cxnId="{1FAD4D50-8611-4606-AFB3-0FD8624BC9C3}">
      <dgm:prSet/>
      <dgm:spPr/>
      <dgm:t>
        <a:bodyPr/>
        <a:lstStyle/>
        <a:p>
          <a:endParaRPr lang="en-US"/>
        </a:p>
      </dgm:t>
    </dgm:pt>
    <dgm:pt modelId="{16B1D835-E379-4405-B458-6F0AF4061239}" type="sibTrans" cxnId="{1FAD4D50-8611-4606-AFB3-0FD8624BC9C3}">
      <dgm:prSet/>
      <dgm:spPr/>
      <dgm:t>
        <a:bodyPr/>
        <a:lstStyle/>
        <a:p>
          <a:endParaRPr lang="en-US"/>
        </a:p>
      </dgm:t>
    </dgm:pt>
    <dgm:pt modelId="{2A876B95-428E-42B9-86C9-ACF6DEE4F3B4}">
      <dgm:prSet phldrT="[Text]" custT="1"/>
      <dgm:spPr/>
      <dgm:t>
        <a:bodyPr/>
        <a:lstStyle/>
        <a:p>
          <a:r>
            <a:rPr lang="en-US" sz="2400" dirty="0" err="1" smtClean="0"/>
            <a:t>Làm</a:t>
          </a:r>
          <a:r>
            <a:rPr lang="en-US" sz="2400" dirty="0" smtClean="0"/>
            <a:t> </a:t>
          </a:r>
          <a:r>
            <a:rPr lang="en-US" sz="2400" dirty="0" err="1" smtClean="0"/>
            <a:t>chủ</a:t>
          </a:r>
          <a:endParaRPr lang="en-US" sz="2400" dirty="0"/>
        </a:p>
      </dgm:t>
    </dgm:pt>
    <dgm:pt modelId="{CB6CF09B-DAD2-4117-A5A2-266059611802}" type="parTrans" cxnId="{38043AD5-CDCA-4BFA-AEE3-50ECDEE3CE0E}">
      <dgm:prSet/>
      <dgm:spPr/>
      <dgm:t>
        <a:bodyPr/>
        <a:lstStyle/>
        <a:p>
          <a:endParaRPr lang="en-US"/>
        </a:p>
      </dgm:t>
    </dgm:pt>
    <dgm:pt modelId="{F80A926F-8D14-43A0-8F87-45AFF18BF7FB}" type="sibTrans" cxnId="{38043AD5-CDCA-4BFA-AEE3-50ECDEE3CE0E}">
      <dgm:prSet/>
      <dgm:spPr/>
      <dgm:t>
        <a:bodyPr/>
        <a:lstStyle/>
        <a:p>
          <a:endParaRPr lang="en-US"/>
        </a:p>
      </dgm:t>
    </dgm:pt>
    <dgm:pt modelId="{E8AEE522-2A1C-43AD-A573-74F069DA731A}">
      <dgm:prSet phldrT="[Text]" custT="1"/>
      <dgm:spPr/>
      <dgm:t>
        <a:bodyPr/>
        <a:lstStyle/>
        <a:p>
          <a:r>
            <a:rPr lang="en-US" sz="2400" dirty="0" err="1" smtClean="0"/>
            <a:t>Thực</a:t>
          </a:r>
          <a:r>
            <a:rPr lang="en-US" sz="2400" dirty="0" smtClean="0"/>
            <a:t> </a:t>
          </a:r>
          <a:r>
            <a:rPr lang="en-US" sz="2400" dirty="0" err="1" smtClean="0"/>
            <a:t>hành</a:t>
          </a:r>
          <a:endParaRPr lang="en-US" sz="2400" dirty="0"/>
        </a:p>
      </dgm:t>
    </dgm:pt>
    <dgm:pt modelId="{06B876B2-E9C5-4A6D-8BDA-63D3EF3192F8}" type="parTrans" cxnId="{C1B96326-DA28-4140-8852-7A0B045B8F21}">
      <dgm:prSet/>
      <dgm:spPr/>
      <dgm:t>
        <a:bodyPr/>
        <a:lstStyle/>
        <a:p>
          <a:endParaRPr lang="en-US"/>
        </a:p>
      </dgm:t>
    </dgm:pt>
    <dgm:pt modelId="{8F5D9795-D761-4A7C-A47B-2D88F3DEB950}" type="sibTrans" cxnId="{C1B96326-DA28-4140-8852-7A0B045B8F21}">
      <dgm:prSet/>
      <dgm:spPr/>
      <dgm:t>
        <a:bodyPr/>
        <a:lstStyle/>
        <a:p>
          <a:endParaRPr lang="en-US"/>
        </a:p>
      </dgm:t>
    </dgm:pt>
    <dgm:pt modelId="{AB36E624-CA2A-4DB5-8D7F-697D7D7B6F3F}">
      <dgm:prSet phldrT="[Text]" custT="1"/>
      <dgm:spPr/>
      <dgm:t>
        <a:bodyPr/>
        <a:lstStyle/>
        <a:p>
          <a:r>
            <a:rPr lang="en-US" sz="2400" dirty="0" err="1" smtClean="0"/>
            <a:t>Tương</a:t>
          </a:r>
          <a:r>
            <a:rPr lang="en-US" sz="2400" dirty="0" smtClean="0"/>
            <a:t> </a:t>
          </a:r>
          <a:r>
            <a:rPr lang="en-US" sz="2400" dirty="0" err="1" smtClean="0"/>
            <a:t>tác</a:t>
          </a:r>
          <a:endParaRPr lang="en-US" sz="2400" dirty="0"/>
        </a:p>
      </dgm:t>
    </dgm:pt>
    <dgm:pt modelId="{3D53E851-8E59-4E06-9798-5E09A3670F15}" type="parTrans" cxnId="{6E032AEE-4E8C-41C5-B201-99CA42223310}">
      <dgm:prSet/>
      <dgm:spPr/>
      <dgm:t>
        <a:bodyPr/>
        <a:lstStyle/>
        <a:p>
          <a:endParaRPr lang="en-US"/>
        </a:p>
      </dgm:t>
    </dgm:pt>
    <dgm:pt modelId="{628FE89D-67EE-4F2E-B8D9-3F7F8CA6412A}" type="sibTrans" cxnId="{6E032AEE-4E8C-41C5-B201-99CA42223310}">
      <dgm:prSet/>
      <dgm:spPr/>
      <dgm:t>
        <a:bodyPr/>
        <a:lstStyle/>
        <a:p>
          <a:endParaRPr lang="en-US"/>
        </a:p>
      </dgm:t>
    </dgm:pt>
    <dgm:pt modelId="{0915B546-D28B-4360-B70D-E418C40CF6E8}">
      <dgm:prSet phldrT="[Text]" custT="1"/>
      <dgm:spPr/>
      <dgm:t>
        <a:bodyPr/>
        <a:lstStyle/>
        <a:p>
          <a:r>
            <a:rPr lang="en-US" sz="2400" dirty="0" err="1" smtClean="0"/>
            <a:t>Cá</a:t>
          </a:r>
          <a:r>
            <a:rPr lang="en-US" sz="2400" dirty="0" smtClean="0"/>
            <a:t> </a:t>
          </a:r>
          <a:r>
            <a:rPr lang="en-US" sz="2400" dirty="0" err="1" smtClean="0"/>
            <a:t>nhân</a:t>
          </a:r>
          <a:endParaRPr lang="en-US" sz="2400" dirty="0"/>
        </a:p>
      </dgm:t>
    </dgm:pt>
    <dgm:pt modelId="{DFF8CA17-1DCA-474D-A9F5-59E3E7CFAFD9}" type="parTrans" cxnId="{BCFB224F-272F-4099-9DE5-DFC6395510BC}">
      <dgm:prSet/>
      <dgm:spPr/>
      <dgm:t>
        <a:bodyPr/>
        <a:lstStyle/>
        <a:p>
          <a:endParaRPr lang="en-US"/>
        </a:p>
      </dgm:t>
    </dgm:pt>
    <dgm:pt modelId="{594DF221-265A-4A5E-A44C-0489DBC95CE8}" type="sibTrans" cxnId="{BCFB224F-272F-4099-9DE5-DFC6395510BC}">
      <dgm:prSet/>
      <dgm:spPr/>
      <dgm:t>
        <a:bodyPr/>
        <a:lstStyle/>
        <a:p>
          <a:endParaRPr lang="en-US"/>
        </a:p>
      </dgm:t>
    </dgm:pt>
    <dgm:pt modelId="{B6C47434-0FC2-4954-8DC7-C21D5CCC0D2E}" type="pres">
      <dgm:prSet presAssocID="{515CAB0B-EA32-4F00-AD13-DAFBA5C7944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55B0CF-6410-4B70-8D36-916CBDEA82BE}" type="pres">
      <dgm:prSet presAssocID="{36A0576F-E027-4D2A-9574-A0789738EF7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EA64D8-1051-46D8-93DB-0095527BBEB1}" type="pres">
      <dgm:prSet presAssocID="{16B1D835-E379-4405-B458-6F0AF4061239}" presName="sibTrans" presStyleLbl="sibTrans2D1" presStyleIdx="0" presStyleCnt="5"/>
      <dgm:spPr/>
      <dgm:t>
        <a:bodyPr/>
        <a:lstStyle/>
        <a:p>
          <a:endParaRPr lang="en-US"/>
        </a:p>
      </dgm:t>
    </dgm:pt>
    <dgm:pt modelId="{656BB757-F051-4354-AF9F-B92B96C94B17}" type="pres">
      <dgm:prSet presAssocID="{16B1D835-E379-4405-B458-6F0AF4061239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1A334E96-2014-4C84-A64D-6CF3968A191E}" type="pres">
      <dgm:prSet presAssocID="{2A876B95-428E-42B9-86C9-ACF6DEE4F3B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43ED94-2083-42B5-BD26-E05B6D37B76F}" type="pres">
      <dgm:prSet presAssocID="{F80A926F-8D14-43A0-8F87-45AFF18BF7FB}" presName="sibTrans" presStyleLbl="sibTrans2D1" presStyleIdx="1" presStyleCnt="5"/>
      <dgm:spPr/>
      <dgm:t>
        <a:bodyPr/>
        <a:lstStyle/>
        <a:p>
          <a:endParaRPr lang="en-US"/>
        </a:p>
      </dgm:t>
    </dgm:pt>
    <dgm:pt modelId="{DB09E8F7-AB96-4BF0-9374-091F628DFE54}" type="pres">
      <dgm:prSet presAssocID="{F80A926F-8D14-43A0-8F87-45AFF18BF7FB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901BF43C-6296-4A05-B213-BEA127E6A60C}" type="pres">
      <dgm:prSet presAssocID="{E8AEE522-2A1C-43AD-A573-74F069DA731A}" presName="node" presStyleLbl="node1" presStyleIdx="2" presStyleCnt="5" custScaleX="1089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BBB232-ADD5-4CA8-BEC9-69A2C5956D29}" type="pres">
      <dgm:prSet presAssocID="{8F5D9795-D761-4A7C-A47B-2D88F3DEB950}" presName="sibTrans" presStyleLbl="sibTrans2D1" presStyleIdx="2" presStyleCnt="5"/>
      <dgm:spPr/>
      <dgm:t>
        <a:bodyPr/>
        <a:lstStyle/>
        <a:p>
          <a:endParaRPr lang="en-US"/>
        </a:p>
      </dgm:t>
    </dgm:pt>
    <dgm:pt modelId="{0F0919F5-9EC9-4479-96C6-FE5A65B5D8C3}" type="pres">
      <dgm:prSet presAssocID="{8F5D9795-D761-4A7C-A47B-2D88F3DEB950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1F23520E-68E1-4B65-96EE-989020B23E7F}" type="pres">
      <dgm:prSet presAssocID="{AB36E624-CA2A-4DB5-8D7F-697D7D7B6F3F}" presName="node" presStyleLbl="node1" presStyleIdx="3" presStyleCnt="5" custScaleX="1216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F74FA-269A-421F-A85D-C043FC266D87}" type="pres">
      <dgm:prSet presAssocID="{628FE89D-67EE-4F2E-B8D9-3F7F8CA6412A}" presName="sibTrans" presStyleLbl="sibTrans2D1" presStyleIdx="3" presStyleCnt="5"/>
      <dgm:spPr/>
      <dgm:t>
        <a:bodyPr/>
        <a:lstStyle/>
        <a:p>
          <a:endParaRPr lang="en-US"/>
        </a:p>
      </dgm:t>
    </dgm:pt>
    <dgm:pt modelId="{273B75AB-0F89-4A11-A64B-5FA0EB5293D4}" type="pres">
      <dgm:prSet presAssocID="{628FE89D-67EE-4F2E-B8D9-3F7F8CA6412A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92154212-1F32-45A1-AD68-B5607324C618}" type="pres">
      <dgm:prSet presAssocID="{0915B546-D28B-4360-B70D-E418C40CF6E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287148-16D6-4F16-ADF7-E48366358FAA}" type="pres">
      <dgm:prSet presAssocID="{594DF221-265A-4A5E-A44C-0489DBC95CE8}" presName="sibTrans" presStyleLbl="sibTrans2D1" presStyleIdx="4" presStyleCnt="5"/>
      <dgm:spPr/>
      <dgm:t>
        <a:bodyPr/>
        <a:lstStyle/>
        <a:p>
          <a:endParaRPr lang="en-US"/>
        </a:p>
      </dgm:t>
    </dgm:pt>
    <dgm:pt modelId="{F9F77ED2-D9AC-4EF4-A426-9431CA0E965D}" type="pres">
      <dgm:prSet presAssocID="{594DF221-265A-4A5E-A44C-0489DBC95CE8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8B97BF75-B3D7-4868-98A3-E56C145D36DD}" type="presOf" srcId="{628FE89D-67EE-4F2E-B8D9-3F7F8CA6412A}" destId="{1F9F74FA-269A-421F-A85D-C043FC266D87}" srcOrd="0" destOrd="0" presId="urn:microsoft.com/office/officeart/2005/8/layout/cycle2"/>
    <dgm:cxn modelId="{38043AD5-CDCA-4BFA-AEE3-50ECDEE3CE0E}" srcId="{515CAB0B-EA32-4F00-AD13-DAFBA5C79444}" destId="{2A876B95-428E-42B9-86C9-ACF6DEE4F3B4}" srcOrd="1" destOrd="0" parTransId="{CB6CF09B-DAD2-4117-A5A2-266059611802}" sibTransId="{F80A926F-8D14-43A0-8F87-45AFF18BF7FB}"/>
    <dgm:cxn modelId="{4AEB086B-5C72-4B95-96D4-BCC654F1F9ED}" type="presOf" srcId="{16B1D835-E379-4405-B458-6F0AF4061239}" destId="{5DEA64D8-1051-46D8-93DB-0095527BBEB1}" srcOrd="0" destOrd="0" presId="urn:microsoft.com/office/officeart/2005/8/layout/cycle2"/>
    <dgm:cxn modelId="{6E032AEE-4E8C-41C5-B201-99CA42223310}" srcId="{515CAB0B-EA32-4F00-AD13-DAFBA5C79444}" destId="{AB36E624-CA2A-4DB5-8D7F-697D7D7B6F3F}" srcOrd="3" destOrd="0" parTransId="{3D53E851-8E59-4E06-9798-5E09A3670F15}" sibTransId="{628FE89D-67EE-4F2E-B8D9-3F7F8CA6412A}"/>
    <dgm:cxn modelId="{C00F49B6-8903-4B76-931F-C9DE313AC2BD}" type="presOf" srcId="{0915B546-D28B-4360-B70D-E418C40CF6E8}" destId="{92154212-1F32-45A1-AD68-B5607324C618}" srcOrd="0" destOrd="0" presId="urn:microsoft.com/office/officeart/2005/8/layout/cycle2"/>
    <dgm:cxn modelId="{C1B96326-DA28-4140-8852-7A0B045B8F21}" srcId="{515CAB0B-EA32-4F00-AD13-DAFBA5C79444}" destId="{E8AEE522-2A1C-43AD-A573-74F069DA731A}" srcOrd="2" destOrd="0" parTransId="{06B876B2-E9C5-4A6D-8BDA-63D3EF3192F8}" sibTransId="{8F5D9795-D761-4A7C-A47B-2D88F3DEB950}"/>
    <dgm:cxn modelId="{1FAD4D50-8611-4606-AFB3-0FD8624BC9C3}" srcId="{515CAB0B-EA32-4F00-AD13-DAFBA5C79444}" destId="{36A0576F-E027-4D2A-9574-A0789738EF76}" srcOrd="0" destOrd="0" parTransId="{DCB7A5FB-1EFB-4F43-8B0C-0BA731CADBD0}" sibTransId="{16B1D835-E379-4405-B458-6F0AF4061239}"/>
    <dgm:cxn modelId="{39A7C3F7-F4BF-4CFE-8E6F-1E0BD77713C0}" type="presOf" srcId="{515CAB0B-EA32-4F00-AD13-DAFBA5C79444}" destId="{B6C47434-0FC2-4954-8DC7-C21D5CCC0D2E}" srcOrd="0" destOrd="0" presId="urn:microsoft.com/office/officeart/2005/8/layout/cycle2"/>
    <dgm:cxn modelId="{AD3B089F-18DF-42E7-A9FA-159698A66F6E}" type="presOf" srcId="{AB36E624-CA2A-4DB5-8D7F-697D7D7B6F3F}" destId="{1F23520E-68E1-4B65-96EE-989020B23E7F}" srcOrd="0" destOrd="0" presId="urn:microsoft.com/office/officeart/2005/8/layout/cycle2"/>
    <dgm:cxn modelId="{BCFB224F-272F-4099-9DE5-DFC6395510BC}" srcId="{515CAB0B-EA32-4F00-AD13-DAFBA5C79444}" destId="{0915B546-D28B-4360-B70D-E418C40CF6E8}" srcOrd="4" destOrd="0" parTransId="{DFF8CA17-1DCA-474D-A9F5-59E3E7CFAFD9}" sibTransId="{594DF221-265A-4A5E-A44C-0489DBC95CE8}"/>
    <dgm:cxn modelId="{0ADF8DBA-D8B7-4737-98CD-3DA8A4D791A3}" type="presOf" srcId="{8F5D9795-D761-4A7C-A47B-2D88F3DEB950}" destId="{0F0919F5-9EC9-4479-96C6-FE5A65B5D8C3}" srcOrd="1" destOrd="0" presId="urn:microsoft.com/office/officeart/2005/8/layout/cycle2"/>
    <dgm:cxn modelId="{3EEA5D4C-4393-4DE3-B79C-FD70C1634805}" type="presOf" srcId="{628FE89D-67EE-4F2E-B8D9-3F7F8CA6412A}" destId="{273B75AB-0F89-4A11-A64B-5FA0EB5293D4}" srcOrd="1" destOrd="0" presId="urn:microsoft.com/office/officeart/2005/8/layout/cycle2"/>
    <dgm:cxn modelId="{D9AB41E1-9120-4F75-9C0D-25B4033E1B20}" type="presOf" srcId="{8F5D9795-D761-4A7C-A47B-2D88F3DEB950}" destId="{75BBB232-ADD5-4CA8-BEC9-69A2C5956D29}" srcOrd="0" destOrd="0" presId="urn:microsoft.com/office/officeart/2005/8/layout/cycle2"/>
    <dgm:cxn modelId="{12559EEF-9F74-4431-9A2E-AF74CF1C94E1}" type="presOf" srcId="{E8AEE522-2A1C-43AD-A573-74F069DA731A}" destId="{901BF43C-6296-4A05-B213-BEA127E6A60C}" srcOrd="0" destOrd="0" presId="urn:microsoft.com/office/officeart/2005/8/layout/cycle2"/>
    <dgm:cxn modelId="{F9DC1648-95D7-41C9-95AC-B9320AB9F99F}" type="presOf" srcId="{36A0576F-E027-4D2A-9574-A0789738EF76}" destId="{A755B0CF-6410-4B70-8D36-916CBDEA82BE}" srcOrd="0" destOrd="0" presId="urn:microsoft.com/office/officeart/2005/8/layout/cycle2"/>
    <dgm:cxn modelId="{967E98D9-C7D9-4B52-9C51-39DE0DD171C8}" type="presOf" srcId="{16B1D835-E379-4405-B458-6F0AF4061239}" destId="{656BB757-F051-4354-AF9F-B92B96C94B17}" srcOrd="1" destOrd="0" presId="urn:microsoft.com/office/officeart/2005/8/layout/cycle2"/>
    <dgm:cxn modelId="{9AD6C7D1-2E61-4D0F-8115-A4BEC91CA6AC}" type="presOf" srcId="{2A876B95-428E-42B9-86C9-ACF6DEE4F3B4}" destId="{1A334E96-2014-4C84-A64D-6CF3968A191E}" srcOrd="0" destOrd="0" presId="urn:microsoft.com/office/officeart/2005/8/layout/cycle2"/>
    <dgm:cxn modelId="{B0251F1A-F2A8-4CA7-9D6A-62C419E6CD58}" type="presOf" srcId="{594DF221-265A-4A5E-A44C-0489DBC95CE8}" destId="{F9F77ED2-D9AC-4EF4-A426-9431CA0E965D}" srcOrd="1" destOrd="0" presId="urn:microsoft.com/office/officeart/2005/8/layout/cycle2"/>
    <dgm:cxn modelId="{55F866BE-F3EA-4A47-AB8E-82A4F54F08BF}" type="presOf" srcId="{F80A926F-8D14-43A0-8F87-45AFF18BF7FB}" destId="{DB09E8F7-AB96-4BF0-9374-091F628DFE54}" srcOrd="1" destOrd="0" presId="urn:microsoft.com/office/officeart/2005/8/layout/cycle2"/>
    <dgm:cxn modelId="{72316B1A-DC4A-4BB5-BC35-0A06A44B87DC}" type="presOf" srcId="{594DF221-265A-4A5E-A44C-0489DBC95CE8}" destId="{3A287148-16D6-4F16-ADF7-E48366358FAA}" srcOrd="0" destOrd="0" presId="urn:microsoft.com/office/officeart/2005/8/layout/cycle2"/>
    <dgm:cxn modelId="{5A3BA95A-2F81-4C8E-9338-9040EE34702C}" type="presOf" srcId="{F80A926F-8D14-43A0-8F87-45AFF18BF7FB}" destId="{B443ED94-2083-42B5-BD26-E05B6D37B76F}" srcOrd="0" destOrd="0" presId="urn:microsoft.com/office/officeart/2005/8/layout/cycle2"/>
    <dgm:cxn modelId="{F7D83D45-9DBE-4134-A69A-526D75A0C9E8}" type="presParOf" srcId="{B6C47434-0FC2-4954-8DC7-C21D5CCC0D2E}" destId="{A755B0CF-6410-4B70-8D36-916CBDEA82BE}" srcOrd="0" destOrd="0" presId="urn:microsoft.com/office/officeart/2005/8/layout/cycle2"/>
    <dgm:cxn modelId="{4610EC1D-42A2-48F1-8337-6D8FAD1D809C}" type="presParOf" srcId="{B6C47434-0FC2-4954-8DC7-C21D5CCC0D2E}" destId="{5DEA64D8-1051-46D8-93DB-0095527BBEB1}" srcOrd="1" destOrd="0" presId="urn:microsoft.com/office/officeart/2005/8/layout/cycle2"/>
    <dgm:cxn modelId="{2E386F15-C44A-4359-B31D-DB2AD2A2EDCD}" type="presParOf" srcId="{5DEA64D8-1051-46D8-93DB-0095527BBEB1}" destId="{656BB757-F051-4354-AF9F-B92B96C94B17}" srcOrd="0" destOrd="0" presId="urn:microsoft.com/office/officeart/2005/8/layout/cycle2"/>
    <dgm:cxn modelId="{814E9F61-60F2-45EE-BA7D-D8BAEB9D301A}" type="presParOf" srcId="{B6C47434-0FC2-4954-8DC7-C21D5CCC0D2E}" destId="{1A334E96-2014-4C84-A64D-6CF3968A191E}" srcOrd="2" destOrd="0" presId="urn:microsoft.com/office/officeart/2005/8/layout/cycle2"/>
    <dgm:cxn modelId="{4F988DC9-941F-4634-B439-34FB2D29E223}" type="presParOf" srcId="{B6C47434-0FC2-4954-8DC7-C21D5CCC0D2E}" destId="{B443ED94-2083-42B5-BD26-E05B6D37B76F}" srcOrd="3" destOrd="0" presId="urn:microsoft.com/office/officeart/2005/8/layout/cycle2"/>
    <dgm:cxn modelId="{92F8129A-9C34-4879-87AE-B6463E476CA2}" type="presParOf" srcId="{B443ED94-2083-42B5-BD26-E05B6D37B76F}" destId="{DB09E8F7-AB96-4BF0-9374-091F628DFE54}" srcOrd="0" destOrd="0" presId="urn:microsoft.com/office/officeart/2005/8/layout/cycle2"/>
    <dgm:cxn modelId="{6F1D7EC7-9BA2-4788-9070-C9AAEBFD74F8}" type="presParOf" srcId="{B6C47434-0FC2-4954-8DC7-C21D5CCC0D2E}" destId="{901BF43C-6296-4A05-B213-BEA127E6A60C}" srcOrd="4" destOrd="0" presId="urn:microsoft.com/office/officeart/2005/8/layout/cycle2"/>
    <dgm:cxn modelId="{54FFBCB4-D22D-4A5C-A37C-C45EBECCFA7B}" type="presParOf" srcId="{B6C47434-0FC2-4954-8DC7-C21D5CCC0D2E}" destId="{75BBB232-ADD5-4CA8-BEC9-69A2C5956D29}" srcOrd="5" destOrd="0" presId="urn:microsoft.com/office/officeart/2005/8/layout/cycle2"/>
    <dgm:cxn modelId="{3B0B1192-B294-461F-AC42-19A504700016}" type="presParOf" srcId="{75BBB232-ADD5-4CA8-BEC9-69A2C5956D29}" destId="{0F0919F5-9EC9-4479-96C6-FE5A65B5D8C3}" srcOrd="0" destOrd="0" presId="urn:microsoft.com/office/officeart/2005/8/layout/cycle2"/>
    <dgm:cxn modelId="{4C7B4069-887A-4DE5-9C51-B0AC1B8FF049}" type="presParOf" srcId="{B6C47434-0FC2-4954-8DC7-C21D5CCC0D2E}" destId="{1F23520E-68E1-4B65-96EE-989020B23E7F}" srcOrd="6" destOrd="0" presId="urn:microsoft.com/office/officeart/2005/8/layout/cycle2"/>
    <dgm:cxn modelId="{93E7E3FE-4E94-42FC-9B58-7AAB294EA1BE}" type="presParOf" srcId="{B6C47434-0FC2-4954-8DC7-C21D5CCC0D2E}" destId="{1F9F74FA-269A-421F-A85D-C043FC266D87}" srcOrd="7" destOrd="0" presId="urn:microsoft.com/office/officeart/2005/8/layout/cycle2"/>
    <dgm:cxn modelId="{9E51EB69-6645-45E4-AB0F-6B3E89741B22}" type="presParOf" srcId="{1F9F74FA-269A-421F-A85D-C043FC266D87}" destId="{273B75AB-0F89-4A11-A64B-5FA0EB5293D4}" srcOrd="0" destOrd="0" presId="urn:microsoft.com/office/officeart/2005/8/layout/cycle2"/>
    <dgm:cxn modelId="{1B292590-D566-4AD9-A33A-238DA24CDB1F}" type="presParOf" srcId="{B6C47434-0FC2-4954-8DC7-C21D5CCC0D2E}" destId="{92154212-1F32-45A1-AD68-B5607324C618}" srcOrd="8" destOrd="0" presId="urn:microsoft.com/office/officeart/2005/8/layout/cycle2"/>
    <dgm:cxn modelId="{A47BAC98-A6C2-4B5E-82FE-02A63494B6AB}" type="presParOf" srcId="{B6C47434-0FC2-4954-8DC7-C21D5CCC0D2E}" destId="{3A287148-16D6-4F16-ADF7-E48366358FAA}" srcOrd="9" destOrd="0" presId="urn:microsoft.com/office/officeart/2005/8/layout/cycle2"/>
    <dgm:cxn modelId="{6DAA8C35-85C9-4E37-B598-17DA1CEC56B6}" type="presParOf" srcId="{3A287148-16D6-4F16-ADF7-E48366358FAA}" destId="{F9F77ED2-D9AC-4EF4-A426-9431CA0E965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FAFD3C4-9B17-4914-A42D-F8BA9653227A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 phldr="1"/>
      <dgm:spPr/>
    </dgm:pt>
    <dgm:pt modelId="{A0A54859-B081-4C95-A8DB-868AA6F40562}">
      <dgm:prSet phldrT="[Text]"/>
      <dgm:spPr/>
      <dgm:t>
        <a:bodyPr/>
        <a:lstStyle/>
        <a:p>
          <a:r>
            <a:rPr lang="en-US" dirty="0" err="1" smtClean="0"/>
            <a:t>Thiết</a:t>
          </a:r>
          <a:r>
            <a:rPr lang="en-US" dirty="0" smtClean="0"/>
            <a:t> </a:t>
          </a:r>
          <a:r>
            <a:rPr lang="en-US" dirty="0" err="1" smtClean="0"/>
            <a:t>kế</a:t>
          </a:r>
          <a:r>
            <a:rPr lang="en-US" dirty="0" smtClean="0"/>
            <a:t> </a:t>
          </a:r>
          <a:r>
            <a:rPr lang="en-US" dirty="0" err="1" smtClean="0"/>
            <a:t>giáo</a:t>
          </a:r>
          <a:r>
            <a:rPr lang="en-US" dirty="0" smtClean="0"/>
            <a:t> </a:t>
          </a:r>
          <a:r>
            <a:rPr lang="en-US" dirty="0" err="1" smtClean="0"/>
            <a:t>án</a:t>
          </a:r>
          <a:endParaRPr lang="en-US" dirty="0"/>
        </a:p>
      </dgm:t>
    </dgm:pt>
    <dgm:pt modelId="{E57FCE19-52EB-4298-B636-56DE8836E42D}" type="parTrans" cxnId="{CDC680C1-B61D-420A-81FE-3AD099F41A60}">
      <dgm:prSet/>
      <dgm:spPr/>
      <dgm:t>
        <a:bodyPr/>
        <a:lstStyle/>
        <a:p>
          <a:endParaRPr lang="en-US"/>
        </a:p>
      </dgm:t>
    </dgm:pt>
    <dgm:pt modelId="{C6DCDD0B-CCBC-42C9-954A-FF51BA746396}" type="sibTrans" cxnId="{CDC680C1-B61D-420A-81FE-3AD099F41A60}">
      <dgm:prSet/>
      <dgm:spPr/>
      <dgm:t>
        <a:bodyPr/>
        <a:lstStyle/>
        <a:p>
          <a:endParaRPr lang="en-US"/>
        </a:p>
      </dgm:t>
    </dgm:pt>
    <dgm:pt modelId="{5A9A905A-495A-4D7D-A3CB-E58B47CAAC7C}">
      <dgm:prSet phldrT="[Text]"/>
      <dgm:spPr/>
      <dgm:t>
        <a:bodyPr/>
        <a:lstStyle/>
        <a:p>
          <a:r>
            <a:rPr lang="en-US" dirty="0" err="1" smtClean="0"/>
            <a:t>Hoạt</a:t>
          </a:r>
          <a:r>
            <a:rPr lang="en-US" dirty="0" smtClean="0"/>
            <a:t> </a:t>
          </a:r>
          <a:r>
            <a:rPr lang="en-US" dirty="0" err="1" smtClean="0"/>
            <a:t>động</a:t>
          </a:r>
          <a:r>
            <a:rPr lang="en-US" dirty="0" smtClean="0"/>
            <a:t> </a:t>
          </a:r>
          <a:r>
            <a:rPr lang="en-US" dirty="0" err="1" smtClean="0"/>
            <a:t>dạy</a:t>
          </a:r>
          <a:r>
            <a:rPr lang="en-US" dirty="0" smtClean="0"/>
            <a:t> </a:t>
          </a:r>
          <a:r>
            <a:rPr lang="en-US" dirty="0" err="1" smtClean="0"/>
            <a:t>học</a:t>
          </a:r>
          <a:endParaRPr lang="en-US" dirty="0"/>
        </a:p>
      </dgm:t>
    </dgm:pt>
    <dgm:pt modelId="{CAF4E1AA-1F9A-47CE-9F84-572399BED48E}" type="parTrans" cxnId="{12FFB4E8-6F32-4A13-9D59-83D06566AEF6}">
      <dgm:prSet/>
      <dgm:spPr/>
      <dgm:t>
        <a:bodyPr/>
        <a:lstStyle/>
        <a:p>
          <a:endParaRPr lang="en-US"/>
        </a:p>
      </dgm:t>
    </dgm:pt>
    <dgm:pt modelId="{97AE1E16-731F-4293-8D74-29F6D3A2E7AF}" type="sibTrans" cxnId="{12FFB4E8-6F32-4A13-9D59-83D06566AEF6}">
      <dgm:prSet/>
      <dgm:spPr/>
      <dgm:t>
        <a:bodyPr/>
        <a:lstStyle/>
        <a:p>
          <a:endParaRPr lang="en-US"/>
        </a:p>
      </dgm:t>
    </dgm:pt>
    <dgm:pt modelId="{E2C5D37A-CFED-4515-940A-15D0C4E1208E}">
      <dgm:prSet phldrT="[Text]"/>
      <dgm:spPr/>
      <dgm:t>
        <a:bodyPr/>
        <a:lstStyle/>
        <a:p>
          <a:r>
            <a:rPr lang="en-US" dirty="0" err="1" smtClean="0"/>
            <a:t>Kiểm</a:t>
          </a:r>
          <a:r>
            <a:rPr lang="en-US" dirty="0" smtClean="0"/>
            <a:t> </a:t>
          </a:r>
          <a:r>
            <a:rPr lang="en-US" dirty="0" err="1" smtClean="0"/>
            <a:t>tra</a:t>
          </a:r>
          <a:r>
            <a:rPr lang="en-US" dirty="0" smtClean="0"/>
            <a:t> </a:t>
          </a:r>
          <a:r>
            <a:rPr lang="en-US" dirty="0" err="1" smtClean="0"/>
            <a:t>đánh</a:t>
          </a:r>
          <a:r>
            <a:rPr lang="en-US" dirty="0" smtClean="0"/>
            <a:t> </a:t>
          </a:r>
          <a:r>
            <a:rPr lang="en-US" dirty="0" err="1" smtClean="0"/>
            <a:t>giá</a:t>
          </a:r>
          <a:endParaRPr lang="en-US" dirty="0"/>
        </a:p>
      </dgm:t>
    </dgm:pt>
    <dgm:pt modelId="{F6D40177-05B2-49C6-A673-919F104B002D}" type="parTrans" cxnId="{E026EC81-77B6-4A76-B3AD-A2955FE4D7AD}">
      <dgm:prSet/>
      <dgm:spPr/>
      <dgm:t>
        <a:bodyPr/>
        <a:lstStyle/>
        <a:p>
          <a:endParaRPr lang="en-US"/>
        </a:p>
      </dgm:t>
    </dgm:pt>
    <dgm:pt modelId="{CDC565A1-BAA5-41A1-B2B1-B0C0A48D883D}" type="sibTrans" cxnId="{E026EC81-77B6-4A76-B3AD-A2955FE4D7AD}">
      <dgm:prSet/>
      <dgm:spPr/>
      <dgm:t>
        <a:bodyPr/>
        <a:lstStyle/>
        <a:p>
          <a:endParaRPr lang="en-US"/>
        </a:p>
      </dgm:t>
    </dgm:pt>
    <dgm:pt modelId="{8EE7FF97-634F-4041-980E-89A1FC9278B7}" type="pres">
      <dgm:prSet presAssocID="{EFAFD3C4-9B17-4914-A42D-F8BA9653227A}" presName="Name0" presStyleCnt="0">
        <dgm:presLayoutVars>
          <dgm:dir/>
          <dgm:resizeHandles val="exact"/>
        </dgm:presLayoutVars>
      </dgm:prSet>
      <dgm:spPr/>
    </dgm:pt>
    <dgm:pt modelId="{A77ADEC1-CA51-4545-BA0A-5CB23D39F56C}" type="pres">
      <dgm:prSet presAssocID="{EFAFD3C4-9B17-4914-A42D-F8BA9653227A}" presName="fgShape" presStyleLbl="fgShp" presStyleIdx="0" presStyleCnt="1"/>
      <dgm:spPr/>
    </dgm:pt>
    <dgm:pt modelId="{AABC5E4F-CB86-4BB1-A53C-2649B8506C79}" type="pres">
      <dgm:prSet presAssocID="{EFAFD3C4-9B17-4914-A42D-F8BA9653227A}" presName="linComp" presStyleCnt="0"/>
      <dgm:spPr/>
    </dgm:pt>
    <dgm:pt modelId="{B19E91EA-B65D-4D2E-A090-E60E83FA7184}" type="pres">
      <dgm:prSet presAssocID="{A0A54859-B081-4C95-A8DB-868AA6F40562}" presName="compNode" presStyleCnt="0"/>
      <dgm:spPr/>
    </dgm:pt>
    <dgm:pt modelId="{D99F9CFE-485F-44C4-92E5-C6160F1EEED6}" type="pres">
      <dgm:prSet presAssocID="{A0A54859-B081-4C95-A8DB-868AA6F40562}" presName="bkgdShape" presStyleLbl="node1" presStyleIdx="0" presStyleCnt="3" custScaleX="108059" custScaleY="96825"/>
      <dgm:spPr/>
      <dgm:t>
        <a:bodyPr/>
        <a:lstStyle/>
        <a:p>
          <a:endParaRPr lang="en-US"/>
        </a:p>
      </dgm:t>
    </dgm:pt>
    <dgm:pt modelId="{A71649FF-440D-4562-946D-EB0C12501ABB}" type="pres">
      <dgm:prSet presAssocID="{A0A54859-B081-4C95-A8DB-868AA6F40562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2F8B07-BF9C-46DE-B0FC-84F87177D957}" type="pres">
      <dgm:prSet presAssocID="{A0A54859-B081-4C95-A8DB-868AA6F40562}" presName="invisiNode" presStyleLbl="node1" presStyleIdx="0" presStyleCnt="3"/>
      <dgm:spPr/>
    </dgm:pt>
    <dgm:pt modelId="{9F2ED54B-8B9A-468D-AF21-5023D9651DB7}" type="pres">
      <dgm:prSet presAssocID="{A0A54859-B081-4C95-A8DB-868AA6F40562}" presName="imagNode" presStyleLbl="fgImgPlace1" presStyleIdx="0" presStyleCnt="3"/>
      <dgm:spPr/>
    </dgm:pt>
    <dgm:pt modelId="{BDDFD2E7-8676-4529-B39B-882307F8746D}" type="pres">
      <dgm:prSet presAssocID="{C6DCDD0B-CCBC-42C9-954A-FF51BA74639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4E8F7EE-D70E-47A4-AB72-89F758402172}" type="pres">
      <dgm:prSet presAssocID="{5A9A905A-495A-4D7D-A3CB-E58B47CAAC7C}" presName="compNode" presStyleCnt="0"/>
      <dgm:spPr/>
    </dgm:pt>
    <dgm:pt modelId="{48636DA2-9AE2-4D5C-984A-4946E2BF2E37}" type="pres">
      <dgm:prSet presAssocID="{5A9A905A-495A-4D7D-A3CB-E58B47CAAC7C}" presName="bkgdShape" presStyleLbl="node1" presStyleIdx="1" presStyleCnt="3"/>
      <dgm:spPr/>
      <dgm:t>
        <a:bodyPr/>
        <a:lstStyle/>
        <a:p>
          <a:endParaRPr lang="en-US"/>
        </a:p>
      </dgm:t>
    </dgm:pt>
    <dgm:pt modelId="{439A6509-810C-436D-84E8-433D198E96F4}" type="pres">
      <dgm:prSet presAssocID="{5A9A905A-495A-4D7D-A3CB-E58B47CAAC7C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C6BC63-60E7-4862-896F-DAF894EEACF0}" type="pres">
      <dgm:prSet presAssocID="{5A9A905A-495A-4D7D-A3CB-E58B47CAAC7C}" presName="invisiNode" presStyleLbl="node1" presStyleIdx="1" presStyleCnt="3"/>
      <dgm:spPr/>
    </dgm:pt>
    <dgm:pt modelId="{C6250ACE-FA92-47E8-822F-1E44DB6A637D}" type="pres">
      <dgm:prSet presAssocID="{5A9A905A-495A-4D7D-A3CB-E58B47CAAC7C}" presName="imagNode" presStyleLbl="fgImgPlace1" presStyleIdx="1" presStyleCnt="3"/>
      <dgm:spPr/>
    </dgm:pt>
    <dgm:pt modelId="{83B81685-9F4B-440B-AC19-4362D7FF21E7}" type="pres">
      <dgm:prSet presAssocID="{97AE1E16-731F-4293-8D74-29F6D3A2E7A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7318B2E-C5E5-4F54-AD9E-7A847B255E72}" type="pres">
      <dgm:prSet presAssocID="{E2C5D37A-CFED-4515-940A-15D0C4E1208E}" presName="compNode" presStyleCnt="0"/>
      <dgm:spPr/>
    </dgm:pt>
    <dgm:pt modelId="{928A5670-B641-440C-AE85-7BCBA1A3358E}" type="pres">
      <dgm:prSet presAssocID="{E2C5D37A-CFED-4515-940A-15D0C4E1208E}" presName="bkgdShape" presStyleLbl="node1" presStyleIdx="2" presStyleCnt="3"/>
      <dgm:spPr/>
      <dgm:t>
        <a:bodyPr/>
        <a:lstStyle/>
        <a:p>
          <a:endParaRPr lang="en-US"/>
        </a:p>
      </dgm:t>
    </dgm:pt>
    <dgm:pt modelId="{4F8F645C-BB09-443F-AFFE-16E5387236C3}" type="pres">
      <dgm:prSet presAssocID="{E2C5D37A-CFED-4515-940A-15D0C4E1208E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0C7DE-C758-4192-B95A-2FE9EFCBBEAB}" type="pres">
      <dgm:prSet presAssocID="{E2C5D37A-CFED-4515-940A-15D0C4E1208E}" presName="invisiNode" presStyleLbl="node1" presStyleIdx="2" presStyleCnt="3"/>
      <dgm:spPr/>
    </dgm:pt>
    <dgm:pt modelId="{E3C37DB1-289F-47D1-B0DC-BA15144FFBD2}" type="pres">
      <dgm:prSet presAssocID="{E2C5D37A-CFED-4515-940A-15D0C4E1208E}" presName="imagNode" presStyleLbl="fgImgPlace1" presStyleIdx="2" presStyleCnt="3"/>
      <dgm:spPr/>
    </dgm:pt>
  </dgm:ptLst>
  <dgm:cxnLst>
    <dgm:cxn modelId="{9E49FB6C-0BA3-4191-BB70-6CDAD4BB0A6D}" type="presOf" srcId="{5A9A905A-495A-4D7D-A3CB-E58B47CAAC7C}" destId="{48636DA2-9AE2-4D5C-984A-4946E2BF2E37}" srcOrd="0" destOrd="0" presId="urn:microsoft.com/office/officeart/2005/8/layout/hList7"/>
    <dgm:cxn modelId="{47176EED-C4C8-4316-8380-CAA1D784E885}" type="presOf" srcId="{A0A54859-B081-4C95-A8DB-868AA6F40562}" destId="{D99F9CFE-485F-44C4-92E5-C6160F1EEED6}" srcOrd="0" destOrd="0" presId="urn:microsoft.com/office/officeart/2005/8/layout/hList7"/>
    <dgm:cxn modelId="{7A77BED0-654F-44A0-83BE-0E4ED8FB835A}" type="presOf" srcId="{97AE1E16-731F-4293-8D74-29F6D3A2E7AF}" destId="{83B81685-9F4B-440B-AC19-4362D7FF21E7}" srcOrd="0" destOrd="0" presId="urn:microsoft.com/office/officeart/2005/8/layout/hList7"/>
    <dgm:cxn modelId="{12FFB4E8-6F32-4A13-9D59-83D06566AEF6}" srcId="{EFAFD3C4-9B17-4914-A42D-F8BA9653227A}" destId="{5A9A905A-495A-4D7D-A3CB-E58B47CAAC7C}" srcOrd="1" destOrd="0" parTransId="{CAF4E1AA-1F9A-47CE-9F84-572399BED48E}" sibTransId="{97AE1E16-731F-4293-8D74-29F6D3A2E7AF}"/>
    <dgm:cxn modelId="{9BDD6511-126A-42B3-9A7A-29342C4E030B}" type="presOf" srcId="{EFAFD3C4-9B17-4914-A42D-F8BA9653227A}" destId="{8EE7FF97-634F-4041-980E-89A1FC9278B7}" srcOrd="0" destOrd="0" presId="urn:microsoft.com/office/officeart/2005/8/layout/hList7"/>
    <dgm:cxn modelId="{BF950C7C-39EA-471E-BD20-B58116AFA3BE}" type="presOf" srcId="{E2C5D37A-CFED-4515-940A-15D0C4E1208E}" destId="{928A5670-B641-440C-AE85-7BCBA1A3358E}" srcOrd="0" destOrd="0" presId="urn:microsoft.com/office/officeart/2005/8/layout/hList7"/>
    <dgm:cxn modelId="{BC9202B8-0C8A-41E6-80DC-0229B20FEDD1}" type="presOf" srcId="{A0A54859-B081-4C95-A8DB-868AA6F40562}" destId="{A71649FF-440D-4562-946D-EB0C12501ABB}" srcOrd="1" destOrd="0" presId="urn:microsoft.com/office/officeart/2005/8/layout/hList7"/>
    <dgm:cxn modelId="{49E7BE1F-97E8-4722-829F-4688FD0DEC4B}" type="presOf" srcId="{E2C5D37A-CFED-4515-940A-15D0C4E1208E}" destId="{4F8F645C-BB09-443F-AFFE-16E5387236C3}" srcOrd="1" destOrd="0" presId="urn:microsoft.com/office/officeart/2005/8/layout/hList7"/>
    <dgm:cxn modelId="{CDC680C1-B61D-420A-81FE-3AD099F41A60}" srcId="{EFAFD3C4-9B17-4914-A42D-F8BA9653227A}" destId="{A0A54859-B081-4C95-A8DB-868AA6F40562}" srcOrd="0" destOrd="0" parTransId="{E57FCE19-52EB-4298-B636-56DE8836E42D}" sibTransId="{C6DCDD0B-CCBC-42C9-954A-FF51BA746396}"/>
    <dgm:cxn modelId="{E026EC81-77B6-4A76-B3AD-A2955FE4D7AD}" srcId="{EFAFD3C4-9B17-4914-A42D-F8BA9653227A}" destId="{E2C5D37A-CFED-4515-940A-15D0C4E1208E}" srcOrd="2" destOrd="0" parTransId="{F6D40177-05B2-49C6-A673-919F104B002D}" sibTransId="{CDC565A1-BAA5-41A1-B2B1-B0C0A48D883D}"/>
    <dgm:cxn modelId="{E4040965-536A-46C8-8A4B-BC384FB5A354}" type="presOf" srcId="{5A9A905A-495A-4D7D-A3CB-E58B47CAAC7C}" destId="{439A6509-810C-436D-84E8-433D198E96F4}" srcOrd="1" destOrd="0" presId="urn:microsoft.com/office/officeart/2005/8/layout/hList7"/>
    <dgm:cxn modelId="{9B4D3329-E918-4184-AECD-E43247E24C3C}" type="presOf" srcId="{C6DCDD0B-CCBC-42C9-954A-FF51BA746396}" destId="{BDDFD2E7-8676-4529-B39B-882307F8746D}" srcOrd="0" destOrd="0" presId="urn:microsoft.com/office/officeart/2005/8/layout/hList7"/>
    <dgm:cxn modelId="{536935D7-20FD-452C-8976-1F081F17976B}" type="presParOf" srcId="{8EE7FF97-634F-4041-980E-89A1FC9278B7}" destId="{A77ADEC1-CA51-4545-BA0A-5CB23D39F56C}" srcOrd="0" destOrd="0" presId="urn:microsoft.com/office/officeart/2005/8/layout/hList7"/>
    <dgm:cxn modelId="{97B75DF5-32A4-4B4D-934C-628742422E6E}" type="presParOf" srcId="{8EE7FF97-634F-4041-980E-89A1FC9278B7}" destId="{AABC5E4F-CB86-4BB1-A53C-2649B8506C79}" srcOrd="1" destOrd="0" presId="urn:microsoft.com/office/officeart/2005/8/layout/hList7"/>
    <dgm:cxn modelId="{5D680CDA-4393-485D-B495-149704EC0C74}" type="presParOf" srcId="{AABC5E4F-CB86-4BB1-A53C-2649B8506C79}" destId="{B19E91EA-B65D-4D2E-A090-E60E83FA7184}" srcOrd="0" destOrd="0" presId="urn:microsoft.com/office/officeart/2005/8/layout/hList7"/>
    <dgm:cxn modelId="{47F86036-69F6-40B4-BB6F-CE5CD1E4BFA2}" type="presParOf" srcId="{B19E91EA-B65D-4D2E-A090-E60E83FA7184}" destId="{D99F9CFE-485F-44C4-92E5-C6160F1EEED6}" srcOrd="0" destOrd="0" presId="urn:microsoft.com/office/officeart/2005/8/layout/hList7"/>
    <dgm:cxn modelId="{EE660DAB-8BC5-4DCF-9E82-DA11C3A6C1D0}" type="presParOf" srcId="{B19E91EA-B65D-4D2E-A090-E60E83FA7184}" destId="{A71649FF-440D-4562-946D-EB0C12501ABB}" srcOrd="1" destOrd="0" presId="urn:microsoft.com/office/officeart/2005/8/layout/hList7"/>
    <dgm:cxn modelId="{AFB6129D-0144-42FB-85FC-9D82D4D9E00D}" type="presParOf" srcId="{B19E91EA-B65D-4D2E-A090-E60E83FA7184}" destId="{BF2F8B07-BF9C-46DE-B0FC-84F87177D957}" srcOrd="2" destOrd="0" presId="urn:microsoft.com/office/officeart/2005/8/layout/hList7"/>
    <dgm:cxn modelId="{3EA72087-9C08-496E-88E2-7E26AE353BEF}" type="presParOf" srcId="{B19E91EA-B65D-4D2E-A090-E60E83FA7184}" destId="{9F2ED54B-8B9A-468D-AF21-5023D9651DB7}" srcOrd="3" destOrd="0" presId="urn:microsoft.com/office/officeart/2005/8/layout/hList7"/>
    <dgm:cxn modelId="{D12C9075-0B6F-404E-824A-26BFA0D1958E}" type="presParOf" srcId="{AABC5E4F-CB86-4BB1-A53C-2649B8506C79}" destId="{BDDFD2E7-8676-4529-B39B-882307F8746D}" srcOrd="1" destOrd="0" presId="urn:microsoft.com/office/officeart/2005/8/layout/hList7"/>
    <dgm:cxn modelId="{89FFC35C-F226-42EE-A7F3-0FA5C3989793}" type="presParOf" srcId="{AABC5E4F-CB86-4BB1-A53C-2649B8506C79}" destId="{14E8F7EE-D70E-47A4-AB72-89F758402172}" srcOrd="2" destOrd="0" presId="urn:microsoft.com/office/officeart/2005/8/layout/hList7"/>
    <dgm:cxn modelId="{52275845-B936-4B5E-A036-BB1076AF71EA}" type="presParOf" srcId="{14E8F7EE-D70E-47A4-AB72-89F758402172}" destId="{48636DA2-9AE2-4D5C-984A-4946E2BF2E37}" srcOrd="0" destOrd="0" presId="urn:microsoft.com/office/officeart/2005/8/layout/hList7"/>
    <dgm:cxn modelId="{FF4BAAE9-A1FD-413C-8204-C1DBE577A0D8}" type="presParOf" srcId="{14E8F7EE-D70E-47A4-AB72-89F758402172}" destId="{439A6509-810C-436D-84E8-433D198E96F4}" srcOrd="1" destOrd="0" presId="urn:microsoft.com/office/officeart/2005/8/layout/hList7"/>
    <dgm:cxn modelId="{29B30E74-2A3E-4A68-9124-27DA2B3300E5}" type="presParOf" srcId="{14E8F7EE-D70E-47A4-AB72-89F758402172}" destId="{68C6BC63-60E7-4862-896F-DAF894EEACF0}" srcOrd="2" destOrd="0" presId="urn:microsoft.com/office/officeart/2005/8/layout/hList7"/>
    <dgm:cxn modelId="{D9D47F2B-2FC0-41DF-92BD-CEF538E18EDD}" type="presParOf" srcId="{14E8F7EE-D70E-47A4-AB72-89F758402172}" destId="{C6250ACE-FA92-47E8-822F-1E44DB6A637D}" srcOrd="3" destOrd="0" presId="urn:microsoft.com/office/officeart/2005/8/layout/hList7"/>
    <dgm:cxn modelId="{ED1A78A5-9733-4A12-BD45-79E170C1DF9D}" type="presParOf" srcId="{AABC5E4F-CB86-4BB1-A53C-2649B8506C79}" destId="{83B81685-9F4B-440B-AC19-4362D7FF21E7}" srcOrd="3" destOrd="0" presId="urn:microsoft.com/office/officeart/2005/8/layout/hList7"/>
    <dgm:cxn modelId="{EC2B887B-D8C9-4D78-AD12-C9CBB43D24BA}" type="presParOf" srcId="{AABC5E4F-CB86-4BB1-A53C-2649B8506C79}" destId="{27318B2E-C5E5-4F54-AD9E-7A847B255E72}" srcOrd="4" destOrd="0" presId="urn:microsoft.com/office/officeart/2005/8/layout/hList7"/>
    <dgm:cxn modelId="{D2691A8C-0282-422E-8CFB-99F69529CA78}" type="presParOf" srcId="{27318B2E-C5E5-4F54-AD9E-7A847B255E72}" destId="{928A5670-B641-440C-AE85-7BCBA1A3358E}" srcOrd="0" destOrd="0" presId="urn:microsoft.com/office/officeart/2005/8/layout/hList7"/>
    <dgm:cxn modelId="{2024D796-2C27-4DAD-B41F-D32A15347C2B}" type="presParOf" srcId="{27318B2E-C5E5-4F54-AD9E-7A847B255E72}" destId="{4F8F645C-BB09-443F-AFFE-16E5387236C3}" srcOrd="1" destOrd="0" presId="urn:microsoft.com/office/officeart/2005/8/layout/hList7"/>
    <dgm:cxn modelId="{8EFE3EC7-8E57-4B1F-8A29-4D21F9C3309E}" type="presParOf" srcId="{27318B2E-C5E5-4F54-AD9E-7A847B255E72}" destId="{8700C7DE-C758-4192-B95A-2FE9EFCBBEAB}" srcOrd="2" destOrd="0" presId="urn:microsoft.com/office/officeart/2005/8/layout/hList7"/>
    <dgm:cxn modelId="{A0B2F0E8-C08B-463F-8B57-C3FC15776DC9}" type="presParOf" srcId="{27318B2E-C5E5-4F54-AD9E-7A847B255E72}" destId="{E3C37DB1-289F-47D1-B0DC-BA15144FFBD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4FF30B5-FADC-41A6-B3EC-4CEFBDC865C2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91DA742-D06E-4CB6-966C-0047F6BDD5D6}">
      <dgm:prSet phldrT="[Text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Sử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dụng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câu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trả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lời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hs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D35C861F-5D7D-4832-96DE-0D32FAB69F91}" type="parTrans" cxnId="{20DC7549-ECE0-4AC2-89F5-8DA2D2EF5535}">
      <dgm:prSet/>
      <dgm:spPr/>
      <dgm:t>
        <a:bodyPr/>
        <a:lstStyle/>
        <a:p>
          <a:endParaRPr lang="en-US"/>
        </a:p>
      </dgm:t>
    </dgm:pt>
    <dgm:pt modelId="{4298A254-4397-4725-B865-C157F5D60F18}" type="sibTrans" cxnId="{20DC7549-ECE0-4AC2-89F5-8DA2D2EF5535}">
      <dgm:prSet/>
      <dgm:spPr/>
      <dgm:t>
        <a:bodyPr/>
        <a:lstStyle/>
        <a:p>
          <a:endParaRPr lang="en-US"/>
        </a:p>
      </dgm:t>
    </dgm:pt>
    <dgm:pt modelId="{83B68081-0706-4D23-833F-D2B7DFE0F288}">
      <dgm:prSet phldrT="[Text]" custT="1"/>
      <dgm:spPr/>
      <dgm:t>
        <a:bodyPr/>
        <a:lstStyle/>
        <a:p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Cho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hs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đặt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câu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hỏi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cho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nhau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FED32D4B-CB64-49F4-BF87-974C6F267078}" type="parTrans" cxnId="{EF9C3D40-27C2-4F60-A29B-BFA3504912B6}">
      <dgm:prSet/>
      <dgm:spPr/>
      <dgm:t>
        <a:bodyPr/>
        <a:lstStyle/>
        <a:p>
          <a:endParaRPr lang="en-US"/>
        </a:p>
      </dgm:t>
    </dgm:pt>
    <dgm:pt modelId="{44444353-8954-4018-BBF5-EDE9A75C7D10}" type="sibTrans" cxnId="{EF9C3D40-27C2-4F60-A29B-BFA3504912B6}">
      <dgm:prSet/>
      <dgm:spPr/>
      <dgm:t>
        <a:bodyPr/>
        <a:lstStyle/>
        <a:p>
          <a:endParaRPr lang="en-US"/>
        </a:p>
      </dgm:t>
    </dgm:pt>
    <dgm:pt modelId="{E4559BBB-11E7-4232-BCA8-CFED5FB2F8C4}">
      <dgm:prSet phldrT="[Text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Hỗ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trợ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và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khen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ngợi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hs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E769B3F4-8114-4A53-B914-42359BEA35EE}" type="parTrans" cxnId="{43189142-BF7D-47FB-AF35-ED14174EA782}">
      <dgm:prSet/>
      <dgm:spPr/>
      <dgm:t>
        <a:bodyPr/>
        <a:lstStyle/>
        <a:p>
          <a:endParaRPr lang="en-US"/>
        </a:p>
      </dgm:t>
    </dgm:pt>
    <dgm:pt modelId="{7906372B-EA50-45B1-BCE8-5B02BDF5170B}" type="sibTrans" cxnId="{43189142-BF7D-47FB-AF35-ED14174EA782}">
      <dgm:prSet/>
      <dgm:spPr/>
      <dgm:t>
        <a:bodyPr/>
        <a:lstStyle/>
        <a:p>
          <a:endParaRPr lang="en-US"/>
        </a:p>
      </dgm:t>
    </dgm:pt>
    <dgm:pt modelId="{462C472F-A177-40C8-8C49-D432373D3AFE}">
      <dgm:prSet phldrT="[Text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Tăng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dần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các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mức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độ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câu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hỏi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80E93B22-2EDC-42DA-B42F-21EBC2223411}" type="parTrans" cxnId="{3F7F50C4-7C7B-4018-BE62-B040BD20692D}">
      <dgm:prSet/>
      <dgm:spPr/>
      <dgm:t>
        <a:bodyPr/>
        <a:lstStyle/>
        <a:p>
          <a:endParaRPr lang="en-US"/>
        </a:p>
      </dgm:t>
    </dgm:pt>
    <dgm:pt modelId="{B37A799C-0520-4A68-9D0F-79EC5C341F52}" type="sibTrans" cxnId="{3F7F50C4-7C7B-4018-BE62-B040BD20692D}">
      <dgm:prSet/>
      <dgm:spPr/>
      <dgm:t>
        <a:bodyPr/>
        <a:lstStyle/>
        <a:p>
          <a:endParaRPr lang="en-US"/>
        </a:p>
      </dgm:t>
    </dgm:pt>
    <dgm:pt modelId="{EE729E18-DA72-4448-B148-B7684D8787F8}">
      <dgm:prSet phldrT="[Text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Huy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động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lời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nói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ánh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mắt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cử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chỉ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khi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đặt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và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trả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lời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câu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hỏi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F2BCAE7D-1A8E-45F9-812A-BA7D76DE893A}" type="parTrans" cxnId="{DB54DB22-ED6E-45E6-BB8A-1FCD996BF66E}">
      <dgm:prSet/>
      <dgm:spPr/>
      <dgm:t>
        <a:bodyPr/>
        <a:lstStyle/>
        <a:p>
          <a:endParaRPr lang="en-US"/>
        </a:p>
      </dgm:t>
    </dgm:pt>
    <dgm:pt modelId="{D5C61BE3-CC54-4B20-BE27-BE966680E7F9}" type="sibTrans" cxnId="{DB54DB22-ED6E-45E6-BB8A-1FCD996BF66E}">
      <dgm:prSet/>
      <dgm:spPr/>
      <dgm:t>
        <a:bodyPr/>
        <a:lstStyle/>
        <a:p>
          <a:endParaRPr lang="en-US"/>
        </a:p>
      </dgm:t>
    </dgm:pt>
    <dgm:pt modelId="{36D236B5-0B4D-4349-A78D-9C9F408A69C7}" type="pres">
      <dgm:prSet presAssocID="{F4FF30B5-FADC-41A6-B3EC-4CEFBDC865C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EBCE75-E007-47C5-8782-6AF92A0BEE16}" type="pres">
      <dgm:prSet presAssocID="{A91DA742-D06E-4CB6-966C-0047F6BDD5D6}" presName="parentLin" presStyleCnt="0"/>
      <dgm:spPr/>
    </dgm:pt>
    <dgm:pt modelId="{DF80C18A-E6E3-4E26-94BD-B5638CC86E28}" type="pres">
      <dgm:prSet presAssocID="{A91DA742-D06E-4CB6-966C-0047F6BDD5D6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410B5EEA-9D1A-4DDB-B050-F362DAB125E6}" type="pres">
      <dgm:prSet presAssocID="{A91DA742-D06E-4CB6-966C-0047F6BDD5D6}" presName="parentText" presStyleLbl="node1" presStyleIdx="0" presStyleCnt="5" custScaleX="11503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BBCE5C-8DEA-4524-BE2C-9BFA45948BA5}" type="pres">
      <dgm:prSet presAssocID="{A91DA742-D06E-4CB6-966C-0047F6BDD5D6}" presName="negativeSpace" presStyleCnt="0"/>
      <dgm:spPr/>
    </dgm:pt>
    <dgm:pt modelId="{B2875566-D316-4173-BFA7-12BEEAB4B759}" type="pres">
      <dgm:prSet presAssocID="{A91DA742-D06E-4CB6-966C-0047F6BDD5D6}" presName="childText" presStyleLbl="conFgAcc1" presStyleIdx="0" presStyleCnt="5">
        <dgm:presLayoutVars>
          <dgm:bulletEnabled val="1"/>
        </dgm:presLayoutVars>
      </dgm:prSet>
      <dgm:spPr/>
    </dgm:pt>
    <dgm:pt modelId="{7497AEB1-D54B-4E82-BD30-7A80A642C08E}" type="pres">
      <dgm:prSet presAssocID="{4298A254-4397-4725-B865-C157F5D60F18}" presName="spaceBetweenRectangles" presStyleCnt="0"/>
      <dgm:spPr/>
    </dgm:pt>
    <dgm:pt modelId="{DD18B575-25C2-48BF-99B1-3AF801D71605}" type="pres">
      <dgm:prSet presAssocID="{83B68081-0706-4D23-833F-D2B7DFE0F288}" presName="parentLin" presStyleCnt="0"/>
      <dgm:spPr/>
    </dgm:pt>
    <dgm:pt modelId="{B6ED4569-A803-48B5-8CC2-23235A3034A8}" type="pres">
      <dgm:prSet presAssocID="{83B68081-0706-4D23-833F-D2B7DFE0F288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92BAEF7B-FDB1-46FC-B7AA-4E32FD984C43}" type="pres">
      <dgm:prSet presAssocID="{83B68081-0706-4D23-833F-D2B7DFE0F288}" presName="parentText" presStyleLbl="node1" presStyleIdx="1" presStyleCnt="5" custScaleX="1184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876AB4-A900-4CFB-94E2-B03D0871B3D1}" type="pres">
      <dgm:prSet presAssocID="{83B68081-0706-4D23-833F-D2B7DFE0F288}" presName="negativeSpace" presStyleCnt="0"/>
      <dgm:spPr/>
    </dgm:pt>
    <dgm:pt modelId="{58EAA407-DA8D-41EB-AE10-FF36B0EC7F8F}" type="pres">
      <dgm:prSet presAssocID="{83B68081-0706-4D23-833F-D2B7DFE0F288}" presName="childText" presStyleLbl="conFgAcc1" presStyleIdx="1" presStyleCnt="5">
        <dgm:presLayoutVars>
          <dgm:bulletEnabled val="1"/>
        </dgm:presLayoutVars>
      </dgm:prSet>
      <dgm:spPr/>
    </dgm:pt>
    <dgm:pt modelId="{AFFFA17A-1818-406F-878A-141022C1159F}" type="pres">
      <dgm:prSet presAssocID="{44444353-8954-4018-BBF5-EDE9A75C7D10}" presName="spaceBetweenRectangles" presStyleCnt="0"/>
      <dgm:spPr/>
    </dgm:pt>
    <dgm:pt modelId="{19F6DBEF-75DE-4FD0-ADEB-72F9D806F2B9}" type="pres">
      <dgm:prSet presAssocID="{E4559BBB-11E7-4232-BCA8-CFED5FB2F8C4}" presName="parentLin" presStyleCnt="0"/>
      <dgm:spPr/>
    </dgm:pt>
    <dgm:pt modelId="{0AA17001-810E-4B12-8203-0413E32E7071}" type="pres">
      <dgm:prSet presAssocID="{E4559BBB-11E7-4232-BCA8-CFED5FB2F8C4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21B40555-F7AF-47D0-937E-B5203F338A68}" type="pres">
      <dgm:prSet presAssocID="{E4559BBB-11E7-4232-BCA8-CFED5FB2F8C4}" presName="parentText" presStyleLbl="node1" presStyleIdx="2" presStyleCnt="5" custScaleX="11602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C496C4-9F61-4873-851D-81586C7CADB5}" type="pres">
      <dgm:prSet presAssocID="{E4559BBB-11E7-4232-BCA8-CFED5FB2F8C4}" presName="negativeSpace" presStyleCnt="0"/>
      <dgm:spPr/>
    </dgm:pt>
    <dgm:pt modelId="{D5E7591F-C6B1-497D-9479-869084958146}" type="pres">
      <dgm:prSet presAssocID="{E4559BBB-11E7-4232-BCA8-CFED5FB2F8C4}" presName="childText" presStyleLbl="conFgAcc1" presStyleIdx="2" presStyleCnt="5">
        <dgm:presLayoutVars>
          <dgm:bulletEnabled val="1"/>
        </dgm:presLayoutVars>
      </dgm:prSet>
      <dgm:spPr/>
    </dgm:pt>
    <dgm:pt modelId="{7B88EC59-5222-4FCB-AD68-B79304998C25}" type="pres">
      <dgm:prSet presAssocID="{7906372B-EA50-45B1-BCE8-5B02BDF5170B}" presName="spaceBetweenRectangles" presStyleCnt="0"/>
      <dgm:spPr/>
    </dgm:pt>
    <dgm:pt modelId="{1315113B-A7AB-4F25-BDFA-A1D62629C75B}" type="pres">
      <dgm:prSet presAssocID="{462C472F-A177-40C8-8C49-D432373D3AFE}" presName="parentLin" presStyleCnt="0"/>
      <dgm:spPr/>
    </dgm:pt>
    <dgm:pt modelId="{ADFEA9E0-F684-4881-BB59-0109C9E4950C}" type="pres">
      <dgm:prSet presAssocID="{462C472F-A177-40C8-8C49-D432373D3AFE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6EE93FB4-9FC9-43A9-8323-B104EAD8DC68}" type="pres">
      <dgm:prSet presAssocID="{462C472F-A177-40C8-8C49-D432373D3AFE}" presName="parentText" presStyleLbl="node1" presStyleIdx="3" presStyleCnt="5" custScaleX="119608" custLinFactNeighborX="-15326" custLinFactNeighborY="-505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790226-FE7D-4913-A972-0DBDD3022884}" type="pres">
      <dgm:prSet presAssocID="{462C472F-A177-40C8-8C49-D432373D3AFE}" presName="negativeSpace" presStyleCnt="0"/>
      <dgm:spPr/>
    </dgm:pt>
    <dgm:pt modelId="{4CF8795D-742D-4043-BE91-77ACEF0BF207}" type="pres">
      <dgm:prSet presAssocID="{462C472F-A177-40C8-8C49-D432373D3AFE}" presName="childText" presStyleLbl="conFgAcc1" presStyleIdx="3" presStyleCnt="5">
        <dgm:presLayoutVars>
          <dgm:bulletEnabled val="1"/>
        </dgm:presLayoutVars>
      </dgm:prSet>
      <dgm:spPr/>
    </dgm:pt>
    <dgm:pt modelId="{636798EE-AF30-4D70-A0CC-C2D0B79D19A4}" type="pres">
      <dgm:prSet presAssocID="{B37A799C-0520-4A68-9D0F-79EC5C341F52}" presName="spaceBetweenRectangles" presStyleCnt="0"/>
      <dgm:spPr/>
    </dgm:pt>
    <dgm:pt modelId="{343B58B7-BF22-4004-979F-989CB1547B32}" type="pres">
      <dgm:prSet presAssocID="{EE729E18-DA72-4448-B148-B7684D8787F8}" presName="parentLin" presStyleCnt="0"/>
      <dgm:spPr/>
    </dgm:pt>
    <dgm:pt modelId="{6B0E0D1D-B93E-47DF-A1F9-B20834649FF8}" type="pres">
      <dgm:prSet presAssocID="{EE729E18-DA72-4448-B148-B7684D8787F8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4A502439-E864-4133-9E25-E1CCEEC7E603}" type="pres">
      <dgm:prSet presAssocID="{EE729E18-DA72-4448-B148-B7684D8787F8}" presName="parentText" presStyleLbl="node1" presStyleIdx="4" presStyleCnt="5" custScaleX="130059" custScaleY="17053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B21C30-3507-486A-AD02-5A1CDB21CCBD}" type="pres">
      <dgm:prSet presAssocID="{EE729E18-DA72-4448-B148-B7684D8787F8}" presName="negativeSpace" presStyleCnt="0"/>
      <dgm:spPr/>
    </dgm:pt>
    <dgm:pt modelId="{3FFE2A4B-7ACC-442C-81C3-EE6831B4AE4A}" type="pres">
      <dgm:prSet presAssocID="{EE729E18-DA72-4448-B148-B7684D8787F8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F55617A-F2C5-42DE-80B9-E707E1497E70}" type="presOf" srcId="{462C472F-A177-40C8-8C49-D432373D3AFE}" destId="{6EE93FB4-9FC9-43A9-8323-B104EAD8DC68}" srcOrd="1" destOrd="0" presId="urn:microsoft.com/office/officeart/2005/8/layout/list1"/>
    <dgm:cxn modelId="{D9382ECE-B535-408A-9C1B-A8EBBA6FE5FB}" type="presOf" srcId="{EE729E18-DA72-4448-B148-B7684D8787F8}" destId="{6B0E0D1D-B93E-47DF-A1F9-B20834649FF8}" srcOrd="0" destOrd="0" presId="urn:microsoft.com/office/officeart/2005/8/layout/list1"/>
    <dgm:cxn modelId="{DB54DB22-ED6E-45E6-BB8A-1FCD996BF66E}" srcId="{F4FF30B5-FADC-41A6-B3EC-4CEFBDC865C2}" destId="{EE729E18-DA72-4448-B148-B7684D8787F8}" srcOrd="4" destOrd="0" parTransId="{F2BCAE7D-1A8E-45F9-812A-BA7D76DE893A}" sibTransId="{D5C61BE3-CC54-4B20-BE27-BE966680E7F9}"/>
    <dgm:cxn modelId="{EDBE37D4-3EDA-47A5-AD05-D4CDF211D728}" type="presOf" srcId="{A91DA742-D06E-4CB6-966C-0047F6BDD5D6}" destId="{410B5EEA-9D1A-4DDB-B050-F362DAB125E6}" srcOrd="1" destOrd="0" presId="urn:microsoft.com/office/officeart/2005/8/layout/list1"/>
    <dgm:cxn modelId="{ACAE9C0D-BCB7-4F8E-8A3C-E6530B45481D}" type="presOf" srcId="{462C472F-A177-40C8-8C49-D432373D3AFE}" destId="{ADFEA9E0-F684-4881-BB59-0109C9E4950C}" srcOrd="0" destOrd="0" presId="urn:microsoft.com/office/officeart/2005/8/layout/list1"/>
    <dgm:cxn modelId="{FDEDA2B5-0DD6-47D1-814A-1146A5633991}" type="presOf" srcId="{F4FF30B5-FADC-41A6-B3EC-4CEFBDC865C2}" destId="{36D236B5-0B4D-4349-A78D-9C9F408A69C7}" srcOrd="0" destOrd="0" presId="urn:microsoft.com/office/officeart/2005/8/layout/list1"/>
    <dgm:cxn modelId="{041F0E5A-0B1A-4FE7-BEAA-4D73C404452D}" type="presOf" srcId="{83B68081-0706-4D23-833F-D2B7DFE0F288}" destId="{B6ED4569-A803-48B5-8CC2-23235A3034A8}" srcOrd="0" destOrd="0" presId="urn:microsoft.com/office/officeart/2005/8/layout/list1"/>
    <dgm:cxn modelId="{43189142-BF7D-47FB-AF35-ED14174EA782}" srcId="{F4FF30B5-FADC-41A6-B3EC-4CEFBDC865C2}" destId="{E4559BBB-11E7-4232-BCA8-CFED5FB2F8C4}" srcOrd="2" destOrd="0" parTransId="{E769B3F4-8114-4A53-B914-42359BEA35EE}" sibTransId="{7906372B-EA50-45B1-BCE8-5B02BDF5170B}"/>
    <dgm:cxn modelId="{ABE5389F-3675-4F7C-838B-096ADE89A884}" type="presOf" srcId="{E4559BBB-11E7-4232-BCA8-CFED5FB2F8C4}" destId="{21B40555-F7AF-47D0-937E-B5203F338A68}" srcOrd="1" destOrd="0" presId="urn:microsoft.com/office/officeart/2005/8/layout/list1"/>
    <dgm:cxn modelId="{048FBAF9-EA45-4C39-B09B-C0C97F2F33EF}" type="presOf" srcId="{83B68081-0706-4D23-833F-D2B7DFE0F288}" destId="{92BAEF7B-FDB1-46FC-B7AA-4E32FD984C43}" srcOrd="1" destOrd="0" presId="urn:microsoft.com/office/officeart/2005/8/layout/list1"/>
    <dgm:cxn modelId="{4A9645D9-7DB6-4C8F-8542-432FB54E96E7}" type="presOf" srcId="{E4559BBB-11E7-4232-BCA8-CFED5FB2F8C4}" destId="{0AA17001-810E-4B12-8203-0413E32E7071}" srcOrd="0" destOrd="0" presId="urn:microsoft.com/office/officeart/2005/8/layout/list1"/>
    <dgm:cxn modelId="{20DC7549-ECE0-4AC2-89F5-8DA2D2EF5535}" srcId="{F4FF30B5-FADC-41A6-B3EC-4CEFBDC865C2}" destId="{A91DA742-D06E-4CB6-966C-0047F6BDD5D6}" srcOrd="0" destOrd="0" parTransId="{D35C861F-5D7D-4832-96DE-0D32FAB69F91}" sibTransId="{4298A254-4397-4725-B865-C157F5D60F18}"/>
    <dgm:cxn modelId="{35D894C5-8487-4956-A85D-4A441F805054}" type="presOf" srcId="{EE729E18-DA72-4448-B148-B7684D8787F8}" destId="{4A502439-E864-4133-9E25-E1CCEEC7E603}" srcOrd="1" destOrd="0" presId="urn:microsoft.com/office/officeart/2005/8/layout/list1"/>
    <dgm:cxn modelId="{51E93E2F-D403-4692-9F56-61901205F375}" type="presOf" srcId="{A91DA742-D06E-4CB6-966C-0047F6BDD5D6}" destId="{DF80C18A-E6E3-4E26-94BD-B5638CC86E28}" srcOrd="0" destOrd="0" presId="urn:microsoft.com/office/officeart/2005/8/layout/list1"/>
    <dgm:cxn modelId="{3F7F50C4-7C7B-4018-BE62-B040BD20692D}" srcId="{F4FF30B5-FADC-41A6-B3EC-4CEFBDC865C2}" destId="{462C472F-A177-40C8-8C49-D432373D3AFE}" srcOrd="3" destOrd="0" parTransId="{80E93B22-2EDC-42DA-B42F-21EBC2223411}" sibTransId="{B37A799C-0520-4A68-9D0F-79EC5C341F52}"/>
    <dgm:cxn modelId="{EF9C3D40-27C2-4F60-A29B-BFA3504912B6}" srcId="{F4FF30B5-FADC-41A6-B3EC-4CEFBDC865C2}" destId="{83B68081-0706-4D23-833F-D2B7DFE0F288}" srcOrd="1" destOrd="0" parTransId="{FED32D4B-CB64-49F4-BF87-974C6F267078}" sibTransId="{44444353-8954-4018-BBF5-EDE9A75C7D10}"/>
    <dgm:cxn modelId="{89F0A1AC-13EF-4F4C-9848-E02E81BF7E78}" type="presParOf" srcId="{36D236B5-0B4D-4349-A78D-9C9F408A69C7}" destId="{5EEBCE75-E007-47C5-8782-6AF92A0BEE16}" srcOrd="0" destOrd="0" presId="urn:microsoft.com/office/officeart/2005/8/layout/list1"/>
    <dgm:cxn modelId="{CCD82F66-AACF-4238-AFF1-A4B38D57C2D7}" type="presParOf" srcId="{5EEBCE75-E007-47C5-8782-6AF92A0BEE16}" destId="{DF80C18A-E6E3-4E26-94BD-B5638CC86E28}" srcOrd="0" destOrd="0" presId="urn:microsoft.com/office/officeart/2005/8/layout/list1"/>
    <dgm:cxn modelId="{34B0D89D-524F-4889-8293-E624784812F6}" type="presParOf" srcId="{5EEBCE75-E007-47C5-8782-6AF92A0BEE16}" destId="{410B5EEA-9D1A-4DDB-B050-F362DAB125E6}" srcOrd="1" destOrd="0" presId="urn:microsoft.com/office/officeart/2005/8/layout/list1"/>
    <dgm:cxn modelId="{45D326A9-A973-4AAD-BFA8-5B4CE5E236E0}" type="presParOf" srcId="{36D236B5-0B4D-4349-A78D-9C9F408A69C7}" destId="{71BBCE5C-8DEA-4524-BE2C-9BFA45948BA5}" srcOrd="1" destOrd="0" presId="urn:microsoft.com/office/officeart/2005/8/layout/list1"/>
    <dgm:cxn modelId="{A1D28D31-9885-4405-8EA1-3EA73271FC00}" type="presParOf" srcId="{36D236B5-0B4D-4349-A78D-9C9F408A69C7}" destId="{B2875566-D316-4173-BFA7-12BEEAB4B759}" srcOrd="2" destOrd="0" presId="urn:microsoft.com/office/officeart/2005/8/layout/list1"/>
    <dgm:cxn modelId="{9BC48B0F-11EF-4C9E-95ED-DC056EC044D0}" type="presParOf" srcId="{36D236B5-0B4D-4349-A78D-9C9F408A69C7}" destId="{7497AEB1-D54B-4E82-BD30-7A80A642C08E}" srcOrd="3" destOrd="0" presId="urn:microsoft.com/office/officeart/2005/8/layout/list1"/>
    <dgm:cxn modelId="{6148B9EE-E087-4D01-BA67-C73372CF2724}" type="presParOf" srcId="{36D236B5-0B4D-4349-A78D-9C9F408A69C7}" destId="{DD18B575-25C2-48BF-99B1-3AF801D71605}" srcOrd="4" destOrd="0" presId="urn:microsoft.com/office/officeart/2005/8/layout/list1"/>
    <dgm:cxn modelId="{420E1E83-7C33-4976-BE96-145378667D87}" type="presParOf" srcId="{DD18B575-25C2-48BF-99B1-3AF801D71605}" destId="{B6ED4569-A803-48B5-8CC2-23235A3034A8}" srcOrd="0" destOrd="0" presId="urn:microsoft.com/office/officeart/2005/8/layout/list1"/>
    <dgm:cxn modelId="{BDE1E77B-4BE7-406E-8C93-DFB7618B807F}" type="presParOf" srcId="{DD18B575-25C2-48BF-99B1-3AF801D71605}" destId="{92BAEF7B-FDB1-46FC-B7AA-4E32FD984C43}" srcOrd="1" destOrd="0" presId="urn:microsoft.com/office/officeart/2005/8/layout/list1"/>
    <dgm:cxn modelId="{CA73ADDF-0B77-4A12-9489-9C6338D4226E}" type="presParOf" srcId="{36D236B5-0B4D-4349-A78D-9C9F408A69C7}" destId="{C4876AB4-A900-4CFB-94E2-B03D0871B3D1}" srcOrd="5" destOrd="0" presId="urn:microsoft.com/office/officeart/2005/8/layout/list1"/>
    <dgm:cxn modelId="{5F193CF6-8B7B-4FCB-AE43-B5EFDE4EE7FE}" type="presParOf" srcId="{36D236B5-0B4D-4349-A78D-9C9F408A69C7}" destId="{58EAA407-DA8D-41EB-AE10-FF36B0EC7F8F}" srcOrd="6" destOrd="0" presId="urn:microsoft.com/office/officeart/2005/8/layout/list1"/>
    <dgm:cxn modelId="{702895E6-B54A-4DFA-B89A-9778C0F03F75}" type="presParOf" srcId="{36D236B5-0B4D-4349-A78D-9C9F408A69C7}" destId="{AFFFA17A-1818-406F-878A-141022C1159F}" srcOrd="7" destOrd="0" presId="urn:microsoft.com/office/officeart/2005/8/layout/list1"/>
    <dgm:cxn modelId="{7C9978D9-EF30-4D39-83F8-03A1F531D005}" type="presParOf" srcId="{36D236B5-0B4D-4349-A78D-9C9F408A69C7}" destId="{19F6DBEF-75DE-4FD0-ADEB-72F9D806F2B9}" srcOrd="8" destOrd="0" presId="urn:microsoft.com/office/officeart/2005/8/layout/list1"/>
    <dgm:cxn modelId="{22D6ACBC-BCA7-458B-8B31-D7D141C6AA78}" type="presParOf" srcId="{19F6DBEF-75DE-4FD0-ADEB-72F9D806F2B9}" destId="{0AA17001-810E-4B12-8203-0413E32E7071}" srcOrd="0" destOrd="0" presId="urn:microsoft.com/office/officeart/2005/8/layout/list1"/>
    <dgm:cxn modelId="{6F821CFB-A50E-4378-A7E8-24C861074ED1}" type="presParOf" srcId="{19F6DBEF-75DE-4FD0-ADEB-72F9D806F2B9}" destId="{21B40555-F7AF-47D0-937E-B5203F338A68}" srcOrd="1" destOrd="0" presId="urn:microsoft.com/office/officeart/2005/8/layout/list1"/>
    <dgm:cxn modelId="{BB3A9249-CC97-4DDE-8AA1-0A41072B9204}" type="presParOf" srcId="{36D236B5-0B4D-4349-A78D-9C9F408A69C7}" destId="{E5C496C4-9F61-4873-851D-81586C7CADB5}" srcOrd="9" destOrd="0" presId="urn:microsoft.com/office/officeart/2005/8/layout/list1"/>
    <dgm:cxn modelId="{9A40E19E-8AC9-4B1F-A9F6-06D5BD761172}" type="presParOf" srcId="{36D236B5-0B4D-4349-A78D-9C9F408A69C7}" destId="{D5E7591F-C6B1-497D-9479-869084958146}" srcOrd="10" destOrd="0" presId="urn:microsoft.com/office/officeart/2005/8/layout/list1"/>
    <dgm:cxn modelId="{3D7AB032-50F6-4EB0-8EA1-612209FEC79E}" type="presParOf" srcId="{36D236B5-0B4D-4349-A78D-9C9F408A69C7}" destId="{7B88EC59-5222-4FCB-AD68-B79304998C25}" srcOrd="11" destOrd="0" presId="urn:microsoft.com/office/officeart/2005/8/layout/list1"/>
    <dgm:cxn modelId="{CB81BBB5-AF55-4D04-9CE9-5B21C0A2798E}" type="presParOf" srcId="{36D236B5-0B4D-4349-A78D-9C9F408A69C7}" destId="{1315113B-A7AB-4F25-BDFA-A1D62629C75B}" srcOrd="12" destOrd="0" presId="urn:microsoft.com/office/officeart/2005/8/layout/list1"/>
    <dgm:cxn modelId="{19635861-4C97-4A18-B714-E40DBB0C8453}" type="presParOf" srcId="{1315113B-A7AB-4F25-BDFA-A1D62629C75B}" destId="{ADFEA9E0-F684-4881-BB59-0109C9E4950C}" srcOrd="0" destOrd="0" presId="urn:microsoft.com/office/officeart/2005/8/layout/list1"/>
    <dgm:cxn modelId="{DD3F87BC-F634-415E-B6DB-A31487CE8416}" type="presParOf" srcId="{1315113B-A7AB-4F25-BDFA-A1D62629C75B}" destId="{6EE93FB4-9FC9-43A9-8323-B104EAD8DC68}" srcOrd="1" destOrd="0" presId="urn:microsoft.com/office/officeart/2005/8/layout/list1"/>
    <dgm:cxn modelId="{BA65D94C-B2CB-4602-B4B1-1E2320D262E1}" type="presParOf" srcId="{36D236B5-0B4D-4349-A78D-9C9F408A69C7}" destId="{78790226-FE7D-4913-A972-0DBDD3022884}" srcOrd="13" destOrd="0" presId="urn:microsoft.com/office/officeart/2005/8/layout/list1"/>
    <dgm:cxn modelId="{A7E67F94-0824-4920-B344-B771DFC830D5}" type="presParOf" srcId="{36D236B5-0B4D-4349-A78D-9C9F408A69C7}" destId="{4CF8795D-742D-4043-BE91-77ACEF0BF207}" srcOrd="14" destOrd="0" presId="urn:microsoft.com/office/officeart/2005/8/layout/list1"/>
    <dgm:cxn modelId="{227871D5-DD48-44D9-8498-98E5A5EE69D6}" type="presParOf" srcId="{36D236B5-0B4D-4349-A78D-9C9F408A69C7}" destId="{636798EE-AF30-4D70-A0CC-C2D0B79D19A4}" srcOrd="15" destOrd="0" presId="urn:microsoft.com/office/officeart/2005/8/layout/list1"/>
    <dgm:cxn modelId="{DA7570C2-E785-40EE-BED8-D3D028CF9EA6}" type="presParOf" srcId="{36D236B5-0B4D-4349-A78D-9C9F408A69C7}" destId="{343B58B7-BF22-4004-979F-989CB1547B32}" srcOrd="16" destOrd="0" presId="urn:microsoft.com/office/officeart/2005/8/layout/list1"/>
    <dgm:cxn modelId="{C1A33F07-3A0C-45D1-B821-FB85E7448C84}" type="presParOf" srcId="{343B58B7-BF22-4004-979F-989CB1547B32}" destId="{6B0E0D1D-B93E-47DF-A1F9-B20834649FF8}" srcOrd="0" destOrd="0" presId="urn:microsoft.com/office/officeart/2005/8/layout/list1"/>
    <dgm:cxn modelId="{C3EFFE2D-B9C1-4CA9-B9EC-502CE977ED29}" type="presParOf" srcId="{343B58B7-BF22-4004-979F-989CB1547B32}" destId="{4A502439-E864-4133-9E25-E1CCEEC7E603}" srcOrd="1" destOrd="0" presId="urn:microsoft.com/office/officeart/2005/8/layout/list1"/>
    <dgm:cxn modelId="{1FB8BD6C-00D6-4353-A375-5E09AD5CD861}" type="presParOf" srcId="{36D236B5-0B4D-4349-A78D-9C9F408A69C7}" destId="{9AB21C30-3507-486A-AD02-5A1CDB21CCBD}" srcOrd="17" destOrd="0" presId="urn:microsoft.com/office/officeart/2005/8/layout/list1"/>
    <dgm:cxn modelId="{57E3EAF4-0CB6-4B4E-8FA3-314FFEB90462}" type="presParOf" srcId="{36D236B5-0B4D-4349-A78D-9C9F408A69C7}" destId="{3FFE2A4B-7ACC-442C-81C3-EE6831B4AE4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9D81FDA-A2D4-44CB-8622-A904CF87D1D1}" type="doc">
      <dgm:prSet loTypeId="urn:microsoft.com/office/officeart/2005/8/layout/cycle2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0F6B7EAB-274A-40B0-B205-80716A134B30}">
      <dgm:prSet phldrT="[Text]" phldr="1"/>
      <dgm:spPr/>
      <dgm:t>
        <a:bodyPr/>
        <a:lstStyle/>
        <a:p>
          <a:endParaRPr lang="en-US"/>
        </a:p>
      </dgm:t>
    </dgm:pt>
    <dgm:pt modelId="{E0AB658D-B804-4BE3-A2D3-2F6DAD47FFFA}" type="parTrans" cxnId="{8EBB1218-AD04-4A02-9CD9-30A8C50BE38B}">
      <dgm:prSet/>
      <dgm:spPr/>
      <dgm:t>
        <a:bodyPr/>
        <a:lstStyle/>
        <a:p>
          <a:endParaRPr lang="en-US"/>
        </a:p>
      </dgm:t>
    </dgm:pt>
    <dgm:pt modelId="{73496775-1F63-4441-B1F7-196E48DD9856}" type="sibTrans" cxnId="{8EBB1218-AD04-4A02-9CD9-30A8C50BE38B}">
      <dgm:prSet/>
      <dgm:spPr/>
      <dgm:t>
        <a:bodyPr/>
        <a:lstStyle/>
        <a:p>
          <a:endParaRPr lang="en-US"/>
        </a:p>
      </dgm:t>
    </dgm:pt>
    <dgm:pt modelId="{774FCBFB-CAF7-45DE-8F17-97F55966200E}">
      <dgm:prSet phldrT="[Text]" phldr="1"/>
      <dgm:spPr/>
      <dgm:t>
        <a:bodyPr/>
        <a:lstStyle/>
        <a:p>
          <a:endParaRPr lang="en-US"/>
        </a:p>
      </dgm:t>
    </dgm:pt>
    <dgm:pt modelId="{FEB4E687-C9DE-42D0-BCDF-51C2CB80A53B}" type="parTrans" cxnId="{BAA830F6-D747-4120-855B-9A7CC2D9FB99}">
      <dgm:prSet/>
      <dgm:spPr/>
      <dgm:t>
        <a:bodyPr/>
        <a:lstStyle/>
        <a:p>
          <a:endParaRPr lang="en-US"/>
        </a:p>
      </dgm:t>
    </dgm:pt>
    <dgm:pt modelId="{5B552C66-F812-4B02-9E67-41C6AD09C710}" type="sibTrans" cxnId="{BAA830F6-D747-4120-855B-9A7CC2D9FB99}">
      <dgm:prSet/>
      <dgm:spPr/>
      <dgm:t>
        <a:bodyPr/>
        <a:lstStyle/>
        <a:p>
          <a:endParaRPr lang="en-US"/>
        </a:p>
      </dgm:t>
    </dgm:pt>
    <dgm:pt modelId="{8A290DD2-C9F0-4584-8934-734F76C3664E}">
      <dgm:prSet phldrT="[Text]" phldr="1"/>
      <dgm:spPr/>
      <dgm:t>
        <a:bodyPr/>
        <a:lstStyle/>
        <a:p>
          <a:endParaRPr lang="en-US"/>
        </a:p>
      </dgm:t>
    </dgm:pt>
    <dgm:pt modelId="{222E8FA6-B717-459B-B875-9020B70B3D1E}" type="parTrans" cxnId="{BF358C81-7C5A-4EDC-B136-1697AC14D381}">
      <dgm:prSet/>
      <dgm:spPr/>
      <dgm:t>
        <a:bodyPr/>
        <a:lstStyle/>
        <a:p>
          <a:endParaRPr lang="en-US"/>
        </a:p>
      </dgm:t>
    </dgm:pt>
    <dgm:pt modelId="{AF7F3B50-DC9E-48EF-897F-C842CE783419}" type="sibTrans" cxnId="{BF358C81-7C5A-4EDC-B136-1697AC14D381}">
      <dgm:prSet/>
      <dgm:spPr/>
      <dgm:t>
        <a:bodyPr/>
        <a:lstStyle/>
        <a:p>
          <a:endParaRPr lang="en-US"/>
        </a:p>
      </dgm:t>
    </dgm:pt>
    <dgm:pt modelId="{4A51BA69-39A5-40EE-A9C9-1E536260275F}">
      <dgm:prSet phldrT="[Text]" phldr="1"/>
      <dgm:spPr/>
      <dgm:t>
        <a:bodyPr/>
        <a:lstStyle/>
        <a:p>
          <a:endParaRPr lang="en-US"/>
        </a:p>
      </dgm:t>
    </dgm:pt>
    <dgm:pt modelId="{0B1ED470-F935-4AF2-AD7A-0F93FA5B126F}" type="parTrans" cxnId="{B964B995-9BF3-4FF8-9256-565A43852A2F}">
      <dgm:prSet/>
      <dgm:spPr/>
      <dgm:t>
        <a:bodyPr/>
        <a:lstStyle/>
        <a:p>
          <a:endParaRPr lang="en-US"/>
        </a:p>
      </dgm:t>
    </dgm:pt>
    <dgm:pt modelId="{B36A67C0-01CC-48E6-A2B5-4329A2C7CD90}" type="sibTrans" cxnId="{B964B995-9BF3-4FF8-9256-565A43852A2F}">
      <dgm:prSet/>
      <dgm:spPr/>
      <dgm:t>
        <a:bodyPr/>
        <a:lstStyle/>
        <a:p>
          <a:endParaRPr lang="en-US"/>
        </a:p>
      </dgm:t>
    </dgm:pt>
    <dgm:pt modelId="{E86B946A-8FF7-4788-A8C0-8285DF9BE2ED}">
      <dgm:prSet phldrT="[Text]" phldr="1"/>
      <dgm:spPr/>
      <dgm:t>
        <a:bodyPr/>
        <a:lstStyle/>
        <a:p>
          <a:endParaRPr lang="en-US" dirty="0"/>
        </a:p>
      </dgm:t>
    </dgm:pt>
    <dgm:pt modelId="{76580A82-D174-4760-B2F3-53F2A0094824}" type="parTrans" cxnId="{B6FBC2BD-8C7D-45E2-A69B-59D45A27FAE9}">
      <dgm:prSet/>
      <dgm:spPr/>
      <dgm:t>
        <a:bodyPr/>
        <a:lstStyle/>
        <a:p>
          <a:endParaRPr lang="en-US"/>
        </a:p>
      </dgm:t>
    </dgm:pt>
    <dgm:pt modelId="{845820F7-1BCD-4219-ADB8-40B7F2B67381}" type="sibTrans" cxnId="{B6FBC2BD-8C7D-45E2-A69B-59D45A27FAE9}">
      <dgm:prSet/>
      <dgm:spPr/>
      <dgm:t>
        <a:bodyPr/>
        <a:lstStyle/>
        <a:p>
          <a:endParaRPr lang="en-US"/>
        </a:p>
      </dgm:t>
    </dgm:pt>
    <dgm:pt modelId="{ED24D068-0D71-4F28-AAF0-950D2BA5E392}">
      <dgm:prSet phldrT="[Text]"/>
      <dgm:spPr/>
      <dgm:t>
        <a:bodyPr/>
        <a:lstStyle/>
        <a:p>
          <a:endParaRPr lang="en-US" dirty="0"/>
        </a:p>
      </dgm:t>
    </dgm:pt>
    <dgm:pt modelId="{BA39BC21-87ED-45AA-8297-40A44ABB5D1B}" type="parTrans" cxnId="{9AE748CE-D2DF-4066-AB18-F77E5CB54C07}">
      <dgm:prSet/>
      <dgm:spPr/>
      <dgm:t>
        <a:bodyPr/>
        <a:lstStyle/>
        <a:p>
          <a:endParaRPr lang="en-US"/>
        </a:p>
      </dgm:t>
    </dgm:pt>
    <dgm:pt modelId="{94C39E3C-9CEE-4C55-B7BC-FD03937FD55C}" type="sibTrans" cxnId="{9AE748CE-D2DF-4066-AB18-F77E5CB54C07}">
      <dgm:prSet/>
      <dgm:spPr/>
      <dgm:t>
        <a:bodyPr/>
        <a:lstStyle/>
        <a:p>
          <a:endParaRPr lang="en-US"/>
        </a:p>
      </dgm:t>
    </dgm:pt>
    <dgm:pt modelId="{E179C54E-7901-4F26-B92D-F45F17F54DC6}">
      <dgm:prSet phldrT="[Text]"/>
      <dgm:spPr/>
      <dgm:t>
        <a:bodyPr/>
        <a:lstStyle/>
        <a:p>
          <a:endParaRPr lang="en-US" dirty="0"/>
        </a:p>
      </dgm:t>
    </dgm:pt>
    <dgm:pt modelId="{026B1EB5-35FF-4304-B6F7-6510B5C062ED}" type="parTrans" cxnId="{E4C87457-4A12-4481-AAB4-3D3570290F4F}">
      <dgm:prSet/>
      <dgm:spPr/>
      <dgm:t>
        <a:bodyPr/>
        <a:lstStyle/>
        <a:p>
          <a:endParaRPr lang="en-US"/>
        </a:p>
      </dgm:t>
    </dgm:pt>
    <dgm:pt modelId="{231800E1-D0FE-4841-A561-D1724404F404}" type="sibTrans" cxnId="{E4C87457-4A12-4481-AAB4-3D3570290F4F}">
      <dgm:prSet/>
      <dgm:spPr/>
      <dgm:t>
        <a:bodyPr/>
        <a:lstStyle/>
        <a:p>
          <a:endParaRPr lang="en-US"/>
        </a:p>
      </dgm:t>
    </dgm:pt>
    <dgm:pt modelId="{15863B9D-A699-43C0-8906-82EBE7D1562A}">
      <dgm:prSet phldrT="[Text]"/>
      <dgm:spPr/>
      <dgm:t>
        <a:bodyPr/>
        <a:lstStyle/>
        <a:p>
          <a:endParaRPr lang="en-US" dirty="0"/>
        </a:p>
      </dgm:t>
    </dgm:pt>
    <dgm:pt modelId="{0EF7C96D-DF63-4F07-8D01-FFF1EC99A45A}" type="parTrans" cxnId="{A7FF4E48-F2F6-4CC7-BEB4-6E3B83EEB7C4}">
      <dgm:prSet/>
      <dgm:spPr/>
      <dgm:t>
        <a:bodyPr/>
        <a:lstStyle/>
        <a:p>
          <a:endParaRPr lang="en-US"/>
        </a:p>
      </dgm:t>
    </dgm:pt>
    <dgm:pt modelId="{C9B9AE67-E2A6-4D0F-BC5E-81C89615F45F}" type="sibTrans" cxnId="{A7FF4E48-F2F6-4CC7-BEB4-6E3B83EEB7C4}">
      <dgm:prSet/>
      <dgm:spPr/>
      <dgm:t>
        <a:bodyPr/>
        <a:lstStyle/>
        <a:p>
          <a:endParaRPr lang="en-US"/>
        </a:p>
      </dgm:t>
    </dgm:pt>
    <dgm:pt modelId="{9DFA9711-985D-4641-9D0C-29534BEE926F}">
      <dgm:prSet phldrT="[Text]"/>
      <dgm:spPr/>
      <dgm:t>
        <a:bodyPr/>
        <a:lstStyle/>
        <a:p>
          <a:endParaRPr lang="en-US" dirty="0"/>
        </a:p>
      </dgm:t>
    </dgm:pt>
    <dgm:pt modelId="{70B0CBA5-43E0-4942-AEF6-4F7797FDF8D4}" type="parTrans" cxnId="{5F4FAC2C-AF2B-41BC-B768-0B32BA9A0014}">
      <dgm:prSet/>
      <dgm:spPr/>
      <dgm:t>
        <a:bodyPr/>
        <a:lstStyle/>
        <a:p>
          <a:endParaRPr lang="en-US"/>
        </a:p>
      </dgm:t>
    </dgm:pt>
    <dgm:pt modelId="{FCD29535-AFEB-4838-BB55-F2EDB8EDE262}" type="sibTrans" cxnId="{5F4FAC2C-AF2B-41BC-B768-0B32BA9A0014}">
      <dgm:prSet/>
      <dgm:spPr/>
      <dgm:t>
        <a:bodyPr/>
        <a:lstStyle/>
        <a:p>
          <a:endParaRPr lang="en-US"/>
        </a:p>
      </dgm:t>
    </dgm:pt>
    <dgm:pt modelId="{12FB91FD-55F3-4151-96DB-4941C0A9E97F}">
      <dgm:prSet phldrT="[Text]"/>
      <dgm:spPr/>
      <dgm:t>
        <a:bodyPr/>
        <a:lstStyle/>
        <a:p>
          <a:endParaRPr lang="en-US" dirty="0"/>
        </a:p>
      </dgm:t>
    </dgm:pt>
    <dgm:pt modelId="{93C8B6B2-454E-43CD-8291-44DAD24A9275}" type="parTrans" cxnId="{F87FEA0B-AF61-4AF1-94B6-36F6F78FAC17}">
      <dgm:prSet/>
      <dgm:spPr/>
      <dgm:t>
        <a:bodyPr/>
        <a:lstStyle/>
        <a:p>
          <a:endParaRPr lang="en-US"/>
        </a:p>
      </dgm:t>
    </dgm:pt>
    <dgm:pt modelId="{C86E728F-1295-4F2A-99C7-3C7F05D4F651}" type="sibTrans" cxnId="{F87FEA0B-AF61-4AF1-94B6-36F6F78FAC17}">
      <dgm:prSet/>
      <dgm:spPr/>
      <dgm:t>
        <a:bodyPr/>
        <a:lstStyle/>
        <a:p>
          <a:endParaRPr lang="en-US"/>
        </a:p>
      </dgm:t>
    </dgm:pt>
    <dgm:pt modelId="{E896C3D3-225C-4580-9D50-F3780C53A005}" type="pres">
      <dgm:prSet presAssocID="{39D81FDA-A2D4-44CB-8622-A904CF87D1D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DE3A53-1E00-4B19-96A8-F23097A6BC72}" type="pres">
      <dgm:prSet presAssocID="{0F6B7EAB-274A-40B0-B205-80716A134B30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4795B8-21E9-4510-8D7B-3C481A2B2B45}" type="pres">
      <dgm:prSet presAssocID="{73496775-1F63-4441-B1F7-196E48DD9856}" presName="sibTrans" presStyleLbl="sibTrans2D1" presStyleIdx="0" presStyleCnt="10"/>
      <dgm:spPr/>
      <dgm:t>
        <a:bodyPr/>
        <a:lstStyle/>
        <a:p>
          <a:endParaRPr lang="en-US"/>
        </a:p>
      </dgm:t>
    </dgm:pt>
    <dgm:pt modelId="{5FC8094A-5657-40C3-84E2-5DFFD39505A1}" type="pres">
      <dgm:prSet presAssocID="{73496775-1F63-4441-B1F7-196E48DD9856}" presName="connectorText" presStyleLbl="sibTrans2D1" presStyleIdx="0" presStyleCnt="10"/>
      <dgm:spPr/>
      <dgm:t>
        <a:bodyPr/>
        <a:lstStyle/>
        <a:p>
          <a:endParaRPr lang="en-US"/>
        </a:p>
      </dgm:t>
    </dgm:pt>
    <dgm:pt modelId="{9C1D7B26-92B4-464F-9F60-F5C4C49465AB}" type="pres">
      <dgm:prSet presAssocID="{774FCBFB-CAF7-45DE-8F17-97F55966200E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4C2F7B-C1C7-4661-BE41-8AC858B6E5C9}" type="pres">
      <dgm:prSet presAssocID="{5B552C66-F812-4B02-9E67-41C6AD09C710}" presName="sibTrans" presStyleLbl="sibTrans2D1" presStyleIdx="1" presStyleCnt="10"/>
      <dgm:spPr/>
      <dgm:t>
        <a:bodyPr/>
        <a:lstStyle/>
        <a:p>
          <a:endParaRPr lang="en-US"/>
        </a:p>
      </dgm:t>
    </dgm:pt>
    <dgm:pt modelId="{F7CFD6A6-DFFD-4156-B824-598662848FC9}" type="pres">
      <dgm:prSet presAssocID="{5B552C66-F812-4B02-9E67-41C6AD09C710}" presName="connectorText" presStyleLbl="sibTrans2D1" presStyleIdx="1" presStyleCnt="10"/>
      <dgm:spPr/>
      <dgm:t>
        <a:bodyPr/>
        <a:lstStyle/>
        <a:p>
          <a:endParaRPr lang="en-US"/>
        </a:p>
      </dgm:t>
    </dgm:pt>
    <dgm:pt modelId="{2383BDEB-5231-4B9D-854D-81E9032A0EAC}" type="pres">
      <dgm:prSet presAssocID="{8A290DD2-C9F0-4584-8934-734F76C3664E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6F4A90-7959-4DCD-A2E4-C84B00C023A4}" type="pres">
      <dgm:prSet presAssocID="{AF7F3B50-DC9E-48EF-897F-C842CE783419}" presName="sibTrans" presStyleLbl="sibTrans2D1" presStyleIdx="2" presStyleCnt="10"/>
      <dgm:spPr/>
      <dgm:t>
        <a:bodyPr/>
        <a:lstStyle/>
        <a:p>
          <a:endParaRPr lang="en-US"/>
        </a:p>
      </dgm:t>
    </dgm:pt>
    <dgm:pt modelId="{A91C2D12-F75A-4FC3-910D-F6B516B44610}" type="pres">
      <dgm:prSet presAssocID="{AF7F3B50-DC9E-48EF-897F-C842CE783419}" presName="connectorText" presStyleLbl="sibTrans2D1" presStyleIdx="2" presStyleCnt="10"/>
      <dgm:spPr/>
      <dgm:t>
        <a:bodyPr/>
        <a:lstStyle/>
        <a:p>
          <a:endParaRPr lang="en-US"/>
        </a:p>
      </dgm:t>
    </dgm:pt>
    <dgm:pt modelId="{54EE62C1-7EB3-4691-AEFA-CD47461562F6}" type="pres">
      <dgm:prSet presAssocID="{4A51BA69-39A5-40EE-A9C9-1E536260275F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4F91E7-3387-4899-9ACB-3ADF97B34AE4}" type="pres">
      <dgm:prSet presAssocID="{B36A67C0-01CC-48E6-A2B5-4329A2C7CD90}" presName="sibTrans" presStyleLbl="sibTrans2D1" presStyleIdx="3" presStyleCnt="10"/>
      <dgm:spPr/>
      <dgm:t>
        <a:bodyPr/>
        <a:lstStyle/>
        <a:p>
          <a:endParaRPr lang="en-US"/>
        </a:p>
      </dgm:t>
    </dgm:pt>
    <dgm:pt modelId="{4875CA6D-26FB-45FA-AEC8-C20EAEEDF7E6}" type="pres">
      <dgm:prSet presAssocID="{B36A67C0-01CC-48E6-A2B5-4329A2C7CD90}" presName="connectorText" presStyleLbl="sibTrans2D1" presStyleIdx="3" presStyleCnt="10"/>
      <dgm:spPr/>
      <dgm:t>
        <a:bodyPr/>
        <a:lstStyle/>
        <a:p>
          <a:endParaRPr lang="en-US"/>
        </a:p>
      </dgm:t>
    </dgm:pt>
    <dgm:pt modelId="{2321AD11-1BBC-46F4-99D2-EA81FAC7F968}" type="pres">
      <dgm:prSet presAssocID="{E86B946A-8FF7-4788-A8C0-8285DF9BE2ED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DFF50B-DDE3-4A35-BCAF-5562AF848C66}" type="pres">
      <dgm:prSet presAssocID="{845820F7-1BCD-4219-ADB8-40B7F2B67381}" presName="sibTrans" presStyleLbl="sibTrans2D1" presStyleIdx="4" presStyleCnt="10"/>
      <dgm:spPr/>
      <dgm:t>
        <a:bodyPr/>
        <a:lstStyle/>
        <a:p>
          <a:endParaRPr lang="en-US"/>
        </a:p>
      </dgm:t>
    </dgm:pt>
    <dgm:pt modelId="{24C918C8-266F-44F8-9BA3-C96810AEC052}" type="pres">
      <dgm:prSet presAssocID="{845820F7-1BCD-4219-ADB8-40B7F2B67381}" presName="connectorText" presStyleLbl="sibTrans2D1" presStyleIdx="4" presStyleCnt="10"/>
      <dgm:spPr/>
      <dgm:t>
        <a:bodyPr/>
        <a:lstStyle/>
        <a:p>
          <a:endParaRPr lang="en-US"/>
        </a:p>
      </dgm:t>
    </dgm:pt>
    <dgm:pt modelId="{D7A26950-9894-422F-926D-AE5EC3B4EE52}" type="pres">
      <dgm:prSet presAssocID="{E179C54E-7901-4F26-B92D-F45F17F54DC6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9429D1-E14F-4DB2-93E0-A95BB8D19BF0}" type="pres">
      <dgm:prSet presAssocID="{231800E1-D0FE-4841-A561-D1724404F404}" presName="sibTrans" presStyleLbl="sibTrans2D1" presStyleIdx="5" presStyleCnt="10"/>
      <dgm:spPr/>
      <dgm:t>
        <a:bodyPr/>
        <a:lstStyle/>
        <a:p>
          <a:endParaRPr lang="en-US"/>
        </a:p>
      </dgm:t>
    </dgm:pt>
    <dgm:pt modelId="{DA420B83-CD6F-4275-94C8-9F08ADA44D89}" type="pres">
      <dgm:prSet presAssocID="{231800E1-D0FE-4841-A561-D1724404F404}" presName="connectorText" presStyleLbl="sibTrans2D1" presStyleIdx="5" presStyleCnt="10"/>
      <dgm:spPr/>
      <dgm:t>
        <a:bodyPr/>
        <a:lstStyle/>
        <a:p>
          <a:endParaRPr lang="en-US"/>
        </a:p>
      </dgm:t>
    </dgm:pt>
    <dgm:pt modelId="{6FC75D9E-BBED-4396-9D3E-E580EA5DE624}" type="pres">
      <dgm:prSet presAssocID="{15863B9D-A699-43C0-8906-82EBE7D1562A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3058B4-A223-4958-95EA-774ED237651E}" type="pres">
      <dgm:prSet presAssocID="{C9B9AE67-E2A6-4D0F-BC5E-81C89615F45F}" presName="sibTrans" presStyleLbl="sibTrans2D1" presStyleIdx="6" presStyleCnt="10"/>
      <dgm:spPr/>
      <dgm:t>
        <a:bodyPr/>
        <a:lstStyle/>
        <a:p>
          <a:endParaRPr lang="en-US"/>
        </a:p>
      </dgm:t>
    </dgm:pt>
    <dgm:pt modelId="{026C9C53-D063-40C7-95FB-108C9E0A3197}" type="pres">
      <dgm:prSet presAssocID="{C9B9AE67-E2A6-4D0F-BC5E-81C89615F45F}" presName="connectorText" presStyleLbl="sibTrans2D1" presStyleIdx="6" presStyleCnt="10"/>
      <dgm:spPr/>
      <dgm:t>
        <a:bodyPr/>
        <a:lstStyle/>
        <a:p>
          <a:endParaRPr lang="en-US"/>
        </a:p>
      </dgm:t>
    </dgm:pt>
    <dgm:pt modelId="{75519DAF-B52A-420C-9915-6124AFA46B03}" type="pres">
      <dgm:prSet presAssocID="{9DFA9711-985D-4641-9D0C-29534BEE926F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88E9D0-2727-462C-ABEA-4473A93BA78E}" type="pres">
      <dgm:prSet presAssocID="{FCD29535-AFEB-4838-BB55-F2EDB8EDE262}" presName="sibTrans" presStyleLbl="sibTrans2D1" presStyleIdx="7" presStyleCnt="10"/>
      <dgm:spPr/>
      <dgm:t>
        <a:bodyPr/>
        <a:lstStyle/>
        <a:p>
          <a:endParaRPr lang="en-US"/>
        </a:p>
      </dgm:t>
    </dgm:pt>
    <dgm:pt modelId="{9A11C750-69F4-4B55-A18A-D411C4690861}" type="pres">
      <dgm:prSet presAssocID="{FCD29535-AFEB-4838-BB55-F2EDB8EDE262}" presName="connectorText" presStyleLbl="sibTrans2D1" presStyleIdx="7" presStyleCnt="10"/>
      <dgm:spPr/>
      <dgm:t>
        <a:bodyPr/>
        <a:lstStyle/>
        <a:p>
          <a:endParaRPr lang="en-US"/>
        </a:p>
      </dgm:t>
    </dgm:pt>
    <dgm:pt modelId="{41912ADD-9B04-4F5A-8387-72269ABF96E3}" type="pres">
      <dgm:prSet presAssocID="{12FB91FD-55F3-4151-96DB-4941C0A9E97F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C6FA0E-AF4E-47EE-B6B2-A4891D6B3CDD}" type="pres">
      <dgm:prSet presAssocID="{C86E728F-1295-4F2A-99C7-3C7F05D4F651}" presName="sibTrans" presStyleLbl="sibTrans2D1" presStyleIdx="8" presStyleCnt="10"/>
      <dgm:spPr/>
      <dgm:t>
        <a:bodyPr/>
        <a:lstStyle/>
        <a:p>
          <a:endParaRPr lang="en-US"/>
        </a:p>
      </dgm:t>
    </dgm:pt>
    <dgm:pt modelId="{7C4089E6-6AD3-45EB-9105-44D757B0A4CB}" type="pres">
      <dgm:prSet presAssocID="{C86E728F-1295-4F2A-99C7-3C7F05D4F651}" presName="connectorText" presStyleLbl="sibTrans2D1" presStyleIdx="8" presStyleCnt="10"/>
      <dgm:spPr/>
      <dgm:t>
        <a:bodyPr/>
        <a:lstStyle/>
        <a:p>
          <a:endParaRPr lang="en-US"/>
        </a:p>
      </dgm:t>
    </dgm:pt>
    <dgm:pt modelId="{DC3BA07C-72D8-4495-AAD5-3B502DD2FF6B}" type="pres">
      <dgm:prSet presAssocID="{ED24D068-0D71-4F28-AAF0-950D2BA5E392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6B1330-07A3-4166-849D-030D39B687AB}" type="pres">
      <dgm:prSet presAssocID="{94C39E3C-9CEE-4C55-B7BC-FD03937FD55C}" presName="sibTrans" presStyleLbl="sibTrans2D1" presStyleIdx="9" presStyleCnt="10"/>
      <dgm:spPr/>
      <dgm:t>
        <a:bodyPr/>
        <a:lstStyle/>
        <a:p>
          <a:endParaRPr lang="en-US"/>
        </a:p>
      </dgm:t>
    </dgm:pt>
    <dgm:pt modelId="{BFAB099E-EE6A-46F0-B1FE-4BC9E7F0E52F}" type="pres">
      <dgm:prSet presAssocID="{94C39E3C-9CEE-4C55-B7BC-FD03937FD55C}" presName="connectorText" presStyleLbl="sibTrans2D1" presStyleIdx="9" presStyleCnt="10"/>
      <dgm:spPr/>
      <dgm:t>
        <a:bodyPr/>
        <a:lstStyle/>
        <a:p>
          <a:endParaRPr lang="en-US"/>
        </a:p>
      </dgm:t>
    </dgm:pt>
  </dgm:ptLst>
  <dgm:cxnLst>
    <dgm:cxn modelId="{A2820AF8-E399-4B1F-AEE5-93F6CBE90D0A}" type="presOf" srcId="{C9B9AE67-E2A6-4D0F-BC5E-81C89615F45F}" destId="{FC3058B4-A223-4958-95EA-774ED237651E}" srcOrd="0" destOrd="0" presId="urn:microsoft.com/office/officeart/2005/8/layout/cycle2"/>
    <dgm:cxn modelId="{091605B5-A4BF-4154-A5D7-DAFFEFF2FA70}" type="presOf" srcId="{231800E1-D0FE-4841-A561-D1724404F404}" destId="{319429D1-E14F-4DB2-93E0-A95BB8D19BF0}" srcOrd="0" destOrd="0" presId="urn:microsoft.com/office/officeart/2005/8/layout/cycle2"/>
    <dgm:cxn modelId="{A7AE7778-46E3-4980-98E7-608953923818}" type="presOf" srcId="{E179C54E-7901-4F26-B92D-F45F17F54DC6}" destId="{D7A26950-9894-422F-926D-AE5EC3B4EE52}" srcOrd="0" destOrd="0" presId="urn:microsoft.com/office/officeart/2005/8/layout/cycle2"/>
    <dgm:cxn modelId="{A6BEE111-EC8F-45BC-8CB6-52B2AA2900F5}" type="presOf" srcId="{ED24D068-0D71-4F28-AAF0-950D2BA5E392}" destId="{DC3BA07C-72D8-4495-AAD5-3B502DD2FF6B}" srcOrd="0" destOrd="0" presId="urn:microsoft.com/office/officeart/2005/8/layout/cycle2"/>
    <dgm:cxn modelId="{C72C9B6D-49B3-40FC-BA3F-0CD1D93B273C}" type="presOf" srcId="{B36A67C0-01CC-48E6-A2B5-4329A2C7CD90}" destId="{4875CA6D-26FB-45FA-AEC8-C20EAEEDF7E6}" srcOrd="1" destOrd="0" presId="urn:microsoft.com/office/officeart/2005/8/layout/cycle2"/>
    <dgm:cxn modelId="{CBAA434A-FAF9-4135-BDB9-E10242A19F41}" type="presOf" srcId="{774FCBFB-CAF7-45DE-8F17-97F55966200E}" destId="{9C1D7B26-92B4-464F-9F60-F5C4C49465AB}" srcOrd="0" destOrd="0" presId="urn:microsoft.com/office/officeart/2005/8/layout/cycle2"/>
    <dgm:cxn modelId="{E08E357E-C534-4FA6-9A94-6745BAAF9702}" type="presOf" srcId="{231800E1-D0FE-4841-A561-D1724404F404}" destId="{DA420B83-CD6F-4275-94C8-9F08ADA44D89}" srcOrd="1" destOrd="0" presId="urn:microsoft.com/office/officeart/2005/8/layout/cycle2"/>
    <dgm:cxn modelId="{E710C5D8-56DD-4F60-BB07-096CC957FC78}" type="presOf" srcId="{5B552C66-F812-4B02-9E67-41C6AD09C710}" destId="{F7CFD6A6-DFFD-4156-B824-598662848FC9}" srcOrd="1" destOrd="0" presId="urn:microsoft.com/office/officeart/2005/8/layout/cycle2"/>
    <dgm:cxn modelId="{BEA1DAEA-C8F8-42F3-92AE-51AF550B2203}" type="presOf" srcId="{4A51BA69-39A5-40EE-A9C9-1E536260275F}" destId="{54EE62C1-7EB3-4691-AEFA-CD47461562F6}" srcOrd="0" destOrd="0" presId="urn:microsoft.com/office/officeart/2005/8/layout/cycle2"/>
    <dgm:cxn modelId="{EC1E3D44-0C6F-484A-AF5F-52D3D99BDB70}" type="presOf" srcId="{B36A67C0-01CC-48E6-A2B5-4329A2C7CD90}" destId="{864F91E7-3387-4899-9ACB-3ADF97B34AE4}" srcOrd="0" destOrd="0" presId="urn:microsoft.com/office/officeart/2005/8/layout/cycle2"/>
    <dgm:cxn modelId="{BAA830F6-D747-4120-855B-9A7CC2D9FB99}" srcId="{39D81FDA-A2D4-44CB-8622-A904CF87D1D1}" destId="{774FCBFB-CAF7-45DE-8F17-97F55966200E}" srcOrd="1" destOrd="0" parTransId="{FEB4E687-C9DE-42D0-BCDF-51C2CB80A53B}" sibTransId="{5B552C66-F812-4B02-9E67-41C6AD09C710}"/>
    <dgm:cxn modelId="{E5B3D320-F71C-4DA5-A27E-6CE446F2A0DA}" type="presOf" srcId="{FCD29535-AFEB-4838-BB55-F2EDB8EDE262}" destId="{FB88E9D0-2727-462C-ABEA-4473A93BA78E}" srcOrd="0" destOrd="0" presId="urn:microsoft.com/office/officeart/2005/8/layout/cycle2"/>
    <dgm:cxn modelId="{E4C87457-4A12-4481-AAB4-3D3570290F4F}" srcId="{39D81FDA-A2D4-44CB-8622-A904CF87D1D1}" destId="{E179C54E-7901-4F26-B92D-F45F17F54DC6}" srcOrd="5" destOrd="0" parTransId="{026B1EB5-35FF-4304-B6F7-6510B5C062ED}" sibTransId="{231800E1-D0FE-4841-A561-D1724404F404}"/>
    <dgm:cxn modelId="{B3559AD0-1DED-4708-8B4C-0892D0116745}" type="presOf" srcId="{73496775-1F63-4441-B1F7-196E48DD9856}" destId="{5FC8094A-5657-40C3-84E2-5DFFD39505A1}" srcOrd="1" destOrd="0" presId="urn:microsoft.com/office/officeart/2005/8/layout/cycle2"/>
    <dgm:cxn modelId="{5F4FAC2C-AF2B-41BC-B768-0B32BA9A0014}" srcId="{39D81FDA-A2D4-44CB-8622-A904CF87D1D1}" destId="{9DFA9711-985D-4641-9D0C-29534BEE926F}" srcOrd="7" destOrd="0" parTransId="{70B0CBA5-43E0-4942-AEF6-4F7797FDF8D4}" sibTransId="{FCD29535-AFEB-4838-BB55-F2EDB8EDE262}"/>
    <dgm:cxn modelId="{C8C2A220-E92F-4B84-B0A3-ACAB72A1033E}" type="presOf" srcId="{C9B9AE67-E2A6-4D0F-BC5E-81C89615F45F}" destId="{026C9C53-D063-40C7-95FB-108C9E0A3197}" srcOrd="1" destOrd="0" presId="urn:microsoft.com/office/officeart/2005/8/layout/cycle2"/>
    <dgm:cxn modelId="{BE7BB032-7169-4BC0-A58B-2F3780481567}" type="presOf" srcId="{9DFA9711-985D-4641-9D0C-29534BEE926F}" destId="{75519DAF-B52A-420C-9915-6124AFA46B03}" srcOrd="0" destOrd="0" presId="urn:microsoft.com/office/officeart/2005/8/layout/cycle2"/>
    <dgm:cxn modelId="{BF358C81-7C5A-4EDC-B136-1697AC14D381}" srcId="{39D81FDA-A2D4-44CB-8622-A904CF87D1D1}" destId="{8A290DD2-C9F0-4584-8934-734F76C3664E}" srcOrd="2" destOrd="0" parTransId="{222E8FA6-B717-459B-B875-9020B70B3D1E}" sibTransId="{AF7F3B50-DC9E-48EF-897F-C842CE783419}"/>
    <dgm:cxn modelId="{8B3F6D65-2655-42EB-B363-29FB0E0F6C59}" type="presOf" srcId="{FCD29535-AFEB-4838-BB55-F2EDB8EDE262}" destId="{9A11C750-69F4-4B55-A18A-D411C4690861}" srcOrd="1" destOrd="0" presId="urn:microsoft.com/office/officeart/2005/8/layout/cycle2"/>
    <dgm:cxn modelId="{7CA77103-29B3-469D-B995-C9D3E3A75374}" type="presOf" srcId="{845820F7-1BCD-4219-ADB8-40B7F2B67381}" destId="{24C918C8-266F-44F8-9BA3-C96810AEC052}" srcOrd="1" destOrd="0" presId="urn:microsoft.com/office/officeart/2005/8/layout/cycle2"/>
    <dgm:cxn modelId="{8EBB1218-AD04-4A02-9CD9-30A8C50BE38B}" srcId="{39D81FDA-A2D4-44CB-8622-A904CF87D1D1}" destId="{0F6B7EAB-274A-40B0-B205-80716A134B30}" srcOrd="0" destOrd="0" parTransId="{E0AB658D-B804-4BE3-A2D3-2F6DAD47FFFA}" sibTransId="{73496775-1F63-4441-B1F7-196E48DD9856}"/>
    <dgm:cxn modelId="{2ABA510E-7558-4E77-AB1B-AA39B69D4AB3}" type="presOf" srcId="{845820F7-1BCD-4219-ADB8-40B7F2B67381}" destId="{FEDFF50B-DDE3-4A35-BCAF-5562AF848C66}" srcOrd="0" destOrd="0" presId="urn:microsoft.com/office/officeart/2005/8/layout/cycle2"/>
    <dgm:cxn modelId="{4AF48313-CA6E-4935-BCAB-EA4A48CAC390}" type="presOf" srcId="{73496775-1F63-4441-B1F7-196E48DD9856}" destId="{504795B8-21E9-4510-8D7B-3C481A2B2B45}" srcOrd="0" destOrd="0" presId="urn:microsoft.com/office/officeart/2005/8/layout/cycle2"/>
    <dgm:cxn modelId="{F87FEA0B-AF61-4AF1-94B6-36F6F78FAC17}" srcId="{39D81FDA-A2D4-44CB-8622-A904CF87D1D1}" destId="{12FB91FD-55F3-4151-96DB-4941C0A9E97F}" srcOrd="8" destOrd="0" parTransId="{93C8B6B2-454E-43CD-8291-44DAD24A9275}" sibTransId="{C86E728F-1295-4F2A-99C7-3C7F05D4F651}"/>
    <dgm:cxn modelId="{B964B995-9BF3-4FF8-9256-565A43852A2F}" srcId="{39D81FDA-A2D4-44CB-8622-A904CF87D1D1}" destId="{4A51BA69-39A5-40EE-A9C9-1E536260275F}" srcOrd="3" destOrd="0" parTransId="{0B1ED470-F935-4AF2-AD7A-0F93FA5B126F}" sibTransId="{B36A67C0-01CC-48E6-A2B5-4329A2C7CD90}"/>
    <dgm:cxn modelId="{873C9BE8-5A69-4DE4-88A2-FBB680C6B295}" type="presOf" srcId="{15863B9D-A699-43C0-8906-82EBE7D1562A}" destId="{6FC75D9E-BBED-4396-9D3E-E580EA5DE624}" srcOrd="0" destOrd="0" presId="urn:microsoft.com/office/officeart/2005/8/layout/cycle2"/>
    <dgm:cxn modelId="{B6FBC2BD-8C7D-45E2-A69B-59D45A27FAE9}" srcId="{39D81FDA-A2D4-44CB-8622-A904CF87D1D1}" destId="{E86B946A-8FF7-4788-A8C0-8285DF9BE2ED}" srcOrd="4" destOrd="0" parTransId="{76580A82-D174-4760-B2F3-53F2A0094824}" sibTransId="{845820F7-1BCD-4219-ADB8-40B7F2B67381}"/>
    <dgm:cxn modelId="{E492FFCF-216E-492C-B4CF-4899D919BE6D}" type="presOf" srcId="{E86B946A-8FF7-4788-A8C0-8285DF9BE2ED}" destId="{2321AD11-1BBC-46F4-99D2-EA81FAC7F968}" srcOrd="0" destOrd="0" presId="urn:microsoft.com/office/officeart/2005/8/layout/cycle2"/>
    <dgm:cxn modelId="{561D6471-7370-4AAE-B536-E391DEFEF9AA}" type="presOf" srcId="{AF7F3B50-DC9E-48EF-897F-C842CE783419}" destId="{A91C2D12-F75A-4FC3-910D-F6B516B44610}" srcOrd="1" destOrd="0" presId="urn:microsoft.com/office/officeart/2005/8/layout/cycle2"/>
    <dgm:cxn modelId="{9AE748CE-D2DF-4066-AB18-F77E5CB54C07}" srcId="{39D81FDA-A2D4-44CB-8622-A904CF87D1D1}" destId="{ED24D068-0D71-4F28-AAF0-950D2BA5E392}" srcOrd="9" destOrd="0" parTransId="{BA39BC21-87ED-45AA-8297-40A44ABB5D1B}" sibTransId="{94C39E3C-9CEE-4C55-B7BC-FD03937FD55C}"/>
    <dgm:cxn modelId="{2FF516BB-636F-400C-B502-58BD70EA28C4}" type="presOf" srcId="{94C39E3C-9CEE-4C55-B7BC-FD03937FD55C}" destId="{BFAB099E-EE6A-46F0-B1FE-4BC9E7F0E52F}" srcOrd="1" destOrd="0" presId="urn:microsoft.com/office/officeart/2005/8/layout/cycle2"/>
    <dgm:cxn modelId="{188C70CD-F427-459F-B612-56933A9F6976}" type="presOf" srcId="{5B552C66-F812-4B02-9E67-41C6AD09C710}" destId="{734C2F7B-C1C7-4661-BE41-8AC858B6E5C9}" srcOrd="0" destOrd="0" presId="urn:microsoft.com/office/officeart/2005/8/layout/cycle2"/>
    <dgm:cxn modelId="{CB57FF66-A480-4AD1-8B58-E2BFF6ABE813}" type="presOf" srcId="{0F6B7EAB-274A-40B0-B205-80716A134B30}" destId="{A5DE3A53-1E00-4B19-96A8-F23097A6BC72}" srcOrd="0" destOrd="0" presId="urn:microsoft.com/office/officeart/2005/8/layout/cycle2"/>
    <dgm:cxn modelId="{4CEB984F-6CF3-4CF7-B001-E73A2004AAD0}" type="presOf" srcId="{8A290DD2-C9F0-4584-8934-734F76C3664E}" destId="{2383BDEB-5231-4B9D-854D-81E9032A0EAC}" srcOrd="0" destOrd="0" presId="urn:microsoft.com/office/officeart/2005/8/layout/cycle2"/>
    <dgm:cxn modelId="{A7FF4E48-F2F6-4CC7-BEB4-6E3B83EEB7C4}" srcId="{39D81FDA-A2D4-44CB-8622-A904CF87D1D1}" destId="{15863B9D-A699-43C0-8906-82EBE7D1562A}" srcOrd="6" destOrd="0" parTransId="{0EF7C96D-DF63-4F07-8D01-FFF1EC99A45A}" sibTransId="{C9B9AE67-E2A6-4D0F-BC5E-81C89615F45F}"/>
    <dgm:cxn modelId="{B96BBDB0-16B5-40B4-87A7-661AC1F040D0}" type="presOf" srcId="{C86E728F-1295-4F2A-99C7-3C7F05D4F651}" destId="{7C4089E6-6AD3-45EB-9105-44D757B0A4CB}" srcOrd="1" destOrd="0" presId="urn:microsoft.com/office/officeart/2005/8/layout/cycle2"/>
    <dgm:cxn modelId="{980FE871-B580-4909-8477-F380078E190A}" type="presOf" srcId="{39D81FDA-A2D4-44CB-8622-A904CF87D1D1}" destId="{E896C3D3-225C-4580-9D50-F3780C53A005}" srcOrd="0" destOrd="0" presId="urn:microsoft.com/office/officeart/2005/8/layout/cycle2"/>
    <dgm:cxn modelId="{D9DDC1A7-0506-4EE8-800C-642558CE047A}" type="presOf" srcId="{C86E728F-1295-4F2A-99C7-3C7F05D4F651}" destId="{B2C6FA0E-AF4E-47EE-B6B2-A4891D6B3CDD}" srcOrd="0" destOrd="0" presId="urn:microsoft.com/office/officeart/2005/8/layout/cycle2"/>
    <dgm:cxn modelId="{9A075EFB-9F37-4D34-87E3-D50226CD62CC}" type="presOf" srcId="{AF7F3B50-DC9E-48EF-897F-C842CE783419}" destId="{376F4A90-7959-4DCD-A2E4-C84B00C023A4}" srcOrd="0" destOrd="0" presId="urn:microsoft.com/office/officeart/2005/8/layout/cycle2"/>
    <dgm:cxn modelId="{913B34F2-34A4-41B2-B87B-5AC0534373A5}" type="presOf" srcId="{94C39E3C-9CEE-4C55-B7BC-FD03937FD55C}" destId="{2D6B1330-07A3-4166-849D-030D39B687AB}" srcOrd="0" destOrd="0" presId="urn:microsoft.com/office/officeart/2005/8/layout/cycle2"/>
    <dgm:cxn modelId="{36E11F87-5557-464D-8CC9-D2D70CAF5DAB}" type="presOf" srcId="{12FB91FD-55F3-4151-96DB-4941C0A9E97F}" destId="{41912ADD-9B04-4F5A-8387-72269ABF96E3}" srcOrd="0" destOrd="0" presId="urn:microsoft.com/office/officeart/2005/8/layout/cycle2"/>
    <dgm:cxn modelId="{24CE4EFC-94AE-4279-B411-48ECFFE1E8BF}" type="presParOf" srcId="{E896C3D3-225C-4580-9D50-F3780C53A005}" destId="{A5DE3A53-1E00-4B19-96A8-F23097A6BC72}" srcOrd="0" destOrd="0" presId="urn:microsoft.com/office/officeart/2005/8/layout/cycle2"/>
    <dgm:cxn modelId="{32B4889B-9B8F-4E34-851E-B724E5A071E3}" type="presParOf" srcId="{E896C3D3-225C-4580-9D50-F3780C53A005}" destId="{504795B8-21E9-4510-8D7B-3C481A2B2B45}" srcOrd="1" destOrd="0" presId="urn:microsoft.com/office/officeart/2005/8/layout/cycle2"/>
    <dgm:cxn modelId="{AC229FC8-6254-41DC-8F70-DBC15E79503B}" type="presParOf" srcId="{504795B8-21E9-4510-8D7B-3C481A2B2B45}" destId="{5FC8094A-5657-40C3-84E2-5DFFD39505A1}" srcOrd="0" destOrd="0" presId="urn:microsoft.com/office/officeart/2005/8/layout/cycle2"/>
    <dgm:cxn modelId="{9C85FAF0-F4A9-4A96-A4CE-E8582D5232E9}" type="presParOf" srcId="{E896C3D3-225C-4580-9D50-F3780C53A005}" destId="{9C1D7B26-92B4-464F-9F60-F5C4C49465AB}" srcOrd="2" destOrd="0" presId="urn:microsoft.com/office/officeart/2005/8/layout/cycle2"/>
    <dgm:cxn modelId="{78D46834-3027-46AE-B764-1971DDE8FFBD}" type="presParOf" srcId="{E896C3D3-225C-4580-9D50-F3780C53A005}" destId="{734C2F7B-C1C7-4661-BE41-8AC858B6E5C9}" srcOrd="3" destOrd="0" presId="urn:microsoft.com/office/officeart/2005/8/layout/cycle2"/>
    <dgm:cxn modelId="{815C0202-F907-4E95-A3A5-75505887A009}" type="presParOf" srcId="{734C2F7B-C1C7-4661-BE41-8AC858B6E5C9}" destId="{F7CFD6A6-DFFD-4156-B824-598662848FC9}" srcOrd="0" destOrd="0" presId="urn:microsoft.com/office/officeart/2005/8/layout/cycle2"/>
    <dgm:cxn modelId="{FC818781-FC93-4793-BCFD-252C16417F34}" type="presParOf" srcId="{E896C3D3-225C-4580-9D50-F3780C53A005}" destId="{2383BDEB-5231-4B9D-854D-81E9032A0EAC}" srcOrd="4" destOrd="0" presId="urn:microsoft.com/office/officeart/2005/8/layout/cycle2"/>
    <dgm:cxn modelId="{FA643041-D82D-43F5-9A23-DBDF2A11A888}" type="presParOf" srcId="{E896C3D3-225C-4580-9D50-F3780C53A005}" destId="{376F4A90-7959-4DCD-A2E4-C84B00C023A4}" srcOrd="5" destOrd="0" presId="urn:microsoft.com/office/officeart/2005/8/layout/cycle2"/>
    <dgm:cxn modelId="{0110B0CC-66E9-40F1-8331-E65B86FDB5DF}" type="presParOf" srcId="{376F4A90-7959-4DCD-A2E4-C84B00C023A4}" destId="{A91C2D12-F75A-4FC3-910D-F6B516B44610}" srcOrd="0" destOrd="0" presId="urn:microsoft.com/office/officeart/2005/8/layout/cycle2"/>
    <dgm:cxn modelId="{B2DD29CB-CF00-4ED8-AAC9-712A55B30756}" type="presParOf" srcId="{E896C3D3-225C-4580-9D50-F3780C53A005}" destId="{54EE62C1-7EB3-4691-AEFA-CD47461562F6}" srcOrd="6" destOrd="0" presId="urn:microsoft.com/office/officeart/2005/8/layout/cycle2"/>
    <dgm:cxn modelId="{41FD64A9-C608-4C32-83A4-4A4370AC9646}" type="presParOf" srcId="{E896C3D3-225C-4580-9D50-F3780C53A005}" destId="{864F91E7-3387-4899-9ACB-3ADF97B34AE4}" srcOrd="7" destOrd="0" presId="urn:microsoft.com/office/officeart/2005/8/layout/cycle2"/>
    <dgm:cxn modelId="{6DDB39D1-B5A7-4B34-B9FA-69B5C5346819}" type="presParOf" srcId="{864F91E7-3387-4899-9ACB-3ADF97B34AE4}" destId="{4875CA6D-26FB-45FA-AEC8-C20EAEEDF7E6}" srcOrd="0" destOrd="0" presId="urn:microsoft.com/office/officeart/2005/8/layout/cycle2"/>
    <dgm:cxn modelId="{C84041D5-087E-4EE1-B6C4-3C275F5F3951}" type="presParOf" srcId="{E896C3D3-225C-4580-9D50-F3780C53A005}" destId="{2321AD11-1BBC-46F4-99D2-EA81FAC7F968}" srcOrd="8" destOrd="0" presId="urn:microsoft.com/office/officeart/2005/8/layout/cycle2"/>
    <dgm:cxn modelId="{ABAFC070-FB7C-40E0-9AA2-EEB645C775F4}" type="presParOf" srcId="{E896C3D3-225C-4580-9D50-F3780C53A005}" destId="{FEDFF50B-DDE3-4A35-BCAF-5562AF848C66}" srcOrd="9" destOrd="0" presId="urn:microsoft.com/office/officeart/2005/8/layout/cycle2"/>
    <dgm:cxn modelId="{A714D39F-AFA6-4E09-A9A7-1D32C9FF59F9}" type="presParOf" srcId="{FEDFF50B-DDE3-4A35-BCAF-5562AF848C66}" destId="{24C918C8-266F-44F8-9BA3-C96810AEC052}" srcOrd="0" destOrd="0" presId="urn:microsoft.com/office/officeart/2005/8/layout/cycle2"/>
    <dgm:cxn modelId="{CAA6FAF6-80F9-49DF-9AAA-615321D1EE9C}" type="presParOf" srcId="{E896C3D3-225C-4580-9D50-F3780C53A005}" destId="{D7A26950-9894-422F-926D-AE5EC3B4EE52}" srcOrd="10" destOrd="0" presId="urn:microsoft.com/office/officeart/2005/8/layout/cycle2"/>
    <dgm:cxn modelId="{0A08D623-50DA-4591-A11F-06D252DBBFB7}" type="presParOf" srcId="{E896C3D3-225C-4580-9D50-F3780C53A005}" destId="{319429D1-E14F-4DB2-93E0-A95BB8D19BF0}" srcOrd="11" destOrd="0" presId="urn:microsoft.com/office/officeart/2005/8/layout/cycle2"/>
    <dgm:cxn modelId="{FCD27DC5-FC87-4A47-A356-AC3D231043CD}" type="presParOf" srcId="{319429D1-E14F-4DB2-93E0-A95BB8D19BF0}" destId="{DA420B83-CD6F-4275-94C8-9F08ADA44D89}" srcOrd="0" destOrd="0" presId="urn:microsoft.com/office/officeart/2005/8/layout/cycle2"/>
    <dgm:cxn modelId="{D8C0AAA4-1500-43E3-8074-D341DFC35EF3}" type="presParOf" srcId="{E896C3D3-225C-4580-9D50-F3780C53A005}" destId="{6FC75D9E-BBED-4396-9D3E-E580EA5DE624}" srcOrd="12" destOrd="0" presId="urn:microsoft.com/office/officeart/2005/8/layout/cycle2"/>
    <dgm:cxn modelId="{BD261675-00F5-4408-AD50-D387BB6CCA0C}" type="presParOf" srcId="{E896C3D3-225C-4580-9D50-F3780C53A005}" destId="{FC3058B4-A223-4958-95EA-774ED237651E}" srcOrd="13" destOrd="0" presId="urn:microsoft.com/office/officeart/2005/8/layout/cycle2"/>
    <dgm:cxn modelId="{B7688C7C-4917-4387-942E-B17280BD47F4}" type="presParOf" srcId="{FC3058B4-A223-4958-95EA-774ED237651E}" destId="{026C9C53-D063-40C7-95FB-108C9E0A3197}" srcOrd="0" destOrd="0" presId="urn:microsoft.com/office/officeart/2005/8/layout/cycle2"/>
    <dgm:cxn modelId="{740D0C3B-B096-4C4A-B995-C2BBF4C9FF7E}" type="presParOf" srcId="{E896C3D3-225C-4580-9D50-F3780C53A005}" destId="{75519DAF-B52A-420C-9915-6124AFA46B03}" srcOrd="14" destOrd="0" presId="urn:microsoft.com/office/officeart/2005/8/layout/cycle2"/>
    <dgm:cxn modelId="{7277D4BC-A6A0-4D9F-B849-B1844B3E579D}" type="presParOf" srcId="{E896C3D3-225C-4580-9D50-F3780C53A005}" destId="{FB88E9D0-2727-462C-ABEA-4473A93BA78E}" srcOrd="15" destOrd="0" presId="urn:microsoft.com/office/officeart/2005/8/layout/cycle2"/>
    <dgm:cxn modelId="{3E0AE1B8-9AF4-46FC-985B-9E586168AB28}" type="presParOf" srcId="{FB88E9D0-2727-462C-ABEA-4473A93BA78E}" destId="{9A11C750-69F4-4B55-A18A-D411C4690861}" srcOrd="0" destOrd="0" presId="urn:microsoft.com/office/officeart/2005/8/layout/cycle2"/>
    <dgm:cxn modelId="{6FD2974D-C494-4CD4-AAF6-895296F5735D}" type="presParOf" srcId="{E896C3D3-225C-4580-9D50-F3780C53A005}" destId="{41912ADD-9B04-4F5A-8387-72269ABF96E3}" srcOrd="16" destOrd="0" presId="urn:microsoft.com/office/officeart/2005/8/layout/cycle2"/>
    <dgm:cxn modelId="{3601A075-87D7-49C8-9B0A-4AB88F6C9135}" type="presParOf" srcId="{E896C3D3-225C-4580-9D50-F3780C53A005}" destId="{B2C6FA0E-AF4E-47EE-B6B2-A4891D6B3CDD}" srcOrd="17" destOrd="0" presId="urn:microsoft.com/office/officeart/2005/8/layout/cycle2"/>
    <dgm:cxn modelId="{6FC80BC4-3B18-4857-AEB7-70A1FE99349A}" type="presParOf" srcId="{B2C6FA0E-AF4E-47EE-B6B2-A4891D6B3CDD}" destId="{7C4089E6-6AD3-45EB-9105-44D757B0A4CB}" srcOrd="0" destOrd="0" presId="urn:microsoft.com/office/officeart/2005/8/layout/cycle2"/>
    <dgm:cxn modelId="{00D46771-6E89-4DF6-AB46-8D3A69BCCF33}" type="presParOf" srcId="{E896C3D3-225C-4580-9D50-F3780C53A005}" destId="{DC3BA07C-72D8-4495-AAD5-3B502DD2FF6B}" srcOrd="18" destOrd="0" presId="urn:microsoft.com/office/officeart/2005/8/layout/cycle2"/>
    <dgm:cxn modelId="{3995D347-2BDA-4AE7-8282-76CBF1297F16}" type="presParOf" srcId="{E896C3D3-225C-4580-9D50-F3780C53A005}" destId="{2D6B1330-07A3-4166-849D-030D39B687AB}" srcOrd="19" destOrd="0" presId="urn:microsoft.com/office/officeart/2005/8/layout/cycle2"/>
    <dgm:cxn modelId="{73F5F075-EEBD-4893-8307-56D90DC0EF42}" type="presParOf" srcId="{2D6B1330-07A3-4166-849D-030D39B687AB}" destId="{BFAB099E-EE6A-46F0-B1FE-4BC9E7F0E52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8CECBB5-E970-457C-8166-6D5489863ACE}" type="doc">
      <dgm:prSet loTypeId="urn:microsoft.com/office/officeart/2005/8/layout/radial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B37B87B-5359-4871-90D4-FDD34C75251F}">
      <dgm:prSet phldrT="[Text]"/>
      <dgm:spPr/>
      <dgm:t>
        <a:bodyPr/>
        <a:lstStyle/>
        <a:p>
          <a:r>
            <a:rPr lang="en-US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mưa</a:t>
          </a:r>
          <a:endParaRPr lang="en-US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CB77099-A2B1-465F-A33B-CC44A022CD3C}" type="parTrans" cxnId="{082DA74F-E1AF-4D16-BD39-AFF1C35D807A}">
      <dgm:prSet/>
      <dgm:spPr/>
      <dgm:t>
        <a:bodyPr/>
        <a:lstStyle/>
        <a:p>
          <a:endParaRPr lang="en-US"/>
        </a:p>
      </dgm:t>
    </dgm:pt>
    <dgm:pt modelId="{F70CB32C-3A7A-4025-8A9B-1440D4638275}" type="sibTrans" cxnId="{082DA74F-E1AF-4D16-BD39-AFF1C35D807A}">
      <dgm:prSet/>
      <dgm:spPr/>
      <dgm:t>
        <a:bodyPr/>
        <a:lstStyle/>
        <a:p>
          <a:endParaRPr lang="en-US"/>
        </a:p>
      </dgm:t>
    </dgm:pt>
    <dgm:pt modelId="{6606F81D-ADEC-450B-9BB5-2DE09654454D}">
      <dgm:prSet phldrT="[Text]" phldr="1"/>
      <dgm:spPr/>
      <dgm:t>
        <a:bodyPr/>
        <a:lstStyle/>
        <a:p>
          <a:endParaRPr lang="en-US"/>
        </a:p>
      </dgm:t>
    </dgm:pt>
    <dgm:pt modelId="{0452376E-0CF8-4C2E-BEF1-20387F585293}" type="parTrans" cxnId="{8B358E34-CEBD-411B-B7FD-51F965629D51}">
      <dgm:prSet/>
      <dgm:spPr/>
      <dgm:t>
        <a:bodyPr/>
        <a:lstStyle/>
        <a:p>
          <a:endParaRPr lang="en-US"/>
        </a:p>
      </dgm:t>
    </dgm:pt>
    <dgm:pt modelId="{57E84BE2-47CA-49AB-89D4-C6BF42B4785A}" type="sibTrans" cxnId="{8B358E34-CEBD-411B-B7FD-51F965629D51}">
      <dgm:prSet/>
      <dgm:spPr/>
      <dgm:t>
        <a:bodyPr/>
        <a:lstStyle/>
        <a:p>
          <a:endParaRPr lang="en-US"/>
        </a:p>
      </dgm:t>
    </dgm:pt>
    <dgm:pt modelId="{80B2C1E9-9E87-4195-B4D3-8A16B5EA9C7A}">
      <dgm:prSet phldrT="[Text]" phldr="1"/>
      <dgm:spPr/>
      <dgm:t>
        <a:bodyPr/>
        <a:lstStyle/>
        <a:p>
          <a:endParaRPr lang="en-US"/>
        </a:p>
      </dgm:t>
    </dgm:pt>
    <dgm:pt modelId="{10FDF9AC-82D5-4A60-9C21-6C47C1A7000E}" type="parTrans" cxnId="{07037D26-A680-4F42-A8B1-EC61755ED8D6}">
      <dgm:prSet/>
      <dgm:spPr/>
      <dgm:t>
        <a:bodyPr/>
        <a:lstStyle/>
        <a:p>
          <a:endParaRPr lang="en-US"/>
        </a:p>
      </dgm:t>
    </dgm:pt>
    <dgm:pt modelId="{1BC092A2-5F6A-4581-B099-419D64386ADB}" type="sibTrans" cxnId="{07037D26-A680-4F42-A8B1-EC61755ED8D6}">
      <dgm:prSet/>
      <dgm:spPr/>
      <dgm:t>
        <a:bodyPr/>
        <a:lstStyle/>
        <a:p>
          <a:endParaRPr lang="en-US"/>
        </a:p>
      </dgm:t>
    </dgm:pt>
    <dgm:pt modelId="{B5EC9F16-A4A8-405E-88BF-87FAF2F92831}">
      <dgm:prSet phldrT="[Text]" phldr="1"/>
      <dgm:spPr/>
      <dgm:t>
        <a:bodyPr/>
        <a:lstStyle/>
        <a:p>
          <a:endParaRPr lang="en-US"/>
        </a:p>
      </dgm:t>
    </dgm:pt>
    <dgm:pt modelId="{310E23CA-B9E0-4E43-8C83-3D6311320D0C}" type="parTrans" cxnId="{DCD52C34-D14F-4FA1-8B07-A582A52638F2}">
      <dgm:prSet/>
      <dgm:spPr/>
      <dgm:t>
        <a:bodyPr/>
        <a:lstStyle/>
        <a:p>
          <a:endParaRPr lang="en-US"/>
        </a:p>
      </dgm:t>
    </dgm:pt>
    <dgm:pt modelId="{A22ED95C-8F69-4070-9BF9-596BDBC20E44}" type="sibTrans" cxnId="{DCD52C34-D14F-4FA1-8B07-A582A52638F2}">
      <dgm:prSet/>
      <dgm:spPr/>
      <dgm:t>
        <a:bodyPr/>
        <a:lstStyle/>
        <a:p>
          <a:endParaRPr lang="en-US"/>
        </a:p>
      </dgm:t>
    </dgm:pt>
    <dgm:pt modelId="{E3622FA7-3C1D-47A7-A8DC-6C66294953AA}">
      <dgm:prSet phldrT="[Text]" phldr="1"/>
      <dgm:spPr/>
      <dgm:t>
        <a:bodyPr/>
        <a:lstStyle/>
        <a:p>
          <a:endParaRPr lang="en-US" dirty="0"/>
        </a:p>
      </dgm:t>
    </dgm:pt>
    <dgm:pt modelId="{C1D8BB20-FF58-430B-9692-635ACFE0F1BD}" type="parTrans" cxnId="{75F07FE6-1CAE-412E-90CD-01B111DBB31A}">
      <dgm:prSet/>
      <dgm:spPr/>
      <dgm:t>
        <a:bodyPr/>
        <a:lstStyle/>
        <a:p>
          <a:endParaRPr lang="en-US"/>
        </a:p>
      </dgm:t>
    </dgm:pt>
    <dgm:pt modelId="{344C1231-CC4D-45EA-A2BB-957A46FBD611}" type="sibTrans" cxnId="{75F07FE6-1CAE-412E-90CD-01B111DBB31A}">
      <dgm:prSet/>
      <dgm:spPr/>
      <dgm:t>
        <a:bodyPr/>
        <a:lstStyle/>
        <a:p>
          <a:endParaRPr lang="en-US"/>
        </a:p>
      </dgm:t>
    </dgm:pt>
    <dgm:pt modelId="{256CC27B-5328-4034-80FD-108232ACC8FD}">
      <dgm:prSet phldrT="[Text]"/>
      <dgm:spPr/>
      <dgm:t>
        <a:bodyPr/>
        <a:lstStyle/>
        <a:p>
          <a:endParaRPr lang="en-US" dirty="0"/>
        </a:p>
      </dgm:t>
    </dgm:pt>
    <dgm:pt modelId="{412EB9A2-D82D-414A-8EBE-0AF60286867D}" type="parTrans" cxnId="{383E724E-1AD8-423F-8B88-C27A866775D7}">
      <dgm:prSet/>
      <dgm:spPr/>
      <dgm:t>
        <a:bodyPr/>
        <a:lstStyle/>
        <a:p>
          <a:endParaRPr lang="en-US"/>
        </a:p>
      </dgm:t>
    </dgm:pt>
    <dgm:pt modelId="{CF86C9FE-9BD4-4CF3-8948-165370D0F496}" type="sibTrans" cxnId="{383E724E-1AD8-423F-8B88-C27A866775D7}">
      <dgm:prSet/>
      <dgm:spPr/>
      <dgm:t>
        <a:bodyPr/>
        <a:lstStyle/>
        <a:p>
          <a:endParaRPr lang="en-US"/>
        </a:p>
      </dgm:t>
    </dgm:pt>
    <dgm:pt modelId="{98E20BF1-8DAF-4525-A476-31F9C10409EE}">
      <dgm:prSet phldrT="[Text]"/>
      <dgm:spPr/>
      <dgm:t>
        <a:bodyPr/>
        <a:lstStyle/>
        <a:p>
          <a:endParaRPr lang="en-US" dirty="0"/>
        </a:p>
      </dgm:t>
    </dgm:pt>
    <dgm:pt modelId="{0FFF4630-5D5E-4E19-9BF3-8F8756B8C28F}" type="parTrans" cxnId="{53F09F13-7BEC-4D61-9AD3-0FEF52D84480}">
      <dgm:prSet/>
      <dgm:spPr/>
      <dgm:t>
        <a:bodyPr/>
        <a:lstStyle/>
        <a:p>
          <a:endParaRPr lang="en-US"/>
        </a:p>
      </dgm:t>
    </dgm:pt>
    <dgm:pt modelId="{36AA7491-A471-4830-AE1B-480DBCFCB35A}" type="sibTrans" cxnId="{53F09F13-7BEC-4D61-9AD3-0FEF52D84480}">
      <dgm:prSet/>
      <dgm:spPr/>
      <dgm:t>
        <a:bodyPr/>
        <a:lstStyle/>
        <a:p>
          <a:endParaRPr lang="en-US"/>
        </a:p>
      </dgm:t>
    </dgm:pt>
    <dgm:pt modelId="{1F2DC5AC-64D6-4C0E-98F6-715FFBFD841E}">
      <dgm:prSet phldrT="[Text]"/>
      <dgm:spPr/>
      <dgm:t>
        <a:bodyPr/>
        <a:lstStyle/>
        <a:p>
          <a:endParaRPr lang="en-US" dirty="0"/>
        </a:p>
      </dgm:t>
    </dgm:pt>
    <dgm:pt modelId="{0C4FF2CE-284C-4696-8BB4-834A850487E1}" type="parTrans" cxnId="{6FE432BC-47F4-4606-AD55-171CCB8D115E}">
      <dgm:prSet/>
      <dgm:spPr/>
      <dgm:t>
        <a:bodyPr/>
        <a:lstStyle/>
        <a:p>
          <a:endParaRPr lang="en-US"/>
        </a:p>
      </dgm:t>
    </dgm:pt>
    <dgm:pt modelId="{C507D7D9-5C70-40A4-A84C-DF2B4E58A901}" type="sibTrans" cxnId="{6FE432BC-47F4-4606-AD55-171CCB8D115E}">
      <dgm:prSet/>
      <dgm:spPr/>
      <dgm:t>
        <a:bodyPr/>
        <a:lstStyle/>
        <a:p>
          <a:endParaRPr lang="en-US"/>
        </a:p>
      </dgm:t>
    </dgm:pt>
    <dgm:pt modelId="{E24E5626-CFFD-4823-9011-FD6140944465}" type="pres">
      <dgm:prSet presAssocID="{E8CECBB5-E970-457C-8166-6D5489863AC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F17595-0E5B-492A-965F-EAD0A0E00580}" type="pres">
      <dgm:prSet presAssocID="{EB37B87B-5359-4871-90D4-FDD34C75251F}" presName="centerShape" presStyleLbl="node0" presStyleIdx="0" presStyleCnt="1"/>
      <dgm:spPr/>
      <dgm:t>
        <a:bodyPr/>
        <a:lstStyle/>
        <a:p>
          <a:endParaRPr lang="en-US"/>
        </a:p>
      </dgm:t>
    </dgm:pt>
    <dgm:pt modelId="{93F14038-A582-49B0-957E-C01CCFC07688}" type="pres">
      <dgm:prSet presAssocID="{6606F81D-ADEC-450B-9BB5-2DE09654454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919D37-B590-4E0C-B270-E019A213CF71}" type="pres">
      <dgm:prSet presAssocID="{6606F81D-ADEC-450B-9BB5-2DE09654454D}" presName="dummy" presStyleCnt="0"/>
      <dgm:spPr/>
    </dgm:pt>
    <dgm:pt modelId="{26D8F7DA-D866-4215-8AC7-AFC0AF892A9F}" type="pres">
      <dgm:prSet presAssocID="{57E84BE2-47CA-49AB-89D4-C6BF42B4785A}" presName="sibTrans" presStyleLbl="sibTrans2D1" presStyleIdx="0" presStyleCnt="7"/>
      <dgm:spPr/>
      <dgm:t>
        <a:bodyPr/>
        <a:lstStyle/>
        <a:p>
          <a:endParaRPr lang="en-US"/>
        </a:p>
      </dgm:t>
    </dgm:pt>
    <dgm:pt modelId="{70C35355-439B-4E14-8611-9114AA1C3E69}" type="pres">
      <dgm:prSet presAssocID="{80B2C1E9-9E87-4195-B4D3-8A16B5EA9C7A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055DCA-13EE-4851-909B-B817DAFB099F}" type="pres">
      <dgm:prSet presAssocID="{80B2C1E9-9E87-4195-B4D3-8A16B5EA9C7A}" presName="dummy" presStyleCnt="0"/>
      <dgm:spPr/>
    </dgm:pt>
    <dgm:pt modelId="{3C4B8C6F-EAFC-46B7-93C9-798CE5056A30}" type="pres">
      <dgm:prSet presAssocID="{1BC092A2-5F6A-4581-B099-419D64386ADB}" presName="sibTrans" presStyleLbl="sibTrans2D1" presStyleIdx="1" presStyleCnt="7"/>
      <dgm:spPr/>
      <dgm:t>
        <a:bodyPr/>
        <a:lstStyle/>
        <a:p>
          <a:endParaRPr lang="en-US"/>
        </a:p>
      </dgm:t>
    </dgm:pt>
    <dgm:pt modelId="{DF76EBA1-7EB5-4A1A-800A-A4A9B759570C}" type="pres">
      <dgm:prSet presAssocID="{B5EC9F16-A4A8-405E-88BF-87FAF2F92831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4B340A-A877-49B3-94C0-BEA8A8F99C77}" type="pres">
      <dgm:prSet presAssocID="{B5EC9F16-A4A8-405E-88BF-87FAF2F92831}" presName="dummy" presStyleCnt="0"/>
      <dgm:spPr/>
    </dgm:pt>
    <dgm:pt modelId="{96C48E58-58B8-4175-832A-B52A096A4B9F}" type="pres">
      <dgm:prSet presAssocID="{A22ED95C-8F69-4070-9BF9-596BDBC20E44}" presName="sibTrans" presStyleLbl="sibTrans2D1" presStyleIdx="2" presStyleCnt="7"/>
      <dgm:spPr/>
      <dgm:t>
        <a:bodyPr/>
        <a:lstStyle/>
        <a:p>
          <a:endParaRPr lang="en-US"/>
        </a:p>
      </dgm:t>
    </dgm:pt>
    <dgm:pt modelId="{EE722DE7-2527-4234-B1C4-9FEFB0E06C54}" type="pres">
      <dgm:prSet presAssocID="{E3622FA7-3C1D-47A7-A8DC-6C66294953AA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5A5E98-64CE-4497-B075-94560383C3D2}" type="pres">
      <dgm:prSet presAssocID="{E3622FA7-3C1D-47A7-A8DC-6C66294953AA}" presName="dummy" presStyleCnt="0"/>
      <dgm:spPr/>
    </dgm:pt>
    <dgm:pt modelId="{1BD1D2C4-1E09-4DEB-89AF-FBEFB24E256B}" type="pres">
      <dgm:prSet presAssocID="{344C1231-CC4D-45EA-A2BB-957A46FBD611}" presName="sibTrans" presStyleLbl="sibTrans2D1" presStyleIdx="3" presStyleCnt="7"/>
      <dgm:spPr/>
      <dgm:t>
        <a:bodyPr/>
        <a:lstStyle/>
        <a:p>
          <a:endParaRPr lang="en-US"/>
        </a:p>
      </dgm:t>
    </dgm:pt>
    <dgm:pt modelId="{E799DDBF-90DA-4BBD-9FB6-2D6FF5F51741}" type="pres">
      <dgm:prSet presAssocID="{98E20BF1-8DAF-4525-A476-31F9C10409EE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F8BB4A-BEB6-44C5-8F79-FC91AEF7E02C}" type="pres">
      <dgm:prSet presAssocID="{98E20BF1-8DAF-4525-A476-31F9C10409EE}" presName="dummy" presStyleCnt="0"/>
      <dgm:spPr/>
    </dgm:pt>
    <dgm:pt modelId="{C892568F-CE4B-42D6-AE59-EE347F4DF557}" type="pres">
      <dgm:prSet presAssocID="{36AA7491-A471-4830-AE1B-480DBCFCB35A}" presName="sibTrans" presStyleLbl="sibTrans2D1" presStyleIdx="4" presStyleCnt="7"/>
      <dgm:spPr/>
      <dgm:t>
        <a:bodyPr/>
        <a:lstStyle/>
        <a:p>
          <a:endParaRPr lang="en-US"/>
        </a:p>
      </dgm:t>
    </dgm:pt>
    <dgm:pt modelId="{D4A43D3F-BDC3-4998-AD30-B3E9E385B66E}" type="pres">
      <dgm:prSet presAssocID="{1F2DC5AC-64D6-4C0E-98F6-715FFBFD841E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3C3C6F-804B-4832-B957-6F95386D6B64}" type="pres">
      <dgm:prSet presAssocID="{1F2DC5AC-64D6-4C0E-98F6-715FFBFD841E}" presName="dummy" presStyleCnt="0"/>
      <dgm:spPr/>
    </dgm:pt>
    <dgm:pt modelId="{E5370927-4284-4A7F-8DC5-449C7CAD9940}" type="pres">
      <dgm:prSet presAssocID="{C507D7D9-5C70-40A4-A84C-DF2B4E58A901}" presName="sibTrans" presStyleLbl="sibTrans2D1" presStyleIdx="5" presStyleCnt="7"/>
      <dgm:spPr/>
      <dgm:t>
        <a:bodyPr/>
        <a:lstStyle/>
        <a:p>
          <a:endParaRPr lang="en-US"/>
        </a:p>
      </dgm:t>
    </dgm:pt>
    <dgm:pt modelId="{50803F5E-4BA0-487E-B12C-2D60018B423F}" type="pres">
      <dgm:prSet presAssocID="{256CC27B-5328-4034-80FD-108232ACC8FD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FDD672-0938-4940-A11D-D6697E1FB0F1}" type="pres">
      <dgm:prSet presAssocID="{256CC27B-5328-4034-80FD-108232ACC8FD}" presName="dummy" presStyleCnt="0"/>
      <dgm:spPr/>
    </dgm:pt>
    <dgm:pt modelId="{7427AAF4-8F67-4620-81B3-F4A446636F32}" type="pres">
      <dgm:prSet presAssocID="{CF86C9FE-9BD4-4CF3-8948-165370D0F496}" presName="sibTrans" presStyleLbl="sibTrans2D1" presStyleIdx="6" presStyleCnt="7"/>
      <dgm:spPr/>
      <dgm:t>
        <a:bodyPr/>
        <a:lstStyle/>
        <a:p>
          <a:endParaRPr lang="en-US"/>
        </a:p>
      </dgm:t>
    </dgm:pt>
  </dgm:ptLst>
  <dgm:cxnLst>
    <dgm:cxn modelId="{75F07FE6-1CAE-412E-90CD-01B111DBB31A}" srcId="{EB37B87B-5359-4871-90D4-FDD34C75251F}" destId="{E3622FA7-3C1D-47A7-A8DC-6C66294953AA}" srcOrd="3" destOrd="0" parTransId="{C1D8BB20-FF58-430B-9692-635ACFE0F1BD}" sibTransId="{344C1231-CC4D-45EA-A2BB-957A46FBD611}"/>
    <dgm:cxn modelId="{9DD4270D-429C-4659-9F4E-768DB3F917D3}" type="presOf" srcId="{256CC27B-5328-4034-80FD-108232ACC8FD}" destId="{50803F5E-4BA0-487E-B12C-2D60018B423F}" srcOrd="0" destOrd="0" presId="urn:microsoft.com/office/officeart/2005/8/layout/radial6"/>
    <dgm:cxn modelId="{07037D26-A680-4F42-A8B1-EC61755ED8D6}" srcId="{EB37B87B-5359-4871-90D4-FDD34C75251F}" destId="{80B2C1E9-9E87-4195-B4D3-8A16B5EA9C7A}" srcOrd="1" destOrd="0" parTransId="{10FDF9AC-82D5-4A60-9C21-6C47C1A7000E}" sibTransId="{1BC092A2-5F6A-4581-B099-419D64386ADB}"/>
    <dgm:cxn modelId="{DCD52C34-D14F-4FA1-8B07-A582A52638F2}" srcId="{EB37B87B-5359-4871-90D4-FDD34C75251F}" destId="{B5EC9F16-A4A8-405E-88BF-87FAF2F92831}" srcOrd="2" destOrd="0" parTransId="{310E23CA-B9E0-4E43-8C83-3D6311320D0C}" sibTransId="{A22ED95C-8F69-4070-9BF9-596BDBC20E44}"/>
    <dgm:cxn modelId="{B2277327-F7AA-4619-BB6F-62773D859F60}" type="presOf" srcId="{344C1231-CC4D-45EA-A2BB-957A46FBD611}" destId="{1BD1D2C4-1E09-4DEB-89AF-FBEFB24E256B}" srcOrd="0" destOrd="0" presId="urn:microsoft.com/office/officeart/2005/8/layout/radial6"/>
    <dgm:cxn modelId="{A49FEEA8-DDA6-4D96-B461-B149D57866D3}" type="presOf" srcId="{CF86C9FE-9BD4-4CF3-8948-165370D0F496}" destId="{7427AAF4-8F67-4620-81B3-F4A446636F32}" srcOrd="0" destOrd="0" presId="urn:microsoft.com/office/officeart/2005/8/layout/radial6"/>
    <dgm:cxn modelId="{94094558-6FE9-4CCF-8EE4-72956DE5DEB4}" type="presOf" srcId="{E8CECBB5-E970-457C-8166-6D5489863ACE}" destId="{E24E5626-CFFD-4823-9011-FD6140944465}" srcOrd="0" destOrd="0" presId="urn:microsoft.com/office/officeart/2005/8/layout/radial6"/>
    <dgm:cxn modelId="{A75A2875-8221-40BE-A086-CE88C8DD0A65}" type="presOf" srcId="{E3622FA7-3C1D-47A7-A8DC-6C66294953AA}" destId="{EE722DE7-2527-4234-B1C4-9FEFB0E06C54}" srcOrd="0" destOrd="0" presId="urn:microsoft.com/office/officeart/2005/8/layout/radial6"/>
    <dgm:cxn modelId="{4FEA4997-6DCC-4BCD-A064-37C385D10A2B}" type="presOf" srcId="{80B2C1E9-9E87-4195-B4D3-8A16B5EA9C7A}" destId="{70C35355-439B-4E14-8611-9114AA1C3E69}" srcOrd="0" destOrd="0" presId="urn:microsoft.com/office/officeart/2005/8/layout/radial6"/>
    <dgm:cxn modelId="{6DE05D82-B3C8-4CBF-9B48-0237A9661AB5}" type="presOf" srcId="{57E84BE2-47CA-49AB-89D4-C6BF42B4785A}" destId="{26D8F7DA-D866-4215-8AC7-AFC0AF892A9F}" srcOrd="0" destOrd="0" presId="urn:microsoft.com/office/officeart/2005/8/layout/radial6"/>
    <dgm:cxn modelId="{C8A41C17-DA99-4BCA-922A-9F2F23DC71C3}" type="presOf" srcId="{B5EC9F16-A4A8-405E-88BF-87FAF2F92831}" destId="{DF76EBA1-7EB5-4A1A-800A-A4A9B759570C}" srcOrd="0" destOrd="0" presId="urn:microsoft.com/office/officeart/2005/8/layout/radial6"/>
    <dgm:cxn modelId="{984D800F-C73A-4F52-B584-65398BD8188E}" type="presOf" srcId="{A22ED95C-8F69-4070-9BF9-596BDBC20E44}" destId="{96C48E58-58B8-4175-832A-B52A096A4B9F}" srcOrd="0" destOrd="0" presId="urn:microsoft.com/office/officeart/2005/8/layout/radial6"/>
    <dgm:cxn modelId="{5CD21551-3200-4D59-8A75-CBBA3F06F40C}" type="presOf" srcId="{EB37B87B-5359-4871-90D4-FDD34C75251F}" destId="{AFF17595-0E5B-492A-965F-EAD0A0E00580}" srcOrd="0" destOrd="0" presId="urn:microsoft.com/office/officeart/2005/8/layout/radial6"/>
    <dgm:cxn modelId="{8B40D8BB-3BC8-4EBB-86D2-466216568735}" type="presOf" srcId="{6606F81D-ADEC-450B-9BB5-2DE09654454D}" destId="{93F14038-A582-49B0-957E-C01CCFC07688}" srcOrd="0" destOrd="0" presId="urn:microsoft.com/office/officeart/2005/8/layout/radial6"/>
    <dgm:cxn modelId="{45DC0584-CA0D-40E9-930F-D2D0C28770AD}" type="presOf" srcId="{98E20BF1-8DAF-4525-A476-31F9C10409EE}" destId="{E799DDBF-90DA-4BBD-9FB6-2D6FF5F51741}" srcOrd="0" destOrd="0" presId="urn:microsoft.com/office/officeart/2005/8/layout/radial6"/>
    <dgm:cxn modelId="{6FE432BC-47F4-4606-AD55-171CCB8D115E}" srcId="{EB37B87B-5359-4871-90D4-FDD34C75251F}" destId="{1F2DC5AC-64D6-4C0E-98F6-715FFBFD841E}" srcOrd="5" destOrd="0" parTransId="{0C4FF2CE-284C-4696-8BB4-834A850487E1}" sibTransId="{C507D7D9-5C70-40A4-A84C-DF2B4E58A901}"/>
    <dgm:cxn modelId="{8B358E34-CEBD-411B-B7FD-51F965629D51}" srcId="{EB37B87B-5359-4871-90D4-FDD34C75251F}" destId="{6606F81D-ADEC-450B-9BB5-2DE09654454D}" srcOrd="0" destOrd="0" parTransId="{0452376E-0CF8-4C2E-BEF1-20387F585293}" sibTransId="{57E84BE2-47CA-49AB-89D4-C6BF42B4785A}"/>
    <dgm:cxn modelId="{09A2BE07-0A52-4B20-AF87-8FB3DFA39A95}" type="presOf" srcId="{1F2DC5AC-64D6-4C0E-98F6-715FFBFD841E}" destId="{D4A43D3F-BDC3-4998-AD30-B3E9E385B66E}" srcOrd="0" destOrd="0" presId="urn:microsoft.com/office/officeart/2005/8/layout/radial6"/>
    <dgm:cxn modelId="{700C6180-D62E-4D0C-93CA-BE40C945B5A6}" type="presOf" srcId="{C507D7D9-5C70-40A4-A84C-DF2B4E58A901}" destId="{E5370927-4284-4A7F-8DC5-449C7CAD9940}" srcOrd="0" destOrd="0" presId="urn:microsoft.com/office/officeart/2005/8/layout/radial6"/>
    <dgm:cxn modelId="{082DA74F-E1AF-4D16-BD39-AFF1C35D807A}" srcId="{E8CECBB5-E970-457C-8166-6D5489863ACE}" destId="{EB37B87B-5359-4871-90D4-FDD34C75251F}" srcOrd="0" destOrd="0" parTransId="{ECB77099-A2B1-465F-A33B-CC44A022CD3C}" sibTransId="{F70CB32C-3A7A-4025-8A9B-1440D4638275}"/>
    <dgm:cxn modelId="{CB5DBF7A-EE1F-4983-94A8-740D9C31117E}" type="presOf" srcId="{1BC092A2-5F6A-4581-B099-419D64386ADB}" destId="{3C4B8C6F-EAFC-46B7-93C9-798CE5056A30}" srcOrd="0" destOrd="0" presId="urn:microsoft.com/office/officeart/2005/8/layout/radial6"/>
    <dgm:cxn modelId="{383E724E-1AD8-423F-8B88-C27A866775D7}" srcId="{EB37B87B-5359-4871-90D4-FDD34C75251F}" destId="{256CC27B-5328-4034-80FD-108232ACC8FD}" srcOrd="6" destOrd="0" parTransId="{412EB9A2-D82D-414A-8EBE-0AF60286867D}" sibTransId="{CF86C9FE-9BD4-4CF3-8948-165370D0F496}"/>
    <dgm:cxn modelId="{1C2384AC-DEC5-4331-9ABD-387CCA2856DE}" type="presOf" srcId="{36AA7491-A471-4830-AE1B-480DBCFCB35A}" destId="{C892568F-CE4B-42D6-AE59-EE347F4DF557}" srcOrd="0" destOrd="0" presId="urn:microsoft.com/office/officeart/2005/8/layout/radial6"/>
    <dgm:cxn modelId="{53F09F13-7BEC-4D61-9AD3-0FEF52D84480}" srcId="{EB37B87B-5359-4871-90D4-FDD34C75251F}" destId="{98E20BF1-8DAF-4525-A476-31F9C10409EE}" srcOrd="4" destOrd="0" parTransId="{0FFF4630-5D5E-4E19-9BF3-8F8756B8C28F}" sibTransId="{36AA7491-A471-4830-AE1B-480DBCFCB35A}"/>
    <dgm:cxn modelId="{96A28791-44BA-4CE9-9616-9F1CD99F4CB3}" type="presParOf" srcId="{E24E5626-CFFD-4823-9011-FD6140944465}" destId="{AFF17595-0E5B-492A-965F-EAD0A0E00580}" srcOrd="0" destOrd="0" presId="urn:microsoft.com/office/officeart/2005/8/layout/radial6"/>
    <dgm:cxn modelId="{71B03F3D-ABE3-4A03-9534-887790376002}" type="presParOf" srcId="{E24E5626-CFFD-4823-9011-FD6140944465}" destId="{93F14038-A582-49B0-957E-C01CCFC07688}" srcOrd="1" destOrd="0" presId="urn:microsoft.com/office/officeart/2005/8/layout/radial6"/>
    <dgm:cxn modelId="{CA5C7E31-B007-48FC-AC43-3B5F3B8D70F3}" type="presParOf" srcId="{E24E5626-CFFD-4823-9011-FD6140944465}" destId="{46919D37-B590-4E0C-B270-E019A213CF71}" srcOrd="2" destOrd="0" presId="urn:microsoft.com/office/officeart/2005/8/layout/radial6"/>
    <dgm:cxn modelId="{F5A466CF-43E4-48CB-BD69-81B467FA07FA}" type="presParOf" srcId="{E24E5626-CFFD-4823-9011-FD6140944465}" destId="{26D8F7DA-D866-4215-8AC7-AFC0AF892A9F}" srcOrd="3" destOrd="0" presId="urn:microsoft.com/office/officeart/2005/8/layout/radial6"/>
    <dgm:cxn modelId="{90B0DA4C-43F6-4236-A604-3D0EED8C51E8}" type="presParOf" srcId="{E24E5626-CFFD-4823-9011-FD6140944465}" destId="{70C35355-439B-4E14-8611-9114AA1C3E69}" srcOrd="4" destOrd="0" presId="urn:microsoft.com/office/officeart/2005/8/layout/radial6"/>
    <dgm:cxn modelId="{159B6F86-3720-451B-9107-F0A23E4A9FCF}" type="presParOf" srcId="{E24E5626-CFFD-4823-9011-FD6140944465}" destId="{5D055DCA-13EE-4851-909B-B817DAFB099F}" srcOrd="5" destOrd="0" presId="urn:microsoft.com/office/officeart/2005/8/layout/radial6"/>
    <dgm:cxn modelId="{AB5882AE-25AD-4872-A600-8F559C8335FA}" type="presParOf" srcId="{E24E5626-CFFD-4823-9011-FD6140944465}" destId="{3C4B8C6F-EAFC-46B7-93C9-798CE5056A30}" srcOrd="6" destOrd="0" presId="urn:microsoft.com/office/officeart/2005/8/layout/radial6"/>
    <dgm:cxn modelId="{7A87DE61-A91B-4F19-9737-50D1832AA630}" type="presParOf" srcId="{E24E5626-CFFD-4823-9011-FD6140944465}" destId="{DF76EBA1-7EB5-4A1A-800A-A4A9B759570C}" srcOrd="7" destOrd="0" presId="urn:microsoft.com/office/officeart/2005/8/layout/radial6"/>
    <dgm:cxn modelId="{0B1696D8-5360-49EA-9AAF-F05C84464B29}" type="presParOf" srcId="{E24E5626-CFFD-4823-9011-FD6140944465}" destId="{3E4B340A-A877-49B3-94C0-BEA8A8F99C77}" srcOrd="8" destOrd="0" presId="urn:microsoft.com/office/officeart/2005/8/layout/radial6"/>
    <dgm:cxn modelId="{97F26643-F074-4D40-B4E5-A71D0F15A0F7}" type="presParOf" srcId="{E24E5626-CFFD-4823-9011-FD6140944465}" destId="{96C48E58-58B8-4175-832A-B52A096A4B9F}" srcOrd="9" destOrd="0" presId="urn:microsoft.com/office/officeart/2005/8/layout/radial6"/>
    <dgm:cxn modelId="{FB1F6EC9-DB9B-43E0-B321-F3E7CE5F9E4F}" type="presParOf" srcId="{E24E5626-CFFD-4823-9011-FD6140944465}" destId="{EE722DE7-2527-4234-B1C4-9FEFB0E06C54}" srcOrd="10" destOrd="0" presId="urn:microsoft.com/office/officeart/2005/8/layout/radial6"/>
    <dgm:cxn modelId="{33203CD2-30D8-4242-B474-6AE7AFA09E93}" type="presParOf" srcId="{E24E5626-CFFD-4823-9011-FD6140944465}" destId="{625A5E98-64CE-4497-B075-94560383C3D2}" srcOrd="11" destOrd="0" presId="urn:microsoft.com/office/officeart/2005/8/layout/radial6"/>
    <dgm:cxn modelId="{63914F4F-B53E-4B72-B139-8AE0598EF60B}" type="presParOf" srcId="{E24E5626-CFFD-4823-9011-FD6140944465}" destId="{1BD1D2C4-1E09-4DEB-89AF-FBEFB24E256B}" srcOrd="12" destOrd="0" presId="urn:microsoft.com/office/officeart/2005/8/layout/radial6"/>
    <dgm:cxn modelId="{FE291968-3555-41ED-9E4D-A4BDDE1B4D3F}" type="presParOf" srcId="{E24E5626-CFFD-4823-9011-FD6140944465}" destId="{E799DDBF-90DA-4BBD-9FB6-2D6FF5F51741}" srcOrd="13" destOrd="0" presId="urn:microsoft.com/office/officeart/2005/8/layout/radial6"/>
    <dgm:cxn modelId="{29DC992A-2C1A-4C10-8704-40B33E53789C}" type="presParOf" srcId="{E24E5626-CFFD-4823-9011-FD6140944465}" destId="{30F8BB4A-BEB6-44C5-8F79-FC91AEF7E02C}" srcOrd="14" destOrd="0" presId="urn:microsoft.com/office/officeart/2005/8/layout/radial6"/>
    <dgm:cxn modelId="{FCF52F98-75D1-453B-A839-47E01E293CF1}" type="presParOf" srcId="{E24E5626-CFFD-4823-9011-FD6140944465}" destId="{C892568F-CE4B-42D6-AE59-EE347F4DF557}" srcOrd="15" destOrd="0" presId="urn:microsoft.com/office/officeart/2005/8/layout/radial6"/>
    <dgm:cxn modelId="{C52F1F07-388E-4F94-B340-F9E3E4760B4F}" type="presParOf" srcId="{E24E5626-CFFD-4823-9011-FD6140944465}" destId="{D4A43D3F-BDC3-4998-AD30-B3E9E385B66E}" srcOrd="16" destOrd="0" presId="urn:microsoft.com/office/officeart/2005/8/layout/radial6"/>
    <dgm:cxn modelId="{523EAE3F-661C-4529-9BF2-95327F0ACD6B}" type="presParOf" srcId="{E24E5626-CFFD-4823-9011-FD6140944465}" destId="{BD3C3C6F-804B-4832-B957-6F95386D6B64}" srcOrd="17" destOrd="0" presId="urn:microsoft.com/office/officeart/2005/8/layout/radial6"/>
    <dgm:cxn modelId="{61346835-8EB9-4BB7-8F21-2DBA5E824043}" type="presParOf" srcId="{E24E5626-CFFD-4823-9011-FD6140944465}" destId="{E5370927-4284-4A7F-8DC5-449C7CAD9940}" srcOrd="18" destOrd="0" presId="urn:microsoft.com/office/officeart/2005/8/layout/radial6"/>
    <dgm:cxn modelId="{82A17919-867D-473B-8D2F-84D6BE02E5BE}" type="presParOf" srcId="{E24E5626-CFFD-4823-9011-FD6140944465}" destId="{50803F5E-4BA0-487E-B12C-2D60018B423F}" srcOrd="19" destOrd="0" presId="urn:microsoft.com/office/officeart/2005/8/layout/radial6"/>
    <dgm:cxn modelId="{CE7ACA53-465F-4CE8-B590-9025B866B401}" type="presParOf" srcId="{E24E5626-CFFD-4823-9011-FD6140944465}" destId="{FEFDD672-0938-4940-A11D-D6697E1FB0F1}" srcOrd="20" destOrd="0" presId="urn:microsoft.com/office/officeart/2005/8/layout/radial6"/>
    <dgm:cxn modelId="{8C8112B7-68BB-4A11-9ED1-897724356991}" type="presParOf" srcId="{E24E5626-CFFD-4823-9011-FD6140944465}" destId="{7427AAF4-8F67-4620-81B3-F4A446636F32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7CCB6A-7C62-42B1-83D0-E6722254EFCF}" type="doc">
      <dgm:prSet loTypeId="urn:microsoft.com/office/officeart/2005/8/layout/venn1" loCatId="relationship" qsTypeId="urn:microsoft.com/office/officeart/2005/8/quickstyle/simple1" qsCatId="simple" csTypeId="urn:microsoft.com/office/officeart/2005/8/colors/colorful2" csCatId="colorful" phldr="1"/>
      <dgm:spPr/>
    </dgm:pt>
    <dgm:pt modelId="{AB88719A-FFC7-4B6B-96B9-B554DABA75A8}">
      <dgm:prSet phldrT="[Text]" custT="1"/>
      <dgm:spPr/>
      <dgm:t>
        <a:bodyPr/>
        <a:lstStyle/>
        <a:p>
          <a:r>
            <a:rPr lang="vi-VN" sz="2400" b="0" dirty="0" smtClean="0"/>
            <a:t>1.TỔ CHỨC LỚP HỌC</a:t>
          </a:r>
          <a:endParaRPr lang="en-US" sz="2400" b="0" dirty="0"/>
        </a:p>
      </dgm:t>
    </dgm:pt>
    <dgm:pt modelId="{04D42B7A-13DB-4DDD-B9AF-924F4025EDFA}" type="parTrans" cxnId="{0D638494-1A12-4FB5-91D1-45C1139795E9}">
      <dgm:prSet/>
      <dgm:spPr/>
      <dgm:t>
        <a:bodyPr/>
        <a:lstStyle/>
        <a:p>
          <a:endParaRPr lang="en-US"/>
        </a:p>
      </dgm:t>
    </dgm:pt>
    <dgm:pt modelId="{69AB12E6-DD2C-4A06-A184-A30D5F7C8D25}" type="sibTrans" cxnId="{0D638494-1A12-4FB5-91D1-45C1139795E9}">
      <dgm:prSet/>
      <dgm:spPr/>
      <dgm:t>
        <a:bodyPr/>
        <a:lstStyle/>
        <a:p>
          <a:endParaRPr lang="en-US"/>
        </a:p>
      </dgm:t>
    </dgm:pt>
    <dgm:pt modelId="{F0A66BDF-F8C8-45F4-A9E1-8C3DE5EF4317}">
      <dgm:prSet phldrT="[Text]" custT="1"/>
      <dgm:spPr/>
      <dgm:t>
        <a:bodyPr/>
        <a:lstStyle/>
        <a:p>
          <a:r>
            <a:rPr lang="vi-VN" sz="2400" b="0" dirty="0" smtClean="0"/>
            <a:t>2. TỔ CHỨC BÀI HỌC</a:t>
          </a:r>
          <a:endParaRPr lang="en-US" sz="2400" b="0" dirty="0"/>
        </a:p>
      </dgm:t>
    </dgm:pt>
    <dgm:pt modelId="{D92DBE89-6E3A-4CC2-AE2C-D3263F11A311}" type="parTrans" cxnId="{F634471A-EABC-4BD0-B46A-88694A2F7F36}">
      <dgm:prSet/>
      <dgm:spPr/>
      <dgm:t>
        <a:bodyPr/>
        <a:lstStyle/>
        <a:p>
          <a:endParaRPr lang="en-US"/>
        </a:p>
      </dgm:t>
    </dgm:pt>
    <dgm:pt modelId="{C7294F52-11CB-4B14-8825-5BD14418DC23}" type="sibTrans" cxnId="{F634471A-EABC-4BD0-B46A-88694A2F7F36}">
      <dgm:prSet/>
      <dgm:spPr/>
      <dgm:t>
        <a:bodyPr/>
        <a:lstStyle/>
        <a:p>
          <a:endParaRPr lang="en-US"/>
        </a:p>
      </dgm:t>
    </dgm:pt>
    <dgm:pt modelId="{EA992894-EFFC-42BD-87CD-9511A0A83BA4}">
      <dgm:prSet phldrT="[Text]" custT="1"/>
      <dgm:spPr/>
      <dgm:t>
        <a:bodyPr/>
        <a:lstStyle/>
        <a:p>
          <a:r>
            <a:rPr lang="vi-VN" sz="2400" b="0" dirty="0" smtClean="0"/>
            <a:t>3. KIỂM TRA ĐÁNH GIÁ</a:t>
          </a:r>
          <a:endParaRPr lang="en-US" sz="2400" b="0" dirty="0"/>
        </a:p>
      </dgm:t>
    </dgm:pt>
    <dgm:pt modelId="{56B7459A-AB81-46D2-B53A-EF7E6EAF1E71}" type="parTrans" cxnId="{81F3CAB2-F121-422C-921E-52FBAA9ED88D}">
      <dgm:prSet/>
      <dgm:spPr/>
      <dgm:t>
        <a:bodyPr/>
        <a:lstStyle/>
        <a:p>
          <a:endParaRPr lang="en-US"/>
        </a:p>
      </dgm:t>
    </dgm:pt>
    <dgm:pt modelId="{9B9AD2E0-648E-422C-AD63-87B7AF25AB18}" type="sibTrans" cxnId="{81F3CAB2-F121-422C-921E-52FBAA9ED88D}">
      <dgm:prSet/>
      <dgm:spPr/>
      <dgm:t>
        <a:bodyPr/>
        <a:lstStyle/>
        <a:p>
          <a:endParaRPr lang="en-US"/>
        </a:p>
      </dgm:t>
    </dgm:pt>
    <dgm:pt modelId="{5CC2C92D-8528-42C8-8C7C-0F62951CB994}" type="pres">
      <dgm:prSet presAssocID="{9E7CCB6A-7C62-42B1-83D0-E6722254EFCF}" presName="compositeShape" presStyleCnt="0">
        <dgm:presLayoutVars>
          <dgm:chMax val="7"/>
          <dgm:dir/>
          <dgm:resizeHandles val="exact"/>
        </dgm:presLayoutVars>
      </dgm:prSet>
      <dgm:spPr/>
    </dgm:pt>
    <dgm:pt modelId="{078484FF-4D54-4942-955C-27B579D5D7EF}" type="pres">
      <dgm:prSet presAssocID="{AB88719A-FFC7-4B6B-96B9-B554DABA75A8}" presName="circ1" presStyleLbl="vennNode1" presStyleIdx="0" presStyleCnt="3"/>
      <dgm:spPr/>
      <dgm:t>
        <a:bodyPr/>
        <a:lstStyle/>
        <a:p>
          <a:endParaRPr lang="en-US"/>
        </a:p>
      </dgm:t>
    </dgm:pt>
    <dgm:pt modelId="{5180E616-D5DD-4841-91ED-D9B145AC5C41}" type="pres">
      <dgm:prSet presAssocID="{AB88719A-FFC7-4B6B-96B9-B554DABA75A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F9039C-76A1-4229-A81C-119D0F90B981}" type="pres">
      <dgm:prSet presAssocID="{F0A66BDF-F8C8-45F4-A9E1-8C3DE5EF4317}" presName="circ2" presStyleLbl="vennNode1" presStyleIdx="1" presStyleCnt="3"/>
      <dgm:spPr/>
      <dgm:t>
        <a:bodyPr/>
        <a:lstStyle/>
        <a:p>
          <a:endParaRPr lang="en-US"/>
        </a:p>
      </dgm:t>
    </dgm:pt>
    <dgm:pt modelId="{869842C3-E069-42A0-8A90-D9475ACD35D8}" type="pres">
      <dgm:prSet presAssocID="{F0A66BDF-F8C8-45F4-A9E1-8C3DE5EF431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A17BAE-A9F2-4C65-929D-E7927CF7E229}" type="pres">
      <dgm:prSet presAssocID="{EA992894-EFFC-42BD-87CD-9511A0A83BA4}" presName="circ3" presStyleLbl="vennNode1" presStyleIdx="2" presStyleCnt="3"/>
      <dgm:spPr/>
      <dgm:t>
        <a:bodyPr/>
        <a:lstStyle/>
        <a:p>
          <a:endParaRPr lang="en-US"/>
        </a:p>
      </dgm:t>
    </dgm:pt>
    <dgm:pt modelId="{036A743E-DCC8-458D-8DA2-C3FF2C89A69F}" type="pres">
      <dgm:prSet presAssocID="{EA992894-EFFC-42BD-87CD-9511A0A83BA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10BB14-54D1-4A33-A6C1-51E96E2FA01B}" type="presOf" srcId="{F0A66BDF-F8C8-45F4-A9E1-8C3DE5EF4317}" destId="{DBF9039C-76A1-4229-A81C-119D0F90B981}" srcOrd="0" destOrd="0" presId="urn:microsoft.com/office/officeart/2005/8/layout/venn1"/>
    <dgm:cxn modelId="{F634471A-EABC-4BD0-B46A-88694A2F7F36}" srcId="{9E7CCB6A-7C62-42B1-83D0-E6722254EFCF}" destId="{F0A66BDF-F8C8-45F4-A9E1-8C3DE5EF4317}" srcOrd="1" destOrd="0" parTransId="{D92DBE89-6E3A-4CC2-AE2C-D3263F11A311}" sibTransId="{C7294F52-11CB-4B14-8825-5BD14418DC23}"/>
    <dgm:cxn modelId="{1BADB175-A1A1-4389-9987-4C3332D261FC}" type="presOf" srcId="{F0A66BDF-F8C8-45F4-A9E1-8C3DE5EF4317}" destId="{869842C3-E069-42A0-8A90-D9475ACD35D8}" srcOrd="1" destOrd="0" presId="urn:microsoft.com/office/officeart/2005/8/layout/venn1"/>
    <dgm:cxn modelId="{02351917-9A84-4D6D-BE04-98FCE8743611}" type="presOf" srcId="{EA992894-EFFC-42BD-87CD-9511A0A83BA4}" destId="{036A743E-DCC8-458D-8DA2-C3FF2C89A69F}" srcOrd="1" destOrd="0" presId="urn:microsoft.com/office/officeart/2005/8/layout/venn1"/>
    <dgm:cxn modelId="{033044AC-9705-4114-9C51-3F98E3283D0F}" type="presOf" srcId="{EA992894-EFFC-42BD-87CD-9511A0A83BA4}" destId="{FAA17BAE-A9F2-4C65-929D-E7927CF7E229}" srcOrd="0" destOrd="0" presId="urn:microsoft.com/office/officeart/2005/8/layout/venn1"/>
    <dgm:cxn modelId="{0D638494-1A12-4FB5-91D1-45C1139795E9}" srcId="{9E7CCB6A-7C62-42B1-83D0-E6722254EFCF}" destId="{AB88719A-FFC7-4B6B-96B9-B554DABA75A8}" srcOrd="0" destOrd="0" parTransId="{04D42B7A-13DB-4DDD-B9AF-924F4025EDFA}" sibTransId="{69AB12E6-DD2C-4A06-A184-A30D5F7C8D25}"/>
    <dgm:cxn modelId="{01674502-E858-40BB-8FC5-E615E422EC3B}" type="presOf" srcId="{AB88719A-FFC7-4B6B-96B9-B554DABA75A8}" destId="{5180E616-D5DD-4841-91ED-D9B145AC5C41}" srcOrd="1" destOrd="0" presId="urn:microsoft.com/office/officeart/2005/8/layout/venn1"/>
    <dgm:cxn modelId="{877BACB5-FCF9-4042-9724-70248AFC963B}" type="presOf" srcId="{AB88719A-FFC7-4B6B-96B9-B554DABA75A8}" destId="{078484FF-4D54-4942-955C-27B579D5D7EF}" srcOrd="0" destOrd="0" presId="urn:microsoft.com/office/officeart/2005/8/layout/venn1"/>
    <dgm:cxn modelId="{81F3CAB2-F121-422C-921E-52FBAA9ED88D}" srcId="{9E7CCB6A-7C62-42B1-83D0-E6722254EFCF}" destId="{EA992894-EFFC-42BD-87CD-9511A0A83BA4}" srcOrd="2" destOrd="0" parTransId="{56B7459A-AB81-46D2-B53A-EF7E6EAF1E71}" sibTransId="{9B9AD2E0-648E-422C-AD63-87B7AF25AB18}"/>
    <dgm:cxn modelId="{D3439CA1-9BE6-4BF4-A1A5-97944FA64AF4}" type="presOf" srcId="{9E7CCB6A-7C62-42B1-83D0-E6722254EFCF}" destId="{5CC2C92D-8528-42C8-8C7C-0F62951CB994}" srcOrd="0" destOrd="0" presId="urn:microsoft.com/office/officeart/2005/8/layout/venn1"/>
    <dgm:cxn modelId="{09F23D44-1D90-4B7C-9CBA-CBCDDEB026FC}" type="presParOf" srcId="{5CC2C92D-8528-42C8-8C7C-0F62951CB994}" destId="{078484FF-4D54-4942-955C-27B579D5D7EF}" srcOrd="0" destOrd="0" presId="urn:microsoft.com/office/officeart/2005/8/layout/venn1"/>
    <dgm:cxn modelId="{28D95D0F-9218-4C9F-8655-6624A1C3AD03}" type="presParOf" srcId="{5CC2C92D-8528-42C8-8C7C-0F62951CB994}" destId="{5180E616-D5DD-4841-91ED-D9B145AC5C41}" srcOrd="1" destOrd="0" presId="urn:microsoft.com/office/officeart/2005/8/layout/venn1"/>
    <dgm:cxn modelId="{806774E9-D4C7-4467-87FE-07127F395DE5}" type="presParOf" srcId="{5CC2C92D-8528-42C8-8C7C-0F62951CB994}" destId="{DBF9039C-76A1-4229-A81C-119D0F90B981}" srcOrd="2" destOrd="0" presId="urn:microsoft.com/office/officeart/2005/8/layout/venn1"/>
    <dgm:cxn modelId="{3E98D12D-FF84-4D40-AC63-76FBCCA37325}" type="presParOf" srcId="{5CC2C92D-8528-42C8-8C7C-0F62951CB994}" destId="{869842C3-E069-42A0-8A90-D9475ACD35D8}" srcOrd="3" destOrd="0" presId="urn:microsoft.com/office/officeart/2005/8/layout/venn1"/>
    <dgm:cxn modelId="{3D26A7B3-3D43-42AD-8A90-7F8BECB5E6E2}" type="presParOf" srcId="{5CC2C92D-8528-42C8-8C7C-0F62951CB994}" destId="{FAA17BAE-A9F2-4C65-929D-E7927CF7E229}" srcOrd="4" destOrd="0" presId="urn:microsoft.com/office/officeart/2005/8/layout/venn1"/>
    <dgm:cxn modelId="{3050B4A2-E7CE-4A76-A08A-E7092D16A6FE}" type="presParOf" srcId="{5CC2C92D-8528-42C8-8C7C-0F62951CB994}" destId="{036A743E-DCC8-458D-8DA2-C3FF2C89A69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8D8140-5FFC-446A-93B1-467CADD32845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F75F80A-114A-45CC-B311-7F34270EC693}">
      <dgm:prSet phldrT="[Text]"/>
      <dgm:spPr/>
      <dgm:t>
        <a:bodyPr/>
        <a:lstStyle/>
        <a:p>
          <a:r>
            <a:rPr lang="vi-VN" dirty="0" smtClean="0"/>
            <a:t>TRUYỀN THỐNG</a:t>
          </a:r>
          <a:endParaRPr lang="en-US" dirty="0"/>
        </a:p>
      </dgm:t>
    </dgm:pt>
    <dgm:pt modelId="{0DE979AE-C2BE-48A2-A276-3B47AC2B3191}" type="parTrans" cxnId="{5A12620A-9BA8-4E64-B2C8-CE2768367480}">
      <dgm:prSet/>
      <dgm:spPr/>
      <dgm:t>
        <a:bodyPr/>
        <a:lstStyle/>
        <a:p>
          <a:endParaRPr lang="en-US"/>
        </a:p>
      </dgm:t>
    </dgm:pt>
    <dgm:pt modelId="{CEAD08D7-ED73-4DFE-A2D5-650DF95C5A3B}" type="sibTrans" cxnId="{5A12620A-9BA8-4E64-B2C8-CE2768367480}">
      <dgm:prSet/>
      <dgm:spPr/>
      <dgm:t>
        <a:bodyPr/>
        <a:lstStyle/>
        <a:p>
          <a:endParaRPr lang="en-US"/>
        </a:p>
      </dgm:t>
    </dgm:pt>
    <dgm:pt modelId="{454F1A0C-BACA-4C6B-851E-63A02FD7B006}">
      <dgm:prSet phldrT="[Text]"/>
      <dgm:spPr/>
      <dgm:t>
        <a:bodyPr/>
        <a:lstStyle/>
        <a:p>
          <a:r>
            <a:rPr lang="vi-VN" dirty="0" smtClean="0"/>
            <a:t>LỚP HỌC MỚI (VNEN)</a:t>
          </a:r>
          <a:endParaRPr lang="en-US" dirty="0"/>
        </a:p>
      </dgm:t>
    </dgm:pt>
    <dgm:pt modelId="{05BA0591-A39C-43C1-A9A0-52001D73414D}" type="parTrans" cxnId="{620B5B04-55AB-4791-97C8-FEC3E49B019D}">
      <dgm:prSet/>
      <dgm:spPr/>
      <dgm:t>
        <a:bodyPr/>
        <a:lstStyle/>
        <a:p>
          <a:endParaRPr lang="en-US"/>
        </a:p>
      </dgm:t>
    </dgm:pt>
    <dgm:pt modelId="{D9BFE107-71BC-4163-BF99-23A8163EFC2C}" type="sibTrans" cxnId="{620B5B04-55AB-4791-97C8-FEC3E49B019D}">
      <dgm:prSet/>
      <dgm:spPr/>
      <dgm:t>
        <a:bodyPr/>
        <a:lstStyle/>
        <a:p>
          <a:endParaRPr lang="en-US"/>
        </a:p>
      </dgm:t>
    </dgm:pt>
    <dgm:pt modelId="{DD983126-21F9-452B-9975-759517214CC1}">
      <dgm:prSet phldrT="[Text]"/>
      <dgm:spPr/>
      <dgm:t>
        <a:bodyPr/>
        <a:lstStyle/>
        <a:p>
          <a:r>
            <a:rPr lang="vi-VN" dirty="0" smtClean="0"/>
            <a:t>LỚP HỌC ĐẢO NGƯỢC</a:t>
          </a:r>
          <a:endParaRPr lang="en-US" dirty="0"/>
        </a:p>
      </dgm:t>
    </dgm:pt>
    <dgm:pt modelId="{561DCDB6-CB1D-4DD2-96F5-ECED7FEF2F68}" type="parTrans" cxnId="{BC6B2C11-0620-4B16-B9FE-743F82166620}">
      <dgm:prSet/>
      <dgm:spPr/>
      <dgm:t>
        <a:bodyPr/>
        <a:lstStyle/>
        <a:p>
          <a:endParaRPr lang="en-US"/>
        </a:p>
      </dgm:t>
    </dgm:pt>
    <dgm:pt modelId="{98C274A5-3FBB-496C-8D38-C97E12CA6680}" type="sibTrans" cxnId="{BC6B2C11-0620-4B16-B9FE-743F82166620}">
      <dgm:prSet/>
      <dgm:spPr/>
      <dgm:t>
        <a:bodyPr/>
        <a:lstStyle/>
        <a:p>
          <a:endParaRPr lang="en-US"/>
        </a:p>
      </dgm:t>
    </dgm:pt>
    <dgm:pt modelId="{780A934E-C12E-4D60-8AC2-58C13A5E10E5}" type="pres">
      <dgm:prSet presAssocID="{1D8D8140-5FFC-446A-93B1-467CADD3284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B78FE0D-E27C-4DD6-90C2-F10357ADE56C}" type="pres">
      <dgm:prSet presAssocID="{EF75F80A-114A-45CC-B311-7F34270EC693}" presName="parentLin" presStyleCnt="0"/>
      <dgm:spPr/>
    </dgm:pt>
    <dgm:pt modelId="{7D8C862E-4E85-4776-94D4-39C790866F88}" type="pres">
      <dgm:prSet presAssocID="{EF75F80A-114A-45CC-B311-7F34270EC693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7E8B0B00-5B49-4B80-80FD-AFEFD256A01B}" type="pres">
      <dgm:prSet presAssocID="{EF75F80A-114A-45CC-B311-7F34270EC69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71805-B437-44DA-AC1D-0692C4151B09}" type="pres">
      <dgm:prSet presAssocID="{EF75F80A-114A-45CC-B311-7F34270EC693}" presName="negativeSpace" presStyleCnt="0"/>
      <dgm:spPr/>
    </dgm:pt>
    <dgm:pt modelId="{47091B60-55E3-47A9-B25F-13DCE9FCBDFC}" type="pres">
      <dgm:prSet presAssocID="{EF75F80A-114A-45CC-B311-7F34270EC693}" presName="childText" presStyleLbl="conFgAcc1" presStyleIdx="0" presStyleCnt="3">
        <dgm:presLayoutVars>
          <dgm:bulletEnabled val="1"/>
        </dgm:presLayoutVars>
      </dgm:prSet>
      <dgm:spPr/>
    </dgm:pt>
    <dgm:pt modelId="{731FB225-0823-477D-9982-C66FE6906188}" type="pres">
      <dgm:prSet presAssocID="{CEAD08D7-ED73-4DFE-A2D5-650DF95C5A3B}" presName="spaceBetweenRectangles" presStyleCnt="0"/>
      <dgm:spPr/>
    </dgm:pt>
    <dgm:pt modelId="{3BD275D7-FB91-4F1C-962A-D0B3A1CD21F9}" type="pres">
      <dgm:prSet presAssocID="{454F1A0C-BACA-4C6B-851E-63A02FD7B006}" presName="parentLin" presStyleCnt="0"/>
      <dgm:spPr/>
    </dgm:pt>
    <dgm:pt modelId="{EA068B2C-BF5E-4747-8D96-78BBB42FCA0F}" type="pres">
      <dgm:prSet presAssocID="{454F1A0C-BACA-4C6B-851E-63A02FD7B006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59A049FE-5C67-490A-AA79-771B6118550B}" type="pres">
      <dgm:prSet presAssocID="{454F1A0C-BACA-4C6B-851E-63A02FD7B00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231B6A-2E90-47A9-8E5A-01855D26EC78}" type="pres">
      <dgm:prSet presAssocID="{454F1A0C-BACA-4C6B-851E-63A02FD7B006}" presName="negativeSpace" presStyleCnt="0"/>
      <dgm:spPr/>
    </dgm:pt>
    <dgm:pt modelId="{0A2EA93E-2163-4A40-ABA3-3A2EAEFD9A28}" type="pres">
      <dgm:prSet presAssocID="{454F1A0C-BACA-4C6B-851E-63A02FD7B006}" presName="childText" presStyleLbl="conFgAcc1" presStyleIdx="1" presStyleCnt="3">
        <dgm:presLayoutVars>
          <dgm:bulletEnabled val="1"/>
        </dgm:presLayoutVars>
      </dgm:prSet>
      <dgm:spPr/>
    </dgm:pt>
    <dgm:pt modelId="{25523844-694F-47D3-9323-2AABA36BF19E}" type="pres">
      <dgm:prSet presAssocID="{D9BFE107-71BC-4163-BF99-23A8163EFC2C}" presName="spaceBetweenRectangles" presStyleCnt="0"/>
      <dgm:spPr/>
    </dgm:pt>
    <dgm:pt modelId="{469B1683-B177-4F83-B950-9F096F78A42C}" type="pres">
      <dgm:prSet presAssocID="{DD983126-21F9-452B-9975-759517214CC1}" presName="parentLin" presStyleCnt="0"/>
      <dgm:spPr/>
    </dgm:pt>
    <dgm:pt modelId="{DC778E63-18CC-4135-946F-A112408CB6F3}" type="pres">
      <dgm:prSet presAssocID="{DD983126-21F9-452B-9975-759517214CC1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2BB0679A-8933-4143-88ED-80F7AC37EDCC}" type="pres">
      <dgm:prSet presAssocID="{DD983126-21F9-452B-9975-759517214CC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EFAD2D-633A-424E-9801-53DCFA823195}" type="pres">
      <dgm:prSet presAssocID="{DD983126-21F9-452B-9975-759517214CC1}" presName="negativeSpace" presStyleCnt="0"/>
      <dgm:spPr/>
    </dgm:pt>
    <dgm:pt modelId="{C5FD5D68-17F5-4339-B444-D5F188A6368B}" type="pres">
      <dgm:prSet presAssocID="{DD983126-21F9-452B-9975-759517214CC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828F153-25BC-4C6E-B324-27DD7ED33F42}" type="presOf" srcId="{454F1A0C-BACA-4C6B-851E-63A02FD7B006}" destId="{59A049FE-5C67-490A-AA79-771B6118550B}" srcOrd="1" destOrd="0" presId="urn:microsoft.com/office/officeart/2005/8/layout/list1"/>
    <dgm:cxn modelId="{8C082D6C-DF96-443C-BECC-3AAD321D86F3}" type="presOf" srcId="{DD983126-21F9-452B-9975-759517214CC1}" destId="{2BB0679A-8933-4143-88ED-80F7AC37EDCC}" srcOrd="1" destOrd="0" presId="urn:microsoft.com/office/officeart/2005/8/layout/list1"/>
    <dgm:cxn modelId="{32088EBA-54D7-48B0-9916-1FEB0DB5C240}" type="presOf" srcId="{1D8D8140-5FFC-446A-93B1-467CADD32845}" destId="{780A934E-C12E-4D60-8AC2-58C13A5E10E5}" srcOrd="0" destOrd="0" presId="urn:microsoft.com/office/officeart/2005/8/layout/list1"/>
    <dgm:cxn modelId="{D83C4B37-74E1-47BB-80C6-430A93E2007D}" type="presOf" srcId="{EF75F80A-114A-45CC-B311-7F34270EC693}" destId="{7E8B0B00-5B49-4B80-80FD-AFEFD256A01B}" srcOrd="1" destOrd="0" presId="urn:microsoft.com/office/officeart/2005/8/layout/list1"/>
    <dgm:cxn modelId="{741B400E-8D16-4B2D-946A-79D21F93EC4C}" type="presOf" srcId="{EF75F80A-114A-45CC-B311-7F34270EC693}" destId="{7D8C862E-4E85-4776-94D4-39C790866F88}" srcOrd="0" destOrd="0" presId="urn:microsoft.com/office/officeart/2005/8/layout/list1"/>
    <dgm:cxn modelId="{BC6B2C11-0620-4B16-B9FE-743F82166620}" srcId="{1D8D8140-5FFC-446A-93B1-467CADD32845}" destId="{DD983126-21F9-452B-9975-759517214CC1}" srcOrd="2" destOrd="0" parTransId="{561DCDB6-CB1D-4DD2-96F5-ECED7FEF2F68}" sibTransId="{98C274A5-3FBB-496C-8D38-C97E12CA6680}"/>
    <dgm:cxn modelId="{5A12620A-9BA8-4E64-B2C8-CE2768367480}" srcId="{1D8D8140-5FFC-446A-93B1-467CADD32845}" destId="{EF75F80A-114A-45CC-B311-7F34270EC693}" srcOrd="0" destOrd="0" parTransId="{0DE979AE-C2BE-48A2-A276-3B47AC2B3191}" sibTransId="{CEAD08D7-ED73-4DFE-A2D5-650DF95C5A3B}"/>
    <dgm:cxn modelId="{620B5B04-55AB-4791-97C8-FEC3E49B019D}" srcId="{1D8D8140-5FFC-446A-93B1-467CADD32845}" destId="{454F1A0C-BACA-4C6B-851E-63A02FD7B006}" srcOrd="1" destOrd="0" parTransId="{05BA0591-A39C-43C1-A9A0-52001D73414D}" sibTransId="{D9BFE107-71BC-4163-BF99-23A8163EFC2C}"/>
    <dgm:cxn modelId="{44815DF8-3EEF-4FC8-A6E2-E3ECACCBBB43}" type="presOf" srcId="{454F1A0C-BACA-4C6B-851E-63A02FD7B006}" destId="{EA068B2C-BF5E-4747-8D96-78BBB42FCA0F}" srcOrd="0" destOrd="0" presId="urn:microsoft.com/office/officeart/2005/8/layout/list1"/>
    <dgm:cxn modelId="{35A8379C-968C-45DA-B7AE-15E5F9206D54}" type="presOf" srcId="{DD983126-21F9-452B-9975-759517214CC1}" destId="{DC778E63-18CC-4135-946F-A112408CB6F3}" srcOrd="0" destOrd="0" presId="urn:microsoft.com/office/officeart/2005/8/layout/list1"/>
    <dgm:cxn modelId="{CE5BFCA6-8B8B-4B7D-95D5-1BD5D4034FFF}" type="presParOf" srcId="{780A934E-C12E-4D60-8AC2-58C13A5E10E5}" destId="{DB78FE0D-E27C-4DD6-90C2-F10357ADE56C}" srcOrd="0" destOrd="0" presId="urn:microsoft.com/office/officeart/2005/8/layout/list1"/>
    <dgm:cxn modelId="{7A358F32-207C-43F2-A85C-10151F59DC34}" type="presParOf" srcId="{DB78FE0D-E27C-4DD6-90C2-F10357ADE56C}" destId="{7D8C862E-4E85-4776-94D4-39C790866F88}" srcOrd="0" destOrd="0" presId="urn:microsoft.com/office/officeart/2005/8/layout/list1"/>
    <dgm:cxn modelId="{15C4207B-2B0B-4F9F-8FEB-690AF3BB1230}" type="presParOf" srcId="{DB78FE0D-E27C-4DD6-90C2-F10357ADE56C}" destId="{7E8B0B00-5B49-4B80-80FD-AFEFD256A01B}" srcOrd="1" destOrd="0" presId="urn:microsoft.com/office/officeart/2005/8/layout/list1"/>
    <dgm:cxn modelId="{91426851-0B05-4298-927B-ED8F79CF7240}" type="presParOf" srcId="{780A934E-C12E-4D60-8AC2-58C13A5E10E5}" destId="{48571805-B437-44DA-AC1D-0692C4151B09}" srcOrd="1" destOrd="0" presId="urn:microsoft.com/office/officeart/2005/8/layout/list1"/>
    <dgm:cxn modelId="{7B2A0537-EE64-46DA-ADE8-CF78EAFD0EAE}" type="presParOf" srcId="{780A934E-C12E-4D60-8AC2-58C13A5E10E5}" destId="{47091B60-55E3-47A9-B25F-13DCE9FCBDFC}" srcOrd="2" destOrd="0" presId="urn:microsoft.com/office/officeart/2005/8/layout/list1"/>
    <dgm:cxn modelId="{2ACDE94B-E2CC-4A00-B653-F9AD1EDAB893}" type="presParOf" srcId="{780A934E-C12E-4D60-8AC2-58C13A5E10E5}" destId="{731FB225-0823-477D-9982-C66FE6906188}" srcOrd="3" destOrd="0" presId="urn:microsoft.com/office/officeart/2005/8/layout/list1"/>
    <dgm:cxn modelId="{29365767-3CAA-4428-A331-808CB2E4CDC4}" type="presParOf" srcId="{780A934E-C12E-4D60-8AC2-58C13A5E10E5}" destId="{3BD275D7-FB91-4F1C-962A-D0B3A1CD21F9}" srcOrd="4" destOrd="0" presId="urn:microsoft.com/office/officeart/2005/8/layout/list1"/>
    <dgm:cxn modelId="{80D01B6F-2D67-41E3-917F-35AA61275C46}" type="presParOf" srcId="{3BD275D7-FB91-4F1C-962A-D0B3A1CD21F9}" destId="{EA068B2C-BF5E-4747-8D96-78BBB42FCA0F}" srcOrd="0" destOrd="0" presId="urn:microsoft.com/office/officeart/2005/8/layout/list1"/>
    <dgm:cxn modelId="{0C27B7A8-9B15-4A36-B7E3-CBAE0FACBB00}" type="presParOf" srcId="{3BD275D7-FB91-4F1C-962A-D0B3A1CD21F9}" destId="{59A049FE-5C67-490A-AA79-771B6118550B}" srcOrd="1" destOrd="0" presId="urn:microsoft.com/office/officeart/2005/8/layout/list1"/>
    <dgm:cxn modelId="{0BD13BC9-D71F-4361-B894-A7EB9C8E5D4F}" type="presParOf" srcId="{780A934E-C12E-4D60-8AC2-58C13A5E10E5}" destId="{1B231B6A-2E90-47A9-8E5A-01855D26EC78}" srcOrd="5" destOrd="0" presId="urn:microsoft.com/office/officeart/2005/8/layout/list1"/>
    <dgm:cxn modelId="{7A872A05-1AFD-4751-BAAE-2C2ABB9B878D}" type="presParOf" srcId="{780A934E-C12E-4D60-8AC2-58C13A5E10E5}" destId="{0A2EA93E-2163-4A40-ABA3-3A2EAEFD9A28}" srcOrd="6" destOrd="0" presId="urn:microsoft.com/office/officeart/2005/8/layout/list1"/>
    <dgm:cxn modelId="{A9F5BB5A-4480-4BE6-BC71-AE2982B3A27D}" type="presParOf" srcId="{780A934E-C12E-4D60-8AC2-58C13A5E10E5}" destId="{25523844-694F-47D3-9323-2AABA36BF19E}" srcOrd="7" destOrd="0" presId="urn:microsoft.com/office/officeart/2005/8/layout/list1"/>
    <dgm:cxn modelId="{B1CC0B93-9AD8-4F48-A404-DB2CE1DD1725}" type="presParOf" srcId="{780A934E-C12E-4D60-8AC2-58C13A5E10E5}" destId="{469B1683-B177-4F83-B950-9F096F78A42C}" srcOrd="8" destOrd="0" presId="urn:microsoft.com/office/officeart/2005/8/layout/list1"/>
    <dgm:cxn modelId="{8C658E6F-318F-4D3E-9800-8E6E52813162}" type="presParOf" srcId="{469B1683-B177-4F83-B950-9F096F78A42C}" destId="{DC778E63-18CC-4135-946F-A112408CB6F3}" srcOrd="0" destOrd="0" presId="urn:microsoft.com/office/officeart/2005/8/layout/list1"/>
    <dgm:cxn modelId="{D6EABAFD-E073-46CD-B302-F785461DE5F9}" type="presParOf" srcId="{469B1683-B177-4F83-B950-9F096F78A42C}" destId="{2BB0679A-8933-4143-88ED-80F7AC37EDCC}" srcOrd="1" destOrd="0" presId="urn:microsoft.com/office/officeart/2005/8/layout/list1"/>
    <dgm:cxn modelId="{01FFDD33-08F2-4E77-9B17-606B51937394}" type="presParOf" srcId="{780A934E-C12E-4D60-8AC2-58C13A5E10E5}" destId="{80EFAD2D-633A-424E-9801-53DCFA823195}" srcOrd="9" destOrd="0" presId="urn:microsoft.com/office/officeart/2005/8/layout/list1"/>
    <dgm:cxn modelId="{DE6DA7CF-F8F2-42C2-A67C-E86FCB9E8EA2}" type="presParOf" srcId="{780A934E-C12E-4D60-8AC2-58C13A5E10E5}" destId="{C5FD5D68-17F5-4339-B444-D5F188A6368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3C336A-165F-426F-8725-7ACC4521D3E5}" type="doc">
      <dgm:prSet loTypeId="urn:microsoft.com/office/officeart/2005/8/layout/targe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292D43C-809E-4250-8A9C-7C556A0E2343}">
      <dgm:prSet phldrT="[Text]" custT="1"/>
      <dgm:spPr/>
      <dgm:t>
        <a:bodyPr/>
        <a:lstStyle/>
        <a:p>
          <a:r>
            <a:rPr lang="vi-VN" sz="2400" dirty="0" smtClean="0"/>
            <a:t>Hs </a:t>
          </a:r>
          <a:endParaRPr lang="en-US" sz="2400" dirty="0"/>
        </a:p>
      </dgm:t>
    </dgm:pt>
    <dgm:pt modelId="{63A37A3E-F0E5-45A9-B537-D74F6B9E8BC3}" type="parTrans" cxnId="{99157728-2A6D-4E37-A8DC-9C260D1C24F1}">
      <dgm:prSet/>
      <dgm:spPr/>
      <dgm:t>
        <a:bodyPr/>
        <a:lstStyle/>
        <a:p>
          <a:endParaRPr lang="en-US"/>
        </a:p>
      </dgm:t>
    </dgm:pt>
    <dgm:pt modelId="{172DE896-7893-4DA1-96AF-2BFECB8D6353}" type="sibTrans" cxnId="{99157728-2A6D-4E37-A8DC-9C260D1C24F1}">
      <dgm:prSet/>
      <dgm:spPr/>
      <dgm:t>
        <a:bodyPr/>
        <a:lstStyle/>
        <a:p>
          <a:endParaRPr lang="en-US"/>
        </a:p>
      </dgm:t>
    </dgm:pt>
    <dgm:pt modelId="{3D7F25EE-2C2F-4226-88F3-CA3899A08F97}">
      <dgm:prSet phldrT="[Text]" custT="1"/>
      <dgm:spPr/>
      <dgm:t>
        <a:bodyPr/>
        <a:lstStyle/>
        <a:p>
          <a:r>
            <a:rPr lang="vi-VN" sz="2400" dirty="0" smtClean="0"/>
            <a:t>Chủ động</a:t>
          </a:r>
          <a:endParaRPr lang="en-US" sz="2400" dirty="0"/>
        </a:p>
      </dgm:t>
    </dgm:pt>
    <dgm:pt modelId="{D0965EB5-E673-4384-8D7A-DC1130B1E57E}" type="parTrans" cxnId="{EB251736-D783-45A8-B555-0C757F137AEF}">
      <dgm:prSet/>
      <dgm:spPr/>
      <dgm:t>
        <a:bodyPr/>
        <a:lstStyle/>
        <a:p>
          <a:endParaRPr lang="en-US"/>
        </a:p>
      </dgm:t>
    </dgm:pt>
    <dgm:pt modelId="{C4E2C8E7-E0BE-486F-87C1-85F2CB3BEB93}" type="sibTrans" cxnId="{EB251736-D783-45A8-B555-0C757F137AEF}">
      <dgm:prSet/>
      <dgm:spPr/>
      <dgm:t>
        <a:bodyPr/>
        <a:lstStyle/>
        <a:p>
          <a:endParaRPr lang="en-US"/>
        </a:p>
      </dgm:t>
    </dgm:pt>
    <dgm:pt modelId="{E5D5770E-F0B6-475F-B9B5-2AD97C82684E}">
      <dgm:prSet phldrT="[Text]" custT="1"/>
      <dgm:spPr/>
      <dgm:t>
        <a:bodyPr/>
        <a:lstStyle/>
        <a:p>
          <a:r>
            <a:rPr lang="vi-VN" sz="2400" dirty="0" smtClean="0"/>
            <a:t>Vừa sức</a:t>
          </a:r>
          <a:endParaRPr lang="en-US" sz="2400" dirty="0"/>
        </a:p>
      </dgm:t>
    </dgm:pt>
    <dgm:pt modelId="{3B7047E9-DF1E-4B33-A4D3-068DC51A0CEB}" type="parTrans" cxnId="{3C4C48EF-8C9F-4C31-B7C4-DAB862CDF82D}">
      <dgm:prSet/>
      <dgm:spPr/>
      <dgm:t>
        <a:bodyPr/>
        <a:lstStyle/>
        <a:p>
          <a:endParaRPr lang="en-US"/>
        </a:p>
      </dgm:t>
    </dgm:pt>
    <dgm:pt modelId="{4D445923-3D25-45FC-BFB6-E445ACE8F03B}" type="sibTrans" cxnId="{3C4C48EF-8C9F-4C31-B7C4-DAB862CDF82D}">
      <dgm:prSet/>
      <dgm:spPr/>
      <dgm:t>
        <a:bodyPr/>
        <a:lstStyle/>
        <a:p>
          <a:endParaRPr lang="en-US"/>
        </a:p>
      </dgm:t>
    </dgm:pt>
    <dgm:pt modelId="{3C20BED1-7F23-4C16-9CD6-A546E73CC77D}">
      <dgm:prSet phldrT="[Text]" custT="1"/>
      <dgm:spPr/>
      <dgm:t>
        <a:bodyPr/>
        <a:lstStyle/>
        <a:p>
          <a:r>
            <a:rPr lang="vi-VN" sz="2400" dirty="0" smtClean="0"/>
            <a:t>GV</a:t>
          </a:r>
          <a:endParaRPr lang="en-US" sz="2400" dirty="0"/>
        </a:p>
      </dgm:t>
    </dgm:pt>
    <dgm:pt modelId="{048F5080-B81F-4E4D-81C8-5EAA95BDF862}" type="parTrans" cxnId="{82C62E81-B388-4C22-8A47-945F052EBD96}">
      <dgm:prSet/>
      <dgm:spPr/>
      <dgm:t>
        <a:bodyPr/>
        <a:lstStyle/>
        <a:p>
          <a:endParaRPr lang="en-US"/>
        </a:p>
      </dgm:t>
    </dgm:pt>
    <dgm:pt modelId="{87FB093C-7E33-475A-AD16-371F9A72A026}" type="sibTrans" cxnId="{82C62E81-B388-4C22-8A47-945F052EBD96}">
      <dgm:prSet/>
      <dgm:spPr/>
      <dgm:t>
        <a:bodyPr/>
        <a:lstStyle/>
        <a:p>
          <a:endParaRPr lang="en-US"/>
        </a:p>
      </dgm:t>
    </dgm:pt>
    <dgm:pt modelId="{20C29737-0EFB-4D81-B208-C88072DDA87C}">
      <dgm:prSet phldrT="[Text]" custT="1"/>
      <dgm:spPr/>
      <dgm:t>
        <a:bodyPr/>
        <a:lstStyle/>
        <a:p>
          <a:r>
            <a:rPr lang="vi-VN" sz="2400" dirty="0" smtClean="0"/>
            <a:t>Hướng dẫn</a:t>
          </a:r>
          <a:endParaRPr lang="en-US" sz="2400" dirty="0"/>
        </a:p>
      </dgm:t>
    </dgm:pt>
    <dgm:pt modelId="{1E271F08-FA69-46F4-80A6-DDB32679FB6C}" type="parTrans" cxnId="{BA921FC4-244B-446D-A1A3-1518D0682396}">
      <dgm:prSet/>
      <dgm:spPr/>
      <dgm:t>
        <a:bodyPr/>
        <a:lstStyle/>
        <a:p>
          <a:endParaRPr lang="en-US"/>
        </a:p>
      </dgm:t>
    </dgm:pt>
    <dgm:pt modelId="{29CBD142-3A38-442E-B054-5E338D8DD96A}" type="sibTrans" cxnId="{BA921FC4-244B-446D-A1A3-1518D0682396}">
      <dgm:prSet/>
      <dgm:spPr/>
      <dgm:t>
        <a:bodyPr/>
        <a:lstStyle/>
        <a:p>
          <a:endParaRPr lang="en-US"/>
        </a:p>
      </dgm:t>
    </dgm:pt>
    <dgm:pt modelId="{691296CD-878D-4803-A04E-E081A1231B4A}">
      <dgm:prSet phldrT="[Text]" custT="1"/>
      <dgm:spPr/>
      <dgm:t>
        <a:bodyPr/>
        <a:lstStyle/>
        <a:p>
          <a:r>
            <a:rPr lang="vi-VN" sz="2400" dirty="0" smtClean="0"/>
            <a:t>Linh hoạt</a:t>
          </a:r>
          <a:endParaRPr lang="en-US" sz="2400" dirty="0"/>
        </a:p>
      </dgm:t>
    </dgm:pt>
    <dgm:pt modelId="{A1F835E8-A58C-4FC7-9047-47364D2FD7D3}" type="parTrans" cxnId="{578F9BBD-087F-47A9-8AC3-8171778F748F}">
      <dgm:prSet/>
      <dgm:spPr/>
      <dgm:t>
        <a:bodyPr/>
        <a:lstStyle/>
        <a:p>
          <a:endParaRPr lang="en-US"/>
        </a:p>
      </dgm:t>
    </dgm:pt>
    <dgm:pt modelId="{6C03B22F-D469-46AE-9F12-2D3105C96478}" type="sibTrans" cxnId="{578F9BBD-087F-47A9-8AC3-8171778F748F}">
      <dgm:prSet/>
      <dgm:spPr/>
      <dgm:t>
        <a:bodyPr/>
        <a:lstStyle/>
        <a:p>
          <a:endParaRPr lang="en-US"/>
        </a:p>
      </dgm:t>
    </dgm:pt>
    <dgm:pt modelId="{97EA7F4E-CFE0-4701-B807-B42AB65ABBF1}">
      <dgm:prSet phldrT="[Text]" custT="1"/>
      <dgm:spPr/>
      <dgm:t>
        <a:bodyPr/>
        <a:lstStyle/>
        <a:p>
          <a:r>
            <a:rPr lang="vi-VN" sz="2400" dirty="0" smtClean="0"/>
            <a:t>Phương pháp</a:t>
          </a:r>
          <a:endParaRPr lang="en-US" sz="2400" dirty="0"/>
        </a:p>
      </dgm:t>
    </dgm:pt>
    <dgm:pt modelId="{00A99335-56F9-4469-9B73-AF2F6F8A1765}" type="parTrans" cxnId="{9AF43D1C-E140-4DE9-BE18-CE9C29D97B26}">
      <dgm:prSet/>
      <dgm:spPr/>
      <dgm:t>
        <a:bodyPr/>
        <a:lstStyle/>
        <a:p>
          <a:endParaRPr lang="en-US"/>
        </a:p>
      </dgm:t>
    </dgm:pt>
    <dgm:pt modelId="{BDBB8C4F-8EA7-4FB2-A7FA-F3FB6D9CA044}" type="sibTrans" cxnId="{9AF43D1C-E140-4DE9-BE18-CE9C29D97B26}">
      <dgm:prSet/>
      <dgm:spPr/>
      <dgm:t>
        <a:bodyPr/>
        <a:lstStyle/>
        <a:p>
          <a:endParaRPr lang="en-US"/>
        </a:p>
      </dgm:t>
    </dgm:pt>
    <dgm:pt modelId="{AB9B95BB-8548-42D3-B3CA-0A9D302029F3}">
      <dgm:prSet phldrT="[Text]" custT="1"/>
      <dgm:spPr/>
      <dgm:t>
        <a:bodyPr/>
        <a:lstStyle/>
        <a:p>
          <a:r>
            <a:rPr lang="vi-VN" sz="2400" dirty="0" smtClean="0"/>
            <a:t>Tự học/nhóm</a:t>
          </a:r>
          <a:endParaRPr lang="en-US" sz="2400" dirty="0"/>
        </a:p>
      </dgm:t>
    </dgm:pt>
    <dgm:pt modelId="{99FC72E9-7D11-4945-8407-4AEA6E237E17}" type="parTrans" cxnId="{B6FE57E3-D300-4526-AAAA-7FB7E4195303}">
      <dgm:prSet/>
      <dgm:spPr/>
      <dgm:t>
        <a:bodyPr/>
        <a:lstStyle/>
        <a:p>
          <a:endParaRPr lang="en-US"/>
        </a:p>
      </dgm:t>
    </dgm:pt>
    <dgm:pt modelId="{01C408B9-8490-4526-A41A-BE0FCAA24D28}" type="sibTrans" cxnId="{B6FE57E3-D300-4526-AAAA-7FB7E4195303}">
      <dgm:prSet/>
      <dgm:spPr/>
      <dgm:t>
        <a:bodyPr/>
        <a:lstStyle/>
        <a:p>
          <a:endParaRPr lang="en-US"/>
        </a:p>
      </dgm:t>
    </dgm:pt>
    <dgm:pt modelId="{F5FA5821-DF26-4844-B4FD-A04E9E07BB09}">
      <dgm:prSet phldrT="[Text]" custT="1"/>
      <dgm:spPr/>
      <dgm:t>
        <a:bodyPr/>
        <a:lstStyle/>
        <a:p>
          <a:r>
            <a:rPr lang="vi-VN" sz="2400" dirty="0" smtClean="0"/>
            <a:t>Ứng dụng</a:t>
          </a:r>
          <a:endParaRPr lang="en-US" sz="2400" dirty="0"/>
        </a:p>
      </dgm:t>
    </dgm:pt>
    <dgm:pt modelId="{A56F3F9E-15C2-4F82-96CC-129CEAD653BF}" type="parTrans" cxnId="{54ED7480-F4C3-4405-849D-38A38885F1DF}">
      <dgm:prSet/>
      <dgm:spPr/>
      <dgm:t>
        <a:bodyPr/>
        <a:lstStyle/>
        <a:p>
          <a:endParaRPr lang="en-US"/>
        </a:p>
      </dgm:t>
    </dgm:pt>
    <dgm:pt modelId="{94E1E4C8-E82C-43F7-98A3-390C2151766E}" type="sibTrans" cxnId="{54ED7480-F4C3-4405-849D-38A38885F1DF}">
      <dgm:prSet/>
      <dgm:spPr/>
      <dgm:t>
        <a:bodyPr/>
        <a:lstStyle/>
        <a:p>
          <a:endParaRPr lang="en-US"/>
        </a:p>
      </dgm:t>
    </dgm:pt>
    <dgm:pt modelId="{33C567C9-ED18-47BE-87F4-5A7B1D9B82E4}">
      <dgm:prSet phldrT="[Text]" custT="1"/>
      <dgm:spPr/>
      <dgm:t>
        <a:bodyPr/>
        <a:lstStyle/>
        <a:p>
          <a:r>
            <a:rPr lang="vi-VN" sz="2400" dirty="0" smtClean="0"/>
            <a:t> Đánh giá: thường xuyên</a:t>
          </a:r>
          <a:endParaRPr lang="en-US" sz="2400" dirty="0"/>
        </a:p>
      </dgm:t>
    </dgm:pt>
    <dgm:pt modelId="{9C7E835B-FFAB-4B73-B91C-DD161B8BCCC0}" type="parTrans" cxnId="{D15D82B8-7A69-4074-BA17-6B210DC426F8}">
      <dgm:prSet/>
      <dgm:spPr/>
      <dgm:t>
        <a:bodyPr/>
        <a:lstStyle/>
        <a:p>
          <a:endParaRPr lang="en-US"/>
        </a:p>
      </dgm:t>
    </dgm:pt>
    <dgm:pt modelId="{1C970176-5EEF-4A75-BDC2-CD177983FA8D}" type="sibTrans" cxnId="{D15D82B8-7A69-4074-BA17-6B210DC426F8}">
      <dgm:prSet/>
      <dgm:spPr/>
      <dgm:t>
        <a:bodyPr/>
        <a:lstStyle/>
        <a:p>
          <a:endParaRPr lang="en-US"/>
        </a:p>
      </dgm:t>
    </dgm:pt>
    <dgm:pt modelId="{08264148-AAC6-49EA-BB7C-76FF1E7EE0B2}" type="pres">
      <dgm:prSet presAssocID="{6D3C336A-165F-426F-8725-7ACC4521D3E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4117733-FD8F-4581-BAB9-2AE4A2728B66}" type="pres">
      <dgm:prSet presAssocID="{1292D43C-809E-4250-8A9C-7C556A0E2343}" presName="circle1" presStyleLbl="node1" presStyleIdx="0" presStyleCnt="4"/>
      <dgm:spPr/>
    </dgm:pt>
    <dgm:pt modelId="{545AF1E9-F92D-4C1C-93A8-483F1C6E64E1}" type="pres">
      <dgm:prSet presAssocID="{1292D43C-809E-4250-8A9C-7C556A0E2343}" presName="space" presStyleCnt="0"/>
      <dgm:spPr/>
    </dgm:pt>
    <dgm:pt modelId="{C4327B77-113D-46DD-A548-5CB4306BFE16}" type="pres">
      <dgm:prSet presAssocID="{1292D43C-809E-4250-8A9C-7C556A0E2343}" presName="rect1" presStyleLbl="alignAcc1" presStyleIdx="0" presStyleCnt="4"/>
      <dgm:spPr/>
      <dgm:t>
        <a:bodyPr/>
        <a:lstStyle/>
        <a:p>
          <a:endParaRPr lang="en-US"/>
        </a:p>
      </dgm:t>
    </dgm:pt>
    <dgm:pt modelId="{5C43606C-E599-4D43-A730-7437F8580921}" type="pres">
      <dgm:prSet presAssocID="{3C20BED1-7F23-4C16-9CD6-A546E73CC77D}" presName="vertSpace2" presStyleLbl="node1" presStyleIdx="0" presStyleCnt="4"/>
      <dgm:spPr/>
    </dgm:pt>
    <dgm:pt modelId="{78852E28-7CB6-406F-8C8A-97219CD4EBC4}" type="pres">
      <dgm:prSet presAssocID="{3C20BED1-7F23-4C16-9CD6-A546E73CC77D}" presName="circle2" presStyleLbl="node1" presStyleIdx="1" presStyleCnt="4"/>
      <dgm:spPr/>
    </dgm:pt>
    <dgm:pt modelId="{8A44B6F4-2339-42B5-A516-88A8B3F3944E}" type="pres">
      <dgm:prSet presAssocID="{3C20BED1-7F23-4C16-9CD6-A546E73CC77D}" presName="rect2" presStyleLbl="alignAcc1" presStyleIdx="1" presStyleCnt="4" custScaleX="98137" custScaleY="68358" custLinFactNeighborX="0" custLinFactNeighborY="-10133"/>
      <dgm:spPr/>
      <dgm:t>
        <a:bodyPr/>
        <a:lstStyle/>
        <a:p>
          <a:endParaRPr lang="en-US"/>
        </a:p>
      </dgm:t>
    </dgm:pt>
    <dgm:pt modelId="{1B9B3C6D-804D-4E74-85B4-78677662B456}" type="pres">
      <dgm:prSet presAssocID="{97EA7F4E-CFE0-4701-B807-B42AB65ABBF1}" presName="vertSpace3" presStyleLbl="node1" presStyleIdx="1" presStyleCnt="4"/>
      <dgm:spPr/>
    </dgm:pt>
    <dgm:pt modelId="{77D91CFB-9D33-42C8-B800-E029B42CD067}" type="pres">
      <dgm:prSet presAssocID="{97EA7F4E-CFE0-4701-B807-B42AB65ABBF1}" presName="circle3" presStyleLbl="node1" presStyleIdx="2" presStyleCnt="4"/>
      <dgm:spPr/>
    </dgm:pt>
    <dgm:pt modelId="{F0A51C12-9CE0-485B-B761-84F1000E67FE}" type="pres">
      <dgm:prSet presAssocID="{97EA7F4E-CFE0-4701-B807-B42AB65ABBF1}" presName="rect3" presStyleLbl="alignAcc1" presStyleIdx="2" presStyleCnt="4" custScaleY="92870" custLinFactNeighborX="931" custLinFactNeighborY="10442"/>
      <dgm:spPr/>
      <dgm:t>
        <a:bodyPr/>
        <a:lstStyle/>
        <a:p>
          <a:endParaRPr lang="en-US"/>
        </a:p>
      </dgm:t>
    </dgm:pt>
    <dgm:pt modelId="{13036AE7-63C5-436B-863D-BDA85168D283}" type="pres">
      <dgm:prSet presAssocID="{33C567C9-ED18-47BE-87F4-5A7B1D9B82E4}" presName="vertSpace4" presStyleLbl="node1" presStyleIdx="2" presStyleCnt="4"/>
      <dgm:spPr/>
    </dgm:pt>
    <dgm:pt modelId="{8D11CC1E-7EF8-4133-AE15-DBCBFFEC5EAD}" type="pres">
      <dgm:prSet presAssocID="{33C567C9-ED18-47BE-87F4-5A7B1D9B82E4}" presName="circle4" presStyleLbl="node1" presStyleIdx="3" presStyleCnt="4"/>
      <dgm:spPr/>
    </dgm:pt>
    <dgm:pt modelId="{DE18488F-1625-495B-A426-EBBBC5507CA2}" type="pres">
      <dgm:prSet presAssocID="{33C567C9-ED18-47BE-87F4-5A7B1D9B82E4}" presName="rect4" presStyleLbl="alignAcc1" presStyleIdx="3" presStyleCnt="4" custScaleY="65454" custLinFactNeighborX="-520" custLinFactNeighborY="9668"/>
      <dgm:spPr/>
      <dgm:t>
        <a:bodyPr/>
        <a:lstStyle/>
        <a:p>
          <a:endParaRPr lang="en-US"/>
        </a:p>
      </dgm:t>
    </dgm:pt>
    <dgm:pt modelId="{85FFA106-C3EB-49AC-82E0-B2B41B5CEEE2}" type="pres">
      <dgm:prSet presAssocID="{1292D43C-809E-4250-8A9C-7C556A0E2343}" presName="rect1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7D4C75-3CF4-4231-BCCB-8A51C5B94851}" type="pres">
      <dgm:prSet presAssocID="{1292D43C-809E-4250-8A9C-7C556A0E2343}" presName="rect1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471A7F-F558-4A08-8DB3-568D2F61233C}" type="pres">
      <dgm:prSet presAssocID="{3C20BED1-7F23-4C16-9CD6-A546E73CC77D}" presName="rect2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B5AEF6-5B0B-4822-87CE-9025D59344B9}" type="pres">
      <dgm:prSet presAssocID="{3C20BED1-7F23-4C16-9CD6-A546E73CC77D}" presName="rect2ChTx" presStyleLbl="alignAcc1" presStyleIdx="3" presStyleCnt="4" custLinFactNeighborX="-2335" custLinFactNeighborY="277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397CE3-B1F2-481A-AB3F-AEEAD455E003}" type="pres">
      <dgm:prSet presAssocID="{97EA7F4E-CFE0-4701-B807-B42AB65ABBF1}" presName="rect3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28A172-9680-4A90-BEF6-965FC34708CA}" type="pres">
      <dgm:prSet presAssocID="{97EA7F4E-CFE0-4701-B807-B42AB65ABBF1}" presName="rect3ChTx" presStyleLbl="alignAcc1" presStyleIdx="3" presStyleCnt="4" custLinFactNeighborX="569" custLinFactNeighborY="313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2A35B4-291B-4907-A1EC-8F8A8ABDFDE9}" type="pres">
      <dgm:prSet presAssocID="{33C567C9-ED18-47BE-87F4-5A7B1D9B82E4}" presName="rect4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93CF0F-5A60-4399-93D3-85C344FD38BE}" type="pres">
      <dgm:prSet presAssocID="{33C567C9-ED18-47BE-87F4-5A7B1D9B82E4}" presName="rect4ChTx" presStyleLbl="alignAcc1" presStyleIdx="3" presStyleCnt="4">
        <dgm:presLayoutVars>
          <dgm:bulletEnabled val="1"/>
        </dgm:presLayoutVars>
      </dgm:prSet>
      <dgm:spPr/>
    </dgm:pt>
  </dgm:ptLst>
  <dgm:cxnLst>
    <dgm:cxn modelId="{D1BF9E2C-C506-49BF-BE29-7E54A8AF4696}" type="presOf" srcId="{AB9B95BB-8548-42D3-B3CA-0A9D302029F3}" destId="{3128A172-9680-4A90-BEF6-965FC34708CA}" srcOrd="0" destOrd="0" presId="urn:microsoft.com/office/officeart/2005/8/layout/target3"/>
    <dgm:cxn modelId="{719CBF2A-E897-4D47-9E28-0ED4826C0E6D}" type="presOf" srcId="{97EA7F4E-CFE0-4701-B807-B42AB65ABBF1}" destId="{91397CE3-B1F2-481A-AB3F-AEEAD455E003}" srcOrd="1" destOrd="0" presId="urn:microsoft.com/office/officeart/2005/8/layout/target3"/>
    <dgm:cxn modelId="{3C4C48EF-8C9F-4C31-B7C4-DAB862CDF82D}" srcId="{1292D43C-809E-4250-8A9C-7C556A0E2343}" destId="{E5D5770E-F0B6-475F-B9B5-2AD97C82684E}" srcOrd="1" destOrd="0" parTransId="{3B7047E9-DF1E-4B33-A4D3-068DC51A0CEB}" sibTransId="{4D445923-3D25-45FC-BFB6-E445ACE8F03B}"/>
    <dgm:cxn modelId="{270319DA-61D8-4816-B6C5-3D3F68F47729}" type="presOf" srcId="{33C567C9-ED18-47BE-87F4-5A7B1D9B82E4}" destId="{DE18488F-1625-495B-A426-EBBBC5507CA2}" srcOrd="0" destOrd="0" presId="urn:microsoft.com/office/officeart/2005/8/layout/target3"/>
    <dgm:cxn modelId="{4450F041-A2A4-4677-B33B-91891F752387}" type="presOf" srcId="{97EA7F4E-CFE0-4701-B807-B42AB65ABBF1}" destId="{F0A51C12-9CE0-485B-B761-84F1000E67FE}" srcOrd="0" destOrd="0" presId="urn:microsoft.com/office/officeart/2005/8/layout/target3"/>
    <dgm:cxn modelId="{1B686762-4CD7-4271-B0AD-1DC3FDAD5504}" type="presOf" srcId="{3C20BED1-7F23-4C16-9CD6-A546E73CC77D}" destId="{8A44B6F4-2339-42B5-A516-88A8B3F3944E}" srcOrd="0" destOrd="0" presId="urn:microsoft.com/office/officeart/2005/8/layout/target3"/>
    <dgm:cxn modelId="{EB251736-D783-45A8-B555-0C757F137AEF}" srcId="{1292D43C-809E-4250-8A9C-7C556A0E2343}" destId="{3D7F25EE-2C2F-4226-88F3-CA3899A08F97}" srcOrd="0" destOrd="0" parTransId="{D0965EB5-E673-4384-8D7A-DC1130B1E57E}" sibTransId="{C4E2C8E7-E0BE-486F-87C1-85F2CB3BEB93}"/>
    <dgm:cxn modelId="{82C62E81-B388-4C22-8A47-945F052EBD96}" srcId="{6D3C336A-165F-426F-8725-7ACC4521D3E5}" destId="{3C20BED1-7F23-4C16-9CD6-A546E73CC77D}" srcOrd="1" destOrd="0" parTransId="{048F5080-B81F-4E4D-81C8-5EAA95BDF862}" sibTransId="{87FB093C-7E33-475A-AD16-371F9A72A026}"/>
    <dgm:cxn modelId="{B6FE57E3-D300-4526-AAAA-7FB7E4195303}" srcId="{97EA7F4E-CFE0-4701-B807-B42AB65ABBF1}" destId="{AB9B95BB-8548-42D3-B3CA-0A9D302029F3}" srcOrd="0" destOrd="0" parTransId="{99FC72E9-7D11-4945-8407-4AEA6E237E17}" sibTransId="{01C408B9-8490-4526-A41A-BE0FCAA24D28}"/>
    <dgm:cxn modelId="{19BA1E3D-EC43-40A7-BF34-F6399DD8ABFC}" type="presOf" srcId="{20C29737-0EFB-4D81-B208-C88072DDA87C}" destId="{BAB5AEF6-5B0B-4822-87CE-9025D59344B9}" srcOrd="0" destOrd="0" presId="urn:microsoft.com/office/officeart/2005/8/layout/target3"/>
    <dgm:cxn modelId="{28D82434-643B-4DD1-A5A8-F3C31C907E7D}" type="presOf" srcId="{691296CD-878D-4803-A04E-E081A1231B4A}" destId="{BAB5AEF6-5B0B-4822-87CE-9025D59344B9}" srcOrd="0" destOrd="1" presId="urn:microsoft.com/office/officeart/2005/8/layout/target3"/>
    <dgm:cxn modelId="{5B62B749-9C78-4C3B-BAFD-4E8E9263D915}" type="presOf" srcId="{3C20BED1-7F23-4C16-9CD6-A546E73CC77D}" destId="{86471A7F-F558-4A08-8DB3-568D2F61233C}" srcOrd="1" destOrd="0" presId="urn:microsoft.com/office/officeart/2005/8/layout/target3"/>
    <dgm:cxn modelId="{17BC1FCA-A2B7-4A98-B086-068A7D0793E1}" type="presOf" srcId="{33C567C9-ED18-47BE-87F4-5A7B1D9B82E4}" destId="{992A35B4-291B-4907-A1EC-8F8A8ABDFDE9}" srcOrd="1" destOrd="0" presId="urn:microsoft.com/office/officeart/2005/8/layout/target3"/>
    <dgm:cxn modelId="{9AF43D1C-E140-4DE9-BE18-CE9C29D97B26}" srcId="{6D3C336A-165F-426F-8725-7ACC4521D3E5}" destId="{97EA7F4E-CFE0-4701-B807-B42AB65ABBF1}" srcOrd="2" destOrd="0" parTransId="{00A99335-56F9-4469-9B73-AF2F6F8A1765}" sibTransId="{BDBB8C4F-8EA7-4FB2-A7FA-F3FB6D9CA044}"/>
    <dgm:cxn modelId="{99157728-2A6D-4E37-A8DC-9C260D1C24F1}" srcId="{6D3C336A-165F-426F-8725-7ACC4521D3E5}" destId="{1292D43C-809E-4250-8A9C-7C556A0E2343}" srcOrd="0" destOrd="0" parTransId="{63A37A3E-F0E5-45A9-B537-D74F6B9E8BC3}" sibTransId="{172DE896-7893-4DA1-96AF-2BFECB8D6353}"/>
    <dgm:cxn modelId="{BA921FC4-244B-446D-A1A3-1518D0682396}" srcId="{3C20BED1-7F23-4C16-9CD6-A546E73CC77D}" destId="{20C29737-0EFB-4D81-B208-C88072DDA87C}" srcOrd="0" destOrd="0" parTransId="{1E271F08-FA69-46F4-80A6-DDB32679FB6C}" sibTransId="{29CBD142-3A38-442E-B054-5E338D8DD96A}"/>
    <dgm:cxn modelId="{578F9BBD-087F-47A9-8AC3-8171778F748F}" srcId="{3C20BED1-7F23-4C16-9CD6-A546E73CC77D}" destId="{691296CD-878D-4803-A04E-E081A1231B4A}" srcOrd="1" destOrd="0" parTransId="{A1F835E8-A58C-4FC7-9047-47364D2FD7D3}" sibTransId="{6C03B22F-D469-46AE-9F12-2D3105C96478}"/>
    <dgm:cxn modelId="{2F64DFD4-2B5A-480A-9D0E-F7DB4E4DA8B0}" type="presOf" srcId="{1292D43C-809E-4250-8A9C-7C556A0E2343}" destId="{C4327B77-113D-46DD-A548-5CB4306BFE16}" srcOrd="0" destOrd="0" presId="urn:microsoft.com/office/officeart/2005/8/layout/target3"/>
    <dgm:cxn modelId="{54ED7480-F4C3-4405-849D-38A38885F1DF}" srcId="{97EA7F4E-CFE0-4701-B807-B42AB65ABBF1}" destId="{F5FA5821-DF26-4844-B4FD-A04E9E07BB09}" srcOrd="1" destOrd="0" parTransId="{A56F3F9E-15C2-4F82-96CC-129CEAD653BF}" sibTransId="{94E1E4C8-E82C-43F7-98A3-390C2151766E}"/>
    <dgm:cxn modelId="{BDB8629A-9969-4BD4-B05D-CD6F54EF3124}" type="presOf" srcId="{1292D43C-809E-4250-8A9C-7C556A0E2343}" destId="{85FFA106-C3EB-49AC-82E0-B2B41B5CEEE2}" srcOrd="1" destOrd="0" presId="urn:microsoft.com/office/officeart/2005/8/layout/target3"/>
    <dgm:cxn modelId="{44B88A86-2E7F-4A8B-B916-98A2317C006C}" type="presOf" srcId="{E5D5770E-F0B6-475F-B9B5-2AD97C82684E}" destId="{007D4C75-3CF4-4231-BCCB-8A51C5B94851}" srcOrd="0" destOrd="1" presId="urn:microsoft.com/office/officeart/2005/8/layout/target3"/>
    <dgm:cxn modelId="{DFFDC886-AD1D-43A3-99D8-E2BECB73B980}" type="presOf" srcId="{F5FA5821-DF26-4844-B4FD-A04E9E07BB09}" destId="{3128A172-9680-4A90-BEF6-965FC34708CA}" srcOrd="0" destOrd="1" presId="urn:microsoft.com/office/officeart/2005/8/layout/target3"/>
    <dgm:cxn modelId="{0C9720A7-0B17-4CB0-A7B9-1B84236696C1}" type="presOf" srcId="{3D7F25EE-2C2F-4226-88F3-CA3899A08F97}" destId="{007D4C75-3CF4-4231-BCCB-8A51C5B94851}" srcOrd="0" destOrd="0" presId="urn:microsoft.com/office/officeart/2005/8/layout/target3"/>
    <dgm:cxn modelId="{4D1CF5B1-E9F5-4A20-BABA-91EB9E241C1D}" type="presOf" srcId="{6D3C336A-165F-426F-8725-7ACC4521D3E5}" destId="{08264148-AAC6-49EA-BB7C-76FF1E7EE0B2}" srcOrd="0" destOrd="0" presId="urn:microsoft.com/office/officeart/2005/8/layout/target3"/>
    <dgm:cxn modelId="{D15D82B8-7A69-4074-BA17-6B210DC426F8}" srcId="{6D3C336A-165F-426F-8725-7ACC4521D3E5}" destId="{33C567C9-ED18-47BE-87F4-5A7B1D9B82E4}" srcOrd="3" destOrd="0" parTransId="{9C7E835B-FFAB-4B73-B91C-DD161B8BCCC0}" sibTransId="{1C970176-5EEF-4A75-BDC2-CD177983FA8D}"/>
    <dgm:cxn modelId="{69578E1F-A555-4AA6-A508-A5259BC8BB41}" type="presParOf" srcId="{08264148-AAC6-49EA-BB7C-76FF1E7EE0B2}" destId="{94117733-FD8F-4581-BAB9-2AE4A2728B66}" srcOrd="0" destOrd="0" presId="urn:microsoft.com/office/officeart/2005/8/layout/target3"/>
    <dgm:cxn modelId="{E9F10496-040B-443C-9013-DCDD31F65377}" type="presParOf" srcId="{08264148-AAC6-49EA-BB7C-76FF1E7EE0B2}" destId="{545AF1E9-F92D-4C1C-93A8-483F1C6E64E1}" srcOrd="1" destOrd="0" presId="urn:microsoft.com/office/officeart/2005/8/layout/target3"/>
    <dgm:cxn modelId="{D2BC3895-AAAF-44CB-A5B3-43E4B85E9E8D}" type="presParOf" srcId="{08264148-AAC6-49EA-BB7C-76FF1E7EE0B2}" destId="{C4327B77-113D-46DD-A548-5CB4306BFE16}" srcOrd="2" destOrd="0" presId="urn:microsoft.com/office/officeart/2005/8/layout/target3"/>
    <dgm:cxn modelId="{AC5E0C35-D9E0-4E70-9554-217ECFCBF1FE}" type="presParOf" srcId="{08264148-AAC6-49EA-BB7C-76FF1E7EE0B2}" destId="{5C43606C-E599-4D43-A730-7437F8580921}" srcOrd="3" destOrd="0" presId="urn:microsoft.com/office/officeart/2005/8/layout/target3"/>
    <dgm:cxn modelId="{75AD65A8-E9ED-4184-B286-7516A6EEAE10}" type="presParOf" srcId="{08264148-AAC6-49EA-BB7C-76FF1E7EE0B2}" destId="{78852E28-7CB6-406F-8C8A-97219CD4EBC4}" srcOrd="4" destOrd="0" presId="urn:microsoft.com/office/officeart/2005/8/layout/target3"/>
    <dgm:cxn modelId="{36BA6416-82E0-4B40-BC56-20F10688827A}" type="presParOf" srcId="{08264148-AAC6-49EA-BB7C-76FF1E7EE0B2}" destId="{8A44B6F4-2339-42B5-A516-88A8B3F3944E}" srcOrd="5" destOrd="0" presId="urn:microsoft.com/office/officeart/2005/8/layout/target3"/>
    <dgm:cxn modelId="{75185C82-CED5-466B-8A2D-FA8D70C371C9}" type="presParOf" srcId="{08264148-AAC6-49EA-BB7C-76FF1E7EE0B2}" destId="{1B9B3C6D-804D-4E74-85B4-78677662B456}" srcOrd="6" destOrd="0" presId="urn:microsoft.com/office/officeart/2005/8/layout/target3"/>
    <dgm:cxn modelId="{57EABD1E-F721-4851-BEE2-59A6163227EA}" type="presParOf" srcId="{08264148-AAC6-49EA-BB7C-76FF1E7EE0B2}" destId="{77D91CFB-9D33-42C8-B800-E029B42CD067}" srcOrd="7" destOrd="0" presId="urn:microsoft.com/office/officeart/2005/8/layout/target3"/>
    <dgm:cxn modelId="{1B3328C4-31BE-41F2-A6AA-6912F06770D4}" type="presParOf" srcId="{08264148-AAC6-49EA-BB7C-76FF1E7EE0B2}" destId="{F0A51C12-9CE0-485B-B761-84F1000E67FE}" srcOrd="8" destOrd="0" presId="urn:microsoft.com/office/officeart/2005/8/layout/target3"/>
    <dgm:cxn modelId="{FF95D6BB-B254-44D2-95C2-36D9DF5860AE}" type="presParOf" srcId="{08264148-AAC6-49EA-BB7C-76FF1E7EE0B2}" destId="{13036AE7-63C5-436B-863D-BDA85168D283}" srcOrd="9" destOrd="0" presId="urn:microsoft.com/office/officeart/2005/8/layout/target3"/>
    <dgm:cxn modelId="{7537DA64-AD76-4B07-A4BE-8761C962D41A}" type="presParOf" srcId="{08264148-AAC6-49EA-BB7C-76FF1E7EE0B2}" destId="{8D11CC1E-7EF8-4133-AE15-DBCBFFEC5EAD}" srcOrd="10" destOrd="0" presId="urn:microsoft.com/office/officeart/2005/8/layout/target3"/>
    <dgm:cxn modelId="{1DA7715E-EE90-4E15-A0F7-B04C9710E15E}" type="presParOf" srcId="{08264148-AAC6-49EA-BB7C-76FF1E7EE0B2}" destId="{DE18488F-1625-495B-A426-EBBBC5507CA2}" srcOrd="11" destOrd="0" presId="urn:microsoft.com/office/officeart/2005/8/layout/target3"/>
    <dgm:cxn modelId="{33911651-3EBE-40DA-8642-F9E5FB49EC28}" type="presParOf" srcId="{08264148-AAC6-49EA-BB7C-76FF1E7EE0B2}" destId="{85FFA106-C3EB-49AC-82E0-B2B41B5CEEE2}" srcOrd="12" destOrd="0" presId="urn:microsoft.com/office/officeart/2005/8/layout/target3"/>
    <dgm:cxn modelId="{B938F9A2-19A5-4727-A097-70651C6D36D4}" type="presParOf" srcId="{08264148-AAC6-49EA-BB7C-76FF1E7EE0B2}" destId="{007D4C75-3CF4-4231-BCCB-8A51C5B94851}" srcOrd="13" destOrd="0" presId="urn:microsoft.com/office/officeart/2005/8/layout/target3"/>
    <dgm:cxn modelId="{827A2B33-B3A3-4EC5-B299-6EF843C88DA7}" type="presParOf" srcId="{08264148-AAC6-49EA-BB7C-76FF1E7EE0B2}" destId="{86471A7F-F558-4A08-8DB3-568D2F61233C}" srcOrd="14" destOrd="0" presId="urn:microsoft.com/office/officeart/2005/8/layout/target3"/>
    <dgm:cxn modelId="{18DC97AF-D99A-494B-9B96-1E4E0FCD9540}" type="presParOf" srcId="{08264148-AAC6-49EA-BB7C-76FF1E7EE0B2}" destId="{BAB5AEF6-5B0B-4822-87CE-9025D59344B9}" srcOrd="15" destOrd="0" presId="urn:microsoft.com/office/officeart/2005/8/layout/target3"/>
    <dgm:cxn modelId="{2FBB453D-84CD-4830-A6AE-690E0EF5F8CD}" type="presParOf" srcId="{08264148-AAC6-49EA-BB7C-76FF1E7EE0B2}" destId="{91397CE3-B1F2-481A-AB3F-AEEAD455E003}" srcOrd="16" destOrd="0" presId="urn:microsoft.com/office/officeart/2005/8/layout/target3"/>
    <dgm:cxn modelId="{90C6C802-9C97-4E6C-92DF-583FCAFE4B8D}" type="presParOf" srcId="{08264148-AAC6-49EA-BB7C-76FF1E7EE0B2}" destId="{3128A172-9680-4A90-BEF6-965FC34708CA}" srcOrd="17" destOrd="0" presId="urn:microsoft.com/office/officeart/2005/8/layout/target3"/>
    <dgm:cxn modelId="{F40E8E01-E4F3-4540-85B3-C01BFC1C28CB}" type="presParOf" srcId="{08264148-AAC6-49EA-BB7C-76FF1E7EE0B2}" destId="{992A35B4-291B-4907-A1EC-8F8A8ABDFDE9}" srcOrd="18" destOrd="0" presId="urn:microsoft.com/office/officeart/2005/8/layout/target3"/>
    <dgm:cxn modelId="{55ABCC23-B567-4FDF-9E15-B7DE1DD6B356}" type="presParOf" srcId="{08264148-AAC6-49EA-BB7C-76FF1E7EE0B2}" destId="{2993CF0F-5A60-4399-93D3-85C344FD38BE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6F11B6-B4E3-4899-B4EC-225D1938E9C0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AE7E655-577D-4033-AAF7-F363652DE2DD}">
      <dgm:prSet phldrT="[Text]" custT="1"/>
      <dgm:spPr/>
      <dgm:t>
        <a:bodyPr/>
        <a:lstStyle/>
        <a:p>
          <a:r>
            <a:rPr lang="vi-VN" sz="2800" dirty="0" smtClean="0"/>
            <a:t>Lớp học nhỏ: 20-25 hs</a:t>
          </a:r>
          <a:endParaRPr lang="en-US" sz="2800" dirty="0"/>
        </a:p>
      </dgm:t>
    </dgm:pt>
    <dgm:pt modelId="{AEA65A2F-FDCE-4103-9DF7-CD1FD9CFB771}" type="parTrans" cxnId="{D7EF9893-DF76-4F9F-BB1A-0ED566070866}">
      <dgm:prSet/>
      <dgm:spPr/>
      <dgm:t>
        <a:bodyPr/>
        <a:lstStyle/>
        <a:p>
          <a:endParaRPr lang="en-US"/>
        </a:p>
      </dgm:t>
    </dgm:pt>
    <dgm:pt modelId="{BA3F0FEF-6217-4E8F-8016-0C3B6B59F3AA}" type="sibTrans" cxnId="{D7EF9893-DF76-4F9F-BB1A-0ED566070866}">
      <dgm:prSet/>
      <dgm:spPr/>
      <dgm:t>
        <a:bodyPr/>
        <a:lstStyle/>
        <a:p>
          <a:endParaRPr lang="en-US"/>
        </a:p>
      </dgm:t>
    </dgm:pt>
    <dgm:pt modelId="{BDB90FDC-87F8-4701-BB17-64969C18D809}">
      <dgm:prSet phldrT="[Text]" custT="1"/>
      <dgm:spPr/>
      <dgm:t>
        <a:bodyPr/>
        <a:lstStyle/>
        <a:p>
          <a:r>
            <a:rPr lang="vi-VN" sz="2800" dirty="0" smtClean="0"/>
            <a:t>Có CSVC, không gian, học liệu</a:t>
          </a:r>
          <a:endParaRPr lang="en-US" sz="2800" dirty="0"/>
        </a:p>
      </dgm:t>
    </dgm:pt>
    <dgm:pt modelId="{A0310ECE-7941-437E-92BF-47E87E7765E5}" type="parTrans" cxnId="{150721A5-F1F7-44D9-AE05-DAF24CD8883B}">
      <dgm:prSet/>
      <dgm:spPr/>
      <dgm:t>
        <a:bodyPr/>
        <a:lstStyle/>
        <a:p>
          <a:endParaRPr lang="en-US"/>
        </a:p>
      </dgm:t>
    </dgm:pt>
    <dgm:pt modelId="{FD1E06A3-341E-4BC5-BC9A-4A5D8DEA9A49}" type="sibTrans" cxnId="{150721A5-F1F7-44D9-AE05-DAF24CD8883B}">
      <dgm:prSet/>
      <dgm:spPr/>
      <dgm:t>
        <a:bodyPr/>
        <a:lstStyle/>
        <a:p>
          <a:endParaRPr lang="en-US"/>
        </a:p>
      </dgm:t>
    </dgm:pt>
    <dgm:pt modelId="{1B273694-FBF8-40AB-9B5C-B9320188CEC8}">
      <dgm:prSet phldrT="[Text]" custT="1"/>
      <dgm:spPr/>
      <dgm:t>
        <a:bodyPr/>
        <a:lstStyle/>
        <a:p>
          <a:r>
            <a:rPr lang="vi-VN" sz="2800" dirty="0" smtClean="0"/>
            <a:t>LINH HOẠT VÀ TỰ CHỦ CỦA HS</a:t>
          </a:r>
          <a:endParaRPr lang="en-US" sz="2800" dirty="0"/>
        </a:p>
      </dgm:t>
    </dgm:pt>
    <dgm:pt modelId="{9559BE19-75F7-467F-82CB-3CEC63FCCB16}" type="parTrans" cxnId="{4E091CB1-E499-4CAA-8AFF-81D732564A6F}">
      <dgm:prSet/>
      <dgm:spPr/>
      <dgm:t>
        <a:bodyPr/>
        <a:lstStyle/>
        <a:p>
          <a:endParaRPr lang="en-US"/>
        </a:p>
      </dgm:t>
    </dgm:pt>
    <dgm:pt modelId="{99138C8A-25FA-464A-94C1-B66F1744D68F}" type="sibTrans" cxnId="{4E091CB1-E499-4CAA-8AFF-81D732564A6F}">
      <dgm:prSet/>
      <dgm:spPr/>
      <dgm:t>
        <a:bodyPr/>
        <a:lstStyle/>
        <a:p>
          <a:endParaRPr lang="en-US"/>
        </a:p>
      </dgm:t>
    </dgm:pt>
    <dgm:pt modelId="{3AC34EB1-1569-44B2-A993-EDD8DC5C961A}" type="pres">
      <dgm:prSet presAssocID="{C56F11B6-B4E3-4899-B4EC-225D1938E9C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74196D-126A-4E01-904C-9C2871840D2C}" type="pres">
      <dgm:prSet presAssocID="{FAE7E655-577D-4033-AAF7-F363652DE2DD}" presName="parentLin" presStyleCnt="0"/>
      <dgm:spPr/>
    </dgm:pt>
    <dgm:pt modelId="{CBAB3307-3A64-40E5-893B-3A1E797A77BE}" type="pres">
      <dgm:prSet presAssocID="{FAE7E655-577D-4033-AAF7-F363652DE2DD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EBD26882-A8F2-4BF5-BE95-8E9F3590C4D2}" type="pres">
      <dgm:prSet presAssocID="{FAE7E655-577D-4033-AAF7-F363652DE2DD}" presName="parentText" presStyleLbl="node1" presStyleIdx="0" presStyleCnt="3" custScaleX="10973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77AA00-E897-43E9-8248-D0772177E348}" type="pres">
      <dgm:prSet presAssocID="{FAE7E655-577D-4033-AAF7-F363652DE2DD}" presName="negativeSpace" presStyleCnt="0"/>
      <dgm:spPr/>
    </dgm:pt>
    <dgm:pt modelId="{02A1B9EE-4F91-43FC-B542-5A8AEE2F10D5}" type="pres">
      <dgm:prSet presAssocID="{FAE7E655-577D-4033-AAF7-F363652DE2DD}" presName="childText" presStyleLbl="conFgAcc1" presStyleIdx="0" presStyleCnt="3">
        <dgm:presLayoutVars>
          <dgm:bulletEnabled val="1"/>
        </dgm:presLayoutVars>
      </dgm:prSet>
      <dgm:spPr/>
    </dgm:pt>
    <dgm:pt modelId="{9A506C7D-CF52-479F-9B41-E353AAE7A1F6}" type="pres">
      <dgm:prSet presAssocID="{BA3F0FEF-6217-4E8F-8016-0C3B6B59F3AA}" presName="spaceBetweenRectangles" presStyleCnt="0"/>
      <dgm:spPr/>
    </dgm:pt>
    <dgm:pt modelId="{07DFB4E3-E1F5-497C-9847-DE4635CEB5A1}" type="pres">
      <dgm:prSet presAssocID="{BDB90FDC-87F8-4701-BB17-64969C18D809}" presName="parentLin" presStyleCnt="0"/>
      <dgm:spPr/>
    </dgm:pt>
    <dgm:pt modelId="{D5159EF7-42E5-4985-BADC-B8B8DD571CF3}" type="pres">
      <dgm:prSet presAssocID="{BDB90FDC-87F8-4701-BB17-64969C18D809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E7BF83A-341D-4E04-9D3A-7154AEEC75D8}" type="pres">
      <dgm:prSet presAssocID="{BDB90FDC-87F8-4701-BB17-64969C18D809}" presName="parentText" presStyleLbl="node1" presStyleIdx="1" presStyleCnt="3" custScaleX="10973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599D4E-52FB-402C-BED3-FB5E556024B1}" type="pres">
      <dgm:prSet presAssocID="{BDB90FDC-87F8-4701-BB17-64969C18D809}" presName="negativeSpace" presStyleCnt="0"/>
      <dgm:spPr/>
    </dgm:pt>
    <dgm:pt modelId="{1EEE4FF2-A972-490E-8D29-61F90730427B}" type="pres">
      <dgm:prSet presAssocID="{BDB90FDC-87F8-4701-BB17-64969C18D809}" presName="childText" presStyleLbl="conFgAcc1" presStyleIdx="1" presStyleCnt="3">
        <dgm:presLayoutVars>
          <dgm:bulletEnabled val="1"/>
        </dgm:presLayoutVars>
      </dgm:prSet>
      <dgm:spPr/>
    </dgm:pt>
    <dgm:pt modelId="{91F466CF-178A-400C-BAA3-B16422961B3F}" type="pres">
      <dgm:prSet presAssocID="{FD1E06A3-341E-4BC5-BC9A-4A5D8DEA9A49}" presName="spaceBetweenRectangles" presStyleCnt="0"/>
      <dgm:spPr/>
    </dgm:pt>
    <dgm:pt modelId="{0EC13738-4BD7-4005-98F8-4682608823EB}" type="pres">
      <dgm:prSet presAssocID="{1B273694-FBF8-40AB-9B5C-B9320188CEC8}" presName="parentLin" presStyleCnt="0"/>
      <dgm:spPr/>
    </dgm:pt>
    <dgm:pt modelId="{3E3F237B-005B-4A83-A763-DDA5C5C1F128}" type="pres">
      <dgm:prSet presAssocID="{1B273694-FBF8-40AB-9B5C-B9320188CEC8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7FAAB877-ABCF-43AF-A166-3904B9229F56}" type="pres">
      <dgm:prSet presAssocID="{1B273694-FBF8-40AB-9B5C-B9320188CEC8}" presName="parentText" presStyleLbl="node1" presStyleIdx="2" presStyleCnt="3" custScaleX="10973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AB2146-4A07-4E3F-B5AC-5F3B1148BC60}" type="pres">
      <dgm:prSet presAssocID="{1B273694-FBF8-40AB-9B5C-B9320188CEC8}" presName="negativeSpace" presStyleCnt="0"/>
      <dgm:spPr/>
    </dgm:pt>
    <dgm:pt modelId="{0C133320-A935-4EAF-96E5-AA25A47A1D5D}" type="pres">
      <dgm:prSet presAssocID="{1B273694-FBF8-40AB-9B5C-B9320188CEC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CF73E56-98CC-48C7-8756-983D37843CF2}" type="presOf" srcId="{BDB90FDC-87F8-4701-BB17-64969C18D809}" destId="{2E7BF83A-341D-4E04-9D3A-7154AEEC75D8}" srcOrd="1" destOrd="0" presId="urn:microsoft.com/office/officeart/2005/8/layout/list1"/>
    <dgm:cxn modelId="{7082EAC1-10BD-46B7-A8E8-542E3BD4E398}" type="presOf" srcId="{FAE7E655-577D-4033-AAF7-F363652DE2DD}" destId="{CBAB3307-3A64-40E5-893B-3A1E797A77BE}" srcOrd="0" destOrd="0" presId="urn:microsoft.com/office/officeart/2005/8/layout/list1"/>
    <dgm:cxn modelId="{150721A5-F1F7-44D9-AE05-DAF24CD8883B}" srcId="{C56F11B6-B4E3-4899-B4EC-225D1938E9C0}" destId="{BDB90FDC-87F8-4701-BB17-64969C18D809}" srcOrd="1" destOrd="0" parTransId="{A0310ECE-7941-437E-92BF-47E87E7765E5}" sibTransId="{FD1E06A3-341E-4BC5-BC9A-4A5D8DEA9A49}"/>
    <dgm:cxn modelId="{076F0D44-3CD0-4CE7-AD36-1318F990DEC2}" type="presOf" srcId="{C56F11B6-B4E3-4899-B4EC-225D1938E9C0}" destId="{3AC34EB1-1569-44B2-A993-EDD8DC5C961A}" srcOrd="0" destOrd="0" presId="urn:microsoft.com/office/officeart/2005/8/layout/list1"/>
    <dgm:cxn modelId="{AE7D0E3B-D0F8-472A-8175-0FE7DD0FA90D}" type="presOf" srcId="{1B273694-FBF8-40AB-9B5C-B9320188CEC8}" destId="{7FAAB877-ABCF-43AF-A166-3904B9229F56}" srcOrd="1" destOrd="0" presId="urn:microsoft.com/office/officeart/2005/8/layout/list1"/>
    <dgm:cxn modelId="{4E091CB1-E499-4CAA-8AFF-81D732564A6F}" srcId="{C56F11B6-B4E3-4899-B4EC-225D1938E9C0}" destId="{1B273694-FBF8-40AB-9B5C-B9320188CEC8}" srcOrd="2" destOrd="0" parTransId="{9559BE19-75F7-467F-82CB-3CEC63FCCB16}" sibTransId="{99138C8A-25FA-464A-94C1-B66F1744D68F}"/>
    <dgm:cxn modelId="{74E14BD1-CEB1-49CF-9694-48226904FF58}" type="presOf" srcId="{1B273694-FBF8-40AB-9B5C-B9320188CEC8}" destId="{3E3F237B-005B-4A83-A763-DDA5C5C1F128}" srcOrd="0" destOrd="0" presId="urn:microsoft.com/office/officeart/2005/8/layout/list1"/>
    <dgm:cxn modelId="{CAD8AAD4-1645-4DB3-8831-6B316FD93700}" type="presOf" srcId="{FAE7E655-577D-4033-AAF7-F363652DE2DD}" destId="{EBD26882-A8F2-4BF5-BE95-8E9F3590C4D2}" srcOrd="1" destOrd="0" presId="urn:microsoft.com/office/officeart/2005/8/layout/list1"/>
    <dgm:cxn modelId="{BA9B33A0-1D6E-4530-A651-36B828E7DC01}" type="presOf" srcId="{BDB90FDC-87F8-4701-BB17-64969C18D809}" destId="{D5159EF7-42E5-4985-BADC-B8B8DD571CF3}" srcOrd="0" destOrd="0" presId="urn:microsoft.com/office/officeart/2005/8/layout/list1"/>
    <dgm:cxn modelId="{D7EF9893-DF76-4F9F-BB1A-0ED566070866}" srcId="{C56F11B6-B4E3-4899-B4EC-225D1938E9C0}" destId="{FAE7E655-577D-4033-AAF7-F363652DE2DD}" srcOrd="0" destOrd="0" parTransId="{AEA65A2F-FDCE-4103-9DF7-CD1FD9CFB771}" sibTransId="{BA3F0FEF-6217-4E8F-8016-0C3B6B59F3AA}"/>
    <dgm:cxn modelId="{9FD3E696-CF09-4A9E-A316-6E0511A9E2BA}" type="presParOf" srcId="{3AC34EB1-1569-44B2-A993-EDD8DC5C961A}" destId="{1074196D-126A-4E01-904C-9C2871840D2C}" srcOrd="0" destOrd="0" presId="urn:microsoft.com/office/officeart/2005/8/layout/list1"/>
    <dgm:cxn modelId="{1BE8514C-163C-45EC-A19C-21418BA0FFA1}" type="presParOf" srcId="{1074196D-126A-4E01-904C-9C2871840D2C}" destId="{CBAB3307-3A64-40E5-893B-3A1E797A77BE}" srcOrd="0" destOrd="0" presId="urn:microsoft.com/office/officeart/2005/8/layout/list1"/>
    <dgm:cxn modelId="{6CC679E3-759C-42D7-8EE6-0CC4F6720FCE}" type="presParOf" srcId="{1074196D-126A-4E01-904C-9C2871840D2C}" destId="{EBD26882-A8F2-4BF5-BE95-8E9F3590C4D2}" srcOrd="1" destOrd="0" presId="urn:microsoft.com/office/officeart/2005/8/layout/list1"/>
    <dgm:cxn modelId="{51B1062A-442C-4EC9-B3F5-9F5A78A26290}" type="presParOf" srcId="{3AC34EB1-1569-44B2-A993-EDD8DC5C961A}" destId="{EB77AA00-E897-43E9-8248-D0772177E348}" srcOrd="1" destOrd="0" presId="urn:microsoft.com/office/officeart/2005/8/layout/list1"/>
    <dgm:cxn modelId="{C7B4CCB0-1E96-4CE5-9F1C-1902B29A02BE}" type="presParOf" srcId="{3AC34EB1-1569-44B2-A993-EDD8DC5C961A}" destId="{02A1B9EE-4F91-43FC-B542-5A8AEE2F10D5}" srcOrd="2" destOrd="0" presId="urn:microsoft.com/office/officeart/2005/8/layout/list1"/>
    <dgm:cxn modelId="{D0441A0A-E8F7-4B11-9082-4D6795647B8D}" type="presParOf" srcId="{3AC34EB1-1569-44B2-A993-EDD8DC5C961A}" destId="{9A506C7D-CF52-479F-9B41-E353AAE7A1F6}" srcOrd="3" destOrd="0" presId="urn:microsoft.com/office/officeart/2005/8/layout/list1"/>
    <dgm:cxn modelId="{5BF9579D-A845-4D9E-86D7-BC7C4993A7F0}" type="presParOf" srcId="{3AC34EB1-1569-44B2-A993-EDD8DC5C961A}" destId="{07DFB4E3-E1F5-497C-9847-DE4635CEB5A1}" srcOrd="4" destOrd="0" presId="urn:microsoft.com/office/officeart/2005/8/layout/list1"/>
    <dgm:cxn modelId="{50FD852B-1463-4486-8435-FAEABF80650D}" type="presParOf" srcId="{07DFB4E3-E1F5-497C-9847-DE4635CEB5A1}" destId="{D5159EF7-42E5-4985-BADC-B8B8DD571CF3}" srcOrd="0" destOrd="0" presId="urn:microsoft.com/office/officeart/2005/8/layout/list1"/>
    <dgm:cxn modelId="{46A22760-418D-4D47-A238-009A6E218DF5}" type="presParOf" srcId="{07DFB4E3-E1F5-497C-9847-DE4635CEB5A1}" destId="{2E7BF83A-341D-4E04-9D3A-7154AEEC75D8}" srcOrd="1" destOrd="0" presId="urn:microsoft.com/office/officeart/2005/8/layout/list1"/>
    <dgm:cxn modelId="{62D40650-E3EB-4820-B4B0-A621A81A0EF1}" type="presParOf" srcId="{3AC34EB1-1569-44B2-A993-EDD8DC5C961A}" destId="{51599D4E-52FB-402C-BED3-FB5E556024B1}" srcOrd="5" destOrd="0" presId="urn:microsoft.com/office/officeart/2005/8/layout/list1"/>
    <dgm:cxn modelId="{0AC0E5C1-671C-491E-B906-ACEBF3F0CEC2}" type="presParOf" srcId="{3AC34EB1-1569-44B2-A993-EDD8DC5C961A}" destId="{1EEE4FF2-A972-490E-8D29-61F90730427B}" srcOrd="6" destOrd="0" presId="urn:microsoft.com/office/officeart/2005/8/layout/list1"/>
    <dgm:cxn modelId="{88ABEEA4-8612-4B0B-B0E4-04155B377682}" type="presParOf" srcId="{3AC34EB1-1569-44B2-A993-EDD8DC5C961A}" destId="{91F466CF-178A-400C-BAA3-B16422961B3F}" srcOrd="7" destOrd="0" presId="urn:microsoft.com/office/officeart/2005/8/layout/list1"/>
    <dgm:cxn modelId="{68DB6FD5-B034-451E-9CA3-3BF098477A0E}" type="presParOf" srcId="{3AC34EB1-1569-44B2-A993-EDD8DC5C961A}" destId="{0EC13738-4BD7-4005-98F8-4682608823EB}" srcOrd="8" destOrd="0" presId="urn:microsoft.com/office/officeart/2005/8/layout/list1"/>
    <dgm:cxn modelId="{44F0466E-622D-4E4D-BE29-88DCD387BEAD}" type="presParOf" srcId="{0EC13738-4BD7-4005-98F8-4682608823EB}" destId="{3E3F237B-005B-4A83-A763-DDA5C5C1F128}" srcOrd="0" destOrd="0" presId="urn:microsoft.com/office/officeart/2005/8/layout/list1"/>
    <dgm:cxn modelId="{E3F69B5A-50E5-43E1-9AE2-65E09903FA37}" type="presParOf" srcId="{0EC13738-4BD7-4005-98F8-4682608823EB}" destId="{7FAAB877-ABCF-43AF-A166-3904B9229F56}" srcOrd="1" destOrd="0" presId="urn:microsoft.com/office/officeart/2005/8/layout/list1"/>
    <dgm:cxn modelId="{F93E6D03-BB36-46AF-BD49-2E7970FB8EA6}" type="presParOf" srcId="{3AC34EB1-1569-44B2-A993-EDD8DC5C961A}" destId="{CAAB2146-4A07-4E3F-B5AC-5F3B1148BC60}" srcOrd="9" destOrd="0" presId="urn:microsoft.com/office/officeart/2005/8/layout/list1"/>
    <dgm:cxn modelId="{48D3591B-4064-4468-9EA6-11BEECAC0A72}" type="presParOf" srcId="{3AC34EB1-1569-44B2-A993-EDD8DC5C961A}" destId="{0C133320-A935-4EAF-96E5-AA25A47A1D5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825558B-6CAC-462E-B9BC-ACA386D02758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06918D-EC5C-4B51-8E52-06EDF12600AD}">
      <dgm:prSet phldrT="[Text]"/>
      <dgm:spPr/>
      <dgm:t>
        <a:bodyPr/>
        <a:lstStyle/>
        <a:p>
          <a:r>
            <a:rPr lang="en-US" dirty="0" err="1" smtClean="0"/>
            <a:t>Tình</a:t>
          </a:r>
          <a:r>
            <a:rPr lang="en-US" dirty="0" smtClean="0"/>
            <a:t> </a:t>
          </a:r>
          <a:r>
            <a:rPr lang="en-US" dirty="0" err="1" smtClean="0"/>
            <a:t>huống</a:t>
          </a:r>
          <a:r>
            <a:rPr lang="en-US" dirty="0" smtClean="0"/>
            <a:t> </a:t>
          </a:r>
          <a:r>
            <a:rPr lang="en-US" dirty="0" err="1" smtClean="0"/>
            <a:t>thực</a:t>
          </a:r>
          <a:r>
            <a:rPr lang="en-US" dirty="0" smtClean="0"/>
            <a:t> </a:t>
          </a:r>
          <a:r>
            <a:rPr lang="en-US" dirty="0" err="1" smtClean="0"/>
            <a:t>tiễn</a:t>
          </a:r>
          <a:endParaRPr lang="en-US" dirty="0"/>
        </a:p>
      </dgm:t>
    </dgm:pt>
    <dgm:pt modelId="{4C0E3809-1FE8-46DA-9693-311E37674B1C}" type="parTrans" cxnId="{35A686D7-E73A-4F7E-BF50-FE91CD5B2898}">
      <dgm:prSet/>
      <dgm:spPr/>
      <dgm:t>
        <a:bodyPr/>
        <a:lstStyle/>
        <a:p>
          <a:endParaRPr lang="en-US"/>
        </a:p>
      </dgm:t>
    </dgm:pt>
    <dgm:pt modelId="{8B2A984E-EA28-4DB7-8CEB-55BBE6D115A6}" type="sibTrans" cxnId="{35A686D7-E73A-4F7E-BF50-FE91CD5B2898}">
      <dgm:prSet/>
      <dgm:spPr/>
      <dgm:t>
        <a:bodyPr/>
        <a:lstStyle/>
        <a:p>
          <a:endParaRPr lang="en-US"/>
        </a:p>
      </dgm:t>
    </dgm:pt>
    <dgm:pt modelId="{960208A8-B161-4137-924E-7C9946766C2D}">
      <dgm:prSet phldrT="[Text]"/>
      <dgm:spPr/>
      <dgm:t>
        <a:bodyPr/>
        <a:lstStyle/>
        <a:p>
          <a:r>
            <a:rPr lang="en-US" dirty="0" err="1" smtClean="0"/>
            <a:t>Kiến</a:t>
          </a:r>
          <a:r>
            <a:rPr lang="en-US" dirty="0" smtClean="0"/>
            <a:t> </a:t>
          </a:r>
          <a:r>
            <a:rPr lang="en-US" dirty="0" err="1" smtClean="0"/>
            <a:t>thức</a:t>
          </a:r>
          <a:endParaRPr lang="en-US" dirty="0"/>
        </a:p>
      </dgm:t>
    </dgm:pt>
    <dgm:pt modelId="{744EAF00-86A0-4554-B0E5-A7D5C79EB317}" type="parTrans" cxnId="{6F60B644-1A38-42A4-A65E-C73101F4D382}">
      <dgm:prSet/>
      <dgm:spPr/>
      <dgm:t>
        <a:bodyPr/>
        <a:lstStyle/>
        <a:p>
          <a:endParaRPr lang="en-US"/>
        </a:p>
      </dgm:t>
    </dgm:pt>
    <dgm:pt modelId="{31201110-8F3B-4752-9A54-4514390CCAFC}" type="sibTrans" cxnId="{6F60B644-1A38-42A4-A65E-C73101F4D382}">
      <dgm:prSet/>
      <dgm:spPr/>
      <dgm:t>
        <a:bodyPr/>
        <a:lstStyle/>
        <a:p>
          <a:endParaRPr lang="en-US"/>
        </a:p>
      </dgm:t>
    </dgm:pt>
    <dgm:pt modelId="{CFF80F44-DCA0-4C2A-8780-EAADF6E637E5}">
      <dgm:prSet phldrT="[Text]"/>
      <dgm:spPr/>
      <dgm:t>
        <a:bodyPr/>
        <a:lstStyle/>
        <a:p>
          <a:r>
            <a:rPr lang="en-US" dirty="0" err="1" smtClean="0"/>
            <a:t>Kĩ</a:t>
          </a:r>
          <a:r>
            <a:rPr lang="en-US" dirty="0" smtClean="0"/>
            <a:t> </a:t>
          </a:r>
          <a:r>
            <a:rPr lang="en-US" dirty="0" err="1" smtClean="0"/>
            <a:t>năng</a:t>
          </a:r>
          <a:endParaRPr lang="en-US" dirty="0"/>
        </a:p>
      </dgm:t>
    </dgm:pt>
    <dgm:pt modelId="{B7AF8E1A-FE94-467D-9CE8-78CD080289CC}" type="parTrans" cxnId="{E84B8CA3-525D-4AAE-98CF-39EA6AC20E5F}">
      <dgm:prSet/>
      <dgm:spPr/>
      <dgm:t>
        <a:bodyPr/>
        <a:lstStyle/>
        <a:p>
          <a:endParaRPr lang="en-US"/>
        </a:p>
      </dgm:t>
    </dgm:pt>
    <dgm:pt modelId="{71D60E5E-42FC-4748-973F-3B10D74579A4}" type="sibTrans" cxnId="{E84B8CA3-525D-4AAE-98CF-39EA6AC20E5F}">
      <dgm:prSet/>
      <dgm:spPr/>
      <dgm:t>
        <a:bodyPr/>
        <a:lstStyle/>
        <a:p>
          <a:endParaRPr lang="en-US"/>
        </a:p>
      </dgm:t>
    </dgm:pt>
    <dgm:pt modelId="{41D2C98F-03CA-4B60-8A35-FC11018D4F3A}">
      <dgm:prSet phldrT="[Text]"/>
      <dgm:spPr/>
      <dgm:t>
        <a:bodyPr/>
        <a:lstStyle/>
        <a:p>
          <a:r>
            <a:rPr lang="en-US" dirty="0" err="1" smtClean="0"/>
            <a:t>Thái</a:t>
          </a:r>
          <a:r>
            <a:rPr lang="en-US" dirty="0" smtClean="0"/>
            <a:t> </a:t>
          </a:r>
          <a:r>
            <a:rPr lang="en-US" dirty="0" err="1" smtClean="0"/>
            <a:t>độ</a:t>
          </a:r>
          <a:endParaRPr lang="en-US" dirty="0"/>
        </a:p>
      </dgm:t>
    </dgm:pt>
    <dgm:pt modelId="{9C7194A7-FE37-441D-B279-AF0D30F75E1D}" type="parTrans" cxnId="{BB4B226F-7C2C-49EC-BE16-2673F6BD860A}">
      <dgm:prSet/>
      <dgm:spPr/>
      <dgm:t>
        <a:bodyPr/>
        <a:lstStyle/>
        <a:p>
          <a:endParaRPr lang="en-US"/>
        </a:p>
      </dgm:t>
    </dgm:pt>
    <dgm:pt modelId="{92E62526-73B6-4030-BE5F-1856B7A164AC}" type="sibTrans" cxnId="{BB4B226F-7C2C-49EC-BE16-2673F6BD860A}">
      <dgm:prSet/>
      <dgm:spPr/>
      <dgm:t>
        <a:bodyPr/>
        <a:lstStyle/>
        <a:p>
          <a:endParaRPr lang="en-US"/>
        </a:p>
      </dgm:t>
    </dgm:pt>
    <dgm:pt modelId="{09228A30-67F6-4522-ACCE-0590B6D1D510}" type="pres">
      <dgm:prSet presAssocID="{D825558B-6CAC-462E-B9BC-ACA386D0275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355BAA4-06A1-4BB1-BC80-A369E78AB6BF}" type="pres">
      <dgm:prSet presAssocID="{C406918D-EC5C-4B51-8E52-06EDF12600AD}" presName="singleCycle" presStyleCnt="0"/>
      <dgm:spPr/>
    </dgm:pt>
    <dgm:pt modelId="{E03E7890-868E-4144-B85C-36D427AD064B}" type="pres">
      <dgm:prSet presAssocID="{C406918D-EC5C-4B51-8E52-06EDF12600AD}" presName="singleCenter" presStyleLbl="node1" presStyleIdx="0" presStyleCnt="4" custAng="431581" custScaleX="234718" custScaleY="67844" custLinFactNeighborX="2476" custLinFactNeighborY="-12454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4BC31E15-3A08-42EF-B1FF-3DFD027EB332}" type="pres">
      <dgm:prSet presAssocID="{744EAF00-86A0-4554-B0E5-A7D5C79EB317}" presName="Name56" presStyleLbl="parChTrans1D2" presStyleIdx="0" presStyleCnt="3"/>
      <dgm:spPr/>
      <dgm:t>
        <a:bodyPr/>
        <a:lstStyle/>
        <a:p>
          <a:endParaRPr lang="en-US"/>
        </a:p>
      </dgm:t>
    </dgm:pt>
    <dgm:pt modelId="{FA6AB640-33B0-4CE4-9699-D1722C03382B}" type="pres">
      <dgm:prSet presAssocID="{960208A8-B161-4137-924E-7C9946766C2D}" presName="text0" presStyleLbl="node1" presStyleIdx="1" presStyleCnt="4" custScaleX="2452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77E663-F807-40DB-B2A4-97310E5BE6DE}" type="pres">
      <dgm:prSet presAssocID="{B7AF8E1A-FE94-467D-9CE8-78CD080289CC}" presName="Name56" presStyleLbl="parChTrans1D2" presStyleIdx="1" presStyleCnt="3"/>
      <dgm:spPr/>
      <dgm:t>
        <a:bodyPr/>
        <a:lstStyle/>
        <a:p>
          <a:endParaRPr lang="en-US"/>
        </a:p>
      </dgm:t>
    </dgm:pt>
    <dgm:pt modelId="{00BD08E6-D12F-4E26-BB61-18B0E17DFB6A}" type="pres">
      <dgm:prSet presAssocID="{CFF80F44-DCA0-4C2A-8780-EAADF6E637E5}" presName="text0" presStyleLbl="node1" presStyleIdx="2" presStyleCnt="4" custScaleX="2057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8132BA-1D1D-4702-976B-20233A07F49D}" type="pres">
      <dgm:prSet presAssocID="{9C7194A7-FE37-441D-B279-AF0D30F75E1D}" presName="Name56" presStyleLbl="parChTrans1D2" presStyleIdx="2" presStyleCnt="3"/>
      <dgm:spPr/>
      <dgm:t>
        <a:bodyPr/>
        <a:lstStyle/>
        <a:p>
          <a:endParaRPr lang="en-US"/>
        </a:p>
      </dgm:t>
    </dgm:pt>
    <dgm:pt modelId="{CB9F6766-A14F-4603-85A3-3F919F1F21F8}" type="pres">
      <dgm:prSet presAssocID="{41D2C98F-03CA-4B60-8A35-FC11018D4F3A}" presName="text0" presStyleLbl="node1" presStyleIdx="3" presStyleCnt="4" custScaleX="1878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4B8CA3-525D-4AAE-98CF-39EA6AC20E5F}" srcId="{C406918D-EC5C-4B51-8E52-06EDF12600AD}" destId="{CFF80F44-DCA0-4C2A-8780-EAADF6E637E5}" srcOrd="1" destOrd="0" parTransId="{B7AF8E1A-FE94-467D-9CE8-78CD080289CC}" sibTransId="{71D60E5E-42FC-4748-973F-3B10D74579A4}"/>
    <dgm:cxn modelId="{BB4B226F-7C2C-49EC-BE16-2673F6BD860A}" srcId="{C406918D-EC5C-4B51-8E52-06EDF12600AD}" destId="{41D2C98F-03CA-4B60-8A35-FC11018D4F3A}" srcOrd="2" destOrd="0" parTransId="{9C7194A7-FE37-441D-B279-AF0D30F75E1D}" sibTransId="{92E62526-73B6-4030-BE5F-1856B7A164AC}"/>
    <dgm:cxn modelId="{C0001B8A-C01D-449B-85FE-A6A2922F4F83}" type="presOf" srcId="{744EAF00-86A0-4554-B0E5-A7D5C79EB317}" destId="{4BC31E15-3A08-42EF-B1FF-3DFD027EB332}" srcOrd="0" destOrd="0" presId="urn:microsoft.com/office/officeart/2008/layout/RadialCluster"/>
    <dgm:cxn modelId="{35A686D7-E73A-4F7E-BF50-FE91CD5B2898}" srcId="{D825558B-6CAC-462E-B9BC-ACA386D02758}" destId="{C406918D-EC5C-4B51-8E52-06EDF12600AD}" srcOrd="0" destOrd="0" parTransId="{4C0E3809-1FE8-46DA-9693-311E37674B1C}" sibTransId="{8B2A984E-EA28-4DB7-8CEB-55BBE6D115A6}"/>
    <dgm:cxn modelId="{6F60B644-1A38-42A4-A65E-C73101F4D382}" srcId="{C406918D-EC5C-4B51-8E52-06EDF12600AD}" destId="{960208A8-B161-4137-924E-7C9946766C2D}" srcOrd="0" destOrd="0" parTransId="{744EAF00-86A0-4554-B0E5-A7D5C79EB317}" sibTransId="{31201110-8F3B-4752-9A54-4514390CCAFC}"/>
    <dgm:cxn modelId="{73D39E6F-863C-4805-A4E0-CD607581F820}" type="presOf" srcId="{CFF80F44-DCA0-4C2A-8780-EAADF6E637E5}" destId="{00BD08E6-D12F-4E26-BB61-18B0E17DFB6A}" srcOrd="0" destOrd="0" presId="urn:microsoft.com/office/officeart/2008/layout/RadialCluster"/>
    <dgm:cxn modelId="{3C092063-77F9-4240-AB1C-35A46B517D64}" type="presOf" srcId="{9C7194A7-FE37-441D-B279-AF0D30F75E1D}" destId="{658132BA-1D1D-4702-976B-20233A07F49D}" srcOrd="0" destOrd="0" presId="urn:microsoft.com/office/officeart/2008/layout/RadialCluster"/>
    <dgm:cxn modelId="{919D3160-4E77-42B1-83A5-5B28653E8BB9}" type="presOf" srcId="{960208A8-B161-4137-924E-7C9946766C2D}" destId="{FA6AB640-33B0-4CE4-9699-D1722C03382B}" srcOrd="0" destOrd="0" presId="urn:microsoft.com/office/officeart/2008/layout/RadialCluster"/>
    <dgm:cxn modelId="{EA42FAF3-0EF5-4471-B606-AF8AAA19C81E}" type="presOf" srcId="{D825558B-6CAC-462E-B9BC-ACA386D02758}" destId="{09228A30-67F6-4522-ACCE-0590B6D1D510}" srcOrd="0" destOrd="0" presId="urn:microsoft.com/office/officeart/2008/layout/RadialCluster"/>
    <dgm:cxn modelId="{B9709FDC-102D-4AFE-88AF-2B3B3353B2AB}" type="presOf" srcId="{41D2C98F-03CA-4B60-8A35-FC11018D4F3A}" destId="{CB9F6766-A14F-4603-85A3-3F919F1F21F8}" srcOrd="0" destOrd="0" presId="urn:microsoft.com/office/officeart/2008/layout/RadialCluster"/>
    <dgm:cxn modelId="{33C47161-8B1F-4170-8AA1-54959C31B943}" type="presOf" srcId="{C406918D-EC5C-4B51-8E52-06EDF12600AD}" destId="{E03E7890-868E-4144-B85C-36D427AD064B}" srcOrd="0" destOrd="0" presId="urn:microsoft.com/office/officeart/2008/layout/RadialCluster"/>
    <dgm:cxn modelId="{2BD55D0F-4F91-4975-83FA-4A62139EA1F8}" type="presOf" srcId="{B7AF8E1A-FE94-467D-9CE8-78CD080289CC}" destId="{4277E663-F807-40DB-B2A4-97310E5BE6DE}" srcOrd="0" destOrd="0" presId="urn:microsoft.com/office/officeart/2008/layout/RadialCluster"/>
    <dgm:cxn modelId="{C791B947-B9D7-46CB-A25D-804687E9B88C}" type="presParOf" srcId="{09228A30-67F6-4522-ACCE-0590B6D1D510}" destId="{3355BAA4-06A1-4BB1-BC80-A369E78AB6BF}" srcOrd="0" destOrd="0" presId="urn:microsoft.com/office/officeart/2008/layout/RadialCluster"/>
    <dgm:cxn modelId="{FD4C7E55-E18D-402A-A06D-16C72E51545A}" type="presParOf" srcId="{3355BAA4-06A1-4BB1-BC80-A369E78AB6BF}" destId="{E03E7890-868E-4144-B85C-36D427AD064B}" srcOrd="0" destOrd="0" presId="urn:microsoft.com/office/officeart/2008/layout/RadialCluster"/>
    <dgm:cxn modelId="{4FAFB1E0-A9EE-48A3-A340-705FE9C2B98A}" type="presParOf" srcId="{3355BAA4-06A1-4BB1-BC80-A369E78AB6BF}" destId="{4BC31E15-3A08-42EF-B1FF-3DFD027EB332}" srcOrd="1" destOrd="0" presId="urn:microsoft.com/office/officeart/2008/layout/RadialCluster"/>
    <dgm:cxn modelId="{6DE0CD33-8C51-42AA-A6CF-EB56E46A48E7}" type="presParOf" srcId="{3355BAA4-06A1-4BB1-BC80-A369E78AB6BF}" destId="{FA6AB640-33B0-4CE4-9699-D1722C03382B}" srcOrd="2" destOrd="0" presId="urn:microsoft.com/office/officeart/2008/layout/RadialCluster"/>
    <dgm:cxn modelId="{55F32E8F-C0D7-4814-9323-3DA3F80633D7}" type="presParOf" srcId="{3355BAA4-06A1-4BB1-BC80-A369E78AB6BF}" destId="{4277E663-F807-40DB-B2A4-97310E5BE6DE}" srcOrd="3" destOrd="0" presId="urn:microsoft.com/office/officeart/2008/layout/RadialCluster"/>
    <dgm:cxn modelId="{06B8A5A3-2561-4891-8874-64C1932E9ED4}" type="presParOf" srcId="{3355BAA4-06A1-4BB1-BC80-A369E78AB6BF}" destId="{00BD08E6-D12F-4E26-BB61-18B0E17DFB6A}" srcOrd="4" destOrd="0" presId="urn:microsoft.com/office/officeart/2008/layout/RadialCluster"/>
    <dgm:cxn modelId="{70B8A1BC-4FD8-412A-9473-A678DA25EDF8}" type="presParOf" srcId="{3355BAA4-06A1-4BB1-BC80-A369E78AB6BF}" destId="{658132BA-1D1D-4702-976B-20233A07F49D}" srcOrd="5" destOrd="0" presId="urn:microsoft.com/office/officeart/2008/layout/RadialCluster"/>
    <dgm:cxn modelId="{12213DF9-BB1D-4BD7-B6B7-235A7F0682B8}" type="presParOf" srcId="{3355BAA4-06A1-4BB1-BC80-A369E78AB6BF}" destId="{CB9F6766-A14F-4603-85A3-3F919F1F21F8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B7B8634-98F0-4B35-9147-1F4F6ECCE466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9D0DF36-2ABC-4F98-B5CD-16287800F9E1}">
      <dgm:prSet phldrT="[Text]"/>
      <dgm:spPr/>
      <dgm:t>
        <a:bodyPr/>
        <a:lstStyle/>
        <a:p>
          <a:r>
            <a:rPr lang="vi-VN" dirty="0" smtClean="0"/>
            <a:t>HS</a:t>
          </a:r>
          <a:endParaRPr lang="en-US" dirty="0"/>
        </a:p>
      </dgm:t>
    </dgm:pt>
    <dgm:pt modelId="{DDD7AD94-5B91-40A0-BB75-2B215A71CDAD}" type="parTrans" cxnId="{67282422-C8E6-428F-B9D0-AADC183DC2A9}">
      <dgm:prSet/>
      <dgm:spPr/>
      <dgm:t>
        <a:bodyPr/>
        <a:lstStyle/>
        <a:p>
          <a:endParaRPr lang="en-US"/>
        </a:p>
      </dgm:t>
    </dgm:pt>
    <dgm:pt modelId="{4AA65E2A-A44B-47DB-9138-0781BAA89E87}" type="sibTrans" cxnId="{67282422-C8E6-428F-B9D0-AADC183DC2A9}">
      <dgm:prSet/>
      <dgm:spPr/>
      <dgm:t>
        <a:bodyPr/>
        <a:lstStyle/>
        <a:p>
          <a:endParaRPr lang="en-US"/>
        </a:p>
      </dgm:t>
    </dgm:pt>
    <dgm:pt modelId="{565E954D-1C10-4346-B841-78397EDE8F9D}">
      <dgm:prSet phldrT="[Text]"/>
      <dgm:spPr/>
      <dgm:t>
        <a:bodyPr/>
        <a:lstStyle/>
        <a:p>
          <a:r>
            <a:rPr lang="vi-VN" dirty="0" smtClean="0"/>
            <a:t>Trung tâm của quá trình dạy học</a:t>
          </a:r>
          <a:endParaRPr lang="en-US" dirty="0"/>
        </a:p>
      </dgm:t>
    </dgm:pt>
    <dgm:pt modelId="{10FF4F8C-BFF9-42D0-8A69-029DE294E944}" type="parTrans" cxnId="{7F440408-79CB-4B3A-A248-831CD65E99A9}">
      <dgm:prSet/>
      <dgm:spPr/>
      <dgm:t>
        <a:bodyPr/>
        <a:lstStyle/>
        <a:p>
          <a:endParaRPr lang="en-US"/>
        </a:p>
      </dgm:t>
    </dgm:pt>
    <dgm:pt modelId="{D60787FC-2133-4BAF-B7B5-DFEC4F432017}" type="sibTrans" cxnId="{7F440408-79CB-4B3A-A248-831CD65E99A9}">
      <dgm:prSet/>
      <dgm:spPr/>
      <dgm:t>
        <a:bodyPr/>
        <a:lstStyle/>
        <a:p>
          <a:endParaRPr lang="en-US"/>
        </a:p>
      </dgm:t>
    </dgm:pt>
    <dgm:pt modelId="{320B793A-E080-490D-9242-A585C65BE3A7}">
      <dgm:prSet phldrT="[Text]"/>
      <dgm:spPr/>
      <dgm:t>
        <a:bodyPr/>
        <a:lstStyle/>
        <a:p>
          <a:r>
            <a:rPr lang="vi-VN" dirty="0" smtClean="0"/>
            <a:t>Chủ động, thực hành, hình thành kĩ năng</a:t>
          </a:r>
          <a:endParaRPr lang="en-US" dirty="0"/>
        </a:p>
      </dgm:t>
    </dgm:pt>
    <dgm:pt modelId="{9B69F66D-86C6-4B22-ACDB-9AC4E21166B3}" type="parTrans" cxnId="{29307DB2-46B2-436C-9FF3-905FC1AF464E}">
      <dgm:prSet/>
      <dgm:spPr/>
      <dgm:t>
        <a:bodyPr/>
        <a:lstStyle/>
        <a:p>
          <a:endParaRPr lang="en-US"/>
        </a:p>
      </dgm:t>
    </dgm:pt>
    <dgm:pt modelId="{90CCB0A8-A2DA-48EB-AB6F-A51F313B9D7C}" type="sibTrans" cxnId="{29307DB2-46B2-436C-9FF3-905FC1AF464E}">
      <dgm:prSet/>
      <dgm:spPr/>
      <dgm:t>
        <a:bodyPr/>
        <a:lstStyle/>
        <a:p>
          <a:endParaRPr lang="en-US"/>
        </a:p>
      </dgm:t>
    </dgm:pt>
    <dgm:pt modelId="{77D872DD-0512-4CA2-9136-26E5479156C6}">
      <dgm:prSet phldrT="[Text]"/>
      <dgm:spPr/>
      <dgm:t>
        <a:bodyPr/>
        <a:lstStyle/>
        <a:p>
          <a:r>
            <a:rPr lang="vi-VN" dirty="0" smtClean="0"/>
            <a:t>pp</a:t>
          </a:r>
          <a:endParaRPr lang="en-US" dirty="0"/>
        </a:p>
      </dgm:t>
    </dgm:pt>
    <dgm:pt modelId="{8C21B1B7-B977-42A5-8E03-62E6B816F7A2}" type="parTrans" cxnId="{192E72A1-025D-4D6F-8778-443B46298C4F}">
      <dgm:prSet/>
      <dgm:spPr/>
      <dgm:t>
        <a:bodyPr/>
        <a:lstStyle/>
        <a:p>
          <a:endParaRPr lang="en-US"/>
        </a:p>
      </dgm:t>
    </dgm:pt>
    <dgm:pt modelId="{EA885C28-A348-468F-A7C2-CA4CF00CED13}" type="sibTrans" cxnId="{192E72A1-025D-4D6F-8778-443B46298C4F}">
      <dgm:prSet/>
      <dgm:spPr/>
      <dgm:t>
        <a:bodyPr/>
        <a:lstStyle/>
        <a:p>
          <a:endParaRPr lang="en-US"/>
        </a:p>
      </dgm:t>
    </dgm:pt>
    <dgm:pt modelId="{6555E154-6BA1-42D2-8F4E-6A78DECE1F1E}">
      <dgm:prSet phldrT="[Text]"/>
      <dgm:spPr/>
      <dgm:t>
        <a:bodyPr/>
        <a:lstStyle/>
        <a:p>
          <a:r>
            <a:rPr lang="vi-VN" dirty="0" smtClean="0"/>
            <a:t>Tự học/ Học nhóm</a:t>
          </a:r>
          <a:endParaRPr lang="en-US" dirty="0"/>
        </a:p>
      </dgm:t>
    </dgm:pt>
    <dgm:pt modelId="{109DF48B-31A1-4296-9155-4CC9A40E5608}" type="parTrans" cxnId="{E33A1BD9-F083-4A8D-AB50-08CA11C7DBFD}">
      <dgm:prSet/>
      <dgm:spPr/>
      <dgm:t>
        <a:bodyPr/>
        <a:lstStyle/>
        <a:p>
          <a:endParaRPr lang="en-US"/>
        </a:p>
      </dgm:t>
    </dgm:pt>
    <dgm:pt modelId="{44788FF2-CB98-43EE-B766-1EF742DD0553}" type="sibTrans" cxnId="{E33A1BD9-F083-4A8D-AB50-08CA11C7DBFD}">
      <dgm:prSet/>
      <dgm:spPr/>
      <dgm:t>
        <a:bodyPr/>
        <a:lstStyle/>
        <a:p>
          <a:endParaRPr lang="en-US"/>
        </a:p>
      </dgm:t>
    </dgm:pt>
    <dgm:pt modelId="{2AC12AD5-D939-4E00-93A3-337285D8996A}">
      <dgm:prSet phldrT="[Text]"/>
      <dgm:spPr/>
      <dgm:t>
        <a:bodyPr/>
        <a:lstStyle/>
        <a:p>
          <a:r>
            <a:rPr lang="vi-VN" dirty="0" smtClean="0"/>
            <a:t>Đánh giá</a:t>
          </a:r>
          <a:endParaRPr lang="en-US" dirty="0"/>
        </a:p>
      </dgm:t>
    </dgm:pt>
    <dgm:pt modelId="{62905782-75E2-4C2B-B949-3A52A91E0AC5}" type="parTrans" cxnId="{5AB5D0D4-FC2A-4FB0-8846-6CD77A562878}">
      <dgm:prSet/>
      <dgm:spPr/>
      <dgm:t>
        <a:bodyPr/>
        <a:lstStyle/>
        <a:p>
          <a:endParaRPr lang="en-US"/>
        </a:p>
      </dgm:t>
    </dgm:pt>
    <dgm:pt modelId="{9F698406-D7D8-4A0A-88B5-6249AAC1AFB9}" type="sibTrans" cxnId="{5AB5D0D4-FC2A-4FB0-8846-6CD77A562878}">
      <dgm:prSet/>
      <dgm:spPr/>
      <dgm:t>
        <a:bodyPr/>
        <a:lstStyle/>
        <a:p>
          <a:endParaRPr lang="en-US"/>
        </a:p>
      </dgm:t>
    </dgm:pt>
    <dgm:pt modelId="{A2DD4C27-DBED-4318-B413-1ABF486CC2C1}">
      <dgm:prSet phldrT="[Text]"/>
      <dgm:spPr/>
      <dgm:t>
        <a:bodyPr/>
        <a:lstStyle/>
        <a:p>
          <a:r>
            <a:rPr lang="vi-VN" dirty="0" smtClean="0"/>
            <a:t>Không có bài tập/ít bài tập</a:t>
          </a:r>
          <a:endParaRPr lang="en-US" dirty="0"/>
        </a:p>
      </dgm:t>
    </dgm:pt>
    <dgm:pt modelId="{61DD034B-B40E-42C1-B7D3-6E5EF66460BC}" type="parTrans" cxnId="{BCD4327E-DFF4-447D-85A1-9A7B25DC06F1}">
      <dgm:prSet/>
      <dgm:spPr/>
      <dgm:t>
        <a:bodyPr/>
        <a:lstStyle/>
        <a:p>
          <a:endParaRPr lang="en-US"/>
        </a:p>
      </dgm:t>
    </dgm:pt>
    <dgm:pt modelId="{CB719F1F-C3E9-4F4E-80E2-5F9D55E24F5D}" type="sibTrans" cxnId="{BCD4327E-DFF4-447D-85A1-9A7B25DC06F1}">
      <dgm:prSet/>
      <dgm:spPr/>
      <dgm:t>
        <a:bodyPr/>
        <a:lstStyle/>
        <a:p>
          <a:endParaRPr lang="en-US"/>
        </a:p>
      </dgm:t>
    </dgm:pt>
    <dgm:pt modelId="{D6605152-E504-480F-BC77-A6AB2AB23080}">
      <dgm:prSet phldrT="[Text]"/>
      <dgm:spPr/>
      <dgm:t>
        <a:bodyPr/>
        <a:lstStyle/>
        <a:p>
          <a:r>
            <a:rPr lang="vi-VN" dirty="0" smtClean="0"/>
            <a:t>Thường xuyên, đa dạng, hs tự đánh giá</a:t>
          </a:r>
          <a:endParaRPr lang="en-US" dirty="0"/>
        </a:p>
      </dgm:t>
    </dgm:pt>
    <dgm:pt modelId="{491A400E-1E52-4ACA-9F98-E7FC55923ED3}" type="parTrans" cxnId="{2EABA039-937F-4544-AAE9-0E2E6D6D8932}">
      <dgm:prSet/>
      <dgm:spPr/>
      <dgm:t>
        <a:bodyPr/>
        <a:lstStyle/>
        <a:p>
          <a:endParaRPr lang="en-US"/>
        </a:p>
      </dgm:t>
    </dgm:pt>
    <dgm:pt modelId="{76C140C2-729B-41DA-AD1B-334972C9524B}" type="sibTrans" cxnId="{2EABA039-937F-4544-AAE9-0E2E6D6D8932}">
      <dgm:prSet/>
      <dgm:spPr/>
      <dgm:t>
        <a:bodyPr/>
        <a:lstStyle/>
        <a:p>
          <a:endParaRPr lang="en-US"/>
        </a:p>
      </dgm:t>
    </dgm:pt>
    <dgm:pt modelId="{A1D57AAB-2752-4E8D-9C25-DDACED5AFDFB}">
      <dgm:prSet phldrT="[Text]"/>
      <dgm:spPr/>
      <dgm:t>
        <a:bodyPr/>
        <a:lstStyle/>
        <a:p>
          <a:r>
            <a:rPr lang="vi-VN" dirty="0" smtClean="0"/>
            <a:t>GV</a:t>
          </a:r>
          <a:endParaRPr lang="en-US" dirty="0"/>
        </a:p>
      </dgm:t>
    </dgm:pt>
    <dgm:pt modelId="{9BBADF90-F37D-4D4C-A243-BE0C76B7A076}" type="parTrans" cxnId="{32F789DE-1E08-4322-96CB-8D904D8A61BF}">
      <dgm:prSet/>
      <dgm:spPr/>
      <dgm:t>
        <a:bodyPr/>
        <a:lstStyle/>
        <a:p>
          <a:endParaRPr lang="en-US"/>
        </a:p>
      </dgm:t>
    </dgm:pt>
    <dgm:pt modelId="{A9F365AC-1266-4A86-875D-50A5F4B74A74}" type="sibTrans" cxnId="{32F789DE-1E08-4322-96CB-8D904D8A61BF}">
      <dgm:prSet/>
      <dgm:spPr/>
      <dgm:t>
        <a:bodyPr/>
        <a:lstStyle/>
        <a:p>
          <a:endParaRPr lang="en-US"/>
        </a:p>
      </dgm:t>
    </dgm:pt>
    <dgm:pt modelId="{67E20076-3A40-4C11-9707-C7A273538DAC}">
      <dgm:prSet/>
      <dgm:spPr/>
      <dgm:t>
        <a:bodyPr/>
        <a:lstStyle/>
        <a:p>
          <a:r>
            <a:rPr lang="vi-VN" dirty="0" smtClean="0"/>
            <a:t>GV chuẩn bị tài liệu</a:t>
          </a:r>
          <a:endParaRPr lang="en-US" dirty="0"/>
        </a:p>
      </dgm:t>
    </dgm:pt>
    <dgm:pt modelId="{B3F057EF-95ED-4DCE-BCDC-B771C755D2F9}" type="parTrans" cxnId="{06B06507-2FE5-4CC0-AFF7-AE8F193DC2FF}">
      <dgm:prSet/>
      <dgm:spPr/>
      <dgm:t>
        <a:bodyPr/>
        <a:lstStyle/>
        <a:p>
          <a:endParaRPr lang="en-US"/>
        </a:p>
      </dgm:t>
    </dgm:pt>
    <dgm:pt modelId="{63B2130A-3A1D-4DF3-A7F9-75DB9F7D5CD3}" type="sibTrans" cxnId="{06B06507-2FE5-4CC0-AFF7-AE8F193DC2FF}">
      <dgm:prSet/>
      <dgm:spPr/>
      <dgm:t>
        <a:bodyPr/>
        <a:lstStyle/>
        <a:p>
          <a:endParaRPr lang="en-US"/>
        </a:p>
      </dgm:t>
    </dgm:pt>
    <dgm:pt modelId="{C45D792A-4CE2-465F-93BF-3A18D70A332E}">
      <dgm:prSet/>
      <dgm:spPr/>
      <dgm:t>
        <a:bodyPr/>
        <a:lstStyle/>
        <a:p>
          <a:r>
            <a:rPr lang="vi-VN" dirty="0" smtClean="0"/>
            <a:t>Gv định hướng/tổ chức/kết luận</a:t>
          </a:r>
          <a:endParaRPr lang="en-US" dirty="0"/>
        </a:p>
      </dgm:t>
    </dgm:pt>
    <dgm:pt modelId="{0FCB6842-D226-4689-A887-EE533F1156CB}" type="parTrans" cxnId="{36346BAD-C5EC-4707-A5E5-A12180CBADD2}">
      <dgm:prSet/>
      <dgm:spPr/>
      <dgm:t>
        <a:bodyPr/>
        <a:lstStyle/>
        <a:p>
          <a:endParaRPr lang="en-US"/>
        </a:p>
      </dgm:t>
    </dgm:pt>
    <dgm:pt modelId="{6B4161D7-9C10-4AD8-9A45-36D5AA26874C}" type="sibTrans" cxnId="{36346BAD-C5EC-4707-A5E5-A12180CBADD2}">
      <dgm:prSet/>
      <dgm:spPr/>
      <dgm:t>
        <a:bodyPr/>
        <a:lstStyle/>
        <a:p>
          <a:endParaRPr lang="en-US"/>
        </a:p>
      </dgm:t>
    </dgm:pt>
    <dgm:pt modelId="{D8D4EA50-10CA-46FF-A530-48C00E8F55E9}">
      <dgm:prSet phldrT="[Text]"/>
      <dgm:spPr/>
      <dgm:t>
        <a:bodyPr/>
        <a:lstStyle/>
        <a:p>
          <a:r>
            <a:rPr lang="vi-VN" dirty="0" smtClean="0"/>
            <a:t>Thực hành, thực nghiệm, ứng dụng</a:t>
          </a:r>
          <a:endParaRPr lang="en-US" dirty="0"/>
        </a:p>
      </dgm:t>
    </dgm:pt>
    <dgm:pt modelId="{482CFBCD-9B89-429C-9B3D-CEAD19F224CC}" type="parTrans" cxnId="{ECE1B475-DF6F-4B50-BA11-3E52763D37EC}">
      <dgm:prSet/>
      <dgm:spPr/>
      <dgm:t>
        <a:bodyPr/>
        <a:lstStyle/>
        <a:p>
          <a:endParaRPr lang="en-US"/>
        </a:p>
      </dgm:t>
    </dgm:pt>
    <dgm:pt modelId="{04C4E4BE-4BD0-4899-8B30-276610743C98}" type="sibTrans" cxnId="{ECE1B475-DF6F-4B50-BA11-3E52763D37EC}">
      <dgm:prSet/>
      <dgm:spPr/>
      <dgm:t>
        <a:bodyPr/>
        <a:lstStyle/>
        <a:p>
          <a:endParaRPr lang="en-US"/>
        </a:p>
      </dgm:t>
    </dgm:pt>
    <dgm:pt modelId="{B2E6ACC1-4870-44C0-AA4B-0160EB26F246}" type="pres">
      <dgm:prSet presAssocID="{9B7B8634-98F0-4B35-9147-1F4F6ECCE46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865A594-8C79-41DE-B84C-D992134A4E64}" type="pres">
      <dgm:prSet presAssocID="{39D0DF36-2ABC-4F98-B5CD-16287800F9E1}" presName="composite" presStyleCnt="0"/>
      <dgm:spPr/>
    </dgm:pt>
    <dgm:pt modelId="{5245C41F-BD53-49C6-9F12-C9C2BE91D658}" type="pres">
      <dgm:prSet presAssocID="{39D0DF36-2ABC-4F98-B5CD-16287800F9E1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AA881E-117E-47D6-ADA9-02BFBBEDBFEF}" type="pres">
      <dgm:prSet presAssocID="{39D0DF36-2ABC-4F98-B5CD-16287800F9E1}" presName="descendantText" presStyleLbl="alignAcc1" presStyleIdx="0" presStyleCnt="4" custLinFactNeighborX="-196" custLinFactNeighborY="-1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37F4EE-460E-4962-AAFF-2D15FBC272B7}" type="pres">
      <dgm:prSet presAssocID="{4AA65E2A-A44B-47DB-9138-0781BAA89E87}" presName="sp" presStyleCnt="0"/>
      <dgm:spPr/>
    </dgm:pt>
    <dgm:pt modelId="{0B7FF90F-470E-4166-BBA9-066DA2EA6598}" type="pres">
      <dgm:prSet presAssocID="{77D872DD-0512-4CA2-9136-26E5479156C6}" presName="composite" presStyleCnt="0"/>
      <dgm:spPr/>
    </dgm:pt>
    <dgm:pt modelId="{1909AB30-A9FF-4705-B300-3E0049D5D596}" type="pres">
      <dgm:prSet presAssocID="{77D872DD-0512-4CA2-9136-26E5479156C6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215AFC-2000-42E6-B9BF-5AD363C290DD}" type="pres">
      <dgm:prSet presAssocID="{77D872DD-0512-4CA2-9136-26E5479156C6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72641C-F8E4-4226-B8DA-4BA0BD9AC746}" type="pres">
      <dgm:prSet presAssocID="{EA885C28-A348-468F-A7C2-CA4CF00CED13}" presName="sp" presStyleCnt="0"/>
      <dgm:spPr/>
    </dgm:pt>
    <dgm:pt modelId="{618657F4-CD64-429C-9145-428969C96819}" type="pres">
      <dgm:prSet presAssocID="{2AC12AD5-D939-4E00-93A3-337285D8996A}" presName="composite" presStyleCnt="0"/>
      <dgm:spPr/>
    </dgm:pt>
    <dgm:pt modelId="{3627DDC6-F3B2-40E9-BC55-922EAA0CA954}" type="pres">
      <dgm:prSet presAssocID="{2AC12AD5-D939-4E00-93A3-337285D8996A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F7D186-FF35-4051-B896-CF4AC6199898}" type="pres">
      <dgm:prSet presAssocID="{2AC12AD5-D939-4E00-93A3-337285D8996A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C103BE-A78A-43BE-AC11-741E386525B8}" type="pres">
      <dgm:prSet presAssocID="{9F698406-D7D8-4A0A-88B5-6249AAC1AFB9}" presName="sp" presStyleCnt="0"/>
      <dgm:spPr/>
    </dgm:pt>
    <dgm:pt modelId="{9A171783-9C0B-400F-8110-4F503C41215E}" type="pres">
      <dgm:prSet presAssocID="{A1D57AAB-2752-4E8D-9C25-DDACED5AFDFB}" presName="composite" presStyleCnt="0"/>
      <dgm:spPr/>
    </dgm:pt>
    <dgm:pt modelId="{4E195765-77C3-4BE5-9915-957603474319}" type="pres">
      <dgm:prSet presAssocID="{A1D57AAB-2752-4E8D-9C25-DDACED5AFDFB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0A93CE-C30D-4702-A47D-D43BCE6F5ABE}" type="pres">
      <dgm:prSet presAssocID="{A1D57AAB-2752-4E8D-9C25-DDACED5AFDFB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282422-C8E6-428F-B9D0-AADC183DC2A9}" srcId="{9B7B8634-98F0-4B35-9147-1F4F6ECCE466}" destId="{39D0DF36-2ABC-4F98-B5CD-16287800F9E1}" srcOrd="0" destOrd="0" parTransId="{DDD7AD94-5B91-40A0-BB75-2B215A71CDAD}" sibTransId="{4AA65E2A-A44B-47DB-9138-0781BAA89E87}"/>
    <dgm:cxn modelId="{5AB5D0D4-FC2A-4FB0-8846-6CD77A562878}" srcId="{9B7B8634-98F0-4B35-9147-1F4F6ECCE466}" destId="{2AC12AD5-D939-4E00-93A3-337285D8996A}" srcOrd="2" destOrd="0" parTransId="{62905782-75E2-4C2B-B949-3A52A91E0AC5}" sibTransId="{9F698406-D7D8-4A0A-88B5-6249AAC1AFB9}"/>
    <dgm:cxn modelId="{7F440408-79CB-4B3A-A248-831CD65E99A9}" srcId="{39D0DF36-2ABC-4F98-B5CD-16287800F9E1}" destId="{565E954D-1C10-4346-B841-78397EDE8F9D}" srcOrd="0" destOrd="0" parTransId="{10FF4F8C-BFF9-42D0-8A69-029DE294E944}" sibTransId="{D60787FC-2133-4BAF-B7B5-DFEC4F432017}"/>
    <dgm:cxn modelId="{E33A1BD9-F083-4A8D-AB50-08CA11C7DBFD}" srcId="{77D872DD-0512-4CA2-9136-26E5479156C6}" destId="{6555E154-6BA1-42D2-8F4E-6A78DECE1F1E}" srcOrd="0" destOrd="0" parTransId="{109DF48B-31A1-4296-9155-4CC9A40E5608}" sibTransId="{44788FF2-CB98-43EE-B766-1EF742DD0553}"/>
    <dgm:cxn modelId="{85F0830F-6251-43B4-9281-8B78ED0AA5E2}" type="presOf" srcId="{320B793A-E080-490D-9242-A585C65BE3A7}" destId="{BDAA881E-117E-47D6-ADA9-02BFBBEDBFEF}" srcOrd="0" destOrd="1" presId="urn:microsoft.com/office/officeart/2005/8/layout/chevron2"/>
    <dgm:cxn modelId="{32F789DE-1E08-4322-96CB-8D904D8A61BF}" srcId="{9B7B8634-98F0-4B35-9147-1F4F6ECCE466}" destId="{A1D57AAB-2752-4E8D-9C25-DDACED5AFDFB}" srcOrd="3" destOrd="0" parTransId="{9BBADF90-F37D-4D4C-A243-BE0C76B7A076}" sibTransId="{A9F365AC-1266-4A86-875D-50A5F4B74A74}"/>
    <dgm:cxn modelId="{2FFE78FF-B3AB-4E18-B8CB-378A8691B3CE}" type="presOf" srcId="{A1D57AAB-2752-4E8D-9C25-DDACED5AFDFB}" destId="{4E195765-77C3-4BE5-9915-957603474319}" srcOrd="0" destOrd="0" presId="urn:microsoft.com/office/officeart/2005/8/layout/chevron2"/>
    <dgm:cxn modelId="{5FE7D6AF-E238-42DF-AF21-AF93EADDD33A}" type="presOf" srcId="{9B7B8634-98F0-4B35-9147-1F4F6ECCE466}" destId="{B2E6ACC1-4870-44C0-AA4B-0160EB26F246}" srcOrd="0" destOrd="0" presId="urn:microsoft.com/office/officeart/2005/8/layout/chevron2"/>
    <dgm:cxn modelId="{2EABA039-937F-4544-AAE9-0E2E6D6D8932}" srcId="{2AC12AD5-D939-4E00-93A3-337285D8996A}" destId="{D6605152-E504-480F-BC77-A6AB2AB23080}" srcOrd="1" destOrd="0" parTransId="{491A400E-1E52-4ACA-9F98-E7FC55923ED3}" sibTransId="{76C140C2-729B-41DA-AD1B-334972C9524B}"/>
    <dgm:cxn modelId="{36346BAD-C5EC-4707-A5E5-A12180CBADD2}" srcId="{A1D57AAB-2752-4E8D-9C25-DDACED5AFDFB}" destId="{C45D792A-4CE2-465F-93BF-3A18D70A332E}" srcOrd="1" destOrd="0" parTransId="{0FCB6842-D226-4689-A887-EE533F1156CB}" sibTransId="{6B4161D7-9C10-4AD8-9A45-36D5AA26874C}"/>
    <dgm:cxn modelId="{6C7EFB01-5E0F-4376-9577-5980951C070B}" type="presOf" srcId="{39D0DF36-2ABC-4F98-B5CD-16287800F9E1}" destId="{5245C41F-BD53-49C6-9F12-C9C2BE91D658}" srcOrd="0" destOrd="0" presId="urn:microsoft.com/office/officeart/2005/8/layout/chevron2"/>
    <dgm:cxn modelId="{BCD4327E-DFF4-447D-85A1-9A7B25DC06F1}" srcId="{2AC12AD5-D939-4E00-93A3-337285D8996A}" destId="{A2DD4C27-DBED-4318-B413-1ABF486CC2C1}" srcOrd="0" destOrd="0" parTransId="{61DD034B-B40E-42C1-B7D3-6E5EF66460BC}" sibTransId="{CB719F1F-C3E9-4F4E-80E2-5F9D55E24F5D}"/>
    <dgm:cxn modelId="{06B06507-2FE5-4CC0-AFF7-AE8F193DC2FF}" srcId="{A1D57AAB-2752-4E8D-9C25-DDACED5AFDFB}" destId="{67E20076-3A40-4C11-9707-C7A273538DAC}" srcOrd="0" destOrd="0" parTransId="{B3F057EF-95ED-4DCE-BCDC-B771C755D2F9}" sibTransId="{63B2130A-3A1D-4DF3-A7F9-75DB9F7D5CD3}"/>
    <dgm:cxn modelId="{2FF7251C-AE49-4298-8BB5-C6B9AB5CEE86}" type="presOf" srcId="{2AC12AD5-D939-4E00-93A3-337285D8996A}" destId="{3627DDC6-F3B2-40E9-BC55-922EAA0CA954}" srcOrd="0" destOrd="0" presId="urn:microsoft.com/office/officeart/2005/8/layout/chevron2"/>
    <dgm:cxn modelId="{55846D2C-0721-432F-BEBF-F366BBD4EB77}" type="presOf" srcId="{D6605152-E504-480F-BC77-A6AB2AB23080}" destId="{88F7D186-FF35-4051-B896-CF4AC6199898}" srcOrd="0" destOrd="1" presId="urn:microsoft.com/office/officeart/2005/8/layout/chevron2"/>
    <dgm:cxn modelId="{65A453D2-874D-44FA-865F-79BB516C64DF}" type="presOf" srcId="{D8D4EA50-10CA-46FF-A530-48C00E8F55E9}" destId="{E7215AFC-2000-42E6-B9BF-5AD363C290DD}" srcOrd="0" destOrd="1" presId="urn:microsoft.com/office/officeart/2005/8/layout/chevron2"/>
    <dgm:cxn modelId="{192E72A1-025D-4D6F-8778-443B46298C4F}" srcId="{9B7B8634-98F0-4B35-9147-1F4F6ECCE466}" destId="{77D872DD-0512-4CA2-9136-26E5479156C6}" srcOrd="1" destOrd="0" parTransId="{8C21B1B7-B977-42A5-8E03-62E6B816F7A2}" sibTransId="{EA885C28-A348-468F-A7C2-CA4CF00CED13}"/>
    <dgm:cxn modelId="{DA45E9B6-4BF2-4ABE-A9A8-34A870475072}" type="presOf" srcId="{6555E154-6BA1-42D2-8F4E-6A78DECE1F1E}" destId="{E7215AFC-2000-42E6-B9BF-5AD363C290DD}" srcOrd="0" destOrd="0" presId="urn:microsoft.com/office/officeart/2005/8/layout/chevron2"/>
    <dgm:cxn modelId="{BCF1388F-D694-4516-A78E-74E4CBEB6B6F}" type="presOf" srcId="{67E20076-3A40-4C11-9707-C7A273538DAC}" destId="{F90A93CE-C30D-4702-A47D-D43BCE6F5ABE}" srcOrd="0" destOrd="0" presId="urn:microsoft.com/office/officeart/2005/8/layout/chevron2"/>
    <dgm:cxn modelId="{CBD4C456-6D2E-4623-90D5-46AE1C0920AE}" type="presOf" srcId="{565E954D-1C10-4346-B841-78397EDE8F9D}" destId="{BDAA881E-117E-47D6-ADA9-02BFBBEDBFEF}" srcOrd="0" destOrd="0" presId="urn:microsoft.com/office/officeart/2005/8/layout/chevron2"/>
    <dgm:cxn modelId="{29307DB2-46B2-436C-9FF3-905FC1AF464E}" srcId="{39D0DF36-2ABC-4F98-B5CD-16287800F9E1}" destId="{320B793A-E080-490D-9242-A585C65BE3A7}" srcOrd="1" destOrd="0" parTransId="{9B69F66D-86C6-4B22-ACDB-9AC4E21166B3}" sibTransId="{90CCB0A8-A2DA-48EB-AB6F-A51F313B9D7C}"/>
    <dgm:cxn modelId="{E5B1B650-8ABC-47D3-9DEC-ADED25FB72F5}" type="presOf" srcId="{A2DD4C27-DBED-4318-B413-1ABF486CC2C1}" destId="{88F7D186-FF35-4051-B896-CF4AC6199898}" srcOrd="0" destOrd="0" presId="urn:microsoft.com/office/officeart/2005/8/layout/chevron2"/>
    <dgm:cxn modelId="{2648B937-6A6F-4C83-B53A-0B718FBAA1C8}" type="presOf" srcId="{C45D792A-4CE2-465F-93BF-3A18D70A332E}" destId="{F90A93CE-C30D-4702-A47D-D43BCE6F5ABE}" srcOrd="0" destOrd="1" presId="urn:microsoft.com/office/officeart/2005/8/layout/chevron2"/>
    <dgm:cxn modelId="{ECE1B475-DF6F-4B50-BA11-3E52763D37EC}" srcId="{77D872DD-0512-4CA2-9136-26E5479156C6}" destId="{D8D4EA50-10CA-46FF-A530-48C00E8F55E9}" srcOrd="1" destOrd="0" parTransId="{482CFBCD-9B89-429C-9B3D-CEAD19F224CC}" sibTransId="{04C4E4BE-4BD0-4899-8B30-276610743C98}"/>
    <dgm:cxn modelId="{0DD1CB28-E68A-464B-885E-8838B153F0FE}" type="presOf" srcId="{77D872DD-0512-4CA2-9136-26E5479156C6}" destId="{1909AB30-A9FF-4705-B300-3E0049D5D596}" srcOrd="0" destOrd="0" presId="urn:microsoft.com/office/officeart/2005/8/layout/chevron2"/>
    <dgm:cxn modelId="{64F5A399-A804-48EB-AABA-2442C1D78E7B}" type="presParOf" srcId="{B2E6ACC1-4870-44C0-AA4B-0160EB26F246}" destId="{1865A594-8C79-41DE-B84C-D992134A4E64}" srcOrd="0" destOrd="0" presId="urn:microsoft.com/office/officeart/2005/8/layout/chevron2"/>
    <dgm:cxn modelId="{641BD9AD-D818-416B-B4F3-1B6AFDEFBBBD}" type="presParOf" srcId="{1865A594-8C79-41DE-B84C-D992134A4E64}" destId="{5245C41F-BD53-49C6-9F12-C9C2BE91D658}" srcOrd="0" destOrd="0" presId="urn:microsoft.com/office/officeart/2005/8/layout/chevron2"/>
    <dgm:cxn modelId="{D042BC81-EF44-44FA-87CA-DA35660F03EC}" type="presParOf" srcId="{1865A594-8C79-41DE-B84C-D992134A4E64}" destId="{BDAA881E-117E-47D6-ADA9-02BFBBEDBFEF}" srcOrd="1" destOrd="0" presId="urn:microsoft.com/office/officeart/2005/8/layout/chevron2"/>
    <dgm:cxn modelId="{4471D216-3904-4703-80F4-BEA27B3BF3D0}" type="presParOf" srcId="{B2E6ACC1-4870-44C0-AA4B-0160EB26F246}" destId="{8437F4EE-460E-4962-AAFF-2D15FBC272B7}" srcOrd="1" destOrd="0" presId="urn:microsoft.com/office/officeart/2005/8/layout/chevron2"/>
    <dgm:cxn modelId="{CA6510CD-F97D-4412-8E52-B191B6BF79F0}" type="presParOf" srcId="{B2E6ACC1-4870-44C0-AA4B-0160EB26F246}" destId="{0B7FF90F-470E-4166-BBA9-066DA2EA6598}" srcOrd="2" destOrd="0" presId="urn:microsoft.com/office/officeart/2005/8/layout/chevron2"/>
    <dgm:cxn modelId="{D9F411E0-1543-4A4F-BE70-9592C395EFEA}" type="presParOf" srcId="{0B7FF90F-470E-4166-BBA9-066DA2EA6598}" destId="{1909AB30-A9FF-4705-B300-3E0049D5D596}" srcOrd="0" destOrd="0" presId="urn:microsoft.com/office/officeart/2005/8/layout/chevron2"/>
    <dgm:cxn modelId="{D1D92410-09DC-416B-A5A9-4404850BA3E0}" type="presParOf" srcId="{0B7FF90F-470E-4166-BBA9-066DA2EA6598}" destId="{E7215AFC-2000-42E6-B9BF-5AD363C290DD}" srcOrd="1" destOrd="0" presId="urn:microsoft.com/office/officeart/2005/8/layout/chevron2"/>
    <dgm:cxn modelId="{6850F097-C2C3-4C5A-87F4-875A886B9408}" type="presParOf" srcId="{B2E6ACC1-4870-44C0-AA4B-0160EB26F246}" destId="{EB72641C-F8E4-4226-B8DA-4BA0BD9AC746}" srcOrd="3" destOrd="0" presId="urn:microsoft.com/office/officeart/2005/8/layout/chevron2"/>
    <dgm:cxn modelId="{33E7AFA7-AEB0-4F29-A42B-5887CCB14F52}" type="presParOf" srcId="{B2E6ACC1-4870-44C0-AA4B-0160EB26F246}" destId="{618657F4-CD64-429C-9145-428969C96819}" srcOrd="4" destOrd="0" presId="urn:microsoft.com/office/officeart/2005/8/layout/chevron2"/>
    <dgm:cxn modelId="{8F2A73CE-8EB0-4E38-B1FF-C6E069CE6E08}" type="presParOf" srcId="{618657F4-CD64-429C-9145-428969C96819}" destId="{3627DDC6-F3B2-40E9-BC55-922EAA0CA954}" srcOrd="0" destOrd="0" presId="urn:microsoft.com/office/officeart/2005/8/layout/chevron2"/>
    <dgm:cxn modelId="{69AF9EEF-6CE3-4814-9DFA-D86E6CD82701}" type="presParOf" srcId="{618657F4-CD64-429C-9145-428969C96819}" destId="{88F7D186-FF35-4051-B896-CF4AC6199898}" srcOrd="1" destOrd="0" presId="urn:microsoft.com/office/officeart/2005/8/layout/chevron2"/>
    <dgm:cxn modelId="{BFC17A96-8B90-417D-ABA7-78B62D566D20}" type="presParOf" srcId="{B2E6ACC1-4870-44C0-AA4B-0160EB26F246}" destId="{01C103BE-A78A-43BE-AC11-741E386525B8}" srcOrd="5" destOrd="0" presId="urn:microsoft.com/office/officeart/2005/8/layout/chevron2"/>
    <dgm:cxn modelId="{EBE1CB51-49A8-4CED-A4EA-C7488164F893}" type="presParOf" srcId="{B2E6ACC1-4870-44C0-AA4B-0160EB26F246}" destId="{9A171783-9C0B-400F-8110-4F503C41215E}" srcOrd="6" destOrd="0" presId="urn:microsoft.com/office/officeart/2005/8/layout/chevron2"/>
    <dgm:cxn modelId="{8BB83DF0-DA32-4210-BD58-612E7D7C87D7}" type="presParOf" srcId="{9A171783-9C0B-400F-8110-4F503C41215E}" destId="{4E195765-77C3-4BE5-9915-957603474319}" srcOrd="0" destOrd="0" presId="urn:microsoft.com/office/officeart/2005/8/layout/chevron2"/>
    <dgm:cxn modelId="{03CC10F7-655A-4C87-8FE2-450CF0BA6B67}" type="presParOf" srcId="{9A171783-9C0B-400F-8110-4F503C41215E}" destId="{F90A93CE-C30D-4702-A47D-D43BCE6F5AB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1046062-425B-48DA-A31E-1E28363BE64B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 phldr="1"/>
      <dgm:spPr/>
    </dgm:pt>
    <dgm:pt modelId="{CC5CDF6F-3211-4489-974C-AAF8DB83C296}">
      <dgm:prSet phldrT="[Text]"/>
      <dgm:spPr/>
      <dgm:t>
        <a:bodyPr/>
        <a:lstStyle/>
        <a:p>
          <a:r>
            <a:rPr lang="en-US" dirty="0" smtClean="0"/>
            <a:t>KHÔNG GIAN</a:t>
          </a:r>
          <a:endParaRPr lang="en-US" dirty="0"/>
        </a:p>
      </dgm:t>
    </dgm:pt>
    <dgm:pt modelId="{A8A9EE73-0BD5-41B5-B651-94CFA945F24A}" type="parTrans" cxnId="{6267B8B3-70DE-4BC5-8B04-3BD5873B67D3}">
      <dgm:prSet/>
      <dgm:spPr/>
    </dgm:pt>
    <dgm:pt modelId="{98228A6B-332A-49EA-BCF9-544B4217F547}" type="sibTrans" cxnId="{6267B8B3-70DE-4BC5-8B04-3BD5873B67D3}">
      <dgm:prSet/>
      <dgm:spPr/>
    </dgm:pt>
    <dgm:pt modelId="{65AA693B-EF73-416F-9728-DF5C10B4242F}">
      <dgm:prSet phldrT="[Text]"/>
      <dgm:spPr/>
      <dgm:t>
        <a:bodyPr/>
        <a:lstStyle/>
        <a:p>
          <a:r>
            <a:rPr lang="en-US" dirty="0" smtClean="0"/>
            <a:t>TÀI LIỆU DẠY HỌC</a:t>
          </a:r>
          <a:endParaRPr lang="en-US" dirty="0"/>
        </a:p>
      </dgm:t>
    </dgm:pt>
    <dgm:pt modelId="{B44F6FA8-FEAE-4CE9-8F21-55690B4737EF}" type="parTrans" cxnId="{B1336F45-EAAC-4518-8D6B-18A9253B83D6}">
      <dgm:prSet/>
      <dgm:spPr/>
    </dgm:pt>
    <dgm:pt modelId="{B6B14A95-8A21-4A77-A4D6-CC9CA8CD6675}" type="sibTrans" cxnId="{B1336F45-EAAC-4518-8D6B-18A9253B83D6}">
      <dgm:prSet/>
      <dgm:spPr/>
    </dgm:pt>
    <dgm:pt modelId="{FF2BC4E3-0AF3-4BF7-8F5A-A7CBBABF124B}">
      <dgm:prSet phldrT="[Text]"/>
      <dgm:spPr/>
      <dgm:t>
        <a:bodyPr/>
        <a:lstStyle/>
        <a:p>
          <a:r>
            <a:rPr lang="en-US" dirty="0" smtClean="0"/>
            <a:t>QUẢN LÍ LỚP HỌC</a:t>
          </a:r>
          <a:endParaRPr lang="en-US" dirty="0"/>
        </a:p>
      </dgm:t>
    </dgm:pt>
    <dgm:pt modelId="{A30DFA6E-2568-4A37-A1D4-A52F59B07529}" type="parTrans" cxnId="{49F557B8-2E75-4E95-9BB6-2BA133AAB6F3}">
      <dgm:prSet/>
      <dgm:spPr/>
    </dgm:pt>
    <dgm:pt modelId="{C23A23EB-1597-43E2-B634-C12232D17CB9}" type="sibTrans" cxnId="{49F557B8-2E75-4E95-9BB6-2BA133AAB6F3}">
      <dgm:prSet/>
      <dgm:spPr/>
    </dgm:pt>
    <dgm:pt modelId="{B324CFD3-D1A3-4354-A6FB-89790FB23C4F}" type="pres">
      <dgm:prSet presAssocID="{B1046062-425B-48DA-A31E-1E28363BE64B}" presName="Name0" presStyleCnt="0">
        <dgm:presLayoutVars>
          <dgm:dir/>
          <dgm:resizeHandles val="exact"/>
        </dgm:presLayoutVars>
      </dgm:prSet>
      <dgm:spPr/>
    </dgm:pt>
    <dgm:pt modelId="{593070F0-AFA0-49C4-A595-0E61C23D286E}" type="pres">
      <dgm:prSet presAssocID="{B1046062-425B-48DA-A31E-1E28363BE64B}" presName="fgShape" presStyleLbl="fgShp" presStyleIdx="0" presStyleCnt="1"/>
      <dgm:spPr/>
    </dgm:pt>
    <dgm:pt modelId="{CC10E75C-9BD5-42C9-BE4A-C2CC33B0963F}" type="pres">
      <dgm:prSet presAssocID="{B1046062-425B-48DA-A31E-1E28363BE64B}" presName="linComp" presStyleCnt="0"/>
      <dgm:spPr/>
    </dgm:pt>
    <dgm:pt modelId="{86D198C4-E27D-49D7-AB6A-3AEEDE6EF952}" type="pres">
      <dgm:prSet presAssocID="{CC5CDF6F-3211-4489-974C-AAF8DB83C296}" presName="compNode" presStyleCnt="0"/>
      <dgm:spPr/>
    </dgm:pt>
    <dgm:pt modelId="{CD986639-7A29-4FE3-8B9E-30CE41749B0D}" type="pres">
      <dgm:prSet presAssocID="{CC5CDF6F-3211-4489-974C-AAF8DB83C296}" presName="bkgdShape" presStyleLbl="node1" presStyleIdx="0" presStyleCnt="3"/>
      <dgm:spPr/>
      <dgm:t>
        <a:bodyPr/>
        <a:lstStyle/>
        <a:p>
          <a:endParaRPr lang="en-US"/>
        </a:p>
      </dgm:t>
    </dgm:pt>
    <dgm:pt modelId="{FA8AD519-74FF-4947-AA57-14F740D696CC}" type="pres">
      <dgm:prSet presAssocID="{CC5CDF6F-3211-4489-974C-AAF8DB83C296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A266EA-717B-4702-8C84-E173522F1F9C}" type="pres">
      <dgm:prSet presAssocID="{CC5CDF6F-3211-4489-974C-AAF8DB83C296}" presName="invisiNode" presStyleLbl="node1" presStyleIdx="0" presStyleCnt="3"/>
      <dgm:spPr/>
    </dgm:pt>
    <dgm:pt modelId="{AAB81FE6-C68D-4EE6-A5F3-FF4697C15780}" type="pres">
      <dgm:prSet presAssocID="{CC5CDF6F-3211-4489-974C-AAF8DB83C296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ACEADB65-83D4-4D57-89F0-24B2EA418B3D}" type="pres">
      <dgm:prSet presAssocID="{98228A6B-332A-49EA-BCF9-544B4217F547}" presName="sibTrans" presStyleLbl="sibTrans2D1" presStyleIdx="0" presStyleCnt="0"/>
      <dgm:spPr/>
    </dgm:pt>
    <dgm:pt modelId="{CE813B16-B3CA-4162-B228-614FF3ED8283}" type="pres">
      <dgm:prSet presAssocID="{65AA693B-EF73-416F-9728-DF5C10B4242F}" presName="compNode" presStyleCnt="0"/>
      <dgm:spPr/>
    </dgm:pt>
    <dgm:pt modelId="{84F0E5D0-E4DB-4C7F-BCDC-820BC2950399}" type="pres">
      <dgm:prSet presAssocID="{65AA693B-EF73-416F-9728-DF5C10B4242F}" presName="bkgdShape" presStyleLbl="node1" presStyleIdx="1" presStyleCnt="3"/>
      <dgm:spPr/>
      <dgm:t>
        <a:bodyPr/>
        <a:lstStyle/>
        <a:p>
          <a:endParaRPr lang="en-US"/>
        </a:p>
      </dgm:t>
    </dgm:pt>
    <dgm:pt modelId="{02A27440-7935-4E4A-B3A7-B914D32946EE}" type="pres">
      <dgm:prSet presAssocID="{65AA693B-EF73-416F-9728-DF5C10B4242F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6E5C24-E561-4409-AA48-E8BB5DD31DEF}" type="pres">
      <dgm:prSet presAssocID="{65AA693B-EF73-416F-9728-DF5C10B4242F}" presName="invisiNode" presStyleLbl="node1" presStyleIdx="1" presStyleCnt="3"/>
      <dgm:spPr/>
    </dgm:pt>
    <dgm:pt modelId="{6B0E517E-FF05-462B-88C5-2D2B104895E6}" type="pres">
      <dgm:prSet presAssocID="{65AA693B-EF73-416F-9728-DF5C10B4242F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</dgm:pt>
    <dgm:pt modelId="{1DD7B349-7827-4C1B-BB04-5D0BB32069B4}" type="pres">
      <dgm:prSet presAssocID="{B6B14A95-8A21-4A77-A4D6-CC9CA8CD6675}" presName="sibTrans" presStyleLbl="sibTrans2D1" presStyleIdx="0" presStyleCnt="0"/>
      <dgm:spPr/>
    </dgm:pt>
    <dgm:pt modelId="{2885996A-AFE0-4F17-93D5-71A7A8A53C8F}" type="pres">
      <dgm:prSet presAssocID="{FF2BC4E3-0AF3-4BF7-8F5A-A7CBBABF124B}" presName="compNode" presStyleCnt="0"/>
      <dgm:spPr/>
    </dgm:pt>
    <dgm:pt modelId="{8FCD13D5-5852-4830-A622-CCF6F03B8ED5}" type="pres">
      <dgm:prSet presAssocID="{FF2BC4E3-0AF3-4BF7-8F5A-A7CBBABF124B}" presName="bkgdShape" presStyleLbl="node1" presStyleIdx="2" presStyleCnt="3"/>
      <dgm:spPr/>
      <dgm:t>
        <a:bodyPr/>
        <a:lstStyle/>
        <a:p>
          <a:endParaRPr lang="en-US"/>
        </a:p>
      </dgm:t>
    </dgm:pt>
    <dgm:pt modelId="{3B23B9C4-45D8-4FF4-B05B-47C2706D1D1A}" type="pres">
      <dgm:prSet presAssocID="{FF2BC4E3-0AF3-4BF7-8F5A-A7CBBABF124B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216E60-2D8A-4CD0-A46A-976DDFC0DF0E}" type="pres">
      <dgm:prSet presAssocID="{FF2BC4E3-0AF3-4BF7-8F5A-A7CBBABF124B}" presName="invisiNode" presStyleLbl="node1" presStyleIdx="2" presStyleCnt="3"/>
      <dgm:spPr/>
    </dgm:pt>
    <dgm:pt modelId="{76AC0176-383D-49D6-9B90-AEC2E6114EB2}" type="pres">
      <dgm:prSet presAssocID="{FF2BC4E3-0AF3-4BF7-8F5A-A7CBBABF124B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</dgm:pt>
  </dgm:ptLst>
  <dgm:cxnLst>
    <dgm:cxn modelId="{20B1E506-3E3A-4000-943D-4FBEBD09AD86}" type="presOf" srcId="{65AA693B-EF73-416F-9728-DF5C10B4242F}" destId="{84F0E5D0-E4DB-4C7F-BCDC-820BC2950399}" srcOrd="0" destOrd="0" presId="urn:microsoft.com/office/officeart/2005/8/layout/hList7"/>
    <dgm:cxn modelId="{DF3978D0-A41A-44AC-94E7-FE7EE8D79ECD}" type="presOf" srcId="{98228A6B-332A-49EA-BCF9-544B4217F547}" destId="{ACEADB65-83D4-4D57-89F0-24B2EA418B3D}" srcOrd="0" destOrd="0" presId="urn:microsoft.com/office/officeart/2005/8/layout/hList7"/>
    <dgm:cxn modelId="{9E04F81C-58FC-4678-82A9-D95811E2129F}" type="presOf" srcId="{B1046062-425B-48DA-A31E-1E28363BE64B}" destId="{B324CFD3-D1A3-4354-A6FB-89790FB23C4F}" srcOrd="0" destOrd="0" presId="urn:microsoft.com/office/officeart/2005/8/layout/hList7"/>
    <dgm:cxn modelId="{23E2F482-0B32-4515-9CB3-AD1315E17171}" type="presOf" srcId="{CC5CDF6F-3211-4489-974C-AAF8DB83C296}" destId="{FA8AD519-74FF-4947-AA57-14F740D696CC}" srcOrd="1" destOrd="0" presId="urn:microsoft.com/office/officeart/2005/8/layout/hList7"/>
    <dgm:cxn modelId="{B1336F45-EAAC-4518-8D6B-18A9253B83D6}" srcId="{B1046062-425B-48DA-A31E-1E28363BE64B}" destId="{65AA693B-EF73-416F-9728-DF5C10B4242F}" srcOrd="1" destOrd="0" parTransId="{B44F6FA8-FEAE-4CE9-8F21-55690B4737EF}" sibTransId="{B6B14A95-8A21-4A77-A4D6-CC9CA8CD6675}"/>
    <dgm:cxn modelId="{C42EF7D6-2396-44A1-A4E5-DBDEC6D6BA39}" type="presOf" srcId="{FF2BC4E3-0AF3-4BF7-8F5A-A7CBBABF124B}" destId="{3B23B9C4-45D8-4FF4-B05B-47C2706D1D1A}" srcOrd="1" destOrd="0" presId="urn:microsoft.com/office/officeart/2005/8/layout/hList7"/>
    <dgm:cxn modelId="{AFAA0EFA-3F3C-4931-AF2E-6BDD059D12FB}" type="presOf" srcId="{CC5CDF6F-3211-4489-974C-AAF8DB83C296}" destId="{CD986639-7A29-4FE3-8B9E-30CE41749B0D}" srcOrd="0" destOrd="0" presId="urn:microsoft.com/office/officeart/2005/8/layout/hList7"/>
    <dgm:cxn modelId="{49F557B8-2E75-4E95-9BB6-2BA133AAB6F3}" srcId="{B1046062-425B-48DA-A31E-1E28363BE64B}" destId="{FF2BC4E3-0AF3-4BF7-8F5A-A7CBBABF124B}" srcOrd="2" destOrd="0" parTransId="{A30DFA6E-2568-4A37-A1D4-A52F59B07529}" sibTransId="{C23A23EB-1597-43E2-B634-C12232D17CB9}"/>
    <dgm:cxn modelId="{1B3F0D6A-0DC1-4A18-A6D9-9F7916DD7C6C}" type="presOf" srcId="{B6B14A95-8A21-4A77-A4D6-CC9CA8CD6675}" destId="{1DD7B349-7827-4C1B-BB04-5D0BB32069B4}" srcOrd="0" destOrd="0" presId="urn:microsoft.com/office/officeart/2005/8/layout/hList7"/>
    <dgm:cxn modelId="{255B010D-2324-4044-BB86-3BEE571A5A74}" type="presOf" srcId="{FF2BC4E3-0AF3-4BF7-8F5A-A7CBBABF124B}" destId="{8FCD13D5-5852-4830-A622-CCF6F03B8ED5}" srcOrd="0" destOrd="0" presId="urn:microsoft.com/office/officeart/2005/8/layout/hList7"/>
    <dgm:cxn modelId="{6267B8B3-70DE-4BC5-8B04-3BD5873B67D3}" srcId="{B1046062-425B-48DA-A31E-1E28363BE64B}" destId="{CC5CDF6F-3211-4489-974C-AAF8DB83C296}" srcOrd="0" destOrd="0" parTransId="{A8A9EE73-0BD5-41B5-B651-94CFA945F24A}" sibTransId="{98228A6B-332A-49EA-BCF9-544B4217F547}"/>
    <dgm:cxn modelId="{D8A1EEB7-A782-432F-BDA5-77449762CC87}" type="presOf" srcId="{65AA693B-EF73-416F-9728-DF5C10B4242F}" destId="{02A27440-7935-4E4A-B3A7-B914D32946EE}" srcOrd="1" destOrd="0" presId="urn:microsoft.com/office/officeart/2005/8/layout/hList7"/>
    <dgm:cxn modelId="{F1882636-4078-4ADB-AAA3-EBC13B5D6CAA}" type="presParOf" srcId="{B324CFD3-D1A3-4354-A6FB-89790FB23C4F}" destId="{593070F0-AFA0-49C4-A595-0E61C23D286E}" srcOrd="0" destOrd="0" presId="urn:microsoft.com/office/officeart/2005/8/layout/hList7"/>
    <dgm:cxn modelId="{2B2E43E9-ACE4-4576-9F78-5AED50691A6F}" type="presParOf" srcId="{B324CFD3-D1A3-4354-A6FB-89790FB23C4F}" destId="{CC10E75C-9BD5-42C9-BE4A-C2CC33B0963F}" srcOrd="1" destOrd="0" presId="urn:microsoft.com/office/officeart/2005/8/layout/hList7"/>
    <dgm:cxn modelId="{3684C879-2495-4EED-AAF0-5F76D0EDAEFF}" type="presParOf" srcId="{CC10E75C-9BD5-42C9-BE4A-C2CC33B0963F}" destId="{86D198C4-E27D-49D7-AB6A-3AEEDE6EF952}" srcOrd="0" destOrd="0" presId="urn:microsoft.com/office/officeart/2005/8/layout/hList7"/>
    <dgm:cxn modelId="{9E4E2506-BB17-41AC-9D44-ABE9E5DF7936}" type="presParOf" srcId="{86D198C4-E27D-49D7-AB6A-3AEEDE6EF952}" destId="{CD986639-7A29-4FE3-8B9E-30CE41749B0D}" srcOrd="0" destOrd="0" presId="urn:microsoft.com/office/officeart/2005/8/layout/hList7"/>
    <dgm:cxn modelId="{0D6B6D22-D6C1-474B-B23B-7171FC24A90E}" type="presParOf" srcId="{86D198C4-E27D-49D7-AB6A-3AEEDE6EF952}" destId="{FA8AD519-74FF-4947-AA57-14F740D696CC}" srcOrd="1" destOrd="0" presId="urn:microsoft.com/office/officeart/2005/8/layout/hList7"/>
    <dgm:cxn modelId="{97C7B241-57D8-426B-A27A-C837508B618A}" type="presParOf" srcId="{86D198C4-E27D-49D7-AB6A-3AEEDE6EF952}" destId="{9DA266EA-717B-4702-8C84-E173522F1F9C}" srcOrd="2" destOrd="0" presId="urn:microsoft.com/office/officeart/2005/8/layout/hList7"/>
    <dgm:cxn modelId="{A9B974A3-2C7D-480A-A5EE-084FF2B7A457}" type="presParOf" srcId="{86D198C4-E27D-49D7-AB6A-3AEEDE6EF952}" destId="{AAB81FE6-C68D-4EE6-A5F3-FF4697C15780}" srcOrd="3" destOrd="0" presId="urn:microsoft.com/office/officeart/2005/8/layout/hList7"/>
    <dgm:cxn modelId="{149AFA9C-5FBA-478C-8005-1B868E209706}" type="presParOf" srcId="{CC10E75C-9BD5-42C9-BE4A-C2CC33B0963F}" destId="{ACEADB65-83D4-4D57-89F0-24B2EA418B3D}" srcOrd="1" destOrd="0" presId="urn:microsoft.com/office/officeart/2005/8/layout/hList7"/>
    <dgm:cxn modelId="{C40D6AE2-818E-4681-94D8-339B806A45E0}" type="presParOf" srcId="{CC10E75C-9BD5-42C9-BE4A-C2CC33B0963F}" destId="{CE813B16-B3CA-4162-B228-614FF3ED8283}" srcOrd="2" destOrd="0" presId="urn:microsoft.com/office/officeart/2005/8/layout/hList7"/>
    <dgm:cxn modelId="{3DD936DD-D432-4904-BE1C-DFA4D8DC46A0}" type="presParOf" srcId="{CE813B16-B3CA-4162-B228-614FF3ED8283}" destId="{84F0E5D0-E4DB-4C7F-BCDC-820BC2950399}" srcOrd="0" destOrd="0" presId="urn:microsoft.com/office/officeart/2005/8/layout/hList7"/>
    <dgm:cxn modelId="{05657DFC-5A38-4928-B34F-21F5851236F9}" type="presParOf" srcId="{CE813B16-B3CA-4162-B228-614FF3ED8283}" destId="{02A27440-7935-4E4A-B3A7-B914D32946EE}" srcOrd="1" destOrd="0" presId="urn:microsoft.com/office/officeart/2005/8/layout/hList7"/>
    <dgm:cxn modelId="{95870D04-5411-47A5-953B-86F6D0884611}" type="presParOf" srcId="{CE813B16-B3CA-4162-B228-614FF3ED8283}" destId="{646E5C24-E561-4409-AA48-E8BB5DD31DEF}" srcOrd="2" destOrd="0" presId="urn:microsoft.com/office/officeart/2005/8/layout/hList7"/>
    <dgm:cxn modelId="{7E6FFDF9-CDCE-4B59-BFA8-9F88B15AC98C}" type="presParOf" srcId="{CE813B16-B3CA-4162-B228-614FF3ED8283}" destId="{6B0E517E-FF05-462B-88C5-2D2B104895E6}" srcOrd="3" destOrd="0" presId="urn:microsoft.com/office/officeart/2005/8/layout/hList7"/>
    <dgm:cxn modelId="{20F5C54F-3E63-418C-844E-FB7AA2CF5C40}" type="presParOf" srcId="{CC10E75C-9BD5-42C9-BE4A-C2CC33B0963F}" destId="{1DD7B349-7827-4C1B-BB04-5D0BB32069B4}" srcOrd="3" destOrd="0" presId="urn:microsoft.com/office/officeart/2005/8/layout/hList7"/>
    <dgm:cxn modelId="{B4764EFB-1E77-449E-BD1C-DFC47A92D411}" type="presParOf" srcId="{CC10E75C-9BD5-42C9-BE4A-C2CC33B0963F}" destId="{2885996A-AFE0-4F17-93D5-71A7A8A53C8F}" srcOrd="4" destOrd="0" presId="urn:microsoft.com/office/officeart/2005/8/layout/hList7"/>
    <dgm:cxn modelId="{9EA10F5B-07D7-48D4-A63A-5541AE1C92E8}" type="presParOf" srcId="{2885996A-AFE0-4F17-93D5-71A7A8A53C8F}" destId="{8FCD13D5-5852-4830-A622-CCF6F03B8ED5}" srcOrd="0" destOrd="0" presId="urn:microsoft.com/office/officeart/2005/8/layout/hList7"/>
    <dgm:cxn modelId="{10085B97-0979-45AB-848D-5B68541E8CB1}" type="presParOf" srcId="{2885996A-AFE0-4F17-93D5-71A7A8A53C8F}" destId="{3B23B9C4-45D8-4FF4-B05B-47C2706D1D1A}" srcOrd="1" destOrd="0" presId="urn:microsoft.com/office/officeart/2005/8/layout/hList7"/>
    <dgm:cxn modelId="{8518D037-049C-4F4F-9D9E-EC89B33E76A6}" type="presParOf" srcId="{2885996A-AFE0-4F17-93D5-71A7A8A53C8F}" destId="{B5216E60-2D8A-4CD0-A46A-976DDFC0DF0E}" srcOrd="2" destOrd="0" presId="urn:microsoft.com/office/officeart/2005/8/layout/hList7"/>
    <dgm:cxn modelId="{E68F4869-1FAC-408E-AE18-B2289F9D3B45}" type="presParOf" srcId="{2885996A-AFE0-4F17-93D5-71A7A8A53C8F}" destId="{76AC0176-383D-49D6-9B90-AEC2E6114EB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93211A3-45D8-411F-84A9-9616978630F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DB415B4-E959-4909-8FED-302A6F26DC08}">
      <dgm:prSet phldrT="[Text]" custT="1"/>
      <dgm:spPr/>
      <dgm:t>
        <a:bodyPr/>
        <a:lstStyle/>
        <a:p>
          <a:r>
            <a:rPr lang="en-US" sz="4000" dirty="0" err="1" smtClean="0"/>
            <a:t>Sạch</a:t>
          </a:r>
          <a:r>
            <a:rPr lang="en-US" sz="4000" dirty="0" smtClean="0"/>
            <a:t>/</a:t>
          </a:r>
          <a:r>
            <a:rPr lang="en-US" sz="4000" dirty="0" err="1" smtClean="0"/>
            <a:t>ngăn</a:t>
          </a:r>
          <a:r>
            <a:rPr lang="en-US" sz="4000" dirty="0" smtClean="0"/>
            <a:t> </a:t>
          </a:r>
          <a:r>
            <a:rPr lang="en-US" sz="4000" dirty="0" err="1" smtClean="0"/>
            <a:t>nắp</a:t>
          </a:r>
          <a:endParaRPr lang="en-US" sz="4000" dirty="0"/>
        </a:p>
      </dgm:t>
    </dgm:pt>
    <dgm:pt modelId="{BB11292D-5979-45EE-B5BF-9F4D9F8E856F}" type="parTrans" cxnId="{CB115779-677C-4008-A488-62B87B336191}">
      <dgm:prSet/>
      <dgm:spPr/>
      <dgm:t>
        <a:bodyPr/>
        <a:lstStyle/>
        <a:p>
          <a:endParaRPr lang="en-US"/>
        </a:p>
      </dgm:t>
    </dgm:pt>
    <dgm:pt modelId="{F26918F9-04C3-404B-913D-75530282A7A8}" type="sibTrans" cxnId="{CB115779-677C-4008-A488-62B87B336191}">
      <dgm:prSet/>
      <dgm:spPr/>
      <dgm:t>
        <a:bodyPr/>
        <a:lstStyle/>
        <a:p>
          <a:endParaRPr lang="en-US"/>
        </a:p>
      </dgm:t>
    </dgm:pt>
    <dgm:pt modelId="{CC493EFD-8FB8-46D2-869F-311876FC7D86}">
      <dgm:prSet phldrT="[Text]" custT="1"/>
      <dgm:spPr/>
      <dgm:t>
        <a:bodyPr/>
        <a:lstStyle/>
        <a:p>
          <a:r>
            <a:rPr lang="en-US" sz="4000" dirty="0" err="1" smtClean="0"/>
            <a:t>Tạo</a:t>
          </a:r>
          <a:r>
            <a:rPr lang="en-US" sz="4000" dirty="0" smtClean="0"/>
            <a:t> </a:t>
          </a:r>
          <a:r>
            <a:rPr lang="en-US" sz="4000" dirty="0" err="1" smtClean="0"/>
            <a:t>bối</a:t>
          </a:r>
          <a:r>
            <a:rPr lang="en-US" sz="4000" dirty="0" smtClean="0"/>
            <a:t> </a:t>
          </a:r>
          <a:r>
            <a:rPr lang="en-US" sz="4000" dirty="0" err="1" smtClean="0"/>
            <a:t>cảnh</a:t>
          </a:r>
          <a:r>
            <a:rPr lang="en-US" sz="4000" dirty="0" smtClean="0"/>
            <a:t> </a:t>
          </a:r>
          <a:r>
            <a:rPr lang="en-US" sz="4000" dirty="0" err="1" smtClean="0"/>
            <a:t>học</a:t>
          </a:r>
          <a:r>
            <a:rPr lang="en-US" sz="4000" dirty="0" smtClean="0"/>
            <a:t> </a:t>
          </a:r>
          <a:r>
            <a:rPr lang="en-US" sz="4000" dirty="0" err="1" smtClean="0"/>
            <a:t>tập</a:t>
          </a:r>
          <a:endParaRPr lang="en-US" sz="4000" dirty="0"/>
        </a:p>
      </dgm:t>
    </dgm:pt>
    <dgm:pt modelId="{14C24C02-25CF-4E2D-80B1-AE406E30197B}" type="parTrans" cxnId="{D2437A42-D29F-4613-A152-A0208B0ACDE3}">
      <dgm:prSet/>
      <dgm:spPr/>
      <dgm:t>
        <a:bodyPr/>
        <a:lstStyle/>
        <a:p>
          <a:endParaRPr lang="en-US"/>
        </a:p>
      </dgm:t>
    </dgm:pt>
    <dgm:pt modelId="{968E294B-88BA-459C-9904-DEFA03550137}" type="sibTrans" cxnId="{D2437A42-D29F-4613-A152-A0208B0ACDE3}">
      <dgm:prSet/>
      <dgm:spPr/>
      <dgm:t>
        <a:bodyPr/>
        <a:lstStyle/>
        <a:p>
          <a:endParaRPr lang="en-US"/>
        </a:p>
      </dgm:t>
    </dgm:pt>
    <dgm:pt modelId="{7E265D8F-5E5A-463B-8DE3-2E565C4EDD2F}">
      <dgm:prSet phldrT="[Text]" custT="1"/>
      <dgm:spPr/>
      <dgm:t>
        <a:bodyPr/>
        <a:lstStyle/>
        <a:p>
          <a:r>
            <a:rPr lang="en-US" sz="4000" dirty="0" err="1" smtClean="0"/>
            <a:t>Tạo</a:t>
          </a:r>
          <a:r>
            <a:rPr lang="en-US" sz="4000" dirty="0" smtClean="0"/>
            <a:t> </a:t>
          </a:r>
          <a:r>
            <a:rPr lang="en-US" sz="4000" dirty="0" err="1" smtClean="0"/>
            <a:t>tương</a:t>
          </a:r>
          <a:r>
            <a:rPr lang="en-US" sz="4000" dirty="0" smtClean="0"/>
            <a:t> </a:t>
          </a:r>
          <a:r>
            <a:rPr lang="en-US" sz="4000" dirty="0" err="1" smtClean="0"/>
            <a:t>tác</a:t>
          </a:r>
          <a:r>
            <a:rPr lang="en-US" sz="4000" dirty="0" smtClean="0"/>
            <a:t> </a:t>
          </a:r>
          <a:r>
            <a:rPr lang="en-US" sz="4000" dirty="0" err="1" smtClean="0"/>
            <a:t>và</a:t>
          </a:r>
          <a:r>
            <a:rPr lang="en-US" sz="4000" dirty="0" smtClean="0"/>
            <a:t> </a:t>
          </a:r>
          <a:r>
            <a:rPr lang="en-US" sz="4000" dirty="0" err="1" smtClean="0"/>
            <a:t>hiệu</a:t>
          </a:r>
          <a:r>
            <a:rPr lang="en-US" sz="4000" dirty="0" smtClean="0"/>
            <a:t> </a:t>
          </a:r>
          <a:r>
            <a:rPr lang="en-US" sz="4000" dirty="0" err="1" smtClean="0"/>
            <a:t>quả</a:t>
          </a:r>
          <a:r>
            <a:rPr lang="en-US" sz="4000" dirty="0" smtClean="0"/>
            <a:t> </a:t>
          </a:r>
          <a:r>
            <a:rPr lang="en-US" sz="4000" dirty="0" err="1" smtClean="0"/>
            <a:t>học</a:t>
          </a:r>
          <a:r>
            <a:rPr lang="en-US" sz="4000" dirty="0" smtClean="0"/>
            <a:t> </a:t>
          </a:r>
          <a:r>
            <a:rPr lang="en-US" sz="4000" dirty="0" err="1" smtClean="0"/>
            <a:t>tập</a:t>
          </a:r>
          <a:endParaRPr lang="en-US" sz="4000" dirty="0"/>
        </a:p>
      </dgm:t>
    </dgm:pt>
    <dgm:pt modelId="{CE55B3F3-986F-42DD-B005-73B4CEB60F0B}" type="parTrans" cxnId="{9C2177C7-6D5E-4153-B229-DFDFB4C5F674}">
      <dgm:prSet/>
      <dgm:spPr/>
      <dgm:t>
        <a:bodyPr/>
        <a:lstStyle/>
        <a:p>
          <a:endParaRPr lang="en-US"/>
        </a:p>
      </dgm:t>
    </dgm:pt>
    <dgm:pt modelId="{CCCEB813-F42F-483C-B10A-B6CE2D0D869E}" type="sibTrans" cxnId="{9C2177C7-6D5E-4153-B229-DFDFB4C5F674}">
      <dgm:prSet/>
      <dgm:spPr/>
      <dgm:t>
        <a:bodyPr/>
        <a:lstStyle/>
        <a:p>
          <a:endParaRPr lang="en-US"/>
        </a:p>
      </dgm:t>
    </dgm:pt>
    <dgm:pt modelId="{D18E4678-6C9C-41B9-9D9F-32580D353741}" type="pres">
      <dgm:prSet presAssocID="{893211A3-45D8-411F-84A9-9616978630F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5B2F7BF-58C2-466E-A57C-CA3D5628E409}" type="pres">
      <dgm:prSet presAssocID="{893211A3-45D8-411F-84A9-9616978630F0}" presName="Name1" presStyleCnt="0"/>
      <dgm:spPr/>
    </dgm:pt>
    <dgm:pt modelId="{8570ADC2-E96A-4930-BB65-C57E05B994D3}" type="pres">
      <dgm:prSet presAssocID="{893211A3-45D8-411F-84A9-9616978630F0}" presName="cycle" presStyleCnt="0"/>
      <dgm:spPr/>
    </dgm:pt>
    <dgm:pt modelId="{0E09AEF8-3FA8-44D0-BAAF-E06ABC385D8C}" type="pres">
      <dgm:prSet presAssocID="{893211A3-45D8-411F-84A9-9616978630F0}" presName="srcNode" presStyleLbl="node1" presStyleIdx="0" presStyleCnt="3"/>
      <dgm:spPr/>
    </dgm:pt>
    <dgm:pt modelId="{1D92EAE0-EFD6-4A33-8185-32F833C3D05F}" type="pres">
      <dgm:prSet presAssocID="{893211A3-45D8-411F-84A9-9616978630F0}" presName="conn" presStyleLbl="parChTrans1D2" presStyleIdx="0" presStyleCnt="1"/>
      <dgm:spPr/>
      <dgm:t>
        <a:bodyPr/>
        <a:lstStyle/>
        <a:p>
          <a:endParaRPr lang="en-US"/>
        </a:p>
      </dgm:t>
    </dgm:pt>
    <dgm:pt modelId="{4CEE8592-1E1C-475B-97FE-7436549FABCA}" type="pres">
      <dgm:prSet presAssocID="{893211A3-45D8-411F-84A9-9616978630F0}" presName="extraNode" presStyleLbl="node1" presStyleIdx="0" presStyleCnt="3"/>
      <dgm:spPr/>
    </dgm:pt>
    <dgm:pt modelId="{1509E39B-984B-44E3-87F4-022DCD55D389}" type="pres">
      <dgm:prSet presAssocID="{893211A3-45D8-411F-84A9-9616978630F0}" presName="dstNode" presStyleLbl="node1" presStyleIdx="0" presStyleCnt="3"/>
      <dgm:spPr/>
    </dgm:pt>
    <dgm:pt modelId="{F7A87A3F-1B6B-4C32-8217-BA7714A4A056}" type="pres">
      <dgm:prSet presAssocID="{8DB415B4-E959-4909-8FED-302A6F26DC08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B6BFAF-DB17-4E36-9E82-7DA31A47EDAB}" type="pres">
      <dgm:prSet presAssocID="{8DB415B4-E959-4909-8FED-302A6F26DC08}" presName="accent_1" presStyleCnt="0"/>
      <dgm:spPr/>
    </dgm:pt>
    <dgm:pt modelId="{3B4E0CFF-9BA7-4194-9EE5-62EB9C91922D}" type="pres">
      <dgm:prSet presAssocID="{8DB415B4-E959-4909-8FED-302A6F26DC08}" presName="accentRepeatNode" presStyleLbl="solidFgAcc1" presStyleIdx="0" presStyleCnt="3"/>
      <dgm:spPr/>
    </dgm:pt>
    <dgm:pt modelId="{43358E31-F8D1-43FE-869A-F5D4844D6A2A}" type="pres">
      <dgm:prSet presAssocID="{CC493EFD-8FB8-46D2-869F-311876FC7D86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46F9E1-93CA-4687-BC1C-DDA9D7697D06}" type="pres">
      <dgm:prSet presAssocID="{CC493EFD-8FB8-46D2-869F-311876FC7D86}" presName="accent_2" presStyleCnt="0"/>
      <dgm:spPr/>
    </dgm:pt>
    <dgm:pt modelId="{46BDFE92-DF76-45C4-B296-D8D7F793EC56}" type="pres">
      <dgm:prSet presAssocID="{CC493EFD-8FB8-46D2-869F-311876FC7D86}" presName="accentRepeatNode" presStyleLbl="solidFgAcc1" presStyleIdx="1" presStyleCnt="3"/>
      <dgm:spPr/>
    </dgm:pt>
    <dgm:pt modelId="{907BE623-83A6-4651-AA3B-4AC9316AD7AB}" type="pres">
      <dgm:prSet presAssocID="{7E265D8F-5E5A-463B-8DE3-2E565C4EDD2F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B8669-2FA2-4AEE-9804-0D00E1AC93D4}" type="pres">
      <dgm:prSet presAssocID="{7E265D8F-5E5A-463B-8DE3-2E565C4EDD2F}" presName="accent_3" presStyleCnt="0"/>
      <dgm:spPr/>
    </dgm:pt>
    <dgm:pt modelId="{7AA3E543-D0A5-47DC-9210-272F07583ACE}" type="pres">
      <dgm:prSet presAssocID="{7E265D8F-5E5A-463B-8DE3-2E565C4EDD2F}" presName="accentRepeatNode" presStyleLbl="solidFgAcc1" presStyleIdx="2" presStyleCnt="3"/>
      <dgm:spPr/>
    </dgm:pt>
  </dgm:ptLst>
  <dgm:cxnLst>
    <dgm:cxn modelId="{9C2177C7-6D5E-4153-B229-DFDFB4C5F674}" srcId="{893211A3-45D8-411F-84A9-9616978630F0}" destId="{7E265D8F-5E5A-463B-8DE3-2E565C4EDD2F}" srcOrd="2" destOrd="0" parTransId="{CE55B3F3-986F-42DD-B005-73B4CEB60F0B}" sibTransId="{CCCEB813-F42F-483C-B10A-B6CE2D0D869E}"/>
    <dgm:cxn modelId="{305E936A-2630-486A-87C9-8D32FCBE3340}" type="presOf" srcId="{F26918F9-04C3-404B-913D-75530282A7A8}" destId="{1D92EAE0-EFD6-4A33-8185-32F833C3D05F}" srcOrd="0" destOrd="0" presId="urn:microsoft.com/office/officeart/2008/layout/VerticalCurvedList"/>
    <dgm:cxn modelId="{9308B7C6-AB82-41E4-8241-F8525F23A1BF}" type="presOf" srcId="{8DB415B4-E959-4909-8FED-302A6F26DC08}" destId="{F7A87A3F-1B6B-4C32-8217-BA7714A4A056}" srcOrd="0" destOrd="0" presId="urn:microsoft.com/office/officeart/2008/layout/VerticalCurvedList"/>
    <dgm:cxn modelId="{D2437A42-D29F-4613-A152-A0208B0ACDE3}" srcId="{893211A3-45D8-411F-84A9-9616978630F0}" destId="{CC493EFD-8FB8-46D2-869F-311876FC7D86}" srcOrd="1" destOrd="0" parTransId="{14C24C02-25CF-4E2D-80B1-AE406E30197B}" sibTransId="{968E294B-88BA-459C-9904-DEFA03550137}"/>
    <dgm:cxn modelId="{CB115779-677C-4008-A488-62B87B336191}" srcId="{893211A3-45D8-411F-84A9-9616978630F0}" destId="{8DB415B4-E959-4909-8FED-302A6F26DC08}" srcOrd="0" destOrd="0" parTransId="{BB11292D-5979-45EE-B5BF-9F4D9F8E856F}" sibTransId="{F26918F9-04C3-404B-913D-75530282A7A8}"/>
    <dgm:cxn modelId="{47B72426-8CE3-4B36-B1A0-7EEA64F7081C}" type="presOf" srcId="{7E265D8F-5E5A-463B-8DE3-2E565C4EDD2F}" destId="{907BE623-83A6-4651-AA3B-4AC9316AD7AB}" srcOrd="0" destOrd="0" presId="urn:microsoft.com/office/officeart/2008/layout/VerticalCurvedList"/>
    <dgm:cxn modelId="{BE28299C-3EF1-4745-9777-377714C33D04}" type="presOf" srcId="{893211A3-45D8-411F-84A9-9616978630F0}" destId="{D18E4678-6C9C-41B9-9D9F-32580D353741}" srcOrd="0" destOrd="0" presId="urn:microsoft.com/office/officeart/2008/layout/VerticalCurvedList"/>
    <dgm:cxn modelId="{A9EF6F81-7287-46D7-A80F-EBDB729A5AC7}" type="presOf" srcId="{CC493EFD-8FB8-46D2-869F-311876FC7D86}" destId="{43358E31-F8D1-43FE-869A-F5D4844D6A2A}" srcOrd="0" destOrd="0" presId="urn:microsoft.com/office/officeart/2008/layout/VerticalCurvedList"/>
    <dgm:cxn modelId="{CBF0FDC7-DB93-49DE-80B2-B73FCD562277}" type="presParOf" srcId="{D18E4678-6C9C-41B9-9D9F-32580D353741}" destId="{C5B2F7BF-58C2-466E-A57C-CA3D5628E409}" srcOrd="0" destOrd="0" presId="urn:microsoft.com/office/officeart/2008/layout/VerticalCurvedList"/>
    <dgm:cxn modelId="{744F1776-120B-4800-A6CE-89E8437FDCC5}" type="presParOf" srcId="{C5B2F7BF-58C2-466E-A57C-CA3D5628E409}" destId="{8570ADC2-E96A-4930-BB65-C57E05B994D3}" srcOrd="0" destOrd="0" presId="urn:microsoft.com/office/officeart/2008/layout/VerticalCurvedList"/>
    <dgm:cxn modelId="{27A57D72-EDB5-4FFF-AFC7-8E18CD862E9E}" type="presParOf" srcId="{8570ADC2-E96A-4930-BB65-C57E05B994D3}" destId="{0E09AEF8-3FA8-44D0-BAAF-E06ABC385D8C}" srcOrd="0" destOrd="0" presId="urn:microsoft.com/office/officeart/2008/layout/VerticalCurvedList"/>
    <dgm:cxn modelId="{7913714A-2CFA-4657-BA98-64D7A8A22CEE}" type="presParOf" srcId="{8570ADC2-E96A-4930-BB65-C57E05B994D3}" destId="{1D92EAE0-EFD6-4A33-8185-32F833C3D05F}" srcOrd="1" destOrd="0" presId="urn:microsoft.com/office/officeart/2008/layout/VerticalCurvedList"/>
    <dgm:cxn modelId="{C1A102AF-07A1-41F0-B9D1-80A5DD94DE68}" type="presParOf" srcId="{8570ADC2-E96A-4930-BB65-C57E05B994D3}" destId="{4CEE8592-1E1C-475B-97FE-7436549FABCA}" srcOrd="2" destOrd="0" presId="urn:microsoft.com/office/officeart/2008/layout/VerticalCurvedList"/>
    <dgm:cxn modelId="{4657D926-58CE-4B81-A1E1-20751FA536B6}" type="presParOf" srcId="{8570ADC2-E96A-4930-BB65-C57E05B994D3}" destId="{1509E39B-984B-44E3-87F4-022DCD55D389}" srcOrd="3" destOrd="0" presId="urn:microsoft.com/office/officeart/2008/layout/VerticalCurvedList"/>
    <dgm:cxn modelId="{B484D93C-D424-468D-BA60-E88F1BD1C477}" type="presParOf" srcId="{C5B2F7BF-58C2-466E-A57C-CA3D5628E409}" destId="{F7A87A3F-1B6B-4C32-8217-BA7714A4A056}" srcOrd="1" destOrd="0" presId="urn:microsoft.com/office/officeart/2008/layout/VerticalCurvedList"/>
    <dgm:cxn modelId="{404A7974-E34F-494C-99E9-7D4F6588EE0D}" type="presParOf" srcId="{C5B2F7BF-58C2-466E-A57C-CA3D5628E409}" destId="{9BB6BFAF-DB17-4E36-9E82-7DA31A47EDAB}" srcOrd="2" destOrd="0" presId="urn:microsoft.com/office/officeart/2008/layout/VerticalCurvedList"/>
    <dgm:cxn modelId="{65FD79ED-8A5A-4578-A7B2-B6749E87D560}" type="presParOf" srcId="{9BB6BFAF-DB17-4E36-9E82-7DA31A47EDAB}" destId="{3B4E0CFF-9BA7-4194-9EE5-62EB9C91922D}" srcOrd="0" destOrd="0" presId="urn:microsoft.com/office/officeart/2008/layout/VerticalCurvedList"/>
    <dgm:cxn modelId="{5D615659-95CC-41D4-9E9F-7E8A4F14EE87}" type="presParOf" srcId="{C5B2F7BF-58C2-466E-A57C-CA3D5628E409}" destId="{43358E31-F8D1-43FE-869A-F5D4844D6A2A}" srcOrd="3" destOrd="0" presId="urn:microsoft.com/office/officeart/2008/layout/VerticalCurvedList"/>
    <dgm:cxn modelId="{34990EE5-7E51-4C23-BA0F-1A8906D0AFC0}" type="presParOf" srcId="{C5B2F7BF-58C2-466E-A57C-CA3D5628E409}" destId="{4D46F9E1-93CA-4687-BC1C-DDA9D7697D06}" srcOrd="4" destOrd="0" presId="urn:microsoft.com/office/officeart/2008/layout/VerticalCurvedList"/>
    <dgm:cxn modelId="{D152566D-032C-477E-B1EA-A18D5467D939}" type="presParOf" srcId="{4D46F9E1-93CA-4687-BC1C-DDA9D7697D06}" destId="{46BDFE92-DF76-45C4-B296-D8D7F793EC56}" srcOrd="0" destOrd="0" presId="urn:microsoft.com/office/officeart/2008/layout/VerticalCurvedList"/>
    <dgm:cxn modelId="{4EC9991D-B301-4985-B381-5AB0EA8EAC4D}" type="presParOf" srcId="{C5B2F7BF-58C2-466E-A57C-CA3D5628E409}" destId="{907BE623-83A6-4651-AA3B-4AC9316AD7AB}" srcOrd="5" destOrd="0" presId="urn:microsoft.com/office/officeart/2008/layout/VerticalCurvedList"/>
    <dgm:cxn modelId="{95FCDB21-F536-4BB8-9595-A5EA3C759306}" type="presParOf" srcId="{C5B2F7BF-58C2-466E-A57C-CA3D5628E409}" destId="{0EFB8669-2FA2-4AEE-9804-0D00E1AC93D4}" srcOrd="6" destOrd="0" presId="urn:microsoft.com/office/officeart/2008/layout/VerticalCurvedList"/>
    <dgm:cxn modelId="{D1A6E9A4-E5CF-483C-A080-F9EB9B36D10C}" type="presParOf" srcId="{0EFB8669-2FA2-4AEE-9804-0D00E1AC93D4}" destId="{7AA3E543-D0A5-47DC-9210-272F07583AC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E668B3-784E-47DB-A873-36F07456F677}">
      <dsp:nvSpPr>
        <dsp:cNvPr id="0" name=""/>
        <dsp:cNvSpPr/>
      </dsp:nvSpPr>
      <dsp:spPr>
        <a:xfrm>
          <a:off x="2590935" y="459146"/>
          <a:ext cx="3074269" cy="3074269"/>
        </a:xfrm>
        <a:prstGeom prst="blockArc">
          <a:avLst>
            <a:gd name="adj1" fmla="val 10800000"/>
            <a:gd name="adj2" fmla="val 16200000"/>
            <a:gd name="adj3" fmla="val 4634"/>
          </a:avLst>
        </a:prstGeom>
        <a:solidFill>
          <a:schemeClr val="accent3">
            <a:hueOff val="-16826439"/>
            <a:satOff val="-8652"/>
            <a:lumOff val="-372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015DF8-7463-4BA5-893C-0B27A90A4AB4}">
      <dsp:nvSpPr>
        <dsp:cNvPr id="0" name=""/>
        <dsp:cNvSpPr/>
      </dsp:nvSpPr>
      <dsp:spPr>
        <a:xfrm>
          <a:off x="2590935" y="459146"/>
          <a:ext cx="3074269" cy="3074269"/>
        </a:xfrm>
        <a:prstGeom prst="blockArc">
          <a:avLst>
            <a:gd name="adj1" fmla="val 5400000"/>
            <a:gd name="adj2" fmla="val 10800000"/>
            <a:gd name="adj3" fmla="val 4634"/>
          </a:avLst>
        </a:prstGeom>
        <a:solidFill>
          <a:schemeClr val="accent3">
            <a:hueOff val="-11217626"/>
            <a:satOff val="-5768"/>
            <a:lumOff val="-24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CF47DD-AD64-426A-A072-3CABD5CFD35E}">
      <dsp:nvSpPr>
        <dsp:cNvPr id="0" name=""/>
        <dsp:cNvSpPr/>
      </dsp:nvSpPr>
      <dsp:spPr>
        <a:xfrm>
          <a:off x="2590935" y="459146"/>
          <a:ext cx="3074269" cy="3074269"/>
        </a:xfrm>
        <a:prstGeom prst="blockArc">
          <a:avLst>
            <a:gd name="adj1" fmla="val 0"/>
            <a:gd name="adj2" fmla="val 5400000"/>
            <a:gd name="adj3" fmla="val 4634"/>
          </a:avLst>
        </a:prstGeom>
        <a:solidFill>
          <a:schemeClr val="accent3">
            <a:hueOff val="-5608813"/>
            <a:satOff val="-2884"/>
            <a:lumOff val="-124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20E8C9-B87B-4F86-8830-3580F7159F5B}">
      <dsp:nvSpPr>
        <dsp:cNvPr id="0" name=""/>
        <dsp:cNvSpPr/>
      </dsp:nvSpPr>
      <dsp:spPr>
        <a:xfrm>
          <a:off x="2590935" y="459146"/>
          <a:ext cx="3074269" cy="3074269"/>
        </a:xfrm>
        <a:prstGeom prst="blockArc">
          <a:avLst>
            <a:gd name="adj1" fmla="val 16200000"/>
            <a:gd name="adj2" fmla="val 0"/>
            <a:gd name="adj3" fmla="val 463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381DB5-A646-47B5-B62B-4CD46949C920}">
      <dsp:nvSpPr>
        <dsp:cNvPr id="0" name=""/>
        <dsp:cNvSpPr/>
      </dsp:nvSpPr>
      <dsp:spPr>
        <a:xfrm>
          <a:off x="3421415" y="1289626"/>
          <a:ext cx="1413309" cy="141330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200" kern="1200" dirty="0" smtClean="0"/>
            <a:t>DẠY HỌC</a:t>
          </a:r>
          <a:endParaRPr lang="en-US" sz="3200" kern="1200" dirty="0"/>
        </a:p>
      </dsp:txBody>
      <dsp:txXfrm>
        <a:off x="3628389" y="1496600"/>
        <a:ext cx="999361" cy="999361"/>
      </dsp:txXfrm>
    </dsp:sp>
    <dsp:sp modelId="{931D7F27-3396-452C-A40E-238F9D767ADC}">
      <dsp:nvSpPr>
        <dsp:cNvPr id="0" name=""/>
        <dsp:cNvSpPr/>
      </dsp:nvSpPr>
      <dsp:spPr>
        <a:xfrm>
          <a:off x="3480369" y="103"/>
          <a:ext cx="1295400" cy="98931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100" kern="1200" dirty="0" smtClean="0"/>
            <a:t>CHUẨN BỊ</a:t>
          </a:r>
          <a:endParaRPr lang="en-US" sz="2100" kern="1200" dirty="0"/>
        </a:p>
      </dsp:txBody>
      <dsp:txXfrm>
        <a:off x="3670076" y="144985"/>
        <a:ext cx="915986" cy="699552"/>
      </dsp:txXfrm>
    </dsp:sp>
    <dsp:sp modelId="{DE752868-5D80-4D76-84D4-D55936D82322}">
      <dsp:nvSpPr>
        <dsp:cNvPr id="0" name=""/>
        <dsp:cNvSpPr/>
      </dsp:nvSpPr>
      <dsp:spPr>
        <a:xfrm>
          <a:off x="5035609" y="1501623"/>
          <a:ext cx="1187961" cy="989316"/>
        </a:xfrm>
        <a:prstGeom prst="ellipse">
          <a:avLst/>
        </a:prstGeom>
        <a:solidFill>
          <a:schemeClr val="accent3">
            <a:hueOff val="-5608813"/>
            <a:satOff val="-2884"/>
            <a:lumOff val="-12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100" kern="1200" dirty="0" smtClean="0"/>
            <a:t>TIẾN HÀNH</a:t>
          </a:r>
          <a:endParaRPr lang="en-US" sz="2100" kern="1200" dirty="0"/>
        </a:p>
      </dsp:txBody>
      <dsp:txXfrm>
        <a:off x="5209582" y="1646505"/>
        <a:ext cx="840015" cy="699552"/>
      </dsp:txXfrm>
    </dsp:sp>
    <dsp:sp modelId="{41B6653D-8B35-4164-B7F9-1F6F70BB7004}">
      <dsp:nvSpPr>
        <dsp:cNvPr id="0" name=""/>
        <dsp:cNvSpPr/>
      </dsp:nvSpPr>
      <dsp:spPr>
        <a:xfrm>
          <a:off x="3455537" y="3003142"/>
          <a:ext cx="1345064" cy="989316"/>
        </a:xfrm>
        <a:prstGeom prst="ellipse">
          <a:avLst/>
        </a:prstGeom>
        <a:solidFill>
          <a:schemeClr val="accent3">
            <a:hueOff val="-11217626"/>
            <a:satOff val="-5768"/>
            <a:lumOff val="-24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100" kern="1200" dirty="0" smtClean="0"/>
            <a:t>KIỂM TRA</a:t>
          </a:r>
          <a:endParaRPr lang="en-US" sz="2100" kern="1200" dirty="0"/>
        </a:p>
      </dsp:txBody>
      <dsp:txXfrm>
        <a:off x="3652517" y="3148024"/>
        <a:ext cx="951104" cy="699552"/>
      </dsp:txXfrm>
    </dsp:sp>
    <dsp:sp modelId="{7EB3AF51-2442-4C69-AF86-28FAA0EF3664}">
      <dsp:nvSpPr>
        <dsp:cNvPr id="0" name=""/>
        <dsp:cNvSpPr/>
      </dsp:nvSpPr>
      <dsp:spPr>
        <a:xfrm>
          <a:off x="1929829" y="1501623"/>
          <a:ext cx="1393442" cy="989316"/>
        </a:xfrm>
        <a:prstGeom prst="ellipse">
          <a:avLst/>
        </a:prstGeom>
        <a:solidFill>
          <a:schemeClr val="accent3">
            <a:hueOff val="-16826439"/>
            <a:satOff val="-8652"/>
            <a:lumOff val="-3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100" kern="1200" dirty="0" smtClean="0"/>
            <a:t>ĐIỀU CHỈNH</a:t>
          </a:r>
          <a:endParaRPr lang="en-US" sz="2100" kern="1200" dirty="0"/>
        </a:p>
      </dsp:txBody>
      <dsp:txXfrm>
        <a:off x="2133894" y="1646505"/>
        <a:ext cx="985312" cy="69955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55B0CF-6410-4B70-8D36-916CBDEA82BE}">
      <dsp:nvSpPr>
        <dsp:cNvPr id="0" name=""/>
        <dsp:cNvSpPr/>
      </dsp:nvSpPr>
      <dsp:spPr>
        <a:xfrm>
          <a:off x="3473555" y="879"/>
          <a:ext cx="1206289" cy="120628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Lựa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chọn</a:t>
          </a:r>
          <a:endParaRPr lang="en-US" sz="2400" kern="1200" dirty="0"/>
        </a:p>
      </dsp:txBody>
      <dsp:txXfrm>
        <a:off x="3650212" y="177536"/>
        <a:ext cx="852975" cy="852975"/>
      </dsp:txXfrm>
    </dsp:sp>
    <dsp:sp modelId="{5DEA64D8-1051-46D8-93DB-0095527BBEB1}">
      <dsp:nvSpPr>
        <dsp:cNvPr id="0" name=""/>
        <dsp:cNvSpPr/>
      </dsp:nvSpPr>
      <dsp:spPr>
        <a:xfrm rot="2160000">
          <a:off x="4641485" y="926939"/>
          <a:ext cx="319695" cy="4071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650643" y="980176"/>
        <a:ext cx="223787" cy="244274"/>
      </dsp:txXfrm>
    </dsp:sp>
    <dsp:sp modelId="{1A334E96-2014-4C84-A64D-6CF3968A191E}">
      <dsp:nvSpPr>
        <dsp:cNvPr id="0" name=""/>
        <dsp:cNvSpPr/>
      </dsp:nvSpPr>
      <dsp:spPr>
        <a:xfrm>
          <a:off x="4937461" y="1064469"/>
          <a:ext cx="1206289" cy="1206289"/>
        </a:xfrm>
        <a:prstGeom prst="ellipse">
          <a:avLst/>
        </a:prstGeom>
        <a:solidFill>
          <a:schemeClr val="accent3">
            <a:hueOff val="-4206610"/>
            <a:satOff val="-2163"/>
            <a:lumOff val="-9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Làm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chủ</a:t>
          </a:r>
          <a:endParaRPr lang="en-US" sz="2400" kern="1200" dirty="0"/>
        </a:p>
      </dsp:txBody>
      <dsp:txXfrm>
        <a:off x="5114118" y="1241126"/>
        <a:ext cx="852975" cy="852975"/>
      </dsp:txXfrm>
    </dsp:sp>
    <dsp:sp modelId="{B443ED94-2083-42B5-BD26-E05B6D37B76F}">
      <dsp:nvSpPr>
        <dsp:cNvPr id="0" name=""/>
        <dsp:cNvSpPr/>
      </dsp:nvSpPr>
      <dsp:spPr>
        <a:xfrm rot="6480000">
          <a:off x="5105884" y="2313785"/>
          <a:ext cx="317254" cy="4071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4206610"/>
            <a:satOff val="-2163"/>
            <a:lumOff val="-93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5168178" y="2349950"/>
        <a:ext cx="222078" cy="244274"/>
      </dsp:txXfrm>
    </dsp:sp>
    <dsp:sp modelId="{901BF43C-6296-4A05-B213-BEA127E6A60C}">
      <dsp:nvSpPr>
        <dsp:cNvPr id="0" name=""/>
        <dsp:cNvSpPr/>
      </dsp:nvSpPr>
      <dsp:spPr>
        <a:xfrm>
          <a:off x="4324088" y="2785394"/>
          <a:ext cx="1314710" cy="1206289"/>
        </a:xfrm>
        <a:prstGeom prst="ellipse">
          <a:avLst/>
        </a:prstGeom>
        <a:solidFill>
          <a:schemeClr val="accent3">
            <a:hueOff val="-8413219"/>
            <a:satOff val="-4326"/>
            <a:lumOff val="-1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Thực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hành</a:t>
          </a:r>
          <a:endParaRPr lang="en-US" sz="2400" kern="1200" dirty="0"/>
        </a:p>
      </dsp:txBody>
      <dsp:txXfrm>
        <a:off x="4516623" y="2962051"/>
        <a:ext cx="929640" cy="852975"/>
      </dsp:txXfrm>
    </dsp:sp>
    <dsp:sp modelId="{75BBB232-ADD5-4CA8-BEC9-69A2C5956D29}">
      <dsp:nvSpPr>
        <dsp:cNvPr id="0" name=""/>
        <dsp:cNvSpPr/>
      </dsp:nvSpPr>
      <dsp:spPr>
        <a:xfrm rot="10800000">
          <a:off x="4010156" y="3184978"/>
          <a:ext cx="221845" cy="4071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8413219"/>
            <a:satOff val="-4326"/>
            <a:lumOff val="-18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076709" y="3266402"/>
        <a:ext cx="155292" cy="244274"/>
      </dsp:txXfrm>
    </dsp:sp>
    <dsp:sp modelId="{1F23520E-68E1-4B65-96EE-989020B23E7F}">
      <dsp:nvSpPr>
        <dsp:cNvPr id="0" name=""/>
        <dsp:cNvSpPr/>
      </dsp:nvSpPr>
      <dsp:spPr>
        <a:xfrm>
          <a:off x="2438399" y="2785394"/>
          <a:ext cx="1467113" cy="1206289"/>
        </a:xfrm>
        <a:prstGeom prst="ellipse">
          <a:avLst/>
        </a:prstGeom>
        <a:solidFill>
          <a:schemeClr val="accent3">
            <a:hueOff val="-12619828"/>
            <a:satOff val="-6489"/>
            <a:lumOff val="-27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Tương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tác</a:t>
          </a:r>
          <a:endParaRPr lang="en-US" sz="2400" kern="1200" dirty="0"/>
        </a:p>
      </dsp:txBody>
      <dsp:txXfrm>
        <a:off x="2653253" y="2962051"/>
        <a:ext cx="1037405" cy="852975"/>
      </dsp:txXfrm>
    </dsp:sp>
    <dsp:sp modelId="{1F9F74FA-269A-421F-A85D-C043FC266D87}">
      <dsp:nvSpPr>
        <dsp:cNvPr id="0" name=""/>
        <dsp:cNvSpPr/>
      </dsp:nvSpPr>
      <dsp:spPr>
        <a:xfrm rot="15120000">
          <a:off x="2736334" y="2328442"/>
          <a:ext cx="314633" cy="4071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12619828"/>
            <a:satOff val="-6489"/>
            <a:lumOff val="-279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2798113" y="2454751"/>
        <a:ext cx="220243" cy="244274"/>
      </dsp:txXfrm>
    </dsp:sp>
    <dsp:sp modelId="{92154212-1F32-45A1-AD68-B5607324C618}">
      <dsp:nvSpPr>
        <dsp:cNvPr id="0" name=""/>
        <dsp:cNvSpPr/>
      </dsp:nvSpPr>
      <dsp:spPr>
        <a:xfrm>
          <a:off x="2009648" y="1064469"/>
          <a:ext cx="1206289" cy="1206289"/>
        </a:xfrm>
        <a:prstGeom prst="ellipse">
          <a:avLst/>
        </a:prstGeom>
        <a:solidFill>
          <a:schemeClr val="accent3">
            <a:hueOff val="-16826439"/>
            <a:satOff val="-8652"/>
            <a:lumOff val="-3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Cá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nhân</a:t>
          </a:r>
          <a:endParaRPr lang="en-US" sz="2400" kern="1200" dirty="0"/>
        </a:p>
      </dsp:txBody>
      <dsp:txXfrm>
        <a:off x="2186305" y="1241126"/>
        <a:ext cx="852975" cy="852975"/>
      </dsp:txXfrm>
    </dsp:sp>
    <dsp:sp modelId="{3A287148-16D6-4F16-ADF7-E48366358FAA}">
      <dsp:nvSpPr>
        <dsp:cNvPr id="0" name=""/>
        <dsp:cNvSpPr/>
      </dsp:nvSpPr>
      <dsp:spPr>
        <a:xfrm rot="19440000">
          <a:off x="3177579" y="937575"/>
          <a:ext cx="319695" cy="4071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16826439"/>
            <a:satOff val="-8652"/>
            <a:lumOff val="-372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3186737" y="1047186"/>
        <a:ext cx="223787" cy="24427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9F9CFE-485F-44C4-92E5-C6160F1EEED6}">
      <dsp:nvSpPr>
        <dsp:cNvPr id="0" name=""/>
        <dsp:cNvSpPr/>
      </dsp:nvSpPr>
      <dsp:spPr>
        <a:xfrm>
          <a:off x="574" y="99798"/>
          <a:ext cx="2416058" cy="405793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/>
            <a:t>Thiết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kế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giáo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án</a:t>
          </a:r>
          <a:endParaRPr lang="en-US" sz="3100" kern="1200" dirty="0"/>
        </a:p>
      </dsp:txBody>
      <dsp:txXfrm>
        <a:off x="574" y="1722972"/>
        <a:ext cx="2416058" cy="1623174"/>
      </dsp:txXfrm>
    </dsp:sp>
    <dsp:sp modelId="{9F2ED54B-8B9A-468D-AF21-5023D9651DB7}">
      <dsp:nvSpPr>
        <dsp:cNvPr id="0" name=""/>
        <dsp:cNvSpPr/>
      </dsp:nvSpPr>
      <dsp:spPr>
        <a:xfrm>
          <a:off x="510802" y="284726"/>
          <a:ext cx="1395603" cy="1395603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636DA2-9AE2-4D5C-984A-4946E2BF2E37}">
      <dsp:nvSpPr>
        <dsp:cNvPr id="0" name=""/>
        <dsp:cNvSpPr/>
      </dsp:nvSpPr>
      <dsp:spPr>
        <a:xfrm>
          <a:off x="2483709" y="0"/>
          <a:ext cx="2235869" cy="4191000"/>
        </a:xfrm>
        <a:prstGeom prst="roundRect">
          <a:avLst>
            <a:gd name="adj" fmla="val 10000"/>
          </a:avLst>
        </a:prstGeom>
        <a:solidFill>
          <a:schemeClr val="accent5">
            <a:hueOff val="5941847"/>
            <a:satOff val="-30260"/>
            <a:lumOff val="5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/>
            <a:t>Hoạt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động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dạy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học</a:t>
          </a:r>
          <a:endParaRPr lang="en-US" sz="3100" kern="1200" dirty="0"/>
        </a:p>
      </dsp:txBody>
      <dsp:txXfrm>
        <a:off x="2483709" y="1676400"/>
        <a:ext cx="2235869" cy="1676400"/>
      </dsp:txXfrm>
    </dsp:sp>
    <dsp:sp modelId="{C6250ACE-FA92-47E8-822F-1E44DB6A637D}">
      <dsp:nvSpPr>
        <dsp:cNvPr id="0" name=""/>
        <dsp:cNvSpPr/>
      </dsp:nvSpPr>
      <dsp:spPr>
        <a:xfrm>
          <a:off x="2903842" y="251460"/>
          <a:ext cx="1395603" cy="1395603"/>
        </a:xfrm>
        <a:prstGeom prst="ellipse">
          <a:avLst/>
        </a:prstGeom>
        <a:solidFill>
          <a:schemeClr val="accent5">
            <a:tint val="50000"/>
            <a:hueOff val="6492582"/>
            <a:satOff val="-3393"/>
            <a:lumOff val="2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8A5670-B641-440C-AE85-7BCBA1A3358E}">
      <dsp:nvSpPr>
        <dsp:cNvPr id="0" name=""/>
        <dsp:cNvSpPr/>
      </dsp:nvSpPr>
      <dsp:spPr>
        <a:xfrm>
          <a:off x="4786655" y="0"/>
          <a:ext cx="2235869" cy="4191000"/>
        </a:xfrm>
        <a:prstGeom prst="roundRect">
          <a:avLst>
            <a:gd name="adj" fmla="val 10000"/>
          </a:avLst>
        </a:prstGeom>
        <a:solidFill>
          <a:schemeClr val="accent5">
            <a:hueOff val="11883694"/>
            <a:satOff val="-60520"/>
            <a:lumOff val="111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/>
            <a:t>Kiểm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tra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đánh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giá</a:t>
          </a:r>
          <a:endParaRPr lang="en-US" sz="3100" kern="1200" dirty="0"/>
        </a:p>
      </dsp:txBody>
      <dsp:txXfrm>
        <a:off x="4786655" y="1676400"/>
        <a:ext cx="2235869" cy="1676400"/>
      </dsp:txXfrm>
    </dsp:sp>
    <dsp:sp modelId="{E3C37DB1-289F-47D1-B0DC-BA15144FFBD2}">
      <dsp:nvSpPr>
        <dsp:cNvPr id="0" name=""/>
        <dsp:cNvSpPr/>
      </dsp:nvSpPr>
      <dsp:spPr>
        <a:xfrm>
          <a:off x="5206788" y="251460"/>
          <a:ext cx="1395603" cy="1395603"/>
        </a:xfrm>
        <a:prstGeom prst="ellipse">
          <a:avLst/>
        </a:prstGeom>
        <a:solidFill>
          <a:schemeClr val="accent5">
            <a:tint val="50000"/>
            <a:hueOff val="12985163"/>
            <a:satOff val="-6786"/>
            <a:lumOff val="4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7ADEC1-CA51-4545-BA0A-5CB23D39F56C}">
      <dsp:nvSpPr>
        <dsp:cNvPr id="0" name=""/>
        <dsp:cNvSpPr/>
      </dsp:nvSpPr>
      <dsp:spPr>
        <a:xfrm>
          <a:off x="280923" y="3352800"/>
          <a:ext cx="6461252" cy="628650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875566-D316-4173-BFA7-12BEEAB4B759}">
      <dsp:nvSpPr>
        <dsp:cNvPr id="0" name=""/>
        <dsp:cNvSpPr/>
      </dsp:nvSpPr>
      <dsp:spPr>
        <a:xfrm>
          <a:off x="0" y="379623"/>
          <a:ext cx="749935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0B5EEA-9D1A-4DDB-B050-F362DAB125E6}">
      <dsp:nvSpPr>
        <dsp:cNvPr id="0" name=""/>
        <dsp:cNvSpPr/>
      </dsp:nvSpPr>
      <dsp:spPr>
        <a:xfrm>
          <a:off x="374967" y="99183"/>
          <a:ext cx="6038814" cy="5608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Sử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dụng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câu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trả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lời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hs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2347" y="126563"/>
        <a:ext cx="5984054" cy="506120"/>
      </dsp:txXfrm>
    </dsp:sp>
    <dsp:sp modelId="{58EAA407-DA8D-41EB-AE10-FF36B0EC7F8F}">
      <dsp:nvSpPr>
        <dsp:cNvPr id="0" name=""/>
        <dsp:cNvSpPr/>
      </dsp:nvSpPr>
      <dsp:spPr>
        <a:xfrm>
          <a:off x="0" y="1241463"/>
          <a:ext cx="749935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802584"/>
              <a:satOff val="9922"/>
              <a:lumOff val="-3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BAEF7B-FDB1-46FC-B7AA-4E32FD984C43}">
      <dsp:nvSpPr>
        <dsp:cNvPr id="0" name=""/>
        <dsp:cNvSpPr/>
      </dsp:nvSpPr>
      <dsp:spPr>
        <a:xfrm>
          <a:off x="374967" y="961023"/>
          <a:ext cx="6216196" cy="560880"/>
        </a:xfrm>
        <a:prstGeom prst="roundRect">
          <a:avLst/>
        </a:prstGeom>
        <a:solidFill>
          <a:schemeClr val="accent4">
            <a:hueOff val="-802584"/>
            <a:satOff val="9922"/>
            <a:lumOff val="-3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Cho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hs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đặt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câu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hỏi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cho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nhau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2347" y="988403"/>
        <a:ext cx="6161436" cy="506120"/>
      </dsp:txXfrm>
    </dsp:sp>
    <dsp:sp modelId="{D5E7591F-C6B1-497D-9479-869084958146}">
      <dsp:nvSpPr>
        <dsp:cNvPr id="0" name=""/>
        <dsp:cNvSpPr/>
      </dsp:nvSpPr>
      <dsp:spPr>
        <a:xfrm>
          <a:off x="0" y="2103303"/>
          <a:ext cx="749935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605168"/>
              <a:satOff val="19845"/>
              <a:lumOff val="-6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B40555-F7AF-47D0-937E-B5203F338A68}">
      <dsp:nvSpPr>
        <dsp:cNvPr id="0" name=""/>
        <dsp:cNvSpPr/>
      </dsp:nvSpPr>
      <dsp:spPr>
        <a:xfrm>
          <a:off x="374967" y="1822863"/>
          <a:ext cx="6090732" cy="560880"/>
        </a:xfrm>
        <a:prstGeom prst="roundRect">
          <a:avLst/>
        </a:prstGeom>
        <a:solidFill>
          <a:schemeClr val="accent4">
            <a:hueOff val="-1605168"/>
            <a:satOff val="19845"/>
            <a:lumOff val="-64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Hỗ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trợ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và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khen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ngợi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hs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2347" y="1850243"/>
        <a:ext cx="6035972" cy="506120"/>
      </dsp:txXfrm>
    </dsp:sp>
    <dsp:sp modelId="{4CF8795D-742D-4043-BE91-77ACEF0BF207}">
      <dsp:nvSpPr>
        <dsp:cNvPr id="0" name=""/>
        <dsp:cNvSpPr/>
      </dsp:nvSpPr>
      <dsp:spPr>
        <a:xfrm>
          <a:off x="0" y="2965143"/>
          <a:ext cx="749935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407752"/>
              <a:satOff val="29768"/>
              <a:lumOff val="-97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93FB4-9FC9-43A9-8323-B104EAD8DC68}">
      <dsp:nvSpPr>
        <dsp:cNvPr id="0" name=""/>
        <dsp:cNvSpPr/>
      </dsp:nvSpPr>
      <dsp:spPr>
        <a:xfrm>
          <a:off x="317499" y="2656328"/>
          <a:ext cx="6278875" cy="560880"/>
        </a:xfrm>
        <a:prstGeom prst="roundRect">
          <a:avLst/>
        </a:prstGeom>
        <a:solidFill>
          <a:schemeClr val="accent4">
            <a:hueOff val="-2407752"/>
            <a:satOff val="29768"/>
            <a:lumOff val="-97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Tăng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dần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các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mức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độ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câu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hỏi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4879" y="2683708"/>
        <a:ext cx="6224115" cy="506120"/>
      </dsp:txXfrm>
    </dsp:sp>
    <dsp:sp modelId="{3FFE2A4B-7ACC-442C-81C3-EE6831B4AE4A}">
      <dsp:nvSpPr>
        <dsp:cNvPr id="0" name=""/>
        <dsp:cNvSpPr/>
      </dsp:nvSpPr>
      <dsp:spPr>
        <a:xfrm>
          <a:off x="0" y="4222616"/>
          <a:ext cx="749935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3210336"/>
              <a:satOff val="39690"/>
              <a:lumOff val="-12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502439-E864-4133-9E25-E1CCEEC7E603}">
      <dsp:nvSpPr>
        <dsp:cNvPr id="0" name=""/>
        <dsp:cNvSpPr/>
      </dsp:nvSpPr>
      <dsp:spPr>
        <a:xfrm>
          <a:off x="374967" y="3546543"/>
          <a:ext cx="6827505" cy="956513"/>
        </a:xfrm>
        <a:prstGeom prst="roundRect">
          <a:avLst/>
        </a:prstGeom>
        <a:solidFill>
          <a:schemeClr val="accent4">
            <a:hueOff val="-3210336"/>
            <a:satOff val="39690"/>
            <a:lumOff val="-129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Huy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động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lời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nói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ánh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mắt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cử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chỉ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khi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đặt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và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trả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lời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câu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hỏi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1660" y="3593236"/>
        <a:ext cx="6734119" cy="86312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DE3A53-1E00-4B19-96A8-F23097A6BC72}">
      <dsp:nvSpPr>
        <dsp:cNvPr id="0" name=""/>
        <dsp:cNvSpPr/>
      </dsp:nvSpPr>
      <dsp:spPr>
        <a:xfrm>
          <a:off x="3408686" y="680"/>
          <a:ext cx="662926" cy="6629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3505769" y="97763"/>
        <a:ext cx="468760" cy="468760"/>
      </dsp:txXfrm>
    </dsp:sp>
    <dsp:sp modelId="{504795B8-21E9-4510-8D7B-3C481A2B2B45}">
      <dsp:nvSpPr>
        <dsp:cNvPr id="0" name=""/>
        <dsp:cNvSpPr/>
      </dsp:nvSpPr>
      <dsp:spPr>
        <a:xfrm rot="1080000">
          <a:off x="4120686" y="372565"/>
          <a:ext cx="176330" cy="22373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121981" y="409139"/>
        <a:ext cx="123431" cy="134243"/>
      </dsp:txXfrm>
    </dsp:sp>
    <dsp:sp modelId="{9C1D7B26-92B4-464F-9F60-F5C4C49465AB}">
      <dsp:nvSpPr>
        <dsp:cNvPr id="0" name=""/>
        <dsp:cNvSpPr/>
      </dsp:nvSpPr>
      <dsp:spPr>
        <a:xfrm>
          <a:off x="4355582" y="308345"/>
          <a:ext cx="662926" cy="6629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4452665" y="405428"/>
        <a:ext cx="468760" cy="468760"/>
      </dsp:txXfrm>
    </dsp:sp>
    <dsp:sp modelId="{734C2F7B-C1C7-4661-BE41-8AC858B6E5C9}">
      <dsp:nvSpPr>
        <dsp:cNvPr id="0" name=""/>
        <dsp:cNvSpPr/>
      </dsp:nvSpPr>
      <dsp:spPr>
        <a:xfrm rot="3240000">
          <a:off x="4888554" y="926642"/>
          <a:ext cx="176330" cy="22373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899457" y="949991"/>
        <a:ext cx="123431" cy="134243"/>
      </dsp:txXfrm>
    </dsp:sp>
    <dsp:sp modelId="{2383BDEB-5231-4B9D-854D-81E9032A0EAC}">
      <dsp:nvSpPr>
        <dsp:cNvPr id="0" name=""/>
        <dsp:cNvSpPr/>
      </dsp:nvSpPr>
      <dsp:spPr>
        <a:xfrm>
          <a:off x="4940796" y="1113823"/>
          <a:ext cx="662926" cy="6629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5037879" y="1210906"/>
        <a:ext cx="468760" cy="468760"/>
      </dsp:txXfrm>
    </dsp:sp>
    <dsp:sp modelId="{376F4A90-7959-4DCD-A2E4-C84B00C023A4}">
      <dsp:nvSpPr>
        <dsp:cNvPr id="0" name=""/>
        <dsp:cNvSpPr/>
      </dsp:nvSpPr>
      <dsp:spPr>
        <a:xfrm rot="5400000">
          <a:off x="5184094" y="1826240"/>
          <a:ext cx="176330" cy="22373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5210544" y="1844538"/>
        <a:ext cx="123431" cy="134243"/>
      </dsp:txXfrm>
    </dsp:sp>
    <dsp:sp modelId="{54EE62C1-7EB3-4691-AEFA-CD47461562F6}">
      <dsp:nvSpPr>
        <dsp:cNvPr id="0" name=""/>
        <dsp:cNvSpPr/>
      </dsp:nvSpPr>
      <dsp:spPr>
        <a:xfrm>
          <a:off x="4940796" y="2109449"/>
          <a:ext cx="662926" cy="6629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5037879" y="2206532"/>
        <a:ext cx="468760" cy="468760"/>
      </dsp:txXfrm>
    </dsp:sp>
    <dsp:sp modelId="{864F91E7-3387-4899-9ACB-3ADF97B34AE4}">
      <dsp:nvSpPr>
        <dsp:cNvPr id="0" name=""/>
        <dsp:cNvSpPr/>
      </dsp:nvSpPr>
      <dsp:spPr>
        <a:xfrm rot="7560000">
          <a:off x="4894421" y="2727745"/>
          <a:ext cx="176330" cy="22373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4936417" y="2751094"/>
        <a:ext cx="123431" cy="134243"/>
      </dsp:txXfrm>
    </dsp:sp>
    <dsp:sp modelId="{2321AD11-1BBC-46F4-99D2-EA81FAC7F968}">
      <dsp:nvSpPr>
        <dsp:cNvPr id="0" name=""/>
        <dsp:cNvSpPr/>
      </dsp:nvSpPr>
      <dsp:spPr>
        <a:xfrm>
          <a:off x="4355582" y="2914927"/>
          <a:ext cx="662926" cy="6629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/>
        </a:p>
      </dsp:txBody>
      <dsp:txXfrm>
        <a:off x="4452665" y="3012010"/>
        <a:ext cx="468760" cy="468760"/>
      </dsp:txXfrm>
    </dsp:sp>
    <dsp:sp modelId="{FEDFF50B-DDE3-4A35-BCAF-5562AF848C66}">
      <dsp:nvSpPr>
        <dsp:cNvPr id="0" name=""/>
        <dsp:cNvSpPr/>
      </dsp:nvSpPr>
      <dsp:spPr>
        <a:xfrm rot="9720000">
          <a:off x="4130179" y="3286812"/>
          <a:ext cx="176330" cy="22373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4181783" y="3323386"/>
        <a:ext cx="123431" cy="134243"/>
      </dsp:txXfrm>
    </dsp:sp>
    <dsp:sp modelId="{D7A26950-9894-422F-926D-AE5EC3B4EE52}">
      <dsp:nvSpPr>
        <dsp:cNvPr id="0" name=""/>
        <dsp:cNvSpPr/>
      </dsp:nvSpPr>
      <dsp:spPr>
        <a:xfrm>
          <a:off x="3408686" y="3222592"/>
          <a:ext cx="662926" cy="6629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 dirty="0"/>
        </a:p>
      </dsp:txBody>
      <dsp:txXfrm>
        <a:off x="3505769" y="3319675"/>
        <a:ext cx="468760" cy="468760"/>
      </dsp:txXfrm>
    </dsp:sp>
    <dsp:sp modelId="{319429D1-E14F-4DB2-93E0-A95BB8D19BF0}">
      <dsp:nvSpPr>
        <dsp:cNvPr id="0" name=""/>
        <dsp:cNvSpPr/>
      </dsp:nvSpPr>
      <dsp:spPr>
        <a:xfrm rot="11880000">
          <a:off x="3183283" y="3289896"/>
          <a:ext cx="176330" cy="22373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3234887" y="3342816"/>
        <a:ext cx="123431" cy="134243"/>
      </dsp:txXfrm>
    </dsp:sp>
    <dsp:sp modelId="{6FC75D9E-BBED-4396-9D3E-E580EA5DE624}">
      <dsp:nvSpPr>
        <dsp:cNvPr id="0" name=""/>
        <dsp:cNvSpPr/>
      </dsp:nvSpPr>
      <dsp:spPr>
        <a:xfrm>
          <a:off x="2461790" y="2914927"/>
          <a:ext cx="662926" cy="6629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 dirty="0"/>
        </a:p>
      </dsp:txBody>
      <dsp:txXfrm>
        <a:off x="2558873" y="3012010"/>
        <a:ext cx="468760" cy="468760"/>
      </dsp:txXfrm>
    </dsp:sp>
    <dsp:sp modelId="{FC3058B4-A223-4958-95EA-774ED237651E}">
      <dsp:nvSpPr>
        <dsp:cNvPr id="0" name=""/>
        <dsp:cNvSpPr/>
      </dsp:nvSpPr>
      <dsp:spPr>
        <a:xfrm rot="14040000">
          <a:off x="2415415" y="2735820"/>
          <a:ext cx="176330" cy="22373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2457411" y="2801965"/>
        <a:ext cx="123431" cy="134243"/>
      </dsp:txXfrm>
    </dsp:sp>
    <dsp:sp modelId="{75519DAF-B52A-420C-9915-6124AFA46B03}">
      <dsp:nvSpPr>
        <dsp:cNvPr id="0" name=""/>
        <dsp:cNvSpPr/>
      </dsp:nvSpPr>
      <dsp:spPr>
        <a:xfrm>
          <a:off x="1876576" y="2109449"/>
          <a:ext cx="662926" cy="6629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 dirty="0"/>
        </a:p>
      </dsp:txBody>
      <dsp:txXfrm>
        <a:off x="1973659" y="2206532"/>
        <a:ext cx="468760" cy="468760"/>
      </dsp:txXfrm>
    </dsp:sp>
    <dsp:sp modelId="{FB88E9D0-2727-462C-ABEA-4473A93BA78E}">
      <dsp:nvSpPr>
        <dsp:cNvPr id="0" name=""/>
        <dsp:cNvSpPr/>
      </dsp:nvSpPr>
      <dsp:spPr>
        <a:xfrm rot="16200000">
          <a:off x="2119874" y="1836221"/>
          <a:ext cx="176330" cy="22373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2146324" y="1907418"/>
        <a:ext cx="123431" cy="134243"/>
      </dsp:txXfrm>
    </dsp:sp>
    <dsp:sp modelId="{41912ADD-9B04-4F5A-8387-72269ABF96E3}">
      <dsp:nvSpPr>
        <dsp:cNvPr id="0" name=""/>
        <dsp:cNvSpPr/>
      </dsp:nvSpPr>
      <dsp:spPr>
        <a:xfrm>
          <a:off x="1876576" y="1113823"/>
          <a:ext cx="662926" cy="6629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 dirty="0"/>
        </a:p>
      </dsp:txBody>
      <dsp:txXfrm>
        <a:off x="1973659" y="1210906"/>
        <a:ext cx="468760" cy="468760"/>
      </dsp:txXfrm>
    </dsp:sp>
    <dsp:sp modelId="{B2C6FA0E-AF4E-47EE-B6B2-A4891D6B3CDD}">
      <dsp:nvSpPr>
        <dsp:cNvPr id="0" name=""/>
        <dsp:cNvSpPr/>
      </dsp:nvSpPr>
      <dsp:spPr>
        <a:xfrm rot="18360000">
          <a:off x="2409548" y="934716"/>
          <a:ext cx="176330" cy="22373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2420451" y="1000861"/>
        <a:ext cx="123431" cy="134243"/>
      </dsp:txXfrm>
    </dsp:sp>
    <dsp:sp modelId="{DC3BA07C-72D8-4495-AAD5-3B502DD2FF6B}">
      <dsp:nvSpPr>
        <dsp:cNvPr id="0" name=""/>
        <dsp:cNvSpPr/>
      </dsp:nvSpPr>
      <dsp:spPr>
        <a:xfrm>
          <a:off x="2461790" y="308345"/>
          <a:ext cx="662926" cy="6629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 dirty="0"/>
        </a:p>
      </dsp:txBody>
      <dsp:txXfrm>
        <a:off x="2558873" y="405428"/>
        <a:ext cx="468760" cy="468760"/>
      </dsp:txXfrm>
    </dsp:sp>
    <dsp:sp modelId="{2D6B1330-07A3-4166-849D-030D39B687AB}">
      <dsp:nvSpPr>
        <dsp:cNvPr id="0" name=""/>
        <dsp:cNvSpPr/>
      </dsp:nvSpPr>
      <dsp:spPr>
        <a:xfrm rot="20520000">
          <a:off x="3173790" y="375649"/>
          <a:ext cx="176330" cy="22373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3175085" y="428569"/>
        <a:ext cx="123431" cy="13424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27AAF4-8F67-4620-81B3-F4A446636F32}">
      <dsp:nvSpPr>
        <dsp:cNvPr id="0" name=""/>
        <dsp:cNvSpPr/>
      </dsp:nvSpPr>
      <dsp:spPr>
        <a:xfrm>
          <a:off x="1754523" y="502011"/>
          <a:ext cx="3990302" cy="3990302"/>
        </a:xfrm>
        <a:prstGeom prst="blockArc">
          <a:avLst>
            <a:gd name="adj1" fmla="val 13114286"/>
            <a:gd name="adj2" fmla="val 16200000"/>
            <a:gd name="adj3" fmla="val 3904"/>
          </a:avLst>
        </a:prstGeom>
        <a:solidFill>
          <a:schemeClr val="accent5">
            <a:hueOff val="11883694"/>
            <a:satOff val="-60520"/>
            <a:lumOff val="111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70927-4284-4A7F-8DC5-449C7CAD9940}">
      <dsp:nvSpPr>
        <dsp:cNvPr id="0" name=""/>
        <dsp:cNvSpPr/>
      </dsp:nvSpPr>
      <dsp:spPr>
        <a:xfrm>
          <a:off x="1754523" y="502011"/>
          <a:ext cx="3990302" cy="3990302"/>
        </a:xfrm>
        <a:prstGeom prst="blockArc">
          <a:avLst>
            <a:gd name="adj1" fmla="val 10028571"/>
            <a:gd name="adj2" fmla="val 13114286"/>
            <a:gd name="adj3" fmla="val 3904"/>
          </a:avLst>
        </a:prstGeom>
        <a:solidFill>
          <a:schemeClr val="accent5">
            <a:hueOff val="9903078"/>
            <a:satOff val="-50433"/>
            <a:lumOff val="931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92568F-CE4B-42D6-AE59-EE347F4DF557}">
      <dsp:nvSpPr>
        <dsp:cNvPr id="0" name=""/>
        <dsp:cNvSpPr/>
      </dsp:nvSpPr>
      <dsp:spPr>
        <a:xfrm>
          <a:off x="1754523" y="502011"/>
          <a:ext cx="3990302" cy="3990302"/>
        </a:xfrm>
        <a:prstGeom prst="blockArc">
          <a:avLst>
            <a:gd name="adj1" fmla="val 6942857"/>
            <a:gd name="adj2" fmla="val 10028571"/>
            <a:gd name="adj3" fmla="val 3904"/>
          </a:avLst>
        </a:prstGeom>
        <a:solidFill>
          <a:schemeClr val="accent5">
            <a:hueOff val="7922463"/>
            <a:satOff val="-40347"/>
            <a:lumOff val="745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D1D2C4-1E09-4DEB-89AF-FBEFB24E256B}">
      <dsp:nvSpPr>
        <dsp:cNvPr id="0" name=""/>
        <dsp:cNvSpPr/>
      </dsp:nvSpPr>
      <dsp:spPr>
        <a:xfrm>
          <a:off x="1754523" y="502011"/>
          <a:ext cx="3990302" cy="3990302"/>
        </a:xfrm>
        <a:prstGeom prst="blockArc">
          <a:avLst>
            <a:gd name="adj1" fmla="val 3857143"/>
            <a:gd name="adj2" fmla="val 6942857"/>
            <a:gd name="adj3" fmla="val 3904"/>
          </a:avLst>
        </a:prstGeom>
        <a:solidFill>
          <a:schemeClr val="accent5">
            <a:hueOff val="5941847"/>
            <a:satOff val="-30260"/>
            <a:lumOff val="5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C48E58-58B8-4175-832A-B52A096A4B9F}">
      <dsp:nvSpPr>
        <dsp:cNvPr id="0" name=""/>
        <dsp:cNvSpPr/>
      </dsp:nvSpPr>
      <dsp:spPr>
        <a:xfrm>
          <a:off x="1754523" y="502011"/>
          <a:ext cx="3990302" cy="3990302"/>
        </a:xfrm>
        <a:prstGeom prst="blockArc">
          <a:avLst>
            <a:gd name="adj1" fmla="val 771429"/>
            <a:gd name="adj2" fmla="val 3857143"/>
            <a:gd name="adj3" fmla="val 3904"/>
          </a:avLst>
        </a:prstGeom>
        <a:solidFill>
          <a:schemeClr val="accent5">
            <a:hueOff val="3961231"/>
            <a:satOff val="-20173"/>
            <a:lumOff val="372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4B8C6F-EAFC-46B7-93C9-798CE5056A30}">
      <dsp:nvSpPr>
        <dsp:cNvPr id="0" name=""/>
        <dsp:cNvSpPr/>
      </dsp:nvSpPr>
      <dsp:spPr>
        <a:xfrm>
          <a:off x="1754523" y="502011"/>
          <a:ext cx="3990302" cy="3990302"/>
        </a:xfrm>
        <a:prstGeom prst="blockArc">
          <a:avLst>
            <a:gd name="adj1" fmla="val 19285714"/>
            <a:gd name="adj2" fmla="val 771429"/>
            <a:gd name="adj3" fmla="val 3904"/>
          </a:avLst>
        </a:prstGeom>
        <a:solidFill>
          <a:schemeClr val="accent5">
            <a:hueOff val="1980616"/>
            <a:satOff val="-10087"/>
            <a:lumOff val="18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D8F7DA-D866-4215-8AC7-AFC0AF892A9F}">
      <dsp:nvSpPr>
        <dsp:cNvPr id="0" name=""/>
        <dsp:cNvSpPr/>
      </dsp:nvSpPr>
      <dsp:spPr>
        <a:xfrm>
          <a:off x="1754523" y="502011"/>
          <a:ext cx="3990302" cy="3990302"/>
        </a:xfrm>
        <a:prstGeom prst="blockArc">
          <a:avLst>
            <a:gd name="adj1" fmla="val 16200000"/>
            <a:gd name="adj2" fmla="val 19285714"/>
            <a:gd name="adj3" fmla="val 390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F17595-0E5B-492A-965F-EAD0A0E00580}">
      <dsp:nvSpPr>
        <dsp:cNvPr id="0" name=""/>
        <dsp:cNvSpPr/>
      </dsp:nvSpPr>
      <dsp:spPr>
        <a:xfrm>
          <a:off x="2977036" y="1724524"/>
          <a:ext cx="1545276" cy="154527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mưa</a:t>
          </a:r>
          <a:endParaRPr lang="en-US" sz="43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03336" y="1950824"/>
        <a:ext cx="1092676" cy="1092676"/>
      </dsp:txXfrm>
    </dsp:sp>
    <dsp:sp modelId="{93F14038-A582-49B0-957E-C01CCFC07688}">
      <dsp:nvSpPr>
        <dsp:cNvPr id="0" name=""/>
        <dsp:cNvSpPr/>
      </dsp:nvSpPr>
      <dsp:spPr>
        <a:xfrm>
          <a:off x="3208828" y="105"/>
          <a:ext cx="1081693" cy="108169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3367238" y="158515"/>
        <a:ext cx="764873" cy="764873"/>
      </dsp:txXfrm>
    </dsp:sp>
    <dsp:sp modelId="{70C35355-439B-4E14-8611-9114AA1C3E69}">
      <dsp:nvSpPr>
        <dsp:cNvPr id="0" name=""/>
        <dsp:cNvSpPr/>
      </dsp:nvSpPr>
      <dsp:spPr>
        <a:xfrm>
          <a:off x="4738255" y="736638"/>
          <a:ext cx="1081693" cy="1081693"/>
        </a:xfrm>
        <a:prstGeom prst="ellipse">
          <a:avLst/>
        </a:prstGeom>
        <a:solidFill>
          <a:schemeClr val="accent5">
            <a:hueOff val="1980616"/>
            <a:satOff val="-10087"/>
            <a:lumOff val="1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4896665" y="895048"/>
        <a:ext cx="764873" cy="764873"/>
      </dsp:txXfrm>
    </dsp:sp>
    <dsp:sp modelId="{DF76EBA1-7EB5-4A1A-800A-A4A9B759570C}">
      <dsp:nvSpPr>
        <dsp:cNvPr id="0" name=""/>
        <dsp:cNvSpPr/>
      </dsp:nvSpPr>
      <dsp:spPr>
        <a:xfrm>
          <a:off x="5115992" y="2391613"/>
          <a:ext cx="1081693" cy="1081693"/>
        </a:xfrm>
        <a:prstGeom prst="ellipse">
          <a:avLst/>
        </a:prstGeom>
        <a:solidFill>
          <a:schemeClr val="accent5">
            <a:hueOff val="3961231"/>
            <a:satOff val="-20173"/>
            <a:lumOff val="3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5274402" y="2550023"/>
        <a:ext cx="764873" cy="764873"/>
      </dsp:txXfrm>
    </dsp:sp>
    <dsp:sp modelId="{EE722DE7-2527-4234-B1C4-9FEFB0E06C54}">
      <dsp:nvSpPr>
        <dsp:cNvPr id="0" name=""/>
        <dsp:cNvSpPr/>
      </dsp:nvSpPr>
      <dsp:spPr>
        <a:xfrm>
          <a:off x="4057596" y="3718800"/>
          <a:ext cx="1081693" cy="1081693"/>
        </a:xfrm>
        <a:prstGeom prst="ellipse">
          <a:avLst/>
        </a:prstGeom>
        <a:solidFill>
          <a:schemeClr val="accent5">
            <a:hueOff val="5941847"/>
            <a:satOff val="-30260"/>
            <a:lumOff val="5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>
        <a:off x="4216006" y="3877210"/>
        <a:ext cx="764873" cy="764873"/>
      </dsp:txXfrm>
    </dsp:sp>
    <dsp:sp modelId="{E799DDBF-90DA-4BBD-9FB6-2D6FF5F51741}">
      <dsp:nvSpPr>
        <dsp:cNvPr id="0" name=""/>
        <dsp:cNvSpPr/>
      </dsp:nvSpPr>
      <dsp:spPr>
        <a:xfrm>
          <a:off x="2360060" y="3718800"/>
          <a:ext cx="1081693" cy="1081693"/>
        </a:xfrm>
        <a:prstGeom prst="ellipse">
          <a:avLst/>
        </a:prstGeom>
        <a:solidFill>
          <a:schemeClr val="accent5">
            <a:hueOff val="7922463"/>
            <a:satOff val="-40347"/>
            <a:lumOff val="74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70" tIns="52070" rIns="52070" bIns="5207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 dirty="0"/>
        </a:p>
      </dsp:txBody>
      <dsp:txXfrm>
        <a:off x="2518470" y="3877210"/>
        <a:ext cx="764873" cy="764873"/>
      </dsp:txXfrm>
    </dsp:sp>
    <dsp:sp modelId="{D4A43D3F-BDC3-4998-AD30-B3E9E385B66E}">
      <dsp:nvSpPr>
        <dsp:cNvPr id="0" name=""/>
        <dsp:cNvSpPr/>
      </dsp:nvSpPr>
      <dsp:spPr>
        <a:xfrm>
          <a:off x="1301664" y="2391613"/>
          <a:ext cx="1081693" cy="1081693"/>
        </a:xfrm>
        <a:prstGeom prst="ellipse">
          <a:avLst/>
        </a:prstGeom>
        <a:solidFill>
          <a:schemeClr val="accent5">
            <a:hueOff val="9903078"/>
            <a:satOff val="-50433"/>
            <a:lumOff val="931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70" tIns="52070" rIns="52070" bIns="5207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 dirty="0"/>
        </a:p>
      </dsp:txBody>
      <dsp:txXfrm>
        <a:off x="1460074" y="2550023"/>
        <a:ext cx="764873" cy="764873"/>
      </dsp:txXfrm>
    </dsp:sp>
    <dsp:sp modelId="{50803F5E-4BA0-487E-B12C-2D60018B423F}">
      <dsp:nvSpPr>
        <dsp:cNvPr id="0" name=""/>
        <dsp:cNvSpPr/>
      </dsp:nvSpPr>
      <dsp:spPr>
        <a:xfrm>
          <a:off x="1679401" y="736638"/>
          <a:ext cx="1081693" cy="1081693"/>
        </a:xfrm>
        <a:prstGeom prst="ellipse">
          <a:avLst/>
        </a:prstGeom>
        <a:solidFill>
          <a:schemeClr val="accent5">
            <a:hueOff val="11883694"/>
            <a:satOff val="-60520"/>
            <a:lumOff val="111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70" tIns="52070" rIns="52070" bIns="5207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 dirty="0"/>
        </a:p>
      </dsp:txBody>
      <dsp:txXfrm>
        <a:off x="1837811" y="895048"/>
        <a:ext cx="764873" cy="7648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484FF-4D54-4942-955C-27B579D5D7EF}">
      <dsp:nvSpPr>
        <dsp:cNvPr id="0" name=""/>
        <dsp:cNvSpPr/>
      </dsp:nvSpPr>
      <dsp:spPr>
        <a:xfrm>
          <a:off x="2309494" y="60007"/>
          <a:ext cx="2880360" cy="288036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0" kern="1200" dirty="0" smtClean="0"/>
            <a:t>1.TỔ CHỨC LỚP HỌC</a:t>
          </a:r>
          <a:endParaRPr lang="en-US" sz="2400" b="0" kern="1200" dirty="0"/>
        </a:p>
      </dsp:txBody>
      <dsp:txXfrm>
        <a:off x="2693542" y="564070"/>
        <a:ext cx="2112264" cy="1296162"/>
      </dsp:txXfrm>
    </dsp:sp>
    <dsp:sp modelId="{DBF9039C-76A1-4229-A81C-119D0F90B981}">
      <dsp:nvSpPr>
        <dsp:cNvPr id="0" name=""/>
        <dsp:cNvSpPr/>
      </dsp:nvSpPr>
      <dsp:spPr>
        <a:xfrm>
          <a:off x="3348824" y="1860232"/>
          <a:ext cx="2880360" cy="2880360"/>
        </a:xfrm>
        <a:prstGeom prst="ellipse">
          <a:avLst/>
        </a:prstGeom>
        <a:solidFill>
          <a:schemeClr val="accent2">
            <a:alpha val="50000"/>
            <a:hueOff val="9504421"/>
            <a:satOff val="-18343"/>
            <a:lumOff val="-23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0" kern="1200" dirty="0" smtClean="0"/>
            <a:t>2. TỔ CHỨC BÀI HỌC</a:t>
          </a:r>
          <a:endParaRPr lang="en-US" sz="2400" b="0" kern="1200" dirty="0"/>
        </a:p>
      </dsp:txBody>
      <dsp:txXfrm>
        <a:off x="4229734" y="2604325"/>
        <a:ext cx="1728216" cy="1584198"/>
      </dsp:txXfrm>
    </dsp:sp>
    <dsp:sp modelId="{FAA17BAE-A9F2-4C65-929D-E7927CF7E229}">
      <dsp:nvSpPr>
        <dsp:cNvPr id="0" name=""/>
        <dsp:cNvSpPr/>
      </dsp:nvSpPr>
      <dsp:spPr>
        <a:xfrm>
          <a:off x="1270165" y="1860232"/>
          <a:ext cx="2880360" cy="2880360"/>
        </a:xfrm>
        <a:prstGeom prst="ellipse">
          <a:avLst/>
        </a:prstGeom>
        <a:solidFill>
          <a:schemeClr val="accent2">
            <a:alpha val="50000"/>
            <a:hueOff val="19008842"/>
            <a:satOff val="-36686"/>
            <a:lumOff val="-47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0" kern="1200" dirty="0" smtClean="0"/>
            <a:t>3. KIỂM TRA ĐÁNH GIÁ</a:t>
          </a:r>
          <a:endParaRPr lang="en-US" sz="2400" b="0" kern="1200" dirty="0"/>
        </a:p>
      </dsp:txBody>
      <dsp:txXfrm>
        <a:off x="1541398" y="2604325"/>
        <a:ext cx="1728216" cy="15841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091B60-55E3-47A9-B25F-13DCE9FCBDFC}">
      <dsp:nvSpPr>
        <dsp:cNvPr id="0" name=""/>
        <dsp:cNvSpPr/>
      </dsp:nvSpPr>
      <dsp:spPr>
        <a:xfrm>
          <a:off x="0" y="579419"/>
          <a:ext cx="749935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8B0B00-5B49-4B80-80FD-AFEFD256A01B}">
      <dsp:nvSpPr>
        <dsp:cNvPr id="0" name=""/>
        <dsp:cNvSpPr/>
      </dsp:nvSpPr>
      <dsp:spPr>
        <a:xfrm>
          <a:off x="374967" y="48059"/>
          <a:ext cx="5249545" cy="1062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600" kern="1200" dirty="0" smtClean="0"/>
            <a:t>TRUYỀN THỐNG</a:t>
          </a:r>
          <a:endParaRPr lang="en-US" sz="3600" kern="1200" dirty="0"/>
        </a:p>
      </dsp:txBody>
      <dsp:txXfrm>
        <a:off x="426845" y="99937"/>
        <a:ext cx="5145789" cy="958964"/>
      </dsp:txXfrm>
    </dsp:sp>
    <dsp:sp modelId="{0A2EA93E-2163-4A40-ABA3-3A2EAEFD9A28}">
      <dsp:nvSpPr>
        <dsp:cNvPr id="0" name=""/>
        <dsp:cNvSpPr/>
      </dsp:nvSpPr>
      <dsp:spPr>
        <a:xfrm>
          <a:off x="0" y="2212380"/>
          <a:ext cx="749935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9504421"/>
              <a:satOff val="-18343"/>
              <a:lumOff val="-23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A049FE-5C67-490A-AA79-771B6118550B}">
      <dsp:nvSpPr>
        <dsp:cNvPr id="0" name=""/>
        <dsp:cNvSpPr/>
      </dsp:nvSpPr>
      <dsp:spPr>
        <a:xfrm>
          <a:off x="374967" y="1681020"/>
          <a:ext cx="5249545" cy="1062720"/>
        </a:xfrm>
        <a:prstGeom prst="roundRect">
          <a:avLst/>
        </a:prstGeom>
        <a:solidFill>
          <a:schemeClr val="accent2">
            <a:hueOff val="9504421"/>
            <a:satOff val="-18343"/>
            <a:lumOff val="-23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600" kern="1200" dirty="0" smtClean="0"/>
            <a:t>LỚP HỌC MỚI (VNEN)</a:t>
          </a:r>
          <a:endParaRPr lang="en-US" sz="3600" kern="1200" dirty="0"/>
        </a:p>
      </dsp:txBody>
      <dsp:txXfrm>
        <a:off x="426845" y="1732898"/>
        <a:ext cx="5145789" cy="958964"/>
      </dsp:txXfrm>
    </dsp:sp>
    <dsp:sp modelId="{C5FD5D68-17F5-4339-B444-D5F188A6368B}">
      <dsp:nvSpPr>
        <dsp:cNvPr id="0" name=""/>
        <dsp:cNvSpPr/>
      </dsp:nvSpPr>
      <dsp:spPr>
        <a:xfrm>
          <a:off x="0" y="3845340"/>
          <a:ext cx="749935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9008842"/>
              <a:satOff val="-36686"/>
              <a:lumOff val="-47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B0679A-8933-4143-88ED-80F7AC37EDCC}">
      <dsp:nvSpPr>
        <dsp:cNvPr id="0" name=""/>
        <dsp:cNvSpPr/>
      </dsp:nvSpPr>
      <dsp:spPr>
        <a:xfrm>
          <a:off x="374967" y="3313980"/>
          <a:ext cx="5249545" cy="1062720"/>
        </a:xfrm>
        <a:prstGeom prst="roundRect">
          <a:avLst/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600" kern="1200" dirty="0" smtClean="0"/>
            <a:t>LỚP HỌC ĐẢO NGƯỢC</a:t>
          </a:r>
          <a:endParaRPr lang="en-US" sz="3600" kern="1200" dirty="0"/>
        </a:p>
      </dsp:txBody>
      <dsp:txXfrm>
        <a:off x="426845" y="3365858"/>
        <a:ext cx="5145789" cy="9589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17733-FD8F-4581-BAB9-2AE4A2728B66}">
      <dsp:nvSpPr>
        <dsp:cNvPr id="0" name=""/>
        <dsp:cNvSpPr/>
      </dsp:nvSpPr>
      <dsp:spPr>
        <a:xfrm>
          <a:off x="0" y="150494"/>
          <a:ext cx="4499610" cy="4499610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327B77-113D-46DD-A548-5CB4306BFE16}">
      <dsp:nvSpPr>
        <dsp:cNvPr id="0" name=""/>
        <dsp:cNvSpPr/>
      </dsp:nvSpPr>
      <dsp:spPr>
        <a:xfrm>
          <a:off x="2249805" y="150494"/>
          <a:ext cx="5249544" cy="449961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kern="1200" dirty="0" smtClean="0"/>
            <a:t>Hs </a:t>
          </a:r>
          <a:endParaRPr lang="en-US" sz="2400" kern="1200" dirty="0"/>
        </a:p>
      </dsp:txBody>
      <dsp:txXfrm>
        <a:off x="2249805" y="150494"/>
        <a:ext cx="2624772" cy="956167"/>
      </dsp:txXfrm>
    </dsp:sp>
    <dsp:sp modelId="{78852E28-7CB6-406F-8C8A-97219CD4EBC4}">
      <dsp:nvSpPr>
        <dsp:cNvPr id="0" name=""/>
        <dsp:cNvSpPr/>
      </dsp:nvSpPr>
      <dsp:spPr>
        <a:xfrm>
          <a:off x="590573" y="1106662"/>
          <a:ext cx="3318462" cy="3318462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1070112"/>
            <a:satOff val="13230"/>
            <a:lumOff val="-431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44B6F4-2339-42B5-A516-88A8B3F3944E}">
      <dsp:nvSpPr>
        <dsp:cNvPr id="0" name=""/>
        <dsp:cNvSpPr/>
      </dsp:nvSpPr>
      <dsp:spPr>
        <a:xfrm>
          <a:off x="2298704" y="1295416"/>
          <a:ext cx="5151745" cy="22684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070112"/>
              <a:satOff val="13230"/>
              <a:lumOff val="-43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kern="1200" dirty="0" smtClean="0"/>
            <a:t>GV</a:t>
          </a:r>
          <a:endParaRPr lang="en-US" sz="2400" kern="1200" dirty="0"/>
        </a:p>
      </dsp:txBody>
      <dsp:txXfrm>
        <a:off x="2298704" y="1295416"/>
        <a:ext cx="2575872" cy="653616"/>
      </dsp:txXfrm>
    </dsp:sp>
    <dsp:sp modelId="{77D91CFB-9D33-42C8-B800-E029B42CD067}">
      <dsp:nvSpPr>
        <dsp:cNvPr id="0" name=""/>
        <dsp:cNvSpPr/>
      </dsp:nvSpPr>
      <dsp:spPr>
        <a:xfrm>
          <a:off x="1181147" y="2062829"/>
          <a:ext cx="2137314" cy="2137314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2140224"/>
            <a:satOff val="26460"/>
            <a:lumOff val="-86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A51C12-9CE0-485B-B761-84F1000E67FE}">
      <dsp:nvSpPr>
        <dsp:cNvPr id="0" name=""/>
        <dsp:cNvSpPr/>
      </dsp:nvSpPr>
      <dsp:spPr>
        <a:xfrm>
          <a:off x="2249805" y="2362202"/>
          <a:ext cx="5249544" cy="19849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140224"/>
              <a:satOff val="26460"/>
              <a:lumOff val="-86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kern="1200" dirty="0" smtClean="0"/>
            <a:t>Phương pháp</a:t>
          </a:r>
          <a:endParaRPr lang="en-US" sz="2400" kern="1200" dirty="0"/>
        </a:p>
      </dsp:txBody>
      <dsp:txXfrm>
        <a:off x="2249805" y="2362202"/>
        <a:ext cx="2624772" cy="887992"/>
      </dsp:txXfrm>
    </dsp:sp>
    <dsp:sp modelId="{8D11CC1E-7EF8-4133-AE15-DBCBFFEC5EAD}">
      <dsp:nvSpPr>
        <dsp:cNvPr id="0" name=""/>
        <dsp:cNvSpPr/>
      </dsp:nvSpPr>
      <dsp:spPr>
        <a:xfrm>
          <a:off x="1771721" y="3018996"/>
          <a:ext cx="956167" cy="956167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3210336"/>
            <a:satOff val="39690"/>
            <a:lumOff val="-129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18488F-1625-495B-A426-EBBBC5507CA2}">
      <dsp:nvSpPr>
        <dsp:cNvPr id="0" name=""/>
        <dsp:cNvSpPr/>
      </dsp:nvSpPr>
      <dsp:spPr>
        <a:xfrm>
          <a:off x="2222507" y="3276597"/>
          <a:ext cx="5249544" cy="6258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3210336"/>
              <a:satOff val="39690"/>
              <a:lumOff val="-12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kern="1200" dirty="0" smtClean="0"/>
            <a:t> Đánh giá: thường xuyên</a:t>
          </a:r>
          <a:endParaRPr lang="en-US" sz="2400" kern="1200" dirty="0"/>
        </a:p>
      </dsp:txBody>
      <dsp:txXfrm>
        <a:off x="2222507" y="3276597"/>
        <a:ext cx="2624772" cy="625849"/>
      </dsp:txXfrm>
    </dsp:sp>
    <dsp:sp modelId="{007D4C75-3CF4-4231-BCCB-8A51C5B94851}">
      <dsp:nvSpPr>
        <dsp:cNvPr id="0" name=""/>
        <dsp:cNvSpPr/>
      </dsp:nvSpPr>
      <dsp:spPr>
        <a:xfrm>
          <a:off x="4874577" y="150494"/>
          <a:ext cx="2624772" cy="95616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dirty="0" smtClean="0"/>
            <a:t>Chủ động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dirty="0" smtClean="0"/>
            <a:t>Vừa sức</a:t>
          </a:r>
          <a:endParaRPr lang="en-US" sz="2400" kern="1200" dirty="0"/>
        </a:p>
      </dsp:txBody>
      <dsp:txXfrm>
        <a:off x="4874577" y="150494"/>
        <a:ext cx="2624772" cy="956167"/>
      </dsp:txXfrm>
    </dsp:sp>
    <dsp:sp modelId="{BAB5AEF6-5B0B-4822-87CE-9025D59344B9}">
      <dsp:nvSpPr>
        <dsp:cNvPr id="0" name=""/>
        <dsp:cNvSpPr/>
      </dsp:nvSpPr>
      <dsp:spPr>
        <a:xfrm>
          <a:off x="4813289" y="1371596"/>
          <a:ext cx="2624772" cy="95616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dirty="0" smtClean="0"/>
            <a:t>Hướng dẫn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dirty="0" smtClean="0"/>
            <a:t>Linh hoạt</a:t>
          </a:r>
          <a:endParaRPr lang="en-US" sz="2400" kern="1200" dirty="0"/>
        </a:p>
      </dsp:txBody>
      <dsp:txXfrm>
        <a:off x="4813289" y="1371596"/>
        <a:ext cx="2624772" cy="956167"/>
      </dsp:txXfrm>
    </dsp:sp>
    <dsp:sp modelId="{3128A172-9680-4A90-BEF6-965FC34708CA}">
      <dsp:nvSpPr>
        <dsp:cNvPr id="0" name=""/>
        <dsp:cNvSpPr/>
      </dsp:nvSpPr>
      <dsp:spPr>
        <a:xfrm>
          <a:off x="4874577" y="2362195"/>
          <a:ext cx="2624772" cy="95616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dirty="0" smtClean="0"/>
            <a:t>Tự học/nhóm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400" kern="1200" dirty="0" smtClean="0"/>
            <a:t>Ứng dụng</a:t>
          </a:r>
          <a:endParaRPr lang="en-US" sz="2400" kern="1200" dirty="0"/>
        </a:p>
      </dsp:txBody>
      <dsp:txXfrm>
        <a:off x="4874577" y="2362195"/>
        <a:ext cx="2624772" cy="9561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A1B9EE-4F91-43FC-B542-5A8AEE2F10D5}">
      <dsp:nvSpPr>
        <dsp:cNvPr id="0" name=""/>
        <dsp:cNvSpPr/>
      </dsp:nvSpPr>
      <dsp:spPr>
        <a:xfrm>
          <a:off x="0" y="579419"/>
          <a:ext cx="749935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D26882-A8F2-4BF5-BE95-8E9F3590C4D2}">
      <dsp:nvSpPr>
        <dsp:cNvPr id="0" name=""/>
        <dsp:cNvSpPr/>
      </dsp:nvSpPr>
      <dsp:spPr>
        <a:xfrm>
          <a:off x="374967" y="48059"/>
          <a:ext cx="5760745" cy="1062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800" kern="1200" dirty="0" smtClean="0"/>
            <a:t>Lớp học nhỏ: 20-25 hs</a:t>
          </a:r>
          <a:endParaRPr lang="en-US" sz="2800" kern="1200" dirty="0"/>
        </a:p>
      </dsp:txBody>
      <dsp:txXfrm>
        <a:off x="426845" y="99937"/>
        <a:ext cx="5656989" cy="958964"/>
      </dsp:txXfrm>
    </dsp:sp>
    <dsp:sp modelId="{1EEE4FF2-A972-490E-8D29-61F90730427B}">
      <dsp:nvSpPr>
        <dsp:cNvPr id="0" name=""/>
        <dsp:cNvSpPr/>
      </dsp:nvSpPr>
      <dsp:spPr>
        <a:xfrm>
          <a:off x="0" y="2212380"/>
          <a:ext cx="749935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9504421"/>
              <a:satOff val="-18343"/>
              <a:lumOff val="-23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7BF83A-341D-4E04-9D3A-7154AEEC75D8}">
      <dsp:nvSpPr>
        <dsp:cNvPr id="0" name=""/>
        <dsp:cNvSpPr/>
      </dsp:nvSpPr>
      <dsp:spPr>
        <a:xfrm>
          <a:off x="374967" y="1681020"/>
          <a:ext cx="5760745" cy="1062720"/>
        </a:xfrm>
        <a:prstGeom prst="roundRect">
          <a:avLst/>
        </a:prstGeom>
        <a:solidFill>
          <a:schemeClr val="accent2">
            <a:hueOff val="9504421"/>
            <a:satOff val="-18343"/>
            <a:lumOff val="-23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800" kern="1200" dirty="0" smtClean="0"/>
            <a:t>Có CSVC, không gian, học liệu</a:t>
          </a:r>
          <a:endParaRPr lang="en-US" sz="2800" kern="1200" dirty="0"/>
        </a:p>
      </dsp:txBody>
      <dsp:txXfrm>
        <a:off x="426845" y="1732898"/>
        <a:ext cx="5656989" cy="958964"/>
      </dsp:txXfrm>
    </dsp:sp>
    <dsp:sp modelId="{0C133320-A935-4EAF-96E5-AA25A47A1D5D}">
      <dsp:nvSpPr>
        <dsp:cNvPr id="0" name=""/>
        <dsp:cNvSpPr/>
      </dsp:nvSpPr>
      <dsp:spPr>
        <a:xfrm>
          <a:off x="0" y="3845340"/>
          <a:ext cx="749935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9008842"/>
              <a:satOff val="-36686"/>
              <a:lumOff val="-47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AAB877-ABCF-43AF-A166-3904B9229F56}">
      <dsp:nvSpPr>
        <dsp:cNvPr id="0" name=""/>
        <dsp:cNvSpPr/>
      </dsp:nvSpPr>
      <dsp:spPr>
        <a:xfrm>
          <a:off x="374967" y="3313980"/>
          <a:ext cx="5760745" cy="1062720"/>
        </a:xfrm>
        <a:prstGeom prst="roundRect">
          <a:avLst/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800" kern="1200" dirty="0" smtClean="0"/>
            <a:t>LINH HOẠT VÀ TỰ CHỦ CỦA HS</a:t>
          </a:r>
          <a:endParaRPr lang="en-US" sz="2800" kern="1200" dirty="0"/>
        </a:p>
      </dsp:txBody>
      <dsp:txXfrm>
        <a:off x="426845" y="3365858"/>
        <a:ext cx="5656989" cy="9589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3E7890-868E-4144-B85C-36D427AD064B}">
      <dsp:nvSpPr>
        <dsp:cNvPr id="0" name=""/>
        <dsp:cNvSpPr/>
      </dsp:nvSpPr>
      <dsp:spPr>
        <a:xfrm rot="431581">
          <a:off x="2125791" y="1913797"/>
          <a:ext cx="3380361" cy="9770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Tình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huống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thực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tiễn</a:t>
          </a:r>
          <a:endParaRPr lang="en-US" sz="2800" kern="1200" dirty="0"/>
        </a:p>
      </dsp:txBody>
      <dsp:txXfrm>
        <a:off x="2173488" y="1961494"/>
        <a:ext cx="3284967" cy="881681"/>
      </dsp:txXfrm>
    </dsp:sp>
    <dsp:sp modelId="{4BC31E15-3A08-42EF-B1FF-3DFD027EB332}">
      <dsp:nvSpPr>
        <dsp:cNvPr id="0" name=""/>
        <dsp:cNvSpPr/>
      </dsp:nvSpPr>
      <dsp:spPr>
        <a:xfrm rot="15973623">
          <a:off x="3414923" y="1568487"/>
          <a:ext cx="69212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9212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6AB640-33B0-4CE4-9699-D1722C03382B}">
      <dsp:nvSpPr>
        <dsp:cNvPr id="0" name=""/>
        <dsp:cNvSpPr/>
      </dsp:nvSpPr>
      <dsp:spPr>
        <a:xfrm>
          <a:off x="2523292" y="258257"/>
          <a:ext cx="2366207" cy="964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Kiến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thức</a:t>
          </a:r>
          <a:endParaRPr lang="en-US" sz="3500" kern="1200" dirty="0"/>
        </a:p>
      </dsp:txBody>
      <dsp:txXfrm>
        <a:off x="2570396" y="305361"/>
        <a:ext cx="2271999" cy="870712"/>
      </dsp:txXfrm>
    </dsp:sp>
    <dsp:sp modelId="{4277E663-F807-40DB-B2A4-97310E5BE6DE}">
      <dsp:nvSpPr>
        <dsp:cNvPr id="0" name=""/>
        <dsp:cNvSpPr/>
      </dsp:nvSpPr>
      <dsp:spPr>
        <a:xfrm rot="2552037">
          <a:off x="4214875" y="3234147"/>
          <a:ext cx="101556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556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BD08E6-D12F-4E26-BB61-18B0E17DFB6A}">
      <dsp:nvSpPr>
        <dsp:cNvPr id="0" name=""/>
        <dsp:cNvSpPr/>
      </dsp:nvSpPr>
      <dsp:spPr>
        <a:xfrm>
          <a:off x="4629904" y="3577422"/>
          <a:ext cx="1985623" cy="964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Kĩ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năng</a:t>
          </a:r>
          <a:endParaRPr lang="en-US" sz="3500" kern="1200" dirty="0"/>
        </a:p>
      </dsp:txBody>
      <dsp:txXfrm>
        <a:off x="4677008" y="3624526"/>
        <a:ext cx="1891415" cy="870712"/>
      </dsp:txXfrm>
    </dsp:sp>
    <dsp:sp modelId="{658132BA-1D1D-4702-976B-20233A07F49D}">
      <dsp:nvSpPr>
        <dsp:cNvPr id="0" name=""/>
        <dsp:cNvSpPr/>
      </dsp:nvSpPr>
      <dsp:spPr>
        <a:xfrm rot="8442641">
          <a:off x="2257214" y="3234147"/>
          <a:ext cx="108418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418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9F6766-A14F-4603-85A3-3F919F1F21F8}">
      <dsp:nvSpPr>
        <dsp:cNvPr id="0" name=""/>
        <dsp:cNvSpPr/>
      </dsp:nvSpPr>
      <dsp:spPr>
        <a:xfrm>
          <a:off x="883821" y="3577422"/>
          <a:ext cx="1812506" cy="964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Thái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độ</a:t>
          </a:r>
          <a:endParaRPr lang="en-US" sz="3500" kern="1200" dirty="0"/>
        </a:p>
      </dsp:txBody>
      <dsp:txXfrm>
        <a:off x="930925" y="3624526"/>
        <a:ext cx="1718298" cy="8707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5C41F-BD53-49C6-9F12-C9C2BE91D658}">
      <dsp:nvSpPr>
        <dsp:cNvPr id="0" name=""/>
        <dsp:cNvSpPr/>
      </dsp:nvSpPr>
      <dsp:spPr>
        <a:xfrm rot="5400000">
          <a:off x="-174679" y="177875"/>
          <a:ext cx="1164529" cy="81517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500" kern="1200" dirty="0" smtClean="0"/>
            <a:t>HS</a:t>
          </a:r>
          <a:endParaRPr lang="en-US" sz="1500" kern="1200" dirty="0"/>
        </a:p>
      </dsp:txBody>
      <dsp:txXfrm rot="-5400000">
        <a:off x="1" y="410780"/>
        <a:ext cx="815170" cy="349359"/>
      </dsp:txXfrm>
    </dsp:sp>
    <dsp:sp modelId="{BDAA881E-117E-47D6-ADA9-02BFBBEDBFEF}">
      <dsp:nvSpPr>
        <dsp:cNvPr id="0" name=""/>
        <dsp:cNvSpPr/>
      </dsp:nvSpPr>
      <dsp:spPr>
        <a:xfrm rot="5400000">
          <a:off x="4091430" y="-3288498"/>
          <a:ext cx="756944" cy="73382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100" kern="1200" dirty="0" smtClean="0"/>
            <a:t>Trung tâm của quá trình dạy học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100" kern="1200" dirty="0" smtClean="0"/>
            <a:t>Chủ động, thực hành, hình thành kĩ năng</a:t>
          </a:r>
          <a:endParaRPr lang="en-US" sz="2100" kern="1200" dirty="0"/>
        </a:p>
      </dsp:txBody>
      <dsp:txXfrm rot="-5400000">
        <a:off x="800788" y="39095"/>
        <a:ext cx="7301278" cy="683042"/>
      </dsp:txXfrm>
    </dsp:sp>
    <dsp:sp modelId="{1909AB30-A9FF-4705-B300-3E0049D5D596}">
      <dsp:nvSpPr>
        <dsp:cNvPr id="0" name=""/>
        <dsp:cNvSpPr/>
      </dsp:nvSpPr>
      <dsp:spPr>
        <a:xfrm rot="5400000">
          <a:off x="-174679" y="1194622"/>
          <a:ext cx="1164529" cy="815170"/>
        </a:xfrm>
        <a:prstGeom prst="chevron">
          <a:avLst/>
        </a:prstGeom>
        <a:solidFill>
          <a:schemeClr val="accent5">
            <a:hueOff val="3961231"/>
            <a:satOff val="-20173"/>
            <a:lumOff val="3725"/>
            <a:alphaOff val="0"/>
          </a:schemeClr>
        </a:solidFill>
        <a:ln w="25400" cap="flat" cmpd="sng" algn="ctr">
          <a:solidFill>
            <a:schemeClr val="accent5">
              <a:hueOff val="3961231"/>
              <a:satOff val="-20173"/>
              <a:lumOff val="37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500" kern="1200" dirty="0" smtClean="0"/>
            <a:t>pp</a:t>
          </a:r>
          <a:endParaRPr lang="en-US" sz="1500" kern="1200" dirty="0"/>
        </a:p>
      </dsp:txBody>
      <dsp:txXfrm rot="-5400000">
        <a:off x="1" y="1427527"/>
        <a:ext cx="815170" cy="349359"/>
      </dsp:txXfrm>
    </dsp:sp>
    <dsp:sp modelId="{E7215AFC-2000-42E6-B9BF-5AD363C290DD}">
      <dsp:nvSpPr>
        <dsp:cNvPr id="0" name=""/>
        <dsp:cNvSpPr/>
      </dsp:nvSpPr>
      <dsp:spPr>
        <a:xfrm rot="5400000">
          <a:off x="4105813" y="-2270699"/>
          <a:ext cx="756944" cy="73382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961231"/>
              <a:satOff val="-20173"/>
              <a:lumOff val="37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100" kern="1200" dirty="0" smtClean="0"/>
            <a:t>Tự học/ Học nhóm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100" kern="1200" dirty="0" smtClean="0"/>
            <a:t>Thực hành, thực nghiệm, ứng dụng</a:t>
          </a:r>
          <a:endParaRPr lang="en-US" sz="2100" kern="1200" dirty="0"/>
        </a:p>
      </dsp:txBody>
      <dsp:txXfrm rot="-5400000">
        <a:off x="815171" y="1056894"/>
        <a:ext cx="7301278" cy="683042"/>
      </dsp:txXfrm>
    </dsp:sp>
    <dsp:sp modelId="{3627DDC6-F3B2-40E9-BC55-922EAA0CA954}">
      <dsp:nvSpPr>
        <dsp:cNvPr id="0" name=""/>
        <dsp:cNvSpPr/>
      </dsp:nvSpPr>
      <dsp:spPr>
        <a:xfrm rot="5400000">
          <a:off x="-174679" y="2211369"/>
          <a:ext cx="1164529" cy="815170"/>
        </a:xfrm>
        <a:prstGeom prst="chevron">
          <a:avLst/>
        </a:prstGeom>
        <a:solidFill>
          <a:schemeClr val="accent5">
            <a:hueOff val="7922463"/>
            <a:satOff val="-40347"/>
            <a:lumOff val="7450"/>
            <a:alphaOff val="0"/>
          </a:schemeClr>
        </a:solidFill>
        <a:ln w="25400" cap="flat" cmpd="sng" algn="ctr">
          <a:solidFill>
            <a:schemeClr val="accent5">
              <a:hueOff val="7922463"/>
              <a:satOff val="-40347"/>
              <a:lumOff val="74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500" kern="1200" dirty="0" smtClean="0"/>
            <a:t>Đánh giá</a:t>
          </a:r>
          <a:endParaRPr lang="en-US" sz="1500" kern="1200" dirty="0"/>
        </a:p>
      </dsp:txBody>
      <dsp:txXfrm rot="-5400000">
        <a:off x="1" y="2444274"/>
        <a:ext cx="815170" cy="349359"/>
      </dsp:txXfrm>
    </dsp:sp>
    <dsp:sp modelId="{88F7D186-FF35-4051-B896-CF4AC6199898}">
      <dsp:nvSpPr>
        <dsp:cNvPr id="0" name=""/>
        <dsp:cNvSpPr/>
      </dsp:nvSpPr>
      <dsp:spPr>
        <a:xfrm rot="5400000">
          <a:off x="4105813" y="-1253952"/>
          <a:ext cx="756944" cy="73382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922463"/>
              <a:satOff val="-40347"/>
              <a:lumOff val="74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100" kern="1200" dirty="0" smtClean="0"/>
            <a:t>Không có bài tập/ít bài tập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100" kern="1200" dirty="0" smtClean="0"/>
            <a:t>Thường xuyên, đa dạng, hs tự đánh giá</a:t>
          </a:r>
          <a:endParaRPr lang="en-US" sz="2100" kern="1200" dirty="0"/>
        </a:p>
      </dsp:txBody>
      <dsp:txXfrm rot="-5400000">
        <a:off x="815171" y="2073641"/>
        <a:ext cx="7301278" cy="683042"/>
      </dsp:txXfrm>
    </dsp:sp>
    <dsp:sp modelId="{4E195765-77C3-4BE5-9915-957603474319}">
      <dsp:nvSpPr>
        <dsp:cNvPr id="0" name=""/>
        <dsp:cNvSpPr/>
      </dsp:nvSpPr>
      <dsp:spPr>
        <a:xfrm rot="5400000">
          <a:off x="-174679" y="3228116"/>
          <a:ext cx="1164529" cy="815170"/>
        </a:xfrm>
        <a:prstGeom prst="chevron">
          <a:avLst/>
        </a:prstGeom>
        <a:solidFill>
          <a:schemeClr val="accent5">
            <a:hueOff val="11883694"/>
            <a:satOff val="-60520"/>
            <a:lumOff val="11175"/>
            <a:alphaOff val="0"/>
          </a:schemeClr>
        </a:solidFill>
        <a:ln w="25400" cap="flat" cmpd="sng" algn="ctr">
          <a:solidFill>
            <a:schemeClr val="accent5">
              <a:hueOff val="11883694"/>
              <a:satOff val="-60520"/>
              <a:lumOff val="111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500" kern="1200" dirty="0" smtClean="0"/>
            <a:t>GV</a:t>
          </a:r>
          <a:endParaRPr lang="en-US" sz="1500" kern="1200" dirty="0"/>
        </a:p>
      </dsp:txBody>
      <dsp:txXfrm rot="-5400000">
        <a:off x="1" y="3461021"/>
        <a:ext cx="815170" cy="349359"/>
      </dsp:txXfrm>
    </dsp:sp>
    <dsp:sp modelId="{F90A93CE-C30D-4702-A47D-D43BCE6F5ABE}">
      <dsp:nvSpPr>
        <dsp:cNvPr id="0" name=""/>
        <dsp:cNvSpPr/>
      </dsp:nvSpPr>
      <dsp:spPr>
        <a:xfrm rot="5400000">
          <a:off x="4105813" y="-237205"/>
          <a:ext cx="756944" cy="73382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1883694"/>
              <a:satOff val="-60520"/>
              <a:lumOff val="111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100" kern="1200" dirty="0" smtClean="0"/>
            <a:t>GV chuẩn bị tài liệu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100" kern="1200" dirty="0" smtClean="0"/>
            <a:t>Gv định hướng/tổ chức/kết luận</a:t>
          </a:r>
          <a:endParaRPr lang="en-US" sz="2100" kern="1200" dirty="0"/>
        </a:p>
      </dsp:txBody>
      <dsp:txXfrm rot="-5400000">
        <a:off x="815171" y="3090388"/>
        <a:ext cx="7301278" cy="68304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986639-7A29-4FE3-8B9E-30CE41749B0D}">
      <dsp:nvSpPr>
        <dsp:cNvPr id="0" name=""/>
        <dsp:cNvSpPr/>
      </dsp:nvSpPr>
      <dsp:spPr>
        <a:xfrm>
          <a:off x="1574" y="0"/>
          <a:ext cx="2449738" cy="480060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KHÔNG GIAN</a:t>
          </a:r>
          <a:endParaRPr lang="en-US" sz="3500" kern="1200" dirty="0"/>
        </a:p>
      </dsp:txBody>
      <dsp:txXfrm>
        <a:off x="1574" y="1920240"/>
        <a:ext cx="2449738" cy="1920240"/>
      </dsp:txXfrm>
    </dsp:sp>
    <dsp:sp modelId="{AAB81FE6-C68D-4EE6-A5F3-FF4697C15780}">
      <dsp:nvSpPr>
        <dsp:cNvPr id="0" name=""/>
        <dsp:cNvSpPr/>
      </dsp:nvSpPr>
      <dsp:spPr>
        <a:xfrm>
          <a:off x="427144" y="288036"/>
          <a:ext cx="1598599" cy="159859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F0E5D0-E4DB-4C7F-BCDC-820BC2950399}">
      <dsp:nvSpPr>
        <dsp:cNvPr id="0" name=""/>
        <dsp:cNvSpPr/>
      </dsp:nvSpPr>
      <dsp:spPr>
        <a:xfrm>
          <a:off x="2524805" y="0"/>
          <a:ext cx="2449738" cy="4800600"/>
        </a:xfrm>
        <a:prstGeom prst="roundRect">
          <a:avLst>
            <a:gd name="adj" fmla="val 10000"/>
          </a:avLst>
        </a:prstGeom>
        <a:solidFill>
          <a:schemeClr val="accent5">
            <a:hueOff val="5941847"/>
            <a:satOff val="-30260"/>
            <a:lumOff val="5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TÀI LIỆU DẠY HỌC</a:t>
          </a:r>
          <a:endParaRPr lang="en-US" sz="3500" kern="1200" dirty="0"/>
        </a:p>
      </dsp:txBody>
      <dsp:txXfrm>
        <a:off x="2524805" y="1920240"/>
        <a:ext cx="2449738" cy="1920240"/>
      </dsp:txXfrm>
    </dsp:sp>
    <dsp:sp modelId="{6B0E517E-FF05-462B-88C5-2D2B104895E6}">
      <dsp:nvSpPr>
        <dsp:cNvPr id="0" name=""/>
        <dsp:cNvSpPr/>
      </dsp:nvSpPr>
      <dsp:spPr>
        <a:xfrm>
          <a:off x="2950375" y="288036"/>
          <a:ext cx="1598599" cy="159859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CD13D5-5852-4830-A622-CCF6F03B8ED5}">
      <dsp:nvSpPr>
        <dsp:cNvPr id="0" name=""/>
        <dsp:cNvSpPr/>
      </dsp:nvSpPr>
      <dsp:spPr>
        <a:xfrm>
          <a:off x="5048036" y="0"/>
          <a:ext cx="2449738" cy="4800600"/>
        </a:xfrm>
        <a:prstGeom prst="roundRect">
          <a:avLst>
            <a:gd name="adj" fmla="val 10000"/>
          </a:avLst>
        </a:prstGeom>
        <a:solidFill>
          <a:schemeClr val="accent5">
            <a:hueOff val="11883694"/>
            <a:satOff val="-60520"/>
            <a:lumOff val="111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QUẢN LÍ LỚP HỌC</a:t>
          </a:r>
          <a:endParaRPr lang="en-US" sz="3500" kern="1200" dirty="0"/>
        </a:p>
      </dsp:txBody>
      <dsp:txXfrm>
        <a:off x="5048036" y="1920240"/>
        <a:ext cx="2449738" cy="1920240"/>
      </dsp:txXfrm>
    </dsp:sp>
    <dsp:sp modelId="{76AC0176-383D-49D6-9B90-AEC2E6114EB2}">
      <dsp:nvSpPr>
        <dsp:cNvPr id="0" name=""/>
        <dsp:cNvSpPr/>
      </dsp:nvSpPr>
      <dsp:spPr>
        <a:xfrm>
          <a:off x="5473606" y="288036"/>
          <a:ext cx="1598599" cy="159859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3070F0-AFA0-49C4-A595-0E61C23D286E}">
      <dsp:nvSpPr>
        <dsp:cNvPr id="0" name=""/>
        <dsp:cNvSpPr/>
      </dsp:nvSpPr>
      <dsp:spPr>
        <a:xfrm>
          <a:off x="299973" y="3840480"/>
          <a:ext cx="6899402" cy="720090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92EAE0-EFD6-4A33-8185-32F833C3D05F}">
      <dsp:nvSpPr>
        <dsp:cNvPr id="0" name=""/>
        <dsp:cNvSpPr/>
      </dsp:nvSpPr>
      <dsp:spPr>
        <a:xfrm>
          <a:off x="-5427139" y="-831103"/>
          <a:ext cx="6462806" cy="6462806"/>
        </a:xfrm>
        <a:prstGeom prst="blockArc">
          <a:avLst>
            <a:gd name="adj1" fmla="val 18900000"/>
            <a:gd name="adj2" fmla="val 2700000"/>
            <a:gd name="adj3" fmla="val 334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A87A3F-1B6B-4C32-8217-BA7714A4A056}">
      <dsp:nvSpPr>
        <dsp:cNvPr id="0" name=""/>
        <dsp:cNvSpPr/>
      </dsp:nvSpPr>
      <dsp:spPr>
        <a:xfrm>
          <a:off x="666323" y="480059"/>
          <a:ext cx="6766778" cy="96012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95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/>
            <a:t>Sạch</a:t>
          </a:r>
          <a:r>
            <a:rPr lang="en-US" sz="4000" kern="1200" dirty="0" smtClean="0"/>
            <a:t>/</a:t>
          </a:r>
          <a:r>
            <a:rPr lang="en-US" sz="4000" kern="1200" dirty="0" err="1" smtClean="0"/>
            <a:t>ngăn</a:t>
          </a:r>
          <a:r>
            <a:rPr lang="en-US" sz="4000" kern="1200" dirty="0" smtClean="0"/>
            <a:t> </a:t>
          </a:r>
          <a:r>
            <a:rPr lang="en-US" sz="4000" kern="1200" dirty="0" err="1" smtClean="0"/>
            <a:t>nắp</a:t>
          </a:r>
          <a:endParaRPr lang="en-US" sz="4000" kern="1200" dirty="0"/>
        </a:p>
      </dsp:txBody>
      <dsp:txXfrm>
        <a:off x="666323" y="480059"/>
        <a:ext cx="6766778" cy="960120"/>
      </dsp:txXfrm>
    </dsp:sp>
    <dsp:sp modelId="{3B4E0CFF-9BA7-4194-9EE5-62EB9C91922D}">
      <dsp:nvSpPr>
        <dsp:cNvPr id="0" name=""/>
        <dsp:cNvSpPr/>
      </dsp:nvSpPr>
      <dsp:spPr>
        <a:xfrm>
          <a:off x="66248" y="360044"/>
          <a:ext cx="1200150" cy="12001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358E31-F8D1-43FE-869A-F5D4844D6A2A}">
      <dsp:nvSpPr>
        <dsp:cNvPr id="0" name=""/>
        <dsp:cNvSpPr/>
      </dsp:nvSpPr>
      <dsp:spPr>
        <a:xfrm>
          <a:off x="1015326" y="1920239"/>
          <a:ext cx="6417774" cy="960120"/>
        </a:xfrm>
        <a:prstGeom prst="rect">
          <a:avLst/>
        </a:prstGeom>
        <a:solidFill>
          <a:schemeClr val="accent5">
            <a:hueOff val="5941847"/>
            <a:satOff val="-30260"/>
            <a:lumOff val="5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95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/>
            <a:t>Tạo</a:t>
          </a:r>
          <a:r>
            <a:rPr lang="en-US" sz="4000" kern="1200" dirty="0" smtClean="0"/>
            <a:t> </a:t>
          </a:r>
          <a:r>
            <a:rPr lang="en-US" sz="4000" kern="1200" dirty="0" err="1" smtClean="0"/>
            <a:t>bối</a:t>
          </a:r>
          <a:r>
            <a:rPr lang="en-US" sz="4000" kern="1200" dirty="0" smtClean="0"/>
            <a:t> </a:t>
          </a:r>
          <a:r>
            <a:rPr lang="en-US" sz="4000" kern="1200" dirty="0" err="1" smtClean="0"/>
            <a:t>cảnh</a:t>
          </a:r>
          <a:r>
            <a:rPr lang="en-US" sz="4000" kern="1200" dirty="0" smtClean="0"/>
            <a:t> </a:t>
          </a:r>
          <a:r>
            <a:rPr lang="en-US" sz="4000" kern="1200" dirty="0" err="1" smtClean="0"/>
            <a:t>học</a:t>
          </a:r>
          <a:r>
            <a:rPr lang="en-US" sz="4000" kern="1200" dirty="0" smtClean="0"/>
            <a:t> </a:t>
          </a:r>
          <a:r>
            <a:rPr lang="en-US" sz="4000" kern="1200" dirty="0" err="1" smtClean="0"/>
            <a:t>tập</a:t>
          </a:r>
          <a:endParaRPr lang="en-US" sz="4000" kern="1200" dirty="0"/>
        </a:p>
      </dsp:txBody>
      <dsp:txXfrm>
        <a:off x="1015326" y="1920239"/>
        <a:ext cx="6417774" cy="960120"/>
      </dsp:txXfrm>
    </dsp:sp>
    <dsp:sp modelId="{46BDFE92-DF76-45C4-B296-D8D7F793EC56}">
      <dsp:nvSpPr>
        <dsp:cNvPr id="0" name=""/>
        <dsp:cNvSpPr/>
      </dsp:nvSpPr>
      <dsp:spPr>
        <a:xfrm>
          <a:off x="415251" y="1800224"/>
          <a:ext cx="1200150" cy="12001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941847"/>
              <a:satOff val="-30260"/>
              <a:lumOff val="5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7BE623-83A6-4651-AA3B-4AC9316AD7AB}">
      <dsp:nvSpPr>
        <dsp:cNvPr id="0" name=""/>
        <dsp:cNvSpPr/>
      </dsp:nvSpPr>
      <dsp:spPr>
        <a:xfrm>
          <a:off x="666323" y="3360420"/>
          <a:ext cx="6766778" cy="960120"/>
        </a:xfrm>
        <a:prstGeom prst="rect">
          <a:avLst/>
        </a:prstGeom>
        <a:solidFill>
          <a:schemeClr val="accent5">
            <a:hueOff val="11883694"/>
            <a:satOff val="-60520"/>
            <a:lumOff val="111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95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/>
            <a:t>Tạo</a:t>
          </a:r>
          <a:r>
            <a:rPr lang="en-US" sz="4000" kern="1200" dirty="0" smtClean="0"/>
            <a:t> </a:t>
          </a:r>
          <a:r>
            <a:rPr lang="en-US" sz="4000" kern="1200" dirty="0" err="1" smtClean="0"/>
            <a:t>tương</a:t>
          </a:r>
          <a:r>
            <a:rPr lang="en-US" sz="4000" kern="1200" dirty="0" smtClean="0"/>
            <a:t> </a:t>
          </a:r>
          <a:r>
            <a:rPr lang="en-US" sz="4000" kern="1200" dirty="0" err="1" smtClean="0"/>
            <a:t>tác</a:t>
          </a:r>
          <a:r>
            <a:rPr lang="en-US" sz="4000" kern="1200" dirty="0" smtClean="0"/>
            <a:t> </a:t>
          </a:r>
          <a:r>
            <a:rPr lang="en-US" sz="4000" kern="1200" dirty="0" err="1" smtClean="0"/>
            <a:t>và</a:t>
          </a:r>
          <a:r>
            <a:rPr lang="en-US" sz="4000" kern="1200" dirty="0" smtClean="0"/>
            <a:t> </a:t>
          </a:r>
          <a:r>
            <a:rPr lang="en-US" sz="4000" kern="1200" dirty="0" err="1" smtClean="0"/>
            <a:t>hiệu</a:t>
          </a:r>
          <a:r>
            <a:rPr lang="en-US" sz="4000" kern="1200" dirty="0" smtClean="0"/>
            <a:t> </a:t>
          </a:r>
          <a:r>
            <a:rPr lang="en-US" sz="4000" kern="1200" dirty="0" err="1" smtClean="0"/>
            <a:t>quả</a:t>
          </a:r>
          <a:r>
            <a:rPr lang="en-US" sz="4000" kern="1200" dirty="0" smtClean="0"/>
            <a:t> </a:t>
          </a:r>
          <a:r>
            <a:rPr lang="en-US" sz="4000" kern="1200" dirty="0" err="1" smtClean="0"/>
            <a:t>học</a:t>
          </a:r>
          <a:r>
            <a:rPr lang="en-US" sz="4000" kern="1200" dirty="0" smtClean="0"/>
            <a:t> </a:t>
          </a:r>
          <a:r>
            <a:rPr lang="en-US" sz="4000" kern="1200" dirty="0" err="1" smtClean="0"/>
            <a:t>tập</a:t>
          </a:r>
          <a:endParaRPr lang="en-US" sz="4000" kern="1200" dirty="0"/>
        </a:p>
      </dsp:txBody>
      <dsp:txXfrm>
        <a:off x="666323" y="3360420"/>
        <a:ext cx="6766778" cy="960120"/>
      </dsp:txXfrm>
    </dsp:sp>
    <dsp:sp modelId="{7AA3E543-D0A5-47DC-9210-272F07583ACE}">
      <dsp:nvSpPr>
        <dsp:cNvPr id="0" name=""/>
        <dsp:cNvSpPr/>
      </dsp:nvSpPr>
      <dsp:spPr>
        <a:xfrm>
          <a:off x="66248" y="3240404"/>
          <a:ext cx="1200150" cy="12001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1883694"/>
              <a:satOff val="-60520"/>
              <a:lumOff val="111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92A095-7E9C-4FAE-90E3-A1EA5A7E5686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1FB1B-FF89-41EE-8050-12895A69C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098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1FB1B-FF89-41EE-8050-12895A69CD4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384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5400" dirty="0" smtClean="0"/>
              <a:t>Mục tiêu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600200"/>
            <a:ext cx="3810000" cy="505264"/>
          </a:xfrm>
        </p:spPr>
        <p:txBody>
          <a:bodyPr>
            <a:normAutofit/>
          </a:bodyPr>
          <a:lstStyle/>
          <a:p>
            <a:pPr algn="ctr"/>
            <a:r>
              <a:rPr lang="vi-VN" sz="2000" dirty="0" smtClean="0"/>
              <a:t>4/8/2018</a:t>
            </a:r>
            <a:endParaRPr lang="en-US" sz="2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99106548"/>
              </p:ext>
            </p:extLst>
          </p:nvPr>
        </p:nvGraphicFramePr>
        <p:xfrm>
          <a:off x="457200" y="2133600"/>
          <a:ext cx="8153400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7913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4400" dirty="0" smtClean="0"/>
              <a:t>So sánh 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53" y="1600200"/>
            <a:ext cx="7364347" cy="5059245"/>
          </a:xfrm>
        </p:spPr>
      </p:pic>
    </p:spTree>
    <p:extLst>
      <p:ext uri="{BB962C8B-B14F-4D97-AF65-F5344CB8AC3E}">
        <p14:creationId xmlns:p14="http://schemas.microsoft.com/office/powerpoint/2010/main" val="349190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Lợi ích của lớp học đảo ngược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676400"/>
            <a:ext cx="7791450" cy="4648200"/>
          </a:xfrm>
        </p:spPr>
      </p:pic>
    </p:spTree>
    <p:extLst>
      <p:ext uri="{BB962C8B-B14F-4D97-AF65-F5344CB8AC3E}">
        <p14:creationId xmlns:p14="http://schemas.microsoft.com/office/powerpoint/2010/main" val="258375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40080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 smtClean="0"/>
              <a:t>Mô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cũ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mới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81" y="685800"/>
            <a:ext cx="3957348" cy="58674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HS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hỗ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49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Áp dụng thang nhận thức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24000"/>
            <a:ext cx="8763000" cy="4929187"/>
          </a:xfrm>
        </p:spPr>
      </p:pic>
    </p:spTree>
    <p:extLst>
      <p:ext uri="{BB962C8B-B14F-4D97-AF65-F5344CB8AC3E}">
        <p14:creationId xmlns:p14="http://schemas.microsoft.com/office/powerpoint/2010/main" val="361571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lực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1952602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096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4400" dirty="0" smtClean="0"/>
              <a:t>Kết luận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96792260"/>
              </p:ext>
            </p:extLst>
          </p:nvPr>
        </p:nvGraphicFramePr>
        <p:xfrm>
          <a:off x="457200" y="2286000"/>
          <a:ext cx="8153400" cy="4221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801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II. NHIỆM VỤ GV TRONG TỔ CHỨC LỚP HỌC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6992607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922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2.1. TÔN TRỌNG HS THỂ HIỆN Ở SỰ TÔN TRỌNG KHÔNG GIAN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311881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581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góc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r>
              <a:rPr lang="en-US" dirty="0" smtClean="0"/>
              <a:t> </a:t>
            </a:r>
            <a:r>
              <a:rPr lang="en-US" dirty="0" err="1" smtClean="0"/>
              <a:t>tập</a:t>
            </a:r>
            <a:r>
              <a:rPr lang="en-US" dirty="0" smtClean="0"/>
              <a:t> </a:t>
            </a:r>
            <a:r>
              <a:rPr lang="en-US" dirty="0" err="1" smtClean="0"/>
              <a:t>theo</a:t>
            </a:r>
            <a:r>
              <a:rPr lang="en-US" dirty="0" smtClean="0"/>
              <a:t> </a:t>
            </a:r>
            <a:r>
              <a:rPr lang="en-US" dirty="0" err="1" smtClean="0"/>
              <a:t>sở</a:t>
            </a:r>
            <a:r>
              <a:rPr lang="en-US" dirty="0" smtClean="0"/>
              <a:t> </a:t>
            </a:r>
            <a:r>
              <a:rPr lang="en-US" dirty="0" err="1" smtClean="0"/>
              <a:t>trường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544957"/>
            <a:ext cx="6096000" cy="4725459"/>
          </a:xfrm>
        </p:spPr>
      </p:pic>
    </p:spTree>
    <p:extLst>
      <p:ext uri="{BB962C8B-B14F-4D97-AF65-F5344CB8AC3E}">
        <p14:creationId xmlns:p14="http://schemas.microsoft.com/office/powerpoint/2010/main" val="191705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Chia </a:t>
            </a:r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theo</a:t>
            </a:r>
            <a:r>
              <a:rPr lang="en-US" dirty="0"/>
              <a:t> </a:t>
            </a:r>
            <a:r>
              <a:rPr lang="en-US" dirty="0" smtClean="0"/>
              <a:t>VNEN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605533"/>
            <a:ext cx="6934200" cy="5038852"/>
          </a:xfrm>
        </p:spPr>
      </p:pic>
    </p:spTree>
    <p:extLst>
      <p:ext uri="{BB962C8B-B14F-4D97-AF65-F5344CB8AC3E}">
        <p14:creationId xmlns:p14="http://schemas.microsoft.com/office/powerpoint/2010/main" val="228390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NỘI DUNG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90157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36088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668365"/>
            <a:ext cx="5638800" cy="4603102"/>
          </a:xfrm>
        </p:spPr>
      </p:pic>
    </p:spTree>
    <p:extLst>
      <p:ext uri="{BB962C8B-B14F-4D97-AF65-F5344CB8AC3E}">
        <p14:creationId xmlns:p14="http://schemas.microsoft.com/office/powerpoint/2010/main" val="398047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Gợi</a:t>
            </a:r>
            <a:r>
              <a:rPr lang="en-US" dirty="0" smtClean="0"/>
              <a:t> ý set up classroom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62271"/>
            <a:ext cx="7073986" cy="4711275"/>
          </a:xfrm>
        </p:spPr>
      </p:pic>
    </p:spTree>
    <p:extLst>
      <p:ext uri="{BB962C8B-B14F-4D97-AF65-F5344CB8AC3E}">
        <p14:creationId xmlns:p14="http://schemas.microsoft.com/office/powerpoint/2010/main" val="252348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Dramatic setting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478" y="1828800"/>
            <a:ext cx="7483684" cy="4267200"/>
          </a:xfrm>
        </p:spPr>
      </p:pic>
    </p:spTree>
    <p:extLst>
      <p:ext uri="{BB962C8B-B14F-4D97-AF65-F5344CB8AC3E}">
        <p14:creationId xmlns:p14="http://schemas.microsoft.com/office/powerpoint/2010/main" val="98789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905000"/>
            <a:ext cx="3657600" cy="3910818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850" y="1600200"/>
            <a:ext cx="3657600" cy="4191000"/>
          </a:xfrm>
        </p:spPr>
      </p:pic>
    </p:spTree>
    <p:extLst>
      <p:ext uri="{BB962C8B-B14F-4D97-AF65-F5344CB8AC3E}">
        <p14:creationId xmlns:p14="http://schemas.microsoft.com/office/powerpoint/2010/main" val="123672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526165"/>
            <a:ext cx="5943600" cy="5025043"/>
          </a:xfrm>
        </p:spPr>
      </p:pic>
    </p:spTree>
    <p:extLst>
      <p:ext uri="{BB962C8B-B14F-4D97-AF65-F5344CB8AC3E}">
        <p14:creationId xmlns:p14="http://schemas.microsoft.com/office/powerpoint/2010/main" val="209475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668" y="2057400"/>
            <a:ext cx="7205732" cy="3657600"/>
          </a:xfrm>
        </p:spPr>
      </p:pic>
    </p:spTree>
    <p:extLst>
      <p:ext uri="{BB962C8B-B14F-4D97-AF65-F5344CB8AC3E}">
        <p14:creationId xmlns:p14="http://schemas.microsoft.com/office/powerpoint/2010/main" val="313565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5638800" cy="1307222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Tôn</a:t>
            </a:r>
            <a:r>
              <a:rPr lang="en-US" sz="2400" dirty="0" smtClean="0"/>
              <a:t> </a:t>
            </a:r>
            <a:r>
              <a:rPr lang="en-US" sz="2400" dirty="0" err="1" smtClean="0"/>
              <a:t>trọng</a:t>
            </a:r>
            <a:r>
              <a:rPr lang="en-US" sz="2400" dirty="0" smtClean="0"/>
              <a:t> </a:t>
            </a:r>
            <a:r>
              <a:rPr lang="en-US" sz="2400" dirty="0" err="1" smtClean="0"/>
              <a:t>không</a:t>
            </a:r>
            <a:r>
              <a:rPr lang="en-US" sz="2400" dirty="0" smtClean="0"/>
              <a:t> </a:t>
            </a:r>
            <a:r>
              <a:rPr lang="en-US" sz="2400" dirty="0" err="1" smtClean="0"/>
              <a:t>gian</a:t>
            </a:r>
            <a:r>
              <a:rPr lang="en-US" sz="2400" dirty="0" smtClean="0"/>
              <a:t> </a:t>
            </a:r>
            <a:r>
              <a:rPr lang="en-US" sz="2400" dirty="0" err="1" smtClean="0"/>
              <a:t>là</a:t>
            </a:r>
            <a:r>
              <a:rPr lang="vi-VN" sz="2400" dirty="0" smtClean="0"/>
              <a:t>...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29630175"/>
              </p:ext>
            </p:extLst>
          </p:nvPr>
        </p:nvGraphicFramePr>
        <p:xfrm>
          <a:off x="457200" y="2133600"/>
          <a:ext cx="8153400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573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 smtClean="0"/>
              <a:t>2.2. </a:t>
            </a:r>
            <a:r>
              <a:rPr lang="en-US" sz="4400" b="1" dirty="0" err="1"/>
              <a:t>D</a:t>
            </a:r>
            <a:r>
              <a:rPr lang="en-US" sz="4400" b="1" dirty="0" err="1" smtClean="0"/>
              <a:t>ạy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học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hiệu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quả</a:t>
            </a:r>
            <a:r>
              <a:rPr lang="en-US" sz="4400" b="1" dirty="0"/>
              <a:t> </a:t>
            </a: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 err="1" smtClean="0"/>
              <a:t>là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sự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tôn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trọng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học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sinh</a:t>
            </a:r>
            <a:endParaRPr lang="en-US" sz="44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9014390"/>
              </p:ext>
            </p:extLst>
          </p:nvPr>
        </p:nvGraphicFramePr>
        <p:xfrm>
          <a:off x="1371600" y="2057400"/>
          <a:ext cx="70231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466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Sử</a:t>
            </a:r>
            <a:r>
              <a:rPr lang="en-US" dirty="0" smtClean="0"/>
              <a:t> </a:t>
            </a:r>
            <a:r>
              <a:rPr lang="en-US" dirty="0" err="1" smtClean="0"/>
              <a:t>dụng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r>
              <a:rPr lang="en-US" dirty="0" smtClean="0"/>
              <a:t> </a:t>
            </a: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thiết</a:t>
            </a:r>
            <a:r>
              <a:rPr lang="en-US" dirty="0" smtClean="0"/>
              <a:t> </a:t>
            </a:r>
            <a:r>
              <a:rPr lang="en-US" dirty="0" err="1" smtClean="0"/>
              <a:t>kế</a:t>
            </a:r>
            <a:r>
              <a:rPr lang="en-US" dirty="0" smtClean="0"/>
              <a:t> </a:t>
            </a:r>
            <a:r>
              <a:rPr lang="en-US" dirty="0" err="1" smtClean="0"/>
              <a:t>giáo</a:t>
            </a:r>
            <a:r>
              <a:rPr lang="en-US" dirty="0" smtClean="0"/>
              <a:t> </a:t>
            </a:r>
            <a:r>
              <a:rPr lang="en-US" dirty="0" err="1" smtClean="0"/>
              <a:t>án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tổ</a:t>
            </a:r>
            <a:r>
              <a:rPr lang="en-US" dirty="0" smtClean="0"/>
              <a:t> </a:t>
            </a:r>
            <a:r>
              <a:rPr lang="en-US" dirty="0" err="1" smtClean="0"/>
              <a:t>chức</a:t>
            </a:r>
            <a:r>
              <a:rPr lang="en-US" dirty="0" smtClean="0"/>
              <a:t> </a:t>
            </a:r>
            <a:r>
              <a:rPr lang="en-US" dirty="0" err="1" smtClean="0"/>
              <a:t>dạy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752600"/>
            <a:ext cx="7498080" cy="4495800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tin: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Hnay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Con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?...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Mai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Con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đún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4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Hôm</a:t>
            </a:r>
            <a:r>
              <a:rPr lang="en-US" dirty="0" smtClean="0"/>
              <a:t> nay </a:t>
            </a:r>
            <a:r>
              <a:rPr lang="en-US" dirty="0" err="1" smtClean="0"/>
              <a:t>đi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r>
              <a:rPr lang="en-US" dirty="0" smtClean="0"/>
              <a:t> con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r>
              <a:rPr lang="en-US" dirty="0" smtClean="0"/>
              <a:t> hay </a:t>
            </a:r>
            <a:r>
              <a:rPr lang="en-US" dirty="0" err="1" smtClean="0"/>
              <a:t>nào</a:t>
            </a:r>
            <a:r>
              <a:rPr lang="en-US" dirty="0" smtClean="0"/>
              <a:t> </a:t>
            </a:r>
            <a:r>
              <a:rPr lang="en-US" dirty="0" err="1" smtClean="0"/>
              <a:t>không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4102608" cy="4358640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828800"/>
            <a:ext cx="3657600" cy="4358640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41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697502"/>
          </a:xfrm>
        </p:spPr>
        <p:txBody>
          <a:bodyPr/>
          <a:lstStyle/>
          <a:p>
            <a:r>
              <a:rPr lang="vi-VN" dirty="0" smtClean="0"/>
              <a:t>TỔ CHỨC LỚP HỌC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vi-VN" dirty="0" smtClean="0"/>
              <a:t>NHÌN TỪ CÁC MÔ HÌNH MỚI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2438400"/>
            <a:ext cx="7406640" cy="2819400"/>
          </a:xfrm>
        </p:spPr>
        <p:txBody>
          <a:bodyPr>
            <a:normAutofit/>
          </a:bodyPr>
          <a:lstStyle/>
          <a:p>
            <a:pPr algn="r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PGS.TS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Hùng</a:t>
            </a:r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Trường Liên cấp Tây Hà Nội – Bắc Từ Liêm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27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76400"/>
            <a:ext cx="7714488" cy="4572000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chắc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k?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k…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?...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06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thách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057400"/>
            <a:ext cx="3835400" cy="2956877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524000"/>
            <a:ext cx="3904488" cy="466344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mèo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24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khuyến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khích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411838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531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8800" y="1066800"/>
            <a:ext cx="3276600" cy="2438400"/>
          </a:xfrm>
        </p:spPr>
        <p:txBody>
          <a:bodyPr/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8" r="716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66800" y="274638"/>
            <a:ext cx="7866888" cy="5715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100" b="1" kern="1200">
                <a:solidFill>
                  <a:schemeClr val="tx2">
                    <a:satMod val="13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Một số gợi ý tạo hứng thú cho hs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85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924800" cy="1706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Cho 15/20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1, 2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tùy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vặp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6984829"/>
              </p:ext>
            </p:extLst>
          </p:nvPr>
        </p:nvGraphicFramePr>
        <p:xfrm>
          <a:off x="1435100" y="2362200"/>
          <a:ext cx="74803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744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943088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8503362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375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498080" cy="6397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Kiểm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– </a:t>
            </a:r>
            <a:r>
              <a:rPr lang="en-US" dirty="0" err="1" smtClean="0"/>
              <a:t>đánh</a:t>
            </a:r>
            <a:r>
              <a:rPr lang="en-US" dirty="0" smtClean="0"/>
              <a:t> </a:t>
            </a:r>
            <a:r>
              <a:rPr lang="en-US" dirty="0" err="1" smtClean="0"/>
              <a:t>giá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990600"/>
            <a:ext cx="4089400" cy="5562600"/>
          </a:xfrm>
        </p:spPr>
      </p:pic>
    </p:spTree>
    <p:extLst>
      <p:ext uri="{BB962C8B-B14F-4D97-AF65-F5344CB8AC3E}">
        <p14:creationId xmlns:p14="http://schemas.microsoft.com/office/powerpoint/2010/main" val="209973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62"/>
          </a:xfrm>
        </p:spPr>
        <p:txBody>
          <a:bodyPr/>
          <a:lstStyle/>
          <a:p>
            <a:r>
              <a:rPr lang="en-US" dirty="0" err="1" smtClean="0"/>
              <a:t>Phiếu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r>
              <a:rPr lang="en-US" dirty="0" smtClean="0"/>
              <a:t> </a:t>
            </a:r>
            <a:r>
              <a:rPr lang="en-US" dirty="0" err="1" smtClean="0"/>
              <a:t>cuối</a:t>
            </a:r>
            <a:r>
              <a:rPr lang="en-US" dirty="0" smtClean="0"/>
              <a:t> </a:t>
            </a:r>
            <a:r>
              <a:rPr lang="en-US" dirty="0" err="1" smtClean="0"/>
              <a:t>kì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550" y="1447800"/>
            <a:ext cx="3600450" cy="4800600"/>
          </a:xfrm>
        </p:spPr>
      </p:pic>
    </p:spTree>
    <p:extLst>
      <p:ext uri="{BB962C8B-B14F-4D97-AF65-F5344CB8AC3E}">
        <p14:creationId xmlns:p14="http://schemas.microsoft.com/office/powerpoint/2010/main" val="378414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Đánh</a:t>
            </a:r>
            <a:r>
              <a:rPr lang="en-US" dirty="0" smtClean="0"/>
              <a:t> </a:t>
            </a:r>
            <a:r>
              <a:rPr lang="en-US" dirty="0" err="1" smtClean="0"/>
              <a:t>giá</a:t>
            </a:r>
            <a:r>
              <a:rPr lang="en-US" dirty="0" smtClean="0"/>
              <a:t> </a:t>
            </a:r>
            <a:r>
              <a:rPr lang="en-US" dirty="0" err="1" smtClean="0"/>
              <a:t>môn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47799"/>
            <a:ext cx="6861175" cy="5145881"/>
          </a:xfrm>
        </p:spPr>
      </p:pic>
    </p:spTree>
    <p:extLst>
      <p:ext uri="{BB962C8B-B14F-4D97-AF65-F5344CB8AC3E}">
        <p14:creationId xmlns:p14="http://schemas.microsoft.com/office/powerpoint/2010/main" val="315990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MỘT SỐ MÔ HÌNH LỚP HỌC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7543371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088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0" y="1066800"/>
            <a:ext cx="3962400" cy="259080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vi-VN" sz="2400" dirty="0" smtClean="0"/>
              <a:t>- bề trên và quyền uy</a:t>
            </a:r>
            <a:br>
              <a:rPr lang="vi-VN" sz="2400" dirty="0" smtClean="0"/>
            </a:br>
            <a:r>
              <a:rPr lang="vi-VN" sz="2400" dirty="0" smtClean="0"/>
              <a:t>- thuyết giảng lí thuyết</a:t>
            </a:r>
            <a:br>
              <a:rPr lang="vi-VN" sz="2400" dirty="0" smtClean="0"/>
            </a:br>
            <a:r>
              <a:rPr lang="vi-VN" sz="2400" dirty="0" smtClean="0"/>
              <a:t>- nặng kiến thức</a:t>
            </a:r>
            <a:br>
              <a:rPr lang="vi-VN" sz="2400" dirty="0" smtClean="0"/>
            </a:br>
            <a:r>
              <a:rPr lang="vi-VN" sz="2400" dirty="0" smtClean="0"/>
              <a:t>- học trò thụ động</a:t>
            </a:r>
            <a:endParaRPr lang="en-US" sz="24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" r="677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vi-VN" sz="2800" dirty="0" smtClean="0">
                <a:solidFill>
                  <a:srgbClr val="C00000"/>
                </a:solidFill>
              </a:rPr>
              <a:t>1. Truyền thống - ông đồ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10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dirty="0" smtClean="0"/>
              <a:t>2. VNEN (</a:t>
            </a:r>
            <a:r>
              <a:rPr lang="en-US" dirty="0"/>
              <a:t>Viet Nam </a:t>
            </a:r>
            <a:r>
              <a:rPr lang="en-US" dirty="0" err="1"/>
              <a:t>Escuela</a:t>
            </a:r>
            <a:r>
              <a:rPr lang="en-US" dirty="0"/>
              <a:t> Nueva)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787742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5921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8001000" cy="1143000"/>
          </a:xfrm>
        </p:spPr>
        <p:txBody>
          <a:bodyPr>
            <a:normAutofit fontScale="90000"/>
          </a:bodyPr>
          <a:lstStyle/>
          <a:p>
            <a:r>
              <a:rPr lang="vi-VN" dirty="0" smtClean="0"/>
              <a:t>Ưu điểm VNEN thực hiện ở tư thục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0832891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845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3. Lớp học đảo ngược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52599"/>
            <a:ext cx="6809750" cy="4531579"/>
          </a:xfrm>
        </p:spPr>
      </p:pic>
    </p:spTree>
    <p:extLst>
      <p:ext uri="{BB962C8B-B14F-4D97-AF65-F5344CB8AC3E}">
        <p14:creationId xmlns:p14="http://schemas.microsoft.com/office/powerpoint/2010/main" val="38438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2800" dirty="0" smtClean="0"/>
              <a:t>Là sự thay đổi quy trình lớp học truyền thống: chuyển từ hoạt động dạy sang hoạt động học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1703189"/>
            <a:ext cx="7403042" cy="4621411"/>
          </a:xfrm>
        </p:spPr>
      </p:pic>
    </p:spTree>
    <p:extLst>
      <p:ext uri="{BB962C8B-B14F-4D97-AF65-F5344CB8AC3E}">
        <p14:creationId xmlns:p14="http://schemas.microsoft.com/office/powerpoint/2010/main" val="234110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292</TotalTime>
  <Words>796</Words>
  <Application>Microsoft Office PowerPoint</Application>
  <PresentationFormat>On-screen Show (4:3)</PresentationFormat>
  <Paragraphs>125</Paragraphs>
  <Slides>38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Solstice</vt:lpstr>
      <vt:lpstr>Mục tiêu</vt:lpstr>
      <vt:lpstr>NỘI DUNG</vt:lpstr>
      <vt:lpstr>TỔ CHỨC LỚP HỌC  NHÌN TỪ CÁC MÔ HÌNH MỚI</vt:lpstr>
      <vt:lpstr>MỘT SỐ MÔ HÌNH LỚP HỌC</vt:lpstr>
      <vt:lpstr>- bề trên và quyền uy - thuyết giảng lí thuyết - nặng kiến thức - học trò thụ động</vt:lpstr>
      <vt:lpstr>2. VNEN (Viet Nam Escuela Nueva)</vt:lpstr>
      <vt:lpstr>Ưu điểm VNEN thực hiện ở tư thục</vt:lpstr>
      <vt:lpstr>3. Lớp học đảo ngược</vt:lpstr>
      <vt:lpstr>Là sự thay đổi quy trình lớp học truyền thống: chuyển từ hoạt động dạy sang hoạt động học</vt:lpstr>
      <vt:lpstr>So sánh </vt:lpstr>
      <vt:lpstr>Lợi ích của lớp học đảo ngược</vt:lpstr>
      <vt:lpstr>Mô hình cũ và mới</vt:lpstr>
      <vt:lpstr>Áp dụng thang nhận thức</vt:lpstr>
      <vt:lpstr>Dạy học phát triển năng lực</vt:lpstr>
      <vt:lpstr>Kết luận</vt:lpstr>
      <vt:lpstr>II. NHIỆM VỤ GV TRONG TỔ CHỨC LỚP HỌC</vt:lpstr>
      <vt:lpstr>2.1. TÔN TRỌNG HS THỂ HIỆN Ở SỰ TÔN TRỌNG KHÔNG GIAN</vt:lpstr>
      <vt:lpstr>Các góc học tập theo sở trường</vt:lpstr>
      <vt:lpstr>Chia nhóm theo VNEN</vt:lpstr>
      <vt:lpstr>PowerPoint Presentation</vt:lpstr>
      <vt:lpstr>Gợi ý set up classroom</vt:lpstr>
      <vt:lpstr>Dramatic setting</vt:lpstr>
      <vt:lpstr>PowerPoint Presentation</vt:lpstr>
      <vt:lpstr>PowerPoint Presentation</vt:lpstr>
      <vt:lpstr>PowerPoint Presentation</vt:lpstr>
      <vt:lpstr>Tôn trọng không gian là...</vt:lpstr>
      <vt:lpstr>2.2. Dạy học hiệu quả  là sự tôn trọng học sinh</vt:lpstr>
      <vt:lpstr>Sử dụng câu hỏi để thiết kế giáo án và tổ chức dạy học</vt:lpstr>
      <vt:lpstr>Hôm nay đi học con có hỏi được câu hỏi hay nào không?</vt:lpstr>
      <vt:lpstr>Tôn trọng là khiến trẻ phải suy nghĩ và vận động</vt:lpstr>
      <vt:lpstr>?Tạo hứng thú và thách thức tư duy</vt:lpstr>
      <vt:lpstr>Tạo động lực, khuyến khích hs học</vt:lpstr>
      <vt:lpstr>Ghi lại tất cả các từ gợi ra từ hình vẽ trên</vt:lpstr>
      <vt:lpstr>Cho 15/20 vòng tròn, hs viết các số có 1, 2 chữ số tùy chọn. Tìm mối liên hệ nào đó giữa 1 vài vặp số?</vt:lpstr>
      <vt:lpstr>Cho từ “mưa”, tìm tất cả các từ liên quan đến mưa mà em nghĩ đến?</vt:lpstr>
      <vt:lpstr>Kiểm tra – đánh giá</vt:lpstr>
      <vt:lpstr>Phiếu hỏi cuối kì</vt:lpstr>
      <vt:lpstr>Đánh giá môn học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TỔ CHỨC LỚP HỌC NHÌN TỪ CÁC MÔ HÌNH MỚI</dc:title>
  <dc:creator>pc-pc</dc:creator>
  <cp:lastModifiedBy>pc-pc</cp:lastModifiedBy>
  <cp:revision>17</cp:revision>
  <dcterms:created xsi:type="dcterms:W3CDTF">2006-08-16T00:00:00Z</dcterms:created>
  <dcterms:modified xsi:type="dcterms:W3CDTF">2018-08-03T17:11:45Z</dcterms:modified>
</cp:coreProperties>
</file>