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xml" ContentType="application/vnd.openxmlformats-officedocument.presentationml.notesSlide+xml"/>
  <Override PartName="/ppt/comments/comment1.xml" ContentType="application/vnd.openxmlformats-officedocument.presentationml.comments+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4.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5.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2" r:id="rId1"/>
  </p:sldMasterIdLst>
  <p:notesMasterIdLst>
    <p:notesMasterId r:id="rId84"/>
  </p:notesMasterIdLst>
  <p:sldIdLst>
    <p:sldId id="301" r:id="rId2"/>
    <p:sldId id="302" r:id="rId3"/>
    <p:sldId id="376" r:id="rId4"/>
    <p:sldId id="373" r:id="rId5"/>
    <p:sldId id="368" r:id="rId6"/>
    <p:sldId id="371" r:id="rId7"/>
    <p:sldId id="370" r:id="rId8"/>
    <p:sldId id="369" r:id="rId9"/>
    <p:sldId id="366" r:id="rId10"/>
    <p:sldId id="367" r:id="rId11"/>
    <p:sldId id="307" r:id="rId12"/>
    <p:sldId id="306" r:id="rId13"/>
    <p:sldId id="305" r:id="rId14"/>
    <p:sldId id="292" r:id="rId15"/>
    <p:sldId id="304" r:id="rId16"/>
    <p:sldId id="329" r:id="rId17"/>
    <p:sldId id="327" r:id="rId18"/>
    <p:sldId id="357" r:id="rId19"/>
    <p:sldId id="358" r:id="rId20"/>
    <p:sldId id="359" r:id="rId21"/>
    <p:sldId id="360" r:id="rId22"/>
    <p:sldId id="361" r:id="rId23"/>
    <p:sldId id="362" r:id="rId24"/>
    <p:sldId id="363" r:id="rId25"/>
    <p:sldId id="374" r:id="rId26"/>
    <p:sldId id="375" r:id="rId27"/>
    <p:sldId id="364" r:id="rId28"/>
    <p:sldId id="330" r:id="rId29"/>
    <p:sldId id="349" r:id="rId30"/>
    <p:sldId id="320" r:id="rId31"/>
    <p:sldId id="353" r:id="rId32"/>
    <p:sldId id="321" r:id="rId33"/>
    <p:sldId id="354" r:id="rId34"/>
    <p:sldId id="355" r:id="rId35"/>
    <p:sldId id="332" r:id="rId36"/>
    <p:sldId id="333" r:id="rId37"/>
    <p:sldId id="334" r:id="rId38"/>
    <p:sldId id="335" r:id="rId39"/>
    <p:sldId id="336" r:id="rId40"/>
    <p:sldId id="337" r:id="rId41"/>
    <p:sldId id="338" r:id="rId42"/>
    <p:sldId id="339" r:id="rId43"/>
    <p:sldId id="340" r:id="rId44"/>
    <p:sldId id="341" r:id="rId45"/>
    <p:sldId id="343" r:id="rId46"/>
    <p:sldId id="344" r:id="rId47"/>
    <p:sldId id="345" r:id="rId48"/>
    <p:sldId id="346" r:id="rId49"/>
    <p:sldId id="347" r:id="rId50"/>
    <p:sldId id="313" r:id="rId51"/>
    <p:sldId id="312" r:id="rId52"/>
    <p:sldId id="277" r:id="rId53"/>
    <p:sldId id="278" r:id="rId54"/>
    <p:sldId id="317" r:id="rId55"/>
    <p:sldId id="279" r:id="rId56"/>
    <p:sldId id="280" r:id="rId57"/>
    <p:sldId id="281" r:id="rId58"/>
    <p:sldId id="282" r:id="rId59"/>
    <p:sldId id="283" r:id="rId60"/>
    <p:sldId id="284" r:id="rId61"/>
    <p:sldId id="285" r:id="rId62"/>
    <p:sldId id="286" r:id="rId63"/>
    <p:sldId id="350" r:id="rId64"/>
    <p:sldId id="351" r:id="rId65"/>
    <p:sldId id="257" r:id="rId66"/>
    <p:sldId id="287" r:id="rId67"/>
    <p:sldId id="258" r:id="rId68"/>
    <p:sldId id="314" r:id="rId69"/>
    <p:sldId id="289" r:id="rId70"/>
    <p:sldId id="259" r:id="rId71"/>
    <p:sldId id="261" r:id="rId72"/>
    <p:sldId id="263" r:id="rId73"/>
    <p:sldId id="265" r:id="rId74"/>
    <p:sldId id="268" r:id="rId75"/>
    <p:sldId id="270" r:id="rId76"/>
    <p:sldId id="273" r:id="rId77"/>
    <p:sldId id="272" r:id="rId78"/>
    <p:sldId id="266" r:id="rId79"/>
    <p:sldId id="267" r:id="rId80"/>
    <p:sldId id="316" r:id="rId81"/>
    <p:sldId id="274" r:id="rId82"/>
    <p:sldId id="315" r:id="rId8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CF456F0-C358-4D4A-86EB-648EF706DC90}">
          <p14:sldIdLst>
            <p14:sldId id="301"/>
            <p14:sldId id="302"/>
            <p14:sldId id="376"/>
            <p14:sldId id="373"/>
            <p14:sldId id="368"/>
            <p14:sldId id="371"/>
            <p14:sldId id="370"/>
            <p14:sldId id="369"/>
            <p14:sldId id="366"/>
            <p14:sldId id="367"/>
            <p14:sldId id="307"/>
            <p14:sldId id="306"/>
            <p14:sldId id="305"/>
            <p14:sldId id="292"/>
            <p14:sldId id="304"/>
          </p14:sldIdLst>
        </p14:section>
        <p14:section name="Untitled Section" id="{AA3C735C-7688-49CB-9490-40544BE27712}">
          <p14:sldIdLst>
            <p14:sldId id="329"/>
            <p14:sldId id="327"/>
            <p14:sldId id="357"/>
            <p14:sldId id="358"/>
            <p14:sldId id="359"/>
            <p14:sldId id="360"/>
            <p14:sldId id="361"/>
            <p14:sldId id="362"/>
            <p14:sldId id="363"/>
            <p14:sldId id="374"/>
            <p14:sldId id="375"/>
            <p14:sldId id="364"/>
            <p14:sldId id="330"/>
            <p14:sldId id="349"/>
            <p14:sldId id="320"/>
            <p14:sldId id="353"/>
            <p14:sldId id="321"/>
            <p14:sldId id="354"/>
            <p14:sldId id="355"/>
            <p14:sldId id="332"/>
            <p14:sldId id="333"/>
            <p14:sldId id="334"/>
            <p14:sldId id="335"/>
            <p14:sldId id="336"/>
            <p14:sldId id="337"/>
            <p14:sldId id="338"/>
            <p14:sldId id="339"/>
            <p14:sldId id="340"/>
            <p14:sldId id="341"/>
            <p14:sldId id="343"/>
            <p14:sldId id="344"/>
            <p14:sldId id="345"/>
            <p14:sldId id="346"/>
            <p14:sldId id="347"/>
            <p14:sldId id="313"/>
            <p14:sldId id="312"/>
            <p14:sldId id="277"/>
            <p14:sldId id="278"/>
            <p14:sldId id="317"/>
            <p14:sldId id="279"/>
            <p14:sldId id="280"/>
            <p14:sldId id="281"/>
            <p14:sldId id="282"/>
            <p14:sldId id="283"/>
            <p14:sldId id="284"/>
            <p14:sldId id="285"/>
            <p14:sldId id="286"/>
            <p14:sldId id="350"/>
            <p14:sldId id="351"/>
            <p14:sldId id="257"/>
            <p14:sldId id="287"/>
            <p14:sldId id="258"/>
            <p14:sldId id="314"/>
            <p14:sldId id="289"/>
            <p14:sldId id="259"/>
            <p14:sldId id="261"/>
            <p14:sldId id="263"/>
            <p14:sldId id="265"/>
            <p14:sldId id="268"/>
            <p14:sldId id="270"/>
            <p14:sldId id="273"/>
            <p14:sldId id="272"/>
            <p14:sldId id="266"/>
            <p14:sldId id="267"/>
            <p14:sldId id="316"/>
            <p14:sldId id="274"/>
            <p14:sldId id="315"/>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ETHONG" initials="H"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64" autoAdjust="0"/>
    <p:restoredTop sz="86460" autoAdjust="0"/>
  </p:normalViewPr>
  <p:slideViewPr>
    <p:cSldViewPr>
      <p:cViewPr>
        <p:scale>
          <a:sx n="53" d="100"/>
          <a:sy n="53" d="100"/>
        </p:scale>
        <p:origin x="-802" y="-58"/>
      </p:cViewPr>
      <p:guideLst>
        <p:guide orient="horz" pos="2160"/>
        <p:guide pos="2880"/>
      </p:guideLst>
    </p:cSldViewPr>
  </p:slideViewPr>
  <p:outlineViewPr>
    <p:cViewPr>
      <p:scale>
        <a:sx n="33" d="100"/>
        <a:sy n="33" d="100"/>
      </p:scale>
      <p:origin x="53" y="20472"/>
    </p:cViewPr>
  </p:outlineViewPr>
  <p:notesTextViewPr>
    <p:cViewPr>
      <p:scale>
        <a:sx n="100" d="100"/>
        <a:sy n="100" d="100"/>
      </p:scale>
      <p:origin x="0" y="0"/>
    </p:cViewPr>
  </p:notesTextViewPr>
  <p:sorterViewPr>
    <p:cViewPr varScale="1">
      <p:scale>
        <a:sx n="100" d="100"/>
        <a:sy n="100" d="100"/>
      </p:scale>
      <p:origin x="0" y="2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notesMaster" Target="notesMasters/notesMaster1.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7-02-16T13:37:03.749" idx="2">
    <p:pos x="4546" y="2219"/>
    <p:text/>
  </p:cm>
</p:cmLst>
</file>

<file path=ppt/diagrams/_rels/data2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image" Target="../media/image30.jp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8B2741-BFCD-440C-A44C-20DFC0DDF4F4}"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06F2A0BA-4416-418A-ADA7-C5EF62553E3F}">
      <dgm:prSet phldrT="[Text]"/>
      <dgm:spPr/>
      <dgm:t>
        <a:bodyPr/>
        <a:lstStyle/>
        <a:p>
          <a:r>
            <a:rPr lang="en-US" dirty="0" smtClean="0"/>
            <a:t>1</a:t>
          </a:r>
          <a:endParaRPr lang="en-US" dirty="0"/>
        </a:p>
      </dgm:t>
    </dgm:pt>
    <dgm:pt modelId="{62F0EFEC-4292-496E-B26E-26F6918E1E17}" type="parTrans" cxnId="{7C3C0698-AEF8-4690-BE04-00C5DCB3C743}">
      <dgm:prSet/>
      <dgm:spPr/>
      <dgm:t>
        <a:bodyPr/>
        <a:lstStyle/>
        <a:p>
          <a:endParaRPr lang="en-US"/>
        </a:p>
      </dgm:t>
    </dgm:pt>
    <dgm:pt modelId="{0CCD4F6A-435C-4C60-8FFA-F89A945F462A}" type="sibTrans" cxnId="{7C3C0698-AEF8-4690-BE04-00C5DCB3C743}">
      <dgm:prSet/>
      <dgm:spPr/>
      <dgm:t>
        <a:bodyPr/>
        <a:lstStyle/>
        <a:p>
          <a:endParaRPr lang="en-US"/>
        </a:p>
      </dgm:t>
    </dgm:pt>
    <dgm:pt modelId="{B87C8844-248F-44FC-A493-5D6FEED94C93}">
      <dgm:prSet phldrT="[Text]" custT="1"/>
      <dgm:spPr/>
      <dgm:t>
        <a:bodyPr/>
        <a:lstStyle/>
        <a:p>
          <a:r>
            <a:rPr lang="en-US" sz="2800" dirty="0" err="1" smtClean="0"/>
            <a:t>Thế</a:t>
          </a:r>
          <a:r>
            <a:rPr lang="en-US" sz="2800" dirty="0" smtClean="0"/>
            <a:t> </a:t>
          </a:r>
          <a:r>
            <a:rPr lang="en-US" sz="2800" dirty="0" err="1" smtClean="0"/>
            <a:t>nào</a:t>
          </a:r>
          <a:r>
            <a:rPr lang="en-US" sz="2800" dirty="0" smtClean="0"/>
            <a:t> </a:t>
          </a:r>
          <a:r>
            <a:rPr lang="en-US" sz="2800" dirty="0" err="1" smtClean="0"/>
            <a:t>là</a:t>
          </a:r>
          <a:r>
            <a:rPr lang="en-US" sz="2800" dirty="0" smtClean="0"/>
            <a:t> </a:t>
          </a:r>
          <a:r>
            <a:rPr lang="en-US" sz="2800" dirty="0" err="1" smtClean="0"/>
            <a:t>năng</a:t>
          </a:r>
          <a:r>
            <a:rPr lang="en-US" sz="2800" dirty="0" smtClean="0"/>
            <a:t> </a:t>
          </a:r>
          <a:r>
            <a:rPr lang="en-US" sz="2800" dirty="0" err="1" smtClean="0"/>
            <a:t>lực</a:t>
          </a:r>
          <a:r>
            <a:rPr lang="en-US" sz="2800" dirty="0" smtClean="0"/>
            <a:t>? </a:t>
          </a:r>
          <a:r>
            <a:rPr lang="en-US" sz="2800" dirty="0" err="1" smtClean="0"/>
            <a:t>Năng</a:t>
          </a:r>
          <a:r>
            <a:rPr lang="en-US" sz="2800" dirty="0" smtClean="0"/>
            <a:t> </a:t>
          </a:r>
          <a:r>
            <a:rPr lang="en-US" sz="2800" dirty="0" err="1" smtClean="0"/>
            <a:t>lực</a:t>
          </a:r>
          <a:r>
            <a:rPr lang="en-US" sz="2800" dirty="0" smtClean="0"/>
            <a:t> </a:t>
          </a:r>
          <a:r>
            <a:rPr lang="en-US" sz="2800" dirty="0" err="1" smtClean="0"/>
            <a:t>ngữ</a:t>
          </a:r>
          <a:r>
            <a:rPr lang="en-US" sz="2800" dirty="0" smtClean="0"/>
            <a:t> </a:t>
          </a:r>
          <a:r>
            <a:rPr lang="en-US" sz="2800" dirty="0" err="1" smtClean="0"/>
            <a:t>văn</a:t>
          </a:r>
          <a:endParaRPr lang="en-US" sz="2800" dirty="0"/>
        </a:p>
      </dgm:t>
    </dgm:pt>
    <dgm:pt modelId="{AA106665-51DC-46FA-9423-438A15414899}" type="parTrans" cxnId="{0C22405A-B85C-4960-AEE5-8F04D1A58815}">
      <dgm:prSet/>
      <dgm:spPr/>
      <dgm:t>
        <a:bodyPr/>
        <a:lstStyle/>
        <a:p>
          <a:endParaRPr lang="en-US"/>
        </a:p>
      </dgm:t>
    </dgm:pt>
    <dgm:pt modelId="{30AFB64D-727B-42C6-86AF-CD9E13FC19C9}" type="sibTrans" cxnId="{0C22405A-B85C-4960-AEE5-8F04D1A58815}">
      <dgm:prSet/>
      <dgm:spPr/>
      <dgm:t>
        <a:bodyPr/>
        <a:lstStyle/>
        <a:p>
          <a:endParaRPr lang="en-US"/>
        </a:p>
      </dgm:t>
    </dgm:pt>
    <dgm:pt modelId="{96F8008C-9969-4393-B08D-AC1ABC198F5A}">
      <dgm:prSet phldrT="[Text]"/>
      <dgm:spPr/>
      <dgm:t>
        <a:bodyPr/>
        <a:lstStyle/>
        <a:p>
          <a:r>
            <a:rPr lang="en-US" dirty="0" smtClean="0"/>
            <a:t>2</a:t>
          </a:r>
          <a:endParaRPr lang="en-US" dirty="0"/>
        </a:p>
      </dgm:t>
    </dgm:pt>
    <dgm:pt modelId="{8C73BE32-0F2E-404A-A93A-087972D96CDA}" type="parTrans" cxnId="{CA8C93F2-8E0D-4933-89DD-117B43A3DAC9}">
      <dgm:prSet/>
      <dgm:spPr/>
      <dgm:t>
        <a:bodyPr/>
        <a:lstStyle/>
        <a:p>
          <a:endParaRPr lang="en-US"/>
        </a:p>
      </dgm:t>
    </dgm:pt>
    <dgm:pt modelId="{A52165AE-73BB-4B48-8830-F08385218F9E}" type="sibTrans" cxnId="{CA8C93F2-8E0D-4933-89DD-117B43A3DAC9}">
      <dgm:prSet/>
      <dgm:spPr/>
      <dgm:t>
        <a:bodyPr/>
        <a:lstStyle/>
        <a:p>
          <a:endParaRPr lang="en-US"/>
        </a:p>
      </dgm:t>
    </dgm:pt>
    <dgm:pt modelId="{1D82903E-DF58-4D17-811F-79A03F2B8C05}">
      <dgm:prSet phldrT="[Text]" custT="1"/>
      <dgm:spPr/>
      <dgm:t>
        <a:bodyPr/>
        <a:lstStyle/>
        <a:p>
          <a:r>
            <a:rPr lang="en-US" sz="3200" dirty="0" err="1" smtClean="0"/>
            <a:t>Có</a:t>
          </a:r>
          <a:r>
            <a:rPr lang="en-US" sz="3200" dirty="0" smtClean="0"/>
            <a:t> </a:t>
          </a:r>
          <a:r>
            <a:rPr lang="en-US" sz="3200" dirty="0" err="1" smtClean="0"/>
            <a:t>kĩ</a:t>
          </a:r>
          <a:r>
            <a:rPr lang="en-US" sz="3200" dirty="0" smtClean="0"/>
            <a:t> </a:t>
          </a:r>
          <a:r>
            <a:rPr lang="en-US" sz="3200" dirty="0" err="1" smtClean="0"/>
            <a:t>thuật</a:t>
          </a:r>
          <a:r>
            <a:rPr lang="en-US" sz="3200" dirty="0" smtClean="0"/>
            <a:t>, </a:t>
          </a:r>
          <a:r>
            <a:rPr lang="en-US" sz="3200" dirty="0" err="1" smtClean="0"/>
            <a:t>pp</a:t>
          </a:r>
          <a:r>
            <a:rPr lang="en-US" sz="3200" dirty="0" smtClean="0"/>
            <a:t> </a:t>
          </a:r>
          <a:r>
            <a:rPr lang="en-US" sz="3200" dirty="0" err="1" smtClean="0"/>
            <a:t>nào</a:t>
          </a:r>
          <a:r>
            <a:rPr lang="en-US" sz="3200" dirty="0" smtClean="0"/>
            <a:t> </a:t>
          </a:r>
          <a:r>
            <a:rPr lang="en-US" sz="3200" dirty="0" err="1" smtClean="0"/>
            <a:t>dạy</a:t>
          </a:r>
          <a:r>
            <a:rPr lang="en-US" sz="3200" dirty="0" smtClean="0"/>
            <a:t> </a:t>
          </a:r>
          <a:r>
            <a:rPr lang="en-US" sz="3200" dirty="0" err="1" smtClean="0"/>
            <a:t>học</a:t>
          </a:r>
          <a:r>
            <a:rPr lang="en-US" sz="3200" dirty="0" smtClean="0"/>
            <a:t> PTNL?</a:t>
          </a:r>
          <a:endParaRPr lang="en-US" sz="2500" dirty="0"/>
        </a:p>
      </dgm:t>
    </dgm:pt>
    <dgm:pt modelId="{1A059283-06B8-4BDC-9E73-F1974591199E}" type="parTrans" cxnId="{89E4E5C8-78A3-4CB7-B967-A4D3AA1D8872}">
      <dgm:prSet/>
      <dgm:spPr/>
      <dgm:t>
        <a:bodyPr/>
        <a:lstStyle/>
        <a:p>
          <a:endParaRPr lang="en-US"/>
        </a:p>
      </dgm:t>
    </dgm:pt>
    <dgm:pt modelId="{98A96734-5A68-417A-A8F4-E7ECCF76A775}" type="sibTrans" cxnId="{89E4E5C8-78A3-4CB7-B967-A4D3AA1D8872}">
      <dgm:prSet/>
      <dgm:spPr/>
      <dgm:t>
        <a:bodyPr/>
        <a:lstStyle/>
        <a:p>
          <a:endParaRPr lang="en-US"/>
        </a:p>
      </dgm:t>
    </dgm:pt>
    <dgm:pt modelId="{2FFE2910-80C0-4428-BB8F-1433E5EFA67F}">
      <dgm:prSet phldrT="[Text]"/>
      <dgm:spPr/>
      <dgm:t>
        <a:bodyPr/>
        <a:lstStyle/>
        <a:p>
          <a:r>
            <a:rPr lang="en-US" dirty="0" smtClean="0"/>
            <a:t>3</a:t>
          </a:r>
          <a:endParaRPr lang="en-US" dirty="0"/>
        </a:p>
      </dgm:t>
    </dgm:pt>
    <dgm:pt modelId="{601E2748-7FF5-47AB-A1EF-32EC132C2852}" type="parTrans" cxnId="{E4A18646-B457-4F39-A455-C8C4470FF935}">
      <dgm:prSet/>
      <dgm:spPr/>
      <dgm:t>
        <a:bodyPr/>
        <a:lstStyle/>
        <a:p>
          <a:endParaRPr lang="en-US"/>
        </a:p>
      </dgm:t>
    </dgm:pt>
    <dgm:pt modelId="{81EE4235-5581-4980-928B-82D79710D218}" type="sibTrans" cxnId="{E4A18646-B457-4F39-A455-C8C4470FF935}">
      <dgm:prSet/>
      <dgm:spPr/>
      <dgm:t>
        <a:bodyPr/>
        <a:lstStyle/>
        <a:p>
          <a:endParaRPr lang="en-US"/>
        </a:p>
      </dgm:t>
    </dgm:pt>
    <dgm:pt modelId="{55A172DC-F574-43C7-999E-27A7C9B30A0E}">
      <dgm:prSet phldrT="[Text]"/>
      <dgm:spPr/>
      <dgm:t>
        <a:bodyPr/>
        <a:lstStyle/>
        <a:p>
          <a:r>
            <a:rPr lang="vi-VN" dirty="0" smtClean="0"/>
            <a:t>Tổ chức</a:t>
          </a:r>
          <a:r>
            <a:rPr lang="en-US" dirty="0" smtClean="0"/>
            <a:t> </a:t>
          </a:r>
          <a:r>
            <a:rPr lang="en-US" dirty="0" err="1" smtClean="0"/>
            <a:t>hoạt</a:t>
          </a:r>
          <a:r>
            <a:rPr lang="en-US" dirty="0" smtClean="0"/>
            <a:t> </a:t>
          </a:r>
          <a:r>
            <a:rPr lang="en-US" dirty="0" err="1" smtClean="0"/>
            <a:t>động</a:t>
          </a:r>
          <a:r>
            <a:rPr lang="en-US" dirty="0" smtClean="0"/>
            <a:t> </a:t>
          </a:r>
          <a:r>
            <a:rPr lang="en-US" dirty="0" err="1" smtClean="0"/>
            <a:t>dạy</a:t>
          </a:r>
          <a:r>
            <a:rPr lang="en-US" dirty="0" smtClean="0"/>
            <a:t> </a:t>
          </a:r>
          <a:r>
            <a:rPr lang="en-US" dirty="0" err="1" smtClean="0"/>
            <a:t>học</a:t>
          </a:r>
          <a:r>
            <a:rPr lang="en-US" dirty="0" smtClean="0"/>
            <a:t> PTNL?</a:t>
          </a:r>
          <a:endParaRPr lang="en-US" dirty="0"/>
        </a:p>
      </dgm:t>
    </dgm:pt>
    <dgm:pt modelId="{408E2BCF-02D2-4F4B-91BF-9992249319DF}" type="parTrans" cxnId="{04CA59EA-97EF-4814-BE2F-4CF6A16E2E06}">
      <dgm:prSet/>
      <dgm:spPr/>
      <dgm:t>
        <a:bodyPr/>
        <a:lstStyle/>
        <a:p>
          <a:endParaRPr lang="en-US"/>
        </a:p>
      </dgm:t>
    </dgm:pt>
    <dgm:pt modelId="{A0144B69-220F-446F-8E49-D9D46EDEC1B0}" type="sibTrans" cxnId="{04CA59EA-97EF-4814-BE2F-4CF6A16E2E06}">
      <dgm:prSet/>
      <dgm:spPr/>
      <dgm:t>
        <a:bodyPr/>
        <a:lstStyle/>
        <a:p>
          <a:endParaRPr lang="en-US"/>
        </a:p>
      </dgm:t>
    </dgm:pt>
    <dgm:pt modelId="{62F76E2A-A919-41F4-A0FE-3A7AD6C750FC}" type="pres">
      <dgm:prSet presAssocID="{DD8B2741-BFCD-440C-A44C-20DFC0DDF4F4}" presName="linearFlow" presStyleCnt="0">
        <dgm:presLayoutVars>
          <dgm:dir/>
          <dgm:animLvl val="lvl"/>
          <dgm:resizeHandles val="exact"/>
        </dgm:presLayoutVars>
      </dgm:prSet>
      <dgm:spPr/>
      <dgm:t>
        <a:bodyPr/>
        <a:lstStyle/>
        <a:p>
          <a:endParaRPr lang="en-US"/>
        </a:p>
      </dgm:t>
    </dgm:pt>
    <dgm:pt modelId="{B115E81C-95C6-4112-97B3-F3B2E2BDBD06}" type="pres">
      <dgm:prSet presAssocID="{06F2A0BA-4416-418A-ADA7-C5EF62553E3F}" presName="composite" presStyleCnt="0"/>
      <dgm:spPr/>
    </dgm:pt>
    <dgm:pt modelId="{C3D72A36-5AB7-494F-9C30-92B7667A8441}" type="pres">
      <dgm:prSet presAssocID="{06F2A0BA-4416-418A-ADA7-C5EF62553E3F}" presName="parentText" presStyleLbl="alignNode1" presStyleIdx="0" presStyleCnt="3">
        <dgm:presLayoutVars>
          <dgm:chMax val="1"/>
          <dgm:bulletEnabled val="1"/>
        </dgm:presLayoutVars>
      </dgm:prSet>
      <dgm:spPr/>
      <dgm:t>
        <a:bodyPr/>
        <a:lstStyle/>
        <a:p>
          <a:endParaRPr lang="en-US"/>
        </a:p>
      </dgm:t>
    </dgm:pt>
    <dgm:pt modelId="{24FEE39C-20A5-48E2-98F0-4939885F8723}" type="pres">
      <dgm:prSet presAssocID="{06F2A0BA-4416-418A-ADA7-C5EF62553E3F}" presName="descendantText" presStyleLbl="alignAcc1" presStyleIdx="0" presStyleCnt="3" custScaleX="92809" custLinFactNeighborX="-1389" custLinFactNeighborY="-4374">
        <dgm:presLayoutVars>
          <dgm:bulletEnabled val="1"/>
        </dgm:presLayoutVars>
      </dgm:prSet>
      <dgm:spPr/>
      <dgm:t>
        <a:bodyPr/>
        <a:lstStyle/>
        <a:p>
          <a:endParaRPr lang="en-US"/>
        </a:p>
      </dgm:t>
    </dgm:pt>
    <dgm:pt modelId="{0854D3C4-C45B-43A1-B1BE-B015F8095EE2}" type="pres">
      <dgm:prSet presAssocID="{0CCD4F6A-435C-4C60-8FFA-F89A945F462A}" presName="sp" presStyleCnt="0"/>
      <dgm:spPr/>
    </dgm:pt>
    <dgm:pt modelId="{5F3BE62A-EFEF-4F5D-825D-10232F083304}" type="pres">
      <dgm:prSet presAssocID="{96F8008C-9969-4393-B08D-AC1ABC198F5A}" presName="composite" presStyleCnt="0"/>
      <dgm:spPr/>
    </dgm:pt>
    <dgm:pt modelId="{B147FE10-ED15-45BD-B3A4-C3281EF2E0B1}" type="pres">
      <dgm:prSet presAssocID="{96F8008C-9969-4393-B08D-AC1ABC198F5A}" presName="parentText" presStyleLbl="alignNode1" presStyleIdx="1" presStyleCnt="3">
        <dgm:presLayoutVars>
          <dgm:chMax val="1"/>
          <dgm:bulletEnabled val="1"/>
        </dgm:presLayoutVars>
      </dgm:prSet>
      <dgm:spPr/>
      <dgm:t>
        <a:bodyPr/>
        <a:lstStyle/>
        <a:p>
          <a:endParaRPr lang="en-US"/>
        </a:p>
      </dgm:t>
    </dgm:pt>
    <dgm:pt modelId="{33468D8F-A36C-4F9A-9FE6-B5F243E175F1}" type="pres">
      <dgm:prSet presAssocID="{96F8008C-9969-4393-B08D-AC1ABC198F5A}" presName="descendantText" presStyleLbl="alignAcc1" presStyleIdx="1" presStyleCnt="3">
        <dgm:presLayoutVars>
          <dgm:bulletEnabled val="1"/>
        </dgm:presLayoutVars>
      </dgm:prSet>
      <dgm:spPr/>
      <dgm:t>
        <a:bodyPr/>
        <a:lstStyle/>
        <a:p>
          <a:endParaRPr lang="en-US"/>
        </a:p>
      </dgm:t>
    </dgm:pt>
    <dgm:pt modelId="{1395CC88-95D9-4509-A96F-CF450EB135C9}" type="pres">
      <dgm:prSet presAssocID="{A52165AE-73BB-4B48-8830-F08385218F9E}" presName="sp" presStyleCnt="0"/>
      <dgm:spPr/>
    </dgm:pt>
    <dgm:pt modelId="{26B5F983-B2C0-4A07-B54C-54BA23D7E38D}" type="pres">
      <dgm:prSet presAssocID="{2FFE2910-80C0-4428-BB8F-1433E5EFA67F}" presName="composite" presStyleCnt="0"/>
      <dgm:spPr/>
    </dgm:pt>
    <dgm:pt modelId="{8AF0BED9-CF91-4373-BED8-5E28A69A3E53}" type="pres">
      <dgm:prSet presAssocID="{2FFE2910-80C0-4428-BB8F-1433E5EFA67F}" presName="parentText" presStyleLbl="alignNode1" presStyleIdx="2" presStyleCnt="3">
        <dgm:presLayoutVars>
          <dgm:chMax val="1"/>
          <dgm:bulletEnabled val="1"/>
        </dgm:presLayoutVars>
      </dgm:prSet>
      <dgm:spPr/>
      <dgm:t>
        <a:bodyPr/>
        <a:lstStyle/>
        <a:p>
          <a:endParaRPr lang="en-US"/>
        </a:p>
      </dgm:t>
    </dgm:pt>
    <dgm:pt modelId="{30E9111D-1D5C-4B26-A72E-5E34E2CC7AD6}" type="pres">
      <dgm:prSet presAssocID="{2FFE2910-80C0-4428-BB8F-1433E5EFA67F}" presName="descendantText" presStyleLbl="alignAcc1" presStyleIdx="2" presStyleCnt="3">
        <dgm:presLayoutVars>
          <dgm:bulletEnabled val="1"/>
        </dgm:presLayoutVars>
      </dgm:prSet>
      <dgm:spPr/>
      <dgm:t>
        <a:bodyPr/>
        <a:lstStyle/>
        <a:p>
          <a:endParaRPr lang="en-US"/>
        </a:p>
      </dgm:t>
    </dgm:pt>
  </dgm:ptLst>
  <dgm:cxnLst>
    <dgm:cxn modelId="{0C22405A-B85C-4960-AEE5-8F04D1A58815}" srcId="{06F2A0BA-4416-418A-ADA7-C5EF62553E3F}" destId="{B87C8844-248F-44FC-A493-5D6FEED94C93}" srcOrd="0" destOrd="0" parTransId="{AA106665-51DC-46FA-9423-438A15414899}" sibTransId="{30AFB64D-727B-42C6-86AF-CD9E13FC19C9}"/>
    <dgm:cxn modelId="{281169FA-007D-47BA-A90C-FA1C60E725A8}" type="presOf" srcId="{1D82903E-DF58-4D17-811F-79A03F2B8C05}" destId="{33468D8F-A36C-4F9A-9FE6-B5F243E175F1}" srcOrd="0" destOrd="0" presId="urn:microsoft.com/office/officeart/2005/8/layout/chevron2"/>
    <dgm:cxn modelId="{D3FED5A1-20DC-4ECA-8B49-A1A0B6F1CFCD}" type="presOf" srcId="{06F2A0BA-4416-418A-ADA7-C5EF62553E3F}" destId="{C3D72A36-5AB7-494F-9C30-92B7667A8441}" srcOrd="0" destOrd="0" presId="urn:microsoft.com/office/officeart/2005/8/layout/chevron2"/>
    <dgm:cxn modelId="{CA8C93F2-8E0D-4933-89DD-117B43A3DAC9}" srcId="{DD8B2741-BFCD-440C-A44C-20DFC0DDF4F4}" destId="{96F8008C-9969-4393-B08D-AC1ABC198F5A}" srcOrd="1" destOrd="0" parTransId="{8C73BE32-0F2E-404A-A93A-087972D96CDA}" sibTransId="{A52165AE-73BB-4B48-8830-F08385218F9E}"/>
    <dgm:cxn modelId="{C2AA28BC-73CF-4FE3-86EA-F382F74BDEAA}" type="presOf" srcId="{55A172DC-F574-43C7-999E-27A7C9B30A0E}" destId="{30E9111D-1D5C-4B26-A72E-5E34E2CC7AD6}" srcOrd="0" destOrd="0" presId="urn:microsoft.com/office/officeart/2005/8/layout/chevron2"/>
    <dgm:cxn modelId="{73873542-AF9E-4F80-8B00-69CF29012CC0}" type="presOf" srcId="{DD8B2741-BFCD-440C-A44C-20DFC0DDF4F4}" destId="{62F76E2A-A919-41F4-A0FE-3A7AD6C750FC}" srcOrd="0" destOrd="0" presId="urn:microsoft.com/office/officeart/2005/8/layout/chevron2"/>
    <dgm:cxn modelId="{04CA59EA-97EF-4814-BE2F-4CF6A16E2E06}" srcId="{2FFE2910-80C0-4428-BB8F-1433E5EFA67F}" destId="{55A172DC-F574-43C7-999E-27A7C9B30A0E}" srcOrd="0" destOrd="0" parTransId="{408E2BCF-02D2-4F4B-91BF-9992249319DF}" sibTransId="{A0144B69-220F-446F-8E49-D9D46EDEC1B0}"/>
    <dgm:cxn modelId="{5F9E79E2-A4C7-4F1A-A790-163B4482414E}" type="presOf" srcId="{B87C8844-248F-44FC-A493-5D6FEED94C93}" destId="{24FEE39C-20A5-48E2-98F0-4939885F8723}" srcOrd="0" destOrd="0" presId="urn:microsoft.com/office/officeart/2005/8/layout/chevron2"/>
    <dgm:cxn modelId="{9B9C287B-0621-4D82-B727-D04D0B69DC4B}" type="presOf" srcId="{2FFE2910-80C0-4428-BB8F-1433E5EFA67F}" destId="{8AF0BED9-CF91-4373-BED8-5E28A69A3E53}" srcOrd="0" destOrd="0" presId="urn:microsoft.com/office/officeart/2005/8/layout/chevron2"/>
    <dgm:cxn modelId="{89E4E5C8-78A3-4CB7-B967-A4D3AA1D8872}" srcId="{96F8008C-9969-4393-B08D-AC1ABC198F5A}" destId="{1D82903E-DF58-4D17-811F-79A03F2B8C05}" srcOrd="0" destOrd="0" parTransId="{1A059283-06B8-4BDC-9E73-F1974591199E}" sibTransId="{98A96734-5A68-417A-A8F4-E7ECCF76A775}"/>
    <dgm:cxn modelId="{7C3C0698-AEF8-4690-BE04-00C5DCB3C743}" srcId="{DD8B2741-BFCD-440C-A44C-20DFC0DDF4F4}" destId="{06F2A0BA-4416-418A-ADA7-C5EF62553E3F}" srcOrd="0" destOrd="0" parTransId="{62F0EFEC-4292-496E-B26E-26F6918E1E17}" sibTransId="{0CCD4F6A-435C-4C60-8FFA-F89A945F462A}"/>
    <dgm:cxn modelId="{CC99BB0A-AA60-4D03-8E2E-C4368988EFAA}" type="presOf" srcId="{96F8008C-9969-4393-B08D-AC1ABC198F5A}" destId="{B147FE10-ED15-45BD-B3A4-C3281EF2E0B1}" srcOrd="0" destOrd="0" presId="urn:microsoft.com/office/officeart/2005/8/layout/chevron2"/>
    <dgm:cxn modelId="{E4A18646-B457-4F39-A455-C8C4470FF935}" srcId="{DD8B2741-BFCD-440C-A44C-20DFC0DDF4F4}" destId="{2FFE2910-80C0-4428-BB8F-1433E5EFA67F}" srcOrd="2" destOrd="0" parTransId="{601E2748-7FF5-47AB-A1EF-32EC132C2852}" sibTransId="{81EE4235-5581-4980-928B-82D79710D218}"/>
    <dgm:cxn modelId="{B5359654-2031-4C41-BC87-6C4B508BFFFE}" type="presParOf" srcId="{62F76E2A-A919-41F4-A0FE-3A7AD6C750FC}" destId="{B115E81C-95C6-4112-97B3-F3B2E2BDBD06}" srcOrd="0" destOrd="0" presId="urn:microsoft.com/office/officeart/2005/8/layout/chevron2"/>
    <dgm:cxn modelId="{B6921716-5C6A-49D8-A601-7524BD39D2CC}" type="presParOf" srcId="{B115E81C-95C6-4112-97B3-F3B2E2BDBD06}" destId="{C3D72A36-5AB7-494F-9C30-92B7667A8441}" srcOrd="0" destOrd="0" presId="urn:microsoft.com/office/officeart/2005/8/layout/chevron2"/>
    <dgm:cxn modelId="{D7007D2F-F684-479F-9927-998E2E87B078}" type="presParOf" srcId="{B115E81C-95C6-4112-97B3-F3B2E2BDBD06}" destId="{24FEE39C-20A5-48E2-98F0-4939885F8723}" srcOrd="1" destOrd="0" presId="urn:microsoft.com/office/officeart/2005/8/layout/chevron2"/>
    <dgm:cxn modelId="{9492BB2D-1AAD-4210-96BD-076C12F72355}" type="presParOf" srcId="{62F76E2A-A919-41F4-A0FE-3A7AD6C750FC}" destId="{0854D3C4-C45B-43A1-B1BE-B015F8095EE2}" srcOrd="1" destOrd="0" presId="urn:microsoft.com/office/officeart/2005/8/layout/chevron2"/>
    <dgm:cxn modelId="{EF4D34BB-D1A4-4F98-B480-B06D2D137EC7}" type="presParOf" srcId="{62F76E2A-A919-41F4-A0FE-3A7AD6C750FC}" destId="{5F3BE62A-EFEF-4F5D-825D-10232F083304}" srcOrd="2" destOrd="0" presId="urn:microsoft.com/office/officeart/2005/8/layout/chevron2"/>
    <dgm:cxn modelId="{AC12A083-A9E6-4B7C-8F75-4C34F8307604}" type="presParOf" srcId="{5F3BE62A-EFEF-4F5D-825D-10232F083304}" destId="{B147FE10-ED15-45BD-B3A4-C3281EF2E0B1}" srcOrd="0" destOrd="0" presId="urn:microsoft.com/office/officeart/2005/8/layout/chevron2"/>
    <dgm:cxn modelId="{EFCCF884-53AA-4BA0-A0D5-EFAFE4972D96}" type="presParOf" srcId="{5F3BE62A-EFEF-4F5D-825D-10232F083304}" destId="{33468D8F-A36C-4F9A-9FE6-B5F243E175F1}" srcOrd="1" destOrd="0" presId="urn:microsoft.com/office/officeart/2005/8/layout/chevron2"/>
    <dgm:cxn modelId="{80A63DB6-1FB0-4368-BE51-28D96BEA4522}" type="presParOf" srcId="{62F76E2A-A919-41F4-A0FE-3A7AD6C750FC}" destId="{1395CC88-95D9-4509-A96F-CF450EB135C9}" srcOrd="3" destOrd="0" presId="urn:microsoft.com/office/officeart/2005/8/layout/chevron2"/>
    <dgm:cxn modelId="{57262E34-2AC9-4175-9DA2-0B48FE61EE49}" type="presParOf" srcId="{62F76E2A-A919-41F4-A0FE-3A7AD6C750FC}" destId="{26B5F983-B2C0-4A07-B54C-54BA23D7E38D}" srcOrd="4" destOrd="0" presId="urn:microsoft.com/office/officeart/2005/8/layout/chevron2"/>
    <dgm:cxn modelId="{DDF84E93-FD4B-41CB-AB9A-57787463BC03}" type="presParOf" srcId="{26B5F983-B2C0-4A07-B54C-54BA23D7E38D}" destId="{8AF0BED9-CF91-4373-BED8-5E28A69A3E53}" srcOrd="0" destOrd="0" presId="urn:microsoft.com/office/officeart/2005/8/layout/chevron2"/>
    <dgm:cxn modelId="{C49F7C9B-FD6E-4828-9DD3-D90525A015E8}" type="presParOf" srcId="{26B5F983-B2C0-4A07-B54C-54BA23D7E38D}" destId="{30E9111D-1D5C-4B26-A72E-5E34E2CC7AD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5482C36-AD3E-46CA-87C6-FF90DF76E491}" type="doc">
      <dgm:prSet loTypeId="urn:microsoft.com/office/officeart/2005/8/layout/radial5" loCatId="cycle" qsTypeId="urn:microsoft.com/office/officeart/2005/8/quickstyle/simple1" qsCatId="simple" csTypeId="urn:microsoft.com/office/officeart/2005/8/colors/colorful3" csCatId="colorful" phldr="1"/>
      <dgm:spPr/>
      <dgm:t>
        <a:bodyPr/>
        <a:lstStyle/>
        <a:p>
          <a:endParaRPr lang="en-US"/>
        </a:p>
      </dgm:t>
    </dgm:pt>
    <dgm:pt modelId="{DC699D62-9F83-4CE3-AA2F-AAB4524922D7}">
      <dgm:prSet phldrT="[Text]"/>
      <dgm:spPr/>
      <dgm:t>
        <a:bodyPr/>
        <a:lstStyle/>
        <a:p>
          <a:r>
            <a:rPr lang="en-US" dirty="0" smtClean="0"/>
            <a:t>HỌC</a:t>
          </a:r>
          <a:endParaRPr lang="en-US" dirty="0"/>
        </a:p>
      </dgm:t>
    </dgm:pt>
    <dgm:pt modelId="{42C86BAB-28A7-4A65-B519-20033A7C842E}" type="parTrans" cxnId="{A23EB022-D87E-4AEA-B393-2C578DFD55BC}">
      <dgm:prSet/>
      <dgm:spPr/>
      <dgm:t>
        <a:bodyPr/>
        <a:lstStyle/>
        <a:p>
          <a:endParaRPr lang="en-US"/>
        </a:p>
      </dgm:t>
    </dgm:pt>
    <dgm:pt modelId="{6C8A9704-78A9-4504-BB9A-2C5A37CA7EF2}" type="sibTrans" cxnId="{A23EB022-D87E-4AEA-B393-2C578DFD55BC}">
      <dgm:prSet/>
      <dgm:spPr/>
      <dgm:t>
        <a:bodyPr/>
        <a:lstStyle/>
        <a:p>
          <a:endParaRPr lang="en-US"/>
        </a:p>
      </dgm:t>
    </dgm:pt>
    <dgm:pt modelId="{17674EA1-585F-4317-B392-1E275273301D}">
      <dgm:prSet phldrT="[Text]"/>
      <dgm:spPr/>
      <dgm:t>
        <a:bodyPr/>
        <a:lstStyle/>
        <a:p>
          <a:r>
            <a:rPr lang="en-US" b="1" dirty="0" smtClean="0"/>
            <a:t>TỒN TẠI</a:t>
          </a:r>
          <a:endParaRPr lang="en-US" b="1" dirty="0"/>
        </a:p>
      </dgm:t>
    </dgm:pt>
    <dgm:pt modelId="{7FC69A44-476F-4215-B151-76AB8B003C5E}" type="parTrans" cxnId="{40937AFB-6DFF-4218-BB8B-1BA17325A2F0}">
      <dgm:prSet/>
      <dgm:spPr/>
      <dgm:t>
        <a:bodyPr/>
        <a:lstStyle/>
        <a:p>
          <a:endParaRPr lang="en-US"/>
        </a:p>
      </dgm:t>
    </dgm:pt>
    <dgm:pt modelId="{8B6E523A-1D4E-4BBD-8DC5-B67CF35EBB7B}" type="sibTrans" cxnId="{40937AFB-6DFF-4218-BB8B-1BA17325A2F0}">
      <dgm:prSet/>
      <dgm:spPr/>
      <dgm:t>
        <a:bodyPr/>
        <a:lstStyle/>
        <a:p>
          <a:endParaRPr lang="en-US"/>
        </a:p>
      </dgm:t>
    </dgm:pt>
    <dgm:pt modelId="{2262245B-829A-4DD7-A264-0B0FD18449A3}">
      <dgm:prSet phldrT="[Text]"/>
      <dgm:spPr/>
      <dgm:t>
        <a:bodyPr/>
        <a:lstStyle/>
        <a:p>
          <a:r>
            <a:rPr lang="en-US" b="1" dirty="0" smtClean="0"/>
            <a:t>CHUNG SỐNG</a:t>
          </a:r>
          <a:endParaRPr lang="en-US" b="1" dirty="0"/>
        </a:p>
      </dgm:t>
    </dgm:pt>
    <dgm:pt modelId="{D6EB2104-8F1D-47FF-8843-0A7EE1F212F4}" type="parTrans" cxnId="{957D56A5-FE17-4A2F-9703-251035D6DD0F}">
      <dgm:prSet/>
      <dgm:spPr/>
      <dgm:t>
        <a:bodyPr/>
        <a:lstStyle/>
        <a:p>
          <a:endParaRPr lang="en-US"/>
        </a:p>
      </dgm:t>
    </dgm:pt>
    <dgm:pt modelId="{CA0664D8-D32F-4207-83EC-4489E113D7FC}" type="sibTrans" cxnId="{957D56A5-FE17-4A2F-9703-251035D6DD0F}">
      <dgm:prSet/>
      <dgm:spPr/>
      <dgm:t>
        <a:bodyPr/>
        <a:lstStyle/>
        <a:p>
          <a:endParaRPr lang="en-US"/>
        </a:p>
      </dgm:t>
    </dgm:pt>
    <dgm:pt modelId="{AF538EF4-14AC-4B86-8D76-1166A5F97BE6}">
      <dgm:prSet phldrT="[Text]"/>
      <dgm:spPr/>
      <dgm:t>
        <a:bodyPr/>
        <a:lstStyle/>
        <a:p>
          <a:r>
            <a:rPr lang="en-US" b="1" dirty="0" smtClean="0"/>
            <a:t>LÀM</a:t>
          </a:r>
          <a:endParaRPr lang="en-US" b="1" dirty="0"/>
        </a:p>
      </dgm:t>
    </dgm:pt>
    <dgm:pt modelId="{069A9AFF-4195-4EBA-9405-3B65097DC39F}" type="parTrans" cxnId="{91433DDD-AB38-4450-9D7F-4312EB0B1A10}">
      <dgm:prSet/>
      <dgm:spPr/>
      <dgm:t>
        <a:bodyPr/>
        <a:lstStyle/>
        <a:p>
          <a:endParaRPr lang="en-US"/>
        </a:p>
      </dgm:t>
    </dgm:pt>
    <dgm:pt modelId="{C74AB913-555A-4023-997E-87CFAE8E6F40}" type="sibTrans" cxnId="{91433DDD-AB38-4450-9D7F-4312EB0B1A10}">
      <dgm:prSet/>
      <dgm:spPr/>
      <dgm:t>
        <a:bodyPr/>
        <a:lstStyle/>
        <a:p>
          <a:endParaRPr lang="en-US"/>
        </a:p>
      </dgm:t>
    </dgm:pt>
    <dgm:pt modelId="{11B05D6C-2E16-4490-B9B0-5D3BEF547B35}">
      <dgm:prSet phldrT="[Text]"/>
      <dgm:spPr/>
      <dgm:t>
        <a:bodyPr/>
        <a:lstStyle/>
        <a:p>
          <a:r>
            <a:rPr lang="en-US" b="1" dirty="0" smtClean="0"/>
            <a:t>BIẾT</a:t>
          </a:r>
          <a:endParaRPr lang="en-US" b="1" dirty="0"/>
        </a:p>
      </dgm:t>
    </dgm:pt>
    <dgm:pt modelId="{027873CD-EC7D-44A6-8B8E-EF5743E05168}" type="parTrans" cxnId="{56056F50-99E5-433C-B249-59EC44B07468}">
      <dgm:prSet/>
      <dgm:spPr/>
      <dgm:t>
        <a:bodyPr/>
        <a:lstStyle/>
        <a:p>
          <a:endParaRPr lang="en-US"/>
        </a:p>
      </dgm:t>
    </dgm:pt>
    <dgm:pt modelId="{EA252808-7BA6-4163-9A3D-6B911F8782C5}" type="sibTrans" cxnId="{56056F50-99E5-433C-B249-59EC44B07468}">
      <dgm:prSet/>
      <dgm:spPr/>
      <dgm:t>
        <a:bodyPr/>
        <a:lstStyle/>
        <a:p>
          <a:endParaRPr lang="en-US"/>
        </a:p>
      </dgm:t>
    </dgm:pt>
    <dgm:pt modelId="{73F91D5B-9532-432F-ABDB-F20961736E1B}" type="pres">
      <dgm:prSet presAssocID="{15482C36-AD3E-46CA-87C6-FF90DF76E491}" presName="Name0" presStyleCnt="0">
        <dgm:presLayoutVars>
          <dgm:chMax val="1"/>
          <dgm:dir/>
          <dgm:animLvl val="ctr"/>
          <dgm:resizeHandles val="exact"/>
        </dgm:presLayoutVars>
      </dgm:prSet>
      <dgm:spPr/>
      <dgm:t>
        <a:bodyPr/>
        <a:lstStyle/>
        <a:p>
          <a:endParaRPr lang="en-US"/>
        </a:p>
      </dgm:t>
    </dgm:pt>
    <dgm:pt modelId="{937E2957-15A6-484E-8AAD-C438D0D45C2F}" type="pres">
      <dgm:prSet presAssocID="{DC699D62-9F83-4CE3-AA2F-AAB4524922D7}" presName="centerShape" presStyleLbl="node0" presStyleIdx="0" presStyleCnt="1"/>
      <dgm:spPr/>
      <dgm:t>
        <a:bodyPr/>
        <a:lstStyle/>
        <a:p>
          <a:endParaRPr lang="en-US"/>
        </a:p>
      </dgm:t>
    </dgm:pt>
    <dgm:pt modelId="{5E80D281-3796-43EE-99E2-E50F1BAA2D9E}" type="pres">
      <dgm:prSet presAssocID="{7FC69A44-476F-4215-B151-76AB8B003C5E}" presName="parTrans" presStyleLbl="sibTrans2D1" presStyleIdx="0" presStyleCnt="4"/>
      <dgm:spPr/>
      <dgm:t>
        <a:bodyPr/>
        <a:lstStyle/>
        <a:p>
          <a:endParaRPr lang="en-US"/>
        </a:p>
      </dgm:t>
    </dgm:pt>
    <dgm:pt modelId="{78191E64-01D6-481F-9AB6-F136EE31D88D}" type="pres">
      <dgm:prSet presAssocID="{7FC69A44-476F-4215-B151-76AB8B003C5E}" presName="connectorText" presStyleLbl="sibTrans2D1" presStyleIdx="0" presStyleCnt="4"/>
      <dgm:spPr/>
      <dgm:t>
        <a:bodyPr/>
        <a:lstStyle/>
        <a:p>
          <a:endParaRPr lang="en-US"/>
        </a:p>
      </dgm:t>
    </dgm:pt>
    <dgm:pt modelId="{4653D882-8900-41EB-9F6F-8A0988738759}" type="pres">
      <dgm:prSet presAssocID="{17674EA1-585F-4317-B392-1E275273301D}" presName="node" presStyleLbl="node1" presStyleIdx="0" presStyleCnt="4" custScaleX="120783">
        <dgm:presLayoutVars>
          <dgm:bulletEnabled val="1"/>
        </dgm:presLayoutVars>
      </dgm:prSet>
      <dgm:spPr/>
      <dgm:t>
        <a:bodyPr/>
        <a:lstStyle/>
        <a:p>
          <a:endParaRPr lang="en-US"/>
        </a:p>
      </dgm:t>
    </dgm:pt>
    <dgm:pt modelId="{4F77A1D0-D88A-4A69-A7F7-6DB9FC3B9E1F}" type="pres">
      <dgm:prSet presAssocID="{D6EB2104-8F1D-47FF-8843-0A7EE1F212F4}" presName="parTrans" presStyleLbl="sibTrans2D1" presStyleIdx="1" presStyleCnt="4"/>
      <dgm:spPr/>
      <dgm:t>
        <a:bodyPr/>
        <a:lstStyle/>
        <a:p>
          <a:endParaRPr lang="en-US"/>
        </a:p>
      </dgm:t>
    </dgm:pt>
    <dgm:pt modelId="{D80754C3-3D8A-47DE-8CBE-0A16849B6222}" type="pres">
      <dgm:prSet presAssocID="{D6EB2104-8F1D-47FF-8843-0A7EE1F212F4}" presName="connectorText" presStyleLbl="sibTrans2D1" presStyleIdx="1" presStyleCnt="4"/>
      <dgm:spPr/>
      <dgm:t>
        <a:bodyPr/>
        <a:lstStyle/>
        <a:p>
          <a:endParaRPr lang="en-US"/>
        </a:p>
      </dgm:t>
    </dgm:pt>
    <dgm:pt modelId="{65C69710-04ED-4792-B592-9427235ED018}" type="pres">
      <dgm:prSet presAssocID="{2262245B-829A-4DD7-A264-0B0FD18449A3}" presName="node" presStyleLbl="node1" presStyleIdx="1" presStyleCnt="4">
        <dgm:presLayoutVars>
          <dgm:bulletEnabled val="1"/>
        </dgm:presLayoutVars>
      </dgm:prSet>
      <dgm:spPr/>
      <dgm:t>
        <a:bodyPr/>
        <a:lstStyle/>
        <a:p>
          <a:endParaRPr lang="en-US"/>
        </a:p>
      </dgm:t>
    </dgm:pt>
    <dgm:pt modelId="{E5564F10-6AD2-4F0A-911F-98AE198626A2}" type="pres">
      <dgm:prSet presAssocID="{069A9AFF-4195-4EBA-9405-3B65097DC39F}" presName="parTrans" presStyleLbl="sibTrans2D1" presStyleIdx="2" presStyleCnt="4"/>
      <dgm:spPr/>
      <dgm:t>
        <a:bodyPr/>
        <a:lstStyle/>
        <a:p>
          <a:endParaRPr lang="en-US"/>
        </a:p>
      </dgm:t>
    </dgm:pt>
    <dgm:pt modelId="{E0D40ED5-58FE-4D47-8E5A-1EF74E1565B4}" type="pres">
      <dgm:prSet presAssocID="{069A9AFF-4195-4EBA-9405-3B65097DC39F}" presName="connectorText" presStyleLbl="sibTrans2D1" presStyleIdx="2" presStyleCnt="4"/>
      <dgm:spPr/>
      <dgm:t>
        <a:bodyPr/>
        <a:lstStyle/>
        <a:p>
          <a:endParaRPr lang="en-US"/>
        </a:p>
      </dgm:t>
    </dgm:pt>
    <dgm:pt modelId="{E059D80A-1C0C-401E-8C90-7708783E7DEA}" type="pres">
      <dgm:prSet presAssocID="{AF538EF4-14AC-4B86-8D76-1166A5F97BE6}" presName="node" presStyleLbl="node1" presStyleIdx="2" presStyleCnt="4">
        <dgm:presLayoutVars>
          <dgm:bulletEnabled val="1"/>
        </dgm:presLayoutVars>
      </dgm:prSet>
      <dgm:spPr/>
      <dgm:t>
        <a:bodyPr/>
        <a:lstStyle/>
        <a:p>
          <a:endParaRPr lang="en-US"/>
        </a:p>
      </dgm:t>
    </dgm:pt>
    <dgm:pt modelId="{A95E4BF9-45D0-416C-93F5-C46D9BB8DFD8}" type="pres">
      <dgm:prSet presAssocID="{027873CD-EC7D-44A6-8B8E-EF5743E05168}" presName="parTrans" presStyleLbl="sibTrans2D1" presStyleIdx="3" presStyleCnt="4"/>
      <dgm:spPr/>
      <dgm:t>
        <a:bodyPr/>
        <a:lstStyle/>
        <a:p>
          <a:endParaRPr lang="en-US"/>
        </a:p>
      </dgm:t>
    </dgm:pt>
    <dgm:pt modelId="{0E872933-FD6D-4271-990C-9C34CE8B6EB2}" type="pres">
      <dgm:prSet presAssocID="{027873CD-EC7D-44A6-8B8E-EF5743E05168}" presName="connectorText" presStyleLbl="sibTrans2D1" presStyleIdx="3" presStyleCnt="4"/>
      <dgm:spPr/>
      <dgm:t>
        <a:bodyPr/>
        <a:lstStyle/>
        <a:p>
          <a:endParaRPr lang="en-US"/>
        </a:p>
      </dgm:t>
    </dgm:pt>
    <dgm:pt modelId="{8565AD48-97DF-45AF-B5BF-C49C1A71C6B1}" type="pres">
      <dgm:prSet presAssocID="{11B05D6C-2E16-4490-B9B0-5D3BEF547B35}" presName="node" presStyleLbl="node1" presStyleIdx="3" presStyleCnt="4">
        <dgm:presLayoutVars>
          <dgm:bulletEnabled val="1"/>
        </dgm:presLayoutVars>
      </dgm:prSet>
      <dgm:spPr/>
      <dgm:t>
        <a:bodyPr/>
        <a:lstStyle/>
        <a:p>
          <a:endParaRPr lang="en-US"/>
        </a:p>
      </dgm:t>
    </dgm:pt>
  </dgm:ptLst>
  <dgm:cxnLst>
    <dgm:cxn modelId="{BC11222A-A57E-4580-B10B-C25A33539AA8}" type="presOf" srcId="{027873CD-EC7D-44A6-8B8E-EF5743E05168}" destId="{A95E4BF9-45D0-416C-93F5-C46D9BB8DFD8}" srcOrd="0" destOrd="0" presId="urn:microsoft.com/office/officeart/2005/8/layout/radial5"/>
    <dgm:cxn modelId="{F8843591-840A-448B-941A-2A52A15DE126}" type="presOf" srcId="{2262245B-829A-4DD7-A264-0B0FD18449A3}" destId="{65C69710-04ED-4792-B592-9427235ED018}" srcOrd="0" destOrd="0" presId="urn:microsoft.com/office/officeart/2005/8/layout/radial5"/>
    <dgm:cxn modelId="{5EADD9C5-1358-4E6C-B90D-F97086430598}" type="presOf" srcId="{11B05D6C-2E16-4490-B9B0-5D3BEF547B35}" destId="{8565AD48-97DF-45AF-B5BF-C49C1A71C6B1}" srcOrd="0" destOrd="0" presId="urn:microsoft.com/office/officeart/2005/8/layout/radial5"/>
    <dgm:cxn modelId="{4B98EE2C-3374-402D-9469-E1F48BA5D51E}" type="presOf" srcId="{15482C36-AD3E-46CA-87C6-FF90DF76E491}" destId="{73F91D5B-9532-432F-ABDB-F20961736E1B}" srcOrd="0" destOrd="0" presId="urn:microsoft.com/office/officeart/2005/8/layout/radial5"/>
    <dgm:cxn modelId="{56056F50-99E5-433C-B249-59EC44B07468}" srcId="{DC699D62-9F83-4CE3-AA2F-AAB4524922D7}" destId="{11B05D6C-2E16-4490-B9B0-5D3BEF547B35}" srcOrd="3" destOrd="0" parTransId="{027873CD-EC7D-44A6-8B8E-EF5743E05168}" sibTransId="{EA252808-7BA6-4163-9A3D-6B911F8782C5}"/>
    <dgm:cxn modelId="{B84DC1E0-8557-4B74-98D3-2D7870C661B9}" type="presOf" srcId="{D6EB2104-8F1D-47FF-8843-0A7EE1F212F4}" destId="{4F77A1D0-D88A-4A69-A7F7-6DB9FC3B9E1F}" srcOrd="0" destOrd="0" presId="urn:microsoft.com/office/officeart/2005/8/layout/radial5"/>
    <dgm:cxn modelId="{A23EB022-D87E-4AEA-B393-2C578DFD55BC}" srcId="{15482C36-AD3E-46CA-87C6-FF90DF76E491}" destId="{DC699D62-9F83-4CE3-AA2F-AAB4524922D7}" srcOrd="0" destOrd="0" parTransId="{42C86BAB-28A7-4A65-B519-20033A7C842E}" sibTransId="{6C8A9704-78A9-4504-BB9A-2C5A37CA7EF2}"/>
    <dgm:cxn modelId="{FC328B7E-DCBC-4700-880E-0DECDEC5D3E3}" type="presOf" srcId="{027873CD-EC7D-44A6-8B8E-EF5743E05168}" destId="{0E872933-FD6D-4271-990C-9C34CE8B6EB2}" srcOrd="1" destOrd="0" presId="urn:microsoft.com/office/officeart/2005/8/layout/radial5"/>
    <dgm:cxn modelId="{C179C52E-5B01-4F07-B4E5-EFFCBB1615AD}" type="presOf" srcId="{D6EB2104-8F1D-47FF-8843-0A7EE1F212F4}" destId="{D80754C3-3D8A-47DE-8CBE-0A16849B6222}" srcOrd="1" destOrd="0" presId="urn:microsoft.com/office/officeart/2005/8/layout/radial5"/>
    <dgm:cxn modelId="{66CFC4DC-75E3-4942-A248-1C4AE6FE225C}" type="presOf" srcId="{7FC69A44-476F-4215-B151-76AB8B003C5E}" destId="{78191E64-01D6-481F-9AB6-F136EE31D88D}" srcOrd="1" destOrd="0" presId="urn:microsoft.com/office/officeart/2005/8/layout/radial5"/>
    <dgm:cxn modelId="{4B508BBB-CD00-4931-890E-050BA2416323}" type="presOf" srcId="{069A9AFF-4195-4EBA-9405-3B65097DC39F}" destId="{E5564F10-6AD2-4F0A-911F-98AE198626A2}" srcOrd="0" destOrd="0" presId="urn:microsoft.com/office/officeart/2005/8/layout/radial5"/>
    <dgm:cxn modelId="{C3D2E57B-C6B3-428B-A23E-B417D0975071}" type="presOf" srcId="{069A9AFF-4195-4EBA-9405-3B65097DC39F}" destId="{E0D40ED5-58FE-4D47-8E5A-1EF74E1565B4}" srcOrd="1" destOrd="0" presId="urn:microsoft.com/office/officeart/2005/8/layout/radial5"/>
    <dgm:cxn modelId="{91433DDD-AB38-4450-9D7F-4312EB0B1A10}" srcId="{DC699D62-9F83-4CE3-AA2F-AAB4524922D7}" destId="{AF538EF4-14AC-4B86-8D76-1166A5F97BE6}" srcOrd="2" destOrd="0" parTransId="{069A9AFF-4195-4EBA-9405-3B65097DC39F}" sibTransId="{C74AB913-555A-4023-997E-87CFAE8E6F40}"/>
    <dgm:cxn modelId="{11468A1C-ED86-4FAC-884E-BCB8AC9C6E3A}" type="presOf" srcId="{DC699D62-9F83-4CE3-AA2F-AAB4524922D7}" destId="{937E2957-15A6-484E-8AAD-C438D0D45C2F}" srcOrd="0" destOrd="0" presId="urn:microsoft.com/office/officeart/2005/8/layout/radial5"/>
    <dgm:cxn modelId="{957D56A5-FE17-4A2F-9703-251035D6DD0F}" srcId="{DC699D62-9F83-4CE3-AA2F-AAB4524922D7}" destId="{2262245B-829A-4DD7-A264-0B0FD18449A3}" srcOrd="1" destOrd="0" parTransId="{D6EB2104-8F1D-47FF-8843-0A7EE1F212F4}" sibTransId="{CA0664D8-D32F-4207-83EC-4489E113D7FC}"/>
    <dgm:cxn modelId="{A5FB40DB-3126-41AF-B040-BC621F3B4CA5}" type="presOf" srcId="{AF538EF4-14AC-4B86-8D76-1166A5F97BE6}" destId="{E059D80A-1C0C-401E-8C90-7708783E7DEA}" srcOrd="0" destOrd="0" presId="urn:microsoft.com/office/officeart/2005/8/layout/radial5"/>
    <dgm:cxn modelId="{B205F904-0F9E-48EE-954A-F5E834CD9E36}" type="presOf" srcId="{17674EA1-585F-4317-B392-1E275273301D}" destId="{4653D882-8900-41EB-9F6F-8A0988738759}" srcOrd="0" destOrd="0" presId="urn:microsoft.com/office/officeart/2005/8/layout/radial5"/>
    <dgm:cxn modelId="{40937AFB-6DFF-4218-BB8B-1BA17325A2F0}" srcId="{DC699D62-9F83-4CE3-AA2F-AAB4524922D7}" destId="{17674EA1-585F-4317-B392-1E275273301D}" srcOrd="0" destOrd="0" parTransId="{7FC69A44-476F-4215-B151-76AB8B003C5E}" sibTransId="{8B6E523A-1D4E-4BBD-8DC5-B67CF35EBB7B}"/>
    <dgm:cxn modelId="{D5D5CF93-0FF6-4157-B683-BE452FCF1FBD}" type="presOf" srcId="{7FC69A44-476F-4215-B151-76AB8B003C5E}" destId="{5E80D281-3796-43EE-99E2-E50F1BAA2D9E}" srcOrd="0" destOrd="0" presId="urn:microsoft.com/office/officeart/2005/8/layout/radial5"/>
    <dgm:cxn modelId="{916C18B1-6419-4293-B026-9E93F6E32977}" type="presParOf" srcId="{73F91D5B-9532-432F-ABDB-F20961736E1B}" destId="{937E2957-15A6-484E-8AAD-C438D0D45C2F}" srcOrd="0" destOrd="0" presId="urn:microsoft.com/office/officeart/2005/8/layout/radial5"/>
    <dgm:cxn modelId="{1FF36CA8-A344-4F77-86DD-EC3316A631DE}" type="presParOf" srcId="{73F91D5B-9532-432F-ABDB-F20961736E1B}" destId="{5E80D281-3796-43EE-99E2-E50F1BAA2D9E}" srcOrd="1" destOrd="0" presId="urn:microsoft.com/office/officeart/2005/8/layout/radial5"/>
    <dgm:cxn modelId="{27DBED13-B2A8-4653-906D-E83742A9476E}" type="presParOf" srcId="{5E80D281-3796-43EE-99E2-E50F1BAA2D9E}" destId="{78191E64-01D6-481F-9AB6-F136EE31D88D}" srcOrd="0" destOrd="0" presId="urn:microsoft.com/office/officeart/2005/8/layout/radial5"/>
    <dgm:cxn modelId="{AF46F60C-5F67-4DAE-B73F-2858F35E8AB6}" type="presParOf" srcId="{73F91D5B-9532-432F-ABDB-F20961736E1B}" destId="{4653D882-8900-41EB-9F6F-8A0988738759}" srcOrd="2" destOrd="0" presId="urn:microsoft.com/office/officeart/2005/8/layout/radial5"/>
    <dgm:cxn modelId="{E87514FA-180E-4F87-8B19-3046FA28BF2D}" type="presParOf" srcId="{73F91D5B-9532-432F-ABDB-F20961736E1B}" destId="{4F77A1D0-D88A-4A69-A7F7-6DB9FC3B9E1F}" srcOrd="3" destOrd="0" presId="urn:microsoft.com/office/officeart/2005/8/layout/radial5"/>
    <dgm:cxn modelId="{225F6878-35F8-4223-AA94-E7AC69F14B75}" type="presParOf" srcId="{4F77A1D0-D88A-4A69-A7F7-6DB9FC3B9E1F}" destId="{D80754C3-3D8A-47DE-8CBE-0A16849B6222}" srcOrd="0" destOrd="0" presId="urn:microsoft.com/office/officeart/2005/8/layout/radial5"/>
    <dgm:cxn modelId="{A4CA4A4E-5F79-477E-9D44-7A56ACAC3EE5}" type="presParOf" srcId="{73F91D5B-9532-432F-ABDB-F20961736E1B}" destId="{65C69710-04ED-4792-B592-9427235ED018}" srcOrd="4" destOrd="0" presId="urn:microsoft.com/office/officeart/2005/8/layout/radial5"/>
    <dgm:cxn modelId="{927F846C-82CC-4844-8570-33A57876F2DA}" type="presParOf" srcId="{73F91D5B-9532-432F-ABDB-F20961736E1B}" destId="{E5564F10-6AD2-4F0A-911F-98AE198626A2}" srcOrd="5" destOrd="0" presId="urn:microsoft.com/office/officeart/2005/8/layout/radial5"/>
    <dgm:cxn modelId="{181060B7-C191-41DC-81F5-87BA3438FDD8}" type="presParOf" srcId="{E5564F10-6AD2-4F0A-911F-98AE198626A2}" destId="{E0D40ED5-58FE-4D47-8E5A-1EF74E1565B4}" srcOrd="0" destOrd="0" presId="urn:microsoft.com/office/officeart/2005/8/layout/radial5"/>
    <dgm:cxn modelId="{ACC9A9B9-44DD-4769-BD71-071B183FFCFF}" type="presParOf" srcId="{73F91D5B-9532-432F-ABDB-F20961736E1B}" destId="{E059D80A-1C0C-401E-8C90-7708783E7DEA}" srcOrd="6" destOrd="0" presId="urn:microsoft.com/office/officeart/2005/8/layout/radial5"/>
    <dgm:cxn modelId="{34190D01-1830-4078-9B4D-D628B1B8EC2B}" type="presParOf" srcId="{73F91D5B-9532-432F-ABDB-F20961736E1B}" destId="{A95E4BF9-45D0-416C-93F5-C46D9BB8DFD8}" srcOrd="7" destOrd="0" presId="urn:microsoft.com/office/officeart/2005/8/layout/radial5"/>
    <dgm:cxn modelId="{12009BC8-71BE-40D9-A0B6-98E250B2FE90}" type="presParOf" srcId="{A95E4BF9-45D0-416C-93F5-C46D9BB8DFD8}" destId="{0E872933-FD6D-4271-990C-9C34CE8B6EB2}" srcOrd="0" destOrd="0" presId="urn:microsoft.com/office/officeart/2005/8/layout/radial5"/>
    <dgm:cxn modelId="{B196F206-6CD2-46C4-8014-7A5DCF057E6A}" type="presParOf" srcId="{73F91D5B-9532-432F-ABDB-F20961736E1B}" destId="{8565AD48-97DF-45AF-B5BF-C49C1A71C6B1}" srcOrd="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95BDA38-E867-4AF9-B0A2-DB0AB2D7D372}"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en-GB"/>
        </a:p>
      </dgm:t>
    </dgm:pt>
    <dgm:pt modelId="{4A0BC73C-AD80-4C14-B29A-0E8C2DC89B40}">
      <dgm:prSet phldrT="[Text]"/>
      <dgm:spPr/>
      <dgm:t>
        <a:bodyPr/>
        <a:lstStyle/>
        <a:p>
          <a:r>
            <a:rPr lang="vi-VN" dirty="0" smtClean="0"/>
            <a:t>1. </a:t>
          </a:r>
          <a:r>
            <a:rPr lang="en-US" dirty="0" err="1" smtClean="0"/>
            <a:t>Có</a:t>
          </a:r>
          <a:r>
            <a:rPr lang="en-US" dirty="0" smtClean="0"/>
            <a:t> </a:t>
          </a:r>
          <a:r>
            <a:rPr lang="en-US" dirty="0" err="1" smtClean="0"/>
            <a:t>những</a:t>
          </a:r>
          <a:r>
            <a:rPr lang="en-US" dirty="0" smtClean="0"/>
            <a:t> </a:t>
          </a:r>
          <a:r>
            <a:rPr lang="en-US" dirty="0" err="1" smtClean="0"/>
            <a:t>năng</a:t>
          </a:r>
          <a:r>
            <a:rPr lang="en-US" dirty="0" smtClean="0"/>
            <a:t> </a:t>
          </a:r>
          <a:r>
            <a:rPr lang="en-US" dirty="0" err="1" smtClean="0"/>
            <a:t>lực</a:t>
          </a:r>
          <a:r>
            <a:rPr lang="en-US" dirty="0" smtClean="0"/>
            <a:t> </a:t>
          </a:r>
          <a:r>
            <a:rPr lang="en-US" dirty="0" err="1" smtClean="0"/>
            <a:t>nào</a:t>
          </a:r>
          <a:r>
            <a:rPr lang="en-US" dirty="0" smtClean="0"/>
            <a:t>?</a:t>
          </a:r>
          <a:endParaRPr lang="en-GB" dirty="0"/>
        </a:p>
      </dgm:t>
    </dgm:pt>
    <dgm:pt modelId="{9531C8A1-104C-4D8A-B01D-C9CA7489C9DA}" type="parTrans" cxnId="{EF7BC23D-F97E-42BB-B0E6-7F2455A94345}">
      <dgm:prSet/>
      <dgm:spPr/>
      <dgm:t>
        <a:bodyPr/>
        <a:lstStyle/>
        <a:p>
          <a:endParaRPr lang="en-GB"/>
        </a:p>
      </dgm:t>
    </dgm:pt>
    <dgm:pt modelId="{978D5F9B-B442-460B-8F3D-A31B3619F553}" type="sibTrans" cxnId="{EF7BC23D-F97E-42BB-B0E6-7F2455A94345}">
      <dgm:prSet/>
      <dgm:spPr/>
      <dgm:t>
        <a:bodyPr/>
        <a:lstStyle/>
        <a:p>
          <a:endParaRPr lang="en-GB"/>
        </a:p>
      </dgm:t>
    </dgm:pt>
    <dgm:pt modelId="{D03D8C88-10C2-4093-8D53-D0DB89AD478B}">
      <dgm:prSet phldrT="[Text]"/>
      <dgm:spPr/>
      <dgm:t>
        <a:bodyPr/>
        <a:lstStyle/>
        <a:p>
          <a:r>
            <a:rPr lang="vi-VN" dirty="0" smtClean="0"/>
            <a:t>2. </a:t>
          </a:r>
          <a:r>
            <a:rPr lang="en-US" dirty="0" smtClean="0"/>
            <a:t>NL </a:t>
          </a:r>
          <a:r>
            <a:rPr lang="en-US" dirty="0" err="1" smtClean="0"/>
            <a:t>môn</a:t>
          </a:r>
          <a:r>
            <a:rPr lang="en-US" dirty="0" smtClean="0"/>
            <a:t> </a:t>
          </a:r>
          <a:r>
            <a:rPr lang="en-US" dirty="0" err="1" smtClean="0"/>
            <a:t>văn</a:t>
          </a:r>
          <a:r>
            <a:rPr lang="en-US" dirty="0" smtClean="0"/>
            <a:t> </a:t>
          </a:r>
          <a:r>
            <a:rPr lang="en-US" dirty="0" err="1" smtClean="0"/>
            <a:t>là</a:t>
          </a:r>
          <a:r>
            <a:rPr lang="en-US" dirty="0" smtClean="0"/>
            <a:t> </a:t>
          </a:r>
          <a:r>
            <a:rPr lang="en-US" dirty="0" err="1" smtClean="0"/>
            <a:t>gì</a:t>
          </a:r>
          <a:r>
            <a:rPr lang="en-US" dirty="0" smtClean="0"/>
            <a:t>?</a:t>
          </a:r>
          <a:endParaRPr lang="en-GB" dirty="0"/>
        </a:p>
      </dgm:t>
    </dgm:pt>
    <dgm:pt modelId="{FE615498-A8CE-462F-AE65-0F0FBDB2020B}" type="parTrans" cxnId="{24AD4995-3A80-4DA7-8BC2-A6F22AA2B021}">
      <dgm:prSet/>
      <dgm:spPr/>
      <dgm:t>
        <a:bodyPr/>
        <a:lstStyle/>
        <a:p>
          <a:endParaRPr lang="en-GB"/>
        </a:p>
      </dgm:t>
    </dgm:pt>
    <dgm:pt modelId="{E665EFFB-F735-412F-B756-46FA700DC0DE}" type="sibTrans" cxnId="{24AD4995-3A80-4DA7-8BC2-A6F22AA2B021}">
      <dgm:prSet/>
      <dgm:spPr/>
      <dgm:t>
        <a:bodyPr/>
        <a:lstStyle/>
        <a:p>
          <a:endParaRPr lang="en-GB"/>
        </a:p>
      </dgm:t>
    </dgm:pt>
    <dgm:pt modelId="{CB7B7FEC-56EF-490F-9605-B7962A6AE1A4}">
      <dgm:prSet phldrT="[Text]"/>
      <dgm:spPr/>
      <dgm:t>
        <a:bodyPr/>
        <a:lstStyle/>
        <a:p>
          <a:r>
            <a:rPr lang="vi-VN" dirty="0" smtClean="0"/>
            <a:t>3. </a:t>
          </a:r>
          <a:r>
            <a:rPr lang="en-US" dirty="0" err="1" smtClean="0"/>
            <a:t>Dạy</a:t>
          </a:r>
          <a:r>
            <a:rPr lang="en-US" dirty="0" smtClean="0"/>
            <a:t> </a:t>
          </a:r>
          <a:r>
            <a:rPr lang="en-US" dirty="0" err="1" smtClean="0"/>
            <a:t>học</a:t>
          </a:r>
          <a:r>
            <a:rPr lang="en-US" dirty="0" smtClean="0"/>
            <a:t> PTNL </a:t>
          </a:r>
          <a:r>
            <a:rPr lang="en-US" dirty="0" err="1" smtClean="0"/>
            <a:t>ngữ</a:t>
          </a:r>
          <a:r>
            <a:rPr lang="en-US" dirty="0" smtClean="0"/>
            <a:t> </a:t>
          </a:r>
          <a:r>
            <a:rPr lang="en-US" dirty="0" err="1" smtClean="0"/>
            <a:t>văn</a:t>
          </a:r>
          <a:r>
            <a:rPr lang="en-US" dirty="0" smtClean="0"/>
            <a:t>?</a:t>
          </a:r>
          <a:endParaRPr lang="en-GB" dirty="0"/>
        </a:p>
      </dgm:t>
    </dgm:pt>
    <dgm:pt modelId="{68F1A79B-7BD5-4B73-93C2-52198BCEE810}" type="parTrans" cxnId="{3AB4C441-5268-4D96-9A3D-2F8B06005D5F}">
      <dgm:prSet/>
      <dgm:spPr/>
      <dgm:t>
        <a:bodyPr/>
        <a:lstStyle/>
        <a:p>
          <a:endParaRPr lang="en-GB"/>
        </a:p>
      </dgm:t>
    </dgm:pt>
    <dgm:pt modelId="{D9FFCBC5-02FA-4398-959D-078B0A016BE4}" type="sibTrans" cxnId="{3AB4C441-5268-4D96-9A3D-2F8B06005D5F}">
      <dgm:prSet/>
      <dgm:spPr/>
      <dgm:t>
        <a:bodyPr/>
        <a:lstStyle/>
        <a:p>
          <a:endParaRPr lang="en-GB"/>
        </a:p>
      </dgm:t>
    </dgm:pt>
    <dgm:pt modelId="{F230D177-94FB-4FCF-BD29-3EBB4F17835B}" type="pres">
      <dgm:prSet presAssocID="{895BDA38-E867-4AF9-B0A2-DB0AB2D7D372}" presName="Name0" presStyleCnt="0">
        <dgm:presLayoutVars>
          <dgm:chMax val="7"/>
          <dgm:chPref val="7"/>
          <dgm:dir/>
        </dgm:presLayoutVars>
      </dgm:prSet>
      <dgm:spPr/>
      <dgm:t>
        <a:bodyPr/>
        <a:lstStyle/>
        <a:p>
          <a:endParaRPr lang="en-GB"/>
        </a:p>
      </dgm:t>
    </dgm:pt>
    <dgm:pt modelId="{20F92E1D-2353-4DF0-AB59-E36E0E9A0F09}" type="pres">
      <dgm:prSet presAssocID="{895BDA38-E867-4AF9-B0A2-DB0AB2D7D372}" presName="Name1" presStyleCnt="0"/>
      <dgm:spPr/>
      <dgm:t>
        <a:bodyPr/>
        <a:lstStyle/>
        <a:p>
          <a:endParaRPr lang="en-US"/>
        </a:p>
      </dgm:t>
    </dgm:pt>
    <dgm:pt modelId="{41FFBBE0-79B5-4715-8E89-109D8DC7D4D6}" type="pres">
      <dgm:prSet presAssocID="{895BDA38-E867-4AF9-B0A2-DB0AB2D7D372}" presName="cycle" presStyleCnt="0"/>
      <dgm:spPr/>
      <dgm:t>
        <a:bodyPr/>
        <a:lstStyle/>
        <a:p>
          <a:endParaRPr lang="en-US"/>
        </a:p>
      </dgm:t>
    </dgm:pt>
    <dgm:pt modelId="{97B7A6BD-F827-4B81-B6BB-5AEA3605749D}" type="pres">
      <dgm:prSet presAssocID="{895BDA38-E867-4AF9-B0A2-DB0AB2D7D372}" presName="srcNode" presStyleLbl="node1" presStyleIdx="0" presStyleCnt="3"/>
      <dgm:spPr/>
      <dgm:t>
        <a:bodyPr/>
        <a:lstStyle/>
        <a:p>
          <a:endParaRPr lang="en-US"/>
        </a:p>
      </dgm:t>
    </dgm:pt>
    <dgm:pt modelId="{DB676C64-6F76-4D1C-B0B7-B513953CFFC1}" type="pres">
      <dgm:prSet presAssocID="{895BDA38-E867-4AF9-B0A2-DB0AB2D7D372}" presName="conn" presStyleLbl="parChTrans1D2" presStyleIdx="0" presStyleCnt="1"/>
      <dgm:spPr/>
      <dgm:t>
        <a:bodyPr/>
        <a:lstStyle/>
        <a:p>
          <a:endParaRPr lang="en-GB"/>
        </a:p>
      </dgm:t>
    </dgm:pt>
    <dgm:pt modelId="{55160E7C-8B54-455D-888A-CA44780A2DBD}" type="pres">
      <dgm:prSet presAssocID="{895BDA38-E867-4AF9-B0A2-DB0AB2D7D372}" presName="extraNode" presStyleLbl="node1" presStyleIdx="0" presStyleCnt="3"/>
      <dgm:spPr/>
      <dgm:t>
        <a:bodyPr/>
        <a:lstStyle/>
        <a:p>
          <a:endParaRPr lang="en-US"/>
        </a:p>
      </dgm:t>
    </dgm:pt>
    <dgm:pt modelId="{7B5CE062-0BAA-4ADC-BE48-0D0A6E9B7CEC}" type="pres">
      <dgm:prSet presAssocID="{895BDA38-E867-4AF9-B0A2-DB0AB2D7D372}" presName="dstNode" presStyleLbl="node1" presStyleIdx="0" presStyleCnt="3"/>
      <dgm:spPr/>
      <dgm:t>
        <a:bodyPr/>
        <a:lstStyle/>
        <a:p>
          <a:endParaRPr lang="en-US"/>
        </a:p>
      </dgm:t>
    </dgm:pt>
    <dgm:pt modelId="{96B444DF-D368-4D7A-80CD-E98A9C227D44}" type="pres">
      <dgm:prSet presAssocID="{4A0BC73C-AD80-4C14-B29A-0E8C2DC89B40}" presName="text_1" presStyleLbl="node1" presStyleIdx="0" presStyleCnt="3">
        <dgm:presLayoutVars>
          <dgm:bulletEnabled val="1"/>
        </dgm:presLayoutVars>
      </dgm:prSet>
      <dgm:spPr/>
      <dgm:t>
        <a:bodyPr/>
        <a:lstStyle/>
        <a:p>
          <a:endParaRPr lang="en-GB"/>
        </a:p>
      </dgm:t>
    </dgm:pt>
    <dgm:pt modelId="{1CF2A6CB-4D48-4576-8078-3BD0115C5E53}" type="pres">
      <dgm:prSet presAssocID="{4A0BC73C-AD80-4C14-B29A-0E8C2DC89B40}" presName="accent_1" presStyleCnt="0"/>
      <dgm:spPr/>
      <dgm:t>
        <a:bodyPr/>
        <a:lstStyle/>
        <a:p>
          <a:endParaRPr lang="en-US"/>
        </a:p>
      </dgm:t>
    </dgm:pt>
    <dgm:pt modelId="{17038A51-66DE-4267-8564-5C41EDBE87FE}" type="pres">
      <dgm:prSet presAssocID="{4A0BC73C-AD80-4C14-B29A-0E8C2DC89B40}" presName="accentRepeatNode" presStyleLbl="solidFgAcc1" presStyleIdx="0" presStyleCnt="3"/>
      <dgm:spPr/>
      <dgm:t>
        <a:bodyPr/>
        <a:lstStyle/>
        <a:p>
          <a:endParaRPr lang="en-US"/>
        </a:p>
      </dgm:t>
    </dgm:pt>
    <dgm:pt modelId="{3FCB979B-9E46-4422-9633-21CA5BC9618E}" type="pres">
      <dgm:prSet presAssocID="{D03D8C88-10C2-4093-8D53-D0DB89AD478B}" presName="text_2" presStyleLbl="node1" presStyleIdx="1" presStyleCnt="3">
        <dgm:presLayoutVars>
          <dgm:bulletEnabled val="1"/>
        </dgm:presLayoutVars>
      </dgm:prSet>
      <dgm:spPr/>
      <dgm:t>
        <a:bodyPr/>
        <a:lstStyle/>
        <a:p>
          <a:endParaRPr lang="en-GB"/>
        </a:p>
      </dgm:t>
    </dgm:pt>
    <dgm:pt modelId="{7FFAB721-67B6-41F9-9015-8AEADA8EB8F9}" type="pres">
      <dgm:prSet presAssocID="{D03D8C88-10C2-4093-8D53-D0DB89AD478B}" presName="accent_2" presStyleCnt="0"/>
      <dgm:spPr/>
      <dgm:t>
        <a:bodyPr/>
        <a:lstStyle/>
        <a:p>
          <a:endParaRPr lang="en-US"/>
        </a:p>
      </dgm:t>
    </dgm:pt>
    <dgm:pt modelId="{2D42E35E-F332-40FA-A931-DDF86B841E3C}" type="pres">
      <dgm:prSet presAssocID="{D03D8C88-10C2-4093-8D53-D0DB89AD478B}" presName="accentRepeatNode" presStyleLbl="solidFgAcc1" presStyleIdx="1" presStyleCnt="3"/>
      <dgm:spPr/>
      <dgm:t>
        <a:bodyPr/>
        <a:lstStyle/>
        <a:p>
          <a:endParaRPr lang="en-US"/>
        </a:p>
      </dgm:t>
    </dgm:pt>
    <dgm:pt modelId="{C1FB424D-4ACB-4F39-B890-260D89FB004E}" type="pres">
      <dgm:prSet presAssocID="{CB7B7FEC-56EF-490F-9605-B7962A6AE1A4}" presName="text_3" presStyleLbl="node1" presStyleIdx="2" presStyleCnt="3">
        <dgm:presLayoutVars>
          <dgm:bulletEnabled val="1"/>
        </dgm:presLayoutVars>
      </dgm:prSet>
      <dgm:spPr/>
      <dgm:t>
        <a:bodyPr/>
        <a:lstStyle/>
        <a:p>
          <a:endParaRPr lang="en-GB"/>
        </a:p>
      </dgm:t>
    </dgm:pt>
    <dgm:pt modelId="{B9BEA7C7-2B2A-460C-A3B7-B741AC0DB73C}" type="pres">
      <dgm:prSet presAssocID="{CB7B7FEC-56EF-490F-9605-B7962A6AE1A4}" presName="accent_3" presStyleCnt="0"/>
      <dgm:spPr/>
      <dgm:t>
        <a:bodyPr/>
        <a:lstStyle/>
        <a:p>
          <a:endParaRPr lang="en-US"/>
        </a:p>
      </dgm:t>
    </dgm:pt>
    <dgm:pt modelId="{196BFE65-56C2-4BDC-92E9-8C7894802D8D}" type="pres">
      <dgm:prSet presAssocID="{CB7B7FEC-56EF-490F-9605-B7962A6AE1A4}" presName="accentRepeatNode" presStyleLbl="solidFgAcc1" presStyleIdx="2" presStyleCnt="3"/>
      <dgm:spPr/>
      <dgm:t>
        <a:bodyPr/>
        <a:lstStyle/>
        <a:p>
          <a:endParaRPr lang="en-US"/>
        </a:p>
      </dgm:t>
    </dgm:pt>
  </dgm:ptLst>
  <dgm:cxnLst>
    <dgm:cxn modelId="{9878FEB1-E143-4181-9E8B-4C6C9D747933}" type="presOf" srcId="{D03D8C88-10C2-4093-8D53-D0DB89AD478B}" destId="{3FCB979B-9E46-4422-9633-21CA5BC9618E}" srcOrd="0" destOrd="0" presId="urn:microsoft.com/office/officeart/2008/layout/VerticalCurvedList"/>
    <dgm:cxn modelId="{92BADAE2-10FB-4659-821F-7D7628F1E0FB}" type="presOf" srcId="{978D5F9B-B442-460B-8F3D-A31B3619F553}" destId="{DB676C64-6F76-4D1C-B0B7-B513953CFFC1}" srcOrd="0" destOrd="0" presId="urn:microsoft.com/office/officeart/2008/layout/VerticalCurvedList"/>
    <dgm:cxn modelId="{2A2192FC-F3B5-42F1-B5E2-9807C4C62791}" type="presOf" srcId="{895BDA38-E867-4AF9-B0A2-DB0AB2D7D372}" destId="{F230D177-94FB-4FCF-BD29-3EBB4F17835B}" srcOrd="0" destOrd="0" presId="urn:microsoft.com/office/officeart/2008/layout/VerticalCurvedList"/>
    <dgm:cxn modelId="{3AB4C441-5268-4D96-9A3D-2F8B06005D5F}" srcId="{895BDA38-E867-4AF9-B0A2-DB0AB2D7D372}" destId="{CB7B7FEC-56EF-490F-9605-B7962A6AE1A4}" srcOrd="2" destOrd="0" parTransId="{68F1A79B-7BD5-4B73-93C2-52198BCEE810}" sibTransId="{D9FFCBC5-02FA-4398-959D-078B0A016BE4}"/>
    <dgm:cxn modelId="{EF7BC23D-F97E-42BB-B0E6-7F2455A94345}" srcId="{895BDA38-E867-4AF9-B0A2-DB0AB2D7D372}" destId="{4A0BC73C-AD80-4C14-B29A-0E8C2DC89B40}" srcOrd="0" destOrd="0" parTransId="{9531C8A1-104C-4D8A-B01D-C9CA7489C9DA}" sibTransId="{978D5F9B-B442-460B-8F3D-A31B3619F553}"/>
    <dgm:cxn modelId="{E4127112-AA53-48C3-A2FD-E1EF392ADA27}" type="presOf" srcId="{4A0BC73C-AD80-4C14-B29A-0E8C2DC89B40}" destId="{96B444DF-D368-4D7A-80CD-E98A9C227D44}" srcOrd="0" destOrd="0" presId="urn:microsoft.com/office/officeart/2008/layout/VerticalCurvedList"/>
    <dgm:cxn modelId="{24AD4995-3A80-4DA7-8BC2-A6F22AA2B021}" srcId="{895BDA38-E867-4AF9-B0A2-DB0AB2D7D372}" destId="{D03D8C88-10C2-4093-8D53-D0DB89AD478B}" srcOrd="1" destOrd="0" parTransId="{FE615498-A8CE-462F-AE65-0F0FBDB2020B}" sibTransId="{E665EFFB-F735-412F-B756-46FA700DC0DE}"/>
    <dgm:cxn modelId="{0F628444-A0B2-40EE-8708-28AF2AD68D8C}" type="presOf" srcId="{CB7B7FEC-56EF-490F-9605-B7962A6AE1A4}" destId="{C1FB424D-4ACB-4F39-B890-260D89FB004E}" srcOrd="0" destOrd="0" presId="urn:microsoft.com/office/officeart/2008/layout/VerticalCurvedList"/>
    <dgm:cxn modelId="{13845334-ADEB-47EC-9852-CD993AF2561D}" type="presParOf" srcId="{F230D177-94FB-4FCF-BD29-3EBB4F17835B}" destId="{20F92E1D-2353-4DF0-AB59-E36E0E9A0F09}" srcOrd="0" destOrd="0" presId="urn:microsoft.com/office/officeart/2008/layout/VerticalCurvedList"/>
    <dgm:cxn modelId="{49FD62FA-841A-4580-A178-D15608B9B8B4}" type="presParOf" srcId="{20F92E1D-2353-4DF0-AB59-E36E0E9A0F09}" destId="{41FFBBE0-79B5-4715-8E89-109D8DC7D4D6}" srcOrd="0" destOrd="0" presId="urn:microsoft.com/office/officeart/2008/layout/VerticalCurvedList"/>
    <dgm:cxn modelId="{13E7AD24-2427-4D7E-827B-AE7B91A4F617}" type="presParOf" srcId="{41FFBBE0-79B5-4715-8E89-109D8DC7D4D6}" destId="{97B7A6BD-F827-4B81-B6BB-5AEA3605749D}" srcOrd="0" destOrd="0" presId="urn:microsoft.com/office/officeart/2008/layout/VerticalCurvedList"/>
    <dgm:cxn modelId="{D67D88B5-6686-4AD6-9400-436763367FE0}" type="presParOf" srcId="{41FFBBE0-79B5-4715-8E89-109D8DC7D4D6}" destId="{DB676C64-6F76-4D1C-B0B7-B513953CFFC1}" srcOrd="1" destOrd="0" presId="urn:microsoft.com/office/officeart/2008/layout/VerticalCurvedList"/>
    <dgm:cxn modelId="{E82A43E8-D816-4D72-BD1D-3EBD8858E136}" type="presParOf" srcId="{41FFBBE0-79B5-4715-8E89-109D8DC7D4D6}" destId="{55160E7C-8B54-455D-888A-CA44780A2DBD}" srcOrd="2" destOrd="0" presId="urn:microsoft.com/office/officeart/2008/layout/VerticalCurvedList"/>
    <dgm:cxn modelId="{C193179D-4084-4596-9344-E4E1783BB92C}" type="presParOf" srcId="{41FFBBE0-79B5-4715-8E89-109D8DC7D4D6}" destId="{7B5CE062-0BAA-4ADC-BE48-0D0A6E9B7CEC}" srcOrd="3" destOrd="0" presId="urn:microsoft.com/office/officeart/2008/layout/VerticalCurvedList"/>
    <dgm:cxn modelId="{362A3D16-110C-4BCE-8198-6F09BAD9D7AD}" type="presParOf" srcId="{20F92E1D-2353-4DF0-AB59-E36E0E9A0F09}" destId="{96B444DF-D368-4D7A-80CD-E98A9C227D44}" srcOrd="1" destOrd="0" presId="urn:microsoft.com/office/officeart/2008/layout/VerticalCurvedList"/>
    <dgm:cxn modelId="{62468AFA-1FE3-42BC-969D-A687E6827D38}" type="presParOf" srcId="{20F92E1D-2353-4DF0-AB59-E36E0E9A0F09}" destId="{1CF2A6CB-4D48-4576-8078-3BD0115C5E53}" srcOrd="2" destOrd="0" presId="urn:microsoft.com/office/officeart/2008/layout/VerticalCurvedList"/>
    <dgm:cxn modelId="{7BED376F-6F11-48F5-AC6C-1B399CB9056B}" type="presParOf" srcId="{1CF2A6CB-4D48-4576-8078-3BD0115C5E53}" destId="{17038A51-66DE-4267-8564-5C41EDBE87FE}" srcOrd="0" destOrd="0" presId="urn:microsoft.com/office/officeart/2008/layout/VerticalCurvedList"/>
    <dgm:cxn modelId="{B574FED7-23F8-489E-9FBB-CF4A61A23BF2}" type="presParOf" srcId="{20F92E1D-2353-4DF0-AB59-E36E0E9A0F09}" destId="{3FCB979B-9E46-4422-9633-21CA5BC9618E}" srcOrd="3" destOrd="0" presId="urn:microsoft.com/office/officeart/2008/layout/VerticalCurvedList"/>
    <dgm:cxn modelId="{6C7E0695-E331-4FDF-B9E9-634A8F7DC214}" type="presParOf" srcId="{20F92E1D-2353-4DF0-AB59-E36E0E9A0F09}" destId="{7FFAB721-67B6-41F9-9015-8AEADA8EB8F9}" srcOrd="4" destOrd="0" presId="urn:microsoft.com/office/officeart/2008/layout/VerticalCurvedList"/>
    <dgm:cxn modelId="{FDE8F7A9-BB1C-4D24-8D62-E37EB6163BF6}" type="presParOf" srcId="{7FFAB721-67B6-41F9-9015-8AEADA8EB8F9}" destId="{2D42E35E-F332-40FA-A931-DDF86B841E3C}" srcOrd="0" destOrd="0" presId="urn:microsoft.com/office/officeart/2008/layout/VerticalCurvedList"/>
    <dgm:cxn modelId="{52F62C4D-922A-4820-96A6-6461A059C9A0}" type="presParOf" srcId="{20F92E1D-2353-4DF0-AB59-E36E0E9A0F09}" destId="{C1FB424D-4ACB-4F39-B890-260D89FB004E}" srcOrd="5" destOrd="0" presId="urn:microsoft.com/office/officeart/2008/layout/VerticalCurvedList"/>
    <dgm:cxn modelId="{CB0424BB-30C3-4423-92D2-67B4B9F71C25}" type="presParOf" srcId="{20F92E1D-2353-4DF0-AB59-E36E0E9A0F09}" destId="{B9BEA7C7-2B2A-460C-A3B7-B741AC0DB73C}" srcOrd="6" destOrd="0" presId="urn:microsoft.com/office/officeart/2008/layout/VerticalCurvedList"/>
    <dgm:cxn modelId="{2F6644D5-7261-45FE-9C86-B58C6A907966}" type="presParOf" srcId="{B9BEA7C7-2B2A-460C-A3B7-B741AC0DB73C}" destId="{196BFE65-56C2-4BDC-92E9-8C7894802D8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9943C73-7AC4-4138-91C3-70FE003ED885}" type="doc">
      <dgm:prSet loTypeId="urn:microsoft.com/office/officeart/2005/8/layout/pyramid2" loCatId="list" qsTypeId="urn:microsoft.com/office/officeart/2005/8/quickstyle/simple1" qsCatId="simple" csTypeId="urn:microsoft.com/office/officeart/2005/8/colors/colorful2" csCatId="colorful" phldr="1"/>
      <dgm:spPr/>
    </dgm:pt>
    <dgm:pt modelId="{702F6882-59E7-4EB8-B9CE-7AADA0378AB8}">
      <dgm:prSet phldrT="[Text]" custT="1"/>
      <dgm:spPr/>
      <dgm:t>
        <a:bodyPr/>
        <a:lstStyle/>
        <a:p>
          <a:r>
            <a:rPr lang="en-US" sz="2400" dirty="0" err="1" smtClean="0"/>
            <a:t>Giải</a:t>
          </a:r>
          <a:r>
            <a:rPr lang="en-US" sz="2400" dirty="0" smtClean="0"/>
            <a:t> </a:t>
          </a:r>
          <a:r>
            <a:rPr lang="en-US" sz="2400" dirty="0" err="1" smtClean="0"/>
            <a:t>quyết</a:t>
          </a:r>
          <a:r>
            <a:rPr lang="en-US" sz="2400" dirty="0" smtClean="0"/>
            <a:t> </a:t>
          </a:r>
          <a:r>
            <a:rPr lang="en-US" sz="2400" dirty="0" err="1" smtClean="0"/>
            <a:t>vấn</a:t>
          </a:r>
          <a:r>
            <a:rPr lang="en-US" sz="2400" dirty="0" smtClean="0"/>
            <a:t> </a:t>
          </a:r>
          <a:r>
            <a:rPr lang="en-US" sz="2400" dirty="0" err="1" smtClean="0"/>
            <a:t>đề</a:t>
          </a:r>
          <a:r>
            <a:rPr lang="en-US" sz="2400" dirty="0" smtClean="0"/>
            <a:t> VH </a:t>
          </a:r>
          <a:r>
            <a:rPr lang="en-US" sz="2400" dirty="0" err="1" smtClean="0"/>
            <a:t>và</a:t>
          </a:r>
          <a:r>
            <a:rPr lang="en-US" sz="2400" dirty="0" smtClean="0"/>
            <a:t> </a:t>
          </a:r>
          <a:r>
            <a:rPr lang="en-US" sz="2400" dirty="0" err="1" smtClean="0"/>
            <a:t>Sáng</a:t>
          </a:r>
          <a:r>
            <a:rPr lang="en-US" sz="2400" dirty="0" smtClean="0"/>
            <a:t> </a:t>
          </a:r>
          <a:r>
            <a:rPr lang="en-US" sz="2400" dirty="0" err="1" smtClean="0"/>
            <a:t>tạo</a:t>
          </a:r>
          <a:endParaRPr lang="en-US" sz="2400" dirty="0"/>
        </a:p>
      </dgm:t>
    </dgm:pt>
    <dgm:pt modelId="{636AF08A-2132-4195-AA69-454B89A85D13}" type="parTrans" cxnId="{5B7FF007-167B-4FB1-BAEC-BA4C4C5659F3}">
      <dgm:prSet/>
      <dgm:spPr/>
      <dgm:t>
        <a:bodyPr/>
        <a:lstStyle/>
        <a:p>
          <a:endParaRPr lang="en-US"/>
        </a:p>
      </dgm:t>
    </dgm:pt>
    <dgm:pt modelId="{0380BCA2-0E8B-4152-A201-454FEEF9F92E}" type="sibTrans" cxnId="{5B7FF007-167B-4FB1-BAEC-BA4C4C5659F3}">
      <dgm:prSet/>
      <dgm:spPr/>
      <dgm:t>
        <a:bodyPr/>
        <a:lstStyle/>
        <a:p>
          <a:endParaRPr lang="en-US"/>
        </a:p>
      </dgm:t>
    </dgm:pt>
    <dgm:pt modelId="{6279264A-19BC-4DD0-B5DF-AD4CC5F6C6D8}">
      <dgm:prSet phldrT="[Text]" custT="1"/>
      <dgm:spPr/>
      <dgm:t>
        <a:bodyPr/>
        <a:lstStyle/>
        <a:p>
          <a:r>
            <a:rPr lang="en-US" sz="2400" dirty="0" err="1" smtClean="0"/>
            <a:t>Năng</a:t>
          </a:r>
          <a:r>
            <a:rPr lang="en-US" sz="2400" dirty="0" smtClean="0"/>
            <a:t> </a:t>
          </a:r>
          <a:r>
            <a:rPr lang="en-US" sz="2400" dirty="0" err="1" smtClean="0"/>
            <a:t>lực</a:t>
          </a:r>
          <a:r>
            <a:rPr lang="en-US" sz="2400" dirty="0" smtClean="0"/>
            <a:t> </a:t>
          </a:r>
          <a:r>
            <a:rPr lang="en-US" sz="2400" dirty="0" err="1" smtClean="0"/>
            <a:t>thẩm</a:t>
          </a:r>
          <a:r>
            <a:rPr lang="en-US" sz="2400" dirty="0" smtClean="0"/>
            <a:t> </a:t>
          </a:r>
          <a:r>
            <a:rPr lang="en-US" sz="2400" dirty="0" err="1" smtClean="0"/>
            <a:t>mĩ</a:t>
          </a:r>
          <a:endParaRPr lang="en-US" sz="2400" dirty="0"/>
        </a:p>
      </dgm:t>
    </dgm:pt>
    <dgm:pt modelId="{63E31A0E-62A5-4936-BB6F-59D0DE456FB9}" type="parTrans" cxnId="{33F096A9-4CDB-44B5-A4B2-EB4B772E7BF1}">
      <dgm:prSet/>
      <dgm:spPr/>
      <dgm:t>
        <a:bodyPr/>
        <a:lstStyle/>
        <a:p>
          <a:endParaRPr lang="en-US"/>
        </a:p>
      </dgm:t>
    </dgm:pt>
    <dgm:pt modelId="{3A687B87-FDCE-4D17-9219-7DC49EA92F64}" type="sibTrans" cxnId="{33F096A9-4CDB-44B5-A4B2-EB4B772E7BF1}">
      <dgm:prSet/>
      <dgm:spPr/>
      <dgm:t>
        <a:bodyPr/>
        <a:lstStyle/>
        <a:p>
          <a:endParaRPr lang="en-US"/>
        </a:p>
      </dgm:t>
    </dgm:pt>
    <dgm:pt modelId="{0C64E121-3D11-48B8-8317-5FAF2C9045AF}">
      <dgm:prSet phldrT="[Text]" custT="1"/>
      <dgm:spPr/>
      <dgm:t>
        <a:bodyPr/>
        <a:lstStyle/>
        <a:p>
          <a:r>
            <a:rPr lang="en-US" sz="2400" dirty="0" err="1" smtClean="0"/>
            <a:t>Hiểu</a:t>
          </a:r>
          <a:r>
            <a:rPr lang="en-US" sz="2400" dirty="0" smtClean="0"/>
            <a:t> </a:t>
          </a:r>
          <a:r>
            <a:rPr lang="en-US" sz="2400" dirty="0" err="1" smtClean="0"/>
            <a:t>và</a:t>
          </a:r>
          <a:r>
            <a:rPr lang="en-US" sz="2400" dirty="0" smtClean="0"/>
            <a:t> </a:t>
          </a:r>
          <a:r>
            <a:rPr lang="en-US" sz="2400" dirty="0" err="1" smtClean="0"/>
            <a:t>vận</a:t>
          </a:r>
          <a:r>
            <a:rPr lang="en-US" sz="2400" dirty="0" smtClean="0"/>
            <a:t> </a:t>
          </a:r>
          <a:r>
            <a:rPr lang="en-US" sz="2400" dirty="0" err="1" smtClean="0"/>
            <a:t>dụng</a:t>
          </a:r>
          <a:endParaRPr lang="en-US" sz="2400" dirty="0" smtClean="0"/>
        </a:p>
        <a:p>
          <a:r>
            <a:rPr lang="en-US" sz="2400" dirty="0" smtClean="0"/>
            <a:t> tri </a:t>
          </a:r>
          <a:r>
            <a:rPr lang="en-US" sz="2400" dirty="0" err="1" smtClean="0"/>
            <a:t>thức</a:t>
          </a:r>
          <a:r>
            <a:rPr lang="en-US" sz="2400" dirty="0" smtClean="0"/>
            <a:t> </a:t>
          </a:r>
          <a:r>
            <a:rPr lang="en-US" sz="2400" dirty="0" err="1" smtClean="0"/>
            <a:t>văn</a:t>
          </a:r>
          <a:r>
            <a:rPr lang="en-US" sz="2400" dirty="0" smtClean="0"/>
            <a:t> </a:t>
          </a:r>
          <a:r>
            <a:rPr lang="en-US" sz="2400" dirty="0" err="1" smtClean="0"/>
            <a:t>học</a:t>
          </a:r>
          <a:endParaRPr lang="en-US" sz="2400" dirty="0"/>
        </a:p>
      </dgm:t>
    </dgm:pt>
    <dgm:pt modelId="{0272307B-27E0-4F3E-83FD-C47DC968B60D}" type="parTrans" cxnId="{74B00A49-C676-4C9A-93F2-28DC7859A070}">
      <dgm:prSet/>
      <dgm:spPr/>
      <dgm:t>
        <a:bodyPr/>
        <a:lstStyle/>
        <a:p>
          <a:endParaRPr lang="en-US"/>
        </a:p>
      </dgm:t>
    </dgm:pt>
    <dgm:pt modelId="{C91A0A5E-8D7A-4DEE-BBC7-7441C71C047D}" type="sibTrans" cxnId="{74B00A49-C676-4C9A-93F2-28DC7859A070}">
      <dgm:prSet/>
      <dgm:spPr/>
      <dgm:t>
        <a:bodyPr/>
        <a:lstStyle/>
        <a:p>
          <a:endParaRPr lang="en-US"/>
        </a:p>
      </dgm:t>
    </dgm:pt>
    <dgm:pt modelId="{F675D568-78DE-4169-A4A5-405E1BE70463}" type="pres">
      <dgm:prSet presAssocID="{69943C73-7AC4-4138-91C3-70FE003ED885}" presName="compositeShape" presStyleCnt="0">
        <dgm:presLayoutVars>
          <dgm:dir/>
          <dgm:resizeHandles/>
        </dgm:presLayoutVars>
      </dgm:prSet>
      <dgm:spPr/>
    </dgm:pt>
    <dgm:pt modelId="{22ACE6DE-DC18-462C-9F9E-F0A1ADC8109E}" type="pres">
      <dgm:prSet presAssocID="{69943C73-7AC4-4138-91C3-70FE003ED885}" presName="pyramid" presStyleLbl="node1" presStyleIdx="0" presStyleCnt="1"/>
      <dgm:spPr/>
    </dgm:pt>
    <dgm:pt modelId="{00E6603C-6513-4447-A990-42379DD4F9BF}" type="pres">
      <dgm:prSet presAssocID="{69943C73-7AC4-4138-91C3-70FE003ED885}" presName="theList" presStyleCnt="0"/>
      <dgm:spPr/>
    </dgm:pt>
    <dgm:pt modelId="{19EEBECA-EB44-4F68-95E3-CFF498539901}" type="pres">
      <dgm:prSet presAssocID="{702F6882-59E7-4EB8-B9CE-7AADA0378AB8}" presName="aNode" presStyleLbl="fgAcc1" presStyleIdx="0" presStyleCnt="3" custScaleX="121778">
        <dgm:presLayoutVars>
          <dgm:bulletEnabled val="1"/>
        </dgm:presLayoutVars>
      </dgm:prSet>
      <dgm:spPr/>
      <dgm:t>
        <a:bodyPr/>
        <a:lstStyle/>
        <a:p>
          <a:endParaRPr lang="en-US"/>
        </a:p>
      </dgm:t>
    </dgm:pt>
    <dgm:pt modelId="{C76338E3-F717-410B-8A57-AD4C60756A45}" type="pres">
      <dgm:prSet presAssocID="{702F6882-59E7-4EB8-B9CE-7AADA0378AB8}" presName="aSpace" presStyleCnt="0"/>
      <dgm:spPr/>
    </dgm:pt>
    <dgm:pt modelId="{AD73F206-3893-4981-9855-EB1D3CD9D155}" type="pres">
      <dgm:prSet presAssocID="{6279264A-19BC-4DD0-B5DF-AD4CC5F6C6D8}" presName="aNode" presStyleLbl="fgAcc1" presStyleIdx="1" presStyleCnt="3" custScaleX="121778">
        <dgm:presLayoutVars>
          <dgm:bulletEnabled val="1"/>
        </dgm:presLayoutVars>
      </dgm:prSet>
      <dgm:spPr/>
      <dgm:t>
        <a:bodyPr/>
        <a:lstStyle/>
        <a:p>
          <a:endParaRPr lang="en-US"/>
        </a:p>
      </dgm:t>
    </dgm:pt>
    <dgm:pt modelId="{96A283FB-FF87-4A3B-99C5-22A3BB516F2C}" type="pres">
      <dgm:prSet presAssocID="{6279264A-19BC-4DD0-B5DF-AD4CC5F6C6D8}" presName="aSpace" presStyleCnt="0"/>
      <dgm:spPr/>
    </dgm:pt>
    <dgm:pt modelId="{AB43DE73-0447-4431-A302-2B913874CBB6}" type="pres">
      <dgm:prSet presAssocID="{0C64E121-3D11-48B8-8317-5FAF2C9045AF}" presName="aNode" presStyleLbl="fgAcc1" presStyleIdx="2" presStyleCnt="3" custScaleX="122579">
        <dgm:presLayoutVars>
          <dgm:bulletEnabled val="1"/>
        </dgm:presLayoutVars>
      </dgm:prSet>
      <dgm:spPr/>
      <dgm:t>
        <a:bodyPr/>
        <a:lstStyle/>
        <a:p>
          <a:endParaRPr lang="en-US"/>
        </a:p>
      </dgm:t>
    </dgm:pt>
    <dgm:pt modelId="{56BD941C-F479-4FFA-A6E3-FC4814335710}" type="pres">
      <dgm:prSet presAssocID="{0C64E121-3D11-48B8-8317-5FAF2C9045AF}" presName="aSpace" presStyleCnt="0"/>
      <dgm:spPr/>
    </dgm:pt>
  </dgm:ptLst>
  <dgm:cxnLst>
    <dgm:cxn modelId="{33F096A9-4CDB-44B5-A4B2-EB4B772E7BF1}" srcId="{69943C73-7AC4-4138-91C3-70FE003ED885}" destId="{6279264A-19BC-4DD0-B5DF-AD4CC5F6C6D8}" srcOrd="1" destOrd="0" parTransId="{63E31A0E-62A5-4936-BB6F-59D0DE456FB9}" sibTransId="{3A687B87-FDCE-4D17-9219-7DC49EA92F64}"/>
    <dgm:cxn modelId="{B1DB34D0-89A0-4029-B774-CE26A79FFA7A}" type="presOf" srcId="{6279264A-19BC-4DD0-B5DF-AD4CC5F6C6D8}" destId="{AD73F206-3893-4981-9855-EB1D3CD9D155}" srcOrd="0" destOrd="0" presId="urn:microsoft.com/office/officeart/2005/8/layout/pyramid2"/>
    <dgm:cxn modelId="{5B7FF007-167B-4FB1-BAEC-BA4C4C5659F3}" srcId="{69943C73-7AC4-4138-91C3-70FE003ED885}" destId="{702F6882-59E7-4EB8-B9CE-7AADA0378AB8}" srcOrd="0" destOrd="0" parTransId="{636AF08A-2132-4195-AA69-454B89A85D13}" sibTransId="{0380BCA2-0E8B-4152-A201-454FEEF9F92E}"/>
    <dgm:cxn modelId="{9F2871D9-CE5E-4EBF-A5C2-4F0C2C8FC552}" type="presOf" srcId="{69943C73-7AC4-4138-91C3-70FE003ED885}" destId="{F675D568-78DE-4169-A4A5-405E1BE70463}" srcOrd="0" destOrd="0" presId="urn:microsoft.com/office/officeart/2005/8/layout/pyramid2"/>
    <dgm:cxn modelId="{74B00A49-C676-4C9A-93F2-28DC7859A070}" srcId="{69943C73-7AC4-4138-91C3-70FE003ED885}" destId="{0C64E121-3D11-48B8-8317-5FAF2C9045AF}" srcOrd="2" destOrd="0" parTransId="{0272307B-27E0-4F3E-83FD-C47DC968B60D}" sibTransId="{C91A0A5E-8D7A-4DEE-BBC7-7441C71C047D}"/>
    <dgm:cxn modelId="{AE939A2B-B47C-4E6F-BBB4-A5B4DDB49BE4}" type="presOf" srcId="{702F6882-59E7-4EB8-B9CE-7AADA0378AB8}" destId="{19EEBECA-EB44-4F68-95E3-CFF498539901}" srcOrd="0" destOrd="0" presId="urn:microsoft.com/office/officeart/2005/8/layout/pyramid2"/>
    <dgm:cxn modelId="{A471A5A9-B95B-46EC-AA90-738418912B79}" type="presOf" srcId="{0C64E121-3D11-48B8-8317-5FAF2C9045AF}" destId="{AB43DE73-0447-4431-A302-2B913874CBB6}" srcOrd="0" destOrd="0" presId="urn:microsoft.com/office/officeart/2005/8/layout/pyramid2"/>
    <dgm:cxn modelId="{56EA93E4-6C66-4DD3-A726-D08C8B326062}" type="presParOf" srcId="{F675D568-78DE-4169-A4A5-405E1BE70463}" destId="{22ACE6DE-DC18-462C-9F9E-F0A1ADC8109E}" srcOrd="0" destOrd="0" presId="urn:microsoft.com/office/officeart/2005/8/layout/pyramid2"/>
    <dgm:cxn modelId="{E9280226-AC2E-455F-B54C-680B644295FE}" type="presParOf" srcId="{F675D568-78DE-4169-A4A5-405E1BE70463}" destId="{00E6603C-6513-4447-A990-42379DD4F9BF}" srcOrd="1" destOrd="0" presId="urn:microsoft.com/office/officeart/2005/8/layout/pyramid2"/>
    <dgm:cxn modelId="{F2C767CE-097F-4788-938F-C994D35DA539}" type="presParOf" srcId="{00E6603C-6513-4447-A990-42379DD4F9BF}" destId="{19EEBECA-EB44-4F68-95E3-CFF498539901}" srcOrd="0" destOrd="0" presId="urn:microsoft.com/office/officeart/2005/8/layout/pyramid2"/>
    <dgm:cxn modelId="{27D1C71C-1C47-4EDE-9063-98210BCF4BD1}" type="presParOf" srcId="{00E6603C-6513-4447-A990-42379DD4F9BF}" destId="{C76338E3-F717-410B-8A57-AD4C60756A45}" srcOrd="1" destOrd="0" presId="urn:microsoft.com/office/officeart/2005/8/layout/pyramid2"/>
    <dgm:cxn modelId="{80346B5B-B4C2-49E6-984A-35568596DB7E}" type="presParOf" srcId="{00E6603C-6513-4447-A990-42379DD4F9BF}" destId="{AD73F206-3893-4981-9855-EB1D3CD9D155}" srcOrd="2" destOrd="0" presId="urn:microsoft.com/office/officeart/2005/8/layout/pyramid2"/>
    <dgm:cxn modelId="{E578E706-0459-44B1-81D3-5A88D73A9FBA}" type="presParOf" srcId="{00E6603C-6513-4447-A990-42379DD4F9BF}" destId="{96A283FB-FF87-4A3B-99C5-22A3BB516F2C}" srcOrd="3" destOrd="0" presId="urn:microsoft.com/office/officeart/2005/8/layout/pyramid2"/>
    <dgm:cxn modelId="{5BBE8635-1552-4C4A-8056-2C765510C37D}" type="presParOf" srcId="{00E6603C-6513-4447-A990-42379DD4F9BF}" destId="{AB43DE73-0447-4431-A302-2B913874CBB6}" srcOrd="4" destOrd="0" presId="urn:microsoft.com/office/officeart/2005/8/layout/pyramid2"/>
    <dgm:cxn modelId="{809A21AD-0495-4E54-9EF5-BBB0F64ADF74}" type="presParOf" srcId="{00E6603C-6513-4447-A990-42379DD4F9BF}" destId="{56BD941C-F479-4FFA-A6E3-FC4814335710}"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3E7CD11-4FC5-4436-B7A1-53A405919FBA}" type="doc">
      <dgm:prSet loTypeId="urn:microsoft.com/office/officeart/2005/8/layout/hProcess9" loCatId="process" qsTypeId="urn:microsoft.com/office/officeart/2005/8/quickstyle/simple1" qsCatId="simple" csTypeId="urn:microsoft.com/office/officeart/2005/8/colors/colorful1" csCatId="colorful" phldr="1"/>
      <dgm:spPr/>
    </dgm:pt>
    <dgm:pt modelId="{A8BB635F-D23F-4BE9-AE33-204F256F498C}">
      <dgm:prSet phldrT="[Text]" custT="1"/>
      <dgm:spPr/>
      <dgm:t>
        <a:bodyPr/>
        <a:lstStyle/>
        <a:p>
          <a:r>
            <a:rPr lang="en-US" sz="2800" dirty="0" err="1" smtClean="0"/>
            <a:t>Biết</a:t>
          </a:r>
          <a:r>
            <a:rPr lang="en-US" sz="2800" dirty="0" smtClean="0"/>
            <a:t> </a:t>
          </a:r>
          <a:r>
            <a:rPr lang="en-US" sz="2800" dirty="0" err="1" smtClean="0"/>
            <a:t>vận</a:t>
          </a:r>
          <a:r>
            <a:rPr lang="en-US" sz="2800" dirty="0" smtClean="0"/>
            <a:t> </a:t>
          </a:r>
          <a:r>
            <a:rPr lang="en-US" sz="2800" dirty="0" err="1" smtClean="0"/>
            <a:t>dụng</a:t>
          </a:r>
          <a:r>
            <a:rPr lang="en-US" sz="2800" dirty="0" smtClean="0"/>
            <a:t> tri </a:t>
          </a:r>
          <a:r>
            <a:rPr lang="en-US" sz="2800" dirty="0" err="1" smtClean="0"/>
            <a:t>thức</a:t>
          </a:r>
          <a:r>
            <a:rPr lang="en-US" sz="2800" dirty="0" smtClean="0"/>
            <a:t> NN </a:t>
          </a:r>
          <a:r>
            <a:rPr lang="en-US" sz="2800" dirty="0" err="1" smtClean="0"/>
            <a:t>trong</a:t>
          </a:r>
          <a:r>
            <a:rPr lang="en-US" sz="2800" dirty="0" smtClean="0"/>
            <a:t> </a:t>
          </a:r>
          <a:r>
            <a:rPr lang="en-US" sz="2800" dirty="0" err="1" smtClean="0"/>
            <a:t>đọc</a:t>
          </a:r>
          <a:r>
            <a:rPr lang="en-US" sz="2800" dirty="0" smtClean="0"/>
            <a:t> </a:t>
          </a:r>
          <a:r>
            <a:rPr lang="en-US" sz="2800" dirty="0" err="1" smtClean="0"/>
            <a:t>văn</a:t>
          </a:r>
          <a:r>
            <a:rPr lang="en-US" sz="2800" dirty="0" smtClean="0"/>
            <a:t> </a:t>
          </a:r>
          <a:r>
            <a:rPr lang="en-US" sz="2800" dirty="0" err="1" smtClean="0"/>
            <a:t>bản</a:t>
          </a:r>
          <a:r>
            <a:rPr lang="en-US" sz="2800" dirty="0" smtClean="0"/>
            <a:t> </a:t>
          </a:r>
          <a:endParaRPr lang="en-US" sz="2800" dirty="0"/>
        </a:p>
      </dgm:t>
    </dgm:pt>
    <dgm:pt modelId="{8283738F-FF1A-4FCB-BAC5-69F31B17375F}" type="parTrans" cxnId="{67EF5F82-110E-443F-98FE-3D472FFAD114}">
      <dgm:prSet/>
      <dgm:spPr/>
      <dgm:t>
        <a:bodyPr/>
        <a:lstStyle/>
        <a:p>
          <a:endParaRPr lang="en-US"/>
        </a:p>
      </dgm:t>
    </dgm:pt>
    <dgm:pt modelId="{5B0BA1CF-2961-41A9-A328-BDDE6475BE93}" type="sibTrans" cxnId="{67EF5F82-110E-443F-98FE-3D472FFAD114}">
      <dgm:prSet/>
      <dgm:spPr/>
      <dgm:t>
        <a:bodyPr/>
        <a:lstStyle/>
        <a:p>
          <a:endParaRPr lang="en-US"/>
        </a:p>
      </dgm:t>
    </dgm:pt>
    <dgm:pt modelId="{EC4E2679-15D0-4074-8725-75908A945B4D}">
      <dgm:prSet phldrT="[Text]" custT="1"/>
      <dgm:spPr/>
      <dgm:t>
        <a:bodyPr/>
        <a:lstStyle/>
        <a:p>
          <a:r>
            <a:rPr lang="en-US" sz="2800" dirty="0" err="1" smtClean="0"/>
            <a:t>Sử</a:t>
          </a:r>
          <a:r>
            <a:rPr lang="en-US" sz="2800" dirty="0" smtClean="0"/>
            <a:t> </a:t>
          </a:r>
          <a:r>
            <a:rPr lang="en-US" sz="2800" dirty="0" err="1" smtClean="0"/>
            <a:t>dụng</a:t>
          </a:r>
          <a:r>
            <a:rPr lang="en-US" sz="2800" dirty="0" smtClean="0"/>
            <a:t> NN </a:t>
          </a:r>
          <a:r>
            <a:rPr lang="en-US" sz="2800" dirty="0" err="1" smtClean="0"/>
            <a:t>tạo</a:t>
          </a:r>
          <a:r>
            <a:rPr lang="en-US" sz="2800" dirty="0" smtClean="0"/>
            <a:t> </a:t>
          </a:r>
          <a:r>
            <a:rPr lang="en-US" sz="2800" dirty="0" err="1" smtClean="0"/>
            <a:t>lập</a:t>
          </a:r>
          <a:r>
            <a:rPr lang="en-US" sz="2800" dirty="0" smtClean="0"/>
            <a:t> </a:t>
          </a:r>
          <a:r>
            <a:rPr lang="en-US" sz="2800" dirty="0" err="1" smtClean="0"/>
            <a:t>văn</a:t>
          </a:r>
          <a:r>
            <a:rPr lang="en-US" sz="2800" dirty="0" smtClean="0"/>
            <a:t> </a:t>
          </a:r>
          <a:r>
            <a:rPr lang="en-US" sz="2800" dirty="0" err="1" smtClean="0"/>
            <a:t>bản</a:t>
          </a:r>
          <a:endParaRPr lang="en-US" sz="2800" dirty="0" smtClean="0"/>
        </a:p>
      </dgm:t>
    </dgm:pt>
    <dgm:pt modelId="{E31D6EA3-B4E2-4E62-9561-226E88405469}" type="parTrans" cxnId="{5CEAC2C5-5746-485D-BF8B-6CCAD8AC09D9}">
      <dgm:prSet/>
      <dgm:spPr/>
      <dgm:t>
        <a:bodyPr/>
        <a:lstStyle/>
        <a:p>
          <a:endParaRPr lang="en-US"/>
        </a:p>
      </dgm:t>
    </dgm:pt>
    <dgm:pt modelId="{60C7E3C3-85C2-45DA-B3DB-16FC2DFDAC17}" type="sibTrans" cxnId="{5CEAC2C5-5746-485D-BF8B-6CCAD8AC09D9}">
      <dgm:prSet/>
      <dgm:spPr/>
      <dgm:t>
        <a:bodyPr/>
        <a:lstStyle/>
        <a:p>
          <a:endParaRPr lang="en-US"/>
        </a:p>
      </dgm:t>
    </dgm:pt>
    <dgm:pt modelId="{B33502B6-9712-450C-9833-9A0A0CAE0378}">
      <dgm:prSet phldrT="[Text]" custT="1"/>
      <dgm:spPr/>
      <dgm:t>
        <a:bodyPr/>
        <a:lstStyle/>
        <a:p>
          <a:r>
            <a:rPr lang="en-US" sz="2800" dirty="0" err="1" smtClean="0"/>
            <a:t>Sử</a:t>
          </a:r>
          <a:r>
            <a:rPr lang="en-US" sz="2800" dirty="0" smtClean="0"/>
            <a:t> </a:t>
          </a:r>
          <a:r>
            <a:rPr lang="en-US" sz="2800" dirty="0" err="1" smtClean="0"/>
            <a:t>dụng</a:t>
          </a:r>
          <a:r>
            <a:rPr lang="en-US" sz="2800" dirty="0" smtClean="0"/>
            <a:t> NN </a:t>
          </a:r>
          <a:r>
            <a:rPr lang="en-US" sz="2800" dirty="0" err="1" smtClean="0"/>
            <a:t>trong</a:t>
          </a:r>
          <a:r>
            <a:rPr lang="en-US" sz="2800" dirty="0" smtClean="0"/>
            <a:t> </a:t>
          </a:r>
          <a:r>
            <a:rPr lang="en-US" sz="2800" dirty="0" err="1" smtClean="0"/>
            <a:t>nói</a:t>
          </a:r>
          <a:r>
            <a:rPr lang="en-US" sz="2800" dirty="0" smtClean="0"/>
            <a:t>, </a:t>
          </a:r>
          <a:r>
            <a:rPr lang="en-US" sz="2800" dirty="0" err="1" smtClean="0"/>
            <a:t>giao</a:t>
          </a:r>
          <a:r>
            <a:rPr lang="en-US" sz="2800" dirty="0" smtClean="0"/>
            <a:t> </a:t>
          </a:r>
          <a:r>
            <a:rPr lang="en-US" sz="2800" dirty="0" err="1" smtClean="0"/>
            <a:t>tiếp</a:t>
          </a:r>
          <a:endParaRPr lang="en-US" sz="2800" dirty="0"/>
        </a:p>
      </dgm:t>
    </dgm:pt>
    <dgm:pt modelId="{4F5D362B-E9F7-4F53-BA48-8643C26DB885}" type="parTrans" cxnId="{6A9A943B-A7DE-48DE-B486-AE3131114851}">
      <dgm:prSet/>
      <dgm:spPr/>
      <dgm:t>
        <a:bodyPr/>
        <a:lstStyle/>
        <a:p>
          <a:endParaRPr lang="en-US"/>
        </a:p>
      </dgm:t>
    </dgm:pt>
    <dgm:pt modelId="{F7FF76D1-A6BB-4CD8-B96E-19E34242CBC6}" type="sibTrans" cxnId="{6A9A943B-A7DE-48DE-B486-AE3131114851}">
      <dgm:prSet/>
      <dgm:spPr/>
      <dgm:t>
        <a:bodyPr/>
        <a:lstStyle/>
        <a:p>
          <a:endParaRPr lang="en-US"/>
        </a:p>
      </dgm:t>
    </dgm:pt>
    <dgm:pt modelId="{B61233CE-AB68-4188-97E8-F5F7CB7CA669}" type="pres">
      <dgm:prSet presAssocID="{03E7CD11-4FC5-4436-B7A1-53A405919FBA}" presName="CompostProcess" presStyleCnt="0">
        <dgm:presLayoutVars>
          <dgm:dir/>
          <dgm:resizeHandles val="exact"/>
        </dgm:presLayoutVars>
      </dgm:prSet>
      <dgm:spPr/>
    </dgm:pt>
    <dgm:pt modelId="{CD672976-DACE-4607-973F-8AB332AAB96A}" type="pres">
      <dgm:prSet presAssocID="{03E7CD11-4FC5-4436-B7A1-53A405919FBA}" presName="arrow" presStyleLbl="bgShp" presStyleIdx="0" presStyleCnt="1"/>
      <dgm:spPr/>
    </dgm:pt>
    <dgm:pt modelId="{36A9AFDD-803F-4742-94F4-4C2CCD7A2981}" type="pres">
      <dgm:prSet presAssocID="{03E7CD11-4FC5-4436-B7A1-53A405919FBA}" presName="linearProcess" presStyleCnt="0"/>
      <dgm:spPr/>
    </dgm:pt>
    <dgm:pt modelId="{1AC319A0-2AE0-4088-BA0B-8596CB8EB4F1}" type="pres">
      <dgm:prSet presAssocID="{A8BB635F-D23F-4BE9-AE33-204F256F498C}" presName="textNode" presStyleLbl="node1" presStyleIdx="0" presStyleCnt="3">
        <dgm:presLayoutVars>
          <dgm:bulletEnabled val="1"/>
        </dgm:presLayoutVars>
      </dgm:prSet>
      <dgm:spPr/>
      <dgm:t>
        <a:bodyPr/>
        <a:lstStyle/>
        <a:p>
          <a:endParaRPr lang="en-US"/>
        </a:p>
      </dgm:t>
    </dgm:pt>
    <dgm:pt modelId="{1DF1BC52-1B6E-4F0C-9459-3F0D8272FC17}" type="pres">
      <dgm:prSet presAssocID="{5B0BA1CF-2961-41A9-A328-BDDE6475BE93}" presName="sibTrans" presStyleCnt="0"/>
      <dgm:spPr/>
    </dgm:pt>
    <dgm:pt modelId="{A4489C7C-BB9B-49B5-9329-E6811A08349F}" type="pres">
      <dgm:prSet presAssocID="{EC4E2679-15D0-4074-8725-75908A945B4D}" presName="textNode" presStyleLbl="node1" presStyleIdx="1" presStyleCnt="3">
        <dgm:presLayoutVars>
          <dgm:bulletEnabled val="1"/>
        </dgm:presLayoutVars>
      </dgm:prSet>
      <dgm:spPr/>
      <dgm:t>
        <a:bodyPr/>
        <a:lstStyle/>
        <a:p>
          <a:endParaRPr lang="en-US"/>
        </a:p>
      </dgm:t>
    </dgm:pt>
    <dgm:pt modelId="{A21E21FF-EE22-4385-9F07-8A01E0D8BBC2}" type="pres">
      <dgm:prSet presAssocID="{60C7E3C3-85C2-45DA-B3DB-16FC2DFDAC17}" presName="sibTrans" presStyleCnt="0"/>
      <dgm:spPr/>
    </dgm:pt>
    <dgm:pt modelId="{A6701D6B-8C57-4A90-90C1-B7793A400A2B}" type="pres">
      <dgm:prSet presAssocID="{B33502B6-9712-450C-9833-9A0A0CAE0378}" presName="textNode" presStyleLbl="node1" presStyleIdx="2" presStyleCnt="3">
        <dgm:presLayoutVars>
          <dgm:bulletEnabled val="1"/>
        </dgm:presLayoutVars>
      </dgm:prSet>
      <dgm:spPr/>
      <dgm:t>
        <a:bodyPr/>
        <a:lstStyle/>
        <a:p>
          <a:endParaRPr lang="en-US"/>
        </a:p>
      </dgm:t>
    </dgm:pt>
  </dgm:ptLst>
  <dgm:cxnLst>
    <dgm:cxn modelId="{27D7B726-38C3-418A-A7B1-801155BAEFA5}" type="presOf" srcId="{EC4E2679-15D0-4074-8725-75908A945B4D}" destId="{A4489C7C-BB9B-49B5-9329-E6811A08349F}" srcOrd="0" destOrd="0" presId="urn:microsoft.com/office/officeart/2005/8/layout/hProcess9"/>
    <dgm:cxn modelId="{67EF5F82-110E-443F-98FE-3D472FFAD114}" srcId="{03E7CD11-4FC5-4436-B7A1-53A405919FBA}" destId="{A8BB635F-D23F-4BE9-AE33-204F256F498C}" srcOrd="0" destOrd="0" parTransId="{8283738F-FF1A-4FCB-BAC5-69F31B17375F}" sibTransId="{5B0BA1CF-2961-41A9-A328-BDDE6475BE93}"/>
    <dgm:cxn modelId="{30E8E531-7305-467C-928B-D775EAB5D192}" type="presOf" srcId="{B33502B6-9712-450C-9833-9A0A0CAE0378}" destId="{A6701D6B-8C57-4A90-90C1-B7793A400A2B}" srcOrd="0" destOrd="0" presId="urn:microsoft.com/office/officeart/2005/8/layout/hProcess9"/>
    <dgm:cxn modelId="{6A9A943B-A7DE-48DE-B486-AE3131114851}" srcId="{03E7CD11-4FC5-4436-B7A1-53A405919FBA}" destId="{B33502B6-9712-450C-9833-9A0A0CAE0378}" srcOrd="2" destOrd="0" parTransId="{4F5D362B-E9F7-4F53-BA48-8643C26DB885}" sibTransId="{F7FF76D1-A6BB-4CD8-B96E-19E34242CBC6}"/>
    <dgm:cxn modelId="{002FB2BE-BE69-4799-822F-2C735D24CC70}" type="presOf" srcId="{A8BB635F-D23F-4BE9-AE33-204F256F498C}" destId="{1AC319A0-2AE0-4088-BA0B-8596CB8EB4F1}" srcOrd="0" destOrd="0" presId="urn:microsoft.com/office/officeart/2005/8/layout/hProcess9"/>
    <dgm:cxn modelId="{5CEAC2C5-5746-485D-BF8B-6CCAD8AC09D9}" srcId="{03E7CD11-4FC5-4436-B7A1-53A405919FBA}" destId="{EC4E2679-15D0-4074-8725-75908A945B4D}" srcOrd="1" destOrd="0" parTransId="{E31D6EA3-B4E2-4E62-9561-226E88405469}" sibTransId="{60C7E3C3-85C2-45DA-B3DB-16FC2DFDAC17}"/>
    <dgm:cxn modelId="{CA67FED8-7746-4A0B-8DD9-CA9A2F86E459}" type="presOf" srcId="{03E7CD11-4FC5-4436-B7A1-53A405919FBA}" destId="{B61233CE-AB68-4188-97E8-F5F7CB7CA669}" srcOrd="0" destOrd="0" presId="urn:microsoft.com/office/officeart/2005/8/layout/hProcess9"/>
    <dgm:cxn modelId="{DA87023E-CAEB-4F36-B17D-5DA9C0EB6484}" type="presParOf" srcId="{B61233CE-AB68-4188-97E8-F5F7CB7CA669}" destId="{CD672976-DACE-4607-973F-8AB332AAB96A}" srcOrd="0" destOrd="0" presId="urn:microsoft.com/office/officeart/2005/8/layout/hProcess9"/>
    <dgm:cxn modelId="{E9B2651C-BB72-4F09-9CA8-3A41FA2AABE0}" type="presParOf" srcId="{B61233CE-AB68-4188-97E8-F5F7CB7CA669}" destId="{36A9AFDD-803F-4742-94F4-4C2CCD7A2981}" srcOrd="1" destOrd="0" presId="urn:microsoft.com/office/officeart/2005/8/layout/hProcess9"/>
    <dgm:cxn modelId="{5046A5CF-FF2C-4CC2-A50A-31A057C6F186}" type="presParOf" srcId="{36A9AFDD-803F-4742-94F4-4C2CCD7A2981}" destId="{1AC319A0-2AE0-4088-BA0B-8596CB8EB4F1}" srcOrd="0" destOrd="0" presId="urn:microsoft.com/office/officeart/2005/8/layout/hProcess9"/>
    <dgm:cxn modelId="{6AB2BE17-1078-42F1-890B-3E3D6A556761}" type="presParOf" srcId="{36A9AFDD-803F-4742-94F4-4C2CCD7A2981}" destId="{1DF1BC52-1B6E-4F0C-9459-3F0D8272FC17}" srcOrd="1" destOrd="0" presId="urn:microsoft.com/office/officeart/2005/8/layout/hProcess9"/>
    <dgm:cxn modelId="{4B9D81EA-D4BD-4BAD-A25C-CE8EE97FB2BB}" type="presParOf" srcId="{36A9AFDD-803F-4742-94F4-4C2CCD7A2981}" destId="{A4489C7C-BB9B-49B5-9329-E6811A08349F}" srcOrd="2" destOrd="0" presId="urn:microsoft.com/office/officeart/2005/8/layout/hProcess9"/>
    <dgm:cxn modelId="{18E034CD-3BE3-4E55-B777-EA479E789209}" type="presParOf" srcId="{36A9AFDD-803F-4742-94F4-4C2CCD7A2981}" destId="{A21E21FF-EE22-4385-9F07-8A01E0D8BBC2}" srcOrd="3" destOrd="0" presId="urn:microsoft.com/office/officeart/2005/8/layout/hProcess9"/>
    <dgm:cxn modelId="{A84F2D52-AF82-4F25-84D3-EE86E3F16664}" type="presParOf" srcId="{36A9AFDD-803F-4742-94F4-4C2CCD7A2981}" destId="{A6701D6B-8C57-4A90-90C1-B7793A400A2B}"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C1856F9-4FB1-41AA-A43C-7807CB8D5ECF}" type="doc">
      <dgm:prSet loTypeId="urn:microsoft.com/office/officeart/2005/8/layout/chevron2" loCatId="list" qsTypeId="urn:microsoft.com/office/officeart/2005/8/quickstyle/simple1" qsCatId="simple" csTypeId="urn:microsoft.com/office/officeart/2005/8/colors/colorful4" csCatId="colorful" phldr="1"/>
      <dgm:spPr/>
      <dgm:t>
        <a:bodyPr/>
        <a:lstStyle/>
        <a:p>
          <a:endParaRPr lang="en-US"/>
        </a:p>
      </dgm:t>
    </dgm:pt>
    <dgm:pt modelId="{51E27268-6350-4D0B-9B02-4045FB6A30BB}">
      <dgm:prSet phldrT="[Text]"/>
      <dgm:spPr/>
      <dgm:t>
        <a:bodyPr/>
        <a:lstStyle/>
        <a:p>
          <a:r>
            <a:rPr lang="en-US" dirty="0" smtClean="0"/>
            <a:t>ĐỌC</a:t>
          </a:r>
          <a:endParaRPr lang="en-US" dirty="0"/>
        </a:p>
      </dgm:t>
    </dgm:pt>
    <dgm:pt modelId="{17530E58-8B51-46C4-8E00-5EA090A15CA3}" type="parTrans" cxnId="{8C3C500F-1E01-4BD0-98E3-929907B26418}">
      <dgm:prSet/>
      <dgm:spPr/>
      <dgm:t>
        <a:bodyPr/>
        <a:lstStyle/>
        <a:p>
          <a:endParaRPr lang="en-US"/>
        </a:p>
      </dgm:t>
    </dgm:pt>
    <dgm:pt modelId="{D1A82421-9ACB-4ABF-84C2-C50F9784D5DF}" type="sibTrans" cxnId="{8C3C500F-1E01-4BD0-98E3-929907B26418}">
      <dgm:prSet/>
      <dgm:spPr/>
      <dgm:t>
        <a:bodyPr/>
        <a:lstStyle/>
        <a:p>
          <a:endParaRPr lang="en-US"/>
        </a:p>
      </dgm:t>
    </dgm:pt>
    <dgm:pt modelId="{DA773EAB-F77A-4948-86F7-8AB85087CE4B}">
      <dgm:prSet phldrT="[Text]"/>
      <dgm:spPr/>
      <dgm:t>
        <a:bodyPr/>
        <a:lstStyle/>
        <a:p>
          <a:r>
            <a:rPr lang="en-US" dirty="0" err="1" smtClean="0"/>
            <a:t>Đọc</a:t>
          </a:r>
          <a:r>
            <a:rPr lang="en-US" dirty="0" smtClean="0"/>
            <a:t> </a:t>
          </a:r>
          <a:r>
            <a:rPr lang="en-US" dirty="0" err="1" smtClean="0"/>
            <a:t>hiểu</a:t>
          </a:r>
          <a:r>
            <a:rPr lang="en-US" dirty="0" smtClean="0"/>
            <a:t> </a:t>
          </a:r>
          <a:r>
            <a:rPr lang="en-US" dirty="0" err="1" smtClean="0"/>
            <a:t>văn</a:t>
          </a:r>
          <a:r>
            <a:rPr lang="en-US" dirty="0" smtClean="0"/>
            <a:t> </a:t>
          </a:r>
          <a:r>
            <a:rPr lang="en-US" dirty="0" err="1" smtClean="0"/>
            <a:t>bản</a:t>
          </a:r>
          <a:r>
            <a:rPr lang="en-US" dirty="0" smtClean="0"/>
            <a:t> </a:t>
          </a:r>
          <a:r>
            <a:rPr lang="en-US" dirty="0" err="1" smtClean="0"/>
            <a:t>trong</a:t>
          </a:r>
          <a:r>
            <a:rPr lang="en-US" dirty="0" smtClean="0"/>
            <a:t> </a:t>
          </a:r>
          <a:r>
            <a:rPr lang="en-US" dirty="0" err="1" smtClean="0"/>
            <a:t>nhà</a:t>
          </a:r>
          <a:r>
            <a:rPr lang="en-US" dirty="0" smtClean="0"/>
            <a:t> </a:t>
          </a:r>
          <a:r>
            <a:rPr lang="en-US" dirty="0" err="1" smtClean="0"/>
            <a:t>trường</a:t>
          </a:r>
          <a:endParaRPr lang="en-US" dirty="0"/>
        </a:p>
      </dgm:t>
    </dgm:pt>
    <dgm:pt modelId="{C2B8CFC5-D549-48B2-AFFE-F8A7743003C5}" type="parTrans" cxnId="{752474CC-301D-4DB3-8A1E-DACA8A1D6800}">
      <dgm:prSet/>
      <dgm:spPr/>
      <dgm:t>
        <a:bodyPr/>
        <a:lstStyle/>
        <a:p>
          <a:endParaRPr lang="en-US"/>
        </a:p>
      </dgm:t>
    </dgm:pt>
    <dgm:pt modelId="{DF093612-5CEA-4F0A-A91D-9FC4F09852FE}" type="sibTrans" cxnId="{752474CC-301D-4DB3-8A1E-DACA8A1D6800}">
      <dgm:prSet/>
      <dgm:spPr/>
      <dgm:t>
        <a:bodyPr/>
        <a:lstStyle/>
        <a:p>
          <a:endParaRPr lang="en-US"/>
        </a:p>
      </dgm:t>
    </dgm:pt>
    <dgm:pt modelId="{7C78162B-2717-4398-B536-529062122CA8}">
      <dgm:prSet phldrT="[Text]"/>
      <dgm:spPr/>
      <dgm:t>
        <a:bodyPr/>
        <a:lstStyle/>
        <a:p>
          <a:r>
            <a:rPr lang="en-US" dirty="0" err="1" smtClean="0"/>
            <a:t>Đọc</a:t>
          </a:r>
          <a:r>
            <a:rPr lang="en-US" dirty="0" smtClean="0"/>
            <a:t> </a:t>
          </a:r>
          <a:r>
            <a:rPr lang="en-US" dirty="0" err="1" smtClean="0"/>
            <a:t>vb</a:t>
          </a:r>
          <a:r>
            <a:rPr lang="en-US" dirty="0" smtClean="0"/>
            <a:t> </a:t>
          </a:r>
          <a:r>
            <a:rPr lang="en-US" dirty="0" err="1" smtClean="0"/>
            <a:t>trong</a:t>
          </a:r>
          <a:r>
            <a:rPr lang="en-US" dirty="0" smtClean="0"/>
            <a:t> </a:t>
          </a:r>
          <a:r>
            <a:rPr lang="en-US" dirty="0" err="1" smtClean="0"/>
            <a:t>đời</a:t>
          </a:r>
          <a:r>
            <a:rPr lang="en-US" dirty="0" smtClean="0"/>
            <a:t> </a:t>
          </a:r>
          <a:r>
            <a:rPr lang="en-US" dirty="0" err="1" smtClean="0"/>
            <a:t>sống</a:t>
          </a:r>
          <a:endParaRPr lang="en-US" dirty="0"/>
        </a:p>
      </dgm:t>
    </dgm:pt>
    <dgm:pt modelId="{DAB8108E-F83D-417E-8693-DED86472DB93}" type="parTrans" cxnId="{1D7B1113-5365-4631-86DE-F7FCD41B602A}">
      <dgm:prSet/>
      <dgm:spPr/>
      <dgm:t>
        <a:bodyPr/>
        <a:lstStyle/>
        <a:p>
          <a:endParaRPr lang="en-US"/>
        </a:p>
      </dgm:t>
    </dgm:pt>
    <dgm:pt modelId="{8F702F3F-9EA5-499D-A4F7-A1807397A0A3}" type="sibTrans" cxnId="{1D7B1113-5365-4631-86DE-F7FCD41B602A}">
      <dgm:prSet/>
      <dgm:spPr/>
      <dgm:t>
        <a:bodyPr/>
        <a:lstStyle/>
        <a:p>
          <a:endParaRPr lang="en-US"/>
        </a:p>
      </dgm:t>
    </dgm:pt>
    <dgm:pt modelId="{2461FC9D-E619-4E39-9783-0D13E81541F4}">
      <dgm:prSet phldrT="[Text]"/>
      <dgm:spPr/>
      <dgm:t>
        <a:bodyPr/>
        <a:lstStyle/>
        <a:p>
          <a:r>
            <a:rPr lang="en-US" dirty="0" smtClean="0"/>
            <a:t>NÓI</a:t>
          </a:r>
          <a:endParaRPr lang="en-US" dirty="0"/>
        </a:p>
      </dgm:t>
    </dgm:pt>
    <dgm:pt modelId="{7E0B5FB0-2A04-4DCD-BDBC-6FE20BD2DD9A}" type="parTrans" cxnId="{B49D1AE8-868B-43A2-94F9-C3AC5F1DBD17}">
      <dgm:prSet/>
      <dgm:spPr/>
      <dgm:t>
        <a:bodyPr/>
        <a:lstStyle/>
        <a:p>
          <a:endParaRPr lang="en-US"/>
        </a:p>
      </dgm:t>
    </dgm:pt>
    <dgm:pt modelId="{1438D27B-F3A7-4DA4-B11C-C71F509B082F}" type="sibTrans" cxnId="{B49D1AE8-868B-43A2-94F9-C3AC5F1DBD17}">
      <dgm:prSet/>
      <dgm:spPr/>
      <dgm:t>
        <a:bodyPr/>
        <a:lstStyle/>
        <a:p>
          <a:endParaRPr lang="en-US"/>
        </a:p>
      </dgm:t>
    </dgm:pt>
    <dgm:pt modelId="{E3559C7C-41C6-4D27-A254-7996C4C5AFAA}">
      <dgm:prSet phldrT="[Text]"/>
      <dgm:spPr/>
      <dgm:t>
        <a:bodyPr/>
        <a:lstStyle/>
        <a:p>
          <a:r>
            <a:rPr lang="en-US" dirty="0" err="1" smtClean="0"/>
            <a:t>Giao</a:t>
          </a:r>
          <a:r>
            <a:rPr lang="en-US" dirty="0" smtClean="0"/>
            <a:t> </a:t>
          </a:r>
          <a:r>
            <a:rPr lang="en-US" dirty="0" err="1" smtClean="0"/>
            <a:t>tiếp</a:t>
          </a:r>
          <a:r>
            <a:rPr lang="en-US" dirty="0" smtClean="0"/>
            <a:t> </a:t>
          </a:r>
          <a:r>
            <a:rPr lang="en-US" dirty="0" err="1" smtClean="0"/>
            <a:t>xã</a:t>
          </a:r>
          <a:r>
            <a:rPr lang="en-US" dirty="0" smtClean="0"/>
            <a:t> </a:t>
          </a:r>
          <a:r>
            <a:rPr lang="en-US" dirty="0" err="1" smtClean="0"/>
            <a:t>hội</a:t>
          </a:r>
          <a:endParaRPr lang="en-US" dirty="0"/>
        </a:p>
      </dgm:t>
    </dgm:pt>
    <dgm:pt modelId="{4A7957B2-2BDE-41DE-A041-9CFAC64B543D}" type="parTrans" cxnId="{5E9CB4A6-38B0-484E-99F0-4F250E333A1C}">
      <dgm:prSet/>
      <dgm:spPr/>
      <dgm:t>
        <a:bodyPr/>
        <a:lstStyle/>
        <a:p>
          <a:endParaRPr lang="en-US"/>
        </a:p>
      </dgm:t>
    </dgm:pt>
    <dgm:pt modelId="{0BBE0665-E1DA-4F50-8BCC-D577D302C8A8}" type="sibTrans" cxnId="{5E9CB4A6-38B0-484E-99F0-4F250E333A1C}">
      <dgm:prSet/>
      <dgm:spPr/>
      <dgm:t>
        <a:bodyPr/>
        <a:lstStyle/>
        <a:p>
          <a:endParaRPr lang="en-US"/>
        </a:p>
      </dgm:t>
    </dgm:pt>
    <dgm:pt modelId="{C17F58BC-CC1D-418D-AB01-2C7B724548BB}">
      <dgm:prSet phldrT="[Text]"/>
      <dgm:spPr/>
      <dgm:t>
        <a:bodyPr/>
        <a:lstStyle/>
        <a:p>
          <a:r>
            <a:rPr lang="en-US" dirty="0" err="1" smtClean="0"/>
            <a:t>Trình</a:t>
          </a:r>
          <a:r>
            <a:rPr lang="en-US" dirty="0" smtClean="0"/>
            <a:t> </a:t>
          </a:r>
          <a:r>
            <a:rPr lang="en-US" dirty="0" err="1" smtClean="0"/>
            <a:t>bày</a:t>
          </a:r>
          <a:r>
            <a:rPr lang="en-US" dirty="0" smtClean="0"/>
            <a:t> </a:t>
          </a:r>
          <a:r>
            <a:rPr lang="en-US" dirty="0" err="1" smtClean="0"/>
            <a:t>các</a:t>
          </a:r>
          <a:r>
            <a:rPr lang="en-US" dirty="0" smtClean="0"/>
            <a:t> tri </a:t>
          </a:r>
          <a:r>
            <a:rPr lang="en-US" dirty="0" err="1" smtClean="0"/>
            <a:t>thức</a:t>
          </a:r>
          <a:endParaRPr lang="en-US" dirty="0"/>
        </a:p>
      </dgm:t>
    </dgm:pt>
    <dgm:pt modelId="{1E5C9AEB-CF7E-422E-91E6-581AAE22120B}" type="parTrans" cxnId="{25E968F0-8A98-47FA-A2DD-567A968EB9C0}">
      <dgm:prSet/>
      <dgm:spPr/>
      <dgm:t>
        <a:bodyPr/>
        <a:lstStyle/>
        <a:p>
          <a:endParaRPr lang="en-US"/>
        </a:p>
      </dgm:t>
    </dgm:pt>
    <dgm:pt modelId="{213856B7-915F-4C6E-8D1A-AD4F117160D9}" type="sibTrans" cxnId="{25E968F0-8A98-47FA-A2DD-567A968EB9C0}">
      <dgm:prSet/>
      <dgm:spPr/>
      <dgm:t>
        <a:bodyPr/>
        <a:lstStyle/>
        <a:p>
          <a:endParaRPr lang="en-US"/>
        </a:p>
      </dgm:t>
    </dgm:pt>
    <dgm:pt modelId="{96BA681C-BF25-4CC6-B126-42006E36DC03}">
      <dgm:prSet phldrT="[Text]"/>
      <dgm:spPr/>
      <dgm:t>
        <a:bodyPr/>
        <a:lstStyle/>
        <a:p>
          <a:r>
            <a:rPr lang="en-US" dirty="0" smtClean="0"/>
            <a:t>VIẾT</a:t>
          </a:r>
          <a:endParaRPr lang="en-US" dirty="0"/>
        </a:p>
      </dgm:t>
    </dgm:pt>
    <dgm:pt modelId="{FB83ACC8-5A89-43B7-8EE4-5685728DD6D1}" type="parTrans" cxnId="{ED128D71-D282-4EFE-BFEC-9717E7E98262}">
      <dgm:prSet/>
      <dgm:spPr/>
      <dgm:t>
        <a:bodyPr/>
        <a:lstStyle/>
        <a:p>
          <a:endParaRPr lang="en-US"/>
        </a:p>
      </dgm:t>
    </dgm:pt>
    <dgm:pt modelId="{A8DB5BFE-9E93-4B44-91D1-3212AA90CCFB}" type="sibTrans" cxnId="{ED128D71-D282-4EFE-BFEC-9717E7E98262}">
      <dgm:prSet/>
      <dgm:spPr/>
      <dgm:t>
        <a:bodyPr/>
        <a:lstStyle/>
        <a:p>
          <a:endParaRPr lang="en-US"/>
        </a:p>
      </dgm:t>
    </dgm:pt>
    <dgm:pt modelId="{AD3D7435-721E-4A10-8D69-B58DA4363108}">
      <dgm:prSet phldrT="[Text]"/>
      <dgm:spPr/>
      <dgm:t>
        <a:bodyPr/>
        <a:lstStyle/>
        <a:p>
          <a:r>
            <a:rPr lang="en-US" dirty="0" err="1" smtClean="0"/>
            <a:t>Viết</a:t>
          </a:r>
          <a:r>
            <a:rPr lang="en-US" dirty="0" smtClean="0"/>
            <a:t> </a:t>
          </a:r>
          <a:r>
            <a:rPr lang="en-US" dirty="0" err="1" smtClean="0"/>
            <a:t>môn</a:t>
          </a:r>
          <a:r>
            <a:rPr lang="en-US" dirty="0" smtClean="0"/>
            <a:t> </a:t>
          </a:r>
          <a:r>
            <a:rPr lang="en-US" dirty="0" err="1" smtClean="0"/>
            <a:t>học</a:t>
          </a:r>
          <a:endParaRPr lang="en-US" dirty="0"/>
        </a:p>
      </dgm:t>
    </dgm:pt>
    <dgm:pt modelId="{E8CF51F8-6C91-45C6-9D52-9E07CF62CFA7}" type="parTrans" cxnId="{4E265653-35EA-4101-9AAF-C68134C3040A}">
      <dgm:prSet/>
      <dgm:spPr/>
      <dgm:t>
        <a:bodyPr/>
        <a:lstStyle/>
        <a:p>
          <a:endParaRPr lang="en-US"/>
        </a:p>
      </dgm:t>
    </dgm:pt>
    <dgm:pt modelId="{4DBD5F9D-3B6D-42AF-9854-A59057389B8A}" type="sibTrans" cxnId="{4E265653-35EA-4101-9AAF-C68134C3040A}">
      <dgm:prSet/>
      <dgm:spPr/>
      <dgm:t>
        <a:bodyPr/>
        <a:lstStyle/>
        <a:p>
          <a:endParaRPr lang="en-US"/>
        </a:p>
      </dgm:t>
    </dgm:pt>
    <dgm:pt modelId="{108A24CA-AACB-4E31-B831-2AC554F6368B}">
      <dgm:prSet phldrT="[Text]"/>
      <dgm:spPr/>
      <dgm:t>
        <a:bodyPr/>
        <a:lstStyle/>
        <a:p>
          <a:r>
            <a:rPr lang="en-US" dirty="0" err="1" smtClean="0"/>
            <a:t>Tạp</a:t>
          </a:r>
          <a:r>
            <a:rPr lang="en-US" dirty="0" smtClean="0"/>
            <a:t> </a:t>
          </a:r>
          <a:r>
            <a:rPr lang="en-US" dirty="0" err="1" smtClean="0"/>
            <a:t>văn</a:t>
          </a:r>
          <a:r>
            <a:rPr lang="en-US" dirty="0" smtClean="0"/>
            <a:t> </a:t>
          </a:r>
          <a:r>
            <a:rPr lang="en-US" dirty="0" err="1" smtClean="0"/>
            <a:t>bản</a:t>
          </a:r>
          <a:r>
            <a:rPr lang="en-US" dirty="0" smtClean="0"/>
            <a:t> </a:t>
          </a:r>
          <a:r>
            <a:rPr lang="en-US" dirty="0" err="1" smtClean="0"/>
            <a:t>đời</a:t>
          </a:r>
          <a:r>
            <a:rPr lang="en-US" dirty="0" smtClean="0"/>
            <a:t> </a:t>
          </a:r>
          <a:r>
            <a:rPr lang="en-US" dirty="0" err="1" smtClean="0"/>
            <a:t>sống</a:t>
          </a:r>
          <a:r>
            <a:rPr lang="en-US" dirty="0" smtClean="0"/>
            <a:t>, </a:t>
          </a:r>
          <a:r>
            <a:rPr lang="en-US" dirty="0" err="1" smtClean="0"/>
            <a:t>sáng</a:t>
          </a:r>
          <a:r>
            <a:rPr lang="en-US" dirty="0" smtClean="0"/>
            <a:t> </a:t>
          </a:r>
          <a:r>
            <a:rPr lang="en-US" dirty="0" err="1" smtClean="0"/>
            <a:t>tác</a:t>
          </a:r>
          <a:endParaRPr lang="en-US" dirty="0"/>
        </a:p>
      </dgm:t>
    </dgm:pt>
    <dgm:pt modelId="{16C2FF30-E955-4115-8F5E-219E50564C05}" type="parTrans" cxnId="{3D55C662-5F90-4C3F-8779-51E359235B47}">
      <dgm:prSet/>
      <dgm:spPr/>
      <dgm:t>
        <a:bodyPr/>
        <a:lstStyle/>
        <a:p>
          <a:endParaRPr lang="en-US"/>
        </a:p>
      </dgm:t>
    </dgm:pt>
    <dgm:pt modelId="{EC72DC9D-8C00-4157-BCAC-548885E887D3}" type="sibTrans" cxnId="{3D55C662-5F90-4C3F-8779-51E359235B47}">
      <dgm:prSet/>
      <dgm:spPr/>
      <dgm:t>
        <a:bodyPr/>
        <a:lstStyle/>
        <a:p>
          <a:endParaRPr lang="en-US"/>
        </a:p>
      </dgm:t>
    </dgm:pt>
    <dgm:pt modelId="{80555995-AB09-4A39-909B-F3347A3AE8E4}" type="pres">
      <dgm:prSet presAssocID="{AC1856F9-4FB1-41AA-A43C-7807CB8D5ECF}" presName="linearFlow" presStyleCnt="0">
        <dgm:presLayoutVars>
          <dgm:dir/>
          <dgm:animLvl val="lvl"/>
          <dgm:resizeHandles val="exact"/>
        </dgm:presLayoutVars>
      </dgm:prSet>
      <dgm:spPr/>
      <dgm:t>
        <a:bodyPr/>
        <a:lstStyle/>
        <a:p>
          <a:endParaRPr lang="en-US"/>
        </a:p>
      </dgm:t>
    </dgm:pt>
    <dgm:pt modelId="{801094FE-6B80-4CE6-ACF4-F455D5D3AD42}" type="pres">
      <dgm:prSet presAssocID="{51E27268-6350-4D0B-9B02-4045FB6A30BB}" presName="composite" presStyleCnt="0"/>
      <dgm:spPr/>
    </dgm:pt>
    <dgm:pt modelId="{2955BEC7-D827-437F-9FFC-55172749F061}" type="pres">
      <dgm:prSet presAssocID="{51E27268-6350-4D0B-9B02-4045FB6A30BB}" presName="parentText" presStyleLbl="alignNode1" presStyleIdx="0" presStyleCnt="3" custLinFactNeighborX="-1276" custLinFactNeighborY="2515">
        <dgm:presLayoutVars>
          <dgm:chMax val="1"/>
          <dgm:bulletEnabled val="1"/>
        </dgm:presLayoutVars>
      </dgm:prSet>
      <dgm:spPr/>
      <dgm:t>
        <a:bodyPr/>
        <a:lstStyle/>
        <a:p>
          <a:endParaRPr lang="en-US"/>
        </a:p>
      </dgm:t>
    </dgm:pt>
    <dgm:pt modelId="{1D44FE0E-3BB6-4C09-B8F8-907BB3E6C850}" type="pres">
      <dgm:prSet presAssocID="{51E27268-6350-4D0B-9B02-4045FB6A30BB}" presName="descendantText" presStyleLbl="alignAcc1" presStyleIdx="0" presStyleCnt="3">
        <dgm:presLayoutVars>
          <dgm:bulletEnabled val="1"/>
        </dgm:presLayoutVars>
      </dgm:prSet>
      <dgm:spPr/>
      <dgm:t>
        <a:bodyPr/>
        <a:lstStyle/>
        <a:p>
          <a:endParaRPr lang="en-US"/>
        </a:p>
      </dgm:t>
    </dgm:pt>
    <dgm:pt modelId="{E8A1E9AA-735E-4242-AB60-92F6020B637F}" type="pres">
      <dgm:prSet presAssocID="{D1A82421-9ACB-4ABF-84C2-C50F9784D5DF}" presName="sp" presStyleCnt="0"/>
      <dgm:spPr/>
    </dgm:pt>
    <dgm:pt modelId="{00349E46-41D7-4813-8258-97EED271AA2F}" type="pres">
      <dgm:prSet presAssocID="{2461FC9D-E619-4E39-9783-0D13E81541F4}" presName="composite" presStyleCnt="0"/>
      <dgm:spPr/>
    </dgm:pt>
    <dgm:pt modelId="{9CE0EE21-985A-4371-9E99-E13938D90328}" type="pres">
      <dgm:prSet presAssocID="{2461FC9D-E619-4E39-9783-0D13E81541F4}" presName="parentText" presStyleLbl="alignNode1" presStyleIdx="1" presStyleCnt="3">
        <dgm:presLayoutVars>
          <dgm:chMax val="1"/>
          <dgm:bulletEnabled val="1"/>
        </dgm:presLayoutVars>
      </dgm:prSet>
      <dgm:spPr/>
      <dgm:t>
        <a:bodyPr/>
        <a:lstStyle/>
        <a:p>
          <a:endParaRPr lang="en-US"/>
        </a:p>
      </dgm:t>
    </dgm:pt>
    <dgm:pt modelId="{3C760AB8-AF85-4A56-B69D-A6DAFA05C785}" type="pres">
      <dgm:prSet presAssocID="{2461FC9D-E619-4E39-9783-0D13E81541F4}" presName="descendantText" presStyleLbl="alignAcc1" presStyleIdx="1" presStyleCnt="3">
        <dgm:presLayoutVars>
          <dgm:bulletEnabled val="1"/>
        </dgm:presLayoutVars>
      </dgm:prSet>
      <dgm:spPr/>
      <dgm:t>
        <a:bodyPr/>
        <a:lstStyle/>
        <a:p>
          <a:endParaRPr lang="en-US"/>
        </a:p>
      </dgm:t>
    </dgm:pt>
    <dgm:pt modelId="{6CAE0E59-6B12-46CE-8E2E-6D9C7503033B}" type="pres">
      <dgm:prSet presAssocID="{1438D27B-F3A7-4DA4-B11C-C71F509B082F}" presName="sp" presStyleCnt="0"/>
      <dgm:spPr/>
    </dgm:pt>
    <dgm:pt modelId="{857E234B-92FA-41BD-B0E3-3EBE25D09905}" type="pres">
      <dgm:prSet presAssocID="{96BA681C-BF25-4CC6-B126-42006E36DC03}" presName="composite" presStyleCnt="0"/>
      <dgm:spPr/>
    </dgm:pt>
    <dgm:pt modelId="{5F915FC1-A700-420B-ADDA-6F342CE63BC7}" type="pres">
      <dgm:prSet presAssocID="{96BA681C-BF25-4CC6-B126-42006E36DC03}" presName="parentText" presStyleLbl="alignNode1" presStyleIdx="2" presStyleCnt="3">
        <dgm:presLayoutVars>
          <dgm:chMax val="1"/>
          <dgm:bulletEnabled val="1"/>
        </dgm:presLayoutVars>
      </dgm:prSet>
      <dgm:spPr/>
      <dgm:t>
        <a:bodyPr/>
        <a:lstStyle/>
        <a:p>
          <a:endParaRPr lang="en-US"/>
        </a:p>
      </dgm:t>
    </dgm:pt>
    <dgm:pt modelId="{67C4ACC4-A713-4FD0-A810-853A1D6635A4}" type="pres">
      <dgm:prSet presAssocID="{96BA681C-BF25-4CC6-B126-42006E36DC03}" presName="descendantText" presStyleLbl="alignAcc1" presStyleIdx="2" presStyleCnt="3">
        <dgm:presLayoutVars>
          <dgm:bulletEnabled val="1"/>
        </dgm:presLayoutVars>
      </dgm:prSet>
      <dgm:spPr/>
      <dgm:t>
        <a:bodyPr/>
        <a:lstStyle/>
        <a:p>
          <a:endParaRPr lang="en-US"/>
        </a:p>
      </dgm:t>
    </dgm:pt>
  </dgm:ptLst>
  <dgm:cxnLst>
    <dgm:cxn modelId="{5E9CB4A6-38B0-484E-99F0-4F250E333A1C}" srcId="{2461FC9D-E619-4E39-9783-0D13E81541F4}" destId="{E3559C7C-41C6-4D27-A254-7996C4C5AFAA}" srcOrd="0" destOrd="0" parTransId="{4A7957B2-2BDE-41DE-A041-9CFAC64B543D}" sibTransId="{0BBE0665-E1DA-4F50-8BCC-D577D302C8A8}"/>
    <dgm:cxn modelId="{25E968F0-8A98-47FA-A2DD-567A968EB9C0}" srcId="{2461FC9D-E619-4E39-9783-0D13E81541F4}" destId="{C17F58BC-CC1D-418D-AB01-2C7B724548BB}" srcOrd="1" destOrd="0" parTransId="{1E5C9AEB-CF7E-422E-91E6-581AAE22120B}" sibTransId="{213856B7-915F-4C6E-8D1A-AD4F117160D9}"/>
    <dgm:cxn modelId="{B49D1AE8-868B-43A2-94F9-C3AC5F1DBD17}" srcId="{AC1856F9-4FB1-41AA-A43C-7807CB8D5ECF}" destId="{2461FC9D-E619-4E39-9783-0D13E81541F4}" srcOrd="1" destOrd="0" parTransId="{7E0B5FB0-2A04-4DCD-BDBC-6FE20BD2DD9A}" sibTransId="{1438D27B-F3A7-4DA4-B11C-C71F509B082F}"/>
    <dgm:cxn modelId="{E5E48250-B253-4375-B356-D06CA0C4A0E4}" type="presOf" srcId="{2461FC9D-E619-4E39-9783-0D13E81541F4}" destId="{9CE0EE21-985A-4371-9E99-E13938D90328}" srcOrd="0" destOrd="0" presId="urn:microsoft.com/office/officeart/2005/8/layout/chevron2"/>
    <dgm:cxn modelId="{3D55C662-5F90-4C3F-8779-51E359235B47}" srcId="{96BA681C-BF25-4CC6-B126-42006E36DC03}" destId="{108A24CA-AACB-4E31-B831-2AC554F6368B}" srcOrd="1" destOrd="0" parTransId="{16C2FF30-E955-4115-8F5E-219E50564C05}" sibTransId="{EC72DC9D-8C00-4157-BCAC-548885E887D3}"/>
    <dgm:cxn modelId="{F2C821FA-83D2-4C6C-8A77-B1C3DA0F20C6}" type="presOf" srcId="{51E27268-6350-4D0B-9B02-4045FB6A30BB}" destId="{2955BEC7-D827-437F-9FFC-55172749F061}" srcOrd="0" destOrd="0" presId="urn:microsoft.com/office/officeart/2005/8/layout/chevron2"/>
    <dgm:cxn modelId="{F87DFF53-483B-423D-AC98-177A03DA640B}" type="presOf" srcId="{C17F58BC-CC1D-418D-AB01-2C7B724548BB}" destId="{3C760AB8-AF85-4A56-B69D-A6DAFA05C785}" srcOrd="0" destOrd="1" presId="urn:microsoft.com/office/officeart/2005/8/layout/chevron2"/>
    <dgm:cxn modelId="{4E265653-35EA-4101-9AAF-C68134C3040A}" srcId="{96BA681C-BF25-4CC6-B126-42006E36DC03}" destId="{AD3D7435-721E-4A10-8D69-B58DA4363108}" srcOrd="0" destOrd="0" parTransId="{E8CF51F8-6C91-45C6-9D52-9E07CF62CFA7}" sibTransId="{4DBD5F9D-3B6D-42AF-9854-A59057389B8A}"/>
    <dgm:cxn modelId="{2D05B758-B1EE-4465-9C38-53D9BE8EEC22}" type="presOf" srcId="{AD3D7435-721E-4A10-8D69-B58DA4363108}" destId="{67C4ACC4-A713-4FD0-A810-853A1D6635A4}" srcOrd="0" destOrd="0" presId="urn:microsoft.com/office/officeart/2005/8/layout/chevron2"/>
    <dgm:cxn modelId="{B954096D-9BF6-4862-92BD-C32E750D4D62}" type="presOf" srcId="{E3559C7C-41C6-4D27-A254-7996C4C5AFAA}" destId="{3C760AB8-AF85-4A56-B69D-A6DAFA05C785}" srcOrd="0" destOrd="0" presId="urn:microsoft.com/office/officeart/2005/8/layout/chevron2"/>
    <dgm:cxn modelId="{96110E9C-11DD-4D1E-899C-AF6C81797BE3}" type="presOf" srcId="{96BA681C-BF25-4CC6-B126-42006E36DC03}" destId="{5F915FC1-A700-420B-ADDA-6F342CE63BC7}" srcOrd="0" destOrd="0" presId="urn:microsoft.com/office/officeart/2005/8/layout/chevron2"/>
    <dgm:cxn modelId="{F307A1EE-4A17-4C1C-94CB-36B1EF65E327}" type="presOf" srcId="{7C78162B-2717-4398-B536-529062122CA8}" destId="{1D44FE0E-3BB6-4C09-B8F8-907BB3E6C850}" srcOrd="0" destOrd="1" presId="urn:microsoft.com/office/officeart/2005/8/layout/chevron2"/>
    <dgm:cxn modelId="{1D7B1113-5365-4631-86DE-F7FCD41B602A}" srcId="{51E27268-6350-4D0B-9B02-4045FB6A30BB}" destId="{7C78162B-2717-4398-B536-529062122CA8}" srcOrd="1" destOrd="0" parTransId="{DAB8108E-F83D-417E-8693-DED86472DB93}" sibTransId="{8F702F3F-9EA5-499D-A4F7-A1807397A0A3}"/>
    <dgm:cxn modelId="{7DD99CC8-8211-47DB-BC75-38724FDC29EA}" type="presOf" srcId="{DA773EAB-F77A-4948-86F7-8AB85087CE4B}" destId="{1D44FE0E-3BB6-4C09-B8F8-907BB3E6C850}" srcOrd="0" destOrd="0" presId="urn:microsoft.com/office/officeart/2005/8/layout/chevron2"/>
    <dgm:cxn modelId="{9D31831C-B60A-4195-94EF-70A430C76DB5}" type="presOf" srcId="{AC1856F9-4FB1-41AA-A43C-7807CB8D5ECF}" destId="{80555995-AB09-4A39-909B-F3347A3AE8E4}" srcOrd="0" destOrd="0" presId="urn:microsoft.com/office/officeart/2005/8/layout/chevron2"/>
    <dgm:cxn modelId="{8C3C500F-1E01-4BD0-98E3-929907B26418}" srcId="{AC1856F9-4FB1-41AA-A43C-7807CB8D5ECF}" destId="{51E27268-6350-4D0B-9B02-4045FB6A30BB}" srcOrd="0" destOrd="0" parTransId="{17530E58-8B51-46C4-8E00-5EA090A15CA3}" sibTransId="{D1A82421-9ACB-4ABF-84C2-C50F9784D5DF}"/>
    <dgm:cxn modelId="{F8E055A3-CDA0-4D1D-A71D-F1EEFAC822F7}" type="presOf" srcId="{108A24CA-AACB-4E31-B831-2AC554F6368B}" destId="{67C4ACC4-A713-4FD0-A810-853A1D6635A4}" srcOrd="0" destOrd="1" presId="urn:microsoft.com/office/officeart/2005/8/layout/chevron2"/>
    <dgm:cxn modelId="{ED128D71-D282-4EFE-BFEC-9717E7E98262}" srcId="{AC1856F9-4FB1-41AA-A43C-7807CB8D5ECF}" destId="{96BA681C-BF25-4CC6-B126-42006E36DC03}" srcOrd="2" destOrd="0" parTransId="{FB83ACC8-5A89-43B7-8EE4-5685728DD6D1}" sibTransId="{A8DB5BFE-9E93-4B44-91D1-3212AA90CCFB}"/>
    <dgm:cxn modelId="{752474CC-301D-4DB3-8A1E-DACA8A1D6800}" srcId="{51E27268-6350-4D0B-9B02-4045FB6A30BB}" destId="{DA773EAB-F77A-4948-86F7-8AB85087CE4B}" srcOrd="0" destOrd="0" parTransId="{C2B8CFC5-D549-48B2-AFFE-F8A7743003C5}" sibTransId="{DF093612-5CEA-4F0A-A91D-9FC4F09852FE}"/>
    <dgm:cxn modelId="{46CD015F-6385-4686-8387-54EC5DE370CD}" type="presParOf" srcId="{80555995-AB09-4A39-909B-F3347A3AE8E4}" destId="{801094FE-6B80-4CE6-ACF4-F455D5D3AD42}" srcOrd="0" destOrd="0" presId="urn:microsoft.com/office/officeart/2005/8/layout/chevron2"/>
    <dgm:cxn modelId="{A2F36907-9515-4D4D-BA88-F5D545487BD9}" type="presParOf" srcId="{801094FE-6B80-4CE6-ACF4-F455D5D3AD42}" destId="{2955BEC7-D827-437F-9FFC-55172749F061}" srcOrd="0" destOrd="0" presId="urn:microsoft.com/office/officeart/2005/8/layout/chevron2"/>
    <dgm:cxn modelId="{5503922A-B522-4C2D-973F-3EA2921B72F8}" type="presParOf" srcId="{801094FE-6B80-4CE6-ACF4-F455D5D3AD42}" destId="{1D44FE0E-3BB6-4C09-B8F8-907BB3E6C850}" srcOrd="1" destOrd="0" presId="urn:microsoft.com/office/officeart/2005/8/layout/chevron2"/>
    <dgm:cxn modelId="{9F30B15D-E6AC-46FC-B449-5F405542CAE3}" type="presParOf" srcId="{80555995-AB09-4A39-909B-F3347A3AE8E4}" destId="{E8A1E9AA-735E-4242-AB60-92F6020B637F}" srcOrd="1" destOrd="0" presId="urn:microsoft.com/office/officeart/2005/8/layout/chevron2"/>
    <dgm:cxn modelId="{772D56BA-AECB-403B-BE5F-D06AF4AA9D35}" type="presParOf" srcId="{80555995-AB09-4A39-909B-F3347A3AE8E4}" destId="{00349E46-41D7-4813-8258-97EED271AA2F}" srcOrd="2" destOrd="0" presId="urn:microsoft.com/office/officeart/2005/8/layout/chevron2"/>
    <dgm:cxn modelId="{7E4120BA-BB1F-40C1-B9A1-E282CF302B8A}" type="presParOf" srcId="{00349E46-41D7-4813-8258-97EED271AA2F}" destId="{9CE0EE21-985A-4371-9E99-E13938D90328}" srcOrd="0" destOrd="0" presId="urn:microsoft.com/office/officeart/2005/8/layout/chevron2"/>
    <dgm:cxn modelId="{1CB78EFA-B93C-40CB-94AC-84A6F8C22B91}" type="presParOf" srcId="{00349E46-41D7-4813-8258-97EED271AA2F}" destId="{3C760AB8-AF85-4A56-B69D-A6DAFA05C785}" srcOrd="1" destOrd="0" presId="urn:microsoft.com/office/officeart/2005/8/layout/chevron2"/>
    <dgm:cxn modelId="{A6EC7B9F-2BEF-4E3E-AE98-479E632FC3AD}" type="presParOf" srcId="{80555995-AB09-4A39-909B-F3347A3AE8E4}" destId="{6CAE0E59-6B12-46CE-8E2E-6D9C7503033B}" srcOrd="3" destOrd="0" presId="urn:microsoft.com/office/officeart/2005/8/layout/chevron2"/>
    <dgm:cxn modelId="{11E3CFD4-47CE-4609-95B0-3F8E79263C94}" type="presParOf" srcId="{80555995-AB09-4A39-909B-F3347A3AE8E4}" destId="{857E234B-92FA-41BD-B0E3-3EBE25D09905}" srcOrd="4" destOrd="0" presId="urn:microsoft.com/office/officeart/2005/8/layout/chevron2"/>
    <dgm:cxn modelId="{E1E4C81F-84FB-4DE8-BDAF-1B0CE36A76E5}" type="presParOf" srcId="{857E234B-92FA-41BD-B0E3-3EBE25D09905}" destId="{5F915FC1-A700-420B-ADDA-6F342CE63BC7}" srcOrd="0" destOrd="0" presId="urn:microsoft.com/office/officeart/2005/8/layout/chevron2"/>
    <dgm:cxn modelId="{BCA40B6E-4EB8-4264-872A-8B34638FE5DB}" type="presParOf" srcId="{857E234B-92FA-41BD-B0E3-3EBE25D09905}" destId="{67C4ACC4-A713-4FD0-A810-853A1D6635A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1FE9713-23CB-4DA9-8AD2-492E8C878C86}" type="doc">
      <dgm:prSet loTypeId="urn:microsoft.com/office/officeart/2005/8/layout/chevron2" loCatId="list" qsTypeId="urn:microsoft.com/office/officeart/2005/8/quickstyle/simple1" qsCatId="simple" csTypeId="urn:microsoft.com/office/officeart/2005/8/colors/colorful4" csCatId="colorful" phldr="1"/>
      <dgm:spPr/>
      <dgm:t>
        <a:bodyPr/>
        <a:lstStyle/>
        <a:p>
          <a:endParaRPr lang="en-US"/>
        </a:p>
      </dgm:t>
    </dgm:pt>
    <dgm:pt modelId="{887D1E8E-A03B-47C6-B214-EFBE5D7CCFD2}">
      <dgm:prSet phldrT="[Text]"/>
      <dgm:spPr/>
      <dgm:t>
        <a:bodyPr/>
        <a:lstStyle/>
        <a:p>
          <a:r>
            <a:rPr lang="en-US" dirty="0" err="1" smtClean="0"/>
            <a:t>Tốc</a:t>
          </a:r>
          <a:r>
            <a:rPr lang="en-US" dirty="0" smtClean="0"/>
            <a:t> </a:t>
          </a:r>
          <a:r>
            <a:rPr lang="en-US" dirty="0" err="1" smtClean="0"/>
            <a:t>độ</a:t>
          </a:r>
          <a:endParaRPr lang="en-US" dirty="0"/>
        </a:p>
      </dgm:t>
    </dgm:pt>
    <dgm:pt modelId="{1E895EE8-28F9-4415-8BBD-4F8D3EB82CF1}" type="parTrans" cxnId="{7EFD0D59-E388-4700-9FBB-E298B3E44B5E}">
      <dgm:prSet/>
      <dgm:spPr/>
      <dgm:t>
        <a:bodyPr/>
        <a:lstStyle/>
        <a:p>
          <a:endParaRPr lang="en-US"/>
        </a:p>
      </dgm:t>
    </dgm:pt>
    <dgm:pt modelId="{2AB5AE26-936D-4BED-8854-4415EC7E5C22}" type="sibTrans" cxnId="{7EFD0D59-E388-4700-9FBB-E298B3E44B5E}">
      <dgm:prSet/>
      <dgm:spPr/>
      <dgm:t>
        <a:bodyPr/>
        <a:lstStyle/>
        <a:p>
          <a:endParaRPr lang="en-US"/>
        </a:p>
      </dgm:t>
    </dgm:pt>
    <dgm:pt modelId="{96612D82-CD7C-4D23-BE1A-59FDDA0245D2}">
      <dgm:prSet phldrT="[Text]"/>
      <dgm:spPr/>
      <dgm:t>
        <a:bodyPr/>
        <a:lstStyle/>
        <a:p>
          <a:r>
            <a:rPr lang="en-US" dirty="0" smtClean="0"/>
            <a:t>Dung </a:t>
          </a:r>
          <a:r>
            <a:rPr lang="en-US" dirty="0" err="1" smtClean="0"/>
            <a:t>lượng</a:t>
          </a:r>
          <a:endParaRPr lang="en-US" dirty="0"/>
        </a:p>
      </dgm:t>
    </dgm:pt>
    <dgm:pt modelId="{56D81E7B-7A55-4634-A60B-C2DEEF1F51F2}" type="parTrans" cxnId="{6882F5CE-FD7A-4183-BA67-0074C5A426DF}">
      <dgm:prSet/>
      <dgm:spPr/>
      <dgm:t>
        <a:bodyPr/>
        <a:lstStyle/>
        <a:p>
          <a:endParaRPr lang="en-US"/>
        </a:p>
      </dgm:t>
    </dgm:pt>
    <dgm:pt modelId="{8E493AFA-4DAC-4CAC-8560-0725559A7891}" type="sibTrans" cxnId="{6882F5CE-FD7A-4183-BA67-0074C5A426DF}">
      <dgm:prSet/>
      <dgm:spPr/>
      <dgm:t>
        <a:bodyPr/>
        <a:lstStyle/>
        <a:p>
          <a:endParaRPr lang="en-US"/>
        </a:p>
      </dgm:t>
    </dgm:pt>
    <dgm:pt modelId="{0755AF28-F5ED-4017-80CB-B25A3CDC93E6}">
      <dgm:prSet phldrT="[Text]"/>
      <dgm:spPr/>
      <dgm:t>
        <a:bodyPr/>
        <a:lstStyle/>
        <a:p>
          <a:r>
            <a:rPr lang="en-US" dirty="0" err="1" smtClean="0"/>
            <a:t>Chính</a:t>
          </a:r>
          <a:r>
            <a:rPr lang="en-US" dirty="0" smtClean="0"/>
            <a:t> </a:t>
          </a:r>
          <a:r>
            <a:rPr lang="en-US" dirty="0" err="1" smtClean="0"/>
            <a:t>xác</a:t>
          </a:r>
          <a:endParaRPr lang="en-US" dirty="0"/>
        </a:p>
      </dgm:t>
    </dgm:pt>
    <dgm:pt modelId="{0C87ECDC-0D56-4FA2-B0DC-833EE1DC7BE5}" type="parTrans" cxnId="{AADE62CE-56FB-4E9B-834D-D633B6B9B2DE}">
      <dgm:prSet/>
      <dgm:spPr/>
      <dgm:t>
        <a:bodyPr/>
        <a:lstStyle/>
        <a:p>
          <a:endParaRPr lang="en-US"/>
        </a:p>
      </dgm:t>
    </dgm:pt>
    <dgm:pt modelId="{83D434A0-9B55-4323-B7BF-36548C378480}" type="sibTrans" cxnId="{AADE62CE-56FB-4E9B-834D-D633B6B9B2DE}">
      <dgm:prSet/>
      <dgm:spPr/>
      <dgm:t>
        <a:bodyPr/>
        <a:lstStyle/>
        <a:p>
          <a:endParaRPr lang="en-US"/>
        </a:p>
      </dgm:t>
    </dgm:pt>
    <dgm:pt modelId="{4F381632-757F-4543-948B-89126089AF52}">
      <dgm:prSet phldrT="[Text]"/>
      <dgm:spPr/>
      <dgm:t>
        <a:bodyPr/>
        <a:lstStyle/>
        <a:p>
          <a:r>
            <a:rPr lang="en-US" dirty="0" err="1" smtClean="0"/>
            <a:t>Mức</a:t>
          </a:r>
          <a:r>
            <a:rPr lang="en-US" dirty="0" smtClean="0"/>
            <a:t> </a:t>
          </a:r>
          <a:r>
            <a:rPr lang="en-US" dirty="0" err="1" smtClean="0"/>
            <a:t>độ</a:t>
          </a:r>
          <a:endParaRPr lang="en-US" dirty="0"/>
        </a:p>
      </dgm:t>
    </dgm:pt>
    <dgm:pt modelId="{BCA356D4-BC4D-464E-B53E-AB698AAD3B73}" type="parTrans" cxnId="{7731E71E-06C2-410E-8CCE-16975B7528A2}">
      <dgm:prSet/>
      <dgm:spPr/>
      <dgm:t>
        <a:bodyPr/>
        <a:lstStyle/>
        <a:p>
          <a:endParaRPr lang="en-US"/>
        </a:p>
      </dgm:t>
    </dgm:pt>
    <dgm:pt modelId="{6D8B1675-59F9-4AAD-A845-6C9E1DE555F5}" type="sibTrans" cxnId="{7731E71E-06C2-410E-8CCE-16975B7528A2}">
      <dgm:prSet/>
      <dgm:spPr/>
      <dgm:t>
        <a:bodyPr/>
        <a:lstStyle/>
        <a:p>
          <a:endParaRPr lang="en-US"/>
        </a:p>
      </dgm:t>
    </dgm:pt>
    <dgm:pt modelId="{0878CF98-731C-40EC-864B-ADAEC15E8D65}">
      <dgm:prSet phldrT="[Text]"/>
      <dgm:spPr/>
      <dgm:t>
        <a:bodyPr/>
        <a:lstStyle/>
        <a:p>
          <a:r>
            <a:rPr lang="en-US" dirty="0" err="1" smtClean="0"/>
            <a:t>Hiểu</a:t>
          </a:r>
          <a:endParaRPr lang="en-US" dirty="0"/>
        </a:p>
      </dgm:t>
    </dgm:pt>
    <dgm:pt modelId="{BBB3F396-B645-4BAC-8166-E572D4F0999E}" type="parTrans" cxnId="{8B1DCCF4-C7CA-4935-B950-EB8D060D7813}">
      <dgm:prSet/>
      <dgm:spPr/>
      <dgm:t>
        <a:bodyPr/>
        <a:lstStyle/>
        <a:p>
          <a:endParaRPr lang="en-US"/>
        </a:p>
      </dgm:t>
    </dgm:pt>
    <dgm:pt modelId="{92C0A083-663C-4CB6-803D-1D6B05258823}" type="sibTrans" cxnId="{8B1DCCF4-C7CA-4935-B950-EB8D060D7813}">
      <dgm:prSet/>
      <dgm:spPr/>
      <dgm:t>
        <a:bodyPr/>
        <a:lstStyle/>
        <a:p>
          <a:endParaRPr lang="en-US"/>
        </a:p>
      </dgm:t>
    </dgm:pt>
    <dgm:pt modelId="{957A6219-CB44-43D6-8276-5191AE7FA77E}">
      <dgm:prSet phldrT="[Text]"/>
      <dgm:spPr/>
      <dgm:t>
        <a:bodyPr/>
        <a:lstStyle/>
        <a:p>
          <a:r>
            <a:rPr lang="en-US" dirty="0" err="1" smtClean="0"/>
            <a:t>Diễn</a:t>
          </a:r>
          <a:r>
            <a:rPr lang="en-US" dirty="0" smtClean="0"/>
            <a:t> </a:t>
          </a:r>
          <a:r>
            <a:rPr lang="en-US" dirty="0" err="1" smtClean="0"/>
            <a:t>giải</a:t>
          </a:r>
          <a:endParaRPr lang="en-US" dirty="0"/>
        </a:p>
      </dgm:t>
    </dgm:pt>
    <dgm:pt modelId="{3FBD2FDD-FA47-4502-8BE9-99451120DA89}" type="parTrans" cxnId="{052858CD-E225-4847-A179-4E2C45811DC2}">
      <dgm:prSet/>
      <dgm:spPr/>
      <dgm:t>
        <a:bodyPr/>
        <a:lstStyle/>
        <a:p>
          <a:endParaRPr lang="en-US"/>
        </a:p>
      </dgm:t>
    </dgm:pt>
    <dgm:pt modelId="{6270E2A3-16CE-4B9F-A102-27E1558F15EF}" type="sibTrans" cxnId="{052858CD-E225-4847-A179-4E2C45811DC2}">
      <dgm:prSet/>
      <dgm:spPr/>
      <dgm:t>
        <a:bodyPr/>
        <a:lstStyle/>
        <a:p>
          <a:endParaRPr lang="en-US"/>
        </a:p>
      </dgm:t>
    </dgm:pt>
    <dgm:pt modelId="{004AFF31-45D9-4E9E-BA6B-B828A7FFE102}">
      <dgm:prSet phldrT="[Text]"/>
      <dgm:spPr/>
      <dgm:t>
        <a:bodyPr/>
        <a:lstStyle/>
        <a:p>
          <a:r>
            <a:rPr lang="en-US" dirty="0" err="1" smtClean="0"/>
            <a:t>Biên</a:t>
          </a:r>
          <a:r>
            <a:rPr lang="en-US" dirty="0" smtClean="0"/>
            <a:t> </a:t>
          </a:r>
          <a:r>
            <a:rPr lang="en-US" dirty="0" err="1" smtClean="0"/>
            <a:t>độ</a:t>
          </a:r>
          <a:endParaRPr lang="en-US" dirty="0"/>
        </a:p>
      </dgm:t>
    </dgm:pt>
    <dgm:pt modelId="{00BFF788-DE1C-4CA5-A980-B304B67D9E5E}" type="parTrans" cxnId="{D86A1610-708A-4D5C-B51B-6BD82A273B8D}">
      <dgm:prSet/>
      <dgm:spPr/>
      <dgm:t>
        <a:bodyPr/>
        <a:lstStyle/>
        <a:p>
          <a:endParaRPr lang="en-US"/>
        </a:p>
      </dgm:t>
    </dgm:pt>
    <dgm:pt modelId="{9F6ED050-917C-4727-B7AD-5C715AE00059}" type="sibTrans" cxnId="{D86A1610-708A-4D5C-B51B-6BD82A273B8D}">
      <dgm:prSet/>
      <dgm:spPr/>
      <dgm:t>
        <a:bodyPr/>
        <a:lstStyle/>
        <a:p>
          <a:endParaRPr lang="en-US"/>
        </a:p>
      </dgm:t>
    </dgm:pt>
    <dgm:pt modelId="{9A9CB393-564E-42FA-ACE5-F74D265FC560}">
      <dgm:prSet phldrT="[Text]"/>
      <dgm:spPr/>
      <dgm:t>
        <a:bodyPr/>
        <a:lstStyle/>
        <a:p>
          <a:r>
            <a:rPr lang="en-US" dirty="0" err="1" smtClean="0"/>
            <a:t>Mở</a:t>
          </a:r>
          <a:r>
            <a:rPr lang="en-US" dirty="0" smtClean="0"/>
            <a:t> </a:t>
          </a:r>
          <a:r>
            <a:rPr lang="en-US" dirty="0" err="1" smtClean="0"/>
            <a:t>rộng</a:t>
          </a:r>
          <a:r>
            <a:rPr lang="en-US" dirty="0" smtClean="0"/>
            <a:t> </a:t>
          </a:r>
          <a:r>
            <a:rPr lang="en-US" dirty="0" err="1" smtClean="0"/>
            <a:t>vb</a:t>
          </a:r>
          <a:endParaRPr lang="en-US" dirty="0"/>
        </a:p>
      </dgm:t>
    </dgm:pt>
    <dgm:pt modelId="{BDCB3142-5BF5-4F5A-A995-EBDD151EA380}" type="parTrans" cxnId="{9105F79A-4BB2-4A3A-B477-576CD97EE060}">
      <dgm:prSet/>
      <dgm:spPr/>
      <dgm:t>
        <a:bodyPr/>
        <a:lstStyle/>
        <a:p>
          <a:endParaRPr lang="en-US"/>
        </a:p>
      </dgm:t>
    </dgm:pt>
    <dgm:pt modelId="{6E3EEA1E-79B5-43F1-B2F5-C0BEF599944E}" type="sibTrans" cxnId="{9105F79A-4BB2-4A3A-B477-576CD97EE060}">
      <dgm:prSet/>
      <dgm:spPr/>
      <dgm:t>
        <a:bodyPr/>
        <a:lstStyle/>
        <a:p>
          <a:endParaRPr lang="en-US"/>
        </a:p>
      </dgm:t>
    </dgm:pt>
    <dgm:pt modelId="{E5ED49C4-6878-4C80-84A0-58BEC0199081}">
      <dgm:prSet phldrT="[Text]"/>
      <dgm:spPr/>
      <dgm:t>
        <a:bodyPr/>
        <a:lstStyle/>
        <a:p>
          <a:r>
            <a:rPr lang="en-US" dirty="0" err="1" smtClean="0"/>
            <a:t>Đọc</a:t>
          </a:r>
          <a:r>
            <a:rPr lang="en-US" dirty="0" smtClean="0"/>
            <a:t> </a:t>
          </a:r>
          <a:r>
            <a:rPr lang="en-US" dirty="0" err="1" smtClean="0"/>
            <a:t>ttin</a:t>
          </a:r>
          <a:r>
            <a:rPr lang="en-US" dirty="0" smtClean="0"/>
            <a:t> </a:t>
          </a:r>
          <a:r>
            <a:rPr lang="en-US" dirty="0" err="1" smtClean="0"/>
            <a:t>đs</a:t>
          </a:r>
          <a:endParaRPr lang="en-US" dirty="0"/>
        </a:p>
      </dgm:t>
    </dgm:pt>
    <dgm:pt modelId="{71AD149C-54B6-421D-9B1F-F0E13E11EA99}" type="parTrans" cxnId="{B8CC8909-AA8F-4A97-ADCC-37A1EBA114F9}">
      <dgm:prSet/>
      <dgm:spPr/>
      <dgm:t>
        <a:bodyPr/>
        <a:lstStyle/>
        <a:p>
          <a:endParaRPr lang="en-US"/>
        </a:p>
      </dgm:t>
    </dgm:pt>
    <dgm:pt modelId="{522BA3A6-94DD-4034-98E0-1206AFB93F84}" type="sibTrans" cxnId="{B8CC8909-AA8F-4A97-ADCC-37A1EBA114F9}">
      <dgm:prSet/>
      <dgm:spPr/>
      <dgm:t>
        <a:bodyPr/>
        <a:lstStyle/>
        <a:p>
          <a:endParaRPr lang="en-US"/>
        </a:p>
      </dgm:t>
    </dgm:pt>
    <dgm:pt modelId="{C37248D7-D9B8-441B-B335-6BC5CB86C7B5}" type="pres">
      <dgm:prSet presAssocID="{71FE9713-23CB-4DA9-8AD2-492E8C878C86}" presName="linearFlow" presStyleCnt="0">
        <dgm:presLayoutVars>
          <dgm:dir/>
          <dgm:animLvl val="lvl"/>
          <dgm:resizeHandles val="exact"/>
        </dgm:presLayoutVars>
      </dgm:prSet>
      <dgm:spPr/>
      <dgm:t>
        <a:bodyPr/>
        <a:lstStyle/>
        <a:p>
          <a:endParaRPr lang="en-US"/>
        </a:p>
      </dgm:t>
    </dgm:pt>
    <dgm:pt modelId="{F2F64141-070F-42E0-BAEC-62BA60F49015}" type="pres">
      <dgm:prSet presAssocID="{887D1E8E-A03B-47C6-B214-EFBE5D7CCFD2}" presName="composite" presStyleCnt="0"/>
      <dgm:spPr/>
    </dgm:pt>
    <dgm:pt modelId="{73DD9DD3-CE69-49C1-B58E-42348848380F}" type="pres">
      <dgm:prSet presAssocID="{887D1E8E-A03B-47C6-B214-EFBE5D7CCFD2}" presName="parentText" presStyleLbl="alignNode1" presStyleIdx="0" presStyleCnt="3">
        <dgm:presLayoutVars>
          <dgm:chMax val="1"/>
          <dgm:bulletEnabled val="1"/>
        </dgm:presLayoutVars>
      </dgm:prSet>
      <dgm:spPr/>
      <dgm:t>
        <a:bodyPr/>
        <a:lstStyle/>
        <a:p>
          <a:endParaRPr lang="en-US"/>
        </a:p>
      </dgm:t>
    </dgm:pt>
    <dgm:pt modelId="{803B4079-42A4-480D-8FDD-45C4B5ACC628}" type="pres">
      <dgm:prSet presAssocID="{887D1E8E-A03B-47C6-B214-EFBE5D7CCFD2}" presName="descendantText" presStyleLbl="alignAcc1" presStyleIdx="0" presStyleCnt="3">
        <dgm:presLayoutVars>
          <dgm:bulletEnabled val="1"/>
        </dgm:presLayoutVars>
      </dgm:prSet>
      <dgm:spPr/>
      <dgm:t>
        <a:bodyPr/>
        <a:lstStyle/>
        <a:p>
          <a:endParaRPr lang="en-US"/>
        </a:p>
      </dgm:t>
    </dgm:pt>
    <dgm:pt modelId="{B2BA8923-AB54-426A-97E2-2C4B3C5AA604}" type="pres">
      <dgm:prSet presAssocID="{2AB5AE26-936D-4BED-8854-4415EC7E5C22}" presName="sp" presStyleCnt="0"/>
      <dgm:spPr/>
    </dgm:pt>
    <dgm:pt modelId="{6D3975C7-74AE-43E5-99D7-A0379BC06945}" type="pres">
      <dgm:prSet presAssocID="{4F381632-757F-4543-948B-89126089AF52}" presName="composite" presStyleCnt="0"/>
      <dgm:spPr/>
    </dgm:pt>
    <dgm:pt modelId="{35359890-193C-4F1B-80B8-7CC682A82C38}" type="pres">
      <dgm:prSet presAssocID="{4F381632-757F-4543-948B-89126089AF52}" presName="parentText" presStyleLbl="alignNode1" presStyleIdx="1" presStyleCnt="3">
        <dgm:presLayoutVars>
          <dgm:chMax val="1"/>
          <dgm:bulletEnabled val="1"/>
        </dgm:presLayoutVars>
      </dgm:prSet>
      <dgm:spPr/>
      <dgm:t>
        <a:bodyPr/>
        <a:lstStyle/>
        <a:p>
          <a:endParaRPr lang="en-US"/>
        </a:p>
      </dgm:t>
    </dgm:pt>
    <dgm:pt modelId="{1BF23FBE-6210-4551-A389-DAE3BE4DBAB5}" type="pres">
      <dgm:prSet presAssocID="{4F381632-757F-4543-948B-89126089AF52}" presName="descendantText" presStyleLbl="alignAcc1" presStyleIdx="1" presStyleCnt="3">
        <dgm:presLayoutVars>
          <dgm:bulletEnabled val="1"/>
        </dgm:presLayoutVars>
      </dgm:prSet>
      <dgm:spPr/>
      <dgm:t>
        <a:bodyPr/>
        <a:lstStyle/>
        <a:p>
          <a:endParaRPr lang="en-US"/>
        </a:p>
      </dgm:t>
    </dgm:pt>
    <dgm:pt modelId="{319A079E-4878-4E86-B62F-584A569266CC}" type="pres">
      <dgm:prSet presAssocID="{6D8B1675-59F9-4AAD-A845-6C9E1DE555F5}" presName="sp" presStyleCnt="0"/>
      <dgm:spPr/>
    </dgm:pt>
    <dgm:pt modelId="{6E977CD9-8648-481B-8A74-16E478445E93}" type="pres">
      <dgm:prSet presAssocID="{004AFF31-45D9-4E9E-BA6B-B828A7FFE102}" presName="composite" presStyleCnt="0"/>
      <dgm:spPr/>
    </dgm:pt>
    <dgm:pt modelId="{4EF89B17-D177-4EA9-9D88-1FB80AEAFF04}" type="pres">
      <dgm:prSet presAssocID="{004AFF31-45D9-4E9E-BA6B-B828A7FFE102}" presName="parentText" presStyleLbl="alignNode1" presStyleIdx="2" presStyleCnt="3">
        <dgm:presLayoutVars>
          <dgm:chMax val="1"/>
          <dgm:bulletEnabled val="1"/>
        </dgm:presLayoutVars>
      </dgm:prSet>
      <dgm:spPr/>
      <dgm:t>
        <a:bodyPr/>
        <a:lstStyle/>
        <a:p>
          <a:endParaRPr lang="en-US"/>
        </a:p>
      </dgm:t>
    </dgm:pt>
    <dgm:pt modelId="{FD4A8ECE-8E78-404B-962F-8B5969768FEA}" type="pres">
      <dgm:prSet presAssocID="{004AFF31-45D9-4E9E-BA6B-B828A7FFE102}" presName="descendantText" presStyleLbl="alignAcc1" presStyleIdx="2" presStyleCnt="3">
        <dgm:presLayoutVars>
          <dgm:bulletEnabled val="1"/>
        </dgm:presLayoutVars>
      </dgm:prSet>
      <dgm:spPr/>
      <dgm:t>
        <a:bodyPr/>
        <a:lstStyle/>
        <a:p>
          <a:endParaRPr lang="en-US"/>
        </a:p>
      </dgm:t>
    </dgm:pt>
  </dgm:ptLst>
  <dgm:cxnLst>
    <dgm:cxn modelId="{8B1DCCF4-C7CA-4935-B950-EB8D060D7813}" srcId="{4F381632-757F-4543-948B-89126089AF52}" destId="{0878CF98-731C-40EC-864B-ADAEC15E8D65}" srcOrd="0" destOrd="0" parTransId="{BBB3F396-B645-4BAC-8166-E572D4F0999E}" sibTransId="{92C0A083-663C-4CB6-803D-1D6B05258823}"/>
    <dgm:cxn modelId="{D86A1610-708A-4D5C-B51B-6BD82A273B8D}" srcId="{71FE9713-23CB-4DA9-8AD2-492E8C878C86}" destId="{004AFF31-45D9-4E9E-BA6B-B828A7FFE102}" srcOrd="2" destOrd="0" parTransId="{00BFF788-DE1C-4CA5-A980-B304B67D9E5E}" sibTransId="{9F6ED050-917C-4727-B7AD-5C715AE00059}"/>
    <dgm:cxn modelId="{00694744-F43A-4B41-BE51-5EA96A17AEB7}" type="presOf" srcId="{96612D82-CD7C-4D23-BE1A-59FDDA0245D2}" destId="{803B4079-42A4-480D-8FDD-45C4B5ACC628}" srcOrd="0" destOrd="0" presId="urn:microsoft.com/office/officeart/2005/8/layout/chevron2"/>
    <dgm:cxn modelId="{A899A0C3-9B01-4FF6-8560-6F4971B90013}" type="presOf" srcId="{0878CF98-731C-40EC-864B-ADAEC15E8D65}" destId="{1BF23FBE-6210-4551-A389-DAE3BE4DBAB5}" srcOrd="0" destOrd="0" presId="urn:microsoft.com/office/officeart/2005/8/layout/chevron2"/>
    <dgm:cxn modelId="{D528DFBE-D175-461B-A86A-0D176BE2C8E1}" type="presOf" srcId="{4F381632-757F-4543-948B-89126089AF52}" destId="{35359890-193C-4F1B-80B8-7CC682A82C38}" srcOrd="0" destOrd="0" presId="urn:microsoft.com/office/officeart/2005/8/layout/chevron2"/>
    <dgm:cxn modelId="{6882F5CE-FD7A-4183-BA67-0074C5A426DF}" srcId="{887D1E8E-A03B-47C6-B214-EFBE5D7CCFD2}" destId="{96612D82-CD7C-4D23-BE1A-59FDDA0245D2}" srcOrd="0" destOrd="0" parTransId="{56D81E7B-7A55-4634-A60B-C2DEEF1F51F2}" sibTransId="{8E493AFA-4DAC-4CAC-8560-0725559A7891}"/>
    <dgm:cxn modelId="{C554860D-C788-4BF8-A47E-EA0691ED3962}" type="presOf" srcId="{0755AF28-F5ED-4017-80CB-B25A3CDC93E6}" destId="{803B4079-42A4-480D-8FDD-45C4B5ACC628}" srcOrd="0" destOrd="1" presId="urn:microsoft.com/office/officeart/2005/8/layout/chevron2"/>
    <dgm:cxn modelId="{AADE62CE-56FB-4E9B-834D-D633B6B9B2DE}" srcId="{887D1E8E-A03B-47C6-B214-EFBE5D7CCFD2}" destId="{0755AF28-F5ED-4017-80CB-B25A3CDC93E6}" srcOrd="1" destOrd="0" parTransId="{0C87ECDC-0D56-4FA2-B0DC-833EE1DC7BE5}" sibTransId="{83D434A0-9B55-4323-B7BF-36548C378480}"/>
    <dgm:cxn modelId="{7731E71E-06C2-410E-8CCE-16975B7528A2}" srcId="{71FE9713-23CB-4DA9-8AD2-492E8C878C86}" destId="{4F381632-757F-4543-948B-89126089AF52}" srcOrd="1" destOrd="0" parTransId="{BCA356D4-BC4D-464E-B53E-AB698AAD3B73}" sibTransId="{6D8B1675-59F9-4AAD-A845-6C9E1DE555F5}"/>
    <dgm:cxn modelId="{573F8D38-5517-4872-8D65-E45AF1746E0B}" type="presOf" srcId="{E5ED49C4-6878-4C80-84A0-58BEC0199081}" destId="{FD4A8ECE-8E78-404B-962F-8B5969768FEA}" srcOrd="0" destOrd="1" presId="urn:microsoft.com/office/officeart/2005/8/layout/chevron2"/>
    <dgm:cxn modelId="{052858CD-E225-4847-A179-4E2C45811DC2}" srcId="{4F381632-757F-4543-948B-89126089AF52}" destId="{957A6219-CB44-43D6-8276-5191AE7FA77E}" srcOrd="1" destOrd="0" parTransId="{3FBD2FDD-FA47-4502-8BE9-99451120DA89}" sibTransId="{6270E2A3-16CE-4B9F-A102-27E1558F15EF}"/>
    <dgm:cxn modelId="{8343A7EA-7997-4BE0-8E47-18BBC246D301}" type="presOf" srcId="{71FE9713-23CB-4DA9-8AD2-492E8C878C86}" destId="{C37248D7-D9B8-441B-B335-6BC5CB86C7B5}" srcOrd="0" destOrd="0" presId="urn:microsoft.com/office/officeart/2005/8/layout/chevron2"/>
    <dgm:cxn modelId="{7EFD0D59-E388-4700-9FBB-E298B3E44B5E}" srcId="{71FE9713-23CB-4DA9-8AD2-492E8C878C86}" destId="{887D1E8E-A03B-47C6-B214-EFBE5D7CCFD2}" srcOrd="0" destOrd="0" parTransId="{1E895EE8-28F9-4415-8BBD-4F8D3EB82CF1}" sibTransId="{2AB5AE26-936D-4BED-8854-4415EC7E5C22}"/>
    <dgm:cxn modelId="{269D937B-6696-4809-BDF0-2B88CDC06060}" type="presOf" srcId="{004AFF31-45D9-4E9E-BA6B-B828A7FFE102}" destId="{4EF89B17-D177-4EA9-9D88-1FB80AEAFF04}" srcOrd="0" destOrd="0" presId="urn:microsoft.com/office/officeart/2005/8/layout/chevron2"/>
    <dgm:cxn modelId="{9105F79A-4BB2-4A3A-B477-576CD97EE060}" srcId="{004AFF31-45D9-4E9E-BA6B-B828A7FFE102}" destId="{9A9CB393-564E-42FA-ACE5-F74D265FC560}" srcOrd="0" destOrd="0" parTransId="{BDCB3142-5BF5-4F5A-A995-EBDD151EA380}" sibTransId="{6E3EEA1E-79B5-43F1-B2F5-C0BEF599944E}"/>
    <dgm:cxn modelId="{D029EDEC-8DF9-487F-8748-96CD3F6AF4F9}" type="presOf" srcId="{887D1E8E-A03B-47C6-B214-EFBE5D7CCFD2}" destId="{73DD9DD3-CE69-49C1-B58E-42348848380F}" srcOrd="0" destOrd="0" presId="urn:microsoft.com/office/officeart/2005/8/layout/chevron2"/>
    <dgm:cxn modelId="{B8CC8909-AA8F-4A97-ADCC-37A1EBA114F9}" srcId="{004AFF31-45D9-4E9E-BA6B-B828A7FFE102}" destId="{E5ED49C4-6878-4C80-84A0-58BEC0199081}" srcOrd="1" destOrd="0" parTransId="{71AD149C-54B6-421D-9B1F-F0E13E11EA99}" sibTransId="{522BA3A6-94DD-4034-98E0-1206AFB93F84}"/>
    <dgm:cxn modelId="{5826044C-AA95-431C-B640-7660C0FB1D47}" type="presOf" srcId="{9A9CB393-564E-42FA-ACE5-F74D265FC560}" destId="{FD4A8ECE-8E78-404B-962F-8B5969768FEA}" srcOrd="0" destOrd="0" presId="urn:microsoft.com/office/officeart/2005/8/layout/chevron2"/>
    <dgm:cxn modelId="{1D2CEE0D-2920-44B9-9ADC-939A118486E8}" type="presOf" srcId="{957A6219-CB44-43D6-8276-5191AE7FA77E}" destId="{1BF23FBE-6210-4551-A389-DAE3BE4DBAB5}" srcOrd="0" destOrd="1" presId="urn:microsoft.com/office/officeart/2005/8/layout/chevron2"/>
    <dgm:cxn modelId="{A1DE7988-DF59-43F9-A561-017A38F112BD}" type="presParOf" srcId="{C37248D7-D9B8-441B-B335-6BC5CB86C7B5}" destId="{F2F64141-070F-42E0-BAEC-62BA60F49015}" srcOrd="0" destOrd="0" presId="urn:microsoft.com/office/officeart/2005/8/layout/chevron2"/>
    <dgm:cxn modelId="{54A5ED09-C50C-4607-8C26-AF694A458B98}" type="presParOf" srcId="{F2F64141-070F-42E0-BAEC-62BA60F49015}" destId="{73DD9DD3-CE69-49C1-B58E-42348848380F}" srcOrd="0" destOrd="0" presId="urn:microsoft.com/office/officeart/2005/8/layout/chevron2"/>
    <dgm:cxn modelId="{5AE8A3C5-E644-47EF-8EB9-83A19E9D80F0}" type="presParOf" srcId="{F2F64141-070F-42E0-BAEC-62BA60F49015}" destId="{803B4079-42A4-480D-8FDD-45C4B5ACC628}" srcOrd="1" destOrd="0" presId="urn:microsoft.com/office/officeart/2005/8/layout/chevron2"/>
    <dgm:cxn modelId="{0AD029F2-4045-40BB-8BC6-4C985F095642}" type="presParOf" srcId="{C37248D7-D9B8-441B-B335-6BC5CB86C7B5}" destId="{B2BA8923-AB54-426A-97E2-2C4B3C5AA604}" srcOrd="1" destOrd="0" presId="urn:microsoft.com/office/officeart/2005/8/layout/chevron2"/>
    <dgm:cxn modelId="{C05B83BE-A404-4CCA-980A-0ECD496FF1A0}" type="presParOf" srcId="{C37248D7-D9B8-441B-B335-6BC5CB86C7B5}" destId="{6D3975C7-74AE-43E5-99D7-A0379BC06945}" srcOrd="2" destOrd="0" presId="urn:microsoft.com/office/officeart/2005/8/layout/chevron2"/>
    <dgm:cxn modelId="{01F76254-DE8E-47B7-868A-B51D4511DBBC}" type="presParOf" srcId="{6D3975C7-74AE-43E5-99D7-A0379BC06945}" destId="{35359890-193C-4F1B-80B8-7CC682A82C38}" srcOrd="0" destOrd="0" presId="urn:microsoft.com/office/officeart/2005/8/layout/chevron2"/>
    <dgm:cxn modelId="{AD1671A6-3B0D-415E-8B8D-E4EE4211DC85}" type="presParOf" srcId="{6D3975C7-74AE-43E5-99D7-A0379BC06945}" destId="{1BF23FBE-6210-4551-A389-DAE3BE4DBAB5}" srcOrd="1" destOrd="0" presId="urn:microsoft.com/office/officeart/2005/8/layout/chevron2"/>
    <dgm:cxn modelId="{85D28F61-09E1-4F47-A417-F2444896E4A5}" type="presParOf" srcId="{C37248D7-D9B8-441B-B335-6BC5CB86C7B5}" destId="{319A079E-4878-4E86-B62F-584A569266CC}" srcOrd="3" destOrd="0" presId="urn:microsoft.com/office/officeart/2005/8/layout/chevron2"/>
    <dgm:cxn modelId="{087FE0B9-7595-4BD1-964F-97A02A341903}" type="presParOf" srcId="{C37248D7-D9B8-441B-B335-6BC5CB86C7B5}" destId="{6E977CD9-8648-481B-8A74-16E478445E93}" srcOrd="4" destOrd="0" presId="urn:microsoft.com/office/officeart/2005/8/layout/chevron2"/>
    <dgm:cxn modelId="{B5866880-EB6E-496D-8666-87B9CB68993D}" type="presParOf" srcId="{6E977CD9-8648-481B-8A74-16E478445E93}" destId="{4EF89B17-D177-4EA9-9D88-1FB80AEAFF04}" srcOrd="0" destOrd="0" presId="urn:microsoft.com/office/officeart/2005/8/layout/chevron2"/>
    <dgm:cxn modelId="{E6117880-5F7A-4953-89D8-F66DC7FC1ECD}" type="presParOf" srcId="{6E977CD9-8648-481B-8A74-16E478445E93}" destId="{FD4A8ECE-8E78-404B-962F-8B5969768FE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B92132E-2073-4C3F-A809-D2B6E2797050}"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en-US"/>
        </a:p>
      </dgm:t>
    </dgm:pt>
    <dgm:pt modelId="{1E60D89A-55DF-4F92-A1B6-74BCD925D982}">
      <dgm:prSet phldrT="[Text]"/>
      <dgm:spPr/>
      <dgm:t>
        <a:bodyPr/>
        <a:lstStyle/>
        <a:p>
          <a:r>
            <a:rPr lang="vi-VN" dirty="0" smtClean="0"/>
            <a:t>TÍCH HỢP</a:t>
          </a:r>
          <a:endParaRPr lang="en-US" dirty="0"/>
        </a:p>
      </dgm:t>
    </dgm:pt>
    <dgm:pt modelId="{E60BC5D1-6325-425B-9325-D43ED70A6FCB}" type="parTrans" cxnId="{F3C48BB1-505F-4174-B606-E276B687983A}">
      <dgm:prSet/>
      <dgm:spPr/>
      <dgm:t>
        <a:bodyPr/>
        <a:lstStyle/>
        <a:p>
          <a:endParaRPr lang="en-US"/>
        </a:p>
      </dgm:t>
    </dgm:pt>
    <dgm:pt modelId="{6341CE7B-0B51-4B89-82DD-0E406E156AD8}" type="sibTrans" cxnId="{F3C48BB1-505F-4174-B606-E276B687983A}">
      <dgm:prSet/>
      <dgm:spPr/>
      <dgm:t>
        <a:bodyPr/>
        <a:lstStyle/>
        <a:p>
          <a:endParaRPr lang="en-US"/>
        </a:p>
      </dgm:t>
    </dgm:pt>
    <dgm:pt modelId="{9DA83F92-980E-414C-B870-3C95F79F1EFC}">
      <dgm:prSet phldrT="[Text]"/>
      <dgm:spPr/>
      <dgm:t>
        <a:bodyPr/>
        <a:lstStyle/>
        <a:p>
          <a:r>
            <a:rPr lang="vi-VN" dirty="0" smtClean="0"/>
            <a:t>PHÂN HÓA</a:t>
          </a:r>
          <a:endParaRPr lang="en-US" dirty="0"/>
        </a:p>
      </dgm:t>
    </dgm:pt>
    <dgm:pt modelId="{F3D613EC-8886-4DDD-8A1D-C068039E646B}" type="parTrans" cxnId="{8B09F94B-0BA5-4A2C-A70E-09A5112013EA}">
      <dgm:prSet/>
      <dgm:spPr/>
      <dgm:t>
        <a:bodyPr/>
        <a:lstStyle/>
        <a:p>
          <a:endParaRPr lang="en-US"/>
        </a:p>
      </dgm:t>
    </dgm:pt>
    <dgm:pt modelId="{CAF9D416-3CC3-463B-A162-8D999193DE57}" type="sibTrans" cxnId="{8B09F94B-0BA5-4A2C-A70E-09A5112013EA}">
      <dgm:prSet/>
      <dgm:spPr/>
      <dgm:t>
        <a:bodyPr/>
        <a:lstStyle/>
        <a:p>
          <a:endParaRPr lang="en-US"/>
        </a:p>
      </dgm:t>
    </dgm:pt>
    <dgm:pt modelId="{8BA30BFF-7AE4-4FFD-9216-3EB1D3F08B56}">
      <dgm:prSet phldrT="[Text]"/>
      <dgm:spPr/>
      <dgm:t>
        <a:bodyPr/>
        <a:lstStyle/>
        <a:p>
          <a:r>
            <a:rPr lang="vi-VN" dirty="0" smtClean="0"/>
            <a:t>TRẢI NGHIỆM</a:t>
          </a:r>
          <a:endParaRPr lang="en-US" dirty="0"/>
        </a:p>
      </dgm:t>
    </dgm:pt>
    <dgm:pt modelId="{548AF7AD-72BD-45F2-9EAD-5C96DEB46878}" type="parTrans" cxnId="{11CE055F-301D-457F-9893-3E0222050A40}">
      <dgm:prSet/>
      <dgm:spPr/>
      <dgm:t>
        <a:bodyPr/>
        <a:lstStyle/>
        <a:p>
          <a:endParaRPr lang="en-US"/>
        </a:p>
      </dgm:t>
    </dgm:pt>
    <dgm:pt modelId="{E8518889-6F6B-4242-9E07-11040C2CC317}" type="sibTrans" cxnId="{11CE055F-301D-457F-9893-3E0222050A40}">
      <dgm:prSet/>
      <dgm:spPr/>
      <dgm:t>
        <a:bodyPr/>
        <a:lstStyle/>
        <a:p>
          <a:endParaRPr lang="en-US"/>
        </a:p>
      </dgm:t>
    </dgm:pt>
    <dgm:pt modelId="{D4BA9B2A-80B6-41DF-ACED-D89397CE218E}" type="pres">
      <dgm:prSet presAssocID="{DB92132E-2073-4C3F-A809-D2B6E2797050}" presName="Name0" presStyleCnt="0">
        <dgm:presLayoutVars>
          <dgm:chMax val="7"/>
          <dgm:chPref val="7"/>
          <dgm:dir/>
        </dgm:presLayoutVars>
      </dgm:prSet>
      <dgm:spPr/>
      <dgm:t>
        <a:bodyPr/>
        <a:lstStyle/>
        <a:p>
          <a:endParaRPr lang="en-US"/>
        </a:p>
      </dgm:t>
    </dgm:pt>
    <dgm:pt modelId="{04006C9E-8124-4F19-BB31-CB1B71DBAD40}" type="pres">
      <dgm:prSet presAssocID="{DB92132E-2073-4C3F-A809-D2B6E2797050}" presName="Name1" presStyleCnt="0"/>
      <dgm:spPr/>
    </dgm:pt>
    <dgm:pt modelId="{BB7E8710-D1EE-4B59-8575-1CA3DC83A7CD}" type="pres">
      <dgm:prSet presAssocID="{DB92132E-2073-4C3F-A809-D2B6E2797050}" presName="cycle" presStyleCnt="0"/>
      <dgm:spPr/>
    </dgm:pt>
    <dgm:pt modelId="{52F21CA0-D638-4B03-81DF-6A47BFB5023F}" type="pres">
      <dgm:prSet presAssocID="{DB92132E-2073-4C3F-A809-D2B6E2797050}" presName="srcNode" presStyleLbl="node1" presStyleIdx="0" presStyleCnt="3"/>
      <dgm:spPr/>
    </dgm:pt>
    <dgm:pt modelId="{F23EFDA2-2E06-4911-A9DD-498A9D8F082B}" type="pres">
      <dgm:prSet presAssocID="{DB92132E-2073-4C3F-A809-D2B6E2797050}" presName="conn" presStyleLbl="parChTrans1D2" presStyleIdx="0" presStyleCnt="1"/>
      <dgm:spPr/>
      <dgm:t>
        <a:bodyPr/>
        <a:lstStyle/>
        <a:p>
          <a:endParaRPr lang="en-US"/>
        </a:p>
      </dgm:t>
    </dgm:pt>
    <dgm:pt modelId="{E39B1484-0883-4DBC-B98B-310B1686B91E}" type="pres">
      <dgm:prSet presAssocID="{DB92132E-2073-4C3F-A809-D2B6E2797050}" presName="extraNode" presStyleLbl="node1" presStyleIdx="0" presStyleCnt="3"/>
      <dgm:spPr/>
    </dgm:pt>
    <dgm:pt modelId="{722A6F4C-7E9E-49E8-8CE7-D847EA935255}" type="pres">
      <dgm:prSet presAssocID="{DB92132E-2073-4C3F-A809-D2B6E2797050}" presName="dstNode" presStyleLbl="node1" presStyleIdx="0" presStyleCnt="3"/>
      <dgm:spPr/>
    </dgm:pt>
    <dgm:pt modelId="{285F7FB6-4719-4F68-A74F-6675CF15236C}" type="pres">
      <dgm:prSet presAssocID="{1E60D89A-55DF-4F92-A1B6-74BCD925D982}" presName="text_1" presStyleLbl="node1" presStyleIdx="0" presStyleCnt="3">
        <dgm:presLayoutVars>
          <dgm:bulletEnabled val="1"/>
        </dgm:presLayoutVars>
      </dgm:prSet>
      <dgm:spPr/>
      <dgm:t>
        <a:bodyPr/>
        <a:lstStyle/>
        <a:p>
          <a:endParaRPr lang="en-US"/>
        </a:p>
      </dgm:t>
    </dgm:pt>
    <dgm:pt modelId="{2F1EEAE3-0186-46ED-A1B6-A7B03BB7ADFE}" type="pres">
      <dgm:prSet presAssocID="{1E60D89A-55DF-4F92-A1B6-74BCD925D982}" presName="accent_1" presStyleCnt="0"/>
      <dgm:spPr/>
    </dgm:pt>
    <dgm:pt modelId="{87674303-EDB0-4785-880D-8348867891D4}" type="pres">
      <dgm:prSet presAssocID="{1E60D89A-55DF-4F92-A1B6-74BCD925D982}" presName="accentRepeatNode" presStyleLbl="solidFgAcc1" presStyleIdx="0" presStyleCnt="3"/>
      <dgm:spPr/>
    </dgm:pt>
    <dgm:pt modelId="{A950B77E-83AE-4F31-B9D3-4B1689782A59}" type="pres">
      <dgm:prSet presAssocID="{9DA83F92-980E-414C-B870-3C95F79F1EFC}" presName="text_2" presStyleLbl="node1" presStyleIdx="1" presStyleCnt="3">
        <dgm:presLayoutVars>
          <dgm:bulletEnabled val="1"/>
        </dgm:presLayoutVars>
      </dgm:prSet>
      <dgm:spPr/>
      <dgm:t>
        <a:bodyPr/>
        <a:lstStyle/>
        <a:p>
          <a:endParaRPr lang="en-US"/>
        </a:p>
      </dgm:t>
    </dgm:pt>
    <dgm:pt modelId="{2FB059EE-F2CD-476B-9D4F-59603E5D9AEF}" type="pres">
      <dgm:prSet presAssocID="{9DA83F92-980E-414C-B870-3C95F79F1EFC}" presName="accent_2" presStyleCnt="0"/>
      <dgm:spPr/>
    </dgm:pt>
    <dgm:pt modelId="{306C93B5-F0E2-4494-9319-D1DE649E7E83}" type="pres">
      <dgm:prSet presAssocID="{9DA83F92-980E-414C-B870-3C95F79F1EFC}" presName="accentRepeatNode" presStyleLbl="solidFgAcc1" presStyleIdx="1" presStyleCnt="3"/>
      <dgm:spPr/>
    </dgm:pt>
    <dgm:pt modelId="{AA946457-082A-4834-8B6F-CA9496970CAB}" type="pres">
      <dgm:prSet presAssocID="{8BA30BFF-7AE4-4FFD-9216-3EB1D3F08B56}" presName="text_3" presStyleLbl="node1" presStyleIdx="2" presStyleCnt="3">
        <dgm:presLayoutVars>
          <dgm:bulletEnabled val="1"/>
        </dgm:presLayoutVars>
      </dgm:prSet>
      <dgm:spPr/>
      <dgm:t>
        <a:bodyPr/>
        <a:lstStyle/>
        <a:p>
          <a:endParaRPr lang="en-US"/>
        </a:p>
      </dgm:t>
    </dgm:pt>
    <dgm:pt modelId="{EDBAAB76-7494-4281-8DD9-C5AEA566DE13}" type="pres">
      <dgm:prSet presAssocID="{8BA30BFF-7AE4-4FFD-9216-3EB1D3F08B56}" presName="accent_3" presStyleCnt="0"/>
      <dgm:spPr/>
    </dgm:pt>
    <dgm:pt modelId="{208375D5-BF2B-4790-B754-96B7F6A66FA9}" type="pres">
      <dgm:prSet presAssocID="{8BA30BFF-7AE4-4FFD-9216-3EB1D3F08B56}" presName="accentRepeatNode" presStyleLbl="solidFgAcc1" presStyleIdx="2" presStyleCnt="3"/>
      <dgm:spPr/>
    </dgm:pt>
  </dgm:ptLst>
  <dgm:cxnLst>
    <dgm:cxn modelId="{8B09F94B-0BA5-4A2C-A70E-09A5112013EA}" srcId="{DB92132E-2073-4C3F-A809-D2B6E2797050}" destId="{9DA83F92-980E-414C-B870-3C95F79F1EFC}" srcOrd="1" destOrd="0" parTransId="{F3D613EC-8886-4DDD-8A1D-C068039E646B}" sibTransId="{CAF9D416-3CC3-463B-A162-8D999193DE57}"/>
    <dgm:cxn modelId="{CA199B03-AB8F-4BC8-95C6-BEE24B27A2A9}" type="presOf" srcId="{8BA30BFF-7AE4-4FFD-9216-3EB1D3F08B56}" destId="{AA946457-082A-4834-8B6F-CA9496970CAB}" srcOrd="0" destOrd="0" presId="urn:microsoft.com/office/officeart/2008/layout/VerticalCurvedList"/>
    <dgm:cxn modelId="{4DC08083-C766-4611-9779-2FD380B67774}" type="presOf" srcId="{6341CE7B-0B51-4B89-82DD-0E406E156AD8}" destId="{F23EFDA2-2E06-4911-A9DD-498A9D8F082B}" srcOrd="0" destOrd="0" presId="urn:microsoft.com/office/officeart/2008/layout/VerticalCurvedList"/>
    <dgm:cxn modelId="{3F977FB7-D15D-471A-A249-A6CE9DCA9ADD}" type="presOf" srcId="{1E60D89A-55DF-4F92-A1B6-74BCD925D982}" destId="{285F7FB6-4719-4F68-A74F-6675CF15236C}" srcOrd="0" destOrd="0" presId="urn:microsoft.com/office/officeart/2008/layout/VerticalCurvedList"/>
    <dgm:cxn modelId="{F3C48BB1-505F-4174-B606-E276B687983A}" srcId="{DB92132E-2073-4C3F-A809-D2B6E2797050}" destId="{1E60D89A-55DF-4F92-A1B6-74BCD925D982}" srcOrd="0" destOrd="0" parTransId="{E60BC5D1-6325-425B-9325-D43ED70A6FCB}" sibTransId="{6341CE7B-0B51-4B89-82DD-0E406E156AD8}"/>
    <dgm:cxn modelId="{A209B7C1-CBD9-4BF7-A13A-9B516CD01F81}" type="presOf" srcId="{DB92132E-2073-4C3F-A809-D2B6E2797050}" destId="{D4BA9B2A-80B6-41DF-ACED-D89397CE218E}" srcOrd="0" destOrd="0" presId="urn:microsoft.com/office/officeart/2008/layout/VerticalCurvedList"/>
    <dgm:cxn modelId="{7410445A-112D-46ED-93B8-2EA2B160B2D7}" type="presOf" srcId="{9DA83F92-980E-414C-B870-3C95F79F1EFC}" destId="{A950B77E-83AE-4F31-B9D3-4B1689782A59}" srcOrd="0" destOrd="0" presId="urn:microsoft.com/office/officeart/2008/layout/VerticalCurvedList"/>
    <dgm:cxn modelId="{11CE055F-301D-457F-9893-3E0222050A40}" srcId="{DB92132E-2073-4C3F-A809-D2B6E2797050}" destId="{8BA30BFF-7AE4-4FFD-9216-3EB1D3F08B56}" srcOrd="2" destOrd="0" parTransId="{548AF7AD-72BD-45F2-9EAD-5C96DEB46878}" sibTransId="{E8518889-6F6B-4242-9E07-11040C2CC317}"/>
    <dgm:cxn modelId="{A035268C-58F2-4B7A-BFFC-913B22D20131}" type="presParOf" srcId="{D4BA9B2A-80B6-41DF-ACED-D89397CE218E}" destId="{04006C9E-8124-4F19-BB31-CB1B71DBAD40}" srcOrd="0" destOrd="0" presId="urn:microsoft.com/office/officeart/2008/layout/VerticalCurvedList"/>
    <dgm:cxn modelId="{0C6254C3-2274-4902-B873-D511D1CC8F50}" type="presParOf" srcId="{04006C9E-8124-4F19-BB31-CB1B71DBAD40}" destId="{BB7E8710-D1EE-4B59-8575-1CA3DC83A7CD}" srcOrd="0" destOrd="0" presId="urn:microsoft.com/office/officeart/2008/layout/VerticalCurvedList"/>
    <dgm:cxn modelId="{A5305640-41CD-45D5-87EA-941808F31CB4}" type="presParOf" srcId="{BB7E8710-D1EE-4B59-8575-1CA3DC83A7CD}" destId="{52F21CA0-D638-4B03-81DF-6A47BFB5023F}" srcOrd="0" destOrd="0" presId="urn:microsoft.com/office/officeart/2008/layout/VerticalCurvedList"/>
    <dgm:cxn modelId="{6C8F06EA-61C6-499E-8C65-AC5F2A926074}" type="presParOf" srcId="{BB7E8710-D1EE-4B59-8575-1CA3DC83A7CD}" destId="{F23EFDA2-2E06-4911-A9DD-498A9D8F082B}" srcOrd="1" destOrd="0" presId="urn:microsoft.com/office/officeart/2008/layout/VerticalCurvedList"/>
    <dgm:cxn modelId="{8BDEE32A-D5E9-41D1-B0E6-19D2280C09EE}" type="presParOf" srcId="{BB7E8710-D1EE-4B59-8575-1CA3DC83A7CD}" destId="{E39B1484-0883-4DBC-B98B-310B1686B91E}" srcOrd="2" destOrd="0" presId="urn:microsoft.com/office/officeart/2008/layout/VerticalCurvedList"/>
    <dgm:cxn modelId="{8E79587B-1429-4E1D-8AAA-0B859745ADB1}" type="presParOf" srcId="{BB7E8710-D1EE-4B59-8575-1CA3DC83A7CD}" destId="{722A6F4C-7E9E-49E8-8CE7-D847EA935255}" srcOrd="3" destOrd="0" presId="urn:microsoft.com/office/officeart/2008/layout/VerticalCurvedList"/>
    <dgm:cxn modelId="{5D45E778-A600-4CFD-A547-8E35F25117C4}" type="presParOf" srcId="{04006C9E-8124-4F19-BB31-CB1B71DBAD40}" destId="{285F7FB6-4719-4F68-A74F-6675CF15236C}" srcOrd="1" destOrd="0" presId="urn:microsoft.com/office/officeart/2008/layout/VerticalCurvedList"/>
    <dgm:cxn modelId="{8AFD4E1D-15F9-4B7B-8422-7AAF9E5ACFB1}" type="presParOf" srcId="{04006C9E-8124-4F19-BB31-CB1B71DBAD40}" destId="{2F1EEAE3-0186-46ED-A1B6-A7B03BB7ADFE}" srcOrd="2" destOrd="0" presId="urn:microsoft.com/office/officeart/2008/layout/VerticalCurvedList"/>
    <dgm:cxn modelId="{4F01368D-7BA1-45E2-9B63-AF512FCDCA9D}" type="presParOf" srcId="{2F1EEAE3-0186-46ED-A1B6-A7B03BB7ADFE}" destId="{87674303-EDB0-4785-880D-8348867891D4}" srcOrd="0" destOrd="0" presId="urn:microsoft.com/office/officeart/2008/layout/VerticalCurvedList"/>
    <dgm:cxn modelId="{337903F8-E160-4688-B0AD-1F26841C77CE}" type="presParOf" srcId="{04006C9E-8124-4F19-BB31-CB1B71DBAD40}" destId="{A950B77E-83AE-4F31-B9D3-4B1689782A59}" srcOrd="3" destOrd="0" presId="urn:microsoft.com/office/officeart/2008/layout/VerticalCurvedList"/>
    <dgm:cxn modelId="{524F3639-AC5C-47D3-B8A2-1195193DBC01}" type="presParOf" srcId="{04006C9E-8124-4F19-BB31-CB1B71DBAD40}" destId="{2FB059EE-F2CD-476B-9D4F-59603E5D9AEF}" srcOrd="4" destOrd="0" presId="urn:microsoft.com/office/officeart/2008/layout/VerticalCurvedList"/>
    <dgm:cxn modelId="{919AECAB-3773-47C1-8333-B3B87553BA6F}" type="presParOf" srcId="{2FB059EE-F2CD-476B-9D4F-59603E5D9AEF}" destId="{306C93B5-F0E2-4494-9319-D1DE649E7E83}" srcOrd="0" destOrd="0" presId="urn:microsoft.com/office/officeart/2008/layout/VerticalCurvedList"/>
    <dgm:cxn modelId="{2B06DB9B-FB88-47CA-B22D-B42AEF8E5264}" type="presParOf" srcId="{04006C9E-8124-4F19-BB31-CB1B71DBAD40}" destId="{AA946457-082A-4834-8B6F-CA9496970CAB}" srcOrd="5" destOrd="0" presId="urn:microsoft.com/office/officeart/2008/layout/VerticalCurvedList"/>
    <dgm:cxn modelId="{34AB9786-4C78-4779-9DA4-3E43F68CA2DF}" type="presParOf" srcId="{04006C9E-8124-4F19-BB31-CB1B71DBAD40}" destId="{EDBAAB76-7494-4281-8DD9-C5AEA566DE13}" srcOrd="6" destOrd="0" presId="urn:microsoft.com/office/officeart/2008/layout/VerticalCurvedList"/>
    <dgm:cxn modelId="{33B0C867-40FF-47D2-A19B-DBDE7DD74F22}" type="presParOf" srcId="{EDBAAB76-7494-4281-8DD9-C5AEA566DE13}" destId="{208375D5-BF2B-4790-B754-96B7F6A66FA9}"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5756FE5-8592-48E5-AF17-27D40EA044DB}" type="doc">
      <dgm:prSet loTypeId="urn:microsoft.com/office/officeart/2005/8/layout/hList7" loCatId="list" qsTypeId="urn:microsoft.com/office/officeart/2005/8/quickstyle/simple1" qsCatId="simple" csTypeId="urn:microsoft.com/office/officeart/2005/8/colors/colorful1" csCatId="colorful" phldr="1"/>
      <dgm:spPr/>
    </dgm:pt>
    <dgm:pt modelId="{C22873F5-49AE-4DA2-83F3-297C3D1A4C14}">
      <dgm:prSet phldrT="[Text]"/>
      <dgm:spPr/>
      <dgm:t>
        <a:bodyPr/>
        <a:lstStyle/>
        <a:p>
          <a:r>
            <a:rPr lang="en-US" dirty="0" err="1" smtClean="0"/>
            <a:t>Tích</a:t>
          </a:r>
          <a:r>
            <a:rPr lang="en-US" dirty="0" smtClean="0"/>
            <a:t> </a:t>
          </a:r>
          <a:r>
            <a:rPr lang="en-US" dirty="0" err="1" smtClean="0"/>
            <a:t>hợp</a:t>
          </a:r>
          <a:endParaRPr lang="en-US" dirty="0"/>
        </a:p>
      </dgm:t>
    </dgm:pt>
    <dgm:pt modelId="{5B2CAE77-6080-4F18-B48C-7E75378B0C29}" type="parTrans" cxnId="{4CE43163-6681-4DCB-A57C-7CB98F90A1F4}">
      <dgm:prSet/>
      <dgm:spPr/>
      <dgm:t>
        <a:bodyPr/>
        <a:lstStyle/>
        <a:p>
          <a:endParaRPr lang="en-US"/>
        </a:p>
      </dgm:t>
    </dgm:pt>
    <dgm:pt modelId="{8B296ED8-9A79-44A1-BBAD-DA080D376648}" type="sibTrans" cxnId="{4CE43163-6681-4DCB-A57C-7CB98F90A1F4}">
      <dgm:prSet/>
      <dgm:spPr/>
      <dgm:t>
        <a:bodyPr/>
        <a:lstStyle/>
        <a:p>
          <a:endParaRPr lang="en-US"/>
        </a:p>
      </dgm:t>
    </dgm:pt>
    <dgm:pt modelId="{AF6B2D8B-119D-45A9-B4FA-E7DDEE3CA44B}">
      <dgm:prSet phldrT="[Text]"/>
      <dgm:spPr/>
      <dgm:t>
        <a:bodyPr/>
        <a:lstStyle/>
        <a:p>
          <a:r>
            <a:rPr lang="en-US" dirty="0" err="1" smtClean="0"/>
            <a:t>Trải</a:t>
          </a:r>
          <a:r>
            <a:rPr lang="en-US" dirty="0" smtClean="0"/>
            <a:t> </a:t>
          </a:r>
          <a:r>
            <a:rPr lang="en-US" dirty="0" err="1" smtClean="0"/>
            <a:t>nghiệm</a:t>
          </a:r>
          <a:endParaRPr lang="en-US" dirty="0"/>
        </a:p>
      </dgm:t>
    </dgm:pt>
    <dgm:pt modelId="{64A727B0-D9A6-45D8-BED6-549641D31E58}" type="parTrans" cxnId="{5F718EFB-A89E-417C-A241-C92CD8F479F5}">
      <dgm:prSet/>
      <dgm:spPr/>
      <dgm:t>
        <a:bodyPr/>
        <a:lstStyle/>
        <a:p>
          <a:endParaRPr lang="en-US"/>
        </a:p>
      </dgm:t>
    </dgm:pt>
    <dgm:pt modelId="{DF335A84-237F-464C-A696-EC6B432D189C}" type="sibTrans" cxnId="{5F718EFB-A89E-417C-A241-C92CD8F479F5}">
      <dgm:prSet/>
      <dgm:spPr/>
      <dgm:t>
        <a:bodyPr/>
        <a:lstStyle/>
        <a:p>
          <a:endParaRPr lang="en-US"/>
        </a:p>
      </dgm:t>
    </dgm:pt>
    <dgm:pt modelId="{5FF3D8B0-44A2-4F9C-B880-99A8F397EF0D}">
      <dgm:prSet phldrT="[Text]"/>
      <dgm:spPr/>
      <dgm:t>
        <a:bodyPr/>
        <a:lstStyle/>
        <a:p>
          <a:r>
            <a:rPr lang="en-US" dirty="0" err="1" smtClean="0"/>
            <a:t>Phân</a:t>
          </a:r>
          <a:r>
            <a:rPr lang="en-US" dirty="0" smtClean="0"/>
            <a:t> </a:t>
          </a:r>
          <a:r>
            <a:rPr lang="en-US" dirty="0" err="1" smtClean="0"/>
            <a:t>hóa</a:t>
          </a:r>
          <a:endParaRPr lang="en-US" dirty="0"/>
        </a:p>
      </dgm:t>
    </dgm:pt>
    <dgm:pt modelId="{840408AA-1054-4B3E-9ED3-91E2A5E7A5F8}" type="parTrans" cxnId="{CDE832A0-5691-4AFC-8372-A3AE48996255}">
      <dgm:prSet/>
      <dgm:spPr/>
      <dgm:t>
        <a:bodyPr/>
        <a:lstStyle/>
        <a:p>
          <a:endParaRPr lang="en-US"/>
        </a:p>
      </dgm:t>
    </dgm:pt>
    <dgm:pt modelId="{5F1031CE-9EB5-44C1-8AEF-794FE157D8B7}" type="sibTrans" cxnId="{CDE832A0-5691-4AFC-8372-A3AE48996255}">
      <dgm:prSet/>
      <dgm:spPr/>
      <dgm:t>
        <a:bodyPr/>
        <a:lstStyle/>
        <a:p>
          <a:endParaRPr lang="en-US"/>
        </a:p>
      </dgm:t>
    </dgm:pt>
    <dgm:pt modelId="{AA2C03E1-0324-4520-8F64-CE00429E78E4}" type="pres">
      <dgm:prSet presAssocID="{D5756FE5-8592-48E5-AF17-27D40EA044DB}" presName="Name0" presStyleCnt="0">
        <dgm:presLayoutVars>
          <dgm:dir/>
          <dgm:resizeHandles val="exact"/>
        </dgm:presLayoutVars>
      </dgm:prSet>
      <dgm:spPr/>
    </dgm:pt>
    <dgm:pt modelId="{824E4F44-6EAA-4EA1-85C6-4587809D1933}" type="pres">
      <dgm:prSet presAssocID="{D5756FE5-8592-48E5-AF17-27D40EA044DB}" presName="fgShape" presStyleLbl="fgShp" presStyleIdx="0" presStyleCnt="1"/>
      <dgm:spPr/>
    </dgm:pt>
    <dgm:pt modelId="{7E9B028D-ADA4-4B18-A2CB-31F34A51CD8B}" type="pres">
      <dgm:prSet presAssocID="{D5756FE5-8592-48E5-AF17-27D40EA044DB}" presName="linComp" presStyleCnt="0"/>
      <dgm:spPr/>
    </dgm:pt>
    <dgm:pt modelId="{61BBA174-ADD7-4FAF-8C45-795621E9F63A}" type="pres">
      <dgm:prSet presAssocID="{C22873F5-49AE-4DA2-83F3-297C3D1A4C14}" presName="compNode" presStyleCnt="0"/>
      <dgm:spPr/>
    </dgm:pt>
    <dgm:pt modelId="{411B39A8-A8C1-4D17-A401-0F39A6CB3355}" type="pres">
      <dgm:prSet presAssocID="{C22873F5-49AE-4DA2-83F3-297C3D1A4C14}" presName="bkgdShape" presStyleLbl="node1" presStyleIdx="0" presStyleCnt="3"/>
      <dgm:spPr/>
      <dgm:t>
        <a:bodyPr/>
        <a:lstStyle/>
        <a:p>
          <a:endParaRPr lang="en-US"/>
        </a:p>
      </dgm:t>
    </dgm:pt>
    <dgm:pt modelId="{645DFA58-ED6F-47F9-9E9F-0EC06A0B641D}" type="pres">
      <dgm:prSet presAssocID="{C22873F5-49AE-4DA2-83F3-297C3D1A4C14}" presName="nodeTx" presStyleLbl="node1" presStyleIdx="0" presStyleCnt="3">
        <dgm:presLayoutVars>
          <dgm:bulletEnabled val="1"/>
        </dgm:presLayoutVars>
      </dgm:prSet>
      <dgm:spPr/>
      <dgm:t>
        <a:bodyPr/>
        <a:lstStyle/>
        <a:p>
          <a:endParaRPr lang="en-US"/>
        </a:p>
      </dgm:t>
    </dgm:pt>
    <dgm:pt modelId="{1CFC0BE4-76F0-4EED-A5EC-D7080C74D86D}" type="pres">
      <dgm:prSet presAssocID="{C22873F5-49AE-4DA2-83F3-297C3D1A4C14}" presName="invisiNode" presStyleLbl="node1" presStyleIdx="0" presStyleCnt="3"/>
      <dgm:spPr/>
    </dgm:pt>
    <dgm:pt modelId="{E2F6C549-4780-4B18-AAEB-3859D9649115}" type="pres">
      <dgm:prSet presAssocID="{C22873F5-49AE-4DA2-83F3-297C3D1A4C14}" presName="imagNode" presStyleLbl="fgImgPlace1" presStyleIdx="0" presStyleCnt="3"/>
      <dgm:spPr/>
    </dgm:pt>
    <dgm:pt modelId="{BC880D3B-F2E2-4CA9-A2AE-C8247AB8B387}" type="pres">
      <dgm:prSet presAssocID="{8B296ED8-9A79-44A1-BBAD-DA080D376648}" presName="sibTrans" presStyleLbl="sibTrans2D1" presStyleIdx="0" presStyleCnt="0"/>
      <dgm:spPr/>
      <dgm:t>
        <a:bodyPr/>
        <a:lstStyle/>
        <a:p>
          <a:endParaRPr lang="en-US"/>
        </a:p>
      </dgm:t>
    </dgm:pt>
    <dgm:pt modelId="{586FA91F-72A7-48C8-9DF7-3B83949FE790}" type="pres">
      <dgm:prSet presAssocID="{AF6B2D8B-119D-45A9-B4FA-E7DDEE3CA44B}" presName="compNode" presStyleCnt="0"/>
      <dgm:spPr/>
    </dgm:pt>
    <dgm:pt modelId="{A5F330E7-2CCE-4FD9-AA0B-E8C8534DE995}" type="pres">
      <dgm:prSet presAssocID="{AF6B2D8B-119D-45A9-B4FA-E7DDEE3CA44B}" presName="bkgdShape" presStyleLbl="node1" presStyleIdx="1" presStyleCnt="3"/>
      <dgm:spPr/>
      <dgm:t>
        <a:bodyPr/>
        <a:lstStyle/>
        <a:p>
          <a:endParaRPr lang="en-US"/>
        </a:p>
      </dgm:t>
    </dgm:pt>
    <dgm:pt modelId="{E0F9115E-80AC-4459-BFE9-B350D7912B23}" type="pres">
      <dgm:prSet presAssocID="{AF6B2D8B-119D-45A9-B4FA-E7DDEE3CA44B}" presName="nodeTx" presStyleLbl="node1" presStyleIdx="1" presStyleCnt="3">
        <dgm:presLayoutVars>
          <dgm:bulletEnabled val="1"/>
        </dgm:presLayoutVars>
      </dgm:prSet>
      <dgm:spPr/>
      <dgm:t>
        <a:bodyPr/>
        <a:lstStyle/>
        <a:p>
          <a:endParaRPr lang="en-US"/>
        </a:p>
      </dgm:t>
    </dgm:pt>
    <dgm:pt modelId="{7B242897-4938-44F0-8995-C073139ACA4C}" type="pres">
      <dgm:prSet presAssocID="{AF6B2D8B-119D-45A9-B4FA-E7DDEE3CA44B}" presName="invisiNode" presStyleLbl="node1" presStyleIdx="1" presStyleCnt="3"/>
      <dgm:spPr/>
    </dgm:pt>
    <dgm:pt modelId="{35899226-5774-4DB9-9499-F66464730140}" type="pres">
      <dgm:prSet presAssocID="{AF6B2D8B-119D-45A9-B4FA-E7DDEE3CA44B}" presName="imagNode" presStyleLbl="fgImgPlace1" presStyleIdx="1" presStyleCnt="3"/>
      <dgm:spPr/>
    </dgm:pt>
    <dgm:pt modelId="{B05EB75C-9027-4906-A576-A79CD0617925}" type="pres">
      <dgm:prSet presAssocID="{DF335A84-237F-464C-A696-EC6B432D189C}" presName="sibTrans" presStyleLbl="sibTrans2D1" presStyleIdx="0" presStyleCnt="0"/>
      <dgm:spPr/>
      <dgm:t>
        <a:bodyPr/>
        <a:lstStyle/>
        <a:p>
          <a:endParaRPr lang="en-US"/>
        </a:p>
      </dgm:t>
    </dgm:pt>
    <dgm:pt modelId="{A9363270-F7BA-4F54-BF1A-F9F19D3CD501}" type="pres">
      <dgm:prSet presAssocID="{5FF3D8B0-44A2-4F9C-B880-99A8F397EF0D}" presName="compNode" presStyleCnt="0"/>
      <dgm:spPr/>
    </dgm:pt>
    <dgm:pt modelId="{B8727704-F8B4-46D4-B9A9-A3BF8AC0BF05}" type="pres">
      <dgm:prSet presAssocID="{5FF3D8B0-44A2-4F9C-B880-99A8F397EF0D}" presName="bkgdShape" presStyleLbl="node1" presStyleIdx="2" presStyleCnt="3"/>
      <dgm:spPr/>
      <dgm:t>
        <a:bodyPr/>
        <a:lstStyle/>
        <a:p>
          <a:endParaRPr lang="en-US"/>
        </a:p>
      </dgm:t>
    </dgm:pt>
    <dgm:pt modelId="{1299FA7B-11A3-40A1-B097-211C49E3DD7D}" type="pres">
      <dgm:prSet presAssocID="{5FF3D8B0-44A2-4F9C-B880-99A8F397EF0D}" presName="nodeTx" presStyleLbl="node1" presStyleIdx="2" presStyleCnt="3">
        <dgm:presLayoutVars>
          <dgm:bulletEnabled val="1"/>
        </dgm:presLayoutVars>
      </dgm:prSet>
      <dgm:spPr/>
      <dgm:t>
        <a:bodyPr/>
        <a:lstStyle/>
        <a:p>
          <a:endParaRPr lang="en-US"/>
        </a:p>
      </dgm:t>
    </dgm:pt>
    <dgm:pt modelId="{90915FC0-28D6-43CD-A552-56172ED40104}" type="pres">
      <dgm:prSet presAssocID="{5FF3D8B0-44A2-4F9C-B880-99A8F397EF0D}" presName="invisiNode" presStyleLbl="node1" presStyleIdx="2" presStyleCnt="3"/>
      <dgm:spPr/>
    </dgm:pt>
    <dgm:pt modelId="{AD5E1D6A-EE12-40FF-8AA5-DA16E91A0B80}" type="pres">
      <dgm:prSet presAssocID="{5FF3D8B0-44A2-4F9C-B880-99A8F397EF0D}" presName="imagNode" presStyleLbl="fgImgPlace1" presStyleIdx="2" presStyleCnt="3"/>
      <dgm:spPr/>
    </dgm:pt>
  </dgm:ptLst>
  <dgm:cxnLst>
    <dgm:cxn modelId="{01042462-0F03-4791-B485-7C264FC279E6}" type="presOf" srcId="{AF6B2D8B-119D-45A9-B4FA-E7DDEE3CA44B}" destId="{E0F9115E-80AC-4459-BFE9-B350D7912B23}" srcOrd="1" destOrd="0" presId="urn:microsoft.com/office/officeart/2005/8/layout/hList7"/>
    <dgm:cxn modelId="{1CFA5591-76B9-4B44-B3F7-95381A50E3EC}" type="presOf" srcId="{5FF3D8B0-44A2-4F9C-B880-99A8F397EF0D}" destId="{1299FA7B-11A3-40A1-B097-211C49E3DD7D}" srcOrd="1" destOrd="0" presId="urn:microsoft.com/office/officeart/2005/8/layout/hList7"/>
    <dgm:cxn modelId="{CDE832A0-5691-4AFC-8372-A3AE48996255}" srcId="{D5756FE5-8592-48E5-AF17-27D40EA044DB}" destId="{5FF3D8B0-44A2-4F9C-B880-99A8F397EF0D}" srcOrd="2" destOrd="0" parTransId="{840408AA-1054-4B3E-9ED3-91E2A5E7A5F8}" sibTransId="{5F1031CE-9EB5-44C1-8AEF-794FE157D8B7}"/>
    <dgm:cxn modelId="{FDB88981-F2A1-457C-83EC-49BF3D6BA20A}" type="presOf" srcId="{5FF3D8B0-44A2-4F9C-B880-99A8F397EF0D}" destId="{B8727704-F8B4-46D4-B9A9-A3BF8AC0BF05}" srcOrd="0" destOrd="0" presId="urn:microsoft.com/office/officeart/2005/8/layout/hList7"/>
    <dgm:cxn modelId="{46751463-2E33-49D1-993F-F5BD76B5C0FB}" type="presOf" srcId="{C22873F5-49AE-4DA2-83F3-297C3D1A4C14}" destId="{411B39A8-A8C1-4D17-A401-0F39A6CB3355}" srcOrd="0" destOrd="0" presId="urn:microsoft.com/office/officeart/2005/8/layout/hList7"/>
    <dgm:cxn modelId="{5F718EFB-A89E-417C-A241-C92CD8F479F5}" srcId="{D5756FE5-8592-48E5-AF17-27D40EA044DB}" destId="{AF6B2D8B-119D-45A9-B4FA-E7DDEE3CA44B}" srcOrd="1" destOrd="0" parTransId="{64A727B0-D9A6-45D8-BED6-549641D31E58}" sibTransId="{DF335A84-237F-464C-A696-EC6B432D189C}"/>
    <dgm:cxn modelId="{AED58CA9-E480-4AAA-9D68-4BEC1C517B35}" type="presOf" srcId="{C22873F5-49AE-4DA2-83F3-297C3D1A4C14}" destId="{645DFA58-ED6F-47F9-9E9F-0EC06A0B641D}" srcOrd="1" destOrd="0" presId="urn:microsoft.com/office/officeart/2005/8/layout/hList7"/>
    <dgm:cxn modelId="{4CE43163-6681-4DCB-A57C-7CB98F90A1F4}" srcId="{D5756FE5-8592-48E5-AF17-27D40EA044DB}" destId="{C22873F5-49AE-4DA2-83F3-297C3D1A4C14}" srcOrd="0" destOrd="0" parTransId="{5B2CAE77-6080-4F18-B48C-7E75378B0C29}" sibTransId="{8B296ED8-9A79-44A1-BBAD-DA080D376648}"/>
    <dgm:cxn modelId="{B22238C6-A91E-4BDF-A025-5B41323A5AA3}" type="presOf" srcId="{DF335A84-237F-464C-A696-EC6B432D189C}" destId="{B05EB75C-9027-4906-A576-A79CD0617925}" srcOrd="0" destOrd="0" presId="urn:microsoft.com/office/officeart/2005/8/layout/hList7"/>
    <dgm:cxn modelId="{E69F004F-C638-4A18-8274-2CDA92F460E6}" type="presOf" srcId="{AF6B2D8B-119D-45A9-B4FA-E7DDEE3CA44B}" destId="{A5F330E7-2CCE-4FD9-AA0B-E8C8534DE995}" srcOrd="0" destOrd="0" presId="urn:microsoft.com/office/officeart/2005/8/layout/hList7"/>
    <dgm:cxn modelId="{E9C565CC-423D-4619-B0E7-8827A018FB05}" type="presOf" srcId="{8B296ED8-9A79-44A1-BBAD-DA080D376648}" destId="{BC880D3B-F2E2-4CA9-A2AE-C8247AB8B387}" srcOrd="0" destOrd="0" presId="urn:microsoft.com/office/officeart/2005/8/layout/hList7"/>
    <dgm:cxn modelId="{26E6D78A-9B71-4C38-BBF1-5DF3CD42ED76}" type="presOf" srcId="{D5756FE5-8592-48E5-AF17-27D40EA044DB}" destId="{AA2C03E1-0324-4520-8F64-CE00429E78E4}" srcOrd="0" destOrd="0" presId="urn:microsoft.com/office/officeart/2005/8/layout/hList7"/>
    <dgm:cxn modelId="{9369CC01-D9DA-4D4E-A9A3-59B0867570E6}" type="presParOf" srcId="{AA2C03E1-0324-4520-8F64-CE00429E78E4}" destId="{824E4F44-6EAA-4EA1-85C6-4587809D1933}" srcOrd="0" destOrd="0" presId="urn:microsoft.com/office/officeart/2005/8/layout/hList7"/>
    <dgm:cxn modelId="{E8A04029-5EC5-4569-9462-CCDD353A0754}" type="presParOf" srcId="{AA2C03E1-0324-4520-8F64-CE00429E78E4}" destId="{7E9B028D-ADA4-4B18-A2CB-31F34A51CD8B}" srcOrd="1" destOrd="0" presId="urn:microsoft.com/office/officeart/2005/8/layout/hList7"/>
    <dgm:cxn modelId="{7BDB56A8-6BE6-48A3-BE39-5119EED28A9F}" type="presParOf" srcId="{7E9B028D-ADA4-4B18-A2CB-31F34A51CD8B}" destId="{61BBA174-ADD7-4FAF-8C45-795621E9F63A}" srcOrd="0" destOrd="0" presId="urn:microsoft.com/office/officeart/2005/8/layout/hList7"/>
    <dgm:cxn modelId="{0FE3B6DB-4C0E-4C6F-9E9B-4B2B4F653891}" type="presParOf" srcId="{61BBA174-ADD7-4FAF-8C45-795621E9F63A}" destId="{411B39A8-A8C1-4D17-A401-0F39A6CB3355}" srcOrd="0" destOrd="0" presId="urn:microsoft.com/office/officeart/2005/8/layout/hList7"/>
    <dgm:cxn modelId="{2E000B98-3906-4986-993B-6DA5A25693FB}" type="presParOf" srcId="{61BBA174-ADD7-4FAF-8C45-795621E9F63A}" destId="{645DFA58-ED6F-47F9-9E9F-0EC06A0B641D}" srcOrd="1" destOrd="0" presId="urn:microsoft.com/office/officeart/2005/8/layout/hList7"/>
    <dgm:cxn modelId="{A6119B2A-CB68-4581-A944-32D3774D0A85}" type="presParOf" srcId="{61BBA174-ADD7-4FAF-8C45-795621E9F63A}" destId="{1CFC0BE4-76F0-4EED-A5EC-D7080C74D86D}" srcOrd="2" destOrd="0" presId="urn:microsoft.com/office/officeart/2005/8/layout/hList7"/>
    <dgm:cxn modelId="{D5323F00-8C61-4532-BAFF-18B0C80D381B}" type="presParOf" srcId="{61BBA174-ADD7-4FAF-8C45-795621E9F63A}" destId="{E2F6C549-4780-4B18-AAEB-3859D9649115}" srcOrd="3" destOrd="0" presId="urn:microsoft.com/office/officeart/2005/8/layout/hList7"/>
    <dgm:cxn modelId="{C18C01FD-F41A-4B69-985B-488D04262BE6}" type="presParOf" srcId="{7E9B028D-ADA4-4B18-A2CB-31F34A51CD8B}" destId="{BC880D3B-F2E2-4CA9-A2AE-C8247AB8B387}" srcOrd="1" destOrd="0" presId="urn:microsoft.com/office/officeart/2005/8/layout/hList7"/>
    <dgm:cxn modelId="{9D8BB9E6-6B50-4A3C-A83D-10FC3DD60B52}" type="presParOf" srcId="{7E9B028D-ADA4-4B18-A2CB-31F34A51CD8B}" destId="{586FA91F-72A7-48C8-9DF7-3B83949FE790}" srcOrd="2" destOrd="0" presId="urn:microsoft.com/office/officeart/2005/8/layout/hList7"/>
    <dgm:cxn modelId="{0FBEA667-EAF9-4D8F-9FF1-EE4BB8589617}" type="presParOf" srcId="{586FA91F-72A7-48C8-9DF7-3B83949FE790}" destId="{A5F330E7-2CCE-4FD9-AA0B-E8C8534DE995}" srcOrd="0" destOrd="0" presId="urn:microsoft.com/office/officeart/2005/8/layout/hList7"/>
    <dgm:cxn modelId="{F3CFDAF0-6E52-4FF8-9AD8-DE3EB1DC2292}" type="presParOf" srcId="{586FA91F-72A7-48C8-9DF7-3B83949FE790}" destId="{E0F9115E-80AC-4459-BFE9-B350D7912B23}" srcOrd="1" destOrd="0" presId="urn:microsoft.com/office/officeart/2005/8/layout/hList7"/>
    <dgm:cxn modelId="{1421433D-B72C-45EF-B7D7-6DAF3DAC006B}" type="presParOf" srcId="{586FA91F-72A7-48C8-9DF7-3B83949FE790}" destId="{7B242897-4938-44F0-8995-C073139ACA4C}" srcOrd="2" destOrd="0" presId="urn:microsoft.com/office/officeart/2005/8/layout/hList7"/>
    <dgm:cxn modelId="{354368A9-FADC-44C3-9AC0-01F62A716DFA}" type="presParOf" srcId="{586FA91F-72A7-48C8-9DF7-3B83949FE790}" destId="{35899226-5774-4DB9-9499-F66464730140}" srcOrd="3" destOrd="0" presId="urn:microsoft.com/office/officeart/2005/8/layout/hList7"/>
    <dgm:cxn modelId="{10411E37-14E7-4A79-B2D0-9606B0404C3C}" type="presParOf" srcId="{7E9B028D-ADA4-4B18-A2CB-31F34A51CD8B}" destId="{B05EB75C-9027-4906-A576-A79CD0617925}" srcOrd="3" destOrd="0" presId="urn:microsoft.com/office/officeart/2005/8/layout/hList7"/>
    <dgm:cxn modelId="{F969FB69-9A3E-478D-BE7A-3E26F8259AF1}" type="presParOf" srcId="{7E9B028D-ADA4-4B18-A2CB-31F34A51CD8B}" destId="{A9363270-F7BA-4F54-BF1A-F9F19D3CD501}" srcOrd="4" destOrd="0" presId="urn:microsoft.com/office/officeart/2005/8/layout/hList7"/>
    <dgm:cxn modelId="{22079232-6123-47D7-8E13-3B100FC7009D}" type="presParOf" srcId="{A9363270-F7BA-4F54-BF1A-F9F19D3CD501}" destId="{B8727704-F8B4-46D4-B9A9-A3BF8AC0BF05}" srcOrd="0" destOrd="0" presId="urn:microsoft.com/office/officeart/2005/8/layout/hList7"/>
    <dgm:cxn modelId="{C9E7C62C-DA01-4B8F-8992-CE8BCDA1BA8A}" type="presParOf" srcId="{A9363270-F7BA-4F54-BF1A-F9F19D3CD501}" destId="{1299FA7B-11A3-40A1-B097-211C49E3DD7D}" srcOrd="1" destOrd="0" presId="urn:microsoft.com/office/officeart/2005/8/layout/hList7"/>
    <dgm:cxn modelId="{7613335D-B57C-4BD8-96DB-72F588DD30FB}" type="presParOf" srcId="{A9363270-F7BA-4F54-BF1A-F9F19D3CD501}" destId="{90915FC0-28D6-43CD-A552-56172ED40104}" srcOrd="2" destOrd="0" presId="urn:microsoft.com/office/officeart/2005/8/layout/hList7"/>
    <dgm:cxn modelId="{C818F30E-AC31-495B-99F4-C85CDCE3DA6F}" type="presParOf" srcId="{A9363270-F7BA-4F54-BF1A-F9F19D3CD501}" destId="{AD5E1D6A-EE12-40FF-8AA5-DA16E91A0B80}"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BAD1F41-5A6C-4B6F-AF05-E8AE256D1D80}" type="doc">
      <dgm:prSet loTypeId="urn:microsoft.com/office/officeart/2005/8/layout/hierarchy3" loCatId="list" qsTypeId="urn:microsoft.com/office/officeart/2005/8/quickstyle/simple1" qsCatId="simple" csTypeId="urn:microsoft.com/office/officeart/2005/8/colors/colorful5" csCatId="colorful" phldr="1"/>
      <dgm:spPr/>
      <dgm:t>
        <a:bodyPr/>
        <a:lstStyle/>
        <a:p>
          <a:endParaRPr lang="en-US"/>
        </a:p>
      </dgm:t>
    </dgm:pt>
    <dgm:pt modelId="{5A57497B-1D00-4F3B-929A-44F08B685D8D}">
      <dgm:prSet phldrT="[Text]"/>
      <dgm:spPr/>
      <dgm:t>
        <a:bodyPr/>
        <a:lstStyle/>
        <a:p>
          <a:r>
            <a:rPr lang="vi-VN" dirty="0" smtClean="0"/>
            <a:t>Lí do</a:t>
          </a:r>
          <a:endParaRPr lang="en-US" dirty="0"/>
        </a:p>
      </dgm:t>
    </dgm:pt>
    <dgm:pt modelId="{930E2CAB-F8B2-425C-90DD-1278DC6271A8}" type="parTrans" cxnId="{8723863D-BAC5-4E3B-9E4F-C727EF2671D5}">
      <dgm:prSet/>
      <dgm:spPr/>
      <dgm:t>
        <a:bodyPr/>
        <a:lstStyle/>
        <a:p>
          <a:endParaRPr lang="en-US"/>
        </a:p>
      </dgm:t>
    </dgm:pt>
    <dgm:pt modelId="{C23F07EF-EEC1-4604-992E-0EF35B031F6D}" type="sibTrans" cxnId="{8723863D-BAC5-4E3B-9E4F-C727EF2671D5}">
      <dgm:prSet/>
      <dgm:spPr/>
      <dgm:t>
        <a:bodyPr/>
        <a:lstStyle/>
        <a:p>
          <a:endParaRPr lang="en-US"/>
        </a:p>
      </dgm:t>
    </dgm:pt>
    <dgm:pt modelId="{8EC839BA-6E75-4B58-BFEB-53ACAEE1764F}">
      <dgm:prSet phldrT="[Text]"/>
      <dgm:spPr/>
      <dgm:t>
        <a:bodyPr/>
        <a:lstStyle/>
        <a:p>
          <a:r>
            <a:rPr lang="vi-VN" dirty="0" smtClean="0"/>
            <a:t>Phát triển năng lực</a:t>
          </a:r>
          <a:endParaRPr lang="en-US" dirty="0"/>
        </a:p>
      </dgm:t>
    </dgm:pt>
    <dgm:pt modelId="{F4D6EEED-FE35-452D-A0DC-3DA090D76DA3}" type="parTrans" cxnId="{20137F8C-2866-4CAE-996B-D4F93F2F13A8}">
      <dgm:prSet/>
      <dgm:spPr/>
      <dgm:t>
        <a:bodyPr/>
        <a:lstStyle/>
        <a:p>
          <a:endParaRPr lang="en-US"/>
        </a:p>
      </dgm:t>
    </dgm:pt>
    <dgm:pt modelId="{8D029755-3A83-455C-8C05-F38B89EEF96E}" type="sibTrans" cxnId="{20137F8C-2866-4CAE-996B-D4F93F2F13A8}">
      <dgm:prSet/>
      <dgm:spPr/>
      <dgm:t>
        <a:bodyPr/>
        <a:lstStyle/>
        <a:p>
          <a:endParaRPr lang="en-US"/>
        </a:p>
      </dgm:t>
    </dgm:pt>
    <dgm:pt modelId="{747B707E-5DBD-4019-86E1-68D01B561F54}">
      <dgm:prSet phldrT="[Text]"/>
      <dgm:spPr/>
      <dgm:t>
        <a:bodyPr/>
        <a:lstStyle/>
        <a:p>
          <a:r>
            <a:rPr lang="vi-VN" dirty="0" smtClean="0"/>
            <a:t>Bản chất tri thức tồn tại tổng hợp</a:t>
          </a:r>
          <a:endParaRPr lang="en-US" dirty="0"/>
        </a:p>
      </dgm:t>
    </dgm:pt>
    <dgm:pt modelId="{93BE9663-8CE9-4BEB-8965-CD69A2E845C9}" type="parTrans" cxnId="{67CA02B4-EDC8-43AC-AEF1-C113D48DE4CC}">
      <dgm:prSet/>
      <dgm:spPr/>
      <dgm:t>
        <a:bodyPr/>
        <a:lstStyle/>
        <a:p>
          <a:endParaRPr lang="en-US"/>
        </a:p>
      </dgm:t>
    </dgm:pt>
    <dgm:pt modelId="{127477EA-2DA1-4188-A2EE-88BD3764C65F}" type="sibTrans" cxnId="{67CA02B4-EDC8-43AC-AEF1-C113D48DE4CC}">
      <dgm:prSet/>
      <dgm:spPr/>
      <dgm:t>
        <a:bodyPr/>
        <a:lstStyle/>
        <a:p>
          <a:endParaRPr lang="en-US"/>
        </a:p>
      </dgm:t>
    </dgm:pt>
    <dgm:pt modelId="{81B41C7A-4C42-47E2-BC86-17B15570EB5D}">
      <dgm:prSet phldrT="[Text]"/>
      <dgm:spPr/>
      <dgm:t>
        <a:bodyPr/>
        <a:lstStyle/>
        <a:p>
          <a:r>
            <a:rPr lang="vi-VN" dirty="0" smtClean="0"/>
            <a:t>Tác dụng</a:t>
          </a:r>
          <a:endParaRPr lang="en-US" dirty="0"/>
        </a:p>
      </dgm:t>
    </dgm:pt>
    <dgm:pt modelId="{904A447A-93A7-4B50-B821-EAA594A96220}" type="parTrans" cxnId="{5AC2AABF-3C27-4DB9-8675-7CB906099617}">
      <dgm:prSet/>
      <dgm:spPr/>
      <dgm:t>
        <a:bodyPr/>
        <a:lstStyle/>
        <a:p>
          <a:endParaRPr lang="en-US"/>
        </a:p>
      </dgm:t>
    </dgm:pt>
    <dgm:pt modelId="{DB1B80E7-AB90-4920-87FA-539A836FF431}" type="sibTrans" cxnId="{5AC2AABF-3C27-4DB9-8675-7CB906099617}">
      <dgm:prSet/>
      <dgm:spPr/>
      <dgm:t>
        <a:bodyPr/>
        <a:lstStyle/>
        <a:p>
          <a:endParaRPr lang="en-US"/>
        </a:p>
      </dgm:t>
    </dgm:pt>
    <dgm:pt modelId="{E829D651-8A40-4040-894C-98FFFAC4AF3E}">
      <dgm:prSet phldrT="[Text]"/>
      <dgm:spPr/>
      <dgm:t>
        <a:bodyPr/>
        <a:lstStyle/>
        <a:p>
          <a:r>
            <a:rPr lang="vi-VN" dirty="0" smtClean="0"/>
            <a:t>Giảm tải ND ko cần thiết</a:t>
          </a:r>
          <a:endParaRPr lang="en-US" dirty="0"/>
        </a:p>
      </dgm:t>
    </dgm:pt>
    <dgm:pt modelId="{38E78DDB-4155-4326-87E3-9E39C079CCC1}" type="parTrans" cxnId="{BB8FC7B9-B1C5-4E7F-B4AB-C1C7CD840F5C}">
      <dgm:prSet/>
      <dgm:spPr/>
      <dgm:t>
        <a:bodyPr/>
        <a:lstStyle/>
        <a:p>
          <a:endParaRPr lang="en-US"/>
        </a:p>
      </dgm:t>
    </dgm:pt>
    <dgm:pt modelId="{E471402B-DE55-407B-B198-F84C0C917400}" type="sibTrans" cxnId="{BB8FC7B9-B1C5-4E7F-B4AB-C1C7CD840F5C}">
      <dgm:prSet/>
      <dgm:spPr/>
      <dgm:t>
        <a:bodyPr/>
        <a:lstStyle/>
        <a:p>
          <a:endParaRPr lang="en-US"/>
        </a:p>
      </dgm:t>
    </dgm:pt>
    <dgm:pt modelId="{206C2F26-1EE7-482B-AA43-37C1069403C0}">
      <dgm:prSet phldrT="[Text]"/>
      <dgm:spPr/>
      <dgm:t>
        <a:bodyPr/>
        <a:lstStyle/>
        <a:p>
          <a:r>
            <a:rPr lang="vi-VN" dirty="0" smtClean="0"/>
            <a:t>Giải quyết vấn đề đời sống</a:t>
          </a:r>
          <a:endParaRPr lang="en-US" dirty="0"/>
        </a:p>
      </dgm:t>
    </dgm:pt>
    <dgm:pt modelId="{D7E8CA21-074E-4693-846F-13A7F5921CE4}" type="parTrans" cxnId="{BE0222E4-F7EE-4DE6-A8B7-D43658A76532}">
      <dgm:prSet/>
      <dgm:spPr/>
      <dgm:t>
        <a:bodyPr/>
        <a:lstStyle/>
        <a:p>
          <a:endParaRPr lang="en-US"/>
        </a:p>
      </dgm:t>
    </dgm:pt>
    <dgm:pt modelId="{0879B40B-48E2-425E-914F-562E1536E88D}" type="sibTrans" cxnId="{BE0222E4-F7EE-4DE6-A8B7-D43658A76532}">
      <dgm:prSet/>
      <dgm:spPr/>
      <dgm:t>
        <a:bodyPr/>
        <a:lstStyle/>
        <a:p>
          <a:endParaRPr lang="en-US"/>
        </a:p>
      </dgm:t>
    </dgm:pt>
    <dgm:pt modelId="{93641BF3-0906-4A21-9214-89AE2A0FF1B0}" type="pres">
      <dgm:prSet presAssocID="{FBAD1F41-5A6C-4B6F-AF05-E8AE256D1D80}" presName="diagram" presStyleCnt="0">
        <dgm:presLayoutVars>
          <dgm:chPref val="1"/>
          <dgm:dir/>
          <dgm:animOne val="branch"/>
          <dgm:animLvl val="lvl"/>
          <dgm:resizeHandles/>
        </dgm:presLayoutVars>
      </dgm:prSet>
      <dgm:spPr/>
      <dgm:t>
        <a:bodyPr/>
        <a:lstStyle/>
        <a:p>
          <a:endParaRPr lang="en-US"/>
        </a:p>
      </dgm:t>
    </dgm:pt>
    <dgm:pt modelId="{72560D64-0657-4FE5-A21B-38B7BE836860}" type="pres">
      <dgm:prSet presAssocID="{5A57497B-1D00-4F3B-929A-44F08B685D8D}" presName="root" presStyleCnt="0"/>
      <dgm:spPr/>
    </dgm:pt>
    <dgm:pt modelId="{41471EEA-4D07-4E32-80A3-0E7E4234DE90}" type="pres">
      <dgm:prSet presAssocID="{5A57497B-1D00-4F3B-929A-44F08B685D8D}" presName="rootComposite" presStyleCnt="0"/>
      <dgm:spPr/>
    </dgm:pt>
    <dgm:pt modelId="{C4A9EAD6-CB5F-444A-BB71-82FC37F5C067}" type="pres">
      <dgm:prSet presAssocID="{5A57497B-1D00-4F3B-929A-44F08B685D8D}" presName="rootText" presStyleLbl="node1" presStyleIdx="0" presStyleCnt="2"/>
      <dgm:spPr/>
      <dgm:t>
        <a:bodyPr/>
        <a:lstStyle/>
        <a:p>
          <a:endParaRPr lang="en-US"/>
        </a:p>
      </dgm:t>
    </dgm:pt>
    <dgm:pt modelId="{0EC69FAB-B42C-4F65-9C7F-C9CE186F0320}" type="pres">
      <dgm:prSet presAssocID="{5A57497B-1D00-4F3B-929A-44F08B685D8D}" presName="rootConnector" presStyleLbl="node1" presStyleIdx="0" presStyleCnt="2"/>
      <dgm:spPr/>
      <dgm:t>
        <a:bodyPr/>
        <a:lstStyle/>
        <a:p>
          <a:endParaRPr lang="en-US"/>
        </a:p>
      </dgm:t>
    </dgm:pt>
    <dgm:pt modelId="{28D46FAC-A285-4E1C-A2D4-BA6D6F1AB77D}" type="pres">
      <dgm:prSet presAssocID="{5A57497B-1D00-4F3B-929A-44F08B685D8D}" presName="childShape" presStyleCnt="0"/>
      <dgm:spPr/>
    </dgm:pt>
    <dgm:pt modelId="{1BCD2FD4-2035-424A-8652-1A69C4C12125}" type="pres">
      <dgm:prSet presAssocID="{F4D6EEED-FE35-452D-A0DC-3DA090D76DA3}" presName="Name13" presStyleLbl="parChTrans1D2" presStyleIdx="0" presStyleCnt="4"/>
      <dgm:spPr/>
      <dgm:t>
        <a:bodyPr/>
        <a:lstStyle/>
        <a:p>
          <a:endParaRPr lang="en-US"/>
        </a:p>
      </dgm:t>
    </dgm:pt>
    <dgm:pt modelId="{9F072FDA-87C3-4531-8777-3518C6FBD6BF}" type="pres">
      <dgm:prSet presAssocID="{8EC839BA-6E75-4B58-BFEB-53ACAEE1764F}" presName="childText" presStyleLbl="bgAcc1" presStyleIdx="0" presStyleCnt="4" custScaleX="91868">
        <dgm:presLayoutVars>
          <dgm:bulletEnabled val="1"/>
        </dgm:presLayoutVars>
      </dgm:prSet>
      <dgm:spPr/>
      <dgm:t>
        <a:bodyPr/>
        <a:lstStyle/>
        <a:p>
          <a:endParaRPr lang="en-US"/>
        </a:p>
      </dgm:t>
    </dgm:pt>
    <dgm:pt modelId="{13BCC418-E106-41AD-A3FE-C2DA3B42D4A1}" type="pres">
      <dgm:prSet presAssocID="{93BE9663-8CE9-4BEB-8965-CD69A2E845C9}" presName="Name13" presStyleLbl="parChTrans1D2" presStyleIdx="1" presStyleCnt="4"/>
      <dgm:spPr/>
      <dgm:t>
        <a:bodyPr/>
        <a:lstStyle/>
        <a:p>
          <a:endParaRPr lang="en-US"/>
        </a:p>
      </dgm:t>
    </dgm:pt>
    <dgm:pt modelId="{59FCD033-C704-4693-A50D-CBF24F6BAF87}" type="pres">
      <dgm:prSet presAssocID="{747B707E-5DBD-4019-86E1-68D01B561F54}" presName="childText" presStyleLbl="bgAcc1" presStyleIdx="1" presStyleCnt="4">
        <dgm:presLayoutVars>
          <dgm:bulletEnabled val="1"/>
        </dgm:presLayoutVars>
      </dgm:prSet>
      <dgm:spPr/>
      <dgm:t>
        <a:bodyPr/>
        <a:lstStyle/>
        <a:p>
          <a:endParaRPr lang="en-US"/>
        </a:p>
      </dgm:t>
    </dgm:pt>
    <dgm:pt modelId="{FD20856B-D57A-4CA4-81D9-5FC331813CBD}" type="pres">
      <dgm:prSet presAssocID="{81B41C7A-4C42-47E2-BC86-17B15570EB5D}" presName="root" presStyleCnt="0"/>
      <dgm:spPr/>
    </dgm:pt>
    <dgm:pt modelId="{2225C1EB-2601-42EA-A272-2FC0345701B5}" type="pres">
      <dgm:prSet presAssocID="{81B41C7A-4C42-47E2-BC86-17B15570EB5D}" presName="rootComposite" presStyleCnt="0"/>
      <dgm:spPr/>
    </dgm:pt>
    <dgm:pt modelId="{787AC7ED-CBC6-4225-9AFE-0FAB540256D1}" type="pres">
      <dgm:prSet presAssocID="{81B41C7A-4C42-47E2-BC86-17B15570EB5D}" presName="rootText" presStyleLbl="node1" presStyleIdx="1" presStyleCnt="2"/>
      <dgm:spPr/>
      <dgm:t>
        <a:bodyPr/>
        <a:lstStyle/>
        <a:p>
          <a:endParaRPr lang="en-US"/>
        </a:p>
      </dgm:t>
    </dgm:pt>
    <dgm:pt modelId="{28F19A3D-72C2-48F4-8728-CB15EF415F86}" type="pres">
      <dgm:prSet presAssocID="{81B41C7A-4C42-47E2-BC86-17B15570EB5D}" presName="rootConnector" presStyleLbl="node1" presStyleIdx="1" presStyleCnt="2"/>
      <dgm:spPr/>
      <dgm:t>
        <a:bodyPr/>
        <a:lstStyle/>
        <a:p>
          <a:endParaRPr lang="en-US"/>
        </a:p>
      </dgm:t>
    </dgm:pt>
    <dgm:pt modelId="{532DB971-D763-4BF2-B48B-92C392FFA57E}" type="pres">
      <dgm:prSet presAssocID="{81B41C7A-4C42-47E2-BC86-17B15570EB5D}" presName="childShape" presStyleCnt="0"/>
      <dgm:spPr/>
    </dgm:pt>
    <dgm:pt modelId="{C97C010A-11B2-4BF5-85BF-A421312DBD2C}" type="pres">
      <dgm:prSet presAssocID="{38E78DDB-4155-4326-87E3-9E39C079CCC1}" presName="Name13" presStyleLbl="parChTrans1D2" presStyleIdx="2" presStyleCnt="4"/>
      <dgm:spPr/>
      <dgm:t>
        <a:bodyPr/>
        <a:lstStyle/>
        <a:p>
          <a:endParaRPr lang="en-US"/>
        </a:p>
      </dgm:t>
    </dgm:pt>
    <dgm:pt modelId="{E5522CE8-A5B9-4D21-85B0-9055C5C18C53}" type="pres">
      <dgm:prSet presAssocID="{E829D651-8A40-4040-894C-98FFFAC4AF3E}" presName="childText" presStyleLbl="bgAcc1" presStyleIdx="2" presStyleCnt="4" custScaleX="131497">
        <dgm:presLayoutVars>
          <dgm:bulletEnabled val="1"/>
        </dgm:presLayoutVars>
      </dgm:prSet>
      <dgm:spPr/>
      <dgm:t>
        <a:bodyPr/>
        <a:lstStyle/>
        <a:p>
          <a:endParaRPr lang="en-US"/>
        </a:p>
      </dgm:t>
    </dgm:pt>
    <dgm:pt modelId="{3F37EBFD-BEA2-44B7-817C-E4059FC73000}" type="pres">
      <dgm:prSet presAssocID="{D7E8CA21-074E-4693-846F-13A7F5921CE4}" presName="Name13" presStyleLbl="parChTrans1D2" presStyleIdx="3" presStyleCnt="4"/>
      <dgm:spPr/>
      <dgm:t>
        <a:bodyPr/>
        <a:lstStyle/>
        <a:p>
          <a:endParaRPr lang="en-US"/>
        </a:p>
      </dgm:t>
    </dgm:pt>
    <dgm:pt modelId="{F11E8F29-D7E0-4122-9E23-B5EC802FCD20}" type="pres">
      <dgm:prSet presAssocID="{206C2F26-1EE7-482B-AA43-37C1069403C0}" presName="childText" presStyleLbl="bgAcc1" presStyleIdx="3" presStyleCnt="4" custScaleX="137270">
        <dgm:presLayoutVars>
          <dgm:bulletEnabled val="1"/>
        </dgm:presLayoutVars>
      </dgm:prSet>
      <dgm:spPr/>
      <dgm:t>
        <a:bodyPr/>
        <a:lstStyle/>
        <a:p>
          <a:endParaRPr lang="en-US"/>
        </a:p>
      </dgm:t>
    </dgm:pt>
  </dgm:ptLst>
  <dgm:cxnLst>
    <dgm:cxn modelId="{6CA80622-7F6B-447B-9FB0-6C94B4F1177E}" type="presOf" srcId="{206C2F26-1EE7-482B-AA43-37C1069403C0}" destId="{F11E8F29-D7E0-4122-9E23-B5EC802FCD20}" srcOrd="0" destOrd="0" presId="urn:microsoft.com/office/officeart/2005/8/layout/hierarchy3"/>
    <dgm:cxn modelId="{AFB52542-3AC4-458E-B21B-21AF6FB66F6D}" type="presOf" srcId="{8EC839BA-6E75-4B58-BFEB-53ACAEE1764F}" destId="{9F072FDA-87C3-4531-8777-3518C6FBD6BF}" srcOrd="0" destOrd="0" presId="urn:microsoft.com/office/officeart/2005/8/layout/hierarchy3"/>
    <dgm:cxn modelId="{20137F8C-2866-4CAE-996B-D4F93F2F13A8}" srcId="{5A57497B-1D00-4F3B-929A-44F08B685D8D}" destId="{8EC839BA-6E75-4B58-BFEB-53ACAEE1764F}" srcOrd="0" destOrd="0" parTransId="{F4D6EEED-FE35-452D-A0DC-3DA090D76DA3}" sibTransId="{8D029755-3A83-455C-8C05-F38B89EEF96E}"/>
    <dgm:cxn modelId="{8D918861-B57E-4010-A6AF-0DEC6C503351}" type="presOf" srcId="{F4D6EEED-FE35-452D-A0DC-3DA090D76DA3}" destId="{1BCD2FD4-2035-424A-8652-1A69C4C12125}" srcOrd="0" destOrd="0" presId="urn:microsoft.com/office/officeart/2005/8/layout/hierarchy3"/>
    <dgm:cxn modelId="{5EB189C8-1664-47D3-A083-D9E917201698}" type="presOf" srcId="{38E78DDB-4155-4326-87E3-9E39C079CCC1}" destId="{C97C010A-11B2-4BF5-85BF-A421312DBD2C}" srcOrd="0" destOrd="0" presId="urn:microsoft.com/office/officeart/2005/8/layout/hierarchy3"/>
    <dgm:cxn modelId="{D7C80CE2-E30D-4822-8799-D484173048E7}" type="presOf" srcId="{5A57497B-1D00-4F3B-929A-44F08B685D8D}" destId="{0EC69FAB-B42C-4F65-9C7F-C9CE186F0320}" srcOrd="1" destOrd="0" presId="urn:microsoft.com/office/officeart/2005/8/layout/hierarchy3"/>
    <dgm:cxn modelId="{8723863D-BAC5-4E3B-9E4F-C727EF2671D5}" srcId="{FBAD1F41-5A6C-4B6F-AF05-E8AE256D1D80}" destId="{5A57497B-1D00-4F3B-929A-44F08B685D8D}" srcOrd="0" destOrd="0" parTransId="{930E2CAB-F8B2-425C-90DD-1278DC6271A8}" sibTransId="{C23F07EF-EEC1-4604-992E-0EF35B031F6D}"/>
    <dgm:cxn modelId="{6AE1FDAB-106B-4930-90E2-604C16F4DF7E}" type="presOf" srcId="{FBAD1F41-5A6C-4B6F-AF05-E8AE256D1D80}" destId="{93641BF3-0906-4A21-9214-89AE2A0FF1B0}" srcOrd="0" destOrd="0" presId="urn:microsoft.com/office/officeart/2005/8/layout/hierarchy3"/>
    <dgm:cxn modelId="{4CF1ED8D-A319-470A-B30B-E6E917497322}" type="presOf" srcId="{747B707E-5DBD-4019-86E1-68D01B561F54}" destId="{59FCD033-C704-4693-A50D-CBF24F6BAF87}" srcOrd="0" destOrd="0" presId="urn:microsoft.com/office/officeart/2005/8/layout/hierarchy3"/>
    <dgm:cxn modelId="{BB8FC7B9-B1C5-4E7F-B4AB-C1C7CD840F5C}" srcId="{81B41C7A-4C42-47E2-BC86-17B15570EB5D}" destId="{E829D651-8A40-4040-894C-98FFFAC4AF3E}" srcOrd="0" destOrd="0" parTransId="{38E78DDB-4155-4326-87E3-9E39C079CCC1}" sibTransId="{E471402B-DE55-407B-B198-F84C0C917400}"/>
    <dgm:cxn modelId="{BE0222E4-F7EE-4DE6-A8B7-D43658A76532}" srcId="{81B41C7A-4C42-47E2-BC86-17B15570EB5D}" destId="{206C2F26-1EE7-482B-AA43-37C1069403C0}" srcOrd="1" destOrd="0" parTransId="{D7E8CA21-074E-4693-846F-13A7F5921CE4}" sibTransId="{0879B40B-48E2-425E-914F-562E1536E88D}"/>
    <dgm:cxn modelId="{E0A786AC-77AB-40CC-B873-4090D7DE6F01}" type="presOf" srcId="{81B41C7A-4C42-47E2-BC86-17B15570EB5D}" destId="{28F19A3D-72C2-48F4-8728-CB15EF415F86}" srcOrd="1" destOrd="0" presId="urn:microsoft.com/office/officeart/2005/8/layout/hierarchy3"/>
    <dgm:cxn modelId="{4060BE95-E811-405B-A9CC-EC27C6BF44B5}" type="presOf" srcId="{81B41C7A-4C42-47E2-BC86-17B15570EB5D}" destId="{787AC7ED-CBC6-4225-9AFE-0FAB540256D1}" srcOrd="0" destOrd="0" presId="urn:microsoft.com/office/officeart/2005/8/layout/hierarchy3"/>
    <dgm:cxn modelId="{67CA02B4-EDC8-43AC-AEF1-C113D48DE4CC}" srcId="{5A57497B-1D00-4F3B-929A-44F08B685D8D}" destId="{747B707E-5DBD-4019-86E1-68D01B561F54}" srcOrd="1" destOrd="0" parTransId="{93BE9663-8CE9-4BEB-8965-CD69A2E845C9}" sibTransId="{127477EA-2DA1-4188-A2EE-88BD3764C65F}"/>
    <dgm:cxn modelId="{5AC2AABF-3C27-4DB9-8675-7CB906099617}" srcId="{FBAD1F41-5A6C-4B6F-AF05-E8AE256D1D80}" destId="{81B41C7A-4C42-47E2-BC86-17B15570EB5D}" srcOrd="1" destOrd="0" parTransId="{904A447A-93A7-4B50-B821-EAA594A96220}" sibTransId="{DB1B80E7-AB90-4920-87FA-539A836FF431}"/>
    <dgm:cxn modelId="{850B6F76-C7FC-4A1E-9E48-3717C22A7516}" type="presOf" srcId="{5A57497B-1D00-4F3B-929A-44F08B685D8D}" destId="{C4A9EAD6-CB5F-444A-BB71-82FC37F5C067}" srcOrd="0" destOrd="0" presId="urn:microsoft.com/office/officeart/2005/8/layout/hierarchy3"/>
    <dgm:cxn modelId="{3A087F50-6BEF-4114-95D1-17B49EF0EEA5}" type="presOf" srcId="{93BE9663-8CE9-4BEB-8965-CD69A2E845C9}" destId="{13BCC418-E106-41AD-A3FE-C2DA3B42D4A1}" srcOrd="0" destOrd="0" presId="urn:microsoft.com/office/officeart/2005/8/layout/hierarchy3"/>
    <dgm:cxn modelId="{B3AC5E44-9A30-4C7C-9AD2-8703D8360A73}" type="presOf" srcId="{E829D651-8A40-4040-894C-98FFFAC4AF3E}" destId="{E5522CE8-A5B9-4D21-85B0-9055C5C18C53}" srcOrd="0" destOrd="0" presId="urn:microsoft.com/office/officeart/2005/8/layout/hierarchy3"/>
    <dgm:cxn modelId="{39EF4B4D-DB54-4770-A857-4920DB2CBFE3}" type="presOf" srcId="{D7E8CA21-074E-4693-846F-13A7F5921CE4}" destId="{3F37EBFD-BEA2-44B7-817C-E4059FC73000}" srcOrd="0" destOrd="0" presId="urn:microsoft.com/office/officeart/2005/8/layout/hierarchy3"/>
    <dgm:cxn modelId="{B72200ED-8263-4934-A096-888BE2A6C78E}" type="presParOf" srcId="{93641BF3-0906-4A21-9214-89AE2A0FF1B0}" destId="{72560D64-0657-4FE5-A21B-38B7BE836860}" srcOrd="0" destOrd="0" presId="urn:microsoft.com/office/officeart/2005/8/layout/hierarchy3"/>
    <dgm:cxn modelId="{3E54E5CA-A7F5-446D-9066-C7CBDCBD56E7}" type="presParOf" srcId="{72560D64-0657-4FE5-A21B-38B7BE836860}" destId="{41471EEA-4D07-4E32-80A3-0E7E4234DE90}" srcOrd="0" destOrd="0" presId="urn:microsoft.com/office/officeart/2005/8/layout/hierarchy3"/>
    <dgm:cxn modelId="{BC2D721C-89DD-45F2-950B-FC29D59395F2}" type="presParOf" srcId="{41471EEA-4D07-4E32-80A3-0E7E4234DE90}" destId="{C4A9EAD6-CB5F-444A-BB71-82FC37F5C067}" srcOrd="0" destOrd="0" presId="urn:microsoft.com/office/officeart/2005/8/layout/hierarchy3"/>
    <dgm:cxn modelId="{E7D6B95C-F42E-480F-A283-106ADA37507E}" type="presParOf" srcId="{41471EEA-4D07-4E32-80A3-0E7E4234DE90}" destId="{0EC69FAB-B42C-4F65-9C7F-C9CE186F0320}" srcOrd="1" destOrd="0" presId="urn:microsoft.com/office/officeart/2005/8/layout/hierarchy3"/>
    <dgm:cxn modelId="{35870E9F-8FDF-4B91-82A3-E315F4D00162}" type="presParOf" srcId="{72560D64-0657-4FE5-A21B-38B7BE836860}" destId="{28D46FAC-A285-4E1C-A2D4-BA6D6F1AB77D}" srcOrd="1" destOrd="0" presId="urn:microsoft.com/office/officeart/2005/8/layout/hierarchy3"/>
    <dgm:cxn modelId="{C9D8B48B-8216-4707-BE3C-7F78756CD30E}" type="presParOf" srcId="{28D46FAC-A285-4E1C-A2D4-BA6D6F1AB77D}" destId="{1BCD2FD4-2035-424A-8652-1A69C4C12125}" srcOrd="0" destOrd="0" presId="urn:microsoft.com/office/officeart/2005/8/layout/hierarchy3"/>
    <dgm:cxn modelId="{F889923D-CC94-454B-9EBA-16E46F3EB89E}" type="presParOf" srcId="{28D46FAC-A285-4E1C-A2D4-BA6D6F1AB77D}" destId="{9F072FDA-87C3-4531-8777-3518C6FBD6BF}" srcOrd="1" destOrd="0" presId="urn:microsoft.com/office/officeart/2005/8/layout/hierarchy3"/>
    <dgm:cxn modelId="{8919D9B7-163B-4C9D-9672-4EA199990199}" type="presParOf" srcId="{28D46FAC-A285-4E1C-A2D4-BA6D6F1AB77D}" destId="{13BCC418-E106-41AD-A3FE-C2DA3B42D4A1}" srcOrd="2" destOrd="0" presId="urn:microsoft.com/office/officeart/2005/8/layout/hierarchy3"/>
    <dgm:cxn modelId="{E98E0CC5-7BC3-4F66-8ED9-05B64A2CD85C}" type="presParOf" srcId="{28D46FAC-A285-4E1C-A2D4-BA6D6F1AB77D}" destId="{59FCD033-C704-4693-A50D-CBF24F6BAF87}" srcOrd="3" destOrd="0" presId="urn:microsoft.com/office/officeart/2005/8/layout/hierarchy3"/>
    <dgm:cxn modelId="{8E84CC93-7A45-45D7-93B6-0C6A7B251728}" type="presParOf" srcId="{93641BF3-0906-4A21-9214-89AE2A0FF1B0}" destId="{FD20856B-D57A-4CA4-81D9-5FC331813CBD}" srcOrd="1" destOrd="0" presId="urn:microsoft.com/office/officeart/2005/8/layout/hierarchy3"/>
    <dgm:cxn modelId="{06783222-4403-43A4-9335-587B0F4DB7FE}" type="presParOf" srcId="{FD20856B-D57A-4CA4-81D9-5FC331813CBD}" destId="{2225C1EB-2601-42EA-A272-2FC0345701B5}" srcOrd="0" destOrd="0" presId="urn:microsoft.com/office/officeart/2005/8/layout/hierarchy3"/>
    <dgm:cxn modelId="{037744B4-A7A6-49BC-8578-247EA4C655F6}" type="presParOf" srcId="{2225C1EB-2601-42EA-A272-2FC0345701B5}" destId="{787AC7ED-CBC6-4225-9AFE-0FAB540256D1}" srcOrd="0" destOrd="0" presId="urn:microsoft.com/office/officeart/2005/8/layout/hierarchy3"/>
    <dgm:cxn modelId="{B51796C6-1D4F-4312-85A0-7AA66A4B2C20}" type="presParOf" srcId="{2225C1EB-2601-42EA-A272-2FC0345701B5}" destId="{28F19A3D-72C2-48F4-8728-CB15EF415F86}" srcOrd="1" destOrd="0" presId="urn:microsoft.com/office/officeart/2005/8/layout/hierarchy3"/>
    <dgm:cxn modelId="{262709EE-99D2-44D2-B3E8-CB02EC35FF9D}" type="presParOf" srcId="{FD20856B-D57A-4CA4-81D9-5FC331813CBD}" destId="{532DB971-D763-4BF2-B48B-92C392FFA57E}" srcOrd="1" destOrd="0" presId="urn:microsoft.com/office/officeart/2005/8/layout/hierarchy3"/>
    <dgm:cxn modelId="{D6E17A16-EA31-4B38-9BA9-A877DCEF7E0E}" type="presParOf" srcId="{532DB971-D763-4BF2-B48B-92C392FFA57E}" destId="{C97C010A-11B2-4BF5-85BF-A421312DBD2C}" srcOrd="0" destOrd="0" presId="urn:microsoft.com/office/officeart/2005/8/layout/hierarchy3"/>
    <dgm:cxn modelId="{1BF0B31A-A8DA-4AAB-8F81-9C940B3E7951}" type="presParOf" srcId="{532DB971-D763-4BF2-B48B-92C392FFA57E}" destId="{E5522CE8-A5B9-4D21-85B0-9055C5C18C53}" srcOrd="1" destOrd="0" presId="urn:microsoft.com/office/officeart/2005/8/layout/hierarchy3"/>
    <dgm:cxn modelId="{A84B8B18-815E-4519-A638-0CD86AA1EFB4}" type="presParOf" srcId="{532DB971-D763-4BF2-B48B-92C392FFA57E}" destId="{3F37EBFD-BEA2-44B7-817C-E4059FC73000}" srcOrd="2" destOrd="0" presId="urn:microsoft.com/office/officeart/2005/8/layout/hierarchy3"/>
    <dgm:cxn modelId="{D990B900-879A-4C8A-8DFE-4D1BA7E851B7}" type="presParOf" srcId="{532DB971-D763-4BF2-B48B-92C392FFA57E}" destId="{F11E8F29-D7E0-4122-9E23-B5EC802FCD20}"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DADC2CA-0256-432B-AA52-10A346776E4A}"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42F11E7E-B4A8-4E0A-B612-2B1B519A857C}">
      <dgm:prSet phldrT="[Text]"/>
      <dgm:spPr/>
      <dgm:t>
        <a:bodyPr/>
        <a:lstStyle/>
        <a:p>
          <a:r>
            <a:rPr lang="vi-VN" dirty="0" smtClean="0"/>
            <a:t>Đa môn</a:t>
          </a:r>
          <a:endParaRPr lang="en-US" dirty="0"/>
        </a:p>
      </dgm:t>
    </dgm:pt>
    <dgm:pt modelId="{C39BB78A-DFF4-4BB2-AACC-B4257D268061}" type="parTrans" cxnId="{EB98B4C5-4E52-4C77-BD31-14FDEB4A64FD}">
      <dgm:prSet/>
      <dgm:spPr/>
      <dgm:t>
        <a:bodyPr/>
        <a:lstStyle/>
        <a:p>
          <a:endParaRPr lang="en-US"/>
        </a:p>
      </dgm:t>
    </dgm:pt>
    <dgm:pt modelId="{2B82885F-BD12-4C77-9BA9-DF1775921634}" type="sibTrans" cxnId="{EB98B4C5-4E52-4C77-BD31-14FDEB4A64FD}">
      <dgm:prSet/>
      <dgm:spPr/>
      <dgm:t>
        <a:bodyPr/>
        <a:lstStyle/>
        <a:p>
          <a:endParaRPr lang="en-US"/>
        </a:p>
      </dgm:t>
    </dgm:pt>
    <dgm:pt modelId="{6EEA2C59-A663-4E1B-8FB0-562D953BC424}">
      <dgm:prSet phldrT="[Text]"/>
      <dgm:spPr/>
      <dgm:t>
        <a:bodyPr/>
        <a:lstStyle/>
        <a:p>
          <a:r>
            <a:rPr lang="vi-VN" dirty="0" smtClean="0"/>
            <a:t>Nội môn</a:t>
          </a:r>
          <a:endParaRPr lang="en-US" dirty="0"/>
        </a:p>
      </dgm:t>
    </dgm:pt>
    <dgm:pt modelId="{97C9D5AC-E4C8-47EC-88F8-96AD57E741F5}" type="parTrans" cxnId="{563FBA55-8E09-4303-96C1-3A1ACC7A81B6}">
      <dgm:prSet/>
      <dgm:spPr/>
      <dgm:t>
        <a:bodyPr/>
        <a:lstStyle/>
        <a:p>
          <a:endParaRPr lang="en-US"/>
        </a:p>
      </dgm:t>
    </dgm:pt>
    <dgm:pt modelId="{5B41F0E4-5CCF-4D92-847A-247744BBFC91}" type="sibTrans" cxnId="{563FBA55-8E09-4303-96C1-3A1ACC7A81B6}">
      <dgm:prSet/>
      <dgm:spPr/>
      <dgm:t>
        <a:bodyPr/>
        <a:lstStyle/>
        <a:p>
          <a:endParaRPr lang="en-US"/>
        </a:p>
      </dgm:t>
    </dgm:pt>
    <dgm:pt modelId="{2141F2D4-1CC2-4D29-92AF-B7B62F2E0BCA}">
      <dgm:prSet phldrT="[Text]"/>
      <dgm:spPr/>
      <dgm:t>
        <a:bodyPr/>
        <a:lstStyle/>
        <a:p>
          <a:r>
            <a:rPr lang="vi-VN" dirty="0" smtClean="0"/>
            <a:t>Lồng ghép</a:t>
          </a:r>
          <a:endParaRPr lang="en-US" dirty="0"/>
        </a:p>
      </dgm:t>
    </dgm:pt>
    <dgm:pt modelId="{51BD11C6-8305-47F0-9778-F6E6E1EB90F4}" type="parTrans" cxnId="{C1970657-2188-4FE6-A90F-12C6BEAA919B}">
      <dgm:prSet/>
      <dgm:spPr/>
      <dgm:t>
        <a:bodyPr/>
        <a:lstStyle/>
        <a:p>
          <a:endParaRPr lang="en-US"/>
        </a:p>
      </dgm:t>
    </dgm:pt>
    <dgm:pt modelId="{FAABD29A-FB2E-46C8-A91B-B8D749E4F1EE}" type="sibTrans" cxnId="{C1970657-2188-4FE6-A90F-12C6BEAA919B}">
      <dgm:prSet/>
      <dgm:spPr/>
      <dgm:t>
        <a:bodyPr/>
        <a:lstStyle/>
        <a:p>
          <a:endParaRPr lang="en-US"/>
        </a:p>
      </dgm:t>
    </dgm:pt>
    <dgm:pt modelId="{4BEF81EA-7974-47B5-90EE-35826A8053A9}">
      <dgm:prSet phldrT="[Text]"/>
      <dgm:spPr/>
      <dgm:t>
        <a:bodyPr/>
        <a:lstStyle/>
        <a:p>
          <a:r>
            <a:rPr lang="vi-VN" dirty="0" smtClean="0"/>
            <a:t>Liên môn</a:t>
          </a:r>
          <a:endParaRPr lang="en-US" dirty="0"/>
        </a:p>
      </dgm:t>
    </dgm:pt>
    <dgm:pt modelId="{B49DDCE6-FBDB-44DC-911B-364C31172C12}" type="parTrans" cxnId="{CE9236F9-B37D-4E83-9E4F-553ADCF84113}">
      <dgm:prSet/>
      <dgm:spPr/>
      <dgm:t>
        <a:bodyPr/>
        <a:lstStyle/>
        <a:p>
          <a:endParaRPr lang="en-US"/>
        </a:p>
      </dgm:t>
    </dgm:pt>
    <dgm:pt modelId="{D75FDD24-CA78-47AA-BBBC-8B811D232D69}" type="sibTrans" cxnId="{CE9236F9-B37D-4E83-9E4F-553ADCF84113}">
      <dgm:prSet/>
      <dgm:spPr/>
      <dgm:t>
        <a:bodyPr/>
        <a:lstStyle/>
        <a:p>
          <a:endParaRPr lang="en-US"/>
        </a:p>
      </dgm:t>
    </dgm:pt>
    <dgm:pt modelId="{69B9CEBF-4F1D-47A6-929B-D36EDFD73638}">
      <dgm:prSet phldrT="[Text]"/>
      <dgm:spPr/>
      <dgm:t>
        <a:bodyPr/>
        <a:lstStyle/>
        <a:p>
          <a:r>
            <a:rPr lang="vi-VN" dirty="0" smtClean="0"/>
            <a:t>Hai hay nhiều môn</a:t>
          </a:r>
          <a:endParaRPr lang="en-US" dirty="0"/>
        </a:p>
      </dgm:t>
    </dgm:pt>
    <dgm:pt modelId="{AE8333FA-CC17-4780-9A15-AE88FF68A072}" type="parTrans" cxnId="{82690142-FF16-4F01-900F-5861841F1322}">
      <dgm:prSet/>
      <dgm:spPr/>
      <dgm:t>
        <a:bodyPr/>
        <a:lstStyle/>
        <a:p>
          <a:endParaRPr lang="en-US"/>
        </a:p>
      </dgm:t>
    </dgm:pt>
    <dgm:pt modelId="{AFA6B2D7-F01D-46E5-BE49-AC5FCD617819}" type="sibTrans" cxnId="{82690142-FF16-4F01-900F-5861841F1322}">
      <dgm:prSet/>
      <dgm:spPr/>
      <dgm:t>
        <a:bodyPr/>
        <a:lstStyle/>
        <a:p>
          <a:endParaRPr lang="en-US"/>
        </a:p>
      </dgm:t>
    </dgm:pt>
    <dgm:pt modelId="{A634BD6B-C997-4990-BDAD-6FCD62D7A5F9}">
      <dgm:prSet phldrT="[Text]"/>
      <dgm:spPr/>
      <dgm:t>
        <a:bodyPr/>
        <a:lstStyle/>
        <a:p>
          <a:r>
            <a:rPr lang="vi-VN" dirty="0" smtClean="0"/>
            <a:t>Chủ đề dạy học</a:t>
          </a:r>
          <a:endParaRPr lang="en-US" dirty="0"/>
        </a:p>
      </dgm:t>
    </dgm:pt>
    <dgm:pt modelId="{1CAFEA06-16A4-43C4-9BFB-BF52A75BEE56}" type="parTrans" cxnId="{7D333418-486E-4F80-A50D-A1170EEC646E}">
      <dgm:prSet/>
      <dgm:spPr/>
      <dgm:t>
        <a:bodyPr/>
        <a:lstStyle/>
        <a:p>
          <a:endParaRPr lang="en-US"/>
        </a:p>
      </dgm:t>
    </dgm:pt>
    <dgm:pt modelId="{BE2930E4-E411-4BFD-B41A-26979F701EE1}" type="sibTrans" cxnId="{7D333418-486E-4F80-A50D-A1170EEC646E}">
      <dgm:prSet/>
      <dgm:spPr/>
      <dgm:t>
        <a:bodyPr/>
        <a:lstStyle/>
        <a:p>
          <a:endParaRPr lang="en-US"/>
        </a:p>
      </dgm:t>
    </dgm:pt>
    <dgm:pt modelId="{845F83ED-66CE-4339-A491-4C881B5E1636}">
      <dgm:prSet phldrT="[Text]"/>
      <dgm:spPr/>
      <dgm:t>
        <a:bodyPr/>
        <a:lstStyle/>
        <a:p>
          <a:r>
            <a:rPr lang="vi-VN" dirty="0" smtClean="0"/>
            <a:t>Xuyên môn</a:t>
          </a:r>
          <a:endParaRPr lang="en-US" dirty="0"/>
        </a:p>
      </dgm:t>
    </dgm:pt>
    <dgm:pt modelId="{833C199C-0307-4297-86BB-0841A1C8CB31}" type="parTrans" cxnId="{2BC8DD5E-293F-46A9-8080-07353ECA0431}">
      <dgm:prSet/>
      <dgm:spPr/>
      <dgm:t>
        <a:bodyPr/>
        <a:lstStyle/>
        <a:p>
          <a:endParaRPr lang="en-US"/>
        </a:p>
      </dgm:t>
    </dgm:pt>
    <dgm:pt modelId="{B2335D77-9981-4394-A2AA-EF5D512327E5}" type="sibTrans" cxnId="{2BC8DD5E-293F-46A9-8080-07353ECA0431}">
      <dgm:prSet/>
      <dgm:spPr/>
      <dgm:t>
        <a:bodyPr/>
        <a:lstStyle/>
        <a:p>
          <a:endParaRPr lang="en-US"/>
        </a:p>
      </dgm:t>
    </dgm:pt>
    <dgm:pt modelId="{45B49C30-0832-4736-AC2A-DA6C7AD830BB}">
      <dgm:prSet phldrT="[Text]"/>
      <dgm:spPr/>
      <dgm:t>
        <a:bodyPr/>
        <a:lstStyle/>
        <a:p>
          <a:r>
            <a:rPr lang="vi-VN" dirty="0" smtClean="0"/>
            <a:t>Dự án học tập</a:t>
          </a:r>
          <a:endParaRPr lang="en-US" dirty="0"/>
        </a:p>
      </dgm:t>
    </dgm:pt>
    <dgm:pt modelId="{8ECF244E-2394-4370-9380-76E5176630FC}" type="parTrans" cxnId="{C49860DF-4877-4686-9D06-0A9EB4645710}">
      <dgm:prSet/>
      <dgm:spPr/>
      <dgm:t>
        <a:bodyPr/>
        <a:lstStyle/>
        <a:p>
          <a:endParaRPr lang="en-US"/>
        </a:p>
      </dgm:t>
    </dgm:pt>
    <dgm:pt modelId="{9CCCD5DD-F016-4C87-8322-21C1E5BD1CCA}" type="sibTrans" cxnId="{C49860DF-4877-4686-9D06-0A9EB4645710}">
      <dgm:prSet/>
      <dgm:spPr/>
      <dgm:t>
        <a:bodyPr/>
        <a:lstStyle/>
        <a:p>
          <a:endParaRPr lang="en-US"/>
        </a:p>
      </dgm:t>
    </dgm:pt>
    <dgm:pt modelId="{052EC45B-9DFB-4B7B-99F5-0C6851842BA0}">
      <dgm:prSet phldrT="[Text]"/>
      <dgm:spPr/>
      <dgm:t>
        <a:bodyPr/>
        <a:lstStyle/>
        <a:p>
          <a:r>
            <a:rPr lang="vi-VN" dirty="0" smtClean="0"/>
            <a:t>Yêu cầu của hs</a:t>
          </a:r>
          <a:endParaRPr lang="en-US" dirty="0"/>
        </a:p>
      </dgm:t>
    </dgm:pt>
    <dgm:pt modelId="{2703F647-73D0-4F33-8509-98D6E80ABC82}" type="parTrans" cxnId="{C2C77679-720C-4E2F-A207-B0E9F75E8FC4}">
      <dgm:prSet/>
      <dgm:spPr/>
      <dgm:t>
        <a:bodyPr/>
        <a:lstStyle/>
        <a:p>
          <a:endParaRPr lang="en-US"/>
        </a:p>
      </dgm:t>
    </dgm:pt>
    <dgm:pt modelId="{3EBFA605-5673-4E17-9DA4-9774DB941595}" type="sibTrans" cxnId="{C2C77679-720C-4E2F-A207-B0E9F75E8FC4}">
      <dgm:prSet/>
      <dgm:spPr/>
      <dgm:t>
        <a:bodyPr/>
        <a:lstStyle/>
        <a:p>
          <a:endParaRPr lang="en-US"/>
        </a:p>
      </dgm:t>
    </dgm:pt>
    <dgm:pt modelId="{51B0C054-AE57-47BA-B5A1-592D63218E66}" type="pres">
      <dgm:prSet presAssocID="{8DADC2CA-0256-432B-AA52-10A346776E4A}" presName="Name0" presStyleCnt="0">
        <dgm:presLayoutVars>
          <dgm:dir/>
          <dgm:resizeHandles val="exact"/>
        </dgm:presLayoutVars>
      </dgm:prSet>
      <dgm:spPr/>
      <dgm:t>
        <a:bodyPr/>
        <a:lstStyle/>
        <a:p>
          <a:endParaRPr lang="en-US"/>
        </a:p>
      </dgm:t>
    </dgm:pt>
    <dgm:pt modelId="{6581F4FD-1410-43AF-B51C-2F759A4DB802}" type="pres">
      <dgm:prSet presAssocID="{42F11E7E-B4A8-4E0A-B612-2B1B519A857C}" presName="node" presStyleLbl="node1" presStyleIdx="0" presStyleCnt="3">
        <dgm:presLayoutVars>
          <dgm:bulletEnabled val="1"/>
        </dgm:presLayoutVars>
      </dgm:prSet>
      <dgm:spPr/>
      <dgm:t>
        <a:bodyPr/>
        <a:lstStyle/>
        <a:p>
          <a:endParaRPr lang="en-US"/>
        </a:p>
      </dgm:t>
    </dgm:pt>
    <dgm:pt modelId="{8D2E7465-ED94-4CE0-9444-5E016D07145E}" type="pres">
      <dgm:prSet presAssocID="{2B82885F-BD12-4C77-9BA9-DF1775921634}" presName="sibTrans" presStyleCnt="0"/>
      <dgm:spPr/>
    </dgm:pt>
    <dgm:pt modelId="{D265CAD0-449D-4D69-9276-D9FA23D1085D}" type="pres">
      <dgm:prSet presAssocID="{4BEF81EA-7974-47B5-90EE-35826A8053A9}" presName="node" presStyleLbl="node1" presStyleIdx="1" presStyleCnt="3">
        <dgm:presLayoutVars>
          <dgm:bulletEnabled val="1"/>
        </dgm:presLayoutVars>
      </dgm:prSet>
      <dgm:spPr/>
      <dgm:t>
        <a:bodyPr/>
        <a:lstStyle/>
        <a:p>
          <a:endParaRPr lang="en-US"/>
        </a:p>
      </dgm:t>
    </dgm:pt>
    <dgm:pt modelId="{2CBA40A5-D2C8-4E46-8200-56503D2CFD3F}" type="pres">
      <dgm:prSet presAssocID="{D75FDD24-CA78-47AA-BBBC-8B811D232D69}" presName="sibTrans" presStyleCnt="0"/>
      <dgm:spPr/>
    </dgm:pt>
    <dgm:pt modelId="{C42313AB-7E23-4E0B-9465-F9CB20BF7D99}" type="pres">
      <dgm:prSet presAssocID="{845F83ED-66CE-4339-A491-4C881B5E1636}" presName="node" presStyleLbl="node1" presStyleIdx="2" presStyleCnt="3">
        <dgm:presLayoutVars>
          <dgm:bulletEnabled val="1"/>
        </dgm:presLayoutVars>
      </dgm:prSet>
      <dgm:spPr/>
      <dgm:t>
        <a:bodyPr/>
        <a:lstStyle/>
        <a:p>
          <a:endParaRPr lang="en-US"/>
        </a:p>
      </dgm:t>
    </dgm:pt>
  </dgm:ptLst>
  <dgm:cxnLst>
    <dgm:cxn modelId="{3261B779-C63B-4F9B-A077-4AD68D5B4C0D}" type="presOf" srcId="{845F83ED-66CE-4339-A491-4C881B5E1636}" destId="{C42313AB-7E23-4E0B-9465-F9CB20BF7D99}" srcOrd="0" destOrd="0" presId="urn:microsoft.com/office/officeart/2005/8/layout/hList6"/>
    <dgm:cxn modelId="{E7AACAC5-2553-42B1-8AB2-65E68CF13458}" type="presOf" srcId="{42F11E7E-B4A8-4E0A-B612-2B1B519A857C}" destId="{6581F4FD-1410-43AF-B51C-2F759A4DB802}" srcOrd="0" destOrd="0" presId="urn:microsoft.com/office/officeart/2005/8/layout/hList6"/>
    <dgm:cxn modelId="{275590DB-95AF-48A0-BE43-3409C1367867}" type="presOf" srcId="{4BEF81EA-7974-47B5-90EE-35826A8053A9}" destId="{D265CAD0-449D-4D69-9276-D9FA23D1085D}" srcOrd="0" destOrd="0" presId="urn:microsoft.com/office/officeart/2005/8/layout/hList6"/>
    <dgm:cxn modelId="{82690142-FF16-4F01-900F-5861841F1322}" srcId="{4BEF81EA-7974-47B5-90EE-35826A8053A9}" destId="{69B9CEBF-4F1D-47A6-929B-D36EDFD73638}" srcOrd="0" destOrd="0" parTransId="{AE8333FA-CC17-4780-9A15-AE88FF68A072}" sibTransId="{AFA6B2D7-F01D-46E5-BE49-AC5FCD617819}"/>
    <dgm:cxn modelId="{563FBA55-8E09-4303-96C1-3A1ACC7A81B6}" srcId="{42F11E7E-B4A8-4E0A-B612-2B1B519A857C}" destId="{6EEA2C59-A663-4E1B-8FB0-562D953BC424}" srcOrd="0" destOrd="0" parTransId="{97C9D5AC-E4C8-47EC-88F8-96AD57E741F5}" sibTransId="{5B41F0E4-5CCF-4D92-847A-247744BBFC91}"/>
    <dgm:cxn modelId="{F55EAA00-94AA-4034-9F8F-7C784960F0A1}" type="presOf" srcId="{45B49C30-0832-4736-AC2A-DA6C7AD830BB}" destId="{C42313AB-7E23-4E0B-9465-F9CB20BF7D99}" srcOrd="0" destOrd="1" presId="urn:microsoft.com/office/officeart/2005/8/layout/hList6"/>
    <dgm:cxn modelId="{C49860DF-4877-4686-9D06-0A9EB4645710}" srcId="{845F83ED-66CE-4339-A491-4C881B5E1636}" destId="{45B49C30-0832-4736-AC2A-DA6C7AD830BB}" srcOrd="0" destOrd="0" parTransId="{8ECF244E-2394-4370-9380-76E5176630FC}" sibTransId="{9CCCD5DD-F016-4C87-8322-21C1E5BD1CCA}"/>
    <dgm:cxn modelId="{2BC8DD5E-293F-46A9-8080-07353ECA0431}" srcId="{8DADC2CA-0256-432B-AA52-10A346776E4A}" destId="{845F83ED-66CE-4339-A491-4C881B5E1636}" srcOrd="2" destOrd="0" parTransId="{833C199C-0307-4297-86BB-0841A1C8CB31}" sibTransId="{B2335D77-9981-4394-A2AA-EF5D512327E5}"/>
    <dgm:cxn modelId="{CE9236F9-B37D-4E83-9E4F-553ADCF84113}" srcId="{8DADC2CA-0256-432B-AA52-10A346776E4A}" destId="{4BEF81EA-7974-47B5-90EE-35826A8053A9}" srcOrd="1" destOrd="0" parTransId="{B49DDCE6-FBDB-44DC-911B-364C31172C12}" sibTransId="{D75FDD24-CA78-47AA-BBBC-8B811D232D69}"/>
    <dgm:cxn modelId="{AFDEA0A7-9CAA-4D0D-9866-03101C49EDBF}" type="presOf" srcId="{69B9CEBF-4F1D-47A6-929B-D36EDFD73638}" destId="{D265CAD0-449D-4D69-9276-D9FA23D1085D}" srcOrd="0" destOrd="1" presId="urn:microsoft.com/office/officeart/2005/8/layout/hList6"/>
    <dgm:cxn modelId="{7D333418-486E-4F80-A50D-A1170EEC646E}" srcId="{4BEF81EA-7974-47B5-90EE-35826A8053A9}" destId="{A634BD6B-C997-4990-BDAD-6FCD62D7A5F9}" srcOrd="1" destOrd="0" parTransId="{1CAFEA06-16A4-43C4-9BFB-BF52A75BEE56}" sibTransId="{BE2930E4-E411-4BFD-B41A-26979F701EE1}"/>
    <dgm:cxn modelId="{EB98B4C5-4E52-4C77-BD31-14FDEB4A64FD}" srcId="{8DADC2CA-0256-432B-AA52-10A346776E4A}" destId="{42F11E7E-B4A8-4E0A-B612-2B1B519A857C}" srcOrd="0" destOrd="0" parTransId="{C39BB78A-DFF4-4BB2-AACC-B4257D268061}" sibTransId="{2B82885F-BD12-4C77-9BA9-DF1775921634}"/>
    <dgm:cxn modelId="{08FDA7E8-C40E-4B23-A535-3FF5AA1AEC29}" type="presOf" srcId="{052EC45B-9DFB-4B7B-99F5-0C6851842BA0}" destId="{C42313AB-7E23-4E0B-9465-F9CB20BF7D99}" srcOrd="0" destOrd="2" presId="urn:microsoft.com/office/officeart/2005/8/layout/hList6"/>
    <dgm:cxn modelId="{C4878DDE-E561-4491-B704-6FB1A4AE6D7A}" type="presOf" srcId="{6EEA2C59-A663-4E1B-8FB0-562D953BC424}" destId="{6581F4FD-1410-43AF-B51C-2F759A4DB802}" srcOrd="0" destOrd="1" presId="urn:microsoft.com/office/officeart/2005/8/layout/hList6"/>
    <dgm:cxn modelId="{519E7BCE-6B66-40E8-96DA-99A981D782C2}" type="presOf" srcId="{A634BD6B-C997-4990-BDAD-6FCD62D7A5F9}" destId="{D265CAD0-449D-4D69-9276-D9FA23D1085D}" srcOrd="0" destOrd="2" presId="urn:microsoft.com/office/officeart/2005/8/layout/hList6"/>
    <dgm:cxn modelId="{C2C77679-720C-4E2F-A207-B0E9F75E8FC4}" srcId="{845F83ED-66CE-4339-A491-4C881B5E1636}" destId="{052EC45B-9DFB-4B7B-99F5-0C6851842BA0}" srcOrd="1" destOrd="0" parTransId="{2703F647-73D0-4F33-8509-98D6E80ABC82}" sibTransId="{3EBFA605-5673-4E17-9DA4-9774DB941595}"/>
    <dgm:cxn modelId="{5C8E939A-AD7B-404B-87F0-72DDF5D15011}" type="presOf" srcId="{2141F2D4-1CC2-4D29-92AF-B7B62F2E0BCA}" destId="{6581F4FD-1410-43AF-B51C-2F759A4DB802}" srcOrd="0" destOrd="2" presId="urn:microsoft.com/office/officeart/2005/8/layout/hList6"/>
    <dgm:cxn modelId="{C1970657-2188-4FE6-A90F-12C6BEAA919B}" srcId="{42F11E7E-B4A8-4E0A-B612-2B1B519A857C}" destId="{2141F2D4-1CC2-4D29-92AF-B7B62F2E0BCA}" srcOrd="1" destOrd="0" parTransId="{51BD11C6-8305-47F0-9778-F6E6E1EB90F4}" sibTransId="{FAABD29A-FB2E-46C8-A91B-B8D749E4F1EE}"/>
    <dgm:cxn modelId="{7B8BF332-9BCB-470E-B93E-20E805953B4B}" type="presOf" srcId="{8DADC2CA-0256-432B-AA52-10A346776E4A}" destId="{51B0C054-AE57-47BA-B5A1-592D63218E66}" srcOrd="0" destOrd="0" presId="urn:microsoft.com/office/officeart/2005/8/layout/hList6"/>
    <dgm:cxn modelId="{5F5A15D1-7C4F-4148-8085-76F25E91115E}" type="presParOf" srcId="{51B0C054-AE57-47BA-B5A1-592D63218E66}" destId="{6581F4FD-1410-43AF-B51C-2F759A4DB802}" srcOrd="0" destOrd="0" presId="urn:microsoft.com/office/officeart/2005/8/layout/hList6"/>
    <dgm:cxn modelId="{34BB86AA-6EC9-43E0-8032-6A7381118B05}" type="presParOf" srcId="{51B0C054-AE57-47BA-B5A1-592D63218E66}" destId="{8D2E7465-ED94-4CE0-9444-5E016D07145E}" srcOrd="1" destOrd="0" presId="urn:microsoft.com/office/officeart/2005/8/layout/hList6"/>
    <dgm:cxn modelId="{8AE0E5AC-FCB9-48F2-B9A0-5E40119FDA73}" type="presParOf" srcId="{51B0C054-AE57-47BA-B5A1-592D63218E66}" destId="{D265CAD0-449D-4D69-9276-D9FA23D1085D}" srcOrd="2" destOrd="0" presId="urn:microsoft.com/office/officeart/2005/8/layout/hList6"/>
    <dgm:cxn modelId="{E2C5CD6D-5DE0-4BA5-B179-92F2D27B1847}" type="presParOf" srcId="{51B0C054-AE57-47BA-B5A1-592D63218E66}" destId="{2CBA40A5-D2C8-4E46-8200-56503D2CFD3F}" srcOrd="3" destOrd="0" presId="urn:microsoft.com/office/officeart/2005/8/layout/hList6"/>
    <dgm:cxn modelId="{FB58DA1C-F3AB-4669-9E76-27740DEF0801}" type="presParOf" srcId="{51B0C054-AE57-47BA-B5A1-592D63218E66}" destId="{C42313AB-7E23-4E0B-9465-F9CB20BF7D99}"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AB332F-B10F-4839-9655-B145332BE7D7}" type="doc">
      <dgm:prSet loTypeId="urn:microsoft.com/office/officeart/2005/8/layout/equation2" loCatId="relationship" qsTypeId="urn:microsoft.com/office/officeart/2005/8/quickstyle/simple1" qsCatId="simple" csTypeId="urn:microsoft.com/office/officeart/2005/8/colors/colorful1" csCatId="colorful" phldr="1"/>
      <dgm:spPr/>
    </dgm:pt>
    <dgm:pt modelId="{DB8E2861-0F12-42BE-80FF-9754EEF71B29}">
      <dgm:prSet phldrT="[Text]" custT="1"/>
      <dgm:spPr/>
      <dgm:t>
        <a:bodyPr/>
        <a:lstStyle/>
        <a:p>
          <a:r>
            <a:rPr lang="en-US" sz="2800" dirty="0" err="1" smtClean="0"/>
            <a:t>Quan</a:t>
          </a:r>
          <a:r>
            <a:rPr lang="en-US" sz="2800" dirty="0" smtClean="0"/>
            <a:t> </a:t>
          </a:r>
          <a:r>
            <a:rPr lang="en-US" sz="2800" dirty="0" err="1" smtClean="0"/>
            <a:t>điểm</a:t>
          </a:r>
          <a:endParaRPr lang="en-US" sz="2800" dirty="0"/>
        </a:p>
      </dgm:t>
    </dgm:pt>
    <dgm:pt modelId="{A02DE18A-21F5-4EE3-89A9-AC027FB110E9}" type="parTrans" cxnId="{E1D564AB-AC49-4B2C-9358-52390CD53FC8}">
      <dgm:prSet/>
      <dgm:spPr/>
      <dgm:t>
        <a:bodyPr/>
        <a:lstStyle/>
        <a:p>
          <a:endParaRPr lang="en-US"/>
        </a:p>
      </dgm:t>
    </dgm:pt>
    <dgm:pt modelId="{01DDEF1D-2C22-48C8-9B19-F82C1608E14E}" type="sibTrans" cxnId="{E1D564AB-AC49-4B2C-9358-52390CD53FC8}">
      <dgm:prSet/>
      <dgm:spPr/>
      <dgm:t>
        <a:bodyPr/>
        <a:lstStyle/>
        <a:p>
          <a:endParaRPr lang="en-US"/>
        </a:p>
      </dgm:t>
    </dgm:pt>
    <dgm:pt modelId="{60ED4727-AE4F-4896-803B-EFD93254D866}">
      <dgm:prSet phldrT="[Text]" custT="1"/>
      <dgm:spPr/>
      <dgm:t>
        <a:bodyPr/>
        <a:lstStyle/>
        <a:p>
          <a:r>
            <a:rPr lang="en-US" sz="2800" dirty="0" err="1" smtClean="0"/>
            <a:t>Kĩ</a:t>
          </a:r>
          <a:r>
            <a:rPr lang="en-US" sz="2800" dirty="0" smtClean="0"/>
            <a:t> </a:t>
          </a:r>
          <a:r>
            <a:rPr lang="en-US" sz="2800" dirty="0" err="1" smtClean="0"/>
            <a:t>thuật</a:t>
          </a:r>
          <a:r>
            <a:rPr lang="en-US" sz="2800" dirty="0" smtClean="0"/>
            <a:t>/</a:t>
          </a:r>
          <a:r>
            <a:rPr lang="en-US" sz="2800" dirty="0" err="1" smtClean="0"/>
            <a:t>pp</a:t>
          </a:r>
          <a:endParaRPr lang="en-US" sz="2800" dirty="0"/>
        </a:p>
      </dgm:t>
    </dgm:pt>
    <dgm:pt modelId="{CD7F6F1E-FADC-4CB8-8620-3882959CC197}" type="parTrans" cxnId="{9BEC7420-A4BF-4FEE-BB44-1F78EE77265A}">
      <dgm:prSet/>
      <dgm:spPr/>
      <dgm:t>
        <a:bodyPr/>
        <a:lstStyle/>
        <a:p>
          <a:endParaRPr lang="en-US"/>
        </a:p>
      </dgm:t>
    </dgm:pt>
    <dgm:pt modelId="{AFCBA846-31B2-49CC-AA3B-449A75AD003A}" type="sibTrans" cxnId="{9BEC7420-A4BF-4FEE-BB44-1F78EE77265A}">
      <dgm:prSet/>
      <dgm:spPr/>
      <dgm:t>
        <a:bodyPr/>
        <a:lstStyle/>
        <a:p>
          <a:endParaRPr lang="en-US"/>
        </a:p>
      </dgm:t>
    </dgm:pt>
    <dgm:pt modelId="{5DB4B025-0861-4110-BB0F-7B98DC0E310F}">
      <dgm:prSet phldrT="[Text]"/>
      <dgm:spPr/>
      <dgm:t>
        <a:bodyPr/>
        <a:lstStyle/>
        <a:p>
          <a:r>
            <a:rPr lang="en-US" dirty="0" err="1" smtClean="0"/>
            <a:t>Hoạt</a:t>
          </a:r>
          <a:r>
            <a:rPr lang="en-US" dirty="0" smtClean="0"/>
            <a:t> </a:t>
          </a:r>
          <a:r>
            <a:rPr lang="en-US" dirty="0" err="1" smtClean="0"/>
            <a:t>động</a:t>
          </a:r>
          <a:r>
            <a:rPr lang="en-US" dirty="0" smtClean="0"/>
            <a:t> </a:t>
          </a:r>
          <a:r>
            <a:rPr lang="en-US" dirty="0" err="1" smtClean="0"/>
            <a:t>dạy</a:t>
          </a:r>
          <a:r>
            <a:rPr lang="en-US" dirty="0" smtClean="0"/>
            <a:t> </a:t>
          </a:r>
          <a:r>
            <a:rPr lang="en-US" dirty="0" err="1" smtClean="0"/>
            <a:t>học</a:t>
          </a:r>
          <a:endParaRPr lang="en-US" dirty="0"/>
        </a:p>
      </dgm:t>
    </dgm:pt>
    <dgm:pt modelId="{148162C5-3939-4BD4-9FB6-4EC9F392E35D}" type="parTrans" cxnId="{E6C6862E-A4F6-4F99-ABBA-8C47606FC63F}">
      <dgm:prSet/>
      <dgm:spPr/>
      <dgm:t>
        <a:bodyPr/>
        <a:lstStyle/>
        <a:p>
          <a:endParaRPr lang="en-US"/>
        </a:p>
      </dgm:t>
    </dgm:pt>
    <dgm:pt modelId="{44C8503C-B92E-4B3B-B9AA-1D9C80574E8B}" type="sibTrans" cxnId="{E6C6862E-A4F6-4F99-ABBA-8C47606FC63F}">
      <dgm:prSet/>
      <dgm:spPr/>
      <dgm:t>
        <a:bodyPr/>
        <a:lstStyle/>
        <a:p>
          <a:endParaRPr lang="en-US"/>
        </a:p>
      </dgm:t>
    </dgm:pt>
    <dgm:pt modelId="{7BB4EDC7-F17F-49F4-821F-734799463C94}" type="pres">
      <dgm:prSet presAssocID="{66AB332F-B10F-4839-9655-B145332BE7D7}" presName="Name0" presStyleCnt="0">
        <dgm:presLayoutVars>
          <dgm:dir/>
          <dgm:resizeHandles val="exact"/>
        </dgm:presLayoutVars>
      </dgm:prSet>
      <dgm:spPr/>
    </dgm:pt>
    <dgm:pt modelId="{F3A15399-9BBA-4A31-9F2C-633367F667F6}" type="pres">
      <dgm:prSet presAssocID="{66AB332F-B10F-4839-9655-B145332BE7D7}" presName="vNodes" presStyleCnt="0"/>
      <dgm:spPr/>
    </dgm:pt>
    <dgm:pt modelId="{D8045BF1-1ED3-4035-99DB-44C07E1D69A8}" type="pres">
      <dgm:prSet presAssocID="{DB8E2861-0F12-42BE-80FF-9754EEF71B29}" presName="node" presStyleLbl="node1" presStyleIdx="0" presStyleCnt="3" custScaleX="117536">
        <dgm:presLayoutVars>
          <dgm:bulletEnabled val="1"/>
        </dgm:presLayoutVars>
      </dgm:prSet>
      <dgm:spPr/>
      <dgm:t>
        <a:bodyPr/>
        <a:lstStyle/>
        <a:p>
          <a:endParaRPr lang="en-US"/>
        </a:p>
      </dgm:t>
    </dgm:pt>
    <dgm:pt modelId="{114120F4-E1CD-405F-A75B-0C6AD36B130F}" type="pres">
      <dgm:prSet presAssocID="{01DDEF1D-2C22-48C8-9B19-F82C1608E14E}" presName="spacerT" presStyleCnt="0"/>
      <dgm:spPr/>
    </dgm:pt>
    <dgm:pt modelId="{E62F7C66-28B9-4074-8CED-3CE8CADA8E92}" type="pres">
      <dgm:prSet presAssocID="{01DDEF1D-2C22-48C8-9B19-F82C1608E14E}" presName="sibTrans" presStyleLbl="sibTrans2D1" presStyleIdx="0" presStyleCnt="2"/>
      <dgm:spPr/>
      <dgm:t>
        <a:bodyPr/>
        <a:lstStyle/>
        <a:p>
          <a:endParaRPr lang="en-US"/>
        </a:p>
      </dgm:t>
    </dgm:pt>
    <dgm:pt modelId="{6A1B45E8-4430-45BA-8287-6CB54DADEBA0}" type="pres">
      <dgm:prSet presAssocID="{01DDEF1D-2C22-48C8-9B19-F82C1608E14E}" presName="spacerB" presStyleCnt="0"/>
      <dgm:spPr/>
    </dgm:pt>
    <dgm:pt modelId="{2C08B5A1-048C-40F0-9054-C54C02E78983}" type="pres">
      <dgm:prSet presAssocID="{60ED4727-AE4F-4896-803B-EFD93254D866}" presName="node" presStyleLbl="node1" presStyleIdx="1" presStyleCnt="3" custScaleX="117536">
        <dgm:presLayoutVars>
          <dgm:bulletEnabled val="1"/>
        </dgm:presLayoutVars>
      </dgm:prSet>
      <dgm:spPr/>
      <dgm:t>
        <a:bodyPr/>
        <a:lstStyle/>
        <a:p>
          <a:endParaRPr lang="en-US"/>
        </a:p>
      </dgm:t>
    </dgm:pt>
    <dgm:pt modelId="{F3DB9DCD-D2A3-4B6A-8EFD-D7471C7AA96B}" type="pres">
      <dgm:prSet presAssocID="{66AB332F-B10F-4839-9655-B145332BE7D7}" presName="sibTransLast" presStyleLbl="sibTrans2D1" presStyleIdx="1" presStyleCnt="2"/>
      <dgm:spPr/>
      <dgm:t>
        <a:bodyPr/>
        <a:lstStyle/>
        <a:p>
          <a:endParaRPr lang="en-US"/>
        </a:p>
      </dgm:t>
    </dgm:pt>
    <dgm:pt modelId="{AF4BE560-4021-450D-BF9F-F9BFBA1E1FFD}" type="pres">
      <dgm:prSet presAssocID="{66AB332F-B10F-4839-9655-B145332BE7D7}" presName="connectorText" presStyleLbl="sibTrans2D1" presStyleIdx="1" presStyleCnt="2"/>
      <dgm:spPr/>
      <dgm:t>
        <a:bodyPr/>
        <a:lstStyle/>
        <a:p>
          <a:endParaRPr lang="en-US"/>
        </a:p>
      </dgm:t>
    </dgm:pt>
    <dgm:pt modelId="{22A2A689-A169-43D7-9B28-1564EA49DA76}" type="pres">
      <dgm:prSet presAssocID="{66AB332F-B10F-4839-9655-B145332BE7D7}" presName="lastNode" presStyleLbl="node1" presStyleIdx="2" presStyleCnt="3">
        <dgm:presLayoutVars>
          <dgm:bulletEnabled val="1"/>
        </dgm:presLayoutVars>
      </dgm:prSet>
      <dgm:spPr/>
      <dgm:t>
        <a:bodyPr/>
        <a:lstStyle/>
        <a:p>
          <a:endParaRPr lang="en-US"/>
        </a:p>
      </dgm:t>
    </dgm:pt>
  </dgm:ptLst>
  <dgm:cxnLst>
    <dgm:cxn modelId="{F31E701B-7E1E-4547-8DCD-231DC916B77F}" type="presOf" srcId="{AFCBA846-31B2-49CC-AA3B-449A75AD003A}" destId="{F3DB9DCD-D2A3-4B6A-8EFD-D7471C7AA96B}" srcOrd="0" destOrd="0" presId="urn:microsoft.com/office/officeart/2005/8/layout/equation2"/>
    <dgm:cxn modelId="{20682824-1B46-441E-87DF-F5A397BCCF86}" type="presOf" srcId="{DB8E2861-0F12-42BE-80FF-9754EEF71B29}" destId="{D8045BF1-1ED3-4035-99DB-44C07E1D69A8}" srcOrd="0" destOrd="0" presId="urn:microsoft.com/office/officeart/2005/8/layout/equation2"/>
    <dgm:cxn modelId="{DAD7555A-FE59-4D1A-A102-9523C3B44715}" type="presOf" srcId="{01DDEF1D-2C22-48C8-9B19-F82C1608E14E}" destId="{E62F7C66-28B9-4074-8CED-3CE8CADA8E92}" srcOrd="0" destOrd="0" presId="urn:microsoft.com/office/officeart/2005/8/layout/equation2"/>
    <dgm:cxn modelId="{46A94B94-7E6B-43D4-84C9-7A47C221CC3C}" type="presOf" srcId="{AFCBA846-31B2-49CC-AA3B-449A75AD003A}" destId="{AF4BE560-4021-450D-BF9F-F9BFBA1E1FFD}" srcOrd="1" destOrd="0" presId="urn:microsoft.com/office/officeart/2005/8/layout/equation2"/>
    <dgm:cxn modelId="{0BFE219E-C506-45BC-A74E-E455F1D7DDB7}" type="presOf" srcId="{5DB4B025-0861-4110-BB0F-7B98DC0E310F}" destId="{22A2A689-A169-43D7-9B28-1564EA49DA76}" srcOrd="0" destOrd="0" presId="urn:microsoft.com/office/officeart/2005/8/layout/equation2"/>
    <dgm:cxn modelId="{9BEC7420-A4BF-4FEE-BB44-1F78EE77265A}" srcId="{66AB332F-B10F-4839-9655-B145332BE7D7}" destId="{60ED4727-AE4F-4896-803B-EFD93254D866}" srcOrd="1" destOrd="0" parTransId="{CD7F6F1E-FADC-4CB8-8620-3882959CC197}" sibTransId="{AFCBA846-31B2-49CC-AA3B-449A75AD003A}"/>
    <dgm:cxn modelId="{E1D564AB-AC49-4B2C-9358-52390CD53FC8}" srcId="{66AB332F-B10F-4839-9655-B145332BE7D7}" destId="{DB8E2861-0F12-42BE-80FF-9754EEF71B29}" srcOrd="0" destOrd="0" parTransId="{A02DE18A-21F5-4EE3-89A9-AC027FB110E9}" sibTransId="{01DDEF1D-2C22-48C8-9B19-F82C1608E14E}"/>
    <dgm:cxn modelId="{60096E69-18A7-4908-A941-F695D6F3A8D6}" type="presOf" srcId="{60ED4727-AE4F-4896-803B-EFD93254D866}" destId="{2C08B5A1-048C-40F0-9054-C54C02E78983}" srcOrd="0" destOrd="0" presId="urn:microsoft.com/office/officeart/2005/8/layout/equation2"/>
    <dgm:cxn modelId="{E6C6862E-A4F6-4F99-ABBA-8C47606FC63F}" srcId="{66AB332F-B10F-4839-9655-B145332BE7D7}" destId="{5DB4B025-0861-4110-BB0F-7B98DC0E310F}" srcOrd="2" destOrd="0" parTransId="{148162C5-3939-4BD4-9FB6-4EC9F392E35D}" sibTransId="{44C8503C-B92E-4B3B-B9AA-1D9C80574E8B}"/>
    <dgm:cxn modelId="{77E0100F-FAAE-457C-947D-096A8EC5059B}" type="presOf" srcId="{66AB332F-B10F-4839-9655-B145332BE7D7}" destId="{7BB4EDC7-F17F-49F4-821F-734799463C94}" srcOrd="0" destOrd="0" presId="urn:microsoft.com/office/officeart/2005/8/layout/equation2"/>
    <dgm:cxn modelId="{AC307E77-F256-4707-BBF3-4CA8CA682DEE}" type="presParOf" srcId="{7BB4EDC7-F17F-49F4-821F-734799463C94}" destId="{F3A15399-9BBA-4A31-9F2C-633367F667F6}" srcOrd="0" destOrd="0" presId="urn:microsoft.com/office/officeart/2005/8/layout/equation2"/>
    <dgm:cxn modelId="{AC6DDFE7-84CD-4206-98FA-AF71B9E8CC42}" type="presParOf" srcId="{F3A15399-9BBA-4A31-9F2C-633367F667F6}" destId="{D8045BF1-1ED3-4035-99DB-44C07E1D69A8}" srcOrd="0" destOrd="0" presId="urn:microsoft.com/office/officeart/2005/8/layout/equation2"/>
    <dgm:cxn modelId="{5AB0F06A-2C00-46C3-BF58-8FE8E509D5B9}" type="presParOf" srcId="{F3A15399-9BBA-4A31-9F2C-633367F667F6}" destId="{114120F4-E1CD-405F-A75B-0C6AD36B130F}" srcOrd="1" destOrd="0" presId="urn:microsoft.com/office/officeart/2005/8/layout/equation2"/>
    <dgm:cxn modelId="{2849729B-8436-4F93-B952-9D982DE2CBD2}" type="presParOf" srcId="{F3A15399-9BBA-4A31-9F2C-633367F667F6}" destId="{E62F7C66-28B9-4074-8CED-3CE8CADA8E92}" srcOrd="2" destOrd="0" presId="urn:microsoft.com/office/officeart/2005/8/layout/equation2"/>
    <dgm:cxn modelId="{FE895670-2782-47BA-8B2D-88C4097E8C53}" type="presParOf" srcId="{F3A15399-9BBA-4A31-9F2C-633367F667F6}" destId="{6A1B45E8-4430-45BA-8287-6CB54DADEBA0}" srcOrd="3" destOrd="0" presId="urn:microsoft.com/office/officeart/2005/8/layout/equation2"/>
    <dgm:cxn modelId="{159A6A23-5DBB-4E00-9073-8B8F660FC46F}" type="presParOf" srcId="{F3A15399-9BBA-4A31-9F2C-633367F667F6}" destId="{2C08B5A1-048C-40F0-9054-C54C02E78983}" srcOrd="4" destOrd="0" presId="urn:microsoft.com/office/officeart/2005/8/layout/equation2"/>
    <dgm:cxn modelId="{095EAFE3-FBE5-4B95-A1C4-3AF292A05AF1}" type="presParOf" srcId="{7BB4EDC7-F17F-49F4-821F-734799463C94}" destId="{F3DB9DCD-D2A3-4B6A-8EFD-D7471C7AA96B}" srcOrd="1" destOrd="0" presId="urn:microsoft.com/office/officeart/2005/8/layout/equation2"/>
    <dgm:cxn modelId="{C8F840D3-E737-409F-8E69-7F739B627A26}" type="presParOf" srcId="{F3DB9DCD-D2A3-4B6A-8EFD-D7471C7AA96B}" destId="{AF4BE560-4021-450D-BF9F-F9BFBA1E1FFD}" srcOrd="0" destOrd="0" presId="urn:microsoft.com/office/officeart/2005/8/layout/equation2"/>
    <dgm:cxn modelId="{15DCB519-2399-4722-B768-CAB4C5837E23}" type="presParOf" srcId="{7BB4EDC7-F17F-49F4-821F-734799463C94}" destId="{22A2A689-A169-43D7-9B28-1564EA49DA76}"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3E84124-5069-4D29-96BE-22CC954C7F5D}" type="doc">
      <dgm:prSet loTypeId="urn:microsoft.com/office/officeart/2005/8/layout/cycle4" loCatId="cycle" qsTypeId="urn:microsoft.com/office/officeart/2005/8/quickstyle/simple1" qsCatId="simple" csTypeId="urn:microsoft.com/office/officeart/2005/8/colors/colorful1" csCatId="colorful" phldr="1"/>
      <dgm:spPr/>
      <dgm:t>
        <a:bodyPr/>
        <a:lstStyle/>
        <a:p>
          <a:endParaRPr lang="en-US"/>
        </a:p>
      </dgm:t>
    </dgm:pt>
    <dgm:pt modelId="{81B1BBC7-DBB2-4C2E-94D1-C46EA573803C}">
      <dgm:prSet phldrT="[Text]"/>
      <dgm:spPr/>
      <dgm:t>
        <a:bodyPr/>
        <a:lstStyle/>
        <a:p>
          <a:r>
            <a:rPr lang="vi-VN" dirty="0" smtClean="0"/>
            <a:t>Toán</a:t>
          </a:r>
          <a:endParaRPr lang="en-US" dirty="0"/>
        </a:p>
      </dgm:t>
    </dgm:pt>
    <dgm:pt modelId="{F657FCF8-4841-4FF2-9EA9-42A2A6E4DF02}" type="parTrans" cxnId="{2509089E-6CF6-4041-A60B-824B992A3BEA}">
      <dgm:prSet/>
      <dgm:spPr/>
      <dgm:t>
        <a:bodyPr/>
        <a:lstStyle/>
        <a:p>
          <a:endParaRPr lang="en-US"/>
        </a:p>
      </dgm:t>
    </dgm:pt>
    <dgm:pt modelId="{F859BB07-4700-42D7-9754-4C581DE0743E}" type="sibTrans" cxnId="{2509089E-6CF6-4041-A60B-824B992A3BEA}">
      <dgm:prSet/>
      <dgm:spPr/>
      <dgm:t>
        <a:bodyPr/>
        <a:lstStyle/>
        <a:p>
          <a:endParaRPr lang="en-US"/>
        </a:p>
      </dgm:t>
    </dgm:pt>
    <dgm:pt modelId="{9BE6A9B8-53BD-43F4-8D90-14D5E816731D}">
      <dgm:prSet phldrT="[Text]"/>
      <dgm:spPr/>
      <dgm:t>
        <a:bodyPr/>
        <a:lstStyle/>
        <a:p>
          <a:r>
            <a:rPr lang="vi-VN" dirty="0" smtClean="0"/>
            <a:t>Lý</a:t>
          </a:r>
          <a:endParaRPr lang="en-US" dirty="0"/>
        </a:p>
      </dgm:t>
    </dgm:pt>
    <dgm:pt modelId="{DCA3C40E-7480-4E05-92AE-8E5229ED4A22}" type="parTrans" cxnId="{691D4E31-7760-4D06-AEC8-CFC08B1D746E}">
      <dgm:prSet/>
      <dgm:spPr/>
      <dgm:t>
        <a:bodyPr/>
        <a:lstStyle/>
        <a:p>
          <a:endParaRPr lang="en-US"/>
        </a:p>
      </dgm:t>
    </dgm:pt>
    <dgm:pt modelId="{17166C17-E44E-4F76-8D6F-FA5F5429DF67}" type="sibTrans" cxnId="{691D4E31-7760-4D06-AEC8-CFC08B1D746E}">
      <dgm:prSet/>
      <dgm:spPr/>
      <dgm:t>
        <a:bodyPr/>
        <a:lstStyle/>
        <a:p>
          <a:endParaRPr lang="en-US"/>
        </a:p>
      </dgm:t>
    </dgm:pt>
    <dgm:pt modelId="{32BBB29E-A00D-4C68-82EF-295CDB633DC9}">
      <dgm:prSet phldrT="[Text]"/>
      <dgm:spPr/>
      <dgm:t>
        <a:bodyPr/>
        <a:lstStyle/>
        <a:p>
          <a:r>
            <a:rPr lang="vi-VN" dirty="0" smtClean="0"/>
            <a:t>Toán</a:t>
          </a:r>
          <a:endParaRPr lang="en-US" dirty="0"/>
        </a:p>
      </dgm:t>
    </dgm:pt>
    <dgm:pt modelId="{13851DC9-EEAC-413D-9D2A-DB756DBC5DD1}" type="parTrans" cxnId="{E82ADEF8-7530-4511-B669-5D8BB5740790}">
      <dgm:prSet/>
      <dgm:spPr/>
      <dgm:t>
        <a:bodyPr/>
        <a:lstStyle/>
        <a:p>
          <a:endParaRPr lang="en-US"/>
        </a:p>
      </dgm:t>
    </dgm:pt>
    <dgm:pt modelId="{C51B86C7-6B12-4750-87DC-AC6775D5D426}" type="sibTrans" cxnId="{E82ADEF8-7530-4511-B669-5D8BB5740790}">
      <dgm:prSet/>
      <dgm:spPr/>
      <dgm:t>
        <a:bodyPr/>
        <a:lstStyle/>
        <a:p>
          <a:endParaRPr lang="en-US"/>
        </a:p>
      </dgm:t>
    </dgm:pt>
    <dgm:pt modelId="{11536B96-E6FB-40CE-B1B7-A015A841A774}">
      <dgm:prSet phldrT="[Text]"/>
      <dgm:spPr/>
      <dgm:t>
        <a:bodyPr/>
        <a:lstStyle/>
        <a:p>
          <a:r>
            <a:rPr lang="vi-VN" dirty="0" smtClean="0"/>
            <a:t>Hóa</a:t>
          </a:r>
          <a:endParaRPr lang="en-US" dirty="0"/>
        </a:p>
      </dgm:t>
    </dgm:pt>
    <dgm:pt modelId="{D317A0FF-02F2-43A9-B714-8A5D21B1BD43}" type="parTrans" cxnId="{5BE617D3-8661-4494-966F-2D2D1A144572}">
      <dgm:prSet/>
      <dgm:spPr/>
      <dgm:t>
        <a:bodyPr/>
        <a:lstStyle/>
        <a:p>
          <a:endParaRPr lang="en-US"/>
        </a:p>
      </dgm:t>
    </dgm:pt>
    <dgm:pt modelId="{C057EDD9-2242-416A-8621-ACAC7D8DEA7D}" type="sibTrans" cxnId="{5BE617D3-8661-4494-966F-2D2D1A144572}">
      <dgm:prSet/>
      <dgm:spPr/>
      <dgm:t>
        <a:bodyPr/>
        <a:lstStyle/>
        <a:p>
          <a:endParaRPr lang="en-US"/>
        </a:p>
      </dgm:t>
    </dgm:pt>
    <dgm:pt modelId="{E9EE5124-8938-4F1B-8A07-BC4E6542E02A}">
      <dgm:prSet phldrT="[Text]"/>
      <dgm:spPr/>
      <dgm:t>
        <a:bodyPr/>
        <a:lstStyle/>
        <a:p>
          <a:r>
            <a:rPr lang="vi-VN" dirty="0" smtClean="0"/>
            <a:t>Toán</a:t>
          </a:r>
          <a:endParaRPr lang="en-US" dirty="0"/>
        </a:p>
      </dgm:t>
    </dgm:pt>
    <dgm:pt modelId="{0E53FC62-A855-49CC-B7FD-E1A6AA225565}" type="parTrans" cxnId="{FE4E0AD6-F85B-40A8-813C-50550FB42444}">
      <dgm:prSet/>
      <dgm:spPr/>
      <dgm:t>
        <a:bodyPr/>
        <a:lstStyle/>
        <a:p>
          <a:endParaRPr lang="en-US"/>
        </a:p>
      </dgm:t>
    </dgm:pt>
    <dgm:pt modelId="{D6BEEE95-F758-4332-B8E7-EE66487CA0AF}" type="sibTrans" cxnId="{FE4E0AD6-F85B-40A8-813C-50550FB42444}">
      <dgm:prSet/>
      <dgm:spPr/>
      <dgm:t>
        <a:bodyPr/>
        <a:lstStyle/>
        <a:p>
          <a:endParaRPr lang="en-US"/>
        </a:p>
      </dgm:t>
    </dgm:pt>
    <dgm:pt modelId="{76B02F0E-AE90-456A-8B46-5327B284DA47}">
      <dgm:prSet phldrT="[Text]"/>
      <dgm:spPr/>
      <dgm:t>
        <a:bodyPr/>
        <a:lstStyle/>
        <a:p>
          <a:r>
            <a:rPr lang="vi-VN" dirty="0" smtClean="0"/>
            <a:t>Anh</a:t>
          </a:r>
          <a:endParaRPr lang="en-US" dirty="0"/>
        </a:p>
      </dgm:t>
    </dgm:pt>
    <dgm:pt modelId="{22971042-39BC-4AD6-896B-D529A3860CA6}" type="parTrans" cxnId="{D092A787-0059-4D1A-B58D-0A23A68DD4FB}">
      <dgm:prSet/>
      <dgm:spPr/>
      <dgm:t>
        <a:bodyPr/>
        <a:lstStyle/>
        <a:p>
          <a:endParaRPr lang="en-US"/>
        </a:p>
      </dgm:t>
    </dgm:pt>
    <dgm:pt modelId="{5A9AB192-47A3-465B-80A1-309D7764D05D}" type="sibTrans" cxnId="{D092A787-0059-4D1A-B58D-0A23A68DD4FB}">
      <dgm:prSet/>
      <dgm:spPr/>
      <dgm:t>
        <a:bodyPr/>
        <a:lstStyle/>
        <a:p>
          <a:endParaRPr lang="en-US"/>
        </a:p>
      </dgm:t>
    </dgm:pt>
    <dgm:pt modelId="{147511D6-13E3-4813-B951-23130BF92C87}">
      <dgm:prSet phldrT="[Text]"/>
      <dgm:spPr/>
      <dgm:t>
        <a:bodyPr/>
        <a:lstStyle/>
        <a:p>
          <a:r>
            <a:rPr lang="vi-VN" dirty="0" smtClean="0"/>
            <a:t>Toán</a:t>
          </a:r>
          <a:endParaRPr lang="en-US" dirty="0"/>
        </a:p>
      </dgm:t>
    </dgm:pt>
    <dgm:pt modelId="{F56FB053-1466-437B-BD3E-8932C1D4D223}" type="parTrans" cxnId="{EE0409ED-6417-4E2D-8AC4-B5E4CD7DE55F}">
      <dgm:prSet/>
      <dgm:spPr/>
      <dgm:t>
        <a:bodyPr/>
        <a:lstStyle/>
        <a:p>
          <a:endParaRPr lang="en-US"/>
        </a:p>
      </dgm:t>
    </dgm:pt>
    <dgm:pt modelId="{6E73B216-1B5C-441E-909B-8DAC01191786}" type="sibTrans" cxnId="{EE0409ED-6417-4E2D-8AC4-B5E4CD7DE55F}">
      <dgm:prSet/>
      <dgm:spPr/>
      <dgm:t>
        <a:bodyPr/>
        <a:lstStyle/>
        <a:p>
          <a:endParaRPr lang="en-US"/>
        </a:p>
      </dgm:t>
    </dgm:pt>
    <dgm:pt modelId="{9196F984-2601-423B-ABED-5E53372E19D3}">
      <dgm:prSet phldrT="[Text]"/>
      <dgm:spPr/>
      <dgm:t>
        <a:bodyPr/>
        <a:lstStyle/>
        <a:p>
          <a:r>
            <a:rPr lang="vi-VN" dirty="0" smtClean="0"/>
            <a:t>Sinh</a:t>
          </a:r>
          <a:endParaRPr lang="en-US" dirty="0"/>
        </a:p>
      </dgm:t>
    </dgm:pt>
    <dgm:pt modelId="{4E57F15C-5ADA-4F2B-B625-A41171005E84}" type="parTrans" cxnId="{BFA6955E-3E28-4CAB-A81C-1410CB495640}">
      <dgm:prSet/>
      <dgm:spPr/>
      <dgm:t>
        <a:bodyPr/>
        <a:lstStyle/>
        <a:p>
          <a:endParaRPr lang="en-US"/>
        </a:p>
      </dgm:t>
    </dgm:pt>
    <dgm:pt modelId="{C4CFB2D8-7D44-4780-8F0B-0343AB30593A}" type="sibTrans" cxnId="{BFA6955E-3E28-4CAB-A81C-1410CB495640}">
      <dgm:prSet/>
      <dgm:spPr/>
      <dgm:t>
        <a:bodyPr/>
        <a:lstStyle/>
        <a:p>
          <a:endParaRPr lang="en-US"/>
        </a:p>
      </dgm:t>
    </dgm:pt>
    <dgm:pt modelId="{93F88B83-CAD7-40B2-82DD-33402A60BD0A}" type="pres">
      <dgm:prSet presAssocID="{03E84124-5069-4D29-96BE-22CC954C7F5D}" presName="cycleMatrixDiagram" presStyleCnt="0">
        <dgm:presLayoutVars>
          <dgm:chMax val="1"/>
          <dgm:dir/>
          <dgm:animLvl val="lvl"/>
          <dgm:resizeHandles val="exact"/>
        </dgm:presLayoutVars>
      </dgm:prSet>
      <dgm:spPr/>
      <dgm:t>
        <a:bodyPr/>
        <a:lstStyle/>
        <a:p>
          <a:endParaRPr lang="en-US"/>
        </a:p>
      </dgm:t>
    </dgm:pt>
    <dgm:pt modelId="{9614D29E-DC01-41AC-807E-9046A0F808CD}" type="pres">
      <dgm:prSet presAssocID="{03E84124-5069-4D29-96BE-22CC954C7F5D}" presName="children" presStyleCnt="0"/>
      <dgm:spPr/>
    </dgm:pt>
    <dgm:pt modelId="{A9840217-35E9-4F84-9B79-DA287B7413FF}" type="pres">
      <dgm:prSet presAssocID="{03E84124-5069-4D29-96BE-22CC954C7F5D}" presName="child1group" presStyleCnt="0"/>
      <dgm:spPr/>
    </dgm:pt>
    <dgm:pt modelId="{731E3AE7-1AC8-4863-90F9-1C0980097256}" type="pres">
      <dgm:prSet presAssocID="{03E84124-5069-4D29-96BE-22CC954C7F5D}" presName="child1" presStyleLbl="bgAcc1" presStyleIdx="0" presStyleCnt="4"/>
      <dgm:spPr/>
      <dgm:t>
        <a:bodyPr/>
        <a:lstStyle/>
        <a:p>
          <a:endParaRPr lang="en-US"/>
        </a:p>
      </dgm:t>
    </dgm:pt>
    <dgm:pt modelId="{8A9738BC-1381-42E5-85AF-99733412E19F}" type="pres">
      <dgm:prSet presAssocID="{03E84124-5069-4D29-96BE-22CC954C7F5D}" presName="child1Text" presStyleLbl="bgAcc1" presStyleIdx="0" presStyleCnt="4">
        <dgm:presLayoutVars>
          <dgm:bulletEnabled val="1"/>
        </dgm:presLayoutVars>
      </dgm:prSet>
      <dgm:spPr/>
      <dgm:t>
        <a:bodyPr/>
        <a:lstStyle/>
        <a:p>
          <a:endParaRPr lang="en-US"/>
        </a:p>
      </dgm:t>
    </dgm:pt>
    <dgm:pt modelId="{21E26FD4-4CC8-48DB-B692-1BEE092F911A}" type="pres">
      <dgm:prSet presAssocID="{03E84124-5069-4D29-96BE-22CC954C7F5D}" presName="child2group" presStyleCnt="0"/>
      <dgm:spPr/>
    </dgm:pt>
    <dgm:pt modelId="{1141BAA1-AB59-40F0-A0D5-97482F3BAFDC}" type="pres">
      <dgm:prSet presAssocID="{03E84124-5069-4D29-96BE-22CC954C7F5D}" presName="child2" presStyleLbl="bgAcc1" presStyleIdx="1" presStyleCnt="4"/>
      <dgm:spPr/>
      <dgm:t>
        <a:bodyPr/>
        <a:lstStyle/>
        <a:p>
          <a:endParaRPr lang="en-US"/>
        </a:p>
      </dgm:t>
    </dgm:pt>
    <dgm:pt modelId="{656646D5-92A8-4BCB-9475-AC2585603C27}" type="pres">
      <dgm:prSet presAssocID="{03E84124-5069-4D29-96BE-22CC954C7F5D}" presName="child2Text" presStyleLbl="bgAcc1" presStyleIdx="1" presStyleCnt="4">
        <dgm:presLayoutVars>
          <dgm:bulletEnabled val="1"/>
        </dgm:presLayoutVars>
      </dgm:prSet>
      <dgm:spPr/>
      <dgm:t>
        <a:bodyPr/>
        <a:lstStyle/>
        <a:p>
          <a:endParaRPr lang="en-US"/>
        </a:p>
      </dgm:t>
    </dgm:pt>
    <dgm:pt modelId="{B8FC464D-4A42-4048-9CF6-8DED86DA973D}" type="pres">
      <dgm:prSet presAssocID="{03E84124-5069-4D29-96BE-22CC954C7F5D}" presName="child3group" presStyleCnt="0"/>
      <dgm:spPr/>
    </dgm:pt>
    <dgm:pt modelId="{E7063A81-3C40-44D5-A099-91111556E3D9}" type="pres">
      <dgm:prSet presAssocID="{03E84124-5069-4D29-96BE-22CC954C7F5D}" presName="child3" presStyleLbl="bgAcc1" presStyleIdx="2" presStyleCnt="4"/>
      <dgm:spPr/>
      <dgm:t>
        <a:bodyPr/>
        <a:lstStyle/>
        <a:p>
          <a:endParaRPr lang="en-US"/>
        </a:p>
      </dgm:t>
    </dgm:pt>
    <dgm:pt modelId="{691D793E-D065-4EF1-ABDF-AD68C379DD60}" type="pres">
      <dgm:prSet presAssocID="{03E84124-5069-4D29-96BE-22CC954C7F5D}" presName="child3Text" presStyleLbl="bgAcc1" presStyleIdx="2" presStyleCnt="4">
        <dgm:presLayoutVars>
          <dgm:bulletEnabled val="1"/>
        </dgm:presLayoutVars>
      </dgm:prSet>
      <dgm:spPr/>
      <dgm:t>
        <a:bodyPr/>
        <a:lstStyle/>
        <a:p>
          <a:endParaRPr lang="en-US"/>
        </a:p>
      </dgm:t>
    </dgm:pt>
    <dgm:pt modelId="{BFE1CFB5-DC47-4683-8895-01293CA98D90}" type="pres">
      <dgm:prSet presAssocID="{03E84124-5069-4D29-96BE-22CC954C7F5D}" presName="child4group" presStyleCnt="0"/>
      <dgm:spPr/>
    </dgm:pt>
    <dgm:pt modelId="{FFA0F0F2-F725-46B5-91F0-F6D8DAE55CDA}" type="pres">
      <dgm:prSet presAssocID="{03E84124-5069-4D29-96BE-22CC954C7F5D}" presName="child4" presStyleLbl="bgAcc1" presStyleIdx="3" presStyleCnt="4"/>
      <dgm:spPr/>
      <dgm:t>
        <a:bodyPr/>
        <a:lstStyle/>
        <a:p>
          <a:endParaRPr lang="en-US"/>
        </a:p>
      </dgm:t>
    </dgm:pt>
    <dgm:pt modelId="{050257FA-11E7-4488-8AC4-E5DF28598F3B}" type="pres">
      <dgm:prSet presAssocID="{03E84124-5069-4D29-96BE-22CC954C7F5D}" presName="child4Text" presStyleLbl="bgAcc1" presStyleIdx="3" presStyleCnt="4">
        <dgm:presLayoutVars>
          <dgm:bulletEnabled val="1"/>
        </dgm:presLayoutVars>
      </dgm:prSet>
      <dgm:spPr/>
      <dgm:t>
        <a:bodyPr/>
        <a:lstStyle/>
        <a:p>
          <a:endParaRPr lang="en-US"/>
        </a:p>
      </dgm:t>
    </dgm:pt>
    <dgm:pt modelId="{1DDBFB45-A350-449C-921F-B46A4BF3BFF7}" type="pres">
      <dgm:prSet presAssocID="{03E84124-5069-4D29-96BE-22CC954C7F5D}" presName="childPlaceholder" presStyleCnt="0"/>
      <dgm:spPr/>
    </dgm:pt>
    <dgm:pt modelId="{5F923A62-D915-4348-9545-A30E18CC02CB}" type="pres">
      <dgm:prSet presAssocID="{03E84124-5069-4D29-96BE-22CC954C7F5D}" presName="circle" presStyleCnt="0"/>
      <dgm:spPr/>
    </dgm:pt>
    <dgm:pt modelId="{B195EF4B-AD4D-4432-9601-6F29DE735D06}" type="pres">
      <dgm:prSet presAssocID="{03E84124-5069-4D29-96BE-22CC954C7F5D}" presName="quadrant1" presStyleLbl="node1" presStyleIdx="0" presStyleCnt="4">
        <dgm:presLayoutVars>
          <dgm:chMax val="1"/>
          <dgm:bulletEnabled val="1"/>
        </dgm:presLayoutVars>
      </dgm:prSet>
      <dgm:spPr/>
      <dgm:t>
        <a:bodyPr/>
        <a:lstStyle/>
        <a:p>
          <a:endParaRPr lang="en-US"/>
        </a:p>
      </dgm:t>
    </dgm:pt>
    <dgm:pt modelId="{7474BD51-09BA-4B43-BE25-3B5D94A05E62}" type="pres">
      <dgm:prSet presAssocID="{03E84124-5069-4D29-96BE-22CC954C7F5D}" presName="quadrant2" presStyleLbl="node1" presStyleIdx="1" presStyleCnt="4">
        <dgm:presLayoutVars>
          <dgm:chMax val="1"/>
          <dgm:bulletEnabled val="1"/>
        </dgm:presLayoutVars>
      </dgm:prSet>
      <dgm:spPr/>
      <dgm:t>
        <a:bodyPr/>
        <a:lstStyle/>
        <a:p>
          <a:endParaRPr lang="en-US"/>
        </a:p>
      </dgm:t>
    </dgm:pt>
    <dgm:pt modelId="{300D308C-DE1F-40F2-941A-271B706C2093}" type="pres">
      <dgm:prSet presAssocID="{03E84124-5069-4D29-96BE-22CC954C7F5D}" presName="quadrant3" presStyleLbl="node1" presStyleIdx="2" presStyleCnt="4">
        <dgm:presLayoutVars>
          <dgm:chMax val="1"/>
          <dgm:bulletEnabled val="1"/>
        </dgm:presLayoutVars>
      </dgm:prSet>
      <dgm:spPr/>
      <dgm:t>
        <a:bodyPr/>
        <a:lstStyle/>
        <a:p>
          <a:endParaRPr lang="en-US"/>
        </a:p>
      </dgm:t>
    </dgm:pt>
    <dgm:pt modelId="{1038E06C-FA20-4CB2-AB7A-EAEF06680EF4}" type="pres">
      <dgm:prSet presAssocID="{03E84124-5069-4D29-96BE-22CC954C7F5D}" presName="quadrant4" presStyleLbl="node1" presStyleIdx="3" presStyleCnt="4">
        <dgm:presLayoutVars>
          <dgm:chMax val="1"/>
          <dgm:bulletEnabled val="1"/>
        </dgm:presLayoutVars>
      </dgm:prSet>
      <dgm:spPr/>
      <dgm:t>
        <a:bodyPr/>
        <a:lstStyle/>
        <a:p>
          <a:endParaRPr lang="en-US"/>
        </a:p>
      </dgm:t>
    </dgm:pt>
    <dgm:pt modelId="{AA38BF8B-D620-4318-B3C7-B2595FB17D75}" type="pres">
      <dgm:prSet presAssocID="{03E84124-5069-4D29-96BE-22CC954C7F5D}" presName="quadrantPlaceholder" presStyleCnt="0"/>
      <dgm:spPr/>
    </dgm:pt>
    <dgm:pt modelId="{F6F7CBFA-621D-4121-8C0C-22BF21308E34}" type="pres">
      <dgm:prSet presAssocID="{03E84124-5069-4D29-96BE-22CC954C7F5D}" presName="center1" presStyleLbl="fgShp" presStyleIdx="0" presStyleCnt="2"/>
      <dgm:spPr/>
    </dgm:pt>
    <dgm:pt modelId="{BB5730DE-24C8-481A-81E5-9F68069BC1B7}" type="pres">
      <dgm:prSet presAssocID="{03E84124-5069-4D29-96BE-22CC954C7F5D}" presName="center2" presStyleLbl="fgShp" presStyleIdx="1" presStyleCnt="2"/>
      <dgm:spPr/>
    </dgm:pt>
  </dgm:ptLst>
  <dgm:cxnLst>
    <dgm:cxn modelId="{F1DD3D88-F6C6-453A-ABCF-67803FB910BF}" type="presOf" srcId="{76B02F0E-AE90-456A-8B46-5327B284DA47}" destId="{691D793E-D065-4EF1-ABDF-AD68C379DD60}" srcOrd="1" destOrd="0" presId="urn:microsoft.com/office/officeart/2005/8/layout/cycle4"/>
    <dgm:cxn modelId="{1E3A1306-B401-4D63-86B6-8296F57FBFFA}" type="presOf" srcId="{76B02F0E-AE90-456A-8B46-5327B284DA47}" destId="{E7063A81-3C40-44D5-A099-91111556E3D9}" srcOrd="0" destOrd="0" presId="urn:microsoft.com/office/officeart/2005/8/layout/cycle4"/>
    <dgm:cxn modelId="{BFA6955E-3E28-4CAB-A81C-1410CB495640}" srcId="{147511D6-13E3-4813-B951-23130BF92C87}" destId="{9196F984-2601-423B-ABED-5E53372E19D3}" srcOrd="0" destOrd="0" parTransId="{4E57F15C-5ADA-4F2B-B625-A41171005E84}" sibTransId="{C4CFB2D8-7D44-4780-8F0B-0343AB30593A}"/>
    <dgm:cxn modelId="{EE0409ED-6417-4E2D-8AC4-B5E4CD7DE55F}" srcId="{03E84124-5069-4D29-96BE-22CC954C7F5D}" destId="{147511D6-13E3-4813-B951-23130BF92C87}" srcOrd="3" destOrd="0" parTransId="{F56FB053-1466-437B-BD3E-8932C1D4D223}" sibTransId="{6E73B216-1B5C-441E-909B-8DAC01191786}"/>
    <dgm:cxn modelId="{E82ADEF8-7530-4511-B669-5D8BB5740790}" srcId="{03E84124-5069-4D29-96BE-22CC954C7F5D}" destId="{32BBB29E-A00D-4C68-82EF-295CDB633DC9}" srcOrd="1" destOrd="0" parTransId="{13851DC9-EEAC-413D-9D2A-DB756DBC5DD1}" sibTransId="{C51B86C7-6B12-4750-87DC-AC6775D5D426}"/>
    <dgm:cxn modelId="{CF332AFE-C36E-45B8-AA42-AEF87EDB1E19}" type="presOf" srcId="{03E84124-5069-4D29-96BE-22CC954C7F5D}" destId="{93F88B83-CAD7-40B2-82DD-33402A60BD0A}" srcOrd="0" destOrd="0" presId="urn:microsoft.com/office/officeart/2005/8/layout/cycle4"/>
    <dgm:cxn modelId="{5F4B7C73-A294-45EB-AC0D-D9BFB349005F}" type="presOf" srcId="{32BBB29E-A00D-4C68-82EF-295CDB633DC9}" destId="{7474BD51-09BA-4B43-BE25-3B5D94A05E62}" srcOrd="0" destOrd="0" presId="urn:microsoft.com/office/officeart/2005/8/layout/cycle4"/>
    <dgm:cxn modelId="{D092A787-0059-4D1A-B58D-0A23A68DD4FB}" srcId="{E9EE5124-8938-4F1B-8A07-BC4E6542E02A}" destId="{76B02F0E-AE90-456A-8B46-5327B284DA47}" srcOrd="0" destOrd="0" parTransId="{22971042-39BC-4AD6-896B-D529A3860CA6}" sibTransId="{5A9AB192-47A3-465B-80A1-309D7764D05D}"/>
    <dgm:cxn modelId="{2509089E-6CF6-4041-A60B-824B992A3BEA}" srcId="{03E84124-5069-4D29-96BE-22CC954C7F5D}" destId="{81B1BBC7-DBB2-4C2E-94D1-C46EA573803C}" srcOrd="0" destOrd="0" parTransId="{F657FCF8-4841-4FF2-9EA9-42A2A6E4DF02}" sibTransId="{F859BB07-4700-42D7-9754-4C581DE0743E}"/>
    <dgm:cxn modelId="{5BE617D3-8661-4494-966F-2D2D1A144572}" srcId="{32BBB29E-A00D-4C68-82EF-295CDB633DC9}" destId="{11536B96-E6FB-40CE-B1B7-A015A841A774}" srcOrd="0" destOrd="0" parTransId="{D317A0FF-02F2-43A9-B714-8A5D21B1BD43}" sibTransId="{C057EDD9-2242-416A-8621-ACAC7D8DEA7D}"/>
    <dgm:cxn modelId="{A7892C76-C3B6-44C0-B7CF-0AF944973AD9}" type="presOf" srcId="{9196F984-2601-423B-ABED-5E53372E19D3}" destId="{FFA0F0F2-F725-46B5-91F0-F6D8DAE55CDA}" srcOrd="0" destOrd="0" presId="urn:microsoft.com/office/officeart/2005/8/layout/cycle4"/>
    <dgm:cxn modelId="{FE4E0AD6-F85B-40A8-813C-50550FB42444}" srcId="{03E84124-5069-4D29-96BE-22CC954C7F5D}" destId="{E9EE5124-8938-4F1B-8A07-BC4E6542E02A}" srcOrd="2" destOrd="0" parTransId="{0E53FC62-A855-49CC-B7FD-E1A6AA225565}" sibTransId="{D6BEEE95-F758-4332-B8E7-EE66487CA0AF}"/>
    <dgm:cxn modelId="{571F4CBB-8594-4806-AAB4-DECB0B296D7A}" type="presOf" srcId="{9BE6A9B8-53BD-43F4-8D90-14D5E816731D}" destId="{731E3AE7-1AC8-4863-90F9-1C0980097256}" srcOrd="0" destOrd="0" presId="urn:microsoft.com/office/officeart/2005/8/layout/cycle4"/>
    <dgm:cxn modelId="{C402A7F1-1558-4966-9C8A-1EF7363F7350}" type="presOf" srcId="{81B1BBC7-DBB2-4C2E-94D1-C46EA573803C}" destId="{B195EF4B-AD4D-4432-9601-6F29DE735D06}" srcOrd="0" destOrd="0" presId="urn:microsoft.com/office/officeart/2005/8/layout/cycle4"/>
    <dgm:cxn modelId="{A1DDFA45-EC48-49FB-B1A1-9376148AD947}" type="presOf" srcId="{147511D6-13E3-4813-B951-23130BF92C87}" destId="{1038E06C-FA20-4CB2-AB7A-EAEF06680EF4}" srcOrd="0" destOrd="0" presId="urn:microsoft.com/office/officeart/2005/8/layout/cycle4"/>
    <dgm:cxn modelId="{3C534BC3-56F3-4A10-B518-82C1214726B0}" type="presOf" srcId="{9BE6A9B8-53BD-43F4-8D90-14D5E816731D}" destId="{8A9738BC-1381-42E5-85AF-99733412E19F}" srcOrd="1" destOrd="0" presId="urn:microsoft.com/office/officeart/2005/8/layout/cycle4"/>
    <dgm:cxn modelId="{A19B40DE-7BED-48A2-B6BF-F82233DB3EEC}" type="presOf" srcId="{E9EE5124-8938-4F1B-8A07-BC4E6542E02A}" destId="{300D308C-DE1F-40F2-941A-271B706C2093}" srcOrd="0" destOrd="0" presId="urn:microsoft.com/office/officeart/2005/8/layout/cycle4"/>
    <dgm:cxn modelId="{691D4E31-7760-4D06-AEC8-CFC08B1D746E}" srcId="{81B1BBC7-DBB2-4C2E-94D1-C46EA573803C}" destId="{9BE6A9B8-53BD-43F4-8D90-14D5E816731D}" srcOrd="0" destOrd="0" parTransId="{DCA3C40E-7480-4E05-92AE-8E5229ED4A22}" sibTransId="{17166C17-E44E-4F76-8D6F-FA5F5429DF67}"/>
    <dgm:cxn modelId="{B3CE8CBB-842D-4F2C-B2BE-AB303A8AA60F}" type="presOf" srcId="{11536B96-E6FB-40CE-B1B7-A015A841A774}" destId="{656646D5-92A8-4BCB-9475-AC2585603C27}" srcOrd="1" destOrd="0" presId="urn:microsoft.com/office/officeart/2005/8/layout/cycle4"/>
    <dgm:cxn modelId="{F7D64454-DD11-4619-A3FA-7D1EFACEB1FD}" type="presOf" srcId="{11536B96-E6FB-40CE-B1B7-A015A841A774}" destId="{1141BAA1-AB59-40F0-A0D5-97482F3BAFDC}" srcOrd="0" destOrd="0" presId="urn:microsoft.com/office/officeart/2005/8/layout/cycle4"/>
    <dgm:cxn modelId="{69A933B0-2C41-4849-A487-D9EA02A65F8A}" type="presOf" srcId="{9196F984-2601-423B-ABED-5E53372E19D3}" destId="{050257FA-11E7-4488-8AC4-E5DF28598F3B}" srcOrd="1" destOrd="0" presId="urn:microsoft.com/office/officeart/2005/8/layout/cycle4"/>
    <dgm:cxn modelId="{F297C5EF-DFE3-4622-BAFF-873206933F1F}" type="presParOf" srcId="{93F88B83-CAD7-40B2-82DD-33402A60BD0A}" destId="{9614D29E-DC01-41AC-807E-9046A0F808CD}" srcOrd="0" destOrd="0" presId="urn:microsoft.com/office/officeart/2005/8/layout/cycle4"/>
    <dgm:cxn modelId="{AE1B2E81-8991-4122-9C6A-5203B500DA88}" type="presParOf" srcId="{9614D29E-DC01-41AC-807E-9046A0F808CD}" destId="{A9840217-35E9-4F84-9B79-DA287B7413FF}" srcOrd="0" destOrd="0" presId="urn:microsoft.com/office/officeart/2005/8/layout/cycle4"/>
    <dgm:cxn modelId="{28E0114A-3029-44EE-A754-E049AB7868D3}" type="presParOf" srcId="{A9840217-35E9-4F84-9B79-DA287B7413FF}" destId="{731E3AE7-1AC8-4863-90F9-1C0980097256}" srcOrd="0" destOrd="0" presId="urn:microsoft.com/office/officeart/2005/8/layout/cycle4"/>
    <dgm:cxn modelId="{97D5123D-0E66-4E91-974C-AB07C9C1D2CB}" type="presParOf" srcId="{A9840217-35E9-4F84-9B79-DA287B7413FF}" destId="{8A9738BC-1381-42E5-85AF-99733412E19F}" srcOrd="1" destOrd="0" presId="urn:microsoft.com/office/officeart/2005/8/layout/cycle4"/>
    <dgm:cxn modelId="{D04E97F0-9E2F-4F6E-B9B8-607D0DEA59D8}" type="presParOf" srcId="{9614D29E-DC01-41AC-807E-9046A0F808CD}" destId="{21E26FD4-4CC8-48DB-B692-1BEE092F911A}" srcOrd="1" destOrd="0" presId="urn:microsoft.com/office/officeart/2005/8/layout/cycle4"/>
    <dgm:cxn modelId="{432CB1F9-5F37-40A4-B17E-1A44F96ED675}" type="presParOf" srcId="{21E26FD4-4CC8-48DB-B692-1BEE092F911A}" destId="{1141BAA1-AB59-40F0-A0D5-97482F3BAFDC}" srcOrd="0" destOrd="0" presId="urn:microsoft.com/office/officeart/2005/8/layout/cycle4"/>
    <dgm:cxn modelId="{D3026255-DFF5-494F-89C9-9037702F3C0C}" type="presParOf" srcId="{21E26FD4-4CC8-48DB-B692-1BEE092F911A}" destId="{656646D5-92A8-4BCB-9475-AC2585603C27}" srcOrd="1" destOrd="0" presId="urn:microsoft.com/office/officeart/2005/8/layout/cycle4"/>
    <dgm:cxn modelId="{19DC93C5-BBF3-40F8-904C-1BE283AB5F05}" type="presParOf" srcId="{9614D29E-DC01-41AC-807E-9046A0F808CD}" destId="{B8FC464D-4A42-4048-9CF6-8DED86DA973D}" srcOrd="2" destOrd="0" presId="urn:microsoft.com/office/officeart/2005/8/layout/cycle4"/>
    <dgm:cxn modelId="{855DC4D2-15E1-442A-A445-D9731B7C2C4C}" type="presParOf" srcId="{B8FC464D-4A42-4048-9CF6-8DED86DA973D}" destId="{E7063A81-3C40-44D5-A099-91111556E3D9}" srcOrd="0" destOrd="0" presId="urn:microsoft.com/office/officeart/2005/8/layout/cycle4"/>
    <dgm:cxn modelId="{F29C129B-4D28-49CE-94B5-14B717F10309}" type="presParOf" srcId="{B8FC464D-4A42-4048-9CF6-8DED86DA973D}" destId="{691D793E-D065-4EF1-ABDF-AD68C379DD60}" srcOrd="1" destOrd="0" presId="urn:microsoft.com/office/officeart/2005/8/layout/cycle4"/>
    <dgm:cxn modelId="{D19D17B4-6FE5-4031-80B8-C18F4822E79E}" type="presParOf" srcId="{9614D29E-DC01-41AC-807E-9046A0F808CD}" destId="{BFE1CFB5-DC47-4683-8895-01293CA98D90}" srcOrd="3" destOrd="0" presId="urn:microsoft.com/office/officeart/2005/8/layout/cycle4"/>
    <dgm:cxn modelId="{BDAB70DD-30D3-4383-B291-2DDCFEF48019}" type="presParOf" srcId="{BFE1CFB5-DC47-4683-8895-01293CA98D90}" destId="{FFA0F0F2-F725-46B5-91F0-F6D8DAE55CDA}" srcOrd="0" destOrd="0" presId="urn:microsoft.com/office/officeart/2005/8/layout/cycle4"/>
    <dgm:cxn modelId="{D85532B9-FA97-47FF-A6E5-FBCC559B310A}" type="presParOf" srcId="{BFE1CFB5-DC47-4683-8895-01293CA98D90}" destId="{050257FA-11E7-4488-8AC4-E5DF28598F3B}" srcOrd="1" destOrd="0" presId="urn:microsoft.com/office/officeart/2005/8/layout/cycle4"/>
    <dgm:cxn modelId="{55AE1919-C338-4223-B29B-C01C3B19C1E1}" type="presParOf" srcId="{9614D29E-DC01-41AC-807E-9046A0F808CD}" destId="{1DDBFB45-A350-449C-921F-B46A4BF3BFF7}" srcOrd="4" destOrd="0" presId="urn:microsoft.com/office/officeart/2005/8/layout/cycle4"/>
    <dgm:cxn modelId="{8560843E-EBA5-4D99-86BC-38B7FDC328DA}" type="presParOf" srcId="{93F88B83-CAD7-40B2-82DD-33402A60BD0A}" destId="{5F923A62-D915-4348-9545-A30E18CC02CB}" srcOrd="1" destOrd="0" presId="urn:microsoft.com/office/officeart/2005/8/layout/cycle4"/>
    <dgm:cxn modelId="{C55F54B8-A6CA-476B-9A92-C9E45EA57D35}" type="presParOf" srcId="{5F923A62-D915-4348-9545-A30E18CC02CB}" destId="{B195EF4B-AD4D-4432-9601-6F29DE735D06}" srcOrd="0" destOrd="0" presId="urn:microsoft.com/office/officeart/2005/8/layout/cycle4"/>
    <dgm:cxn modelId="{E884939E-8BB4-4157-8012-66ED8620505F}" type="presParOf" srcId="{5F923A62-D915-4348-9545-A30E18CC02CB}" destId="{7474BD51-09BA-4B43-BE25-3B5D94A05E62}" srcOrd="1" destOrd="0" presId="urn:microsoft.com/office/officeart/2005/8/layout/cycle4"/>
    <dgm:cxn modelId="{E8B70B6C-416B-4547-BB9A-11BDABAE2853}" type="presParOf" srcId="{5F923A62-D915-4348-9545-A30E18CC02CB}" destId="{300D308C-DE1F-40F2-941A-271B706C2093}" srcOrd="2" destOrd="0" presId="urn:microsoft.com/office/officeart/2005/8/layout/cycle4"/>
    <dgm:cxn modelId="{0691A28F-8515-4361-B9F2-129C291F1A03}" type="presParOf" srcId="{5F923A62-D915-4348-9545-A30E18CC02CB}" destId="{1038E06C-FA20-4CB2-AB7A-EAEF06680EF4}" srcOrd="3" destOrd="0" presId="urn:microsoft.com/office/officeart/2005/8/layout/cycle4"/>
    <dgm:cxn modelId="{E8AB48DD-882F-4514-9998-D0F6941C209B}" type="presParOf" srcId="{5F923A62-D915-4348-9545-A30E18CC02CB}" destId="{AA38BF8B-D620-4318-B3C7-B2595FB17D75}" srcOrd="4" destOrd="0" presId="urn:microsoft.com/office/officeart/2005/8/layout/cycle4"/>
    <dgm:cxn modelId="{43992C22-02E4-46C4-864C-B45E174583FC}" type="presParOf" srcId="{93F88B83-CAD7-40B2-82DD-33402A60BD0A}" destId="{F6F7CBFA-621D-4121-8C0C-22BF21308E34}" srcOrd="2" destOrd="0" presId="urn:microsoft.com/office/officeart/2005/8/layout/cycle4"/>
    <dgm:cxn modelId="{36A417AA-DD9C-440D-A559-F8AF9AE89B4F}" type="presParOf" srcId="{93F88B83-CAD7-40B2-82DD-33402A60BD0A}" destId="{BB5730DE-24C8-481A-81E5-9F68069BC1B7}"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E653053-E5B2-4ADF-B335-B71F87F88612}" type="doc">
      <dgm:prSet loTypeId="urn:microsoft.com/office/officeart/2005/8/layout/hList7" loCatId="list" qsTypeId="urn:microsoft.com/office/officeart/2005/8/quickstyle/simple1" qsCatId="simple" csTypeId="urn:microsoft.com/office/officeart/2005/8/colors/colorful3" csCatId="colorful" phldr="1"/>
      <dgm:spPr/>
    </dgm:pt>
    <dgm:pt modelId="{185794BC-222D-4052-8677-995E3809D579}">
      <dgm:prSet phldrT="[Text]"/>
      <dgm:spPr/>
      <dgm:t>
        <a:bodyPr/>
        <a:lstStyle/>
        <a:p>
          <a:r>
            <a:rPr lang="vi-VN" dirty="0" smtClean="0"/>
            <a:t>Tuyên truyền</a:t>
          </a:r>
          <a:endParaRPr lang="en-US" dirty="0"/>
        </a:p>
      </dgm:t>
    </dgm:pt>
    <dgm:pt modelId="{FDA00397-0460-480A-BA18-634A6CCC796B}" type="parTrans" cxnId="{100585B7-52E4-4048-ABCD-9378B70961BE}">
      <dgm:prSet/>
      <dgm:spPr/>
      <dgm:t>
        <a:bodyPr/>
        <a:lstStyle/>
        <a:p>
          <a:endParaRPr lang="en-US"/>
        </a:p>
      </dgm:t>
    </dgm:pt>
    <dgm:pt modelId="{91C0A5FB-3FF2-409E-94A1-19CCC73FE705}" type="sibTrans" cxnId="{100585B7-52E4-4048-ABCD-9378B70961BE}">
      <dgm:prSet/>
      <dgm:spPr/>
      <dgm:t>
        <a:bodyPr/>
        <a:lstStyle/>
        <a:p>
          <a:endParaRPr lang="en-US"/>
        </a:p>
      </dgm:t>
    </dgm:pt>
    <dgm:pt modelId="{EFA0D59E-D567-4227-A456-DB9582B1116F}">
      <dgm:prSet phldrT="[Text]"/>
      <dgm:spPr/>
      <dgm:t>
        <a:bodyPr/>
        <a:lstStyle/>
        <a:p>
          <a:r>
            <a:rPr lang="vi-VN" dirty="0" smtClean="0"/>
            <a:t>Nghiên cứu/phòng</a:t>
          </a:r>
          <a:endParaRPr lang="en-US" dirty="0"/>
        </a:p>
      </dgm:t>
    </dgm:pt>
    <dgm:pt modelId="{047144D7-8C5E-47C5-8C30-F0283592CB95}" type="parTrans" cxnId="{4A544C7A-29EB-41D0-BE1C-2B36A20F237F}">
      <dgm:prSet/>
      <dgm:spPr/>
      <dgm:t>
        <a:bodyPr/>
        <a:lstStyle/>
        <a:p>
          <a:endParaRPr lang="en-US"/>
        </a:p>
      </dgm:t>
    </dgm:pt>
    <dgm:pt modelId="{0B956970-57E9-48D9-B2FA-1A24E61E321D}" type="sibTrans" cxnId="{4A544C7A-29EB-41D0-BE1C-2B36A20F237F}">
      <dgm:prSet/>
      <dgm:spPr/>
      <dgm:t>
        <a:bodyPr/>
        <a:lstStyle/>
        <a:p>
          <a:endParaRPr lang="en-US"/>
        </a:p>
      </dgm:t>
    </dgm:pt>
    <dgm:pt modelId="{3077E2BD-6B5B-4E3C-97CC-F6E38C6FA324}">
      <dgm:prSet phldrT="[Text]"/>
      <dgm:spPr/>
      <dgm:t>
        <a:bodyPr/>
        <a:lstStyle/>
        <a:p>
          <a:r>
            <a:rPr lang="vi-VN" dirty="0" smtClean="0"/>
            <a:t>Chế tạo/Cải tạo</a:t>
          </a:r>
          <a:endParaRPr lang="en-US" dirty="0"/>
        </a:p>
      </dgm:t>
    </dgm:pt>
    <dgm:pt modelId="{0F8ECD77-B771-4781-88E6-7E7EB24653DB}" type="parTrans" cxnId="{0453873C-7E5B-45BE-A701-3968D6F616C5}">
      <dgm:prSet/>
      <dgm:spPr/>
      <dgm:t>
        <a:bodyPr/>
        <a:lstStyle/>
        <a:p>
          <a:endParaRPr lang="en-US"/>
        </a:p>
      </dgm:t>
    </dgm:pt>
    <dgm:pt modelId="{1E9FDD35-60F3-461D-832D-027FFB76D514}" type="sibTrans" cxnId="{0453873C-7E5B-45BE-A701-3968D6F616C5}">
      <dgm:prSet/>
      <dgm:spPr/>
      <dgm:t>
        <a:bodyPr/>
        <a:lstStyle/>
        <a:p>
          <a:endParaRPr lang="en-US"/>
        </a:p>
      </dgm:t>
    </dgm:pt>
    <dgm:pt modelId="{AA31A21E-4064-474D-9DCF-1C2A0D1070FA}" type="pres">
      <dgm:prSet presAssocID="{AE653053-E5B2-4ADF-B335-B71F87F88612}" presName="Name0" presStyleCnt="0">
        <dgm:presLayoutVars>
          <dgm:dir/>
          <dgm:resizeHandles val="exact"/>
        </dgm:presLayoutVars>
      </dgm:prSet>
      <dgm:spPr/>
    </dgm:pt>
    <dgm:pt modelId="{1D8C4695-FA98-4E1E-822F-5FD99B579598}" type="pres">
      <dgm:prSet presAssocID="{AE653053-E5B2-4ADF-B335-B71F87F88612}" presName="fgShape" presStyleLbl="fgShp" presStyleIdx="0" presStyleCnt="1"/>
      <dgm:spPr/>
    </dgm:pt>
    <dgm:pt modelId="{D63B9F1A-3B26-4E00-A4F6-404CFF02DA05}" type="pres">
      <dgm:prSet presAssocID="{AE653053-E5B2-4ADF-B335-B71F87F88612}" presName="linComp" presStyleCnt="0"/>
      <dgm:spPr/>
    </dgm:pt>
    <dgm:pt modelId="{AF8B1383-046E-42D3-AED6-472F635F7B2F}" type="pres">
      <dgm:prSet presAssocID="{185794BC-222D-4052-8677-995E3809D579}" presName="compNode" presStyleCnt="0"/>
      <dgm:spPr/>
    </dgm:pt>
    <dgm:pt modelId="{16BF319A-E682-4F33-99C0-FD38933401DF}" type="pres">
      <dgm:prSet presAssocID="{185794BC-222D-4052-8677-995E3809D579}" presName="bkgdShape" presStyleLbl="node1" presStyleIdx="0" presStyleCnt="3"/>
      <dgm:spPr/>
      <dgm:t>
        <a:bodyPr/>
        <a:lstStyle/>
        <a:p>
          <a:endParaRPr lang="en-US"/>
        </a:p>
      </dgm:t>
    </dgm:pt>
    <dgm:pt modelId="{CE36649B-9AB5-4E24-A90B-B0F4B1099677}" type="pres">
      <dgm:prSet presAssocID="{185794BC-222D-4052-8677-995E3809D579}" presName="nodeTx" presStyleLbl="node1" presStyleIdx="0" presStyleCnt="3">
        <dgm:presLayoutVars>
          <dgm:bulletEnabled val="1"/>
        </dgm:presLayoutVars>
      </dgm:prSet>
      <dgm:spPr/>
      <dgm:t>
        <a:bodyPr/>
        <a:lstStyle/>
        <a:p>
          <a:endParaRPr lang="en-US"/>
        </a:p>
      </dgm:t>
    </dgm:pt>
    <dgm:pt modelId="{A29DBE2D-3B4D-4750-BEF8-618B4B57683B}" type="pres">
      <dgm:prSet presAssocID="{185794BC-222D-4052-8677-995E3809D579}" presName="invisiNode" presStyleLbl="node1" presStyleIdx="0" presStyleCnt="3"/>
      <dgm:spPr/>
    </dgm:pt>
    <dgm:pt modelId="{0CD053DF-D79E-4E25-8A63-851A0F2BEB61}" type="pres">
      <dgm:prSet presAssocID="{185794BC-222D-4052-8677-995E3809D579}" presName="imagNode" presStyleLbl="fgImgPlace1" presStyleIdx="0" presStyleCnt="3"/>
      <dgm:spPr/>
    </dgm:pt>
    <dgm:pt modelId="{707EB086-6D1F-4B4D-AEFB-E34F83638B6B}" type="pres">
      <dgm:prSet presAssocID="{91C0A5FB-3FF2-409E-94A1-19CCC73FE705}" presName="sibTrans" presStyleLbl="sibTrans2D1" presStyleIdx="0" presStyleCnt="0"/>
      <dgm:spPr/>
      <dgm:t>
        <a:bodyPr/>
        <a:lstStyle/>
        <a:p>
          <a:endParaRPr lang="en-US"/>
        </a:p>
      </dgm:t>
    </dgm:pt>
    <dgm:pt modelId="{7F54F4A2-E15A-4105-A485-526F8531E783}" type="pres">
      <dgm:prSet presAssocID="{EFA0D59E-D567-4227-A456-DB9582B1116F}" presName="compNode" presStyleCnt="0"/>
      <dgm:spPr/>
    </dgm:pt>
    <dgm:pt modelId="{DA75EC49-0146-4F0B-90E4-D4ABA2B19386}" type="pres">
      <dgm:prSet presAssocID="{EFA0D59E-D567-4227-A456-DB9582B1116F}" presName="bkgdShape" presStyleLbl="node1" presStyleIdx="1" presStyleCnt="3"/>
      <dgm:spPr/>
      <dgm:t>
        <a:bodyPr/>
        <a:lstStyle/>
        <a:p>
          <a:endParaRPr lang="en-US"/>
        </a:p>
      </dgm:t>
    </dgm:pt>
    <dgm:pt modelId="{4A03489E-22D7-4354-815A-8FB15366FB46}" type="pres">
      <dgm:prSet presAssocID="{EFA0D59E-D567-4227-A456-DB9582B1116F}" presName="nodeTx" presStyleLbl="node1" presStyleIdx="1" presStyleCnt="3">
        <dgm:presLayoutVars>
          <dgm:bulletEnabled val="1"/>
        </dgm:presLayoutVars>
      </dgm:prSet>
      <dgm:spPr/>
      <dgm:t>
        <a:bodyPr/>
        <a:lstStyle/>
        <a:p>
          <a:endParaRPr lang="en-US"/>
        </a:p>
      </dgm:t>
    </dgm:pt>
    <dgm:pt modelId="{F8FACC0B-0236-494C-B9A2-66DEC9CE2B7E}" type="pres">
      <dgm:prSet presAssocID="{EFA0D59E-D567-4227-A456-DB9582B1116F}" presName="invisiNode" presStyleLbl="node1" presStyleIdx="1" presStyleCnt="3"/>
      <dgm:spPr/>
    </dgm:pt>
    <dgm:pt modelId="{36BF59BA-07F2-4E66-B4AE-5A710E3F31B0}" type="pres">
      <dgm:prSet presAssocID="{EFA0D59E-D567-4227-A456-DB9582B1116F}" presName="imagNode" presStyleLbl="fgImgPlace1" presStyleIdx="1" presStyleCnt="3"/>
      <dgm:spPr/>
    </dgm:pt>
    <dgm:pt modelId="{0F425A30-9054-4348-902D-3CEFD0FCDA9D}" type="pres">
      <dgm:prSet presAssocID="{0B956970-57E9-48D9-B2FA-1A24E61E321D}" presName="sibTrans" presStyleLbl="sibTrans2D1" presStyleIdx="0" presStyleCnt="0"/>
      <dgm:spPr/>
      <dgm:t>
        <a:bodyPr/>
        <a:lstStyle/>
        <a:p>
          <a:endParaRPr lang="en-US"/>
        </a:p>
      </dgm:t>
    </dgm:pt>
    <dgm:pt modelId="{201BFA5B-9933-4ACE-87A5-7298B5095AEA}" type="pres">
      <dgm:prSet presAssocID="{3077E2BD-6B5B-4E3C-97CC-F6E38C6FA324}" presName="compNode" presStyleCnt="0"/>
      <dgm:spPr/>
    </dgm:pt>
    <dgm:pt modelId="{1C0A054F-3272-434D-BF9E-AC50CAB289F5}" type="pres">
      <dgm:prSet presAssocID="{3077E2BD-6B5B-4E3C-97CC-F6E38C6FA324}" presName="bkgdShape" presStyleLbl="node1" presStyleIdx="2" presStyleCnt="3"/>
      <dgm:spPr/>
      <dgm:t>
        <a:bodyPr/>
        <a:lstStyle/>
        <a:p>
          <a:endParaRPr lang="en-US"/>
        </a:p>
      </dgm:t>
    </dgm:pt>
    <dgm:pt modelId="{AAE157FC-476E-4D7D-A786-A97B64615C0D}" type="pres">
      <dgm:prSet presAssocID="{3077E2BD-6B5B-4E3C-97CC-F6E38C6FA324}" presName="nodeTx" presStyleLbl="node1" presStyleIdx="2" presStyleCnt="3">
        <dgm:presLayoutVars>
          <dgm:bulletEnabled val="1"/>
        </dgm:presLayoutVars>
      </dgm:prSet>
      <dgm:spPr/>
      <dgm:t>
        <a:bodyPr/>
        <a:lstStyle/>
        <a:p>
          <a:endParaRPr lang="en-US"/>
        </a:p>
      </dgm:t>
    </dgm:pt>
    <dgm:pt modelId="{901FA8FF-158D-441C-A0F6-D4E09A908709}" type="pres">
      <dgm:prSet presAssocID="{3077E2BD-6B5B-4E3C-97CC-F6E38C6FA324}" presName="invisiNode" presStyleLbl="node1" presStyleIdx="2" presStyleCnt="3"/>
      <dgm:spPr/>
    </dgm:pt>
    <dgm:pt modelId="{A2B5C881-FBA2-4FD0-8C9A-331348C6FC54}" type="pres">
      <dgm:prSet presAssocID="{3077E2BD-6B5B-4E3C-97CC-F6E38C6FA324}" presName="imagNode" presStyleLbl="fgImgPlace1" presStyleIdx="2" presStyleCnt="3"/>
      <dgm:spPr/>
    </dgm:pt>
  </dgm:ptLst>
  <dgm:cxnLst>
    <dgm:cxn modelId="{40167692-6B6C-40F9-B91C-22CE55C019D3}" type="presOf" srcId="{185794BC-222D-4052-8677-995E3809D579}" destId="{16BF319A-E682-4F33-99C0-FD38933401DF}" srcOrd="0" destOrd="0" presId="urn:microsoft.com/office/officeart/2005/8/layout/hList7"/>
    <dgm:cxn modelId="{C1E8B4CD-F867-4504-B87F-DAEF67EFCB6E}" type="presOf" srcId="{185794BC-222D-4052-8677-995E3809D579}" destId="{CE36649B-9AB5-4E24-A90B-B0F4B1099677}" srcOrd="1" destOrd="0" presId="urn:microsoft.com/office/officeart/2005/8/layout/hList7"/>
    <dgm:cxn modelId="{174CA9DD-DBC6-4C13-AA11-DF79182FCCE2}" type="presOf" srcId="{EFA0D59E-D567-4227-A456-DB9582B1116F}" destId="{4A03489E-22D7-4354-815A-8FB15366FB46}" srcOrd="1" destOrd="0" presId="urn:microsoft.com/office/officeart/2005/8/layout/hList7"/>
    <dgm:cxn modelId="{0453873C-7E5B-45BE-A701-3968D6F616C5}" srcId="{AE653053-E5B2-4ADF-B335-B71F87F88612}" destId="{3077E2BD-6B5B-4E3C-97CC-F6E38C6FA324}" srcOrd="2" destOrd="0" parTransId="{0F8ECD77-B771-4781-88E6-7E7EB24653DB}" sibTransId="{1E9FDD35-60F3-461D-832D-027FFB76D514}"/>
    <dgm:cxn modelId="{B072A52E-16A2-4288-8656-C31079D02ACC}" type="presOf" srcId="{0B956970-57E9-48D9-B2FA-1A24E61E321D}" destId="{0F425A30-9054-4348-902D-3CEFD0FCDA9D}" srcOrd="0" destOrd="0" presId="urn:microsoft.com/office/officeart/2005/8/layout/hList7"/>
    <dgm:cxn modelId="{6B57590A-D45C-47C1-A79E-7E7F1117CDCC}" type="presOf" srcId="{91C0A5FB-3FF2-409E-94A1-19CCC73FE705}" destId="{707EB086-6D1F-4B4D-AEFB-E34F83638B6B}" srcOrd="0" destOrd="0" presId="urn:microsoft.com/office/officeart/2005/8/layout/hList7"/>
    <dgm:cxn modelId="{4A544C7A-29EB-41D0-BE1C-2B36A20F237F}" srcId="{AE653053-E5B2-4ADF-B335-B71F87F88612}" destId="{EFA0D59E-D567-4227-A456-DB9582B1116F}" srcOrd="1" destOrd="0" parTransId="{047144D7-8C5E-47C5-8C30-F0283592CB95}" sibTransId="{0B956970-57E9-48D9-B2FA-1A24E61E321D}"/>
    <dgm:cxn modelId="{9F43B7E0-EF95-4FEE-8DD2-F77048C8AE59}" type="presOf" srcId="{3077E2BD-6B5B-4E3C-97CC-F6E38C6FA324}" destId="{AAE157FC-476E-4D7D-A786-A97B64615C0D}" srcOrd="1" destOrd="0" presId="urn:microsoft.com/office/officeart/2005/8/layout/hList7"/>
    <dgm:cxn modelId="{100585B7-52E4-4048-ABCD-9378B70961BE}" srcId="{AE653053-E5B2-4ADF-B335-B71F87F88612}" destId="{185794BC-222D-4052-8677-995E3809D579}" srcOrd="0" destOrd="0" parTransId="{FDA00397-0460-480A-BA18-634A6CCC796B}" sibTransId="{91C0A5FB-3FF2-409E-94A1-19CCC73FE705}"/>
    <dgm:cxn modelId="{4610614F-2F72-4C1E-9482-AC2B3F704D99}" type="presOf" srcId="{EFA0D59E-D567-4227-A456-DB9582B1116F}" destId="{DA75EC49-0146-4F0B-90E4-D4ABA2B19386}" srcOrd="0" destOrd="0" presId="urn:microsoft.com/office/officeart/2005/8/layout/hList7"/>
    <dgm:cxn modelId="{CCF54C96-880D-41A9-9588-7E786FC3247B}" type="presOf" srcId="{3077E2BD-6B5B-4E3C-97CC-F6E38C6FA324}" destId="{1C0A054F-3272-434D-BF9E-AC50CAB289F5}" srcOrd="0" destOrd="0" presId="urn:microsoft.com/office/officeart/2005/8/layout/hList7"/>
    <dgm:cxn modelId="{BC989A7B-E2CC-408F-8035-EB36089B1F58}" type="presOf" srcId="{AE653053-E5B2-4ADF-B335-B71F87F88612}" destId="{AA31A21E-4064-474D-9DCF-1C2A0D1070FA}" srcOrd="0" destOrd="0" presId="urn:microsoft.com/office/officeart/2005/8/layout/hList7"/>
    <dgm:cxn modelId="{DF17095D-65E3-49AC-AB0B-9264CF85D021}" type="presParOf" srcId="{AA31A21E-4064-474D-9DCF-1C2A0D1070FA}" destId="{1D8C4695-FA98-4E1E-822F-5FD99B579598}" srcOrd="0" destOrd="0" presId="urn:microsoft.com/office/officeart/2005/8/layout/hList7"/>
    <dgm:cxn modelId="{C9530639-7C87-4608-9644-34475E6D7F46}" type="presParOf" srcId="{AA31A21E-4064-474D-9DCF-1C2A0D1070FA}" destId="{D63B9F1A-3B26-4E00-A4F6-404CFF02DA05}" srcOrd="1" destOrd="0" presId="urn:microsoft.com/office/officeart/2005/8/layout/hList7"/>
    <dgm:cxn modelId="{D622E630-EF31-43EA-AAD4-B83FC0B048DD}" type="presParOf" srcId="{D63B9F1A-3B26-4E00-A4F6-404CFF02DA05}" destId="{AF8B1383-046E-42D3-AED6-472F635F7B2F}" srcOrd="0" destOrd="0" presId="urn:microsoft.com/office/officeart/2005/8/layout/hList7"/>
    <dgm:cxn modelId="{D0EC17A5-2903-452E-8B52-DBAF243314E9}" type="presParOf" srcId="{AF8B1383-046E-42D3-AED6-472F635F7B2F}" destId="{16BF319A-E682-4F33-99C0-FD38933401DF}" srcOrd="0" destOrd="0" presId="urn:microsoft.com/office/officeart/2005/8/layout/hList7"/>
    <dgm:cxn modelId="{47BECCAE-544C-4350-AC03-86EDB76CFD19}" type="presParOf" srcId="{AF8B1383-046E-42D3-AED6-472F635F7B2F}" destId="{CE36649B-9AB5-4E24-A90B-B0F4B1099677}" srcOrd="1" destOrd="0" presId="urn:microsoft.com/office/officeart/2005/8/layout/hList7"/>
    <dgm:cxn modelId="{CF652D81-C7E6-494D-9FD4-85851E51F5A1}" type="presParOf" srcId="{AF8B1383-046E-42D3-AED6-472F635F7B2F}" destId="{A29DBE2D-3B4D-4750-BEF8-618B4B57683B}" srcOrd="2" destOrd="0" presId="urn:microsoft.com/office/officeart/2005/8/layout/hList7"/>
    <dgm:cxn modelId="{E9168D51-5281-4D1F-B250-D21BB224F5DD}" type="presParOf" srcId="{AF8B1383-046E-42D3-AED6-472F635F7B2F}" destId="{0CD053DF-D79E-4E25-8A63-851A0F2BEB61}" srcOrd="3" destOrd="0" presId="urn:microsoft.com/office/officeart/2005/8/layout/hList7"/>
    <dgm:cxn modelId="{14B28EFD-0798-4A6B-85B0-8AAD8F5F4B0A}" type="presParOf" srcId="{D63B9F1A-3B26-4E00-A4F6-404CFF02DA05}" destId="{707EB086-6D1F-4B4D-AEFB-E34F83638B6B}" srcOrd="1" destOrd="0" presId="urn:microsoft.com/office/officeart/2005/8/layout/hList7"/>
    <dgm:cxn modelId="{3AAA5342-9C07-4E0F-B730-523D09D03AD9}" type="presParOf" srcId="{D63B9F1A-3B26-4E00-A4F6-404CFF02DA05}" destId="{7F54F4A2-E15A-4105-A485-526F8531E783}" srcOrd="2" destOrd="0" presId="urn:microsoft.com/office/officeart/2005/8/layout/hList7"/>
    <dgm:cxn modelId="{751DD442-50D1-4187-8563-3DC00B688D75}" type="presParOf" srcId="{7F54F4A2-E15A-4105-A485-526F8531E783}" destId="{DA75EC49-0146-4F0B-90E4-D4ABA2B19386}" srcOrd="0" destOrd="0" presId="urn:microsoft.com/office/officeart/2005/8/layout/hList7"/>
    <dgm:cxn modelId="{61CE94DC-9127-410E-A40B-C14493C98C68}" type="presParOf" srcId="{7F54F4A2-E15A-4105-A485-526F8531E783}" destId="{4A03489E-22D7-4354-815A-8FB15366FB46}" srcOrd="1" destOrd="0" presId="urn:microsoft.com/office/officeart/2005/8/layout/hList7"/>
    <dgm:cxn modelId="{0AE53243-E884-4E70-B3CB-155CDBFFFFFD}" type="presParOf" srcId="{7F54F4A2-E15A-4105-A485-526F8531E783}" destId="{F8FACC0B-0236-494C-B9A2-66DEC9CE2B7E}" srcOrd="2" destOrd="0" presId="urn:microsoft.com/office/officeart/2005/8/layout/hList7"/>
    <dgm:cxn modelId="{C7DE57E1-A107-443A-AD6D-A0C2B41D5753}" type="presParOf" srcId="{7F54F4A2-E15A-4105-A485-526F8531E783}" destId="{36BF59BA-07F2-4E66-B4AE-5A710E3F31B0}" srcOrd="3" destOrd="0" presId="urn:microsoft.com/office/officeart/2005/8/layout/hList7"/>
    <dgm:cxn modelId="{15937746-5594-4D82-8E31-8129B5742F51}" type="presParOf" srcId="{D63B9F1A-3B26-4E00-A4F6-404CFF02DA05}" destId="{0F425A30-9054-4348-902D-3CEFD0FCDA9D}" srcOrd="3" destOrd="0" presId="urn:microsoft.com/office/officeart/2005/8/layout/hList7"/>
    <dgm:cxn modelId="{44ABB5F7-17F3-4C05-932B-C1748E92C08C}" type="presParOf" srcId="{D63B9F1A-3B26-4E00-A4F6-404CFF02DA05}" destId="{201BFA5B-9933-4ACE-87A5-7298B5095AEA}" srcOrd="4" destOrd="0" presId="urn:microsoft.com/office/officeart/2005/8/layout/hList7"/>
    <dgm:cxn modelId="{DA63076C-1518-404D-80C2-9966999AF9C9}" type="presParOf" srcId="{201BFA5B-9933-4ACE-87A5-7298B5095AEA}" destId="{1C0A054F-3272-434D-BF9E-AC50CAB289F5}" srcOrd="0" destOrd="0" presId="urn:microsoft.com/office/officeart/2005/8/layout/hList7"/>
    <dgm:cxn modelId="{30C089EB-2761-4262-816F-65C55D1EC4AA}" type="presParOf" srcId="{201BFA5B-9933-4ACE-87A5-7298B5095AEA}" destId="{AAE157FC-476E-4D7D-A786-A97B64615C0D}" srcOrd="1" destOrd="0" presId="urn:microsoft.com/office/officeart/2005/8/layout/hList7"/>
    <dgm:cxn modelId="{349486C8-3F6C-4584-9AA9-B52F802084FC}" type="presParOf" srcId="{201BFA5B-9933-4ACE-87A5-7298B5095AEA}" destId="{901FA8FF-158D-441C-A0F6-D4E09A908709}" srcOrd="2" destOrd="0" presId="urn:microsoft.com/office/officeart/2005/8/layout/hList7"/>
    <dgm:cxn modelId="{A91B4FDD-E593-46EB-B7BF-5E157D70870D}" type="presParOf" srcId="{201BFA5B-9933-4ACE-87A5-7298B5095AEA}" destId="{A2B5C881-FBA2-4FD0-8C9A-331348C6FC54}"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A74D3C3-551B-41C3-BF4F-4595229E863A}"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B90C95D3-DED8-45B1-A190-1FD76BBFBE04}">
      <dgm:prSet phldrT="[Text]"/>
      <dgm:spPr/>
      <dgm:t>
        <a:bodyPr/>
        <a:lstStyle/>
        <a:p>
          <a:r>
            <a:rPr lang="vi-VN" dirty="0" smtClean="0"/>
            <a:t>Trình độ HS</a:t>
          </a:r>
          <a:endParaRPr lang="en-US" dirty="0"/>
        </a:p>
      </dgm:t>
    </dgm:pt>
    <dgm:pt modelId="{26299D85-CF37-4D92-80E4-855DA573C297}" type="parTrans" cxnId="{9D1718CC-DD09-4BC0-A0E8-3CAD34BA1109}">
      <dgm:prSet/>
      <dgm:spPr/>
      <dgm:t>
        <a:bodyPr/>
        <a:lstStyle/>
        <a:p>
          <a:endParaRPr lang="en-US"/>
        </a:p>
      </dgm:t>
    </dgm:pt>
    <dgm:pt modelId="{97DEB3C5-5E28-4E5B-8E04-75359C9A72CF}" type="sibTrans" cxnId="{9D1718CC-DD09-4BC0-A0E8-3CAD34BA1109}">
      <dgm:prSet/>
      <dgm:spPr/>
      <dgm:t>
        <a:bodyPr/>
        <a:lstStyle/>
        <a:p>
          <a:endParaRPr lang="en-US"/>
        </a:p>
      </dgm:t>
    </dgm:pt>
    <dgm:pt modelId="{CCDBF087-A88F-4D05-8ECC-3C4FBA37F205}">
      <dgm:prSet phldrT="[Text]"/>
      <dgm:spPr/>
      <dgm:t>
        <a:bodyPr/>
        <a:lstStyle/>
        <a:p>
          <a:r>
            <a:rPr lang="vi-VN" dirty="0" smtClean="0"/>
            <a:t>Nội dung dạy</a:t>
          </a:r>
          <a:endParaRPr lang="en-US" dirty="0"/>
        </a:p>
      </dgm:t>
    </dgm:pt>
    <dgm:pt modelId="{AB4F7557-0A03-43AA-BBDC-1C5222B0A557}" type="parTrans" cxnId="{4A6494E4-460F-4808-962C-21BB9A3326B8}">
      <dgm:prSet/>
      <dgm:spPr/>
      <dgm:t>
        <a:bodyPr/>
        <a:lstStyle/>
        <a:p>
          <a:endParaRPr lang="en-US"/>
        </a:p>
      </dgm:t>
    </dgm:pt>
    <dgm:pt modelId="{2B679CC6-53CF-4768-A7D4-4EFF2B5BD0F4}" type="sibTrans" cxnId="{4A6494E4-460F-4808-962C-21BB9A3326B8}">
      <dgm:prSet/>
      <dgm:spPr/>
      <dgm:t>
        <a:bodyPr/>
        <a:lstStyle/>
        <a:p>
          <a:endParaRPr lang="en-US"/>
        </a:p>
      </dgm:t>
    </dgm:pt>
    <dgm:pt modelId="{03033C48-E12B-44A5-8DEB-15F123367884}">
      <dgm:prSet phldrT="[Text]"/>
      <dgm:spPr/>
      <dgm:t>
        <a:bodyPr/>
        <a:lstStyle/>
        <a:p>
          <a:r>
            <a:rPr lang="vi-VN" dirty="0" smtClean="0"/>
            <a:t>Thời gian học</a:t>
          </a:r>
          <a:endParaRPr lang="en-US" dirty="0"/>
        </a:p>
      </dgm:t>
    </dgm:pt>
    <dgm:pt modelId="{3B5B2D27-8FC4-4B82-8FB7-8E49D2486C05}" type="parTrans" cxnId="{7724332B-3569-4E5C-920A-51B83BD64B8C}">
      <dgm:prSet/>
      <dgm:spPr/>
      <dgm:t>
        <a:bodyPr/>
        <a:lstStyle/>
        <a:p>
          <a:endParaRPr lang="en-US"/>
        </a:p>
      </dgm:t>
    </dgm:pt>
    <dgm:pt modelId="{A89EE445-BA46-484B-89AC-57EB788FA559}" type="sibTrans" cxnId="{7724332B-3569-4E5C-920A-51B83BD64B8C}">
      <dgm:prSet/>
      <dgm:spPr/>
      <dgm:t>
        <a:bodyPr/>
        <a:lstStyle/>
        <a:p>
          <a:endParaRPr lang="en-US"/>
        </a:p>
      </dgm:t>
    </dgm:pt>
    <dgm:pt modelId="{29D49A69-9DA5-4140-846E-E4A1D584F7C7}" type="pres">
      <dgm:prSet presAssocID="{7A74D3C3-551B-41C3-BF4F-4595229E863A}" presName="linear" presStyleCnt="0">
        <dgm:presLayoutVars>
          <dgm:dir/>
          <dgm:animLvl val="lvl"/>
          <dgm:resizeHandles val="exact"/>
        </dgm:presLayoutVars>
      </dgm:prSet>
      <dgm:spPr/>
      <dgm:t>
        <a:bodyPr/>
        <a:lstStyle/>
        <a:p>
          <a:endParaRPr lang="en-US"/>
        </a:p>
      </dgm:t>
    </dgm:pt>
    <dgm:pt modelId="{BAEB0BB6-C2CF-426B-9846-6BD24F1307CB}" type="pres">
      <dgm:prSet presAssocID="{B90C95D3-DED8-45B1-A190-1FD76BBFBE04}" presName="parentLin" presStyleCnt="0"/>
      <dgm:spPr/>
    </dgm:pt>
    <dgm:pt modelId="{4A5B5414-1659-4F86-92E2-C5D6405D54BF}" type="pres">
      <dgm:prSet presAssocID="{B90C95D3-DED8-45B1-A190-1FD76BBFBE04}" presName="parentLeftMargin" presStyleLbl="node1" presStyleIdx="0" presStyleCnt="3"/>
      <dgm:spPr/>
      <dgm:t>
        <a:bodyPr/>
        <a:lstStyle/>
        <a:p>
          <a:endParaRPr lang="en-US"/>
        </a:p>
      </dgm:t>
    </dgm:pt>
    <dgm:pt modelId="{BC6EC4B0-8933-455C-9D68-2C8E1A9D4B4E}" type="pres">
      <dgm:prSet presAssocID="{B90C95D3-DED8-45B1-A190-1FD76BBFBE04}" presName="parentText" presStyleLbl="node1" presStyleIdx="0" presStyleCnt="3">
        <dgm:presLayoutVars>
          <dgm:chMax val="0"/>
          <dgm:bulletEnabled val="1"/>
        </dgm:presLayoutVars>
      </dgm:prSet>
      <dgm:spPr/>
      <dgm:t>
        <a:bodyPr/>
        <a:lstStyle/>
        <a:p>
          <a:endParaRPr lang="en-US"/>
        </a:p>
      </dgm:t>
    </dgm:pt>
    <dgm:pt modelId="{6785B243-B7F2-436E-ADB7-156B6F4AA742}" type="pres">
      <dgm:prSet presAssocID="{B90C95D3-DED8-45B1-A190-1FD76BBFBE04}" presName="negativeSpace" presStyleCnt="0"/>
      <dgm:spPr/>
    </dgm:pt>
    <dgm:pt modelId="{942BB9E9-D0A0-47DF-B6D9-6EA3F63FF2CF}" type="pres">
      <dgm:prSet presAssocID="{B90C95D3-DED8-45B1-A190-1FD76BBFBE04}" presName="childText" presStyleLbl="conFgAcc1" presStyleIdx="0" presStyleCnt="3">
        <dgm:presLayoutVars>
          <dgm:bulletEnabled val="1"/>
        </dgm:presLayoutVars>
      </dgm:prSet>
      <dgm:spPr/>
    </dgm:pt>
    <dgm:pt modelId="{9BBEE091-4E4C-4929-8DA5-622BE7884159}" type="pres">
      <dgm:prSet presAssocID="{97DEB3C5-5E28-4E5B-8E04-75359C9A72CF}" presName="spaceBetweenRectangles" presStyleCnt="0"/>
      <dgm:spPr/>
    </dgm:pt>
    <dgm:pt modelId="{D10B5164-DDD6-49A4-8F3B-23FA18464BB2}" type="pres">
      <dgm:prSet presAssocID="{CCDBF087-A88F-4D05-8ECC-3C4FBA37F205}" presName="parentLin" presStyleCnt="0"/>
      <dgm:spPr/>
    </dgm:pt>
    <dgm:pt modelId="{EB9875C9-D199-49FE-B72A-8894590DB0DF}" type="pres">
      <dgm:prSet presAssocID="{CCDBF087-A88F-4D05-8ECC-3C4FBA37F205}" presName="parentLeftMargin" presStyleLbl="node1" presStyleIdx="0" presStyleCnt="3"/>
      <dgm:spPr/>
      <dgm:t>
        <a:bodyPr/>
        <a:lstStyle/>
        <a:p>
          <a:endParaRPr lang="en-US"/>
        </a:p>
      </dgm:t>
    </dgm:pt>
    <dgm:pt modelId="{E1647BF8-548D-4646-97A5-994F0A37CEE9}" type="pres">
      <dgm:prSet presAssocID="{CCDBF087-A88F-4D05-8ECC-3C4FBA37F205}" presName="parentText" presStyleLbl="node1" presStyleIdx="1" presStyleCnt="3">
        <dgm:presLayoutVars>
          <dgm:chMax val="0"/>
          <dgm:bulletEnabled val="1"/>
        </dgm:presLayoutVars>
      </dgm:prSet>
      <dgm:spPr/>
      <dgm:t>
        <a:bodyPr/>
        <a:lstStyle/>
        <a:p>
          <a:endParaRPr lang="en-US"/>
        </a:p>
      </dgm:t>
    </dgm:pt>
    <dgm:pt modelId="{52F7A62B-86CC-4FD6-B87E-96863E2FA6B2}" type="pres">
      <dgm:prSet presAssocID="{CCDBF087-A88F-4D05-8ECC-3C4FBA37F205}" presName="negativeSpace" presStyleCnt="0"/>
      <dgm:spPr/>
    </dgm:pt>
    <dgm:pt modelId="{4286E43F-2B79-4EF8-A9AD-87DF508A0BF6}" type="pres">
      <dgm:prSet presAssocID="{CCDBF087-A88F-4D05-8ECC-3C4FBA37F205}" presName="childText" presStyleLbl="conFgAcc1" presStyleIdx="1" presStyleCnt="3">
        <dgm:presLayoutVars>
          <dgm:bulletEnabled val="1"/>
        </dgm:presLayoutVars>
      </dgm:prSet>
      <dgm:spPr/>
    </dgm:pt>
    <dgm:pt modelId="{704B6E88-C8C1-48B6-B45C-77EA09F66EF8}" type="pres">
      <dgm:prSet presAssocID="{2B679CC6-53CF-4768-A7D4-4EFF2B5BD0F4}" presName="spaceBetweenRectangles" presStyleCnt="0"/>
      <dgm:spPr/>
    </dgm:pt>
    <dgm:pt modelId="{51A50178-E9A5-4FBB-AB17-9D87DE2FC509}" type="pres">
      <dgm:prSet presAssocID="{03033C48-E12B-44A5-8DEB-15F123367884}" presName="parentLin" presStyleCnt="0"/>
      <dgm:spPr/>
    </dgm:pt>
    <dgm:pt modelId="{F7362B8F-9F6D-4412-BCA0-54DA2E88B4F9}" type="pres">
      <dgm:prSet presAssocID="{03033C48-E12B-44A5-8DEB-15F123367884}" presName="parentLeftMargin" presStyleLbl="node1" presStyleIdx="1" presStyleCnt="3"/>
      <dgm:spPr/>
      <dgm:t>
        <a:bodyPr/>
        <a:lstStyle/>
        <a:p>
          <a:endParaRPr lang="en-US"/>
        </a:p>
      </dgm:t>
    </dgm:pt>
    <dgm:pt modelId="{223A9DA0-B6C2-48DF-B0F8-57220B42F4C5}" type="pres">
      <dgm:prSet presAssocID="{03033C48-E12B-44A5-8DEB-15F123367884}" presName="parentText" presStyleLbl="node1" presStyleIdx="2" presStyleCnt="3">
        <dgm:presLayoutVars>
          <dgm:chMax val="0"/>
          <dgm:bulletEnabled val="1"/>
        </dgm:presLayoutVars>
      </dgm:prSet>
      <dgm:spPr/>
      <dgm:t>
        <a:bodyPr/>
        <a:lstStyle/>
        <a:p>
          <a:endParaRPr lang="en-US"/>
        </a:p>
      </dgm:t>
    </dgm:pt>
    <dgm:pt modelId="{061313BE-1F76-40C2-A214-161B596D64D0}" type="pres">
      <dgm:prSet presAssocID="{03033C48-E12B-44A5-8DEB-15F123367884}" presName="negativeSpace" presStyleCnt="0"/>
      <dgm:spPr/>
    </dgm:pt>
    <dgm:pt modelId="{2A999EBF-E26F-4D13-8537-AF7DCFA36A28}" type="pres">
      <dgm:prSet presAssocID="{03033C48-E12B-44A5-8DEB-15F123367884}" presName="childText" presStyleLbl="conFgAcc1" presStyleIdx="2" presStyleCnt="3">
        <dgm:presLayoutVars>
          <dgm:bulletEnabled val="1"/>
        </dgm:presLayoutVars>
      </dgm:prSet>
      <dgm:spPr/>
    </dgm:pt>
  </dgm:ptLst>
  <dgm:cxnLst>
    <dgm:cxn modelId="{6BF1B756-6838-4443-A916-2CFE795E6F61}" type="presOf" srcId="{B90C95D3-DED8-45B1-A190-1FD76BBFBE04}" destId="{BC6EC4B0-8933-455C-9D68-2C8E1A9D4B4E}" srcOrd="1" destOrd="0" presId="urn:microsoft.com/office/officeart/2005/8/layout/list1"/>
    <dgm:cxn modelId="{04CC9BD9-D747-4090-827B-7DE7863E5AF0}" type="presOf" srcId="{CCDBF087-A88F-4D05-8ECC-3C4FBA37F205}" destId="{EB9875C9-D199-49FE-B72A-8894590DB0DF}" srcOrd="0" destOrd="0" presId="urn:microsoft.com/office/officeart/2005/8/layout/list1"/>
    <dgm:cxn modelId="{ECCA978E-EDEC-4135-9FAC-17BED8A2D7B9}" type="presOf" srcId="{03033C48-E12B-44A5-8DEB-15F123367884}" destId="{F7362B8F-9F6D-4412-BCA0-54DA2E88B4F9}" srcOrd="0" destOrd="0" presId="urn:microsoft.com/office/officeart/2005/8/layout/list1"/>
    <dgm:cxn modelId="{F7CE1DC4-DFC6-4A3F-9757-8FDFB684CFC1}" type="presOf" srcId="{B90C95D3-DED8-45B1-A190-1FD76BBFBE04}" destId="{4A5B5414-1659-4F86-92E2-C5D6405D54BF}" srcOrd="0" destOrd="0" presId="urn:microsoft.com/office/officeart/2005/8/layout/list1"/>
    <dgm:cxn modelId="{6B5124C1-1939-4840-A1D3-4859306BB888}" type="presOf" srcId="{03033C48-E12B-44A5-8DEB-15F123367884}" destId="{223A9DA0-B6C2-48DF-B0F8-57220B42F4C5}" srcOrd="1" destOrd="0" presId="urn:microsoft.com/office/officeart/2005/8/layout/list1"/>
    <dgm:cxn modelId="{16CCB62F-6180-4526-BB3A-B64EE28ED742}" type="presOf" srcId="{CCDBF087-A88F-4D05-8ECC-3C4FBA37F205}" destId="{E1647BF8-548D-4646-97A5-994F0A37CEE9}" srcOrd="1" destOrd="0" presId="urn:microsoft.com/office/officeart/2005/8/layout/list1"/>
    <dgm:cxn modelId="{9D1718CC-DD09-4BC0-A0E8-3CAD34BA1109}" srcId="{7A74D3C3-551B-41C3-BF4F-4595229E863A}" destId="{B90C95D3-DED8-45B1-A190-1FD76BBFBE04}" srcOrd="0" destOrd="0" parTransId="{26299D85-CF37-4D92-80E4-855DA573C297}" sibTransId="{97DEB3C5-5E28-4E5B-8E04-75359C9A72CF}"/>
    <dgm:cxn modelId="{648E7EFC-595E-4534-8930-65885F3705A0}" type="presOf" srcId="{7A74D3C3-551B-41C3-BF4F-4595229E863A}" destId="{29D49A69-9DA5-4140-846E-E4A1D584F7C7}" srcOrd="0" destOrd="0" presId="urn:microsoft.com/office/officeart/2005/8/layout/list1"/>
    <dgm:cxn modelId="{7724332B-3569-4E5C-920A-51B83BD64B8C}" srcId="{7A74D3C3-551B-41C3-BF4F-4595229E863A}" destId="{03033C48-E12B-44A5-8DEB-15F123367884}" srcOrd="2" destOrd="0" parTransId="{3B5B2D27-8FC4-4B82-8FB7-8E49D2486C05}" sibTransId="{A89EE445-BA46-484B-89AC-57EB788FA559}"/>
    <dgm:cxn modelId="{4A6494E4-460F-4808-962C-21BB9A3326B8}" srcId="{7A74D3C3-551B-41C3-BF4F-4595229E863A}" destId="{CCDBF087-A88F-4D05-8ECC-3C4FBA37F205}" srcOrd="1" destOrd="0" parTransId="{AB4F7557-0A03-43AA-BBDC-1C5222B0A557}" sibTransId="{2B679CC6-53CF-4768-A7D4-4EFF2B5BD0F4}"/>
    <dgm:cxn modelId="{07FBFBF3-F1C4-4AF6-A274-724BD3C8A910}" type="presParOf" srcId="{29D49A69-9DA5-4140-846E-E4A1D584F7C7}" destId="{BAEB0BB6-C2CF-426B-9846-6BD24F1307CB}" srcOrd="0" destOrd="0" presId="urn:microsoft.com/office/officeart/2005/8/layout/list1"/>
    <dgm:cxn modelId="{91F9FFC2-EF79-4ABE-BF7E-B7CFD08D57F9}" type="presParOf" srcId="{BAEB0BB6-C2CF-426B-9846-6BD24F1307CB}" destId="{4A5B5414-1659-4F86-92E2-C5D6405D54BF}" srcOrd="0" destOrd="0" presId="urn:microsoft.com/office/officeart/2005/8/layout/list1"/>
    <dgm:cxn modelId="{82EB214F-F9BF-49F0-A9E6-6897A43416B0}" type="presParOf" srcId="{BAEB0BB6-C2CF-426B-9846-6BD24F1307CB}" destId="{BC6EC4B0-8933-455C-9D68-2C8E1A9D4B4E}" srcOrd="1" destOrd="0" presId="urn:microsoft.com/office/officeart/2005/8/layout/list1"/>
    <dgm:cxn modelId="{C1091E52-39FD-4951-A53C-E42F59974B8D}" type="presParOf" srcId="{29D49A69-9DA5-4140-846E-E4A1D584F7C7}" destId="{6785B243-B7F2-436E-ADB7-156B6F4AA742}" srcOrd="1" destOrd="0" presId="urn:microsoft.com/office/officeart/2005/8/layout/list1"/>
    <dgm:cxn modelId="{D7114933-E441-4A84-B2A0-962DE36A8FB5}" type="presParOf" srcId="{29D49A69-9DA5-4140-846E-E4A1D584F7C7}" destId="{942BB9E9-D0A0-47DF-B6D9-6EA3F63FF2CF}" srcOrd="2" destOrd="0" presId="urn:microsoft.com/office/officeart/2005/8/layout/list1"/>
    <dgm:cxn modelId="{8FE73B6F-F121-4895-BB1E-1652509A2CF9}" type="presParOf" srcId="{29D49A69-9DA5-4140-846E-E4A1D584F7C7}" destId="{9BBEE091-4E4C-4929-8DA5-622BE7884159}" srcOrd="3" destOrd="0" presId="urn:microsoft.com/office/officeart/2005/8/layout/list1"/>
    <dgm:cxn modelId="{4584E81C-33F5-4EB2-BCA8-BA2C81AA2C7F}" type="presParOf" srcId="{29D49A69-9DA5-4140-846E-E4A1D584F7C7}" destId="{D10B5164-DDD6-49A4-8F3B-23FA18464BB2}" srcOrd="4" destOrd="0" presId="urn:microsoft.com/office/officeart/2005/8/layout/list1"/>
    <dgm:cxn modelId="{EAD9CCD1-6188-48AD-A8E2-FFA29CBFDEA8}" type="presParOf" srcId="{D10B5164-DDD6-49A4-8F3B-23FA18464BB2}" destId="{EB9875C9-D199-49FE-B72A-8894590DB0DF}" srcOrd="0" destOrd="0" presId="urn:microsoft.com/office/officeart/2005/8/layout/list1"/>
    <dgm:cxn modelId="{B41E30E8-8324-4DF9-8F1F-32B0CA9FF454}" type="presParOf" srcId="{D10B5164-DDD6-49A4-8F3B-23FA18464BB2}" destId="{E1647BF8-548D-4646-97A5-994F0A37CEE9}" srcOrd="1" destOrd="0" presId="urn:microsoft.com/office/officeart/2005/8/layout/list1"/>
    <dgm:cxn modelId="{2BAB14F9-27B5-4946-912C-842305822F9D}" type="presParOf" srcId="{29D49A69-9DA5-4140-846E-E4A1D584F7C7}" destId="{52F7A62B-86CC-4FD6-B87E-96863E2FA6B2}" srcOrd="5" destOrd="0" presId="urn:microsoft.com/office/officeart/2005/8/layout/list1"/>
    <dgm:cxn modelId="{CD1E0146-F3A6-4A58-845B-1DC4B566BE84}" type="presParOf" srcId="{29D49A69-9DA5-4140-846E-E4A1D584F7C7}" destId="{4286E43F-2B79-4EF8-A9AD-87DF508A0BF6}" srcOrd="6" destOrd="0" presId="urn:microsoft.com/office/officeart/2005/8/layout/list1"/>
    <dgm:cxn modelId="{59D6798A-13FA-44C1-B94B-8FB91AFD2029}" type="presParOf" srcId="{29D49A69-9DA5-4140-846E-E4A1D584F7C7}" destId="{704B6E88-C8C1-48B6-B45C-77EA09F66EF8}" srcOrd="7" destOrd="0" presId="urn:microsoft.com/office/officeart/2005/8/layout/list1"/>
    <dgm:cxn modelId="{D77E6444-5DD0-4492-B0E1-FF583ABB719F}" type="presParOf" srcId="{29D49A69-9DA5-4140-846E-E4A1D584F7C7}" destId="{51A50178-E9A5-4FBB-AB17-9D87DE2FC509}" srcOrd="8" destOrd="0" presId="urn:microsoft.com/office/officeart/2005/8/layout/list1"/>
    <dgm:cxn modelId="{559A06EA-60AE-446A-A94C-B3CAC597075D}" type="presParOf" srcId="{51A50178-E9A5-4FBB-AB17-9D87DE2FC509}" destId="{F7362B8F-9F6D-4412-BCA0-54DA2E88B4F9}" srcOrd="0" destOrd="0" presId="urn:microsoft.com/office/officeart/2005/8/layout/list1"/>
    <dgm:cxn modelId="{4FC232D2-2F38-43B0-B692-D5EDD8C2823D}" type="presParOf" srcId="{51A50178-E9A5-4FBB-AB17-9D87DE2FC509}" destId="{223A9DA0-B6C2-48DF-B0F8-57220B42F4C5}" srcOrd="1" destOrd="0" presId="urn:microsoft.com/office/officeart/2005/8/layout/list1"/>
    <dgm:cxn modelId="{CC9D773A-798D-4FF9-B815-FCDA899BBBC5}" type="presParOf" srcId="{29D49A69-9DA5-4140-846E-E4A1D584F7C7}" destId="{061313BE-1F76-40C2-A214-161B596D64D0}" srcOrd="9" destOrd="0" presId="urn:microsoft.com/office/officeart/2005/8/layout/list1"/>
    <dgm:cxn modelId="{98C97AA9-0F38-45B4-A2FB-BEFFC1106D16}" type="presParOf" srcId="{29D49A69-9DA5-4140-846E-E4A1D584F7C7}" destId="{2A999EBF-E26F-4D13-8537-AF7DCFA36A28}"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24BF5BD-8BAF-41EB-A5B2-6A90C3C3A3FC}"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8D35EBD9-4291-4548-9CF9-D20C8AC91721}">
      <dgm:prSet phldrT="[Text]"/>
      <dgm:spPr/>
      <dgm:t>
        <a:bodyPr/>
        <a:lstStyle/>
        <a:p>
          <a:r>
            <a:rPr lang="en-US" dirty="0" smtClean="0"/>
            <a:t>MỤC TIÊU</a:t>
          </a:r>
          <a:endParaRPr lang="en-US" dirty="0"/>
        </a:p>
      </dgm:t>
    </dgm:pt>
    <dgm:pt modelId="{F2EDAA25-9E72-4749-9B42-15D8A6952C3F}" type="parTrans" cxnId="{31B5FB57-CAE3-488D-B7B8-4843CBB75FC0}">
      <dgm:prSet/>
      <dgm:spPr/>
      <dgm:t>
        <a:bodyPr/>
        <a:lstStyle/>
        <a:p>
          <a:endParaRPr lang="en-US"/>
        </a:p>
      </dgm:t>
    </dgm:pt>
    <dgm:pt modelId="{6868905D-518D-4EF1-9BF7-6B750DCFD625}" type="sibTrans" cxnId="{31B5FB57-CAE3-488D-B7B8-4843CBB75FC0}">
      <dgm:prSet/>
      <dgm:spPr/>
      <dgm:t>
        <a:bodyPr/>
        <a:lstStyle/>
        <a:p>
          <a:endParaRPr lang="en-US"/>
        </a:p>
      </dgm:t>
    </dgm:pt>
    <dgm:pt modelId="{189CD5FC-3B63-42E8-9303-737F4421751F}">
      <dgm:prSet phldrT="[Text]"/>
      <dgm:spPr/>
      <dgm:t>
        <a:bodyPr/>
        <a:lstStyle/>
        <a:p>
          <a:r>
            <a:rPr lang="en-US" dirty="0" smtClean="0"/>
            <a:t>TIẾN TRÌNH DẠY HỌC</a:t>
          </a:r>
          <a:endParaRPr lang="en-US" dirty="0"/>
        </a:p>
      </dgm:t>
    </dgm:pt>
    <dgm:pt modelId="{CF45749F-BB6F-4ABF-A093-7B63233C238E}" type="parTrans" cxnId="{6D9E30F5-2BF8-4C3A-B723-F721182D83E1}">
      <dgm:prSet/>
      <dgm:spPr/>
      <dgm:t>
        <a:bodyPr/>
        <a:lstStyle/>
        <a:p>
          <a:endParaRPr lang="en-US"/>
        </a:p>
      </dgm:t>
    </dgm:pt>
    <dgm:pt modelId="{969521B8-96AB-431D-89BA-5E7C3FBCA08E}" type="sibTrans" cxnId="{6D9E30F5-2BF8-4C3A-B723-F721182D83E1}">
      <dgm:prSet/>
      <dgm:spPr/>
      <dgm:t>
        <a:bodyPr/>
        <a:lstStyle/>
        <a:p>
          <a:endParaRPr lang="en-US"/>
        </a:p>
      </dgm:t>
    </dgm:pt>
    <dgm:pt modelId="{1651804A-3E0A-4C19-AA58-8D4481E2CCF8}">
      <dgm:prSet phldrT="[Text]"/>
      <dgm:spPr/>
      <dgm:t>
        <a:bodyPr/>
        <a:lstStyle/>
        <a:p>
          <a:r>
            <a:rPr lang="en-US" dirty="0" smtClean="0"/>
            <a:t>KIỂM TRA ĐÁNH GIÁ</a:t>
          </a:r>
          <a:endParaRPr lang="en-US" dirty="0"/>
        </a:p>
      </dgm:t>
    </dgm:pt>
    <dgm:pt modelId="{5942ED6C-BF23-468F-9EFC-9908B1365F65}" type="parTrans" cxnId="{3A4E9450-D7A2-4557-9F4B-6439C8049D18}">
      <dgm:prSet/>
      <dgm:spPr/>
      <dgm:t>
        <a:bodyPr/>
        <a:lstStyle/>
        <a:p>
          <a:endParaRPr lang="en-US"/>
        </a:p>
      </dgm:t>
    </dgm:pt>
    <dgm:pt modelId="{C23AF14C-41A0-40A3-9285-2DBB2494F28B}" type="sibTrans" cxnId="{3A4E9450-D7A2-4557-9F4B-6439C8049D18}">
      <dgm:prSet/>
      <dgm:spPr/>
      <dgm:t>
        <a:bodyPr/>
        <a:lstStyle/>
        <a:p>
          <a:endParaRPr lang="en-US"/>
        </a:p>
      </dgm:t>
    </dgm:pt>
    <dgm:pt modelId="{B412F563-8AA0-4B76-B105-397E82C962E8}" type="pres">
      <dgm:prSet presAssocID="{824BF5BD-8BAF-41EB-A5B2-6A90C3C3A3FC}" presName="Name0" presStyleCnt="0">
        <dgm:presLayoutVars>
          <dgm:chMax val="7"/>
          <dgm:chPref val="7"/>
          <dgm:dir/>
        </dgm:presLayoutVars>
      </dgm:prSet>
      <dgm:spPr/>
      <dgm:t>
        <a:bodyPr/>
        <a:lstStyle/>
        <a:p>
          <a:endParaRPr lang="en-US"/>
        </a:p>
      </dgm:t>
    </dgm:pt>
    <dgm:pt modelId="{F04AE17C-524B-40C7-9CDB-5AD68EF52D7E}" type="pres">
      <dgm:prSet presAssocID="{824BF5BD-8BAF-41EB-A5B2-6A90C3C3A3FC}" presName="Name1" presStyleCnt="0"/>
      <dgm:spPr/>
    </dgm:pt>
    <dgm:pt modelId="{FB0DD9D2-B751-4984-85F1-6D159E9C132F}" type="pres">
      <dgm:prSet presAssocID="{824BF5BD-8BAF-41EB-A5B2-6A90C3C3A3FC}" presName="cycle" presStyleCnt="0"/>
      <dgm:spPr/>
    </dgm:pt>
    <dgm:pt modelId="{FE2F27B1-AFEC-4009-BC3A-6184B8116BE2}" type="pres">
      <dgm:prSet presAssocID="{824BF5BD-8BAF-41EB-A5B2-6A90C3C3A3FC}" presName="srcNode" presStyleLbl="node1" presStyleIdx="0" presStyleCnt="3"/>
      <dgm:spPr/>
    </dgm:pt>
    <dgm:pt modelId="{2F51E57C-62A2-4B50-83F2-48FB3C9A25EE}" type="pres">
      <dgm:prSet presAssocID="{824BF5BD-8BAF-41EB-A5B2-6A90C3C3A3FC}" presName="conn" presStyleLbl="parChTrans1D2" presStyleIdx="0" presStyleCnt="1"/>
      <dgm:spPr/>
      <dgm:t>
        <a:bodyPr/>
        <a:lstStyle/>
        <a:p>
          <a:endParaRPr lang="en-US"/>
        </a:p>
      </dgm:t>
    </dgm:pt>
    <dgm:pt modelId="{9BCDCD96-5A08-405D-ACB0-A9493843D3D0}" type="pres">
      <dgm:prSet presAssocID="{824BF5BD-8BAF-41EB-A5B2-6A90C3C3A3FC}" presName="extraNode" presStyleLbl="node1" presStyleIdx="0" presStyleCnt="3"/>
      <dgm:spPr/>
    </dgm:pt>
    <dgm:pt modelId="{B2D812E9-8680-4A0C-A6C2-6B9F2FA39D24}" type="pres">
      <dgm:prSet presAssocID="{824BF5BD-8BAF-41EB-A5B2-6A90C3C3A3FC}" presName="dstNode" presStyleLbl="node1" presStyleIdx="0" presStyleCnt="3"/>
      <dgm:spPr/>
    </dgm:pt>
    <dgm:pt modelId="{405BF10D-D2D4-4559-AA7D-A3A89D5E6781}" type="pres">
      <dgm:prSet presAssocID="{8D35EBD9-4291-4548-9CF9-D20C8AC91721}" presName="text_1" presStyleLbl="node1" presStyleIdx="0" presStyleCnt="3">
        <dgm:presLayoutVars>
          <dgm:bulletEnabled val="1"/>
        </dgm:presLayoutVars>
      </dgm:prSet>
      <dgm:spPr/>
      <dgm:t>
        <a:bodyPr/>
        <a:lstStyle/>
        <a:p>
          <a:endParaRPr lang="en-US"/>
        </a:p>
      </dgm:t>
    </dgm:pt>
    <dgm:pt modelId="{C70988B3-D884-435B-BABE-10E2A49DEAF6}" type="pres">
      <dgm:prSet presAssocID="{8D35EBD9-4291-4548-9CF9-D20C8AC91721}" presName="accent_1" presStyleCnt="0"/>
      <dgm:spPr/>
    </dgm:pt>
    <dgm:pt modelId="{1DE1A62F-F8B5-4192-996A-D90317315A0B}" type="pres">
      <dgm:prSet presAssocID="{8D35EBD9-4291-4548-9CF9-D20C8AC91721}" presName="accentRepeatNode" presStyleLbl="solidFgAcc1" presStyleIdx="0" presStyleCnt="3"/>
      <dgm:spPr/>
    </dgm:pt>
    <dgm:pt modelId="{0BB831BF-3DA3-4729-87D8-6AAF79D49F0C}" type="pres">
      <dgm:prSet presAssocID="{189CD5FC-3B63-42E8-9303-737F4421751F}" presName="text_2" presStyleLbl="node1" presStyleIdx="1" presStyleCnt="3">
        <dgm:presLayoutVars>
          <dgm:bulletEnabled val="1"/>
        </dgm:presLayoutVars>
      </dgm:prSet>
      <dgm:spPr/>
      <dgm:t>
        <a:bodyPr/>
        <a:lstStyle/>
        <a:p>
          <a:endParaRPr lang="en-US"/>
        </a:p>
      </dgm:t>
    </dgm:pt>
    <dgm:pt modelId="{2DD13633-D979-4C58-A016-8C7468BBE9C7}" type="pres">
      <dgm:prSet presAssocID="{189CD5FC-3B63-42E8-9303-737F4421751F}" presName="accent_2" presStyleCnt="0"/>
      <dgm:spPr/>
    </dgm:pt>
    <dgm:pt modelId="{2DD67311-4BFB-44C4-A6B7-6BAE557517FA}" type="pres">
      <dgm:prSet presAssocID="{189CD5FC-3B63-42E8-9303-737F4421751F}" presName="accentRepeatNode" presStyleLbl="solidFgAcc1" presStyleIdx="1" presStyleCnt="3"/>
      <dgm:spPr/>
    </dgm:pt>
    <dgm:pt modelId="{4FFFAFF5-3603-4A66-8E34-6BACF517F771}" type="pres">
      <dgm:prSet presAssocID="{1651804A-3E0A-4C19-AA58-8D4481E2CCF8}" presName="text_3" presStyleLbl="node1" presStyleIdx="2" presStyleCnt="3">
        <dgm:presLayoutVars>
          <dgm:bulletEnabled val="1"/>
        </dgm:presLayoutVars>
      </dgm:prSet>
      <dgm:spPr/>
      <dgm:t>
        <a:bodyPr/>
        <a:lstStyle/>
        <a:p>
          <a:endParaRPr lang="en-US"/>
        </a:p>
      </dgm:t>
    </dgm:pt>
    <dgm:pt modelId="{31B4C3E3-C3BA-42FE-9401-16FEF0F9C037}" type="pres">
      <dgm:prSet presAssocID="{1651804A-3E0A-4C19-AA58-8D4481E2CCF8}" presName="accent_3" presStyleCnt="0"/>
      <dgm:spPr/>
    </dgm:pt>
    <dgm:pt modelId="{D1D9CADF-6351-420B-89BA-4ADEB13BE267}" type="pres">
      <dgm:prSet presAssocID="{1651804A-3E0A-4C19-AA58-8D4481E2CCF8}" presName="accentRepeatNode" presStyleLbl="solidFgAcc1" presStyleIdx="2" presStyleCnt="3"/>
      <dgm:spPr/>
    </dgm:pt>
  </dgm:ptLst>
  <dgm:cxnLst>
    <dgm:cxn modelId="{31B5FB57-CAE3-488D-B7B8-4843CBB75FC0}" srcId="{824BF5BD-8BAF-41EB-A5B2-6A90C3C3A3FC}" destId="{8D35EBD9-4291-4548-9CF9-D20C8AC91721}" srcOrd="0" destOrd="0" parTransId="{F2EDAA25-9E72-4749-9B42-15D8A6952C3F}" sibTransId="{6868905D-518D-4EF1-9BF7-6B750DCFD625}"/>
    <dgm:cxn modelId="{2F4A5D6B-6FE4-4D25-BB92-BA3532B8A61F}" type="presOf" srcId="{824BF5BD-8BAF-41EB-A5B2-6A90C3C3A3FC}" destId="{B412F563-8AA0-4B76-B105-397E82C962E8}" srcOrd="0" destOrd="0" presId="urn:microsoft.com/office/officeart/2008/layout/VerticalCurvedList"/>
    <dgm:cxn modelId="{F92820E9-4B83-4D4C-9E3F-0A79695C0F5A}" type="presOf" srcId="{6868905D-518D-4EF1-9BF7-6B750DCFD625}" destId="{2F51E57C-62A2-4B50-83F2-48FB3C9A25EE}" srcOrd="0" destOrd="0" presId="urn:microsoft.com/office/officeart/2008/layout/VerticalCurvedList"/>
    <dgm:cxn modelId="{E0C5F530-A7FC-4748-84AB-A2B740BE8580}" type="presOf" srcId="{189CD5FC-3B63-42E8-9303-737F4421751F}" destId="{0BB831BF-3DA3-4729-87D8-6AAF79D49F0C}" srcOrd="0" destOrd="0" presId="urn:microsoft.com/office/officeart/2008/layout/VerticalCurvedList"/>
    <dgm:cxn modelId="{3A4E9450-D7A2-4557-9F4B-6439C8049D18}" srcId="{824BF5BD-8BAF-41EB-A5B2-6A90C3C3A3FC}" destId="{1651804A-3E0A-4C19-AA58-8D4481E2CCF8}" srcOrd="2" destOrd="0" parTransId="{5942ED6C-BF23-468F-9EFC-9908B1365F65}" sibTransId="{C23AF14C-41A0-40A3-9285-2DBB2494F28B}"/>
    <dgm:cxn modelId="{C180164B-5A1B-4FE1-BAFD-98E1A2FFE6D3}" type="presOf" srcId="{1651804A-3E0A-4C19-AA58-8D4481E2CCF8}" destId="{4FFFAFF5-3603-4A66-8E34-6BACF517F771}" srcOrd="0" destOrd="0" presId="urn:microsoft.com/office/officeart/2008/layout/VerticalCurvedList"/>
    <dgm:cxn modelId="{6D9E30F5-2BF8-4C3A-B723-F721182D83E1}" srcId="{824BF5BD-8BAF-41EB-A5B2-6A90C3C3A3FC}" destId="{189CD5FC-3B63-42E8-9303-737F4421751F}" srcOrd="1" destOrd="0" parTransId="{CF45749F-BB6F-4ABF-A093-7B63233C238E}" sibTransId="{969521B8-96AB-431D-89BA-5E7C3FBCA08E}"/>
    <dgm:cxn modelId="{6984C2B4-D8F7-46B0-B1A3-94FC95706F2B}" type="presOf" srcId="{8D35EBD9-4291-4548-9CF9-D20C8AC91721}" destId="{405BF10D-D2D4-4559-AA7D-A3A89D5E6781}" srcOrd="0" destOrd="0" presId="urn:microsoft.com/office/officeart/2008/layout/VerticalCurvedList"/>
    <dgm:cxn modelId="{8F9C68A2-480D-4484-AF31-3D226E9AD720}" type="presParOf" srcId="{B412F563-8AA0-4B76-B105-397E82C962E8}" destId="{F04AE17C-524B-40C7-9CDB-5AD68EF52D7E}" srcOrd="0" destOrd="0" presId="urn:microsoft.com/office/officeart/2008/layout/VerticalCurvedList"/>
    <dgm:cxn modelId="{9555BB15-7B9D-4328-A7B6-5EBA9150C06B}" type="presParOf" srcId="{F04AE17C-524B-40C7-9CDB-5AD68EF52D7E}" destId="{FB0DD9D2-B751-4984-85F1-6D159E9C132F}" srcOrd="0" destOrd="0" presId="urn:microsoft.com/office/officeart/2008/layout/VerticalCurvedList"/>
    <dgm:cxn modelId="{497DA688-CB8E-4F77-AA11-CFD0BB5F0CA8}" type="presParOf" srcId="{FB0DD9D2-B751-4984-85F1-6D159E9C132F}" destId="{FE2F27B1-AFEC-4009-BC3A-6184B8116BE2}" srcOrd="0" destOrd="0" presId="urn:microsoft.com/office/officeart/2008/layout/VerticalCurvedList"/>
    <dgm:cxn modelId="{CEDF69F4-E93F-475F-8E06-36FFC688E0EA}" type="presParOf" srcId="{FB0DD9D2-B751-4984-85F1-6D159E9C132F}" destId="{2F51E57C-62A2-4B50-83F2-48FB3C9A25EE}" srcOrd="1" destOrd="0" presId="urn:microsoft.com/office/officeart/2008/layout/VerticalCurvedList"/>
    <dgm:cxn modelId="{5A33A44D-25FC-4BAA-B212-A0854B1FE66F}" type="presParOf" srcId="{FB0DD9D2-B751-4984-85F1-6D159E9C132F}" destId="{9BCDCD96-5A08-405D-ACB0-A9493843D3D0}" srcOrd="2" destOrd="0" presId="urn:microsoft.com/office/officeart/2008/layout/VerticalCurvedList"/>
    <dgm:cxn modelId="{0801E3B5-13B3-4A72-8D27-14E90D1292FE}" type="presParOf" srcId="{FB0DD9D2-B751-4984-85F1-6D159E9C132F}" destId="{B2D812E9-8680-4A0C-A6C2-6B9F2FA39D24}" srcOrd="3" destOrd="0" presId="urn:microsoft.com/office/officeart/2008/layout/VerticalCurvedList"/>
    <dgm:cxn modelId="{CC4137D3-F6D6-4C4C-A947-750255FEF9C8}" type="presParOf" srcId="{F04AE17C-524B-40C7-9CDB-5AD68EF52D7E}" destId="{405BF10D-D2D4-4559-AA7D-A3A89D5E6781}" srcOrd="1" destOrd="0" presId="urn:microsoft.com/office/officeart/2008/layout/VerticalCurvedList"/>
    <dgm:cxn modelId="{97474F52-6B7A-4E2D-A19A-B8CDA7D46DFC}" type="presParOf" srcId="{F04AE17C-524B-40C7-9CDB-5AD68EF52D7E}" destId="{C70988B3-D884-435B-BABE-10E2A49DEAF6}" srcOrd="2" destOrd="0" presId="urn:microsoft.com/office/officeart/2008/layout/VerticalCurvedList"/>
    <dgm:cxn modelId="{F32347C4-CA52-4464-B5F3-D91A05F26B86}" type="presParOf" srcId="{C70988B3-D884-435B-BABE-10E2A49DEAF6}" destId="{1DE1A62F-F8B5-4192-996A-D90317315A0B}" srcOrd="0" destOrd="0" presId="urn:microsoft.com/office/officeart/2008/layout/VerticalCurvedList"/>
    <dgm:cxn modelId="{1D0A5A2B-5465-414C-B21B-32C467570F7E}" type="presParOf" srcId="{F04AE17C-524B-40C7-9CDB-5AD68EF52D7E}" destId="{0BB831BF-3DA3-4729-87D8-6AAF79D49F0C}" srcOrd="3" destOrd="0" presId="urn:microsoft.com/office/officeart/2008/layout/VerticalCurvedList"/>
    <dgm:cxn modelId="{92DAA557-ABF1-442B-A05F-9E38C7BCC042}" type="presParOf" srcId="{F04AE17C-524B-40C7-9CDB-5AD68EF52D7E}" destId="{2DD13633-D979-4C58-A016-8C7468BBE9C7}" srcOrd="4" destOrd="0" presId="urn:microsoft.com/office/officeart/2008/layout/VerticalCurvedList"/>
    <dgm:cxn modelId="{67699D18-EC63-431B-956B-A66875FDB266}" type="presParOf" srcId="{2DD13633-D979-4C58-A016-8C7468BBE9C7}" destId="{2DD67311-4BFB-44C4-A6B7-6BAE557517FA}" srcOrd="0" destOrd="0" presId="urn:microsoft.com/office/officeart/2008/layout/VerticalCurvedList"/>
    <dgm:cxn modelId="{43B8055F-35D2-4F2F-8439-7F5C8E97603A}" type="presParOf" srcId="{F04AE17C-524B-40C7-9CDB-5AD68EF52D7E}" destId="{4FFFAFF5-3603-4A66-8E34-6BACF517F771}" srcOrd="5" destOrd="0" presId="urn:microsoft.com/office/officeart/2008/layout/VerticalCurvedList"/>
    <dgm:cxn modelId="{0336D984-03D2-4EE1-9D19-B030FE5E50EF}" type="presParOf" srcId="{F04AE17C-524B-40C7-9CDB-5AD68EF52D7E}" destId="{31B4C3E3-C3BA-42FE-9401-16FEF0F9C037}" srcOrd="6" destOrd="0" presId="urn:microsoft.com/office/officeart/2008/layout/VerticalCurvedList"/>
    <dgm:cxn modelId="{ACBCF3A3-7CC9-409E-BFA8-A2195714F940}" type="presParOf" srcId="{31B4C3E3-C3BA-42FE-9401-16FEF0F9C037}" destId="{D1D9CADF-6351-420B-89BA-4ADEB13BE26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32F2D41-65D4-40DA-81A2-268061F96E95}"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GB"/>
        </a:p>
      </dgm:t>
    </dgm:pt>
    <dgm:pt modelId="{3E225520-6A02-4F84-AA62-B253C683442C}">
      <dgm:prSet phldrT="[Text]" custT="1"/>
      <dgm:spPr/>
      <dgm:t>
        <a:bodyPr/>
        <a:lstStyle/>
        <a:p>
          <a:r>
            <a:rPr lang="vi-VN" sz="4800" dirty="0" smtClean="0"/>
            <a:t>1. Kiến thức</a:t>
          </a:r>
          <a:endParaRPr lang="en-GB" sz="4800" dirty="0"/>
        </a:p>
      </dgm:t>
    </dgm:pt>
    <dgm:pt modelId="{1BC47521-8E9B-4C36-9230-5C703495BDE8}" type="parTrans" cxnId="{F89A4BC5-A7DA-48A2-8D3F-ED2AE26745B6}">
      <dgm:prSet/>
      <dgm:spPr/>
      <dgm:t>
        <a:bodyPr/>
        <a:lstStyle/>
        <a:p>
          <a:endParaRPr lang="en-GB"/>
        </a:p>
      </dgm:t>
    </dgm:pt>
    <dgm:pt modelId="{798027B5-0BC4-4B91-83B3-CEFAA25B6B4A}" type="sibTrans" cxnId="{F89A4BC5-A7DA-48A2-8D3F-ED2AE26745B6}">
      <dgm:prSet/>
      <dgm:spPr/>
      <dgm:t>
        <a:bodyPr/>
        <a:lstStyle/>
        <a:p>
          <a:endParaRPr lang="en-GB"/>
        </a:p>
      </dgm:t>
    </dgm:pt>
    <dgm:pt modelId="{3819BD1F-8743-4B42-84A6-7A692BF6CF41}">
      <dgm:prSet phldrT="[Text]" custT="1"/>
      <dgm:spPr/>
      <dgm:t>
        <a:bodyPr/>
        <a:lstStyle/>
        <a:p>
          <a:r>
            <a:rPr lang="vi-VN" sz="4800" dirty="0" smtClean="0"/>
            <a:t>2. Kĩ năng</a:t>
          </a:r>
          <a:endParaRPr lang="en-GB" sz="4800" dirty="0"/>
        </a:p>
      </dgm:t>
    </dgm:pt>
    <dgm:pt modelId="{FCF4A483-766E-4CDE-B97C-F78354B5EF6F}" type="parTrans" cxnId="{D5EFE43B-66CC-42A6-9A3A-960F76414E2E}">
      <dgm:prSet/>
      <dgm:spPr/>
      <dgm:t>
        <a:bodyPr/>
        <a:lstStyle/>
        <a:p>
          <a:endParaRPr lang="en-GB"/>
        </a:p>
      </dgm:t>
    </dgm:pt>
    <dgm:pt modelId="{5CCDDEA4-30F7-4AC7-B22D-5DA7F9CC910D}" type="sibTrans" cxnId="{D5EFE43B-66CC-42A6-9A3A-960F76414E2E}">
      <dgm:prSet/>
      <dgm:spPr/>
      <dgm:t>
        <a:bodyPr/>
        <a:lstStyle/>
        <a:p>
          <a:endParaRPr lang="en-GB"/>
        </a:p>
      </dgm:t>
    </dgm:pt>
    <dgm:pt modelId="{479A67D0-D800-4B68-A41C-6808FD87C5D7}">
      <dgm:prSet phldrT="[Text]" custT="1"/>
      <dgm:spPr/>
      <dgm:t>
        <a:bodyPr/>
        <a:lstStyle/>
        <a:p>
          <a:r>
            <a:rPr lang="vi-VN" sz="4800" dirty="0" smtClean="0"/>
            <a:t>3. Thái độ</a:t>
          </a:r>
          <a:endParaRPr lang="en-GB" sz="4800" dirty="0"/>
        </a:p>
      </dgm:t>
    </dgm:pt>
    <dgm:pt modelId="{7B68819F-9B83-49C6-8DCF-188F88B01134}" type="parTrans" cxnId="{59CF6136-1E45-4DC5-B25A-468BF5C80F7D}">
      <dgm:prSet/>
      <dgm:spPr/>
      <dgm:t>
        <a:bodyPr/>
        <a:lstStyle/>
        <a:p>
          <a:endParaRPr lang="en-GB"/>
        </a:p>
      </dgm:t>
    </dgm:pt>
    <dgm:pt modelId="{FFCB1652-3552-4E67-8B43-1864CE2833B2}" type="sibTrans" cxnId="{59CF6136-1E45-4DC5-B25A-468BF5C80F7D}">
      <dgm:prSet/>
      <dgm:spPr/>
      <dgm:t>
        <a:bodyPr/>
        <a:lstStyle/>
        <a:p>
          <a:endParaRPr lang="en-GB"/>
        </a:p>
      </dgm:t>
    </dgm:pt>
    <dgm:pt modelId="{B7566BE0-4481-41DB-B9DE-043DB444C492}">
      <dgm:prSet phldrT="[Text]" custT="1"/>
      <dgm:spPr/>
      <dgm:t>
        <a:bodyPr/>
        <a:lstStyle/>
        <a:p>
          <a:r>
            <a:rPr lang="vi-VN" sz="4800" dirty="0" smtClean="0"/>
            <a:t>4. Phát triển năng lực</a:t>
          </a:r>
          <a:endParaRPr lang="en-GB" sz="4800" dirty="0"/>
        </a:p>
      </dgm:t>
    </dgm:pt>
    <dgm:pt modelId="{17D77854-07E2-48DA-AC28-F65A76664EF4}" type="parTrans" cxnId="{637B88BE-9ADB-45EF-ADA9-D48AC6B747D6}">
      <dgm:prSet/>
      <dgm:spPr/>
      <dgm:t>
        <a:bodyPr/>
        <a:lstStyle/>
        <a:p>
          <a:endParaRPr lang="en-GB"/>
        </a:p>
      </dgm:t>
    </dgm:pt>
    <dgm:pt modelId="{C32CE038-AE0F-4BD9-8FC6-6FDE90A03268}" type="sibTrans" cxnId="{637B88BE-9ADB-45EF-ADA9-D48AC6B747D6}">
      <dgm:prSet/>
      <dgm:spPr/>
      <dgm:t>
        <a:bodyPr/>
        <a:lstStyle/>
        <a:p>
          <a:endParaRPr lang="en-GB"/>
        </a:p>
      </dgm:t>
    </dgm:pt>
    <dgm:pt modelId="{FF7CF0C2-864F-4FD5-9B44-17E26BD2D71C}" type="pres">
      <dgm:prSet presAssocID="{132F2D41-65D4-40DA-81A2-268061F96E95}" presName="linear" presStyleCnt="0">
        <dgm:presLayoutVars>
          <dgm:dir/>
          <dgm:animLvl val="lvl"/>
          <dgm:resizeHandles val="exact"/>
        </dgm:presLayoutVars>
      </dgm:prSet>
      <dgm:spPr/>
      <dgm:t>
        <a:bodyPr/>
        <a:lstStyle/>
        <a:p>
          <a:endParaRPr lang="en-GB"/>
        </a:p>
      </dgm:t>
    </dgm:pt>
    <dgm:pt modelId="{79BC2AA1-EB20-4015-AF49-B7ADF40CF268}" type="pres">
      <dgm:prSet presAssocID="{3E225520-6A02-4F84-AA62-B253C683442C}" presName="parentLin" presStyleCnt="0"/>
      <dgm:spPr/>
      <dgm:t>
        <a:bodyPr/>
        <a:lstStyle/>
        <a:p>
          <a:endParaRPr lang="en-US"/>
        </a:p>
      </dgm:t>
    </dgm:pt>
    <dgm:pt modelId="{51A35F00-4BDC-4387-B80E-10C1A0218655}" type="pres">
      <dgm:prSet presAssocID="{3E225520-6A02-4F84-AA62-B253C683442C}" presName="parentLeftMargin" presStyleLbl="node1" presStyleIdx="0" presStyleCnt="4"/>
      <dgm:spPr/>
      <dgm:t>
        <a:bodyPr/>
        <a:lstStyle/>
        <a:p>
          <a:endParaRPr lang="en-GB"/>
        </a:p>
      </dgm:t>
    </dgm:pt>
    <dgm:pt modelId="{13F29EE8-4F0C-488A-A067-F678AA6E3AB9}" type="pres">
      <dgm:prSet presAssocID="{3E225520-6A02-4F84-AA62-B253C683442C}" presName="parentText" presStyleLbl="node1" presStyleIdx="0" presStyleCnt="4" custScaleX="125292">
        <dgm:presLayoutVars>
          <dgm:chMax val="0"/>
          <dgm:bulletEnabled val="1"/>
        </dgm:presLayoutVars>
      </dgm:prSet>
      <dgm:spPr/>
      <dgm:t>
        <a:bodyPr/>
        <a:lstStyle/>
        <a:p>
          <a:endParaRPr lang="en-GB"/>
        </a:p>
      </dgm:t>
    </dgm:pt>
    <dgm:pt modelId="{A38C3363-6519-48C1-A747-63F394BBF20B}" type="pres">
      <dgm:prSet presAssocID="{3E225520-6A02-4F84-AA62-B253C683442C}" presName="negativeSpace" presStyleCnt="0"/>
      <dgm:spPr/>
      <dgm:t>
        <a:bodyPr/>
        <a:lstStyle/>
        <a:p>
          <a:endParaRPr lang="en-US"/>
        </a:p>
      </dgm:t>
    </dgm:pt>
    <dgm:pt modelId="{D042AE71-EC9E-4B51-B290-E2AA786D3D26}" type="pres">
      <dgm:prSet presAssocID="{3E225520-6A02-4F84-AA62-B253C683442C}" presName="childText" presStyleLbl="conFgAcc1" presStyleIdx="0" presStyleCnt="4">
        <dgm:presLayoutVars>
          <dgm:bulletEnabled val="1"/>
        </dgm:presLayoutVars>
      </dgm:prSet>
      <dgm:spPr/>
      <dgm:t>
        <a:bodyPr/>
        <a:lstStyle/>
        <a:p>
          <a:endParaRPr lang="en-US"/>
        </a:p>
      </dgm:t>
    </dgm:pt>
    <dgm:pt modelId="{7989E92D-407D-41DB-BB06-9BA2F6A4ECC7}" type="pres">
      <dgm:prSet presAssocID="{798027B5-0BC4-4B91-83B3-CEFAA25B6B4A}" presName="spaceBetweenRectangles" presStyleCnt="0"/>
      <dgm:spPr/>
      <dgm:t>
        <a:bodyPr/>
        <a:lstStyle/>
        <a:p>
          <a:endParaRPr lang="en-US"/>
        </a:p>
      </dgm:t>
    </dgm:pt>
    <dgm:pt modelId="{28EC71EE-C174-4A70-AF35-36CD3269483D}" type="pres">
      <dgm:prSet presAssocID="{3819BD1F-8743-4B42-84A6-7A692BF6CF41}" presName="parentLin" presStyleCnt="0"/>
      <dgm:spPr/>
      <dgm:t>
        <a:bodyPr/>
        <a:lstStyle/>
        <a:p>
          <a:endParaRPr lang="en-US"/>
        </a:p>
      </dgm:t>
    </dgm:pt>
    <dgm:pt modelId="{8F0CC67F-6570-4614-9E38-86BC559A1198}" type="pres">
      <dgm:prSet presAssocID="{3819BD1F-8743-4B42-84A6-7A692BF6CF41}" presName="parentLeftMargin" presStyleLbl="node1" presStyleIdx="0" presStyleCnt="4"/>
      <dgm:spPr/>
      <dgm:t>
        <a:bodyPr/>
        <a:lstStyle/>
        <a:p>
          <a:endParaRPr lang="en-GB"/>
        </a:p>
      </dgm:t>
    </dgm:pt>
    <dgm:pt modelId="{053F9EBA-935E-444A-B8EB-056A7E5F9F54}" type="pres">
      <dgm:prSet presAssocID="{3819BD1F-8743-4B42-84A6-7A692BF6CF41}" presName="parentText" presStyleLbl="node1" presStyleIdx="1" presStyleCnt="4" custScaleX="127402">
        <dgm:presLayoutVars>
          <dgm:chMax val="0"/>
          <dgm:bulletEnabled val="1"/>
        </dgm:presLayoutVars>
      </dgm:prSet>
      <dgm:spPr/>
      <dgm:t>
        <a:bodyPr/>
        <a:lstStyle/>
        <a:p>
          <a:endParaRPr lang="en-GB"/>
        </a:p>
      </dgm:t>
    </dgm:pt>
    <dgm:pt modelId="{5CC98B18-2F04-482D-87FD-1C3F87E8AC17}" type="pres">
      <dgm:prSet presAssocID="{3819BD1F-8743-4B42-84A6-7A692BF6CF41}" presName="negativeSpace" presStyleCnt="0"/>
      <dgm:spPr/>
      <dgm:t>
        <a:bodyPr/>
        <a:lstStyle/>
        <a:p>
          <a:endParaRPr lang="en-US"/>
        </a:p>
      </dgm:t>
    </dgm:pt>
    <dgm:pt modelId="{792D8AED-B488-4996-ADA4-D22C0E76ACFA}" type="pres">
      <dgm:prSet presAssocID="{3819BD1F-8743-4B42-84A6-7A692BF6CF41}" presName="childText" presStyleLbl="conFgAcc1" presStyleIdx="1" presStyleCnt="4">
        <dgm:presLayoutVars>
          <dgm:bulletEnabled val="1"/>
        </dgm:presLayoutVars>
      </dgm:prSet>
      <dgm:spPr/>
      <dgm:t>
        <a:bodyPr/>
        <a:lstStyle/>
        <a:p>
          <a:endParaRPr lang="en-US"/>
        </a:p>
      </dgm:t>
    </dgm:pt>
    <dgm:pt modelId="{4299F35E-56A4-413D-A832-E6C13EA9DAEB}" type="pres">
      <dgm:prSet presAssocID="{5CCDDEA4-30F7-4AC7-B22D-5DA7F9CC910D}" presName="spaceBetweenRectangles" presStyleCnt="0"/>
      <dgm:spPr/>
      <dgm:t>
        <a:bodyPr/>
        <a:lstStyle/>
        <a:p>
          <a:endParaRPr lang="en-US"/>
        </a:p>
      </dgm:t>
    </dgm:pt>
    <dgm:pt modelId="{D634AA8F-C382-4259-91A1-65F339A3A8BA}" type="pres">
      <dgm:prSet presAssocID="{479A67D0-D800-4B68-A41C-6808FD87C5D7}" presName="parentLin" presStyleCnt="0"/>
      <dgm:spPr/>
      <dgm:t>
        <a:bodyPr/>
        <a:lstStyle/>
        <a:p>
          <a:endParaRPr lang="en-US"/>
        </a:p>
      </dgm:t>
    </dgm:pt>
    <dgm:pt modelId="{2BF27E1A-7D8B-43FE-9470-F100E8C9F69F}" type="pres">
      <dgm:prSet presAssocID="{479A67D0-D800-4B68-A41C-6808FD87C5D7}" presName="parentLeftMargin" presStyleLbl="node1" presStyleIdx="1" presStyleCnt="4"/>
      <dgm:spPr/>
      <dgm:t>
        <a:bodyPr/>
        <a:lstStyle/>
        <a:p>
          <a:endParaRPr lang="en-GB"/>
        </a:p>
      </dgm:t>
    </dgm:pt>
    <dgm:pt modelId="{A1C8693A-194E-4DED-81EC-D2C156B7DA39}" type="pres">
      <dgm:prSet presAssocID="{479A67D0-D800-4B68-A41C-6808FD87C5D7}" presName="parentText" presStyleLbl="node1" presStyleIdx="2" presStyleCnt="4" custScaleX="126932">
        <dgm:presLayoutVars>
          <dgm:chMax val="0"/>
          <dgm:bulletEnabled val="1"/>
        </dgm:presLayoutVars>
      </dgm:prSet>
      <dgm:spPr/>
      <dgm:t>
        <a:bodyPr/>
        <a:lstStyle/>
        <a:p>
          <a:endParaRPr lang="en-GB"/>
        </a:p>
      </dgm:t>
    </dgm:pt>
    <dgm:pt modelId="{80BA8FBC-EDBF-4B58-9E1A-F4096F640778}" type="pres">
      <dgm:prSet presAssocID="{479A67D0-D800-4B68-A41C-6808FD87C5D7}" presName="negativeSpace" presStyleCnt="0"/>
      <dgm:spPr/>
      <dgm:t>
        <a:bodyPr/>
        <a:lstStyle/>
        <a:p>
          <a:endParaRPr lang="en-US"/>
        </a:p>
      </dgm:t>
    </dgm:pt>
    <dgm:pt modelId="{66880FD2-E4BE-45FD-8994-5A3A49566D40}" type="pres">
      <dgm:prSet presAssocID="{479A67D0-D800-4B68-A41C-6808FD87C5D7}" presName="childText" presStyleLbl="conFgAcc1" presStyleIdx="2" presStyleCnt="4">
        <dgm:presLayoutVars>
          <dgm:bulletEnabled val="1"/>
        </dgm:presLayoutVars>
      </dgm:prSet>
      <dgm:spPr/>
      <dgm:t>
        <a:bodyPr/>
        <a:lstStyle/>
        <a:p>
          <a:endParaRPr lang="en-US"/>
        </a:p>
      </dgm:t>
    </dgm:pt>
    <dgm:pt modelId="{A04719D3-8C38-417B-AF02-4B4945D34CDC}" type="pres">
      <dgm:prSet presAssocID="{FFCB1652-3552-4E67-8B43-1864CE2833B2}" presName="spaceBetweenRectangles" presStyleCnt="0"/>
      <dgm:spPr/>
      <dgm:t>
        <a:bodyPr/>
        <a:lstStyle/>
        <a:p>
          <a:endParaRPr lang="en-US"/>
        </a:p>
      </dgm:t>
    </dgm:pt>
    <dgm:pt modelId="{6AE40AC8-2F2E-4204-A267-C345BEB54B0D}" type="pres">
      <dgm:prSet presAssocID="{B7566BE0-4481-41DB-B9DE-043DB444C492}" presName="parentLin" presStyleCnt="0"/>
      <dgm:spPr/>
      <dgm:t>
        <a:bodyPr/>
        <a:lstStyle/>
        <a:p>
          <a:endParaRPr lang="en-US"/>
        </a:p>
      </dgm:t>
    </dgm:pt>
    <dgm:pt modelId="{E076C0B0-4988-4900-860D-2CA4041E4E31}" type="pres">
      <dgm:prSet presAssocID="{B7566BE0-4481-41DB-B9DE-043DB444C492}" presName="parentLeftMargin" presStyleLbl="node1" presStyleIdx="2" presStyleCnt="4"/>
      <dgm:spPr/>
      <dgm:t>
        <a:bodyPr/>
        <a:lstStyle/>
        <a:p>
          <a:endParaRPr lang="en-GB"/>
        </a:p>
      </dgm:t>
    </dgm:pt>
    <dgm:pt modelId="{44D81050-EA13-4142-A588-5D6966D345D6}" type="pres">
      <dgm:prSet presAssocID="{B7566BE0-4481-41DB-B9DE-043DB444C492}" presName="parentText" presStyleLbl="node1" presStyleIdx="3" presStyleCnt="4" custScaleX="126932">
        <dgm:presLayoutVars>
          <dgm:chMax val="0"/>
          <dgm:bulletEnabled val="1"/>
        </dgm:presLayoutVars>
      </dgm:prSet>
      <dgm:spPr/>
      <dgm:t>
        <a:bodyPr/>
        <a:lstStyle/>
        <a:p>
          <a:endParaRPr lang="en-GB"/>
        </a:p>
      </dgm:t>
    </dgm:pt>
    <dgm:pt modelId="{B183CB1E-9AF9-4078-9FF0-D69A5958B19E}" type="pres">
      <dgm:prSet presAssocID="{B7566BE0-4481-41DB-B9DE-043DB444C492}" presName="negativeSpace" presStyleCnt="0"/>
      <dgm:spPr/>
      <dgm:t>
        <a:bodyPr/>
        <a:lstStyle/>
        <a:p>
          <a:endParaRPr lang="en-US"/>
        </a:p>
      </dgm:t>
    </dgm:pt>
    <dgm:pt modelId="{5D289BDA-5137-48C6-8C68-845174C4942E}" type="pres">
      <dgm:prSet presAssocID="{B7566BE0-4481-41DB-B9DE-043DB444C492}" presName="childText" presStyleLbl="conFgAcc1" presStyleIdx="3" presStyleCnt="4">
        <dgm:presLayoutVars>
          <dgm:bulletEnabled val="1"/>
        </dgm:presLayoutVars>
      </dgm:prSet>
      <dgm:spPr/>
      <dgm:t>
        <a:bodyPr/>
        <a:lstStyle/>
        <a:p>
          <a:endParaRPr lang="en-US"/>
        </a:p>
      </dgm:t>
    </dgm:pt>
  </dgm:ptLst>
  <dgm:cxnLst>
    <dgm:cxn modelId="{113C5094-57CB-4177-BEB3-7B5019CE1198}" type="presOf" srcId="{B7566BE0-4481-41DB-B9DE-043DB444C492}" destId="{44D81050-EA13-4142-A588-5D6966D345D6}" srcOrd="1" destOrd="0" presId="urn:microsoft.com/office/officeart/2005/8/layout/list1"/>
    <dgm:cxn modelId="{BFD4D22F-8FE6-4518-B9EE-3BE0BDF4FFF1}" type="presOf" srcId="{3819BD1F-8743-4B42-84A6-7A692BF6CF41}" destId="{053F9EBA-935E-444A-B8EB-056A7E5F9F54}" srcOrd="1" destOrd="0" presId="urn:microsoft.com/office/officeart/2005/8/layout/list1"/>
    <dgm:cxn modelId="{F89A4BC5-A7DA-48A2-8D3F-ED2AE26745B6}" srcId="{132F2D41-65D4-40DA-81A2-268061F96E95}" destId="{3E225520-6A02-4F84-AA62-B253C683442C}" srcOrd="0" destOrd="0" parTransId="{1BC47521-8E9B-4C36-9230-5C703495BDE8}" sibTransId="{798027B5-0BC4-4B91-83B3-CEFAA25B6B4A}"/>
    <dgm:cxn modelId="{1501DC98-5E85-469F-94C6-36FD461F9814}" type="presOf" srcId="{3819BD1F-8743-4B42-84A6-7A692BF6CF41}" destId="{8F0CC67F-6570-4614-9E38-86BC559A1198}" srcOrd="0" destOrd="0" presId="urn:microsoft.com/office/officeart/2005/8/layout/list1"/>
    <dgm:cxn modelId="{DE2E22BD-A7FA-40E7-AF7D-2067873A916D}" type="presOf" srcId="{B7566BE0-4481-41DB-B9DE-043DB444C492}" destId="{E076C0B0-4988-4900-860D-2CA4041E4E31}" srcOrd="0" destOrd="0" presId="urn:microsoft.com/office/officeart/2005/8/layout/list1"/>
    <dgm:cxn modelId="{098AFE90-0E2A-4BD9-8B65-EA84AAEDD66A}" type="presOf" srcId="{132F2D41-65D4-40DA-81A2-268061F96E95}" destId="{FF7CF0C2-864F-4FD5-9B44-17E26BD2D71C}" srcOrd="0" destOrd="0" presId="urn:microsoft.com/office/officeart/2005/8/layout/list1"/>
    <dgm:cxn modelId="{2B8CC3E4-F99C-452A-8C70-28823F00A55F}" type="presOf" srcId="{3E225520-6A02-4F84-AA62-B253C683442C}" destId="{51A35F00-4BDC-4387-B80E-10C1A0218655}" srcOrd="0" destOrd="0" presId="urn:microsoft.com/office/officeart/2005/8/layout/list1"/>
    <dgm:cxn modelId="{59CF6136-1E45-4DC5-B25A-468BF5C80F7D}" srcId="{132F2D41-65D4-40DA-81A2-268061F96E95}" destId="{479A67D0-D800-4B68-A41C-6808FD87C5D7}" srcOrd="2" destOrd="0" parTransId="{7B68819F-9B83-49C6-8DCF-188F88B01134}" sibTransId="{FFCB1652-3552-4E67-8B43-1864CE2833B2}"/>
    <dgm:cxn modelId="{637B88BE-9ADB-45EF-ADA9-D48AC6B747D6}" srcId="{132F2D41-65D4-40DA-81A2-268061F96E95}" destId="{B7566BE0-4481-41DB-B9DE-043DB444C492}" srcOrd="3" destOrd="0" parTransId="{17D77854-07E2-48DA-AC28-F65A76664EF4}" sibTransId="{C32CE038-AE0F-4BD9-8FC6-6FDE90A03268}"/>
    <dgm:cxn modelId="{B5CD9E6A-7591-4FE1-A2C1-78A0427E5DA9}" type="presOf" srcId="{3E225520-6A02-4F84-AA62-B253C683442C}" destId="{13F29EE8-4F0C-488A-A067-F678AA6E3AB9}" srcOrd="1" destOrd="0" presId="urn:microsoft.com/office/officeart/2005/8/layout/list1"/>
    <dgm:cxn modelId="{D5EFE43B-66CC-42A6-9A3A-960F76414E2E}" srcId="{132F2D41-65D4-40DA-81A2-268061F96E95}" destId="{3819BD1F-8743-4B42-84A6-7A692BF6CF41}" srcOrd="1" destOrd="0" parTransId="{FCF4A483-766E-4CDE-B97C-F78354B5EF6F}" sibTransId="{5CCDDEA4-30F7-4AC7-B22D-5DA7F9CC910D}"/>
    <dgm:cxn modelId="{9317FBB1-275F-45DF-BEB9-481000B4E15B}" type="presOf" srcId="{479A67D0-D800-4B68-A41C-6808FD87C5D7}" destId="{A1C8693A-194E-4DED-81EC-D2C156B7DA39}" srcOrd="1" destOrd="0" presId="urn:microsoft.com/office/officeart/2005/8/layout/list1"/>
    <dgm:cxn modelId="{117796EA-447B-44E9-AE28-45E195D352C0}" type="presOf" srcId="{479A67D0-D800-4B68-A41C-6808FD87C5D7}" destId="{2BF27E1A-7D8B-43FE-9470-F100E8C9F69F}" srcOrd="0" destOrd="0" presId="urn:microsoft.com/office/officeart/2005/8/layout/list1"/>
    <dgm:cxn modelId="{C2031308-213C-49E8-AE3D-AAFE5DB702B1}" type="presParOf" srcId="{FF7CF0C2-864F-4FD5-9B44-17E26BD2D71C}" destId="{79BC2AA1-EB20-4015-AF49-B7ADF40CF268}" srcOrd="0" destOrd="0" presId="urn:microsoft.com/office/officeart/2005/8/layout/list1"/>
    <dgm:cxn modelId="{B25B8018-23F8-4BE7-9711-0BF6781AF5C5}" type="presParOf" srcId="{79BC2AA1-EB20-4015-AF49-B7ADF40CF268}" destId="{51A35F00-4BDC-4387-B80E-10C1A0218655}" srcOrd="0" destOrd="0" presId="urn:microsoft.com/office/officeart/2005/8/layout/list1"/>
    <dgm:cxn modelId="{DAD9011E-80F8-4C18-BA53-74E30D1D52F5}" type="presParOf" srcId="{79BC2AA1-EB20-4015-AF49-B7ADF40CF268}" destId="{13F29EE8-4F0C-488A-A067-F678AA6E3AB9}" srcOrd="1" destOrd="0" presId="urn:microsoft.com/office/officeart/2005/8/layout/list1"/>
    <dgm:cxn modelId="{852462BD-2238-4AAF-BFDB-70892552604C}" type="presParOf" srcId="{FF7CF0C2-864F-4FD5-9B44-17E26BD2D71C}" destId="{A38C3363-6519-48C1-A747-63F394BBF20B}" srcOrd="1" destOrd="0" presId="urn:microsoft.com/office/officeart/2005/8/layout/list1"/>
    <dgm:cxn modelId="{B86F5897-EAC3-4034-801C-13764648EAAB}" type="presParOf" srcId="{FF7CF0C2-864F-4FD5-9B44-17E26BD2D71C}" destId="{D042AE71-EC9E-4B51-B290-E2AA786D3D26}" srcOrd="2" destOrd="0" presId="urn:microsoft.com/office/officeart/2005/8/layout/list1"/>
    <dgm:cxn modelId="{A91A7647-BA99-4117-9819-415DE6810C9A}" type="presParOf" srcId="{FF7CF0C2-864F-4FD5-9B44-17E26BD2D71C}" destId="{7989E92D-407D-41DB-BB06-9BA2F6A4ECC7}" srcOrd="3" destOrd="0" presId="urn:microsoft.com/office/officeart/2005/8/layout/list1"/>
    <dgm:cxn modelId="{4BBA4D44-2964-4730-949D-9A8E36DCA51D}" type="presParOf" srcId="{FF7CF0C2-864F-4FD5-9B44-17E26BD2D71C}" destId="{28EC71EE-C174-4A70-AF35-36CD3269483D}" srcOrd="4" destOrd="0" presId="urn:microsoft.com/office/officeart/2005/8/layout/list1"/>
    <dgm:cxn modelId="{D95FE059-F613-499A-8439-4446144EE6ED}" type="presParOf" srcId="{28EC71EE-C174-4A70-AF35-36CD3269483D}" destId="{8F0CC67F-6570-4614-9E38-86BC559A1198}" srcOrd="0" destOrd="0" presId="urn:microsoft.com/office/officeart/2005/8/layout/list1"/>
    <dgm:cxn modelId="{FD7EBDAD-596F-4C7C-9AA7-742942867BE6}" type="presParOf" srcId="{28EC71EE-C174-4A70-AF35-36CD3269483D}" destId="{053F9EBA-935E-444A-B8EB-056A7E5F9F54}" srcOrd="1" destOrd="0" presId="urn:microsoft.com/office/officeart/2005/8/layout/list1"/>
    <dgm:cxn modelId="{AE56B1C5-D390-494A-9C31-EFC9AA93D388}" type="presParOf" srcId="{FF7CF0C2-864F-4FD5-9B44-17E26BD2D71C}" destId="{5CC98B18-2F04-482D-87FD-1C3F87E8AC17}" srcOrd="5" destOrd="0" presId="urn:microsoft.com/office/officeart/2005/8/layout/list1"/>
    <dgm:cxn modelId="{059B6201-3FA1-4C35-9088-D71C35DE2D05}" type="presParOf" srcId="{FF7CF0C2-864F-4FD5-9B44-17E26BD2D71C}" destId="{792D8AED-B488-4996-ADA4-D22C0E76ACFA}" srcOrd="6" destOrd="0" presId="urn:microsoft.com/office/officeart/2005/8/layout/list1"/>
    <dgm:cxn modelId="{FE3FE5C8-9112-432D-897B-DF00F6A2840C}" type="presParOf" srcId="{FF7CF0C2-864F-4FD5-9B44-17E26BD2D71C}" destId="{4299F35E-56A4-413D-A832-E6C13EA9DAEB}" srcOrd="7" destOrd="0" presId="urn:microsoft.com/office/officeart/2005/8/layout/list1"/>
    <dgm:cxn modelId="{AEFDD422-8441-4D15-8FEC-7CD6C9EFABBA}" type="presParOf" srcId="{FF7CF0C2-864F-4FD5-9B44-17E26BD2D71C}" destId="{D634AA8F-C382-4259-91A1-65F339A3A8BA}" srcOrd="8" destOrd="0" presId="urn:microsoft.com/office/officeart/2005/8/layout/list1"/>
    <dgm:cxn modelId="{54EF4739-8E68-4E9D-9768-1007596793B0}" type="presParOf" srcId="{D634AA8F-C382-4259-91A1-65F339A3A8BA}" destId="{2BF27E1A-7D8B-43FE-9470-F100E8C9F69F}" srcOrd="0" destOrd="0" presId="urn:microsoft.com/office/officeart/2005/8/layout/list1"/>
    <dgm:cxn modelId="{E0A49220-D0FA-4AD9-9467-0C4414F85FDD}" type="presParOf" srcId="{D634AA8F-C382-4259-91A1-65F339A3A8BA}" destId="{A1C8693A-194E-4DED-81EC-D2C156B7DA39}" srcOrd="1" destOrd="0" presId="urn:microsoft.com/office/officeart/2005/8/layout/list1"/>
    <dgm:cxn modelId="{3B1F8D32-66B3-4F58-ADE8-2F31F28DD67D}" type="presParOf" srcId="{FF7CF0C2-864F-4FD5-9B44-17E26BD2D71C}" destId="{80BA8FBC-EDBF-4B58-9E1A-F4096F640778}" srcOrd="9" destOrd="0" presId="urn:microsoft.com/office/officeart/2005/8/layout/list1"/>
    <dgm:cxn modelId="{41F21677-1A58-41D0-BEB6-FA99454F4BBA}" type="presParOf" srcId="{FF7CF0C2-864F-4FD5-9B44-17E26BD2D71C}" destId="{66880FD2-E4BE-45FD-8994-5A3A49566D40}" srcOrd="10" destOrd="0" presId="urn:microsoft.com/office/officeart/2005/8/layout/list1"/>
    <dgm:cxn modelId="{0117D77F-897C-44CB-8347-5D1C2DFC3F1A}" type="presParOf" srcId="{FF7CF0C2-864F-4FD5-9B44-17E26BD2D71C}" destId="{A04719D3-8C38-417B-AF02-4B4945D34CDC}" srcOrd="11" destOrd="0" presId="urn:microsoft.com/office/officeart/2005/8/layout/list1"/>
    <dgm:cxn modelId="{C065A382-7D14-4947-B708-C57610A53AB3}" type="presParOf" srcId="{FF7CF0C2-864F-4FD5-9B44-17E26BD2D71C}" destId="{6AE40AC8-2F2E-4204-A267-C345BEB54B0D}" srcOrd="12" destOrd="0" presId="urn:microsoft.com/office/officeart/2005/8/layout/list1"/>
    <dgm:cxn modelId="{CC27C167-7AA9-4DD4-99FF-2CD6E921DD61}" type="presParOf" srcId="{6AE40AC8-2F2E-4204-A267-C345BEB54B0D}" destId="{E076C0B0-4988-4900-860D-2CA4041E4E31}" srcOrd="0" destOrd="0" presId="urn:microsoft.com/office/officeart/2005/8/layout/list1"/>
    <dgm:cxn modelId="{B0FA73AD-3030-4F9F-944D-2C7185CDFD91}" type="presParOf" srcId="{6AE40AC8-2F2E-4204-A267-C345BEB54B0D}" destId="{44D81050-EA13-4142-A588-5D6966D345D6}" srcOrd="1" destOrd="0" presId="urn:microsoft.com/office/officeart/2005/8/layout/list1"/>
    <dgm:cxn modelId="{A5AC75C8-7F6C-4438-8C7D-4F2E27B79289}" type="presParOf" srcId="{FF7CF0C2-864F-4FD5-9B44-17E26BD2D71C}" destId="{B183CB1E-9AF9-4078-9FF0-D69A5958B19E}" srcOrd="13" destOrd="0" presId="urn:microsoft.com/office/officeart/2005/8/layout/list1"/>
    <dgm:cxn modelId="{BAE85161-5D28-4299-8581-7833B0DEF9FB}" type="presParOf" srcId="{FF7CF0C2-864F-4FD5-9B44-17E26BD2D71C}" destId="{5D289BDA-5137-48C6-8C68-845174C4942E}"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350141C9-CADB-40D4-A9B8-F520F7F60F36}" type="doc">
      <dgm:prSet loTypeId="urn:microsoft.com/office/officeart/2005/8/layout/pList2" loCatId="picture" qsTypeId="urn:microsoft.com/office/officeart/2005/8/quickstyle/simple1" qsCatId="simple" csTypeId="urn:microsoft.com/office/officeart/2005/8/colors/accent1_2" csCatId="accent1" phldr="1"/>
      <dgm:spPr/>
    </dgm:pt>
    <dgm:pt modelId="{67F792E3-A63A-4F48-879F-D6CBCF3AEF81}">
      <dgm:prSet phldrT="[Text]"/>
      <dgm:spPr/>
      <dgm:t>
        <a:bodyPr/>
        <a:lstStyle/>
        <a:p>
          <a:r>
            <a:rPr lang="vi-VN" dirty="0" smtClean="0"/>
            <a:t>Xem tranh</a:t>
          </a:r>
          <a:endParaRPr lang="en-GB" dirty="0"/>
        </a:p>
      </dgm:t>
    </dgm:pt>
    <dgm:pt modelId="{28AA0B97-CAF3-4A44-8F5F-26C1D8437145}" type="parTrans" cxnId="{5586814D-60B3-499C-8DB0-F93BEEC7A256}">
      <dgm:prSet/>
      <dgm:spPr/>
      <dgm:t>
        <a:bodyPr/>
        <a:lstStyle/>
        <a:p>
          <a:endParaRPr lang="en-GB"/>
        </a:p>
      </dgm:t>
    </dgm:pt>
    <dgm:pt modelId="{7186BE35-CA7D-418D-B966-3AAC36D3AC79}" type="sibTrans" cxnId="{5586814D-60B3-499C-8DB0-F93BEEC7A256}">
      <dgm:prSet/>
      <dgm:spPr/>
      <dgm:t>
        <a:bodyPr/>
        <a:lstStyle/>
        <a:p>
          <a:endParaRPr lang="en-GB"/>
        </a:p>
      </dgm:t>
    </dgm:pt>
    <dgm:pt modelId="{642C2379-9674-433D-AD70-C2EA44A4A8DF}">
      <dgm:prSet phldrT="[Text]"/>
      <dgm:spPr/>
      <dgm:t>
        <a:bodyPr/>
        <a:lstStyle/>
        <a:p>
          <a:r>
            <a:rPr lang="vi-VN" dirty="0" smtClean="0"/>
            <a:t>Nghe nhạc</a:t>
          </a:r>
          <a:endParaRPr lang="en-GB" dirty="0"/>
        </a:p>
      </dgm:t>
    </dgm:pt>
    <dgm:pt modelId="{77B4D48C-9A4A-431B-89E3-29A4C74A47F7}" type="parTrans" cxnId="{C7EBE6EF-78EB-48B9-AC65-C2B25A468153}">
      <dgm:prSet/>
      <dgm:spPr/>
      <dgm:t>
        <a:bodyPr/>
        <a:lstStyle/>
        <a:p>
          <a:endParaRPr lang="en-GB"/>
        </a:p>
      </dgm:t>
    </dgm:pt>
    <dgm:pt modelId="{128F11A1-321A-4247-B7EC-2F0689F4F28B}" type="sibTrans" cxnId="{C7EBE6EF-78EB-48B9-AC65-C2B25A468153}">
      <dgm:prSet/>
      <dgm:spPr/>
      <dgm:t>
        <a:bodyPr/>
        <a:lstStyle/>
        <a:p>
          <a:endParaRPr lang="en-GB"/>
        </a:p>
      </dgm:t>
    </dgm:pt>
    <dgm:pt modelId="{7EA8BDC2-BA33-4C3F-85B4-DBFA976C339D}">
      <dgm:prSet phldrT="[Text]"/>
      <dgm:spPr/>
      <dgm:t>
        <a:bodyPr/>
        <a:lstStyle/>
        <a:p>
          <a:r>
            <a:rPr lang="vi-VN" dirty="0" smtClean="0"/>
            <a:t>Chơi </a:t>
          </a:r>
          <a:endParaRPr lang="en-GB" dirty="0"/>
        </a:p>
      </dgm:t>
    </dgm:pt>
    <dgm:pt modelId="{E2E4806D-9602-4DD7-A8B4-C45FFC6A9AB1}" type="parTrans" cxnId="{74539094-6A7C-4EF7-82E8-A0E373FA368E}">
      <dgm:prSet/>
      <dgm:spPr/>
      <dgm:t>
        <a:bodyPr/>
        <a:lstStyle/>
        <a:p>
          <a:endParaRPr lang="en-GB"/>
        </a:p>
      </dgm:t>
    </dgm:pt>
    <dgm:pt modelId="{D8D8F814-64EE-45B6-BA24-CBF97A5AD5DD}" type="sibTrans" cxnId="{74539094-6A7C-4EF7-82E8-A0E373FA368E}">
      <dgm:prSet/>
      <dgm:spPr/>
      <dgm:t>
        <a:bodyPr/>
        <a:lstStyle/>
        <a:p>
          <a:endParaRPr lang="en-GB"/>
        </a:p>
      </dgm:t>
    </dgm:pt>
    <dgm:pt modelId="{70A38DE7-2419-4B08-B5A3-2C3E25C24382}" type="pres">
      <dgm:prSet presAssocID="{350141C9-CADB-40D4-A9B8-F520F7F60F36}" presName="Name0" presStyleCnt="0">
        <dgm:presLayoutVars>
          <dgm:dir/>
          <dgm:resizeHandles val="exact"/>
        </dgm:presLayoutVars>
      </dgm:prSet>
      <dgm:spPr/>
    </dgm:pt>
    <dgm:pt modelId="{C6EE1F22-0836-43D7-9C4E-F49629E3599C}" type="pres">
      <dgm:prSet presAssocID="{350141C9-CADB-40D4-A9B8-F520F7F60F36}" presName="bkgdShp" presStyleLbl="alignAccFollowNode1" presStyleIdx="0" presStyleCnt="1"/>
      <dgm:spPr/>
    </dgm:pt>
    <dgm:pt modelId="{4AF90AC8-6C71-4B20-AEEA-BCBDD5A6BFC5}" type="pres">
      <dgm:prSet presAssocID="{350141C9-CADB-40D4-A9B8-F520F7F60F36}" presName="linComp" presStyleCnt="0"/>
      <dgm:spPr/>
    </dgm:pt>
    <dgm:pt modelId="{2530C899-3AFF-48D2-A662-5C7E89CCE96F}" type="pres">
      <dgm:prSet presAssocID="{67F792E3-A63A-4F48-879F-D6CBCF3AEF81}" presName="compNode" presStyleCnt="0"/>
      <dgm:spPr/>
    </dgm:pt>
    <dgm:pt modelId="{2B2924E9-BB93-4700-BB64-27720E86C0CB}" type="pres">
      <dgm:prSet presAssocID="{67F792E3-A63A-4F48-879F-D6CBCF3AEF81}" presName="node" presStyleLbl="node1" presStyleIdx="0" presStyleCnt="3">
        <dgm:presLayoutVars>
          <dgm:bulletEnabled val="1"/>
        </dgm:presLayoutVars>
      </dgm:prSet>
      <dgm:spPr/>
      <dgm:t>
        <a:bodyPr/>
        <a:lstStyle/>
        <a:p>
          <a:endParaRPr lang="en-GB"/>
        </a:p>
      </dgm:t>
    </dgm:pt>
    <dgm:pt modelId="{3D252DF7-61B1-4C77-AB44-74AB63497304}" type="pres">
      <dgm:prSet presAssocID="{67F792E3-A63A-4F48-879F-D6CBCF3AEF81}" presName="invisiNode" presStyleLbl="node1" presStyleIdx="0" presStyleCnt="3"/>
      <dgm:spPr/>
    </dgm:pt>
    <dgm:pt modelId="{1659A934-AB52-45CC-9A5B-A5C33B62ABD6}" type="pres">
      <dgm:prSet presAssocID="{67F792E3-A63A-4F48-879F-D6CBCF3AEF81}"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2000" b="-2000"/>
          </a:stretch>
        </a:blipFill>
      </dgm:spPr>
    </dgm:pt>
    <dgm:pt modelId="{D0DB7782-F20E-438B-B0F2-8B9066583331}" type="pres">
      <dgm:prSet presAssocID="{7186BE35-CA7D-418D-B966-3AAC36D3AC79}" presName="sibTrans" presStyleLbl="sibTrans2D1" presStyleIdx="0" presStyleCnt="0"/>
      <dgm:spPr/>
      <dgm:t>
        <a:bodyPr/>
        <a:lstStyle/>
        <a:p>
          <a:endParaRPr lang="en-GB"/>
        </a:p>
      </dgm:t>
    </dgm:pt>
    <dgm:pt modelId="{0843AB4B-64CB-46E4-A81D-78656F34FC0A}" type="pres">
      <dgm:prSet presAssocID="{642C2379-9674-433D-AD70-C2EA44A4A8DF}" presName="compNode" presStyleCnt="0"/>
      <dgm:spPr/>
    </dgm:pt>
    <dgm:pt modelId="{944677AF-0822-48ED-80FB-1F09CBB4E17E}" type="pres">
      <dgm:prSet presAssocID="{642C2379-9674-433D-AD70-C2EA44A4A8DF}" presName="node" presStyleLbl="node1" presStyleIdx="1" presStyleCnt="3">
        <dgm:presLayoutVars>
          <dgm:bulletEnabled val="1"/>
        </dgm:presLayoutVars>
      </dgm:prSet>
      <dgm:spPr/>
      <dgm:t>
        <a:bodyPr/>
        <a:lstStyle/>
        <a:p>
          <a:endParaRPr lang="en-GB"/>
        </a:p>
      </dgm:t>
    </dgm:pt>
    <dgm:pt modelId="{6D07DB49-B64C-4E37-87D8-3C6043418628}" type="pres">
      <dgm:prSet presAssocID="{642C2379-9674-433D-AD70-C2EA44A4A8DF}" presName="invisiNode" presStyleLbl="node1" presStyleIdx="1" presStyleCnt="3"/>
      <dgm:spPr/>
    </dgm:pt>
    <dgm:pt modelId="{F83E9F80-2FAF-4720-A34E-AA6D6FECF74B}" type="pres">
      <dgm:prSet presAssocID="{642C2379-9674-433D-AD70-C2EA44A4A8DF}"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33000" b="-33000"/>
          </a:stretch>
        </a:blipFill>
      </dgm:spPr>
    </dgm:pt>
    <dgm:pt modelId="{3B4E43C9-EF2A-47DB-9A30-13F4AF3F1B2C}" type="pres">
      <dgm:prSet presAssocID="{128F11A1-321A-4247-B7EC-2F0689F4F28B}" presName="sibTrans" presStyleLbl="sibTrans2D1" presStyleIdx="0" presStyleCnt="0"/>
      <dgm:spPr/>
      <dgm:t>
        <a:bodyPr/>
        <a:lstStyle/>
        <a:p>
          <a:endParaRPr lang="en-GB"/>
        </a:p>
      </dgm:t>
    </dgm:pt>
    <dgm:pt modelId="{150F130E-E14F-409B-8F36-8DD25E22FAFD}" type="pres">
      <dgm:prSet presAssocID="{7EA8BDC2-BA33-4C3F-85B4-DBFA976C339D}" presName="compNode" presStyleCnt="0"/>
      <dgm:spPr/>
    </dgm:pt>
    <dgm:pt modelId="{F8ED4322-C27B-4876-A5A1-E117E3E2406F}" type="pres">
      <dgm:prSet presAssocID="{7EA8BDC2-BA33-4C3F-85B4-DBFA976C339D}" presName="node" presStyleLbl="node1" presStyleIdx="2" presStyleCnt="3">
        <dgm:presLayoutVars>
          <dgm:bulletEnabled val="1"/>
        </dgm:presLayoutVars>
      </dgm:prSet>
      <dgm:spPr/>
      <dgm:t>
        <a:bodyPr/>
        <a:lstStyle/>
        <a:p>
          <a:endParaRPr lang="en-GB"/>
        </a:p>
      </dgm:t>
    </dgm:pt>
    <dgm:pt modelId="{ED68666B-CB06-43DD-8B8D-C7EF354DA62E}" type="pres">
      <dgm:prSet presAssocID="{7EA8BDC2-BA33-4C3F-85B4-DBFA976C339D}" presName="invisiNode" presStyleLbl="node1" presStyleIdx="2" presStyleCnt="3"/>
      <dgm:spPr/>
    </dgm:pt>
    <dgm:pt modelId="{73ED12B5-E351-466B-8218-ACC04B702F7F}" type="pres">
      <dgm:prSet presAssocID="{7EA8BDC2-BA33-4C3F-85B4-DBFA976C339D}" presName="imagNod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6000" b="-6000"/>
          </a:stretch>
        </a:blipFill>
      </dgm:spPr>
    </dgm:pt>
  </dgm:ptLst>
  <dgm:cxnLst>
    <dgm:cxn modelId="{DFBEFBEF-99C4-4FAD-BF5D-621AA5590A81}" type="presOf" srcId="{642C2379-9674-433D-AD70-C2EA44A4A8DF}" destId="{944677AF-0822-48ED-80FB-1F09CBB4E17E}" srcOrd="0" destOrd="0" presId="urn:microsoft.com/office/officeart/2005/8/layout/pList2"/>
    <dgm:cxn modelId="{3ABD3A62-C85F-4D96-A462-21846C39674C}" type="presOf" srcId="{7EA8BDC2-BA33-4C3F-85B4-DBFA976C339D}" destId="{F8ED4322-C27B-4876-A5A1-E117E3E2406F}" srcOrd="0" destOrd="0" presId="urn:microsoft.com/office/officeart/2005/8/layout/pList2"/>
    <dgm:cxn modelId="{5586814D-60B3-499C-8DB0-F93BEEC7A256}" srcId="{350141C9-CADB-40D4-A9B8-F520F7F60F36}" destId="{67F792E3-A63A-4F48-879F-D6CBCF3AEF81}" srcOrd="0" destOrd="0" parTransId="{28AA0B97-CAF3-4A44-8F5F-26C1D8437145}" sibTransId="{7186BE35-CA7D-418D-B966-3AAC36D3AC79}"/>
    <dgm:cxn modelId="{EF960790-B93E-4E96-BD07-3088AAF3749D}" type="presOf" srcId="{67F792E3-A63A-4F48-879F-D6CBCF3AEF81}" destId="{2B2924E9-BB93-4700-BB64-27720E86C0CB}" srcOrd="0" destOrd="0" presId="urn:microsoft.com/office/officeart/2005/8/layout/pList2"/>
    <dgm:cxn modelId="{4FF70B77-6F01-4C7C-A5C3-B357DFB905EC}" type="presOf" srcId="{7186BE35-CA7D-418D-B966-3AAC36D3AC79}" destId="{D0DB7782-F20E-438B-B0F2-8B9066583331}" srcOrd="0" destOrd="0" presId="urn:microsoft.com/office/officeart/2005/8/layout/pList2"/>
    <dgm:cxn modelId="{7655492E-2C8C-479A-90FB-08643FABB9BE}" type="presOf" srcId="{350141C9-CADB-40D4-A9B8-F520F7F60F36}" destId="{70A38DE7-2419-4B08-B5A3-2C3E25C24382}" srcOrd="0" destOrd="0" presId="urn:microsoft.com/office/officeart/2005/8/layout/pList2"/>
    <dgm:cxn modelId="{C7EBE6EF-78EB-48B9-AC65-C2B25A468153}" srcId="{350141C9-CADB-40D4-A9B8-F520F7F60F36}" destId="{642C2379-9674-433D-AD70-C2EA44A4A8DF}" srcOrd="1" destOrd="0" parTransId="{77B4D48C-9A4A-431B-89E3-29A4C74A47F7}" sibTransId="{128F11A1-321A-4247-B7EC-2F0689F4F28B}"/>
    <dgm:cxn modelId="{74539094-6A7C-4EF7-82E8-A0E373FA368E}" srcId="{350141C9-CADB-40D4-A9B8-F520F7F60F36}" destId="{7EA8BDC2-BA33-4C3F-85B4-DBFA976C339D}" srcOrd="2" destOrd="0" parTransId="{E2E4806D-9602-4DD7-A8B4-C45FFC6A9AB1}" sibTransId="{D8D8F814-64EE-45B6-BA24-CBF97A5AD5DD}"/>
    <dgm:cxn modelId="{69A6A879-29A3-43C4-A578-142F6348065F}" type="presOf" srcId="{128F11A1-321A-4247-B7EC-2F0689F4F28B}" destId="{3B4E43C9-EF2A-47DB-9A30-13F4AF3F1B2C}" srcOrd="0" destOrd="0" presId="urn:microsoft.com/office/officeart/2005/8/layout/pList2"/>
    <dgm:cxn modelId="{BBE9058F-3CB0-4962-8D6E-4ADFD8968952}" type="presParOf" srcId="{70A38DE7-2419-4B08-B5A3-2C3E25C24382}" destId="{C6EE1F22-0836-43D7-9C4E-F49629E3599C}" srcOrd="0" destOrd="0" presId="urn:microsoft.com/office/officeart/2005/8/layout/pList2"/>
    <dgm:cxn modelId="{4CBDD9EA-53E9-42F1-9FD8-278655DD847B}" type="presParOf" srcId="{70A38DE7-2419-4B08-B5A3-2C3E25C24382}" destId="{4AF90AC8-6C71-4B20-AEEA-BCBDD5A6BFC5}" srcOrd="1" destOrd="0" presId="urn:microsoft.com/office/officeart/2005/8/layout/pList2"/>
    <dgm:cxn modelId="{50E6DB03-2091-454C-9476-DE2D0BC210DB}" type="presParOf" srcId="{4AF90AC8-6C71-4B20-AEEA-BCBDD5A6BFC5}" destId="{2530C899-3AFF-48D2-A662-5C7E89CCE96F}" srcOrd="0" destOrd="0" presId="urn:microsoft.com/office/officeart/2005/8/layout/pList2"/>
    <dgm:cxn modelId="{3843E9AE-189B-4576-9498-D920DE59C585}" type="presParOf" srcId="{2530C899-3AFF-48D2-A662-5C7E89CCE96F}" destId="{2B2924E9-BB93-4700-BB64-27720E86C0CB}" srcOrd="0" destOrd="0" presId="urn:microsoft.com/office/officeart/2005/8/layout/pList2"/>
    <dgm:cxn modelId="{D54C53EB-A358-4DA1-BA38-9F12B015494F}" type="presParOf" srcId="{2530C899-3AFF-48D2-A662-5C7E89CCE96F}" destId="{3D252DF7-61B1-4C77-AB44-74AB63497304}" srcOrd="1" destOrd="0" presId="urn:microsoft.com/office/officeart/2005/8/layout/pList2"/>
    <dgm:cxn modelId="{C063BEC4-2F53-4D42-ACF2-C1546D487928}" type="presParOf" srcId="{2530C899-3AFF-48D2-A662-5C7E89CCE96F}" destId="{1659A934-AB52-45CC-9A5B-A5C33B62ABD6}" srcOrd="2" destOrd="0" presId="urn:microsoft.com/office/officeart/2005/8/layout/pList2"/>
    <dgm:cxn modelId="{FBE99903-43D6-4D27-A6E5-8697DA0319DF}" type="presParOf" srcId="{4AF90AC8-6C71-4B20-AEEA-BCBDD5A6BFC5}" destId="{D0DB7782-F20E-438B-B0F2-8B9066583331}" srcOrd="1" destOrd="0" presId="urn:microsoft.com/office/officeart/2005/8/layout/pList2"/>
    <dgm:cxn modelId="{72DEFE01-839C-4B99-91D1-86A01F370622}" type="presParOf" srcId="{4AF90AC8-6C71-4B20-AEEA-BCBDD5A6BFC5}" destId="{0843AB4B-64CB-46E4-A81D-78656F34FC0A}" srcOrd="2" destOrd="0" presId="urn:microsoft.com/office/officeart/2005/8/layout/pList2"/>
    <dgm:cxn modelId="{2F11D0C1-C61F-49B9-8BEC-14A95120F8BD}" type="presParOf" srcId="{0843AB4B-64CB-46E4-A81D-78656F34FC0A}" destId="{944677AF-0822-48ED-80FB-1F09CBB4E17E}" srcOrd="0" destOrd="0" presId="urn:microsoft.com/office/officeart/2005/8/layout/pList2"/>
    <dgm:cxn modelId="{2519110A-1D3B-44BD-B1AC-4ACD5D6DBC81}" type="presParOf" srcId="{0843AB4B-64CB-46E4-A81D-78656F34FC0A}" destId="{6D07DB49-B64C-4E37-87D8-3C6043418628}" srcOrd="1" destOrd="0" presId="urn:microsoft.com/office/officeart/2005/8/layout/pList2"/>
    <dgm:cxn modelId="{ABDB7EC9-2284-45DB-90EA-F9C95F0BA66D}" type="presParOf" srcId="{0843AB4B-64CB-46E4-A81D-78656F34FC0A}" destId="{F83E9F80-2FAF-4720-A34E-AA6D6FECF74B}" srcOrd="2" destOrd="0" presId="urn:microsoft.com/office/officeart/2005/8/layout/pList2"/>
    <dgm:cxn modelId="{DD81FAC9-DB9A-4199-9055-106C3DEE4D94}" type="presParOf" srcId="{4AF90AC8-6C71-4B20-AEEA-BCBDD5A6BFC5}" destId="{3B4E43C9-EF2A-47DB-9A30-13F4AF3F1B2C}" srcOrd="3" destOrd="0" presId="urn:microsoft.com/office/officeart/2005/8/layout/pList2"/>
    <dgm:cxn modelId="{BE1C316C-D7C6-478A-99DF-93282C1E8E92}" type="presParOf" srcId="{4AF90AC8-6C71-4B20-AEEA-BCBDD5A6BFC5}" destId="{150F130E-E14F-409B-8F36-8DD25E22FAFD}" srcOrd="4" destOrd="0" presId="urn:microsoft.com/office/officeart/2005/8/layout/pList2"/>
    <dgm:cxn modelId="{1E002AEC-C8D1-4547-B31E-A42E55586968}" type="presParOf" srcId="{150F130E-E14F-409B-8F36-8DD25E22FAFD}" destId="{F8ED4322-C27B-4876-A5A1-E117E3E2406F}" srcOrd="0" destOrd="0" presId="urn:microsoft.com/office/officeart/2005/8/layout/pList2"/>
    <dgm:cxn modelId="{A513D592-3608-4630-B487-62AB0006C8E6}" type="presParOf" srcId="{150F130E-E14F-409B-8F36-8DD25E22FAFD}" destId="{ED68666B-CB06-43DD-8B8D-C7EF354DA62E}" srcOrd="1" destOrd="0" presId="urn:microsoft.com/office/officeart/2005/8/layout/pList2"/>
    <dgm:cxn modelId="{3FEAE5F6-80CA-40A6-9E1A-8287E601E295}" type="presParOf" srcId="{150F130E-E14F-409B-8F36-8DD25E22FAFD}" destId="{73ED12B5-E351-466B-8218-ACC04B702F7F}"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CF0D6F60-6EB4-4E82-BDD6-AB23B874FE66}"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GB"/>
        </a:p>
      </dgm:t>
    </dgm:pt>
    <dgm:pt modelId="{685BD9E3-D1AB-49C9-843F-753ACDD43BF1}">
      <dgm:prSet phldrT="[Text]"/>
      <dgm:spPr/>
      <dgm:t>
        <a:bodyPr/>
        <a:lstStyle/>
        <a:p>
          <a:r>
            <a:rPr lang="vi-VN" dirty="0" smtClean="0"/>
            <a:t>HOẠT ĐỘNG 1</a:t>
          </a:r>
          <a:endParaRPr lang="en-GB" dirty="0"/>
        </a:p>
      </dgm:t>
    </dgm:pt>
    <dgm:pt modelId="{6696654D-4EAB-47D6-AE1D-98544C425045}" type="parTrans" cxnId="{0BC566C7-9338-4546-9E9A-3BD1097E83E7}">
      <dgm:prSet/>
      <dgm:spPr/>
      <dgm:t>
        <a:bodyPr/>
        <a:lstStyle/>
        <a:p>
          <a:endParaRPr lang="en-GB"/>
        </a:p>
      </dgm:t>
    </dgm:pt>
    <dgm:pt modelId="{DD78CEB1-369C-4A94-BA76-CE003E1C5147}" type="sibTrans" cxnId="{0BC566C7-9338-4546-9E9A-3BD1097E83E7}">
      <dgm:prSet/>
      <dgm:spPr/>
      <dgm:t>
        <a:bodyPr/>
        <a:lstStyle/>
        <a:p>
          <a:endParaRPr lang="en-GB"/>
        </a:p>
      </dgm:t>
    </dgm:pt>
    <dgm:pt modelId="{75CDE2A6-328E-4125-A298-EB78DBD91D9D}">
      <dgm:prSet phldrT="[Text]"/>
      <dgm:spPr/>
      <dgm:t>
        <a:bodyPr/>
        <a:lstStyle/>
        <a:p>
          <a:r>
            <a:rPr lang="en-GB" dirty="0" err="1" smtClean="0"/>
            <a:t>Đọc</a:t>
          </a:r>
          <a:endParaRPr lang="en-GB" dirty="0"/>
        </a:p>
      </dgm:t>
    </dgm:pt>
    <dgm:pt modelId="{A446F7B0-ED38-40A8-83A2-C88AF85DFEEB}" type="parTrans" cxnId="{961C1604-88CD-48EF-9ABE-A4F20DDACA9F}">
      <dgm:prSet/>
      <dgm:spPr/>
      <dgm:t>
        <a:bodyPr/>
        <a:lstStyle/>
        <a:p>
          <a:endParaRPr lang="en-GB"/>
        </a:p>
      </dgm:t>
    </dgm:pt>
    <dgm:pt modelId="{CCE095E4-5E9F-4A83-9B21-8D96DDB75F9B}" type="sibTrans" cxnId="{961C1604-88CD-48EF-9ABE-A4F20DDACA9F}">
      <dgm:prSet/>
      <dgm:spPr/>
      <dgm:t>
        <a:bodyPr/>
        <a:lstStyle/>
        <a:p>
          <a:endParaRPr lang="en-GB"/>
        </a:p>
      </dgm:t>
    </dgm:pt>
    <dgm:pt modelId="{78C8D526-052D-47D3-8193-6E812E38A6E2}">
      <dgm:prSet phldrT="[Text]"/>
      <dgm:spPr/>
      <dgm:t>
        <a:bodyPr/>
        <a:lstStyle/>
        <a:p>
          <a:r>
            <a:rPr lang="en-GB" dirty="0" err="1" smtClean="0"/>
            <a:t>Liệt</a:t>
          </a:r>
          <a:r>
            <a:rPr lang="en-GB" dirty="0" smtClean="0"/>
            <a:t> </a:t>
          </a:r>
          <a:r>
            <a:rPr lang="en-GB" dirty="0" err="1" smtClean="0"/>
            <a:t>kê</a:t>
          </a:r>
          <a:r>
            <a:rPr lang="en-GB" dirty="0" smtClean="0"/>
            <a:t> </a:t>
          </a:r>
          <a:r>
            <a:rPr lang="en-GB" dirty="0" err="1" smtClean="0"/>
            <a:t>từ</a:t>
          </a:r>
          <a:r>
            <a:rPr lang="en-GB" dirty="0" smtClean="0"/>
            <a:t> </a:t>
          </a:r>
          <a:r>
            <a:rPr lang="en-GB" dirty="0" err="1" smtClean="0"/>
            <a:t>ngữ</a:t>
          </a:r>
          <a:endParaRPr lang="en-GB" dirty="0"/>
        </a:p>
      </dgm:t>
    </dgm:pt>
    <dgm:pt modelId="{75F4F82B-1161-4A59-9D1A-1B9553BF8750}" type="parTrans" cxnId="{4A640961-6A12-480E-A659-82E49E1D19B5}">
      <dgm:prSet/>
      <dgm:spPr/>
      <dgm:t>
        <a:bodyPr/>
        <a:lstStyle/>
        <a:p>
          <a:endParaRPr lang="en-GB"/>
        </a:p>
      </dgm:t>
    </dgm:pt>
    <dgm:pt modelId="{267AA7AB-CB36-4C79-A55B-FA6F52E7421B}" type="sibTrans" cxnId="{4A640961-6A12-480E-A659-82E49E1D19B5}">
      <dgm:prSet/>
      <dgm:spPr/>
      <dgm:t>
        <a:bodyPr/>
        <a:lstStyle/>
        <a:p>
          <a:endParaRPr lang="en-GB"/>
        </a:p>
      </dgm:t>
    </dgm:pt>
    <dgm:pt modelId="{3234D7F1-9383-4F0C-B7BD-CBF6E4E48F21}">
      <dgm:prSet phldrT="[Text]"/>
      <dgm:spPr/>
      <dgm:t>
        <a:bodyPr/>
        <a:lstStyle/>
        <a:p>
          <a:r>
            <a:rPr lang="vi-VN" dirty="0" smtClean="0"/>
            <a:t>HOẠT ĐỘNG 2</a:t>
          </a:r>
          <a:endParaRPr lang="en-GB" dirty="0"/>
        </a:p>
      </dgm:t>
    </dgm:pt>
    <dgm:pt modelId="{8CEF7AE8-F251-418A-9FA7-43ECA83949E4}" type="parTrans" cxnId="{34805CC9-C200-40F4-81E0-1C6BF88EE54F}">
      <dgm:prSet/>
      <dgm:spPr/>
      <dgm:t>
        <a:bodyPr/>
        <a:lstStyle/>
        <a:p>
          <a:endParaRPr lang="en-GB"/>
        </a:p>
      </dgm:t>
    </dgm:pt>
    <dgm:pt modelId="{6FDD0A54-032B-453B-9C5C-174C56499C90}" type="sibTrans" cxnId="{34805CC9-C200-40F4-81E0-1C6BF88EE54F}">
      <dgm:prSet/>
      <dgm:spPr/>
      <dgm:t>
        <a:bodyPr/>
        <a:lstStyle/>
        <a:p>
          <a:endParaRPr lang="en-GB"/>
        </a:p>
      </dgm:t>
    </dgm:pt>
    <dgm:pt modelId="{D278AB50-D090-44D1-B5C0-D8409A8B71EC}">
      <dgm:prSet phldrT="[Text]"/>
      <dgm:spPr/>
      <dgm:t>
        <a:bodyPr/>
        <a:lstStyle/>
        <a:p>
          <a:r>
            <a:rPr lang="en-US" dirty="0" err="1" smtClean="0"/>
            <a:t>Nhập</a:t>
          </a:r>
          <a:r>
            <a:rPr lang="en-US" dirty="0" smtClean="0"/>
            <a:t> </a:t>
          </a:r>
          <a:r>
            <a:rPr lang="en-US" dirty="0" err="1" smtClean="0"/>
            <a:t>vai</a:t>
          </a:r>
          <a:endParaRPr lang="en-GB" dirty="0"/>
        </a:p>
      </dgm:t>
    </dgm:pt>
    <dgm:pt modelId="{61E1462C-231D-4B4E-B482-8306956D0327}" type="parTrans" cxnId="{64E2EAE3-4776-418C-B256-D06D31B4BB4B}">
      <dgm:prSet/>
      <dgm:spPr/>
      <dgm:t>
        <a:bodyPr/>
        <a:lstStyle/>
        <a:p>
          <a:endParaRPr lang="en-GB"/>
        </a:p>
      </dgm:t>
    </dgm:pt>
    <dgm:pt modelId="{E6FE707F-AF34-4E43-AE32-5E1B882BF264}" type="sibTrans" cxnId="{64E2EAE3-4776-418C-B256-D06D31B4BB4B}">
      <dgm:prSet/>
      <dgm:spPr/>
      <dgm:t>
        <a:bodyPr/>
        <a:lstStyle/>
        <a:p>
          <a:endParaRPr lang="en-GB"/>
        </a:p>
      </dgm:t>
    </dgm:pt>
    <dgm:pt modelId="{6FAA6239-2383-42FE-99F7-861DFF84B023}">
      <dgm:prSet phldrT="[Text]"/>
      <dgm:spPr/>
      <dgm:t>
        <a:bodyPr/>
        <a:lstStyle/>
        <a:p>
          <a:r>
            <a:rPr lang="en-US" dirty="0" err="1" smtClean="0"/>
            <a:t>Tranh</a:t>
          </a:r>
          <a:r>
            <a:rPr lang="en-US" dirty="0" smtClean="0"/>
            <a:t> </a:t>
          </a:r>
          <a:r>
            <a:rPr lang="en-US" dirty="0" err="1" smtClean="0"/>
            <a:t>biện</a:t>
          </a:r>
          <a:r>
            <a:rPr lang="en-US" dirty="0" smtClean="0"/>
            <a:t>, </a:t>
          </a:r>
          <a:r>
            <a:rPr lang="en-US" dirty="0" err="1" smtClean="0"/>
            <a:t>thuyết</a:t>
          </a:r>
          <a:r>
            <a:rPr lang="en-US" dirty="0" smtClean="0"/>
            <a:t> </a:t>
          </a:r>
          <a:r>
            <a:rPr lang="en-US" dirty="0" err="1" smtClean="0"/>
            <a:t>trình</a:t>
          </a:r>
          <a:endParaRPr lang="en-GB" dirty="0"/>
        </a:p>
      </dgm:t>
    </dgm:pt>
    <dgm:pt modelId="{ABD061C8-5CC4-4B55-9279-0050E1A8D768}" type="parTrans" cxnId="{DCC3308F-170F-44C0-A130-4AB816E2202A}">
      <dgm:prSet/>
      <dgm:spPr/>
      <dgm:t>
        <a:bodyPr/>
        <a:lstStyle/>
        <a:p>
          <a:endParaRPr lang="en-GB"/>
        </a:p>
      </dgm:t>
    </dgm:pt>
    <dgm:pt modelId="{65C6A615-06DC-47A3-8CC4-FCDB806348AE}" type="sibTrans" cxnId="{DCC3308F-170F-44C0-A130-4AB816E2202A}">
      <dgm:prSet/>
      <dgm:spPr/>
      <dgm:t>
        <a:bodyPr/>
        <a:lstStyle/>
        <a:p>
          <a:endParaRPr lang="en-GB"/>
        </a:p>
      </dgm:t>
    </dgm:pt>
    <dgm:pt modelId="{25D5D5A5-202F-41DF-AC04-C97EF7FA1B6D}">
      <dgm:prSet phldrT="[Text]"/>
      <dgm:spPr/>
      <dgm:t>
        <a:bodyPr/>
        <a:lstStyle/>
        <a:p>
          <a:r>
            <a:rPr lang="vi-VN" dirty="0" smtClean="0"/>
            <a:t>HOẠT ĐỘNG 3</a:t>
          </a:r>
          <a:endParaRPr lang="en-GB" dirty="0"/>
        </a:p>
      </dgm:t>
    </dgm:pt>
    <dgm:pt modelId="{442A7FAE-F31A-410C-BEFD-3DD1867880F6}" type="parTrans" cxnId="{DF683B3D-8D17-42F8-9269-436DADFCFE72}">
      <dgm:prSet/>
      <dgm:spPr/>
      <dgm:t>
        <a:bodyPr/>
        <a:lstStyle/>
        <a:p>
          <a:endParaRPr lang="en-GB"/>
        </a:p>
      </dgm:t>
    </dgm:pt>
    <dgm:pt modelId="{B69CFD45-E0D3-4387-93E4-461C77A181E4}" type="sibTrans" cxnId="{DF683B3D-8D17-42F8-9269-436DADFCFE72}">
      <dgm:prSet/>
      <dgm:spPr/>
      <dgm:t>
        <a:bodyPr/>
        <a:lstStyle/>
        <a:p>
          <a:endParaRPr lang="en-GB"/>
        </a:p>
      </dgm:t>
    </dgm:pt>
    <dgm:pt modelId="{311CB1B6-4B21-4600-A35E-3A56F4A8BB90}">
      <dgm:prSet phldrT="[Text]"/>
      <dgm:spPr/>
      <dgm:t>
        <a:bodyPr/>
        <a:lstStyle/>
        <a:p>
          <a:r>
            <a:rPr lang="en-GB" dirty="0" err="1" smtClean="0"/>
            <a:t>Giải</a:t>
          </a:r>
          <a:r>
            <a:rPr lang="en-GB" dirty="0" smtClean="0"/>
            <a:t> </a:t>
          </a:r>
          <a:r>
            <a:rPr lang="en-GB" dirty="0" err="1" smtClean="0"/>
            <a:t>pháp</a:t>
          </a:r>
          <a:endParaRPr lang="en-GB" dirty="0"/>
        </a:p>
      </dgm:t>
    </dgm:pt>
    <dgm:pt modelId="{01DEFDCA-C9C2-4782-9B9D-E73D7C3E15B2}" type="parTrans" cxnId="{78DC61DA-EE4F-4FDB-BF2B-179102CA687A}">
      <dgm:prSet/>
      <dgm:spPr/>
      <dgm:t>
        <a:bodyPr/>
        <a:lstStyle/>
        <a:p>
          <a:endParaRPr lang="en-GB"/>
        </a:p>
      </dgm:t>
    </dgm:pt>
    <dgm:pt modelId="{503759FF-DD64-4D77-9B0E-874E85879A37}" type="sibTrans" cxnId="{78DC61DA-EE4F-4FDB-BF2B-179102CA687A}">
      <dgm:prSet/>
      <dgm:spPr/>
      <dgm:t>
        <a:bodyPr/>
        <a:lstStyle/>
        <a:p>
          <a:endParaRPr lang="en-GB"/>
        </a:p>
      </dgm:t>
    </dgm:pt>
    <dgm:pt modelId="{97303354-9D99-45DD-89D4-EF70396DC13D}">
      <dgm:prSet phldrT="[Text]"/>
      <dgm:spPr/>
      <dgm:t>
        <a:bodyPr/>
        <a:lstStyle/>
        <a:p>
          <a:r>
            <a:rPr lang="en-GB" dirty="0" err="1" smtClean="0"/>
            <a:t>Bỏ</a:t>
          </a:r>
          <a:r>
            <a:rPr lang="en-GB" dirty="0" smtClean="0"/>
            <a:t> </a:t>
          </a:r>
          <a:r>
            <a:rPr lang="en-GB" dirty="0" err="1" smtClean="0"/>
            <a:t>phiếu</a:t>
          </a:r>
          <a:endParaRPr lang="en-GB" dirty="0"/>
        </a:p>
      </dgm:t>
    </dgm:pt>
    <dgm:pt modelId="{5008C976-4151-4F0D-A437-6B3E985CF786}" type="parTrans" cxnId="{5C98001B-D0D4-49DD-9765-10CBDF9D91F5}">
      <dgm:prSet/>
      <dgm:spPr/>
      <dgm:t>
        <a:bodyPr/>
        <a:lstStyle/>
        <a:p>
          <a:endParaRPr lang="en-GB"/>
        </a:p>
      </dgm:t>
    </dgm:pt>
    <dgm:pt modelId="{6DDF5642-B981-4D58-BAC9-3AE945A81B00}" type="sibTrans" cxnId="{5C98001B-D0D4-49DD-9765-10CBDF9D91F5}">
      <dgm:prSet/>
      <dgm:spPr/>
      <dgm:t>
        <a:bodyPr/>
        <a:lstStyle/>
        <a:p>
          <a:endParaRPr lang="en-GB"/>
        </a:p>
      </dgm:t>
    </dgm:pt>
    <dgm:pt modelId="{3213DC8B-57E0-4510-B437-74DC2FA10164}" type="pres">
      <dgm:prSet presAssocID="{CF0D6F60-6EB4-4E82-BDD6-AB23B874FE66}" presName="Name0" presStyleCnt="0">
        <dgm:presLayoutVars>
          <dgm:dir/>
          <dgm:animLvl val="lvl"/>
          <dgm:resizeHandles val="exact"/>
        </dgm:presLayoutVars>
      </dgm:prSet>
      <dgm:spPr/>
      <dgm:t>
        <a:bodyPr/>
        <a:lstStyle/>
        <a:p>
          <a:endParaRPr lang="en-GB"/>
        </a:p>
      </dgm:t>
    </dgm:pt>
    <dgm:pt modelId="{A4BCE728-7624-4D6F-8A89-61A366D87155}" type="pres">
      <dgm:prSet presAssocID="{25D5D5A5-202F-41DF-AC04-C97EF7FA1B6D}" presName="boxAndChildren" presStyleCnt="0"/>
      <dgm:spPr/>
    </dgm:pt>
    <dgm:pt modelId="{70D3D247-3AF1-460E-9F90-BB1E692B1A2A}" type="pres">
      <dgm:prSet presAssocID="{25D5D5A5-202F-41DF-AC04-C97EF7FA1B6D}" presName="parentTextBox" presStyleLbl="node1" presStyleIdx="0" presStyleCnt="3"/>
      <dgm:spPr/>
      <dgm:t>
        <a:bodyPr/>
        <a:lstStyle/>
        <a:p>
          <a:endParaRPr lang="en-GB"/>
        </a:p>
      </dgm:t>
    </dgm:pt>
    <dgm:pt modelId="{D45CCAE2-D84C-455A-B137-B3F6E3C98E11}" type="pres">
      <dgm:prSet presAssocID="{25D5D5A5-202F-41DF-AC04-C97EF7FA1B6D}" presName="entireBox" presStyleLbl="node1" presStyleIdx="0" presStyleCnt="3"/>
      <dgm:spPr/>
      <dgm:t>
        <a:bodyPr/>
        <a:lstStyle/>
        <a:p>
          <a:endParaRPr lang="en-GB"/>
        </a:p>
      </dgm:t>
    </dgm:pt>
    <dgm:pt modelId="{5A7C4F37-F728-463C-AD92-5612477B0641}" type="pres">
      <dgm:prSet presAssocID="{25D5D5A5-202F-41DF-AC04-C97EF7FA1B6D}" presName="descendantBox" presStyleCnt="0"/>
      <dgm:spPr/>
    </dgm:pt>
    <dgm:pt modelId="{625F1502-6C0D-45F6-B987-EB85D1585E69}" type="pres">
      <dgm:prSet presAssocID="{311CB1B6-4B21-4600-A35E-3A56F4A8BB90}" presName="childTextBox" presStyleLbl="fgAccFollowNode1" presStyleIdx="0" presStyleCnt="6">
        <dgm:presLayoutVars>
          <dgm:bulletEnabled val="1"/>
        </dgm:presLayoutVars>
      </dgm:prSet>
      <dgm:spPr/>
      <dgm:t>
        <a:bodyPr/>
        <a:lstStyle/>
        <a:p>
          <a:endParaRPr lang="en-GB"/>
        </a:p>
      </dgm:t>
    </dgm:pt>
    <dgm:pt modelId="{B49F7352-836C-41E6-B275-68C1319C6E78}" type="pres">
      <dgm:prSet presAssocID="{97303354-9D99-45DD-89D4-EF70396DC13D}" presName="childTextBox" presStyleLbl="fgAccFollowNode1" presStyleIdx="1" presStyleCnt="6">
        <dgm:presLayoutVars>
          <dgm:bulletEnabled val="1"/>
        </dgm:presLayoutVars>
      </dgm:prSet>
      <dgm:spPr/>
      <dgm:t>
        <a:bodyPr/>
        <a:lstStyle/>
        <a:p>
          <a:endParaRPr lang="en-GB"/>
        </a:p>
      </dgm:t>
    </dgm:pt>
    <dgm:pt modelId="{E93680D4-11EE-47D4-AB4D-97E94D1AD054}" type="pres">
      <dgm:prSet presAssocID="{6FDD0A54-032B-453B-9C5C-174C56499C90}" presName="sp" presStyleCnt="0"/>
      <dgm:spPr/>
    </dgm:pt>
    <dgm:pt modelId="{B740CE94-2A41-408F-9332-06DD7DB86984}" type="pres">
      <dgm:prSet presAssocID="{3234D7F1-9383-4F0C-B7BD-CBF6E4E48F21}" presName="arrowAndChildren" presStyleCnt="0"/>
      <dgm:spPr/>
    </dgm:pt>
    <dgm:pt modelId="{B1F13001-1C85-44C1-AC90-343B45F25C97}" type="pres">
      <dgm:prSet presAssocID="{3234D7F1-9383-4F0C-B7BD-CBF6E4E48F21}" presName="parentTextArrow" presStyleLbl="node1" presStyleIdx="0" presStyleCnt="3"/>
      <dgm:spPr/>
      <dgm:t>
        <a:bodyPr/>
        <a:lstStyle/>
        <a:p>
          <a:endParaRPr lang="en-GB"/>
        </a:p>
      </dgm:t>
    </dgm:pt>
    <dgm:pt modelId="{00332673-F2CE-4BC8-9760-FE89FBE0FD2A}" type="pres">
      <dgm:prSet presAssocID="{3234D7F1-9383-4F0C-B7BD-CBF6E4E48F21}" presName="arrow" presStyleLbl="node1" presStyleIdx="1" presStyleCnt="3"/>
      <dgm:spPr/>
      <dgm:t>
        <a:bodyPr/>
        <a:lstStyle/>
        <a:p>
          <a:endParaRPr lang="en-GB"/>
        </a:p>
      </dgm:t>
    </dgm:pt>
    <dgm:pt modelId="{D95E6C3D-F580-473E-9BBA-26911C98A05A}" type="pres">
      <dgm:prSet presAssocID="{3234D7F1-9383-4F0C-B7BD-CBF6E4E48F21}" presName="descendantArrow" presStyleCnt="0"/>
      <dgm:spPr/>
    </dgm:pt>
    <dgm:pt modelId="{64A4DEEE-CE71-4128-A9FA-8079242B6F2D}" type="pres">
      <dgm:prSet presAssocID="{D278AB50-D090-44D1-B5C0-D8409A8B71EC}" presName="childTextArrow" presStyleLbl="fgAccFollowNode1" presStyleIdx="2" presStyleCnt="6">
        <dgm:presLayoutVars>
          <dgm:bulletEnabled val="1"/>
        </dgm:presLayoutVars>
      </dgm:prSet>
      <dgm:spPr/>
      <dgm:t>
        <a:bodyPr/>
        <a:lstStyle/>
        <a:p>
          <a:endParaRPr lang="en-GB"/>
        </a:p>
      </dgm:t>
    </dgm:pt>
    <dgm:pt modelId="{699F45D4-C148-44CB-AF5F-ED7A38D6E5BF}" type="pres">
      <dgm:prSet presAssocID="{6FAA6239-2383-42FE-99F7-861DFF84B023}" presName="childTextArrow" presStyleLbl="fgAccFollowNode1" presStyleIdx="3" presStyleCnt="6">
        <dgm:presLayoutVars>
          <dgm:bulletEnabled val="1"/>
        </dgm:presLayoutVars>
      </dgm:prSet>
      <dgm:spPr/>
      <dgm:t>
        <a:bodyPr/>
        <a:lstStyle/>
        <a:p>
          <a:endParaRPr lang="en-GB"/>
        </a:p>
      </dgm:t>
    </dgm:pt>
    <dgm:pt modelId="{DE4AC634-6349-4944-B568-2A89F3FF4762}" type="pres">
      <dgm:prSet presAssocID="{DD78CEB1-369C-4A94-BA76-CE003E1C5147}" presName="sp" presStyleCnt="0"/>
      <dgm:spPr/>
    </dgm:pt>
    <dgm:pt modelId="{B746A3A2-DEC5-43F0-9879-82B553AA8738}" type="pres">
      <dgm:prSet presAssocID="{685BD9E3-D1AB-49C9-843F-753ACDD43BF1}" presName="arrowAndChildren" presStyleCnt="0"/>
      <dgm:spPr/>
    </dgm:pt>
    <dgm:pt modelId="{53C16888-B4B8-43AC-A319-20093D2BA3F4}" type="pres">
      <dgm:prSet presAssocID="{685BD9E3-D1AB-49C9-843F-753ACDD43BF1}" presName="parentTextArrow" presStyleLbl="node1" presStyleIdx="1" presStyleCnt="3"/>
      <dgm:spPr/>
      <dgm:t>
        <a:bodyPr/>
        <a:lstStyle/>
        <a:p>
          <a:endParaRPr lang="en-GB"/>
        </a:p>
      </dgm:t>
    </dgm:pt>
    <dgm:pt modelId="{BBD94C14-475B-4D8D-8F38-F4BEEAF2CD06}" type="pres">
      <dgm:prSet presAssocID="{685BD9E3-D1AB-49C9-843F-753ACDD43BF1}" presName="arrow" presStyleLbl="node1" presStyleIdx="2" presStyleCnt="3"/>
      <dgm:spPr/>
      <dgm:t>
        <a:bodyPr/>
        <a:lstStyle/>
        <a:p>
          <a:endParaRPr lang="en-GB"/>
        </a:p>
      </dgm:t>
    </dgm:pt>
    <dgm:pt modelId="{80381D37-8482-4735-AFA7-FE3D95321345}" type="pres">
      <dgm:prSet presAssocID="{685BD9E3-D1AB-49C9-843F-753ACDD43BF1}" presName="descendantArrow" presStyleCnt="0"/>
      <dgm:spPr/>
    </dgm:pt>
    <dgm:pt modelId="{E984731A-064C-4A30-85C6-F3B686E17D0E}" type="pres">
      <dgm:prSet presAssocID="{75CDE2A6-328E-4125-A298-EB78DBD91D9D}" presName="childTextArrow" presStyleLbl="fgAccFollowNode1" presStyleIdx="4" presStyleCnt="6">
        <dgm:presLayoutVars>
          <dgm:bulletEnabled val="1"/>
        </dgm:presLayoutVars>
      </dgm:prSet>
      <dgm:spPr/>
      <dgm:t>
        <a:bodyPr/>
        <a:lstStyle/>
        <a:p>
          <a:endParaRPr lang="en-GB"/>
        </a:p>
      </dgm:t>
    </dgm:pt>
    <dgm:pt modelId="{2DEB65AD-53B5-48FA-A456-3ED8D91C8E2F}" type="pres">
      <dgm:prSet presAssocID="{78C8D526-052D-47D3-8193-6E812E38A6E2}" presName="childTextArrow" presStyleLbl="fgAccFollowNode1" presStyleIdx="5" presStyleCnt="6">
        <dgm:presLayoutVars>
          <dgm:bulletEnabled val="1"/>
        </dgm:presLayoutVars>
      </dgm:prSet>
      <dgm:spPr/>
      <dgm:t>
        <a:bodyPr/>
        <a:lstStyle/>
        <a:p>
          <a:endParaRPr lang="en-GB"/>
        </a:p>
      </dgm:t>
    </dgm:pt>
  </dgm:ptLst>
  <dgm:cxnLst>
    <dgm:cxn modelId="{12BA609A-599B-4559-BAE7-E54FEB8047ED}" type="presOf" srcId="{685BD9E3-D1AB-49C9-843F-753ACDD43BF1}" destId="{53C16888-B4B8-43AC-A319-20093D2BA3F4}" srcOrd="0" destOrd="0" presId="urn:microsoft.com/office/officeart/2005/8/layout/process4"/>
    <dgm:cxn modelId="{B125F932-01E7-4B20-A030-DD9E91A29E54}" type="presOf" srcId="{3234D7F1-9383-4F0C-B7BD-CBF6E4E48F21}" destId="{B1F13001-1C85-44C1-AC90-343B45F25C97}" srcOrd="0" destOrd="0" presId="urn:microsoft.com/office/officeart/2005/8/layout/process4"/>
    <dgm:cxn modelId="{AF54F93F-3603-4DDA-A233-82A8143C842C}" type="presOf" srcId="{6FAA6239-2383-42FE-99F7-861DFF84B023}" destId="{699F45D4-C148-44CB-AF5F-ED7A38D6E5BF}" srcOrd="0" destOrd="0" presId="urn:microsoft.com/office/officeart/2005/8/layout/process4"/>
    <dgm:cxn modelId="{378431BC-ECEC-4972-BAD0-1390FF89C456}" type="presOf" srcId="{97303354-9D99-45DD-89D4-EF70396DC13D}" destId="{B49F7352-836C-41E6-B275-68C1319C6E78}" srcOrd="0" destOrd="0" presId="urn:microsoft.com/office/officeart/2005/8/layout/process4"/>
    <dgm:cxn modelId="{0BC566C7-9338-4546-9E9A-3BD1097E83E7}" srcId="{CF0D6F60-6EB4-4E82-BDD6-AB23B874FE66}" destId="{685BD9E3-D1AB-49C9-843F-753ACDD43BF1}" srcOrd="0" destOrd="0" parTransId="{6696654D-4EAB-47D6-AE1D-98544C425045}" sibTransId="{DD78CEB1-369C-4A94-BA76-CE003E1C5147}"/>
    <dgm:cxn modelId="{49B74F3E-9101-40BD-8E06-63CD2312EACD}" type="presOf" srcId="{25D5D5A5-202F-41DF-AC04-C97EF7FA1B6D}" destId="{70D3D247-3AF1-460E-9F90-BB1E692B1A2A}" srcOrd="0" destOrd="0" presId="urn:microsoft.com/office/officeart/2005/8/layout/process4"/>
    <dgm:cxn modelId="{00F19DDD-5BB8-47DF-BD71-4BCC45B66ED7}" type="presOf" srcId="{25D5D5A5-202F-41DF-AC04-C97EF7FA1B6D}" destId="{D45CCAE2-D84C-455A-B137-B3F6E3C98E11}" srcOrd="1" destOrd="0" presId="urn:microsoft.com/office/officeart/2005/8/layout/process4"/>
    <dgm:cxn modelId="{DCC3308F-170F-44C0-A130-4AB816E2202A}" srcId="{3234D7F1-9383-4F0C-B7BD-CBF6E4E48F21}" destId="{6FAA6239-2383-42FE-99F7-861DFF84B023}" srcOrd="1" destOrd="0" parTransId="{ABD061C8-5CC4-4B55-9279-0050E1A8D768}" sibTransId="{65C6A615-06DC-47A3-8CC4-FCDB806348AE}"/>
    <dgm:cxn modelId="{4A640961-6A12-480E-A659-82E49E1D19B5}" srcId="{685BD9E3-D1AB-49C9-843F-753ACDD43BF1}" destId="{78C8D526-052D-47D3-8193-6E812E38A6E2}" srcOrd="1" destOrd="0" parTransId="{75F4F82B-1161-4A59-9D1A-1B9553BF8750}" sibTransId="{267AA7AB-CB36-4C79-A55B-FA6F52E7421B}"/>
    <dgm:cxn modelId="{191F16B7-D1DB-4A47-9CE5-D644CB2F021A}" type="presOf" srcId="{75CDE2A6-328E-4125-A298-EB78DBD91D9D}" destId="{E984731A-064C-4A30-85C6-F3B686E17D0E}" srcOrd="0" destOrd="0" presId="urn:microsoft.com/office/officeart/2005/8/layout/process4"/>
    <dgm:cxn modelId="{554B8D53-775E-4697-8CC6-DC3B05521472}" type="presOf" srcId="{685BD9E3-D1AB-49C9-843F-753ACDD43BF1}" destId="{BBD94C14-475B-4D8D-8F38-F4BEEAF2CD06}" srcOrd="1" destOrd="0" presId="urn:microsoft.com/office/officeart/2005/8/layout/process4"/>
    <dgm:cxn modelId="{34805CC9-C200-40F4-81E0-1C6BF88EE54F}" srcId="{CF0D6F60-6EB4-4E82-BDD6-AB23B874FE66}" destId="{3234D7F1-9383-4F0C-B7BD-CBF6E4E48F21}" srcOrd="1" destOrd="0" parTransId="{8CEF7AE8-F251-418A-9FA7-43ECA83949E4}" sibTransId="{6FDD0A54-032B-453B-9C5C-174C56499C90}"/>
    <dgm:cxn modelId="{5C98001B-D0D4-49DD-9765-10CBDF9D91F5}" srcId="{25D5D5A5-202F-41DF-AC04-C97EF7FA1B6D}" destId="{97303354-9D99-45DD-89D4-EF70396DC13D}" srcOrd="1" destOrd="0" parTransId="{5008C976-4151-4F0D-A437-6B3E985CF786}" sibTransId="{6DDF5642-B981-4D58-BAC9-3AE945A81B00}"/>
    <dgm:cxn modelId="{33A861AE-508C-452E-8395-CCF42F70351A}" type="presOf" srcId="{CF0D6F60-6EB4-4E82-BDD6-AB23B874FE66}" destId="{3213DC8B-57E0-4510-B437-74DC2FA10164}" srcOrd="0" destOrd="0" presId="urn:microsoft.com/office/officeart/2005/8/layout/process4"/>
    <dgm:cxn modelId="{78DC61DA-EE4F-4FDB-BF2B-179102CA687A}" srcId="{25D5D5A5-202F-41DF-AC04-C97EF7FA1B6D}" destId="{311CB1B6-4B21-4600-A35E-3A56F4A8BB90}" srcOrd="0" destOrd="0" parTransId="{01DEFDCA-C9C2-4782-9B9D-E73D7C3E15B2}" sibTransId="{503759FF-DD64-4D77-9B0E-874E85879A37}"/>
    <dgm:cxn modelId="{60763079-D97B-484C-A2C2-BC8C9A4539D0}" type="presOf" srcId="{D278AB50-D090-44D1-B5C0-D8409A8B71EC}" destId="{64A4DEEE-CE71-4128-A9FA-8079242B6F2D}" srcOrd="0" destOrd="0" presId="urn:microsoft.com/office/officeart/2005/8/layout/process4"/>
    <dgm:cxn modelId="{9BE05141-B81E-4B97-BE3E-0B2F9F44C9BC}" type="presOf" srcId="{3234D7F1-9383-4F0C-B7BD-CBF6E4E48F21}" destId="{00332673-F2CE-4BC8-9760-FE89FBE0FD2A}" srcOrd="1" destOrd="0" presId="urn:microsoft.com/office/officeart/2005/8/layout/process4"/>
    <dgm:cxn modelId="{961C1604-88CD-48EF-9ABE-A4F20DDACA9F}" srcId="{685BD9E3-D1AB-49C9-843F-753ACDD43BF1}" destId="{75CDE2A6-328E-4125-A298-EB78DBD91D9D}" srcOrd="0" destOrd="0" parTransId="{A446F7B0-ED38-40A8-83A2-C88AF85DFEEB}" sibTransId="{CCE095E4-5E9F-4A83-9B21-8D96DDB75F9B}"/>
    <dgm:cxn modelId="{E8D5F746-5017-4C1C-ABB0-D84B5D3C8424}" type="presOf" srcId="{78C8D526-052D-47D3-8193-6E812E38A6E2}" destId="{2DEB65AD-53B5-48FA-A456-3ED8D91C8E2F}" srcOrd="0" destOrd="0" presId="urn:microsoft.com/office/officeart/2005/8/layout/process4"/>
    <dgm:cxn modelId="{64E2EAE3-4776-418C-B256-D06D31B4BB4B}" srcId="{3234D7F1-9383-4F0C-B7BD-CBF6E4E48F21}" destId="{D278AB50-D090-44D1-B5C0-D8409A8B71EC}" srcOrd="0" destOrd="0" parTransId="{61E1462C-231D-4B4E-B482-8306956D0327}" sibTransId="{E6FE707F-AF34-4E43-AE32-5E1B882BF264}"/>
    <dgm:cxn modelId="{DF683B3D-8D17-42F8-9269-436DADFCFE72}" srcId="{CF0D6F60-6EB4-4E82-BDD6-AB23B874FE66}" destId="{25D5D5A5-202F-41DF-AC04-C97EF7FA1B6D}" srcOrd="2" destOrd="0" parTransId="{442A7FAE-F31A-410C-BEFD-3DD1867880F6}" sibTransId="{B69CFD45-E0D3-4387-93E4-461C77A181E4}"/>
    <dgm:cxn modelId="{DC8FDDD0-1978-400D-8A53-6555EFD073BB}" type="presOf" srcId="{311CB1B6-4B21-4600-A35E-3A56F4A8BB90}" destId="{625F1502-6C0D-45F6-B987-EB85D1585E69}" srcOrd="0" destOrd="0" presId="urn:microsoft.com/office/officeart/2005/8/layout/process4"/>
    <dgm:cxn modelId="{4AAF2F6F-5301-48AC-ADB5-14954E2A381D}" type="presParOf" srcId="{3213DC8B-57E0-4510-B437-74DC2FA10164}" destId="{A4BCE728-7624-4D6F-8A89-61A366D87155}" srcOrd="0" destOrd="0" presId="urn:microsoft.com/office/officeart/2005/8/layout/process4"/>
    <dgm:cxn modelId="{573B87DF-A8D4-4391-8EC5-83FD7A0243B1}" type="presParOf" srcId="{A4BCE728-7624-4D6F-8A89-61A366D87155}" destId="{70D3D247-3AF1-460E-9F90-BB1E692B1A2A}" srcOrd="0" destOrd="0" presId="urn:microsoft.com/office/officeart/2005/8/layout/process4"/>
    <dgm:cxn modelId="{41254E1F-6DD9-4C55-9891-8DCA321E8DAC}" type="presParOf" srcId="{A4BCE728-7624-4D6F-8A89-61A366D87155}" destId="{D45CCAE2-D84C-455A-B137-B3F6E3C98E11}" srcOrd="1" destOrd="0" presId="urn:microsoft.com/office/officeart/2005/8/layout/process4"/>
    <dgm:cxn modelId="{4DBE0FE6-6FE2-45EC-9299-A83E3DBB7761}" type="presParOf" srcId="{A4BCE728-7624-4D6F-8A89-61A366D87155}" destId="{5A7C4F37-F728-463C-AD92-5612477B0641}" srcOrd="2" destOrd="0" presId="urn:microsoft.com/office/officeart/2005/8/layout/process4"/>
    <dgm:cxn modelId="{487257AC-2341-42CB-8AAB-3A139CFC7C66}" type="presParOf" srcId="{5A7C4F37-F728-463C-AD92-5612477B0641}" destId="{625F1502-6C0D-45F6-B987-EB85D1585E69}" srcOrd="0" destOrd="0" presId="urn:microsoft.com/office/officeart/2005/8/layout/process4"/>
    <dgm:cxn modelId="{2883F6CD-4831-48CA-8757-88D6EFE872CB}" type="presParOf" srcId="{5A7C4F37-F728-463C-AD92-5612477B0641}" destId="{B49F7352-836C-41E6-B275-68C1319C6E78}" srcOrd="1" destOrd="0" presId="urn:microsoft.com/office/officeart/2005/8/layout/process4"/>
    <dgm:cxn modelId="{45BB89B6-78B0-4080-80F3-63BA92BB7D52}" type="presParOf" srcId="{3213DC8B-57E0-4510-B437-74DC2FA10164}" destId="{E93680D4-11EE-47D4-AB4D-97E94D1AD054}" srcOrd="1" destOrd="0" presId="urn:microsoft.com/office/officeart/2005/8/layout/process4"/>
    <dgm:cxn modelId="{E5DB25D7-CCAE-4674-A4FF-F2B16921E869}" type="presParOf" srcId="{3213DC8B-57E0-4510-B437-74DC2FA10164}" destId="{B740CE94-2A41-408F-9332-06DD7DB86984}" srcOrd="2" destOrd="0" presId="urn:microsoft.com/office/officeart/2005/8/layout/process4"/>
    <dgm:cxn modelId="{77E6374A-498E-4A8A-9356-49B266A0AF86}" type="presParOf" srcId="{B740CE94-2A41-408F-9332-06DD7DB86984}" destId="{B1F13001-1C85-44C1-AC90-343B45F25C97}" srcOrd="0" destOrd="0" presId="urn:microsoft.com/office/officeart/2005/8/layout/process4"/>
    <dgm:cxn modelId="{825B399B-B2C6-4AFD-8749-DF136246FFB2}" type="presParOf" srcId="{B740CE94-2A41-408F-9332-06DD7DB86984}" destId="{00332673-F2CE-4BC8-9760-FE89FBE0FD2A}" srcOrd="1" destOrd="0" presId="urn:microsoft.com/office/officeart/2005/8/layout/process4"/>
    <dgm:cxn modelId="{59073CAC-C3F1-44EE-81FF-E2CF671941B9}" type="presParOf" srcId="{B740CE94-2A41-408F-9332-06DD7DB86984}" destId="{D95E6C3D-F580-473E-9BBA-26911C98A05A}" srcOrd="2" destOrd="0" presId="urn:microsoft.com/office/officeart/2005/8/layout/process4"/>
    <dgm:cxn modelId="{E6EE76E8-C48B-4EF8-83F3-2A80E64F22D5}" type="presParOf" srcId="{D95E6C3D-F580-473E-9BBA-26911C98A05A}" destId="{64A4DEEE-CE71-4128-A9FA-8079242B6F2D}" srcOrd="0" destOrd="0" presId="urn:microsoft.com/office/officeart/2005/8/layout/process4"/>
    <dgm:cxn modelId="{C61FB318-C2D5-4503-8F46-307AF878D842}" type="presParOf" srcId="{D95E6C3D-F580-473E-9BBA-26911C98A05A}" destId="{699F45D4-C148-44CB-AF5F-ED7A38D6E5BF}" srcOrd="1" destOrd="0" presId="urn:microsoft.com/office/officeart/2005/8/layout/process4"/>
    <dgm:cxn modelId="{EFD156F2-4484-4A2D-8265-FF7FFB1ACDBC}" type="presParOf" srcId="{3213DC8B-57E0-4510-B437-74DC2FA10164}" destId="{DE4AC634-6349-4944-B568-2A89F3FF4762}" srcOrd="3" destOrd="0" presId="urn:microsoft.com/office/officeart/2005/8/layout/process4"/>
    <dgm:cxn modelId="{C495237B-4D30-49B0-85A2-AADCC5F051A0}" type="presParOf" srcId="{3213DC8B-57E0-4510-B437-74DC2FA10164}" destId="{B746A3A2-DEC5-43F0-9879-82B553AA8738}" srcOrd="4" destOrd="0" presId="urn:microsoft.com/office/officeart/2005/8/layout/process4"/>
    <dgm:cxn modelId="{31FF7C15-2544-406C-8719-116D9D62C6AF}" type="presParOf" srcId="{B746A3A2-DEC5-43F0-9879-82B553AA8738}" destId="{53C16888-B4B8-43AC-A319-20093D2BA3F4}" srcOrd="0" destOrd="0" presId="urn:microsoft.com/office/officeart/2005/8/layout/process4"/>
    <dgm:cxn modelId="{767251C1-4DC8-4307-9037-C0BA10E41A37}" type="presParOf" srcId="{B746A3A2-DEC5-43F0-9879-82B553AA8738}" destId="{BBD94C14-475B-4D8D-8F38-F4BEEAF2CD06}" srcOrd="1" destOrd="0" presId="urn:microsoft.com/office/officeart/2005/8/layout/process4"/>
    <dgm:cxn modelId="{F208EB66-9C71-4F9D-B064-3B283B4CF7AD}" type="presParOf" srcId="{B746A3A2-DEC5-43F0-9879-82B553AA8738}" destId="{80381D37-8482-4735-AFA7-FE3D95321345}" srcOrd="2" destOrd="0" presId="urn:microsoft.com/office/officeart/2005/8/layout/process4"/>
    <dgm:cxn modelId="{C8EA8069-9796-43DE-B48D-935E532D5240}" type="presParOf" srcId="{80381D37-8482-4735-AFA7-FE3D95321345}" destId="{E984731A-064C-4A30-85C6-F3B686E17D0E}" srcOrd="0" destOrd="0" presId="urn:microsoft.com/office/officeart/2005/8/layout/process4"/>
    <dgm:cxn modelId="{D8D6AF7B-71BD-431D-88B2-C75C2B4E5593}" type="presParOf" srcId="{80381D37-8482-4735-AFA7-FE3D95321345}" destId="{2DEB65AD-53B5-48FA-A456-3ED8D91C8E2F}"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81BD339B-1B7B-4626-9807-289F042C3D28}" type="doc">
      <dgm:prSet loTypeId="urn:microsoft.com/office/officeart/2005/8/layout/cycle7" loCatId="cycle" qsTypeId="urn:microsoft.com/office/officeart/2005/8/quickstyle/simple1" qsCatId="simple" csTypeId="urn:microsoft.com/office/officeart/2005/8/colors/colorful5" csCatId="colorful" phldr="1"/>
      <dgm:spPr/>
      <dgm:t>
        <a:bodyPr/>
        <a:lstStyle/>
        <a:p>
          <a:endParaRPr lang="en-US"/>
        </a:p>
      </dgm:t>
    </dgm:pt>
    <dgm:pt modelId="{AEFAED7B-8FFF-4873-B068-5FBAD23B5DAC}">
      <dgm:prSet phldrT="[Text]"/>
      <dgm:spPr/>
      <dgm:t>
        <a:bodyPr/>
        <a:lstStyle/>
        <a:p>
          <a:r>
            <a:rPr lang="en-US" dirty="0" err="1" smtClean="0"/>
            <a:t>Trong</a:t>
          </a:r>
          <a:r>
            <a:rPr lang="en-US" dirty="0" smtClean="0"/>
            <a:t> </a:t>
          </a:r>
          <a:r>
            <a:rPr lang="en-US" dirty="0" err="1" smtClean="0"/>
            <a:t>giờ</a:t>
          </a:r>
          <a:endParaRPr lang="en-US" dirty="0"/>
        </a:p>
      </dgm:t>
    </dgm:pt>
    <dgm:pt modelId="{C6679CD6-0803-4413-8277-1C2ADCEB1406}" type="parTrans" cxnId="{2D288390-775C-42DF-A746-847688E82548}">
      <dgm:prSet/>
      <dgm:spPr/>
      <dgm:t>
        <a:bodyPr/>
        <a:lstStyle/>
        <a:p>
          <a:endParaRPr lang="en-US"/>
        </a:p>
      </dgm:t>
    </dgm:pt>
    <dgm:pt modelId="{D6429A70-310F-471B-B95C-92A1185C8AA2}" type="sibTrans" cxnId="{2D288390-775C-42DF-A746-847688E82548}">
      <dgm:prSet/>
      <dgm:spPr/>
      <dgm:t>
        <a:bodyPr/>
        <a:lstStyle/>
        <a:p>
          <a:endParaRPr lang="en-US"/>
        </a:p>
      </dgm:t>
    </dgm:pt>
    <dgm:pt modelId="{3E3D06BA-1C57-49E8-B22E-F44B2E32D1E5}">
      <dgm:prSet phldrT="[Text]"/>
      <dgm:spPr/>
      <dgm:t>
        <a:bodyPr/>
        <a:lstStyle/>
        <a:p>
          <a:r>
            <a:rPr lang="en-US" dirty="0" err="1" smtClean="0"/>
            <a:t>Quá</a:t>
          </a:r>
          <a:r>
            <a:rPr lang="en-US" dirty="0" smtClean="0"/>
            <a:t> </a:t>
          </a:r>
          <a:r>
            <a:rPr lang="en-US" dirty="0" err="1" smtClean="0"/>
            <a:t>trình</a:t>
          </a:r>
          <a:endParaRPr lang="en-US" dirty="0"/>
        </a:p>
      </dgm:t>
    </dgm:pt>
    <dgm:pt modelId="{3AFD25CC-9EE3-4BD0-A146-2770C4D34C21}" type="parTrans" cxnId="{E3B73AA8-EE69-4F65-9A7B-9475704D8DB3}">
      <dgm:prSet/>
      <dgm:spPr/>
      <dgm:t>
        <a:bodyPr/>
        <a:lstStyle/>
        <a:p>
          <a:endParaRPr lang="en-US"/>
        </a:p>
      </dgm:t>
    </dgm:pt>
    <dgm:pt modelId="{7C9FE55B-96A8-4D9C-B1A7-C6FDB520A58A}" type="sibTrans" cxnId="{E3B73AA8-EE69-4F65-9A7B-9475704D8DB3}">
      <dgm:prSet/>
      <dgm:spPr/>
      <dgm:t>
        <a:bodyPr/>
        <a:lstStyle/>
        <a:p>
          <a:endParaRPr lang="en-US"/>
        </a:p>
      </dgm:t>
    </dgm:pt>
    <dgm:pt modelId="{191BD488-369E-400A-8A97-1EF29BB82B64}">
      <dgm:prSet phldrT="[Text]"/>
      <dgm:spPr/>
      <dgm:t>
        <a:bodyPr/>
        <a:lstStyle/>
        <a:p>
          <a:r>
            <a:rPr lang="en-US" dirty="0" err="1" smtClean="0"/>
            <a:t>Sau</a:t>
          </a:r>
          <a:r>
            <a:rPr lang="en-US" dirty="0" smtClean="0"/>
            <a:t> </a:t>
          </a:r>
          <a:r>
            <a:rPr lang="en-US" dirty="0" err="1" smtClean="0"/>
            <a:t>giờ</a:t>
          </a:r>
          <a:endParaRPr lang="en-US" dirty="0"/>
        </a:p>
      </dgm:t>
    </dgm:pt>
    <dgm:pt modelId="{510646FB-2D9B-4373-A6B1-71ED822931B9}" type="parTrans" cxnId="{98E16707-AA7D-4A45-BDF3-B0550A155E99}">
      <dgm:prSet/>
      <dgm:spPr/>
      <dgm:t>
        <a:bodyPr/>
        <a:lstStyle/>
        <a:p>
          <a:endParaRPr lang="en-US"/>
        </a:p>
      </dgm:t>
    </dgm:pt>
    <dgm:pt modelId="{E214176E-4ED1-4990-A07D-97E1E4AB2A2F}" type="sibTrans" cxnId="{98E16707-AA7D-4A45-BDF3-B0550A155E99}">
      <dgm:prSet/>
      <dgm:spPr/>
      <dgm:t>
        <a:bodyPr/>
        <a:lstStyle/>
        <a:p>
          <a:endParaRPr lang="en-US"/>
        </a:p>
      </dgm:t>
    </dgm:pt>
    <dgm:pt modelId="{A38D97A6-5D0F-4484-844D-862EBA30D351}" type="pres">
      <dgm:prSet presAssocID="{81BD339B-1B7B-4626-9807-289F042C3D28}" presName="Name0" presStyleCnt="0">
        <dgm:presLayoutVars>
          <dgm:dir/>
          <dgm:resizeHandles val="exact"/>
        </dgm:presLayoutVars>
      </dgm:prSet>
      <dgm:spPr/>
      <dgm:t>
        <a:bodyPr/>
        <a:lstStyle/>
        <a:p>
          <a:endParaRPr lang="en-US"/>
        </a:p>
      </dgm:t>
    </dgm:pt>
    <dgm:pt modelId="{76F80716-1940-461E-973A-8C65CD497E93}" type="pres">
      <dgm:prSet presAssocID="{AEFAED7B-8FFF-4873-B068-5FBAD23B5DAC}" presName="node" presStyleLbl="node1" presStyleIdx="0" presStyleCnt="3">
        <dgm:presLayoutVars>
          <dgm:bulletEnabled val="1"/>
        </dgm:presLayoutVars>
      </dgm:prSet>
      <dgm:spPr/>
      <dgm:t>
        <a:bodyPr/>
        <a:lstStyle/>
        <a:p>
          <a:endParaRPr lang="en-US"/>
        </a:p>
      </dgm:t>
    </dgm:pt>
    <dgm:pt modelId="{2CC07723-7F99-4BE7-BF91-0F0D1172B2E2}" type="pres">
      <dgm:prSet presAssocID="{D6429A70-310F-471B-B95C-92A1185C8AA2}" presName="sibTrans" presStyleLbl="sibTrans2D1" presStyleIdx="0" presStyleCnt="3"/>
      <dgm:spPr/>
      <dgm:t>
        <a:bodyPr/>
        <a:lstStyle/>
        <a:p>
          <a:endParaRPr lang="en-US"/>
        </a:p>
      </dgm:t>
    </dgm:pt>
    <dgm:pt modelId="{6F8B78D2-546B-4634-A9DC-09603C4463BA}" type="pres">
      <dgm:prSet presAssocID="{D6429A70-310F-471B-B95C-92A1185C8AA2}" presName="connectorText" presStyleLbl="sibTrans2D1" presStyleIdx="0" presStyleCnt="3"/>
      <dgm:spPr/>
      <dgm:t>
        <a:bodyPr/>
        <a:lstStyle/>
        <a:p>
          <a:endParaRPr lang="en-US"/>
        </a:p>
      </dgm:t>
    </dgm:pt>
    <dgm:pt modelId="{5C580D17-3654-4783-8106-D429DC68314C}" type="pres">
      <dgm:prSet presAssocID="{3E3D06BA-1C57-49E8-B22E-F44B2E32D1E5}" presName="node" presStyleLbl="node1" presStyleIdx="1" presStyleCnt="3">
        <dgm:presLayoutVars>
          <dgm:bulletEnabled val="1"/>
        </dgm:presLayoutVars>
      </dgm:prSet>
      <dgm:spPr/>
      <dgm:t>
        <a:bodyPr/>
        <a:lstStyle/>
        <a:p>
          <a:endParaRPr lang="en-US"/>
        </a:p>
      </dgm:t>
    </dgm:pt>
    <dgm:pt modelId="{77888209-EE13-4A9C-8D88-23BFE66D4938}" type="pres">
      <dgm:prSet presAssocID="{7C9FE55B-96A8-4D9C-B1A7-C6FDB520A58A}" presName="sibTrans" presStyleLbl="sibTrans2D1" presStyleIdx="1" presStyleCnt="3"/>
      <dgm:spPr/>
      <dgm:t>
        <a:bodyPr/>
        <a:lstStyle/>
        <a:p>
          <a:endParaRPr lang="en-US"/>
        </a:p>
      </dgm:t>
    </dgm:pt>
    <dgm:pt modelId="{27C12101-6DE1-48EB-AB91-C1B3088AAA8A}" type="pres">
      <dgm:prSet presAssocID="{7C9FE55B-96A8-4D9C-B1A7-C6FDB520A58A}" presName="connectorText" presStyleLbl="sibTrans2D1" presStyleIdx="1" presStyleCnt="3"/>
      <dgm:spPr/>
      <dgm:t>
        <a:bodyPr/>
        <a:lstStyle/>
        <a:p>
          <a:endParaRPr lang="en-US"/>
        </a:p>
      </dgm:t>
    </dgm:pt>
    <dgm:pt modelId="{23F5ACCF-1E2D-4D1C-BA57-E80990084045}" type="pres">
      <dgm:prSet presAssocID="{191BD488-369E-400A-8A97-1EF29BB82B64}" presName="node" presStyleLbl="node1" presStyleIdx="2" presStyleCnt="3">
        <dgm:presLayoutVars>
          <dgm:bulletEnabled val="1"/>
        </dgm:presLayoutVars>
      </dgm:prSet>
      <dgm:spPr/>
      <dgm:t>
        <a:bodyPr/>
        <a:lstStyle/>
        <a:p>
          <a:endParaRPr lang="en-US"/>
        </a:p>
      </dgm:t>
    </dgm:pt>
    <dgm:pt modelId="{E50B5109-5C4A-4F15-884F-7560262FB2B0}" type="pres">
      <dgm:prSet presAssocID="{E214176E-4ED1-4990-A07D-97E1E4AB2A2F}" presName="sibTrans" presStyleLbl="sibTrans2D1" presStyleIdx="2" presStyleCnt="3"/>
      <dgm:spPr/>
      <dgm:t>
        <a:bodyPr/>
        <a:lstStyle/>
        <a:p>
          <a:endParaRPr lang="en-US"/>
        </a:p>
      </dgm:t>
    </dgm:pt>
    <dgm:pt modelId="{833C52BD-44ED-418B-8975-2F8EDF8BF353}" type="pres">
      <dgm:prSet presAssocID="{E214176E-4ED1-4990-A07D-97E1E4AB2A2F}" presName="connectorText" presStyleLbl="sibTrans2D1" presStyleIdx="2" presStyleCnt="3"/>
      <dgm:spPr/>
      <dgm:t>
        <a:bodyPr/>
        <a:lstStyle/>
        <a:p>
          <a:endParaRPr lang="en-US"/>
        </a:p>
      </dgm:t>
    </dgm:pt>
  </dgm:ptLst>
  <dgm:cxnLst>
    <dgm:cxn modelId="{E3B73AA8-EE69-4F65-9A7B-9475704D8DB3}" srcId="{81BD339B-1B7B-4626-9807-289F042C3D28}" destId="{3E3D06BA-1C57-49E8-B22E-F44B2E32D1E5}" srcOrd="1" destOrd="0" parTransId="{3AFD25CC-9EE3-4BD0-A146-2770C4D34C21}" sibTransId="{7C9FE55B-96A8-4D9C-B1A7-C6FDB520A58A}"/>
    <dgm:cxn modelId="{274FD34A-659B-44A3-979B-8BD6458CFCC1}" type="presOf" srcId="{AEFAED7B-8FFF-4873-B068-5FBAD23B5DAC}" destId="{76F80716-1940-461E-973A-8C65CD497E93}" srcOrd="0" destOrd="0" presId="urn:microsoft.com/office/officeart/2005/8/layout/cycle7"/>
    <dgm:cxn modelId="{98E16707-AA7D-4A45-BDF3-B0550A155E99}" srcId="{81BD339B-1B7B-4626-9807-289F042C3D28}" destId="{191BD488-369E-400A-8A97-1EF29BB82B64}" srcOrd="2" destOrd="0" parTransId="{510646FB-2D9B-4373-A6B1-71ED822931B9}" sibTransId="{E214176E-4ED1-4990-A07D-97E1E4AB2A2F}"/>
    <dgm:cxn modelId="{003F9A65-8EF3-4DCB-A74C-4896F77D0561}" type="presOf" srcId="{191BD488-369E-400A-8A97-1EF29BB82B64}" destId="{23F5ACCF-1E2D-4D1C-BA57-E80990084045}" srcOrd="0" destOrd="0" presId="urn:microsoft.com/office/officeart/2005/8/layout/cycle7"/>
    <dgm:cxn modelId="{34969BB0-2946-4315-89B4-7D1CF9C98195}" type="presOf" srcId="{E214176E-4ED1-4990-A07D-97E1E4AB2A2F}" destId="{833C52BD-44ED-418B-8975-2F8EDF8BF353}" srcOrd="1" destOrd="0" presId="urn:microsoft.com/office/officeart/2005/8/layout/cycle7"/>
    <dgm:cxn modelId="{94D6F766-97DA-461A-8ABE-288DF1166227}" type="presOf" srcId="{E214176E-4ED1-4990-A07D-97E1E4AB2A2F}" destId="{E50B5109-5C4A-4F15-884F-7560262FB2B0}" srcOrd="0" destOrd="0" presId="urn:microsoft.com/office/officeart/2005/8/layout/cycle7"/>
    <dgm:cxn modelId="{DE085320-009F-4EF6-8EA4-2BE6F42BF07F}" type="presOf" srcId="{3E3D06BA-1C57-49E8-B22E-F44B2E32D1E5}" destId="{5C580D17-3654-4783-8106-D429DC68314C}" srcOrd="0" destOrd="0" presId="urn:microsoft.com/office/officeart/2005/8/layout/cycle7"/>
    <dgm:cxn modelId="{EE1CE3C4-B852-4E33-826B-93B7E6709E7D}" type="presOf" srcId="{7C9FE55B-96A8-4D9C-B1A7-C6FDB520A58A}" destId="{27C12101-6DE1-48EB-AB91-C1B3088AAA8A}" srcOrd="1" destOrd="0" presId="urn:microsoft.com/office/officeart/2005/8/layout/cycle7"/>
    <dgm:cxn modelId="{84A1C60F-CCDB-4C53-8576-887D83DD9D7A}" type="presOf" srcId="{7C9FE55B-96A8-4D9C-B1A7-C6FDB520A58A}" destId="{77888209-EE13-4A9C-8D88-23BFE66D4938}" srcOrd="0" destOrd="0" presId="urn:microsoft.com/office/officeart/2005/8/layout/cycle7"/>
    <dgm:cxn modelId="{AD0EC36C-686F-4537-ACF3-A6411B50FE9D}" type="presOf" srcId="{D6429A70-310F-471B-B95C-92A1185C8AA2}" destId="{6F8B78D2-546B-4634-A9DC-09603C4463BA}" srcOrd="1" destOrd="0" presId="urn:microsoft.com/office/officeart/2005/8/layout/cycle7"/>
    <dgm:cxn modelId="{2D288390-775C-42DF-A746-847688E82548}" srcId="{81BD339B-1B7B-4626-9807-289F042C3D28}" destId="{AEFAED7B-8FFF-4873-B068-5FBAD23B5DAC}" srcOrd="0" destOrd="0" parTransId="{C6679CD6-0803-4413-8277-1C2ADCEB1406}" sibTransId="{D6429A70-310F-471B-B95C-92A1185C8AA2}"/>
    <dgm:cxn modelId="{9E6279C3-5C5A-4862-9CB2-13691284DA21}" type="presOf" srcId="{81BD339B-1B7B-4626-9807-289F042C3D28}" destId="{A38D97A6-5D0F-4484-844D-862EBA30D351}" srcOrd="0" destOrd="0" presId="urn:microsoft.com/office/officeart/2005/8/layout/cycle7"/>
    <dgm:cxn modelId="{1D334A4F-E8D0-4FF5-9725-B14729B97593}" type="presOf" srcId="{D6429A70-310F-471B-B95C-92A1185C8AA2}" destId="{2CC07723-7F99-4BE7-BF91-0F0D1172B2E2}" srcOrd="0" destOrd="0" presId="urn:microsoft.com/office/officeart/2005/8/layout/cycle7"/>
    <dgm:cxn modelId="{B89D10B0-09E5-4FF7-93CD-284E318D4F57}" type="presParOf" srcId="{A38D97A6-5D0F-4484-844D-862EBA30D351}" destId="{76F80716-1940-461E-973A-8C65CD497E93}" srcOrd="0" destOrd="0" presId="urn:microsoft.com/office/officeart/2005/8/layout/cycle7"/>
    <dgm:cxn modelId="{285418E1-1D52-42AC-A2C7-98729E3D74F4}" type="presParOf" srcId="{A38D97A6-5D0F-4484-844D-862EBA30D351}" destId="{2CC07723-7F99-4BE7-BF91-0F0D1172B2E2}" srcOrd="1" destOrd="0" presId="urn:microsoft.com/office/officeart/2005/8/layout/cycle7"/>
    <dgm:cxn modelId="{900B8949-E6DA-4D0C-AEF5-61613B0E582C}" type="presParOf" srcId="{2CC07723-7F99-4BE7-BF91-0F0D1172B2E2}" destId="{6F8B78D2-546B-4634-A9DC-09603C4463BA}" srcOrd="0" destOrd="0" presId="urn:microsoft.com/office/officeart/2005/8/layout/cycle7"/>
    <dgm:cxn modelId="{BAC86C77-508F-4A31-B57D-8CF9F2FFD30E}" type="presParOf" srcId="{A38D97A6-5D0F-4484-844D-862EBA30D351}" destId="{5C580D17-3654-4783-8106-D429DC68314C}" srcOrd="2" destOrd="0" presId="urn:microsoft.com/office/officeart/2005/8/layout/cycle7"/>
    <dgm:cxn modelId="{CE8EDA67-1947-495A-A13F-F7AF5D76B709}" type="presParOf" srcId="{A38D97A6-5D0F-4484-844D-862EBA30D351}" destId="{77888209-EE13-4A9C-8D88-23BFE66D4938}" srcOrd="3" destOrd="0" presId="urn:microsoft.com/office/officeart/2005/8/layout/cycle7"/>
    <dgm:cxn modelId="{98DE68D4-AA73-47F7-A511-CFDAE31920C7}" type="presParOf" srcId="{77888209-EE13-4A9C-8D88-23BFE66D4938}" destId="{27C12101-6DE1-48EB-AB91-C1B3088AAA8A}" srcOrd="0" destOrd="0" presId="urn:microsoft.com/office/officeart/2005/8/layout/cycle7"/>
    <dgm:cxn modelId="{20007DDC-4F8A-4CFE-960F-41FA2696910B}" type="presParOf" srcId="{A38D97A6-5D0F-4484-844D-862EBA30D351}" destId="{23F5ACCF-1E2D-4D1C-BA57-E80990084045}" srcOrd="4" destOrd="0" presId="urn:microsoft.com/office/officeart/2005/8/layout/cycle7"/>
    <dgm:cxn modelId="{30A9DBAE-C153-4F37-96ED-C26ECE8C6643}" type="presParOf" srcId="{A38D97A6-5D0F-4484-844D-862EBA30D351}" destId="{E50B5109-5C4A-4F15-884F-7560262FB2B0}" srcOrd="5" destOrd="0" presId="urn:microsoft.com/office/officeart/2005/8/layout/cycle7"/>
    <dgm:cxn modelId="{642C0EE1-79B2-4D3F-BF89-4F7A598B4915}" type="presParOf" srcId="{E50B5109-5C4A-4F15-884F-7560262FB2B0}" destId="{833C52BD-44ED-418B-8975-2F8EDF8BF353}"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074ECC7-C67C-4389-8B30-952C25795C86}"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01BF680C-0A25-47C1-8DF5-1296A17A5635}">
      <dgm:prSet phldrT="[Text]"/>
      <dgm:spPr/>
      <dgm:t>
        <a:bodyPr/>
        <a:lstStyle/>
        <a:p>
          <a:r>
            <a:rPr lang="en-US" dirty="0" err="1" smtClean="0"/>
            <a:t>Lời</a:t>
          </a:r>
          <a:endParaRPr lang="en-US" dirty="0"/>
        </a:p>
      </dgm:t>
    </dgm:pt>
    <dgm:pt modelId="{80582DED-FF8D-428C-9D44-F26662C5D29B}" type="parTrans" cxnId="{4C69CB42-D2DB-492D-9399-70C4B6FB0288}">
      <dgm:prSet/>
      <dgm:spPr/>
      <dgm:t>
        <a:bodyPr/>
        <a:lstStyle/>
        <a:p>
          <a:endParaRPr lang="en-US"/>
        </a:p>
      </dgm:t>
    </dgm:pt>
    <dgm:pt modelId="{B4C07B02-B371-45A6-A475-E32C8231B705}" type="sibTrans" cxnId="{4C69CB42-D2DB-492D-9399-70C4B6FB0288}">
      <dgm:prSet/>
      <dgm:spPr/>
      <dgm:t>
        <a:bodyPr/>
        <a:lstStyle/>
        <a:p>
          <a:endParaRPr lang="en-US"/>
        </a:p>
      </dgm:t>
    </dgm:pt>
    <dgm:pt modelId="{64A8E090-0318-4B29-8B46-6E3E9C01961B}">
      <dgm:prSet phldrT="[Text]"/>
      <dgm:spPr/>
      <dgm:t>
        <a:bodyPr/>
        <a:lstStyle/>
        <a:p>
          <a:r>
            <a:rPr lang="en-US" dirty="0" err="1" smtClean="0"/>
            <a:t>Trực</a:t>
          </a:r>
          <a:r>
            <a:rPr lang="en-US" dirty="0" smtClean="0"/>
            <a:t> </a:t>
          </a:r>
          <a:r>
            <a:rPr lang="en-US" dirty="0" err="1" smtClean="0"/>
            <a:t>quan</a:t>
          </a:r>
          <a:endParaRPr lang="en-US" dirty="0"/>
        </a:p>
      </dgm:t>
    </dgm:pt>
    <dgm:pt modelId="{A1E9E8AE-5C4F-4E05-8D8F-0A898982FEE3}" type="parTrans" cxnId="{04B499E4-195C-4EA8-9809-81389058217B}">
      <dgm:prSet/>
      <dgm:spPr/>
      <dgm:t>
        <a:bodyPr/>
        <a:lstStyle/>
        <a:p>
          <a:endParaRPr lang="en-US"/>
        </a:p>
      </dgm:t>
    </dgm:pt>
    <dgm:pt modelId="{9219FC8A-49D8-4DAA-81A5-37F7FECDF337}" type="sibTrans" cxnId="{04B499E4-195C-4EA8-9809-81389058217B}">
      <dgm:prSet/>
      <dgm:spPr/>
      <dgm:t>
        <a:bodyPr/>
        <a:lstStyle/>
        <a:p>
          <a:endParaRPr lang="en-US"/>
        </a:p>
      </dgm:t>
    </dgm:pt>
    <dgm:pt modelId="{24A33693-3675-42C3-B97B-EAE37C6974CD}">
      <dgm:prSet phldrT="[Text]"/>
      <dgm:spPr/>
      <dgm:t>
        <a:bodyPr/>
        <a:lstStyle/>
        <a:p>
          <a:r>
            <a:rPr lang="en-US" dirty="0" err="1" smtClean="0"/>
            <a:t>Thực</a:t>
          </a:r>
          <a:r>
            <a:rPr lang="en-US" dirty="0" smtClean="0"/>
            <a:t> </a:t>
          </a:r>
          <a:r>
            <a:rPr lang="en-US" dirty="0" err="1" smtClean="0"/>
            <a:t>hành</a:t>
          </a:r>
          <a:endParaRPr lang="en-US" dirty="0"/>
        </a:p>
      </dgm:t>
    </dgm:pt>
    <dgm:pt modelId="{266D6335-C3D2-4A2B-B9CC-AD14EFBDE2F2}" type="parTrans" cxnId="{E23D75F5-6508-4AA2-AB9F-956449F8CD04}">
      <dgm:prSet/>
      <dgm:spPr/>
      <dgm:t>
        <a:bodyPr/>
        <a:lstStyle/>
        <a:p>
          <a:endParaRPr lang="en-US"/>
        </a:p>
      </dgm:t>
    </dgm:pt>
    <dgm:pt modelId="{0EF522FE-7DFB-4C79-8319-C7557F6E4962}" type="sibTrans" cxnId="{E23D75F5-6508-4AA2-AB9F-956449F8CD04}">
      <dgm:prSet/>
      <dgm:spPr/>
      <dgm:t>
        <a:bodyPr/>
        <a:lstStyle/>
        <a:p>
          <a:endParaRPr lang="en-US"/>
        </a:p>
      </dgm:t>
    </dgm:pt>
    <dgm:pt modelId="{0BB6E7C2-E496-4726-8A56-8CD6F4B847A1}" type="pres">
      <dgm:prSet presAssocID="{F074ECC7-C67C-4389-8B30-952C25795C86}" presName="Name0" presStyleCnt="0">
        <dgm:presLayoutVars>
          <dgm:chMax val="7"/>
          <dgm:chPref val="7"/>
          <dgm:dir/>
        </dgm:presLayoutVars>
      </dgm:prSet>
      <dgm:spPr/>
      <dgm:t>
        <a:bodyPr/>
        <a:lstStyle/>
        <a:p>
          <a:endParaRPr lang="en-US"/>
        </a:p>
      </dgm:t>
    </dgm:pt>
    <dgm:pt modelId="{464C5C39-AD0C-4381-B6EC-8A3FD8E42D0E}" type="pres">
      <dgm:prSet presAssocID="{F074ECC7-C67C-4389-8B30-952C25795C86}" presName="Name1" presStyleCnt="0"/>
      <dgm:spPr/>
    </dgm:pt>
    <dgm:pt modelId="{555E7FC9-974A-47E7-820F-9F7254F12BEB}" type="pres">
      <dgm:prSet presAssocID="{F074ECC7-C67C-4389-8B30-952C25795C86}" presName="cycle" presStyleCnt="0"/>
      <dgm:spPr/>
    </dgm:pt>
    <dgm:pt modelId="{25BD2A99-7165-49F2-B6A4-3E70B03B4AF8}" type="pres">
      <dgm:prSet presAssocID="{F074ECC7-C67C-4389-8B30-952C25795C86}" presName="srcNode" presStyleLbl="node1" presStyleIdx="0" presStyleCnt="3"/>
      <dgm:spPr/>
    </dgm:pt>
    <dgm:pt modelId="{716C9F36-89A6-4963-B96B-AED8AC52CDF3}" type="pres">
      <dgm:prSet presAssocID="{F074ECC7-C67C-4389-8B30-952C25795C86}" presName="conn" presStyleLbl="parChTrans1D2" presStyleIdx="0" presStyleCnt="1"/>
      <dgm:spPr/>
      <dgm:t>
        <a:bodyPr/>
        <a:lstStyle/>
        <a:p>
          <a:endParaRPr lang="en-US"/>
        </a:p>
      </dgm:t>
    </dgm:pt>
    <dgm:pt modelId="{AD176DEE-09BC-4CBC-AF20-DA4CB496050F}" type="pres">
      <dgm:prSet presAssocID="{F074ECC7-C67C-4389-8B30-952C25795C86}" presName="extraNode" presStyleLbl="node1" presStyleIdx="0" presStyleCnt="3"/>
      <dgm:spPr/>
    </dgm:pt>
    <dgm:pt modelId="{C053B5AA-017A-4904-8BFE-69B34E52E162}" type="pres">
      <dgm:prSet presAssocID="{F074ECC7-C67C-4389-8B30-952C25795C86}" presName="dstNode" presStyleLbl="node1" presStyleIdx="0" presStyleCnt="3"/>
      <dgm:spPr/>
    </dgm:pt>
    <dgm:pt modelId="{FCE3BB55-F590-45CE-B196-E8BBD6C6254F}" type="pres">
      <dgm:prSet presAssocID="{01BF680C-0A25-47C1-8DF5-1296A17A5635}" presName="text_1" presStyleLbl="node1" presStyleIdx="0" presStyleCnt="3">
        <dgm:presLayoutVars>
          <dgm:bulletEnabled val="1"/>
        </dgm:presLayoutVars>
      </dgm:prSet>
      <dgm:spPr/>
      <dgm:t>
        <a:bodyPr/>
        <a:lstStyle/>
        <a:p>
          <a:endParaRPr lang="en-US"/>
        </a:p>
      </dgm:t>
    </dgm:pt>
    <dgm:pt modelId="{7BE738EA-3591-4022-B778-608DAD0D4462}" type="pres">
      <dgm:prSet presAssocID="{01BF680C-0A25-47C1-8DF5-1296A17A5635}" presName="accent_1" presStyleCnt="0"/>
      <dgm:spPr/>
    </dgm:pt>
    <dgm:pt modelId="{F121CE1E-A84D-40C6-BE61-2CD4210056A1}" type="pres">
      <dgm:prSet presAssocID="{01BF680C-0A25-47C1-8DF5-1296A17A5635}" presName="accentRepeatNode" presStyleLbl="solidFgAcc1" presStyleIdx="0" presStyleCnt="3"/>
      <dgm:spPr/>
    </dgm:pt>
    <dgm:pt modelId="{9934C4EF-F3E0-427C-883F-1AFADF207C16}" type="pres">
      <dgm:prSet presAssocID="{64A8E090-0318-4B29-8B46-6E3E9C01961B}" presName="text_2" presStyleLbl="node1" presStyleIdx="1" presStyleCnt="3">
        <dgm:presLayoutVars>
          <dgm:bulletEnabled val="1"/>
        </dgm:presLayoutVars>
      </dgm:prSet>
      <dgm:spPr/>
      <dgm:t>
        <a:bodyPr/>
        <a:lstStyle/>
        <a:p>
          <a:endParaRPr lang="en-US"/>
        </a:p>
      </dgm:t>
    </dgm:pt>
    <dgm:pt modelId="{4A9C7779-4BC8-47DD-A0A9-470B7F647C08}" type="pres">
      <dgm:prSet presAssocID="{64A8E090-0318-4B29-8B46-6E3E9C01961B}" presName="accent_2" presStyleCnt="0"/>
      <dgm:spPr/>
    </dgm:pt>
    <dgm:pt modelId="{62FCAE1A-16E5-4DBA-A682-D2A33AE1A2FB}" type="pres">
      <dgm:prSet presAssocID="{64A8E090-0318-4B29-8B46-6E3E9C01961B}" presName="accentRepeatNode" presStyleLbl="solidFgAcc1" presStyleIdx="1" presStyleCnt="3"/>
      <dgm:spPr/>
    </dgm:pt>
    <dgm:pt modelId="{C9A565B3-F9D7-410B-8571-AA231283C892}" type="pres">
      <dgm:prSet presAssocID="{24A33693-3675-42C3-B97B-EAE37C6974CD}" presName="text_3" presStyleLbl="node1" presStyleIdx="2" presStyleCnt="3">
        <dgm:presLayoutVars>
          <dgm:bulletEnabled val="1"/>
        </dgm:presLayoutVars>
      </dgm:prSet>
      <dgm:spPr/>
      <dgm:t>
        <a:bodyPr/>
        <a:lstStyle/>
        <a:p>
          <a:endParaRPr lang="en-US"/>
        </a:p>
      </dgm:t>
    </dgm:pt>
    <dgm:pt modelId="{B51FA13D-6D97-4A51-9611-616E66576DE3}" type="pres">
      <dgm:prSet presAssocID="{24A33693-3675-42C3-B97B-EAE37C6974CD}" presName="accent_3" presStyleCnt="0"/>
      <dgm:spPr/>
    </dgm:pt>
    <dgm:pt modelId="{CD2FD8C3-7270-4DC8-98DE-7A41EA487BF3}" type="pres">
      <dgm:prSet presAssocID="{24A33693-3675-42C3-B97B-EAE37C6974CD}" presName="accentRepeatNode" presStyleLbl="solidFgAcc1" presStyleIdx="2" presStyleCnt="3"/>
      <dgm:spPr/>
    </dgm:pt>
  </dgm:ptLst>
  <dgm:cxnLst>
    <dgm:cxn modelId="{4C69CB42-D2DB-492D-9399-70C4B6FB0288}" srcId="{F074ECC7-C67C-4389-8B30-952C25795C86}" destId="{01BF680C-0A25-47C1-8DF5-1296A17A5635}" srcOrd="0" destOrd="0" parTransId="{80582DED-FF8D-428C-9D44-F26662C5D29B}" sibTransId="{B4C07B02-B371-45A6-A475-E32C8231B705}"/>
    <dgm:cxn modelId="{0A697E11-4AAE-4FB6-8FAA-2986601D40A1}" type="presOf" srcId="{64A8E090-0318-4B29-8B46-6E3E9C01961B}" destId="{9934C4EF-F3E0-427C-883F-1AFADF207C16}" srcOrd="0" destOrd="0" presId="urn:microsoft.com/office/officeart/2008/layout/VerticalCurvedList"/>
    <dgm:cxn modelId="{04B499E4-195C-4EA8-9809-81389058217B}" srcId="{F074ECC7-C67C-4389-8B30-952C25795C86}" destId="{64A8E090-0318-4B29-8B46-6E3E9C01961B}" srcOrd="1" destOrd="0" parTransId="{A1E9E8AE-5C4F-4E05-8D8F-0A898982FEE3}" sibTransId="{9219FC8A-49D8-4DAA-81A5-37F7FECDF337}"/>
    <dgm:cxn modelId="{228115F4-F9EF-4EEF-BBFF-BA483A479DDF}" type="presOf" srcId="{F074ECC7-C67C-4389-8B30-952C25795C86}" destId="{0BB6E7C2-E496-4726-8A56-8CD6F4B847A1}" srcOrd="0" destOrd="0" presId="urn:microsoft.com/office/officeart/2008/layout/VerticalCurvedList"/>
    <dgm:cxn modelId="{34EC38A9-6704-423F-A60B-7B4C4C7756A8}" type="presOf" srcId="{24A33693-3675-42C3-B97B-EAE37C6974CD}" destId="{C9A565B3-F9D7-410B-8571-AA231283C892}" srcOrd="0" destOrd="0" presId="urn:microsoft.com/office/officeart/2008/layout/VerticalCurvedList"/>
    <dgm:cxn modelId="{8AC3C2C3-BFA8-4328-93CC-7802D56ED638}" type="presOf" srcId="{01BF680C-0A25-47C1-8DF5-1296A17A5635}" destId="{FCE3BB55-F590-45CE-B196-E8BBD6C6254F}" srcOrd="0" destOrd="0" presId="urn:microsoft.com/office/officeart/2008/layout/VerticalCurvedList"/>
    <dgm:cxn modelId="{E23D75F5-6508-4AA2-AB9F-956449F8CD04}" srcId="{F074ECC7-C67C-4389-8B30-952C25795C86}" destId="{24A33693-3675-42C3-B97B-EAE37C6974CD}" srcOrd="2" destOrd="0" parTransId="{266D6335-C3D2-4A2B-B9CC-AD14EFBDE2F2}" sibTransId="{0EF522FE-7DFB-4C79-8319-C7557F6E4962}"/>
    <dgm:cxn modelId="{8811DBB2-CE69-4013-803A-CD1384B33F8D}" type="presOf" srcId="{B4C07B02-B371-45A6-A475-E32C8231B705}" destId="{716C9F36-89A6-4963-B96B-AED8AC52CDF3}" srcOrd="0" destOrd="0" presId="urn:microsoft.com/office/officeart/2008/layout/VerticalCurvedList"/>
    <dgm:cxn modelId="{66DC3529-3ABA-4DA5-ADBF-E3836AF58E02}" type="presParOf" srcId="{0BB6E7C2-E496-4726-8A56-8CD6F4B847A1}" destId="{464C5C39-AD0C-4381-B6EC-8A3FD8E42D0E}" srcOrd="0" destOrd="0" presId="urn:microsoft.com/office/officeart/2008/layout/VerticalCurvedList"/>
    <dgm:cxn modelId="{CB998A47-37FF-4AA2-A617-5A5FE638984D}" type="presParOf" srcId="{464C5C39-AD0C-4381-B6EC-8A3FD8E42D0E}" destId="{555E7FC9-974A-47E7-820F-9F7254F12BEB}" srcOrd="0" destOrd="0" presId="urn:microsoft.com/office/officeart/2008/layout/VerticalCurvedList"/>
    <dgm:cxn modelId="{982AF395-751C-4620-AA52-7F8DCF056465}" type="presParOf" srcId="{555E7FC9-974A-47E7-820F-9F7254F12BEB}" destId="{25BD2A99-7165-49F2-B6A4-3E70B03B4AF8}" srcOrd="0" destOrd="0" presId="urn:microsoft.com/office/officeart/2008/layout/VerticalCurvedList"/>
    <dgm:cxn modelId="{0D2AF48C-14CE-468E-BE70-4D3900F2B741}" type="presParOf" srcId="{555E7FC9-974A-47E7-820F-9F7254F12BEB}" destId="{716C9F36-89A6-4963-B96B-AED8AC52CDF3}" srcOrd="1" destOrd="0" presId="urn:microsoft.com/office/officeart/2008/layout/VerticalCurvedList"/>
    <dgm:cxn modelId="{94A5D02E-D1D5-4701-85A6-8727AFE8023F}" type="presParOf" srcId="{555E7FC9-974A-47E7-820F-9F7254F12BEB}" destId="{AD176DEE-09BC-4CBC-AF20-DA4CB496050F}" srcOrd="2" destOrd="0" presId="urn:microsoft.com/office/officeart/2008/layout/VerticalCurvedList"/>
    <dgm:cxn modelId="{E723500B-8CD2-4404-91E9-D6A9C78932EA}" type="presParOf" srcId="{555E7FC9-974A-47E7-820F-9F7254F12BEB}" destId="{C053B5AA-017A-4904-8BFE-69B34E52E162}" srcOrd="3" destOrd="0" presId="urn:microsoft.com/office/officeart/2008/layout/VerticalCurvedList"/>
    <dgm:cxn modelId="{01749E29-27F9-48AF-9B05-1922C3682124}" type="presParOf" srcId="{464C5C39-AD0C-4381-B6EC-8A3FD8E42D0E}" destId="{FCE3BB55-F590-45CE-B196-E8BBD6C6254F}" srcOrd="1" destOrd="0" presId="urn:microsoft.com/office/officeart/2008/layout/VerticalCurvedList"/>
    <dgm:cxn modelId="{0C6FDDC3-8564-419F-A82E-C741AAC692FF}" type="presParOf" srcId="{464C5C39-AD0C-4381-B6EC-8A3FD8E42D0E}" destId="{7BE738EA-3591-4022-B778-608DAD0D4462}" srcOrd="2" destOrd="0" presId="urn:microsoft.com/office/officeart/2008/layout/VerticalCurvedList"/>
    <dgm:cxn modelId="{E5DF4094-BA49-4A05-B091-E26B3EF2674D}" type="presParOf" srcId="{7BE738EA-3591-4022-B778-608DAD0D4462}" destId="{F121CE1E-A84D-40C6-BE61-2CD4210056A1}" srcOrd="0" destOrd="0" presId="urn:microsoft.com/office/officeart/2008/layout/VerticalCurvedList"/>
    <dgm:cxn modelId="{700A8D52-6ED9-4391-8602-8172754E88EB}" type="presParOf" srcId="{464C5C39-AD0C-4381-B6EC-8A3FD8E42D0E}" destId="{9934C4EF-F3E0-427C-883F-1AFADF207C16}" srcOrd="3" destOrd="0" presId="urn:microsoft.com/office/officeart/2008/layout/VerticalCurvedList"/>
    <dgm:cxn modelId="{F5C91A75-C054-4696-989A-89D9BFBC97DE}" type="presParOf" srcId="{464C5C39-AD0C-4381-B6EC-8A3FD8E42D0E}" destId="{4A9C7779-4BC8-47DD-A0A9-470B7F647C08}" srcOrd="4" destOrd="0" presId="urn:microsoft.com/office/officeart/2008/layout/VerticalCurvedList"/>
    <dgm:cxn modelId="{A57B7573-B55D-4CBC-A6EB-F5AA220BB77E}" type="presParOf" srcId="{4A9C7779-4BC8-47DD-A0A9-470B7F647C08}" destId="{62FCAE1A-16E5-4DBA-A682-D2A33AE1A2FB}" srcOrd="0" destOrd="0" presId="urn:microsoft.com/office/officeart/2008/layout/VerticalCurvedList"/>
    <dgm:cxn modelId="{DDB41879-4F91-4910-81F6-A09F5B527B75}" type="presParOf" srcId="{464C5C39-AD0C-4381-B6EC-8A3FD8E42D0E}" destId="{C9A565B3-F9D7-410B-8571-AA231283C892}" srcOrd="5" destOrd="0" presId="urn:microsoft.com/office/officeart/2008/layout/VerticalCurvedList"/>
    <dgm:cxn modelId="{251DC546-46C0-4C09-89F7-18F0A4507FC3}" type="presParOf" srcId="{464C5C39-AD0C-4381-B6EC-8A3FD8E42D0E}" destId="{B51FA13D-6D97-4A51-9611-616E66576DE3}" srcOrd="6" destOrd="0" presId="urn:microsoft.com/office/officeart/2008/layout/VerticalCurvedList"/>
    <dgm:cxn modelId="{F01CDEA7-21DD-4300-AD82-252D6C1736A8}" type="presParOf" srcId="{B51FA13D-6D97-4A51-9611-616E66576DE3}" destId="{CD2FD8C3-7270-4DC8-98DE-7A41EA487BF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5A9A966-0868-47DB-844F-9A5E45E37363}" type="doc">
      <dgm:prSet loTypeId="urn:microsoft.com/office/officeart/2005/8/layout/vList3" loCatId="list" qsTypeId="urn:microsoft.com/office/officeart/2005/8/quickstyle/simple1" qsCatId="simple" csTypeId="urn:microsoft.com/office/officeart/2005/8/colors/colorful5" csCatId="colorful" phldr="1"/>
      <dgm:spPr/>
    </dgm:pt>
    <dgm:pt modelId="{4095FB99-6771-4B90-9CC0-18E1FC9A66D8}">
      <dgm:prSet phldrT="[Text]"/>
      <dgm:spPr/>
      <dgm:t>
        <a:bodyPr/>
        <a:lstStyle/>
        <a:p>
          <a:r>
            <a:rPr lang="en-US" dirty="0" err="1" smtClean="0"/>
            <a:t>Trải</a:t>
          </a:r>
          <a:r>
            <a:rPr lang="en-US" dirty="0" smtClean="0"/>
            <a:t> </a:t>
          </a:r>
          <a:r>
            <a:rPr lang="en-US" dirty="0" err="1" smtClean="0"/>
            <a:t>nghiệm</a:t>
          </a:r>
          <a:endParaRPr lang="en-US" dirty="0"/>
        </a:p>
      </dgm:t>
    </dgm:pt>
    <dgm:pt modelId="{629F33CC-1410-4479-97FB-780057E7088B}" type="parTrans" cxnId="{B91663D5-2459-49C1-B5D0-071D255933BA}">
      <dgm:prSet/>
      <dgm:spPr/>
      <dgm:t>
        <a:bodyPr/>
        <a:lstStyle/>
        <a:p>
          <a:endParaRPr lang="en-US"/>
        </a:p>
      </dgm:t>
    </dgm:pt>
    <dgm:pt modelId="{2BE73078-1BF8-47F4-9550-A0696CB1C6A3}" type="sibTrans" cxnId="{B91663D5-2459-49C1-B5D0-071D255933BA}">
      <dgm:prSet/>
      <dgm:spPr/>
      <dgm:t>
        <a:bodyPr/>
        <a:lstStyle/>
        <a:p>
          <a:endParaRPr lang="en-US"/>
        </a:p>
      </dgm:t>
    </dgm:pt>
    <dgm:pt modelId="{12E6E59D-A6A8-41C6-84ED-82FA736AA545}">
      <dgm:prSet phldrT="[Text]"/>
      <dgm:spPr/>
      <dgm:t>
        <a:bodyPr/>
        <a:lstStyle/>
        <a:p>
          <a:r>
            <a:rPr lang="en-US" dirty="0" err="1" smtClean="0"/>
            <a:t>Bể</a:t>
          </a:r>
          <a:r>
            <a:rPr lang="en-US" dirty="0" smtClean="0"/>
            <a:t> </a:t>
          </a:r>
          <a:r>
            <a:rPr lang="en-US" dirty="0" err="1" smtClean="0"/>
            <a:t>cá</a:t>
          </a:r>
          <a:endParaRPr lang="en-US" dirty="0"/>
        </a:p>
      </dgm:t>
    </dgm:pt>
    <dgm:pt modelId="{DA171208-3F08-4C45-8D22-7B4AADD551CC}" type="parTrans" cxnId="{251DCA6E-62FD-4FEA-9AC9-8E09C4FA1226}">
      <dgm:prSet/>
      <dgm:spPr/>
      <dgm:t>
        <a:bodyPr/>
        <a:lstStyle/>
        <a:p>
          <a:endParaRPr lang="en-US"/>
        </a:p>
      </dgm:t>
    </dgm:pt>
    <dgm:pt modelId="{C522AEB7-2F4E-46C2-9D0F-085DA57B6ECD}" type="sibTrans" cxnId="{251DCA6E-62FD-4FEA-9AC9-8E09C4FA1226}">
      <dgm:prSet/>
      <dgm:spPr/>
      <dgm:t>
        <a:bodyPr/>
        <a:lstStyle/>
        <a:p>
          <a:endParaRPr lang="en-US"/>
        </a:p>
      </dgm:t>
    </dgm:pt>
    <dgm:pt modelId="{92F75645-1483-44DC-A4F2-1EE55253D185}">
      <dgm:prSet phldrT="[Text]"/>
      <dgm:spPr/>
      <dgm:t>
        <a:bodyPr/>
        <a:lstStyle/>
        <a:p>
          <a:r>
            <a:rPr lang="en-US" dirty="0" err="1" smtClean="0"/>
            <a:t>Khăn</a:t>
          </a:r>
          <a:r>
            <a:rPr lang="en-US" dirty="0" smtClean="0"/>
            <a:t> </a:t>
          </a:r>
          <a:r>
            <a:rPr lang="en-US" dirty="0" err="1" smtClean="0"/>
            <a:t>trải</a:t>
          </a:r>
          <a:r>
            <a:rPr lang="en-US" dirty="0" smtClean="0"/>
            <a:t> </a:t>
          </a:r>
          <a:r>
            <a:rPr lang="en-US" dirty="0" err="1" smtClean="0"/>
            <a:t>bàn</a:t>
          </a:r>
          <a:endParaRPr lang="en-US" dirty="0"/>
        </a:p>
      </dgm:t>
    </dgm:pt>
    <dgm:pt modelId="{853DFCAF-FD61-4F6A-9AE2-C0584D75CABA}" type="parTrans" cxnId="{A981C4FA-0CC3-40F9-9895-FFEB7F9349D9}">
      <dgm:prSet/>
      <dgm:spPr/>
      <dgm:t>
        <a:bodyPr/>
        <a:lstStyle/>
        <a:p>
          <a:endParaRPr lang="en-US"/>
        </a:p>
      </dgm:t>
    </dgm:pt>
    <dgm:pt modelId="{42D1B0AF-F714-4DAA-9C4E-41BD550A9400}" type="sibTrans" cxnId="{A981C4FA-0CC3-40F9-9895-FFEB7F9349D9}">
      <dgm:prSet/>
      <dgm:spPr/>
      <dgm:t>
        <a:bodyPr/>
        <a:lstStyle/>
        <a:p>
          <a:endParaRPr lang="en-US"/>
        </a:p>
      </dgm:t>
    </dgm:pt>
    <dgm:pt modelId="{F9868887-E4D6-4679-BB40-67EEFB96108A}" type="pres">
      <dgm:prSet presAssocID="{F5A9A966-0868-47DB-844F-9A5E45E37363}" presName="linearFlow" presStyleCnt="0">
        <dgm:presLayoutVars>
          <dgm:dir/>
          <dgm:resizeHandles val="exact"/>
        </dgm:presLayoutVars>
      </dgm:prSet>
      <dgm:spPr/>
    </dgm:pt>
    <dgm:pt modelId="{29334824-8E92-4C9A-AB47-F5DE156286F8}" type="pres">
      <dgm:prSet presAssocID="{4095FB99-6771-4B90-9CC0-18E1FC9A66D8}" presName="composite" presStyleCnt="0"/>
      <dgm:spPr/>
    </dgm:pt>
    <dgm:pt modelId="{A040EB3C-7C4A-46A6-9495-43999547B357}" type="pres">
      <dgm:prSet presAssocID="{4095FB99-6771-4B90-9CC0-18E1FC9A66D8}" presName="imgShp" presStyleLbl="fgImgPlace1" presStyleIdx="0" presStyleCnt="3"/>
      <dgm:spPr/>
    </dgm:pt>
    <dgm:pt modelId="{CFE2B5C5-0167-40C3-8F36-FE1B39B471D0}" type="pres">
      <dgm:prSet presAssocID="{4095FB99-6771-4B90-9CC0-18E1FC9A66D8}" presName="txShp" presStyleLbl="node1" presStyleIdx="0" presStyleCnt="3">
        <dgm:presLayoutVars>
          <dgm:bulletEnabled val="1"/>
        </dgm:presLayoutVars>
      </dgm:prSet>
      <dgm:spPr/>
      <dgm:t>
        <a:bodyPr/>
        <a:lstStyle/>
        <a:p>
          <a:endParaRPr lang="en-US"/>
        </a:p>
      </dgm:t>
    </dgm:pt>
    <dgm:pt modelId="{575280C6-C392-4AB6-B1EB-D871AE43E938}" type="pres">
      <dgm:prSet presAssocID="{2BE73078-1BF8-47F4-9550-A0696CB1C6A3}" presName="spacing" presStyleCnt="0"/>
      <dgm:spPr/>
    </dgm:pt>
    <dgm:pt modelId="{73A031CA-0626-4203-BDD1-4CF286B36503}" type="pres">
      <dgm:prSet presAssocID="{12E6E59D-A6A8-41C6-84ED-82FA736AA545}" presName="composite" presStyleCnt="0"/>
      <dgm:spPr/>
    </dgm:pt>
    <dgm:pt modelId="{FAC9A612-12CA-4CE6-90EB-127D0D696B5D}" type="pres">
      <dgm:prSet presAssocID="{12E6E59D-A6A8-41C6-84ED-82FA736AA545}" presName="imgShp" presStyleLbl="fgImgPlace1" presStyleIdx="1" presStyleCnt="3"/>
      <dgm:spPr/>
    </dgm:pt>
    <dgm:pt modelId="{E3EEF50F-FDB9-4D93-847A-FDA0552F7FE0}" type="pres">
      <dgm:prSet presAssocID="{12E6E59D-A6A8-41C6-84ED-82FA736AA545}" presName="txShp" presStyleLbl="node1" presStyleIdx="1" presStyleCnt="3">
        <dgm:presLayoutVars>
          <dgm:bulletEnabled val="1"/>
        </dgm:presLayoutVars>
      </dgm:prSet>
      <dgm:spPr/>
      <dgm:t>
        <a:bodyPr/>
        <a:lstStyle/>
        <a:p>
          <a:endParaRPr lang="en-US"/>
        </a:p>
      </dgm:t>
    </dgm:pt>
    <dgm:pt modelId="{4CD09B7E-FC77-41B8-9C31-87302D6A9078}" type="pres">
      <dgm:prSet presAssocID="{C522AEB7-2F4E-46C2-9D0F-085DA57B6ECD}" presName="spacing" presStyleCnt="0"/>
      <dgm:spPr/>
    </dgm:pt>
    <dgm:pt modelId="{08798753-9C3F-431B-A0D9-37ED002758D4}" type="pres">
      <dgm:prSet presAssocID="{92F75645-1483-44DC-A4F2-1EE55253D185}" presName="composite" presStyleCnt="0"/>
      <dgm:spPr/>
    </dgm:pt>
    <dgm:pt modelId="{4D15339B-3E04-480B-938B-BF1DE3866E1D}" type="pres">
      <dgm:prSet presAssocID="{92F75645-1483-44DC-A4F2-1EE55253D185}" presName="imgShp" presStyleLbl="fgImgPlace1" presStyleIdx="2" presStyleCnt="3"/>
      <dgm:spPr/>
    </dgm:pt>
    <dgm:pt modelId="{2218A9D5-C6F1-4E71-911F-1F91CE91AB2D}" type="pres">
      <dgm:prSet presAssocID="{92F75645-1483-44DC-A4F2-1EE55253D185}" presName="txShp" presStyleLbl="node1" presStyleIdx="2" presStyleCnt="3">
        <dgm:presLayoutVars>
          <dgm:bulletEnabled val="1"/>
        </dgm:presLayoutVars>
      </dgm:prSet>
      <dgm:spPr/>
      <dgm:t>
        <a:bodyPr/>
        <a:lstStyle/>
        <a:p>
          <a:endParaRPr lang="en-US"/>
        </a:p>
      </dgm:t>
    </dgm:pt>
  </dgm:ptLst>
  <dgm:cxnLst>
    <dgm:cxn modelId="{20B4D78C-3346-4006-BC16-440ACB5367F4}" type="presOf" srcId="{4095FB99-6771-4B90-9CC0-18E1FC9A66D8}" destId="{CFE2B5C5-0167-40C3-8F36-FE1B39B471D0}" srcOrd="0" destOrd="0" presId="urn:microsoft.com/office/officeart/2005/8/layout/vList3"/>
    <dgm:cxn modelId="{6069B497-B4FE-4E6E-A1EC-229015CB2F1D}" type="presOf" srcId="{F5A9A966-0868-47DB-844F-9A5E45E37363}" destId="{F9868887-E4D6-4679-BB40-67EEFB96108A}" srcOrd="0" destOrd="0" presId="urn:microsoft.com/office/officeart/2005/8/layout/vList3"/>
    <dgm:cxn modelId="{790B6460-29CA-4AB8-A593-0A2526E95CB4}" type="presOf" srcId="{12E6E59D-A6A8-41C6-84ED-82FA736AA545}" destId="{E3EEF50F-FDB9-4D93-847A-FDA0552F7FE0}" srcOrd="0" destOrd="0" presId="urn:microsoft.com/office/officeart/2005/8/layout/vList3"/>
    <dgm:cxn modelId="{A981C4FA-0CC3-40F9-9895-FFEB7F9349D9}" srcId="{F5A9A966-0868-47DB-844F-9A5E45E37363}" destId="{92F75645-1483-44DC-A4F2-1EE55253D185}" srcOrd="2" destOrd="0" parTransId="{853DFCAF-FD61-4F6A-9AE2-C0584D75CABA}" sibTransId="{42D1B0AF-F714-4DAA-9C4E-41BD550A9400}"/>
    <dgm:cxn modelId="{75593ED2-B100-4E24-9493-DD3A68CF98CE}" type="presOf" srcId="{92F75645-1483-44DC-A4F2-1EE55253D185}" destId="{2218A9D5-C6F1-4E71-911F-1F91CE91AB2D}" srcOrd="0" destOrd="0" presId="urn:microsoft.com/office/officeart/2005/8/layout/vList3"/>
    <dgm:cxn modelId="{251DCA6E-62FD-4FEA-9AC9-8E09C4FA1226}" srcId="{F5A9A966-0868-47DB-844F-9A5E45E37363}" destId="{12E6E59D-A6A8-41C6-84ED-82FA736AA545}" srcOrd="1" destOrd="0" parTransId="{DA171208-3F08-4C45-8D22-7B4AADD551CC}" sibTransId="{C522AEB7-2F4E-46C2-9D0F-085DA57B6ECD}"/>
    <dgm:cxn modelId="{B91663D5-2459-49C1-B5D0-071D255933BA}" srcId="{F5A9A966-0868-47DB-844F-9A5E45E37363}" destId="{4095FB99-6771-4B90-9CC0-18E1FC9A66D8}" srcOrd="0" destOrd="0" parTransId="{629F33CC-1410-4479-97FB-780057E7088B}" sibTransId="{2BE73078-1BF8-47F4-9550-A0696CB1C6A3}"/>
    <dgm:cxn modelId="{C65FAA60-C999-4764-AC5D-94D933A43E98}" type="presParOf" srcId="{F9868887-E4D6-4679-BB40-67EEFB96108A}" destId="{29334824-8E92-4C9A-AB47-F5DE156286F8}" srcOrd="0" destOrd="0" presId="urn:microsoft.com/office/officeart/2005/8/layout/vList3"/>
    <dgm:cxn modelId="{09D5A4FA-979E-45FD-8F41-CECAFAEFAABC}" type="presParOf" srcId="{29334824-8E92-4C9A-AB47-F5DE156286F8}" destId="{A040EB3C-7C4A-46A6-9495-43999547B357}" srcOrd="0" destOrd="0" presId="urn:microsoft.com/office/officeart/2005/8/layout/vList3"/>
    <dgm:cxn modelId="{F40124CD-2434-4324-BE3C-B626FD882B70}" type="presParOf" srcId="{29334824-8E92-4C9A-AB47-F5DE156286F8}" destId="{CFE2B5C5-0167-40C3-8F36-FE1B39B471D0}" srcOrd="1" destOrd="0" presId="urn:microsoft.com/office/officeart/2005/8/layout/vList3"/>
    <dgm:cxn modelId="{9E73AD93-C5C9-4518-A5FF-50F73AF3E54A}" type="presParOf" srcId="{F9868887-E4D6-4679-BB40-67EEFB96108A}" destId="{575280C6-C392-4AB6-B1EB-D871AE43E938}" srcOrd="1" destOrd="0" presId="urn:microsoft.com/office/officeart/2005/8/layout/vList3"/>
    <dgm:cxn modelId="{FACA483B-3F81-461A-BDC9-44822E3AB997}" type="presParOf" srcId="{F9868887-E4D6-4679-BB40-67EEFB96108A}" destId="{73A031CA-0626-4203-BDD1-4CF286B36503}" srcOrd="2" destOrd="0" presId="urn:microsoft.com/office/officeart/2005/8/layout/vList3"/>
    <dgm:cxn modelId="{603DDCB5-CDE9-4CCC-A3D6-8F5CF2379D67}" type="presParOf" srcId="{73A031CA-0626-4203-BDD1-4CF286B36503}" destId="{FAC9A612-12CA-4CE6-90EB-127D0D696B5D}" srcOrd="0" destOrd="0" presId="urn:microsoft.com/office/officeart/2005/8/layout/vList3"/>
    <dgm:cxn modelId="{F97F3C6E-6D04-45EE-A51F-601509EFBF6F}" type="presParOf" srcId="{73A031CA-0626-4203-BDD1-4CF286B36503}" destId="{E3EEF50F-FDB9-4D93-847A-FDA0552F7FE0}" srcOrd="1" destOrd="0" presId="urn:microsoft.com/office/officeart/2005/8/layout/vList3"/>
    <dgm:cxn modelId="{369B6D9C-DCF7-4D2C-9331-8951F8979052}" type="presParOf" srcId="{F9868887-E4D6-4679-BB40-67EEFB96108A}" destId="{4CD09B7E-FC77-41B8-9C31-87302D6A9078}" srcOrd="3" destOrd="0" presId="urn:microsoft.com/office/officeart/2005/8/layout/vList3"/>
    <dgm:cxn modelId="{9A8DF2A9-02A9-4F66-9E1E-62A07C5AFA8E}" type="presParOf" srcId="{F9868887-E4D6-4679-BB40-67EEFB96108A}" destId="{08798753-9C3F-431B-A0D9-37ED002758D4}" srcOrd="4" destOrd="0" presId="urn:microsoft.com/office/officeart/2005/8/layout/vList3"/>
    <dgm:cxn modelId="{52695DB8-E6F9-4C19-9941-6418486694DD}" type="presParOf" srcId="{08798753-9C3F-431B-A0D9-37ED002758D4}" destId="{4D15339B-3E04-480B-938B-BF1DE3866E1D}" srcOrd="0" destOrd="0" presId="urn:microsoft.com/office/officeart/2005/8/layout/vList3"/>
    <dgm:cxn modelId="{24A38FFE-B59E-4867-965F-DA607950A945}" type="presParOf" srcId="{08798753-9C3F-431B-A0D9-37ED002758D4}" destId="{2218A9D5-C6F1-4E71-911F-1F91CE91AB2D}"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A52163E-4B5D-40B2-96DF-3B0C8827730A}" type="doc">
      <dgm:prSet loTypeId="urn:microsoft.com/office/officeart/2005/8/layout/target3" loCatId="relationship" qsTypeId="urn:microsoft.com/office/officeart/2005/8/quickstyle/simple1" qsCatId="simple" csTypeId="urn:microsoft.com/office/officeart/2005/8/colors/colorful2" csCatId="colorful" phldr="1"/>
      <dgm:spPr/>
      <dgm:t>
        <a:bodyPr/>
        <a:lstStyle/>
        <a:p>
          <a:endParaRPr lang="en-US"/>
        </a:p>
      </dgm:t>
    </dgm:pt>
    <dgm:pt modelId="{8FBB3A25-C13D-4381-A8B8-4AD5C974DA64}">
      <dgm:prSet phldrT="[Text]"/>
      <dgm:spPr/>
      <dgm:t>
        <a:bodyPr/>
        <a:lstStyle/>
        <a:p>
          <a:r>
            <a:rPr lang="en-US" dirty="0" err="1" smtClean="0"/>
            <a:t>Truyền</a:t>
          </a:r>
          <a:r>
            <a:rPr lang="en-US" dirty="0" smtClean="0"/>
            <a:t> </a:t>
          </a:r>
          <a:r>
            <a:rPr lang="en-US" dirty="0" err="1" smtClean="0"/>
            <a:t>thụ</a:t>
          </a:r>
          <a:endParaRPr lang="en-US" dirty="0"/>
        </a:p>
      </dgm:t>
    </dgm:pt>
    <dgm:pt modelId="{3F925D2A-9D4B-47D9-B9AC-C8D6EA99E765}" type="parTrans" cxnId="{95BA086F-9367-42E6-9033-0A9AFC7DA69F}">
      <dgm:prSet/>
      <dgm:spPr/>
      <dgm:t>
        <a:bodyPr/>
        <a:lstStyle/>
        <a:p>
          <a:endParaRPr lang="en-US"/>
        </a:p>
      </dgm:t>
    </dgm:pt>
    <dgm:pt modelId="{6DADE10D-67F7-441A-A2A0-BB94A360183F}" type="sibTrans" cxnId="{95BA086F-9367-42E6-9033-0A9AFC7DA69F}">
      <dgm:prSet/>
      <dgm:spPr/>
      <dgm:t>
        <a:bodyPr/>
        <a:lstStyle/>
        <a:p>
          <a:endParaRPr lang="en-US"/>
        </a:p>
      </dgm:t>
    </dgm:pt>
    <dgm:pt modelId="{E7111098-31EA-43D5-9667-AD271193A80A}">
      <dgm:prSet phldrT="[Text]"/>
      <dgm:spPr/>
      <dgm:t>
        <a:bodyPr/>
        <a:lstStyle/>
        <a:p>
          <a:r>
            <a:rPr lang="en-US" dirty="0" err="1" smtClean="0"/>
            <a:t>Kiến</a:t>
          </a:r>
          <a:r>
            <a:rPr lang="en-US" dirty="0" smtClean="0"/>
            <a:t> </a:t>
          </a:r>
          <a:r>
            <a:rPr lang="en-US" dirty="0" err="1" smtClean="0"/>
            <a:t>thức</a:t>
          </a:r>
          <a:endParaRPr lang="en-US" dirty="0"/>
        </a:p>
      </dgm:t>
    </dgm:pt>
    <dgm:pt modelId="{062C915F-14B2-4485-8EFD-37E043EB9E86}" type="parTrans" cxnId="{59E84123-5531-4756-ACE3-4B6A19A4F9D2}">
      <dgm:prSet/>
      <dgm:spPr/>
      <dgm:t>
        <a:bodyPr/>
        <a:lstStyle/>
        <a:p>
          <a:endParaRPr lang="en-US"/>
        </a:p>
      </dgm:t>
    </dgm:pt>
    <dgm:pt modelId="{8B723326-2666-498D-9B3D-52DF9C333BA1}" type="sibTrans" cxnId="{59E84123-5531-4756-ACE3-4B6A19A4F9D2}">
      <dgm:prSet/>
      <dgm:spPr/>
      <dgm:t>
        <a:bodyPr/>
        <a:lstStyle/>
        <a:p>
          <a:endParaRPr lang="en-US"/>
        </a:p>
      </dgm:t>
    </dgm:pt>
    <dgm:pt modelId="{5589DE34-4A78-49DC-A00F-7551868C5824}">
      <dgm:prSet phldrT="[Text]"/>
      <dgm:spPr/>
      <dgm:t>
        <a:bodyPr/>
        <a:lstStyle/>
        <a:p>
          <a:r>
            <a:rPr lang="en-US" dirty="0" err="1" smtClean="0"/>
            <a:t>Kinh</a:t>
          </a:r>
          <a:r>
            <a:rPr lang="en-US" dirty="0" smtClean="0"/>
            <a:t> </a:t>
          </a:r>
          <a:r>
            <a:rPr lang="en-US" dirty="0" err="1" smtClean="0"/>
            <a:t>nghiệm</a:t>
          </a:r>
          <a:endParaRPr lang="en-US" dirty="0"/>
        </a:p>
      </dgm:t>
    </dgm:pt>
    <dgm:pt modelId="{71E6976B-7E99-47A1-8AC4-017930DA2898}" type="parTrans" cxnId="{D6AF6C51-346C-4D80-8D16-7EACE62D23EE}">
      <dgm:prSet/>
      <dgm:spPr/>
      <dgm:t>
        <a:bodyPr/>
        <a:lstStyle/>
        <a:p>
          <a:endParaRPr lang="en-US"/>
        </a:p>
      </dgm:t>
    </dgm:pt>
    <dgm:pt modelId="{E94DF843-9F83-4C7F-AD25-CBAD904375BA}" type="sibTrans" cxnId="{D6AF6C51-346C-4D80-8D16-7EACE62D23EE}">
      <dgm:prSet/>
      <dgm:spPr/>
      <dgm:t>
        <a:bodyPr/>
        <a:lstStyle/>
        <a:p>
          <a:endParaRPr lang="en-US"/>
        </a:p>
      </dgm:t>
    </dgm:pt>
    <dgm:pt modelId="{4FF362F1-031F-44B3-9537-2EE331E0FB21}">
      <dgm:prSet phldrT="[Text]"/>
      <dgm:spPr/>
      <dgm:t>
        <a:bodyPr/>
        <a:lstStyle/>
        <a:p>
          <a:r>
            <a:rPr lang="en-US" dirty="0" err="1" smtClean="0"/>
            <a:t>Tích</a:t>
          </a:r>
          <a:r>
            <a:rPr lang="en-US" dirty="0" smtClean="0"/>
            <a:t> </a:t>
          </a:r>
          <a:r>
            <a:rPr lang="en-US" dirty="0" err="1" smtClean="0"/>
            <a:t>hợp</a:t>
          </a:r>
          <a:endParaRPr lang="en-US" dirty="0"/>
        </a:p>
      </dgm:t>
    </dgm:pt>
    <dgm:pt modelId="{F71526C8-A420-42DE-82B3-EB4BC368E835}" type="parTrans" cxnId="{1C4D62D1-6E79-4A03-BBA4-8DCF275985CD}">
      <dgm:prSet/>
      <dgm:spPr/>
      <dgm:t>
        <a:bodyPr/>
        <a:lstStyle/>
        <a:p>
          <a:endParaRPr lang="en-US"/>
        </a:p>
      </dgm:t>
    </dgm:pt>
    <dgm:pt modelId="{46ED27EC-65E2-44A6-AC11-688826964E6D}" type="sibTrans" cxnId="{1C4D62D1-6E79-4A03-BBA4-8DCF275985CD}">
      <dgm:prSet/>
      <dgm:spPr/>
      <dgm:t>
        <a:bodyPr/>
        <a:lstStyle/>
        <a:p>
          <a:endParaRPr lang="en-US"/>
        </a:p>
      </dgm:t>
    </dgm:pt>
    <dgm:pt modelId="{CF999971-19D5-4B13-A543-D7B1224104A2}">
      <dgm:prSet phldrT="[Text]"/>
      <dgm:spPr/>
      <dgm:t>
        <a:bodyPr/>
        <a:lstStyle/>
        <a:p>
          <a:r>
            <a:rPr lang="en-US" dirty="0" err="1" smtClean="0"/>
            <a:t>Liên</a:t>
          </a:r>
          <a:r>
            <a:rPr lang="en-US" dirty="0" smtClean="0"/>
            <a:t> </a:t>
          </a:r>
          <a:r>
            <a:rPr lang="en-US" dirty="0" err="1" smtClean="0"/>
            <a:t>môn</a:t>
          </a:r>
          <a:endParaRPr lang="en-US" dirty="0"/>
        </a:p>
      </dgm:t>
    </dgm:pt>
    <dgm:pt modelId="{897DC1A8-6EE5-44ED-A3EC-74C1FB8079C6}" type="parTrans" cxnId="{4227E391-CE75-448F-A68A-5952346BBD46}">
      <dgm:prSet/>
      <dgm:spPr/>
      <dgm:t>
        <a:bodyPr/>
        <a:lstStyle/>
        <a:p>
          <a:endParaRPr lang="en-US"/>
        </a:p>
      </dgm:t>
    </dgm:pt>
    <dgm:pt modelId="{6C058DEE-25EA-4733-A126-CD7257E07AA5}" type="sibTrans" cxnId="{4227E391-CE75-448F-A68A-5952346BBD46}">
      <dgm:prSet/>
      <dgm:spPr/>
      <dgm:t>
        <a:bodyPr/>
        <a:lstStyle/>
        <a:p>
          <a:endParaRPr lang="en-US"/>
        </a:p>
      </dgm:t>
    </dgm:pt>
    <dgm:pt modelId="{0E2C9DB7-3D53-401C-B14D-9057C5BE40D2}">
      <dgm:prSet phldrT="[Text]"/>
      <dgm:spPr/>
      <dgm:t>
        <a:bodyPr/>
        <a:lstStyle/>
        <a:p>
          <a:r>
            <a:rPr lang="en-US" dirty="0" err="1" smtClean="0"/>
            <a:t>Nội</a:t>
          </a:r>
          <a:r>
            <a:rPr lang="en-US" dirty="0" smtClean="0"/>
            <a:t> </a:t>
          </a:r>
          <a:r>
            <a:rPr lang="en-US" dirty="0" err="1" smtClean="0"/>
            <a:t>môn</a:t>
          </a:r>
          <a:endParaRPr lang="en-US" dirty="0"/>
        </a:p>
      </dgm:t>
    </dgm:pt>
    <dgm:pt modelId="{145EC249-5940-4912-A7C8-BA09D4F32A2C}" type="parTrans" cxnId="{5B63C100-2C6F-4EC8-8B4A-3D86BECD26BF}">
      <dgm:prSet/>
      <dgm:spPr/>
      <dgm:t>
        <a:bodyPr/>
        <a:lstStyle/>
        <a:p>
          <a:endParaRPr lang="en-US"/>
        </a:p>
      </dgm:t>
    </dgm:pt>
    <dgm:pt modelId="{F8F3733A-2025-4F3D-B499-A61721D60EFA}" type="sibTrans" cxnId="{5B63C100-2C6F-4EC8-8B4A-3D86BECD26BF}">
      <dgm:prSet/>
      <dgm:spPr/>
      <dgm:t>
        <a:bodyPr/>
        <a:lstStyle/>
        <a:p>
          <a:endParaRPr lang="en-US"/>
        </a:p>
      </dgm:t>
    </dgm:pt>
    <dgm:pt modelId="{7EBB106D-259E-4E76-9FB5-A16BCFC89AFA}">
      <dgm:prSet phldrT="[Text]" custT="1"/>
      <dgm:spPr/>
      <dgm:t>
        <a:bodyPr/>
        <a:lstStyle/>
        <a:p>
          <a:r>
            <a:rPr lang="en-US" sz="2800" dirty="0" err="1" smtClean="0"/>
            <a:t>Giải</a:t>
          </a:r>
          <a:r>
            <a:rPr lang="en-US" sz="2800" dirty="0" smtClean="0"/>
            <a:t> </a:t>
          </a:r>
          <a:r>
            <a:rPr lang="en-US" sz="2800" dirty="0" err="1" smtClean="0"/>
            <a:t>quyết</a:t>
          </a:r>
          <a:r>
            <a:rPr lang="en-US" sz="2800" dirty="0" smtClean="0"/>
            <a:t> </a:t>
          </a:r>
          <a:r>
            <a:rPr lang="en-US" sz="2800" dirty="0" err="1" smtClean="0"/>
            <a:t>vấn</a:t>
          </a:r>
          <a:r>
            <a:rPr lang="en-US" sz="2800" dirty="0" smtClean="0"/>
            <a:t> </a:t>
          </a:r>
          <a:r>
            <a:rPr lang="en-US" sz="2800" dirty="0" err="1" smtClean="0"/>
            <a:t>đề</a:t>
          </a:r>
          <a:endParaRPr lang="en-US" sz="2800" dirty="0"/>
        </a:p>
      </dgm:t>
    </dgm:pt>
    <dgm:pt modelId="{027E30FC-13F7-463D-895D-F7492C470840}" type="parTrans" cxnId="{2E579C04-BDEA-4F37-8B50-9B8D09F2E050}">
      <dgm:prSet/>
      <dgm:spPr/>
      <dgm:t>
        <a:bodyPr/>
        <a:lstStyle/>
        <a:p>
          <a:endParaRPr lang="en-US"/>
        </a:p>
      </dgm:t>
    </dgm:pt>
    <dgm:pt modelId="{00A7C1D0-9019-4ADB-80B2-8541F1D0DD69}" type="sibTrans" cxnId="{2E579C04-BDEA-4F37-8B50-9B8D09F2E050}">
      <dgm:prSet/>
      <dgm:spPr/>
      <dgm:t>
        <a:bodyPr/>
        <a:lstStyle/>
        <a:p>
          <a:endParaRPr lang="en-US"/>
        </a:p>
      </dgm:t>
    </dgm:pt>
    <dgm:pt modelId="{05F7C5D7-592E-48DC-9ED9-2B209343C8F0}">
      <dgm:prSet phldrT="[Text]"/>
      <dgm:spPr/>
      <dgm:t>
        <a:bodyPr/>
        <a:lstStyle/>
        <a:p>
          <a:r>
            <a:rPr lang="en-US" dirty="0" err="1" smtClean="0"/>
            <a:t>Môn</a:t>
          </a:r>
          <a:r>
            <a:rPr lang="en-US" dirty="0" smtClean="0"/>
            <a:t> </a:t>
          </a:r>
          <a:r>
            <a:rPr lang="en-US" dirty="0" err="1" smtClean="0"/>
            <a:t>học</a:t>
          </a:r>
          <a:endParaRPr lang="en-US" dirty="0"/>
        </a:p>
      </dgm:t>
    </dgm:pt>
    <dgm:pt modelId="{1309170B-5ED3-4518-B673-95B82E75CBA4}" type="parTrans" cxnId="{CB160181-B3B8-4319-BCA9-355C164FF3D4}">
      <dgm:prSet/>
      <dgm:spPr/>
      <dgm:t>
        <a:bodyPr/>
        <a:lstStyle/>
        <a:p>
          <a:endParaRPr lang="en-US"/>
        </a:p>
      </dgm:t>
    </dgm:pt>
    <dgm:pt modelId="{4F05F64B-9E1A-4244-AE78-AB746FDF65BF}" type="sibTrans" cxnId="{CB160181-B3B8-4319-BCA9-355C164FF3D4}">
      <dgm:prSet/>
      <dgm:spPr/>
      <dgm:t>
        <a:bodyPr/>
        <a:lstStyle/>
        <a:p>
          <a:endParaRPr lang="en-US"/>
        </a:p>
      </dgm:t>
    </dgm:pt>
    <dgm:pt modelId="{DAFA67DA-8E9D-4894-884D-DE924A964060}">
      <dgm:prSet phldrT="[Text]"/>
      <dgm:spPr/>
      <dgm:t>
        <a:bodyPr/>
        <a:lstStyle/>
        <a:p>
          <a:r>
            <a:rPr lang="en-US" dirty="0" err="1" smtClean="0"/>
            <a:t>Đời</a:t>
          </a:r>
          <a:r>
            <a:rPr lang="en-US" dirty="0" smtClean="0"/>
            <a:t> </a:t>
          </a:r>
          <a:r>
            <a:rPr lang="en-US" dirty="0" err="1" smtClean="0"/>
            <a:t>sống</a:t>
          </a:r>
          <a:endParaRPr lang="en-US" dirty="0"/>
        </a:p>
      </dgm:t>
    </dgm:pt>
    <dgm:pt modelId="{A0CC9791-FCAF-44BB-8DBF-82CCAA4965A8}" type="parTrans" cxnId="{6B131E23-2F0B-4A9C-B0E1-F427C5E6E8D1}">
      <dgm:prSet/>
      <dgm:spPr/>
      <dgm:t>
        <a:bodyPr/>
        <a:lstStyle/>
        <a:p>
          <a:endParaRPr lang="en-US"/>
        </a:p>
      </dgm:t>
    </dgm:pt>
    <dgm:pt modelId="{D4DEC89A-B3E8-4C11-A4C0-4766C0D54B78}" type="sibTrans" cxnId="{6B131E23-2F0B-4A9C-B0E1-F427C5E6E8D1}">
      <dgm:prSet/>
      <dgm:spPr/>
      <dgm:t>
        <a:bodyPr/>
        <a:lstStyle/>
        <a:p>
          <a:endParaRPr lang="en-US"/>
        </a:p>
      </dgm:t>
    </dgm:pt>
    <dgm:pt modelId="{B4725C6B-9F8E-4470-BCC3-D9A29B28D6CF}" type="pres">
      <dgm:prSet presAssocID="{CA52163E-4B5D-40B2-96DF-3B0C8827730A}" presName="Name0" presStyleCnt="0">
        <dgm:presLayoutVars>
          <dgm:chMax val="7"/>
          <dgm:dir/>
          <dgm:animLvl val="lvl"/>
          <dgm:resizeHandles val="exact"/>
        </dgm:presLayoutVars>
      </dgm:prSet>
      <dgm:spPr/>
      <dgm:t>
        <a:bodyPr/>
        <a:lstStyle/>
        <a:p>
          <a:endParaRPr lang="en-US"/>
        </a:p>
      </dgm:t>
    </dgm:pt>
    <dgm:pt modelId="{294AAA72-7CA1-44B2-817E-CBEAA44BF39A}" type="pres">
      <dgm:prSet presAssocID="{8FBB3A25-C13D-4381-A8B8-4AD5C974DA64}" presName="circle1" presStyleLbl="node1" presStyleIdx="0" presStyleCnt="3"/>
      <dgm:spPr/>
    </dgm:pt>
    <dgm:pt modelId="{258201F2-8E38-4C94-9A3A-9B296F821098}" type="pres">
      <dgm:prSet presAssocID="{8FBB3A25-C13D-4381-A8B8-4AD5C974DA64}" presName="space" presStyleCnt="0"/>
      <dgm:spPr/>
    </dgm:pt>
    <dgm:pt modelId="{969AC59A-8AC1-4512-B78A-39E6ADA6D2C8}" type="pres">
      <dgm:prSet presAssocID="{8FBB3A25-C13D-4381-A8B8-4AD5C974DA64}" presName="rect1" presStyleLbl="alignAcc1" presStyleIdx="0" presStyleCnt="3"/>
      <dgm:spPr/>
      <dgm:t>
        <a:bodyPr/>
        <a:lstStyle/>
        <a:p>
          <a:endParaRPr lang="en-US"/>
        </a:p>
      </dgm:t>
    </dgm:pt>
    <dgm:pt modelId="{5C07EB06-81EE-4A79-A16E-7EBCBF67FFAC}" type="pres">
      <dgm:prSet presAssocID="{4FF362F1-031F-44B3-9537-2EE331E0FB21}" presName="vertSpace2" presStyleLbl="node1" presStyleIdx="0" presStyleCnt="3"/>
      <dgm:spPr/>
    </dgm:pt>
    <dgm:pt modelId="{92783E3D-712D-4B42-96F5-4FC0E205DCF5}" type="pres">
      <dgm:prSet presAssocID="{4FF362F1-031F-44B3-9537-2EE331E0FB21}" presName="circle2" presStyleLbl="node1" presStyleIdx="1" presStyleCnt="3"/>
      <dgm:spPr/>
    </dgm:pt>
    <dgm:pt modelId="{C0C0FAEA-CE79-40DA-A43A-D25A09C887F6}" type="pres">
      <dgm:prSet presAssocID="{4FF362F1-031F-44B3-9537-2EE331E0FB21}" presName="rect2" presStyleLbl="alignAcc1" presStyleIdx="1" presStyleCnt="3"/>
      <dgm:spPr/>
      <dgm:t>
        <a:bodyPr/>
        <a:lstStyle/>
        <a:p>
          <a:endParaRPr lang="en-US"/>
        </a:p>
      </dgm:t>
    </dgm:pt>
    <dgm:pt modelId="{CFA60646-1337-4BF1-9E13-6662B5727B83}" type="pres">
      <dgm:prSet presAssocID="{7EBB106D-259E-4E76-9FB5-A16BCFC89AFA}" presName="vertSpace3" presStyleLbl="node1" presStyleIdx="1" presStyleCnt="3"/>
      <dgm:spPr/>
    </dgm:pt>
    <dgm:pt modelId="{5AB30968-D0DC-443B-9AC9-E7D85690512E}" type="pres">
      <dgm:prSet presAssocID="{7EBB106D-259E-4E76-9FB5-A16BCFC89AFA}" presName="circle3" presStyleLbl="node1" presStyleIdx="2" presStyleCnt="3"/>
      <dgm:spPr/>
    </dgm:pt>
    <dgm:pt modelId="{D869B2A5-A35D-4D53-AC72-65217E544CEC}" type="pres">
      <dgm:prSet presAssocID="{7EBB106D-259E-4E76-9FB5-A16BCFC89AFA}" presName="rect3" presStyleLbl="alignAcc1" presStyleIdx="2" presStyleCnt="3"/>
      <dgm:spPr/>
      <dgm:t>
        <a:bodyPr/>
        <a:lstStyle/>
        <a:p>
          <a:endParaRPr lang="en-US"/>
        </a:p>
      </dgm:t>
    </dgm:pt>
    <dgm:pt modelId="{A8DA212C-1E16-4D18-A6C8-DD86195F3F01}" type="pres">
      <dgm:prSet presAssocID="{8FBB3A25-C13D-4381-A8B8-4AD5C974DA64}" presName="rect1ParTx" presStyleLbl="alignAcc1" presStyleIdx="2" presStyleCnt="3">
        <dgm:presLayoutVars>
          <dgm:chMax val="1"/>
          <dgm:bulletEnabled val="1"/>
        </dgm:presLayoutVars>
      </dgm:prSet>
      <dgm:spPr/>
      <dgm:t>
        <a:bodyPr/>
        <a:lstStyle/>
        <a:p>
          <a:endParaRPr lang="en-US"/>
        </a:p>
      </dgm:t>
    </dgm:pt>
    <dgm:pt modelId="{5EE2EF23-86E1-46A6-BEB2-4673CD2D3AA0}" type="pres">
      <dgm:prSet presAssocID="{8FBB3A25-C13D-4381-A8B8-4AD5C974DA64}" presName="rect1ChTx" presStyleLbl="alignAcc1" presStyleIdx="2" presStyleCnt="3">
        <dgm:presLayoutVars>
          <dgm:bulletEnabled val="1"/>
        </dgm:presLayoutVars>
      </dgm:prSet>
      <dgm:spPr/>
      <dgm:t>
        <a:bodyPr/>
        <a:lstStyle/>
        <a:p>
          <a:endParaRPr lang="en-US"/>
        </a:p>
      </dgm:t>
    </dgm:pt>
    <dgm:pt modelId="{1B66C862-D27C-4AF7-A320-4E324EE8084E}" type="pres">
      <dgm:prSet presAssocID="{4FF362F1-031F-44B3-9537-2EE331E0FB21}" presName="rect2ParTx" presStyleLbl="alignAcc1" presStyleIdx="2" presStyleCnt="3">
        <dgm:presLayoutVars>
          <dgm:chMax val="1"/>
          <dgm:bulletEnabled val="1"/>
        </dgm:presLayoutVars>
      </dgm:prSet>
      <dgm:spPr/>
      <dgm:t>
        <a:bodyPr/>
        <a:lstStyle/>
        <a:p>
          <a:endParaRPr lang="en-US"/>
        </a:p>
      </dgm:t>
    </dgm:pt>
    <dgm:pt modelId="{842C04B5-931C-4090-B922-1F29ED293A2C}" type="pres">
      <dgm:prSet presAssocID="{4FF362F1-031F-44B3-9537-2EE331E0FB21}" presName="rect2ChTx" presStyleLbl="alignAcc1" presStyleIdx="2" presStyleCnt="3">
        <dgm:presLayoutVars>
          <dgm:bulletEnabled val="1"/>
        </dgm:presLayoutVars>
      </dgm:prSet>
      <dgm:spPr/>
      <dgm:t>
        <a:bodyPr/>
        <a:lstStyle/>
        <a:p>
          <a:endParaRPr lang="en-US"/>
        </a:p>
      </dgm:t>
    </dgm:pt>
    <dgm:pt modelId="{8EF09847-8AB2-4F11-9CDE-A186FA0CA1F5}" type="pres">
      <dgm:prSet presAssocID="{7EBB106D-259E-4E76-9FB5-A16BCFC89AFA}" presName="rect3ParTx" presStyleLbl="alignAcc1" presStyleIdx="2" presStyleCnt="3">
        <dgm:presLayoutVars>
          <dgm:chMax val="1"/>
          <dgm:bulletEnabled val="1"/>
        </dgm:presLayoutVars>
      </dgm:prSet>
      <dgm:spPr/>
      <dgm:t>
        <a:bodyPr/>
        <a:lstStyle/>
        <a:p>
          <a:endParaRPr lang="en-US"/>
        </a:p>
      </dgm:t>
    </dgm:pt>
    <dgm:pt modelId="{02F66FF7-1913-4556-8F12-C27104875CF8}" type="pres">
      <dgm:prSet presAssocID="{7EBB106D-259E-4E76-9FB5-A16BCFC89AFA}" presName="rect3ChTx" presStyleLbl="alignAcc1" presStyleIdx="2" presStyleCnt="3">
        <dgm:presLayoutVars>
          <dgm:bulletEnabled val="1"/>
        </dgm:presLayoutVars>
      </dgm:prSet>
      <dgm:spPr/>
      <dgm:t>
        <a:bodyPr/>
        <a:lstStyle/>
        <a:p>
          <a:endParaRPr lang="en-US"/>
        </a:p>
      </dgm:t>
    </dgm:pt>
  </dgm:ptLst>
  <dgm:cxnLst>
    <dgm:cxn modelId="{8C119C1F-F62A-4193-9C3A-69EA3BD5907C}" type="presOf" srcId="{0E2C9DB7-3D53-401C-B14D-9057C5BE40D2}" destId="{842C04B5-931C-4090-B922-1F29ED293A2C}" srcOrd="0" destOrd="1" presId="urn:microsoft.com/office/officeart/2005/8/layout/target3"/>
    <dgm:cxn modelId="{604DBFF0-27D6-4DC8-811E-A3903AE11D53}" type="presOf" srcId="{8FBB3A25-C13D-4381-A8B8-4AD5C974DA64}" destId="{969AC59A-8AC1-4512-B78A-39E6ADA6D2C8}" srcOrd="0" destOrd="0" presId="urn:microsoft.com/office/officeart/2005/8/layout/target3"/>
    <dgm:cxn modelId="{BA8D7AB4-A42F-4C92-998D-A183A3DC6ED0}" type="presOf" srcId="{5589DE34-4A78-49DC-A00F-7551868C5824}" destId="{5EE2EF23-86E1-46A6-BEB2-4673CD2D3AA0}" srcOrd="0" destOrd="1" presId="urn:microsoft.com/office/officeart/2005/8/layout/target3"/>
    <dgm:cxn modelId="{51989176-445B-451E-982B-5FFA9919E503}" type="presOf" srcId="{E7111098-31EA-43D5-9667-AD271193A80A}" destId="{5EE2EF23-86E1-46A6-BEB2-4673CD2D3AA0}" srcOrd="0" destOrd="0" presId="urn:microsoft.com/office/officeart/2005/8/layout/target3"/>
    <dgm:cxn modelId="{4227E391-CE75-448F-A68A-5952346BBD46}" srcId="{4FF362F1-031F-44B3-9537-2EE331E0FB21}" destId="{CF999971-19D5-4B13-A543-D7B1224104A2}" srcOrd="0" destOrd="0" parTransId="{897DC1A8-6EE5-44ED-A3EC-74C1FB8079C6}" sibTransId="{6C058DEE-25EA-4733-A126-CD7257E07AA5}"/>
    <dgm:cxn modelId="{CB160181-B3B8-4319-BCA9-355C164FF3D4}" srcId="{7EBB106D-259E-4E76-9FB5-A16BCFC89AFA}" destId="{05F7C5D7-592E-48DC-9ED9-2B209343C8F0}" srcOrd="0" destOrd="0" parTransId="{1309170B-5ED3-4518-B673-95B82E75CBA4}" sibTransId="{4F05F64B-9E1A-4244-AE78-AB746FDF65BF}"/>
    <dgm:cxn modelId="{1C4D62D1-6E79-4A03-BBA4-8DCF275985CD}" srcId="{CA52163E-4B5D-40B2-96DF-3B0C8827730A}" destId="{4FF362F1-031F-44B3-9537-2EE331E0FB21}" srcOrd="1" destOrd="0" parTransId="{F71526C8-A420-42DE-82B3-EB4BC368E835}" sibTransId="{46ED27EC-65E2-44A6-AC11-688826964E6D}"/>
    <dgm:cxn modelId="{6B131E23-2F0B-4A9C-B0E1-F427C5E6E8D1}" srcId="{7EBB106D-259E-4E76-9FB5-A16BCFC89AFA}" destId="{DAFA67DA-8E9D-4894-884D-DE924A964060}" srcOrd="1" destOrd="0" parTransId="{A0CC9791-FCAF-44BB-8DBF-82CCAA4965A8}" sibTransId="{D4DEC89A-B3E8-4C11-A4C0-4766C0D54B78}"/>
    <dgm:cxn modelId="{5B63C100-2C6F-4EC8-8B4A-3D86BECD26BF}" srcId="{4FF362F1-031F-44B3-9537-2EE331E0FB21}" destId="{0E2C9DB7-3D53-401C-B14D-9057C5BE40D2}" srcOrd="1" destOrd="0" parTransId="{145EC249-5940-4912-A7C8-BA09D4F32A2C}" sibTransId="{F8F3733A-2025-4F3D-B499-A61721D60EFA}"/>
    <dgm:cxn modelId="{D6AF6C51-346C-4D80-8D16-7EACE62D23EE}" srcId="{8FBB3A25-C13D-4381-A8B8-4AD5C974DA64}" destId="{5589DE34-4A78-49DC-A00F-7551868C5824}" srcOrd="1" destOrd="0" parTransId="{71E6976B-7E99-47A1-8AC4-017930DA2898}" sibTransId="{E94DF843-9F83-4C7F-AD25-CBAD904375BA}"/>
    <dgm:cxn modelId="{F6B3E128-D92A-4F66-9B0F-38F4000594D6}" type="presOf" srcId="{7EBB106D-259E-4E76-9FB5-A16BCFC89AFA}" destId="{8EF09847-8AB2-4F11-9CDE-A186FA0CA1F5}" srcOrd="1" destOrd="0" presId="urn:microsoft.com/office/officeart/2005/8/layout/target3"/>
    <dgm:cxn modelId="{2E579C04-BDEA-4F37-8B50-9B8D09F2E050}" srcId="{CA52163E-4B5D-40B2-96DF-3B0C8827730A}" destId="{7EBB106D-259E-4E76-9FB5-A16BCFC89AFA}" srcOrd="2" destOrd="0" parTransId="{027E30FC-13F7-463D-895D-F7492C470840}" sibTransId="{00A7C1D0-9019-4ADB-80B2-8541F1D0DD69}"/>
    <dgm:cxn modelId="{C2E3AE96-0710-4A6F-93CC-9A8C16C22754}" type="presOf" srcId="{CA52163E-4B5D-40B2-96DF-3B0C8827730A}" destId="{B4725C6B-9F8E-4470-BCC3-D9A29B28D6CF}" srcOrd="0" destOrd="0" presId="urn:microsoft.com/office/officeart/2005/8/layout/target3"/>
    <dgm:cxn modelId="{05C7147B-0A03-4CAB-AB37-C97AF62625B3}" type="presOf" srcId="{8FBB3A25-C13D-4381-A8B8-4AD5C974DA64}" destId="{A8DA212C-1E16-4D18-A6C8-DD86195F3F01}" srcOrd="1" destOrd="0" presId="urn:microsoft.com/office/officeart/2005/8/layout/target3"/>
    <dgm:cxn modelId="{B40E2239-B121-4460-9EF6-40FCBC00325C}" type="presOf" srcId="{05F7C5D7-592E-48DC-9ED9-2B209343C8F0}" destId="{02F66FF7-1913-4556-8F12-C27104875CF8}" srcOrd="0" destOrd="0" presId="urn:microsoft.com/office/officeart/2005/8/layout/target3"/>
    <dgm:cxn modelId="{E5EC716B-DBC1-4165-A1CC-5BE6ECC85DF5}" type="presOf" srcId="{4FF362F1-031F-44B3-9537-2EE331E0FB21}" destId="{C0C0FAEA-CE79-40DA-A43A-D25A09C887F6}" srcOrd="0" destOrd="0" presId="urn:microsoft.com/office/officeart/2005/8/layout/target3"/>
    <dgm:cxn modelId="{29B573CF-F994-419C-A22F-CF2801345FA3}" type="presOf" srcId="{CF999971-19D5-4B13-A543-D7B1224104A2}" destId="{842C04B5-931C-4090-B922-1F29ED293A2C}" srcOrd="0" destOrd="0" presId="urn:microsoft.com/office/officeart/2005/8/layout/target3"/>
    <dgm:cxn modelId="{95BA086F-9367-42E6-9033-0A9AFC7DA69F}" srcId="{CA52163E-4B5D-40B2-96DF-3B0C8827730A}" destId="{8FBB3A25-C13D-4381-A8B8-4AD5C974DA64}" srcOrd="0" destOrd="0" parTransId="{3F925D2A-9D4B-47D9-B9AC-C8D6EA99E765}" sibTransId="{6DADE10D-67F7-441A-A2A0-BB94A360183F}"/>
    <dgm:cxn modelId="{59E84123-5531-4756-ACE3-4B6A19A4F9D2}" srcId="{8FBB3A25-C13D-4381-A8B8-4AD5C974DA64}" destId="{E7111098-31EA-43D5-9667-AD271193A80A}" srcOrd="0" destOrd="0" parTransId="{062C915F-14B2-4485-8EFD-37E043EB9E86}" sibTransId="{8B723326-2666-498D-9B3D-52DF9C333BA1}"/>
    <dgm:cxn modelId="{B723D46A-F22A-4FBD-A866-6CE7FDC0F4EE}" type="presOf" srcId="{7EBB106D-259E-4E76-9FB5-A16BCFC89AFA}" destId="{D869B2A5-A35D-4D53-AC72-65217E544CEC}" srcOrd="0" destOrd="0" presId="urn:microsoft.com/office/officeart/2005/8/layout/target3"/>
    <dgm:cxn modelId="{77E6B934-C0EC-4D98-B30F-E32B9227923E}" type="presOf" srcId="{DAFA67DA-8E9D-4894-884D-DE924A964060}" destId="{02F66FF7-1913-4556-8F12-C27104875CF8}" srcOrd="0" destOrd="1" presId="urn:microsoft.com/office/officeart/2005/8/layout/target3"/>
    <dgm:cxn modelId="{086B51DF-AA8F-4C0A-BCE5-F247763960DD}" type="presOf" srcId="{4FF362F1-031F-44B3-9537-2EE331E0FB21}" destId="{1B66C862-D27C-4AF7-A320-4E324EE8084E}" srcOrd="1" destOrd="0" presId="urn:microsoft.com/office/officeart/2005/8/layout/target3"/>
    <dgm:cxn modelId="{5E86484E-A13A-4870-B155-96907A598DAD}" type="presParOf" srcId="{B4725C6B-9F8E-4470-BCC3-D9A29B28D6CF}" destId="{294AAA72-7CA1-44B2-817E-CBEAA44BF39A}" srcOrd="0" destOrd="0" presId="urn:microsoft.com/office/officeart/2005/8/layout/target3"/>
    <dgm:cxn modelId="{3D74C149-05F0-4410-A1C8-416F175F013D}" type="presParOf" srcId="{B4725C6B-9F8E-4470-BCC3-D9A29B28D6CF}" destId="{258201F2-8E38-4C94-9A3A-9B296F821098}" srcOrd="1" destOrd="0" presId="urn:microsoft.com/office/officeart/2005/8/layout/target3"/>
    <dgm:cxn modelId="{01284F87-815E-479B-B3B1-A3DC5707D826}" type="presParOf" srcId="{B4725C6B-9F8E-4470-BCC3-D9A29B28D6CF}" destId="{969AC59A-8AC1-4512-B78A-39E6ADA6D2C8}" srcOrd="2" destOrd="0" presId="urn:microsoft.com/office/officeart/2005/8/layout/target3"/>
    <dgm:cxn modelId="{9EE490CB-1E72-4A03-A323-8536DA290715}" type="presParOf" srcId="{B4725C6B-9F8E-4470-BCC3-D9A29B28D6CF}" destId="{5C07EB06-81EE-4A79-A16E-7EBCBF67FFAC}" srcOrd="3" destOrd="0" presId="urn:microsoft.com/office/officeart/2005/8/layout/target3"/>
    <dgm:cxn modelId="{3CC78BE3-07D9-4565-8535-34B876AD3715}" type="presParOf" srcId="{B4725C6B-9F8E-4470-BCC3-D9A29B28D6CF}" destId="{92783E3D-712D-4B42-96F5-4FC0E205DCF5}" srcOrd="4" destOrd="0" presId="urn:microsoft.com/office/officeart/2005/8/layout/target3"/>
    <dgm:cxn modelId="{FD5EA81B-D5E3-42AE-895C-664C1F39E604}" type="presParOf" srcId="{B4725C6B-9F8E-4470-BCC3-D9A29B28D6CF}" destId="{C0C0FAEA-CE79-40DA-A43A-D25A09C887F6}" srcOrd="5" destOrd="0" presId="urn:microsoft.com/office/officeart/2005/8/layout/target3"/>
    <dgm:cxn modelId="{2EA0E0F8-F3D7-4726-93FA-10E66081678F}" type="presParOf" srcId="{B4725C6B-9F8E-4470-BCC3-D9A29B28D6CF}" destId="{CFA60646-1337-4BF1-9E13-6662B5727B83}" srcOrd="6" destOrd="0" presId="urn:microsoft.com/office/officeart/2005/8/layout/target3"/>
    <dgm:cxn modelId="{5D1B1664-D9C4-4310-A5E9-B160C65382E1}" type="presParOf" srcId="{B4725C6B-9F8E-4470-BCC3-D9A29B28D6CF}" destId="{5AB30968-D0DC-443B-9AC9-E7D85690512E}" srcOrd="7" destOrd="0" presId="urn:microsoft.com/office/officeart/2005/8/layout/target3"/>
    <dgm:cxn modelId="{6A951EAF-D118-40B8-B760-7F0ADA39BD23}" type="presParOf" srcId="{B4725C6B-9F8E-4470-BCC3-D9A29B28D6CF}" destId="{D869B2A5-A35D-4D53-AC72-65217E544CEC}" srcOrd="8" destOrd="0" presId="urn:microsoft.com/office/officeart/2005/8/layout/target3"/>
    <dgm:cxn modelId="{4D5DF986-9BC9-418C-8CDC-3D1AA9724EF0}" type="presParOf" srcId="{B4725C6B-9F8E-4470-BCC3-D9A29B28D6CF}" destId="{A8DA212C-1E16-4D18-A6C8-DD86195F3F01}" srcOrd="9" destOrd="0" presId="urn:microsoft.com/office/officeart/2005/8/layout/target3"/>
    <dgm:cxn modelId="{1D26C909-D1D2-4515-898B-2F4E2EEB5524}" type="presParOf" srcId="{B4725C6B-9F8E-4470-BCC3-D9A29B28D6CF}" destId="{5EE2EF23-86E1-46A6-BEB2-4673CD2D3AA0}" srcOrd="10" destOrd="0" presId="urn:microsoft.com/office/officeart/2005/8/layout/target3"/>
    <dgm:cxn modelId="{2E00E70B-2A9B-4C29-897F-D5E1571A415A}" type="presParOf" srcId="{B4725C6B-9F8E-4470-BCC3-D9A29B28D6CF}" destId="{1B66C862-D27C-4AF7-A320-4E324EE8084E}" srcOrd="11" destOrd="0" presId="urn:microsoft.com/office/officeart/2005/8/layout/target3"/>
    <dgm:cxn modelId="{AF7CD33C-A62D-47DE-9959-5253A27EE77A}" type="presParOf" srcId="{B4725C6B-9F8E-4470-BCC3-D9A29B28D6CF}" destId="{842C04B5-931C-4090-B922-1F29ED293A2C}" srcOrd="12" destOrd="0" presId="urn:microsoft.com/office/officeart/2005/8/layout/target3"/>
    <dgm:cxn modelId="{516E635C-A59F-4F1B-906D-784453EC0F5B}" type="presParOf" srcId="{B4725C6B-9F8E-4470-BCC3-D9A29B28D6CF}" destId="{8EF09847-8AB2-4F11-9CDE-A186FA0CA1F5}" srcOrd="13" destOrd="0" presId="urn:microsoft.com/office/officeart/2005/8/layout/target3"/>
    <dgm:cxn modelId="{EA94BB74-5C30-4FE9-A53A-DCD157EEEBB0}" type="presParOf" srcId="{B4725C6B-9F8E-4470-BCC3-D9A29B28D6CF}" destId="{02F66FF7-1913-4556-8F12-C27104875CF8}"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F78E71A-6B12-4A3B-8651-9D80C4F6ED49}" type="doc">
      <dgm:prSet loTypeId="urn:microsoft.com/office/officeart/2005/8/layout/lProcess2" loCatId="list" qsTypeId="urn:microsoft.com/office/officeart/2005/8/quickstyle/simple1" qsCatId="simple" csTypeId="urn:microsoft.com/office/officeart/2005/8/colors/colorful5" csCatId="colorful" phldr="1"/>
      <dgm:spPr/>
      <dgm:t>
        <a:bodyPr/>
        <a:lstStyle/>
        <a:p>
          <a:endParaRPr lang="en-US"/>
        </a:p>
      </dgm:t>
    </dgm:pt>
    <dgm:pt modelId="{3A842361-879F-4A27-ABB2-041735D5AC96}">
      <dgm:prSet phldrT="[Text]"/>
      <dgm:spPr/>
      <dgm:t>
        <a:bodyPr/>
        <a:lstStyle/>
        <a:p>
          <a:r>
            <a:rPr lang="en-US" dirty="0" smtClean="0"/>
            <a:t>KIẾN THỨC</a:t>
          </a:r>
          <a:endParaRPr lang="en-US" dirty="0"/>
        </a:p>
      </dgm:t>
    </dgm:pt>
    <dgm:pt modelId="{CC49A52B-C8D3-43B2-9F06-275932F898EC}" type="parTrans" cxnId="{55E32F2F-9666-4164-BDC3-954A4E4B2882}">
      <dgm:prSet/>
      <dgm:spPr/>
      <dgm:t>
        <a:bodyPr/>
        <a:lstStyle/>
        <a:p>
          <a:endParaRPr lang="en-US"/>
        </a:p>
      </dgm:t>
    </dgm:pt>
    <dgm:pt modelId="{A4981E60-8F1E-4D8E-A4B6-239DC23BBCFB}" type="sibTrans" cxnId="{55E32F2F-9666-4164-BDC3-954A4E4B2882}">
      <dgm:prSet/>
      <dgm:spPr/>
      <dgm:t>
        <a:bodyPr/>
        <a:lstStyle/>
        <a:p>
          <a:endParaRPr lang="en-US"/>
        </a:p>
      </dgm:t>
    </dgm:pt>
    <dgm:pt modelId="{EB061EB5-5E04-4402-8933-20FA4EAB6F03}">
      <dgm:prSet phldrT="[Text]"/>
      <dgm:spPr/>
      <dgm:t>
        <a:bodyPr/>
        <a:lstStyle/>
        <a:p>
          <a:r>
            <a:rPr lang="en-US" dirty="0" err="1" smtClean="0"/>
            <a:t>Tiếp</a:t>
          </a:r>
          <a:r>
            <a:rPr lang="en-US" dirty="0" smtClean="0"/>
            <a:t> </a:t>
          </a:r>
          <a:r>
            <a:rPr lang="en-US" dirty="0" err="1" smtClean="0"/>
            <a:t>thu</a:t>
          </a:r>
          <a:endParaRPr lang="en-US" dirty="0"/>
        </a:p>
      </dgm:t>
    </dgm:pt>
    <dgm:pt modelId="{F1094069-86C3-468D-8060-CD57A206C514}" type="parTrans" cxnId="{DAB533A7-CB58-49EB-9AA9-344B507597E2}">
      <dgm:prSet/>
      <dgm:spPr/>
      <dgm:t>
        <a:bodyPr/>
        <a:lstStyle/>
        <a:p>
          <a:endParaRPr lang="en-US"/>
        </a:p>
      </dgm:t>
    </dgm:pt>
    <dgm:pt modelId="{604B0993-CBB5-4643-B5AF-782EF1B8492C}" type="sibTrans" cxnId="{DAB533A7-CB58-49EB-9AA9-344B507597E2}">
      <dgm:prSet/>
      <dgm:spPr/>
      <dgm:t>
        <a:bodyPr/>
        <a:lstStyle/>
        <a:p>
          <a:endParaRPr lang="en-US"/>
        </a:p>
      </dgm:t>
    </dgm:pt>
    <dgm:pt modelId="{EB426B34-E9BD-46E1-AA6E-95CAF83A20FE}">
      <dgm:prSet phldrT="[Text]"/>
      <dgm:spPr/>
      <dgm:t>
        <a:bodyPr/>
        <a:lstStyle/>
        <a:p>
          <a:r>
            <a:rPr lang="en-US" dirty="0" err="1" smtClean="0"/>
            <a:t>Tái</a:t>
          </a:r>
          <a:r>
            <a:rPr lang="en-US" dirty="0" smtClean="0"/>
            <a:t> </a:t>
          </a:r>
          <a:r>
            <a:rPr lang="en-US" dirty="0" err="1" smtClean="0"/>
            <a:t>hiện</a:t>
          </a:r>
          <a:r>
            <a:rPr lang="en-US" dirty="0" smtClean="0"/>
            <a:t> (</a:t>
          </a:r>
          <a:r>
            <a:rPr lang="en-US" dirty="0" err="1" smtClean="0"/>
            <a:t>thi</a:t>
          </a:r>
          <a:r>
            <a:rPr lang="en-US" dirty="0" smtClean="0"/>
            <a:t>)</a:t>
          </a:r>
          <a:endParaRPr lang="en-US" dirty="0"/>
        </a:p>
      </dgm:t>
    </dgm:pt>
    <dgm:pt modelId="{95B37B36-966D-4499-BA61-CA0EDF4BC769}" type="parTrans" cxnId="{FE3FFC0F-9176-4442-946C-9361B0C47998}">
      <dgm:prSet/>
      <dgm:spPr/>
      <dgm:t>
        <a:bodyPr/>
        <a:lstStyle/>
        <a:p>
          <a:endParaRPr lang="en-US"/>
        </a:p>
      </dgm:t>
    </dgm:pt>
    <dgm:pt modelId="{1C4A9C52-764F-4688-857C-109447CACD37}" type="sibTrans" cxnId="{FE3FFC0F-9176-4442-946C-9361B0C47998}">
      <dgm:prSet/>
      <dgm:spPr/>
      <dgm:t>
        <a:bodyPr/>
        <a:lstStyle/>
        <a:p>
          <a:endParaRPr lang="en-US"/>
        </a:p>
      </dgm:t>
    </dgm:pt>
    <dgm:pt modelId="{40FA5E63-FF18-4B44-856B-20C47950CA4E}">
      <dgm:prSet phldrT="[Text]"/>
      <dgm:spPr/>
      <dgm:t>
        <a:bodyPr/>
        <a:lstStyle/>
        <a:p>
          <a:r>
            <a:rPr lang="en-US" dirty="0" smtClean="0"/>
            <a:t>KĨ NĂNG</a:t>
          </a:r>
          <a:endParaRPr lang="en-US" dirty="0"/>
        </a:p>
      </dgm:t>
    </dgm:pt>
    <dgm:pt modelId="{4638ADFD-E1A6-4E31-9BC4-A7B274037244}" type="parTrans" cxnId="{F13D0D04-621F-44BF-AB89-CEB7CA1E1DDD}">
      <dgm:prSet/>
      <dgm:spPr/>
      <dgm:t>
        <a:bodyPr/>
        <a:lstStyle/>
        <a:p>
          <a:endParaRPr lang="en-US"/>
        </a:p>
      </dgm:t>
    </dgm:pt>
    <dgm:pt modelId="{14CBEC97-1429-4A25-8F15-0E11DB8D50DC}" type="sibTrans" cxnId="{F13D0D04-621F-44BF-AB89-CEB7CA1E1DDD}">
      <dgm:prSet/>
      <dgm:spPr/>
      <dgm:t>
        <a:bodyPr/>
        <a:lstStyle/>
        <a:p>
          <a:endParaRPr lang="en-US"/>
        </a:p>
      </dgm:t>
    </dgm:pt>
    <dgm:pt modelId="{7D9FE51F-B98C-44E6-B4F4-CDD7197F2B15}">
      <dgm:prSet phldrT="[Text]"/>
      <dgm:spPr/>
      <dgm:t>
        <a:bodyPr/>
        <a:lstStyle/>
        <a:p>
          <a:r>
            <a:rPr lang="en-US" dirty="0" err="1" smtClean="0"/>
            <a:t>Làm</a:t>
          </a:r>
          <a:r>
            <a:rPr lang="en-US" dirty="0" smtClean="0"/>
            <a:t> </a:t>
          </a:r>
          <a:r>
            <a:rPr lang="en-US" dirty="0" err="1" smtClean="0"/>
            <a:t>theo</a:t>
          </a:r>
          <a:endParaRPr lang="en-US" dirty="0"/>
        </a:p>
      </dgm:t>
    </dgm:pt>
    <dgm:pt modelId="{5FDD7026-DB08-4AEF-BE18-399A5FCDF6E3}" type="parTrans" cxnId="{0F5C7A83-0E4F-4FB8-A56E-7BC4E6FAC2CF}">
      <dgm:prSet/>
      <dgm:spPr/>
      <dgm:t>
        <a:bodyPr/>
        <a:lstStyle/>
        <a:p>
          <a:endParaRPr lang="en-US"/>
        </a:p>
      </dgm:t>
    </dgm:pt>
    <dgm:pt modelId="{35332327-B6C5-432C-AF29-A77B7AC48050}" type="sibTrans" cxnId="{0F5C7A83-0E4F-4FB8-A56E-7BC4E6FAC2CF}">
      <dgm:prSet/>
      <dgm:spPr/>
      <dgm:t>
        <a:bodyPr/>
        <a:lstStyle/>
        <a:p>
          <a:endParaRPr lang="en-US"/>
        </a:p>
      </dgm:t>
    </dgm:pt>
    <dgm:pt modelId="{EC99AC7A-DD21-4DDA-96CB-423B9934183E}">
      <dgm:prSet phldrT="[Text]"/>
      <dgm:spPr/>
      <dgm:t>
        <a:bodyPr/>
        <a:lstStyle/>
        <a:p>
          <a:r>
            <a:rPr lang="en-US" dirty="0" err="1" smtClean="0"/>
            <a:t>Không</a:t>
          </a:r>
          <a:r>
            <a:rPr lang="en-US" dirty="0" smtClean="0"/>
            <a:t> </a:t>
          </a:r>
          <a:r>
            <a:rPr lang="en-US" dirty="0" err="1" smtClean="0"/>
            <a:t>đáp</a:t>
          </a:r>
          <a:r>
            <a:rPr lang="en-US" dirty="0" smtClean="0"/>
            <a:t> </a:t>
          </a:r>
          <a:r>
            <a:rPr lang="en-US" dirty="0" err="1" smtClean="0"/>
            <a:t>ứng</a:t>
          </a:r>
          <a:r>
            <a:rPr lang="en-US" dirty="0" smtClean="0"/>
            <a:t> </a:t>
          </a:r>
          <a:r>
            <a:rPr lang="en-US" dirty="0" err="1" smtClean="0"/>
            <a:t>cs</a:t>
          </a:r>
          <a:endParaRPr lang="en-US" dirty="0"/>
        </a:p>
      </dgm:t>
    </dgm:pt>
    <dgm:pt modelId="{011E1725-87E2-4A08-AC88-19B21F876417}" type="parTrans" cxnId="{FD6E64BB-A408-41B2-BDEC-6273E0B50042}">
      <dgm:prSet/>
      <dgm:spPr/>
      <dgm:t>
        <a:bodyPr/>
        <a:lstStyle/>
        <a:p>
          <a:endParaRPr lang="en-US"/>
        </a:p>
      </dgm:t>
    </dgm:pt>
    <dgm:pt modelId="{705F29E6-9083-4EE3-8FD0-702510AC1896}" type="sibTrans" cxnId="{FD6E64BB-A408-41B2-BDEC-6273E0B50042}">
      <dgm:prSet/>
      <dgm:spPr/>
      <dgm:t>
        <a:bodyPr/>
        <a:lstStyle/>
        <a:p>
          <a:endParaRPr lang="en-US"/>
        </a:p>
      </dgm:t>
    </dgm:pt>
    <dgm:pt modelId="{D254057D-BCF2-495A-8147-3300A5F26586}">
      <dgm:prSet phldrT="[Text]"/>
      <dgm:spPr/>
      <dgm:t>
        <a:bodyPr/>
        <a:lstStyle/>
        <a:p>
          <a:r>
            <a:rPr lang="en-US" dirty="0" err="1" smtClean="0"/>
            <a:t>Thái</a:t>
          </a:r>
          <a:r>
            <a:rPr lang="en-US" dirty="0" smtClean="0"/>
            <a:t> </a:t>
          </a:r>
          <a:r>
            <a:rPr lang="en-US" dirty="0" err="1" smtClean="0"/>
            <a:t>độ</a:t>
          </a:r>
          <a:endParaRPr lang="en-US" dirty="0"/>
        </a:p>
      </dgm:t>
    </dgm:pt>
    <dgm:pt modelId="{06987C14-4A22-42F5-9B13-86117EAD5161}" type="parTrans" cxnId="{D16F3B88-BEDE-47C5-9017-D8708A184BED}">
      <dgm:prSet/>
      <dgm:spPr/>
      <dgm:t>
        <a:bodyPr/>
        <a:lstStyle/>
        <a:p>
          <a:endParaRPr lang="en-US"/>
        </a:p>
      </dgm:t>
    </dgm:pt>
    <dgm:pt modelId="{86E21384-ACAF-4E85-8C84-5AB9EE7A626F}" type="sibTrans" cxnId="{D16F3B88-BEDE-47C5-9017-D8708A184BED}">
      <dgm:prSet/>
      <dgm:spPr/>
      <dgm:t>
        <a:bodyPr/>
        <a:lstStyle/>
        <a:p>
          <a:endParaRPr lang="en-US"/>
        </a:p>
      </dgm:t>
    </dgm:pt>
    <dgm:pt modelId="{161B7E86-8127-4D7B-94FC-513167A53ECE}">
      <dgm:prSet phldrT="[Text]"/>
      <dgm:spPr/>
      <dgm:t>
        <a:bodyPr/>
        <a:lstStyle/>
        <a:p>
          <a:r>
            <a:rPr lang="en-US" dirty="0" err="1" smtClean="0"/>
            <a:t>Bắt</a:t>
          </a:r>
          <a:r>
            <a:rPr lang="en-US" dirty="0" smtClean="0"/>
            <a:t> </a:t>
          </a:r>
          <a:r>
            <a:rPr lang="en-US" dirty="0" err="1" smtClean="0"/>
            <a:t>buộc</a:t>
          </a:r>
          <a:r>
            <a:rPr lang="en-US" dirty="0" smtClean="0"/>
            <a:t> </a:t>
          </a:r>
          <a:r>
            <a:rPr lang="en-US" dirty="0" err="1" smtClean="0"/>
            <a:t>học</a:t>
          </a:r>
          <a:endParaRPr lang="en-US" dirty="0"/>
        </a:p>
      </dgm:t>
    </dgm:pt>
    <dgm:pt modelId="{16ED3AFD-BD6E-49F2-B972-AF4A92DFB958}" type="parTrans" cxnId="{BC9F5371-2177-41F8-AD05-A26E81153D77}">
      <dgm:prSet/>
      <dgm:spPr/>
      <dgm:t>
        <a:bodyPr/>
        <a:lstStyle/>
        <a:p>
          <a:endParaRPr lang="en-US"/>
        </a:p>
      </dgm:t>
    </dgm:pt>
    <dgm:pt modelId="{96FAC59D-A4D3-43C0-8C31-478571BB57F2}" type="sibTrans" cxnId="{BC9F5371-2177-41F8-AD05-A26E81153D77}">
      <dgm:prSet/>
      <dgm:spPr/>
      <dgm:t>
        <a:bodyPr/>
        <a:lstStyle/>
        <a:p>
          <a:endParaRPr lang="en-US"/>
        </a:p>
      </dgm:t>
    </dgm:pt>
    <dgm:pt modelId="{84EAEB8E-74EE-4A54-8342-F95B298731F0}">
      <dgm:prSet phldrT="[Text]"/>
      <dgm:spPr/>
      <dgm:t>
        <a:bodyPr/>
        <a:lstStyle/>
        <a:p>
          <a:r>
            <a:rPr lang="en-US" dirty="0" err="1" smtClean="0"/>
            <a:t>Chưa</a:t>
          </a:r>
          <a:r>
            <a:rPr lang="en-US" dirty="0" smtClean="0"/>
            <a:t> </a:t>
          </a:r>
          <a:r>
            <a:rPr lang="en-US" dirty="0" err="1" smtClean="0"/>
            <a:t>có</a:t>
          </a:r>
          <a:r>
            <a:rPr lang="en-US" dirty="0" smtClean="0"/>
            <a:t> </a:t>
          </a:r>
          <a:r>
            <a:rPr lang="en-US" dirty="0" err="1" smtClean="0"/>
            <a:t>hành</a:t>
          </a:r>
          <a:r>
            <a:rPr lang="en-US" dirty="0" smtClean="0"/>
            <a:t> vi  </a:t>
          </a:r>
          <a:r>
            <a:rPr lang="en-US" dirty="0" err="1" smtClean="0"/>
            <a:t>tích</a:t>
          </a:r>
          <a:r>
            <a:rPr lang="en-US" dirty="0" smtClean="0"/>
            <a:t> </a:t>
          </a:r>
          <a:r>
            <a:rPr lang="en-US" dirty="0" err="1" smtClean="0"/>
            <a:t>cực</a:t>
          </a:r>
          <a:endParaRPr lang="en-US" dirty="0"/>
        </a:p>
      </dgm:t>
    </dgm:pt>
    <dgm:pt modelId="{4204F0B4-060B-4889-8D51-B8D341DB455A}" type="parTrans" cxnId="{CD9F4900-C929-4293-BCB4-E7BC9B1C86C7}">
      <dgm:prSet/>
      <dgm:spPr/>
      <dgm:t>
        <a:bodyPr/>
        <a:lstStyle/>
        <a:p>
          <a:endParaRPr lang="en-US"/>
        </a:p>
      </dgm:t>
    </dgm:pt>
    <dgm:pt modelId="{CD3E2584-B7E2-43AB-9105-77EACF1170B4}" type="sibTrans" cxnId="{CD9F4900-C929-4293-BCB4-E7BC9B1C86C7}">
      <dgm:prSet/>
      <dgm:spPr/>
      <dgm:t>
        <a:bodyPr/>
        <a:lstStyle/>
        <a:p>
          <a:endParaRPr lang="en-US"/>
        </a:p>
      </dgm:t>
    </dgm:pt>
    <dgm:pt modelId="{28252924-CF8E-46E8-BEC0-B1CB82E8488A}" type="pres">
      <dgm:prSet presAssocID="{FF78E71A-6B12-4A3B-8651-9D80C4F6ED49}" presName="theList" presStyleCnt="0">
        <dgm:presLayoutVars>
          <dgm:dir/>
          <dgm:animLvl val="lvl"/>
          <dgm:resizeHandles val="exact"/>
        </dgm:presLayoutVars>
      </dgm:prSet>
      <dgm:spPr/>
      <dgm:t>
        <a:bodyPr/>
        <a:lstStyle/>
        <a:p>
          <a:endParaRPr lang="en-US"/>
        </a:p>
      </dgm:t>
    </dgm:pt>
    <dgm:pt modelId="{7AF94430-5F49-4C23-A489-ED2E6890E9C0}" type="pres">
      <dgm:prSet presAssocID="{3A842361-879F-4A27-ABB2-041735D5AC96}" presName="compNode" presStyleCnt="0"/>
      <dgm:spPr/>
    </dgm:pt>
    <dgm:pt modelId="{E311B6A5-42BF-4F23-9287-B4F5A0AD394C}" type="pres">
      <dgm:prSet presAssocID="{3A842361-879F-4A27-ABB2-041735D5AC96}" presName="aNode" presStyleLbl="bgShp" presStyleIdx="0" presStyleCnt="3"/>
      <dgm:spPr/>
      <dgm:t>
        <a:bodyPr/>
        <a:lstStyle/>
        <a:p>
          <a:endParaRPr lang="en-US"/>
        </a:p>
      </dgm:t>
    </dgm:pt>
    <dgm:pt modelId="{0343DD5F-2F1B-487C-8599-4C23F73770C8}" type="pres">
      <dgm:prSet presAssocID="{3A842361-879F-4A27-ABB2-041735D5AC96}" presName="textNode" presStyleLbl="bgShp" presStyleIdx="0" presStyleCnt="3"/>
      <dgm:spPr/>
      <dgm:t>
        <a:bodyPr/>
        <a:lstStyle/>
        <a:p>
          <a:endParaRPr lang="en-US"/>
        </a:p>
      </dgm:t>
    </dgm:pt>
    <dgm:pt modelId="{E61A7066-CD87-41C4-B01E-B812F857D337}" type="pres">
      <dgm:prSet presAssocID="{3A842361-879F-4A27-ABB2-041735D5AC96}" presName="compChildNode" presStyleCnt="0"/>
      <dgm:spPr/>
    </dgm:pt>
    <dgm:pt modelId="{343A0C2D-1633-4194-BD1A-EDDE5DA2267C}" type="pres">
      <dgm:prSet presAssocID="{3A842361-879F-4A27-ABB2-041735D5AC96}" presName="theInnerList" presStyleCnt="0"/>
      <dgm:spPr/>
    </dgm:pt>
    <dgm:pt modelId="{1F637ECB-BA19-4B75-B252-0FE70F3DB347}" type="pres">
      <dgm:prSet presAssocID="{EB061EB5-5E04-4402-8933-20FA4EAB6F03}" presName="childNode" presStyleLbl="node1" presStyleIdx="0" presStyleCnt="6">
        <dgm:presLayoutVars>
          <dgm:bulletEnabled val="1"/>
        </dgm:presLayoutVars>
      </dgm:prSet>
      <dgm:spPr/>
      <dgm:t>
        <a:bodyPr/>
        <a:lstStyle/>
        <a:p>
          <a:endParaRPr lang="en-US"/>
        </a:p>
      </dgm:t>
    </dgm:pt>
    <dgm:pt modelId="{D1CFFDB9-82E3-4D4B-8270-C8C8C54737EA}" type="pres">
      <dgm:prSet presAssocID="{EB061EB5-5E04-4402-8933-20FA4EAB6F03}" presName="aSpace2" presStyleCnt="0"/>
      <dgm:spPr/>
    </dgm:pt>
    <dgm:pt modelId="{80D1FA95-A867-4755-9DAF-9818377A315E}" type="pres">
      <dgm:prSet presAssocID="{EB426B34-E9BD-46E1-AA6E-95CAF83A20FE}" presName="childNode" presStyleLbl="node1" presStyleIdx="1" presStyleCnt="6">
        <dgm:presLayoutVars>
          <dgm:bulletEnabled val="1"/>
        </dgm:presLayoutVars>
      </dgm:prSet>
      <dgm:spPr/>
      <dgm:t>
        <a:bodyPr/>
        <a:lstStyle/>
        <a:p>
          <a:endParaRPr lang="en-US"/>
        </a:p>
      </dgm:t>
    </dgm:pt>
    <dgm:pt modelId="{CEED4531-B578-4E77-B367-7F42BFDB2C40}" type="pres">
      <dgm:prSet presAssocID="{3A842361-879F-4A27-ABB2-041735D5AC96}" presName="aSpace" presStyleCnt="0"/>
      <dgm:spPr/>
    </dgm:pt>
    <dgm:pt modelId="{C3FC8302-EF4D-4F71-8C85-FBB04600A925}" type="pres">
      <dgm:prSet presAssocID="{40FA5E63-FF18-4B44-856B-20C47950CA4E}" presName="compNode" presStyleCnt="0"/>
      <dgm:spPr/>
    </dgm:pt>
    <dgm:pt modelId="{1D19486E-5DBB-4A4E-96A6-1944B47A62D0}" type="pres">
      <dgm:prSet presAssocID="{40FA5E63-FF18-4B44-856B-20C47950CA4E}" presName="aNode" presStyleLbl="bgShp" presStyleIdx="1" presStyleCnt="3"/>
      <dgm:spPr/>
      <dgm:t>
        <a:bodyPr/>
        <a:lstStyle/>
        <a:p>
          <a:endParaRPr lang="en-US"/>
        </a:p>
      </dgm:t>
    </dgm:pt>
    <dgm:pt modelId="{52636CF5-C076-44DC-AA97-19EF7A182BF9}" type="pres">
      <dgm:prSet presAssocID="{40FA5E63-FF18-4B44-856B-20C47950CA4E}" presName="textNode" presStyleLbl="bgShp" presStyleIdx="1" presStyleCnt="3"/>
      <dgm:spPr/>
      <dgm:t>
        <a:bodyPr/>
        <a:lstStyle/>
        <a:p>
          <a:endParaRPr lang="en-US"/>
        </a:p>
      </dgm:t>
    </dgm:pt>
    <dgm:pt modelId="{0CD7E29F-9807-481A-BEBA-D06AAC943796}" type="pres">
      <dgm:prSet presAssocID="{40FA5E63-FF18-4B44-856B-20C47950CA4E}" presName="compChildNode" presStyleCnt="0"/>
      <dgm:spPr/>
    </dgm:pt>
    <dgm:pt modelId="{3D6A8780-6AED-414D-918E-66E9B9A16293}" type="pres">
      <dgm:prSet presAssocID="{40FA5E63-FF18-4B44-856B-20C47950CA4E}" presName="theInnerList" presStyleCnt="0"/>
      <dgm:spPr/>
    </dgm:pt>
    <dgm:pt modelId="{8039212F-2D64-43C7-8E06-F513329D559A}" type="pres">
      <dgm:prSet presAssocID="{7D9FE51F-B98C-44E6-B4F4-CDD7197F2B15}" presName="childNode" presStyleLbl="node1" presStyleIdx="2" presStyleCnt="6">
        <dgm:presLayoutVars>
          <dgm:bulletEnabled val="1"/>
        </dgm:presLayoutVars>
      </dgm:prSet>
      <dgm:spPr/>
      <dgm:t>
        <a:bodyPr/>
        <a:lstStyle/>
        <a:p>
          <a:endParaRPr lang="en-US"/>
        </a:p>
      </dgm:t>
    </dgm:pt>
    <dgm:pt modelId="{104B9546-784B-4D9F-ACCD-4606DD8F710B}" type="pres">
      <dgm:prSet presAssocID="{7D9FE51F-B98C-44E6-B4F4-CDD7197F2B15}" presName="aSpace2" presStyleCnt="0"/>
      <dgm:spPr/>
    </dgm:pt>
    <dgm:pt modelId="{1D9480F4-7149-4825-B35C-0BF23F359C3A}" type="pres">
      <dgm:prSet presAssocID="{EC99AC7A-DD21-4DDA-96CB-423B9934183E}" presName="childNode" presStyleLbl="node1" presStyleIdx="3" presStyleCnt="6">
        <dgm:presLayoutVars>
          <dgm:bulletEnabled val="1"/>
        </dgm:presLayoutVars>
      </dgm:prSet>
      <dgm:spPr/>
      <dgm:t>
        <a:bodyPr/>
        <a:lstStyle/>
        <a:p>
          <a:endParaRPr lang="en-US"/>
        </a:p>
      </dgm:t>
    </dgm:pt>
    <dgm:pt modelId="{926C30A5-23C2-454B-9C8D-CFEB4D446018}" type="pres">
      <dgm:prSet presAssocID="{40FA5E63-FF18-4B44-856B-20C47950CA4E}" presName="aSpace" presStyleCnt="0"/>
      <dgm:spPr/>
    </dgm:pt>
    <dgm:pt modelId="{27796089-1DF7-4899-8BF3-10FF973B218A}" type="pres">
      <dgm:prSet presAssocID="{D254057D-BCF2-495A-8147-3300A5F26586}" presName="compNode" presStyleCnt="0"/>
      <dgm:spPr/>
    </dgm:pt>
    <dgm:pt modelId="{ECBE9BB0-7AB7-4CE7-B4E0-79B506D4AF82}" type="pres">
      <dgm:prSet presAssocID="{D254057D-BCF2-495A-8147-3300A5F26586}" presName="aNode" presStyleLbl="bgShp" presStyleIdx="2" presStyleCnt="3"/>
      <dgm:spPr/>
      <dgm:t>
        <a:bodyPr/>
        <a:lstStyle/>
        <a:p>
          <a:endParaRPr lang="en-US"/>
        </a:p>
      </dgm:t>
    </dgm:pt>
    <dgm:pt modelId="{8F75B520-4EBE-479F-9C26-B2E6EA8734DA}" type="pres">
      <dgm:prSet presAssocID="{D254057D-BCF2-495A-8147-3300A5F26586}" presName="textNode" presStyleLbl="bgShp" presStyleIdx="2" presStyleCnt="3"/>
      <dgm:spPr/>
      <dgm:t>
        <a:bodyPr/>
        <a:lstStyle/>
        <a:p>
          <a:endParaRPr lang="en-US"/>
        </a:p>
      </dgm:t>
    </dgm:pt>
    <dgm:pt modelId="{8FA5B423-C4F3-4873-BA5B-D5D29803B282}" type="pres">
      <dgm:prSet presAssocID="{D254057D-BCF2-495A-8147-3300A5F26586}" presName="compChildNode" presStyleCnt="0"/>
      <dgm:spPr/>
    </dgm:pt>
    <dgm:pt modelId="{23561D61-035F-449E-8BC7-1B7391AA1349}" type="pres">
      <dgm:prSet presAssocID="{D254057D-BCF2-495A-8147-3300A5F26586}" presName="theInnerList" presStyleCnt="0"/>
      <dgm:spPr/>
    </dgm:pt>
    <dgm:pt modelId="{5912055B-F5B4-472E-9F2D-9C9FEB6593CC}" type="pres">
      <dgm:prSet presAssocID="{161B7E86-8127-4D7B-94FC-513167A53ECE}" presName="childNode" presStyleLbl="node1" presStyleIdx="4" presStyleCnt="6">
        <dgm:presLayoutVars>
          <dgm:bulletEnabled val="1"/>
        </dgm:presLayoutVars>
      </dgm:prSet>
      <dgm:spPr/>
      <dgm:t>
        <a:bodyPr/>
        <a:lstStyle/>
        <a:p>
          <a:endParaRPr lang="en-US"/>
        </a:p>
      </dgm:t>
    </dgm:pt>
    <dgm:pt modelId="{F7EFF485-EDDB-4A3C-9D0E-40A1AAE8C8AA}" type="pres">
      <dgm:prSet presAssocID="{161B7E86-8127-4D7B-94FC-513167A53ECE}" presName="aSpace2" presStyleCnt="0"/>
      <dgm:spPr/>
    </dgm:pt>
    <dgm:pt modelId="{36E86061-1955-4F83-9DF7-C3B71DAA55EF}" type="pres">
      <dgm:prSet presAssocID="{84EAEB8E-74EE-4A54-8342-F95B298731F0}" presName="childNode" presStyleLbl="node1" presStyleIdx="5" presStyleCnt="6">
        <dgm:presLayoutVars>
          <dgm:bulletEnabled val="1"/>
        </dgm:presLayoutVars>
      </dgm:prSet>
      <dgm:spPr/>
      <dgm:t>
        <a:bodyPr/>
        <a:lstStyle/>
        <a:p>
          <a:endParaRPr lang="en-US"/>
        </a:p>
      </dgm:t>
    </dgm:pt>
  </dgm:ptLst>
  <dgm:cxnLst>
    <dgm:cxn modelId="{E02D806A-B15D-4BC7-869C-2ACBEFDC8220}" type="presOf" srcId="{40FA5E63-FF18-4B44-856B-20C47950CA4E}" destId="{1D19486E-5DBB-4A4E-96A6-1944B47A62D0}" srcOrd="0" destOrd="0" presId="urn:microsoft.com/office/officeart/2005/8/layout/lProcess2"/>
    <dgm:cxn modelId="{BAB4B916-7940-4F50-A509-8F8BF1747724}" type="presOf" srcId="{EB061EB5-5E04-4402-8933-20FA4EAB6F03}" destId="{1F637ECB-BA19-4B75-B252-0FE70F3DB347}" srcOrd="0" destOrd="0" presId="urn:microsoft.com/office/officeart/2005/8/layout/lProcess2"/>
    <dgm:cxn modelId="{92214DF6-9B40-4BD7-9619-98735B6C5CEC}" type="presOf" srcId="{161B7E86-8127-4D7B-94FC-513167A53ECE}" destId="{5912055B-F5B4-472E-9F2D-9C9FEB6593CC}" srcOrd="0" destOrd="0" presId="urn:microsoft.com/office/officeart/2005/8/layout/lProcess2"/>
    <dgm:cxn modelId="{3A1817F6-305A-49A4-A111-BD7F15914497}" type="presOf" srcId="{84EAEB8E-74EE-4A54-8342-F95B298731F0}" destId="{36E86061-1955-4F83-9DF7-C3B71DAA55EF}" srcOrd="0" destOrd="0" presId="urn:microsoft.com/office/officeart/2005/8/layout/lProcess2"/>
    <dgm:cxn modelId="{C4B9E9B5-191D-4752-AC23-6BB2708BC29F}" type="presOf" srcId="{D254057D-BCF2-495A-8147-3300A5F26586}" destId="{ECBE9BB0-7AB7-4CE7-B4E0-79B506D4AF82}" srcOrd="0" destOrd="0" presId="urn:microsoft.com/office/officeart/2005/8/layout/lProcess2"/>
    <dgm:cxn modelId="{0F5C7A83-0E4F-4FB8-A56E-7BC4E6FAC2CF}" srcId="{40FA5E63-FF18-4B44-856B-20C47950CA4E}" destId="{7D9FE51F-B98C-44E6-B4F4-CDD7197F2B15}" srcOrd="0" destOrd="0" parTransId="{5FDD7026-DB08-4AEF-BE18-399A5FCDF6E3}" sibTransId="{35332327-B6C5-432C-AF29-A77B7AC48050}"/>
    <dgm:cxn modelId="{478902F7-40F2-48F4-B006-0ECAC7EA4B70}" type="presOf" srcId="{40FA5E63-FF18-4B44-856B-20C47950CA4E}" destId="{52636CF5-C076-44DC-AA97-19EF7A182BF9}" srcOrd="1" destOrd="0" presId="urn:microsoft.com/office/officeart/2005/8/layout/lProcess2"/>
    <dgm:cxn modelId="{55E32F2F-9666-4164-BDC3-954A4E4B2882}" srcId="{FF78E71A-6B12-4A3B-8651-9D80C4F6ED49}" destId="{3A842361-879F-4A27-ABB2-041735D5AC96}" srcOrd="0" destOrd="0" parTransId="{CC49A52B-C8D3-43B2-9F06-275932F898EC}" sibTransId="{A4981E60-8F1E-4D8E-A4B6-239DC23BBCFB}"/>
    <dgm:cxn modelId="{FE3FFC0F-9176-4442-946C-9361B0C47998}" srcId="{3A842361-879F-4A27-ABB2-041735D5AC96}" destId="{EB426B34-E9BD-46E1-AA6E-95CAF83A20FE}" srcOrd="1" destOrd="0" parTransId="{95B37B36-966D-4499-BA61-CA0EDF4BC769}" sibTransId="{1C4A9C52-764F-4688-857C-109447CACD37}"/>
    <dgm:cxn modelId="{CD9F4900-C929-4293-BCB4-E7BC9B1C86C7}" srcId="{D254057D-BCF2-495A-8147-3300A5F26586}" destId="{84EAEB8E-74EE-4A54-8342-F95B298731F0}" srcOrd="1" destOrd="0" parTransId="{4204F0B4-060B-4889-8D51-B8D341DB455A}" sibTransId="{CD3E2584-B7E2-43AB-9105-77EACF1170B4}"/>
    <dgm:cxn modelId="{F13D0D04-621F-44BF-AB89-CEB7CA1E1DDD}" srcId="{FF78E71A-6B12-4A3B-8651-9D80C4F6ED49}" destId="{40FA5E63-FF18-4B44-856B-20C47950CA4E}" srcOrd="1" destOrd="0" parTransId="{4638ADFD-E1A6-4E31-9BC4-A7B274037244}" sibTransId="{14CBEC97-1429-4A25-8F15-0E11DB8D50DC}"/>
    <dgm:cxn modelId="{4BAF3497-D26C-489B-BE1B-0AE5A9A8A060}" type="presOf" srcId="{FF78E71A-6B12-4A3B-8651-9D80C4F6ED49}" destId="{28252924-CF8E-46E8-BEC0-B1CB82E8488A}" srcOrd="0" destOrd="0" presId="urn:microsoft.com/office/officeart/2005/8/layout/lProcess2"/>
    <dgm:cxn modelId="{613E4804-0E34-406B-8D74-4D57A51E6F4C}" type="presOf" srcId="{7D9FE51F-B98C-44E6-B4F4-CDD7197F2B15}" destId="{8039212F-2D64-43C7-8E06-F513329D559A}" srcOrd="0" destOrd="0" presId="urn:microsoft.com/office/officeart/2005/8/layout/lProcess2"/>
    <dgm:cxn modelId="{FAD5476C-1DA4-4B75-A29C-1C6F3F9F4831}" type="presOf" srcId="{D254057D-BCF2-495A-8147-3300A5F26586}" destId="{8F75B520-4EBE-479F-9C26-B2E6EA8734DA}" srcOrd="1" destOrd="0" presId="urn:microsoft.com/office/officeart/2005/8/layout/lProcess2"/>
    <dgm:cxn modelId="{BC9F5371-2177-41F8-AD05-A26E81153D77}" srcId="{D254057D-BCF2-495A-8147-3300A5F26586}" destId="{161B7E86-8127-4D7B-94FC-513167A53ECE}" srcOrd="0" destOrd="0" parTransId="{16ED3AFD-BD6E-49F2-B972-AF4A92DFB958}" sibTransId="{96FAC59D-A4D3-43C0-8C31-478571BB57F2}"/>
    <dgm:cxn modelId="{1511FF22-4FDE-4753-BBE2-3E4380283518}" type="presOf" srcId="{3A842361-879F-4A27-ABB2-041735D5AC96}" destId="{E311B6A5-42BF-4F23-9287-B4F5A0AD394C}" srcOrd="0" destOrd="0" presId="urn:microsoft.com/office/officeart/2005/8/layout/lProcess2"/>
    <dgm:cxn modelId="{5787EE93-6635-43B7-8548-379531F44D6E}" type="presOf" srcId="{EB426B34-E9BD-46E1-AA6E-95CAF83A20FE}" destId="{80D1FA95-A867-4755-9DAF-9818377A315E}" srcOrd="0" destOrd="0" presId="urn:microsoft.com/office/officeart/2005/8/layout/lProcess2"/>
    <dgm:cxn modelId="{272B3DA6-F311-4796-81CB-38A96021BB71}" type="presOf" srcId="{3A842361-879F-4A27-ABB2-041735D5AC96}" destId="{0343DD5F-2F1B-487C-8599-4C23F73770C8}" srcOrd="1" destOrd="0" presId="urn:microsoft.com/office/officeart/2005/8/layout/lProcess2"/>
    <dgm:cxn modelId="{955E949C-2FDB-4BB1-AC3F-31A2B8CEA0EB}" type="presOf" srcId="{EC99AC7A-DD21-4DDA-96CB-423B9934183E}" destId="{1D9480F4-7149-4825-B35C-0BF23F359C3A}" srcOrd="0" destOrd="0" presId="urn:microsoft.com/office/officeart/2005/8/layout/lProcess2"/>
    <dgm:cxn modelId="{DAB533A7-CB58-49EB-9AA9-344B507597E2}" srcId="{3A842361-879F-4A27-ABB2-041735D5AC96}" destId="{EB061EB5-5E04-4402-8933-20FA4EAB6F03}" srcOrd="0" destOrd="0" parTransId="{F1094069-86C3-468D-8060-CD57A206C514}" sibTransId="{604B0993-CBB5-4643-B5AF-782EF1B8492C}"/>
    <dgm:cxn modelId="{D16F3B88-BEDE-47C5-9017-D8708A184BED}" srcId="{FF78E71A-6B12-4A3B-8651-9D80C4F6ED49}" destId="{D254057D-BCF2-495A-8147-3300A5F26586}" srcOrd="2" destOrd="0" parTransId="{06987C14-4A22-42F5-9B13-86117EAD5161}" sibTransId="{86E21384-ACAF-4E85-8C84-5AB9EE7A626F}"/>
    <dgm:cxn modelId="{FD6E64BB-A408-41B2-BDEC-6273E0B50042}" srcId="{40FA5E63-FF18-4B44-856B-20C47950CA4E}" destId="{EC99AC7A-DD21-4DDA-96CB-423B9934183E}" srcOrd="1" destOrd="0" parTransId="{011E1725-87E2-4A08-AC88-19B21F876417}" sibTransId="{705F29E6-9083-4EE3-8FD0-702510AC1896}"/>
    <dgm:cxn modelId="{11474A71-1B07-4AB1-BD32-CA56689C2DA4}" type="presParOf" srcId="{28252924-CF8E-46E8-BEC0-B1CB82E8488A}" destId="{7AF94430-5F49-4C23-A489-ED2E6890E9C0}" srcOrd="0" destOrd="0" presId="urn:microsoft.com/office/officeart/2005/8/layout/lProcess2"/>
    <dgm:cxn modelId="{074C66F6-2B52-41E7-B96F-985A74F2F3EB}" type="presParOf" srcId="{7AF94430-5F49-4C23-A489-ED2E6890E9C0}" destId="{E311B6A5-42BF-4F23-9287-B4F5A0AD394C}" srcOrd="0" destOrd="0" presId="urn:microsoft.com/office/officeart/2005/8/layout/lProcess2"/>
    <dgm:cxn modelId="{5165CB4E-C99D-44EF-946B-38B04019FDE1}" type="presParOf" srcId="{7AF94430-5F49-4C23-A489-ED2E6890E9C0}" destId="{0343DD5F-2F1B-487C-8599-4C23F73770C8}" srcOrd="1" destOrd="0" presId="urn:microsoft.com/office/officeart/2005/8/layout/lProcess2"/>
    <dgm:cxn modelId="{BE1513DB-C5B3-48D8-BDF0-C15ECF397EA0}" type="presParOf" srcId="{7AF94430-5F49-4C23-A489-ED2E6890E9C0}" destId="{E61A7066-CD87-41C4-B01E-B812F857D337}" srcOrd="2" destOrd="0" presId="urn:microsoft.com/office/officeart/2005/8/layout/lProcess2"/>
    <dgm:cxn modelId="{64AB024D-EAA3-47CB-978E-3829F314C939}" type="presParOf" srcId="{E61A7066-CD87-41C4-B01E-B812F857D337}" destId="{343A0C2D-1633-4194-BD1A-EDDE5DA2267C}" srcOrd="0" destOrd="0" presId="urn:microsoft.com/office/officeart/2005/8/layout/lProcess2"/>
    <dgm:cxn modelId="{6ECAC838-003E-4D9A-A3B4-819B57D363B8}" type="presParOf" srcId="{343A0C2D-1633-4194-BD1A-EDDE5DA2267C}" destId="{1F637ECB-BA19-4B75-B252-0FE70F3DB347}" srcOrd="0" destOrd="0" presId="urn:microsoft.com/office/officeart/2005/8/layout/lProcess2"/>
    <dgm:cxn modelId="{FF76E13B-C6FE-461B-98D1-36ACE8FC1E45}" type="presParOf" srcId="{343A0C2D-1633-4194-BD1A-EDDE5DA2267C}" destId="{D1CFFDB9-82E3-4D4B-8270-C8C8C54737EA}" srcOrd="1" destOrd="0" presId="urn:microsoft.com/office/officeart/2005/8/layout/lProcess2"/>
    <dgm:cxn modelId="{73F3727A-D98C-4E0A-B4B5-D1126CA74216}" type="presParOf" srcId="{343A0C2D-1633-4194-BD1A-EDDE5DA2267C}" destId="{80D1FA95-A867-4755-9DAF-9818377A315E}" srcOrd="2" destOrd="0" presId="urn:microsoft.com/office/officeart/2005/8/layout/lProcess2"/>
    <dgm:cxn modelId="{54AB1647-2AA0-42CF-B67F-58AE380406AD}" type="presParOf" srcId="{28252924-CF8E-46E8-BEC0-B1CB82E8488A}" destId="{CEED4531-B578-4E77-B367-7F42BFDB2C40}" srcOrd="1" destOrd="0" presId="urn:microsoft.com/office/officeart/2005/8/layout/lProcess2"/>
    <dgm:cxn modelId="{B0E24AA4-D40E-40BA-ABF2-801FD858CF2E}" type="presParOf" srcId="{28252924-CF8E-46E8-BEC0-B1CB82E8488A}" destId="{C3FC8302-EF4D-4F71-8C85-FBB04600A925}" srcOrd="2" destOrd="0" presId="urn:microsoft.com/office/officeart/2005/8/layout/lProcess2"/>
    <dgm:cxn modelId="{361CA600-6415-44AE-9638-F4A81775D210}" type="presParOf" srcId="{C3FC8302-EF4D-4F71-8C85-FBB04600A925}" destId="{1D19486E-5DBB-4A4E-96A6-1944B47A62D0}" srcOrd="0" destOrd="0" presId="urn:microsoft.com/office/officeart/2005/8/layout/lProcess2"/>
    <dgm:cxn modelId="{E161FE24-0538-4021-A1D4-AFECC73D15F4}" type="presParOf" srcId="{C3FC8302-EF4D-4F71-8C85-FBB04600A925}" destId="{52636CF5-C076-44DC-AA97-19EF7A182BF9}" srcOrd="1" destOrd="0" presId="urn:microsoft.com/office/officeart/2005/8/layout/lProcess2"/>
    <dgm:cxn modelId="{D10B1277-C2DF-446F-8E0F-81CF264534B6}" type="presParOf" srcId="{C3FC8302-EF4D-4F71-8C85-FBB04600A925}" destId="{0CD7E29F-9807-481A-BEBA-D06AAC943796}" srcOrd="2" destOrd="0" presId="urn:microsoft.com/office/officeart/2005/8/layout/lProcess2"/>
    <dgm:cxn modelId="{FF0E19A3-46FD-44FB-B718-A0C8F6D1EA50}" type="presParOf" srcId="{0CD7E29F-9807-481A-BEBA-D06AAC943796}" destId="{3D6A8780-6AED-414D-918E-66E9B9A16293}" srcOrd="0" destOrd="0" presId="urn:microsoft.com/office/officeart/2005/8/layout/lProcess2"/>
    <dgm:cxn modelId="{1BEE67EF-F12A-45DC-B242-84910F7B797E}" type="presParOf" srcId="{3D6A8780-6AED-414D-918E-66E9B9A16293}" destId="{8039212F-2D64-43C7-8E06-F513329D559A}" srcOrd="0" destOrd="0" presId="urn:microsoft.com/office/officeart/2005/8/layout/lProcess2"/>
    <dgm:cxn modelId="{FE411792-77FA-431B-B0D9-0718A47B7A0E}" type="presParOf" srcId="{3D6A8780-6AED-414D-918E-66E9B9A16293}" destId="{104B9546-784B-4D9F-ACCD-4606DD8F710B}" srcOrd="1" destOrd="0" presId="urn:microsoft.com/office/officeart/2005/8/layout/lProcess2"/>
    <dgm:cxn modelId="{419E9067-4334-47F8-BD85-AA8C10F9F6F9}" type="presParOf" srcId="{3D6A8780-6AED-414D-918E-66E9B9A16293}" destId="{1D9480F4-7149-4825-B35C-0BF23F359C3A}" srcOrd="2" destOrd="0" presId="urn:microsoft.com/office/officeart/2005/8/layout/lProcess2"/>
    <dgm:cxn modelId="{DC914D9B-77E9-42A5-A8E0-01A238C274A4}" type="presParOf" srcId="{28252924-CF8E-46E8-BEC0-B1CB82E8488A}" destId="{926C30A5-23C2-454B-9C8D-CFEB4D446018}" srcOrd="3" destOrd="0" presId="urn:microsoft.com/office/officeart/2005/8/layout/lProcess2"/>
    <dgm:cxn modelId="{9C939375-0AFF-41B7-8177-02B03EA8EE2D}" type="presParOf" srcId="{28252924-CF8E-46E8-BEC0-B1CB82E8488A}" destId="{27796089-1DF7-4899-8BF3-10FF973B218A}" srcOrd="4" destOrd="0" presId="urn:microsoft.com/office/officeart/2005/8/layout/lProcess2"/>
    <dgm:cxn modelId="{794D9348-EF93-47DF-9FE0-6CF2AB597D64}" type="presParOf" srcId="{27796089-1DF7-4899-8BF3-10FF973B218A}" destId="{ECBE9BB0-7AB7-4CE7-B4E0-79B506D4AF82}" srcOrd="0" destOrd="0" presId="urn:microsoft.com/office/officeart/2005/8/layout/lProcess2"/>
    <dgm:cxn modelId="{F7F5473C-EFCC-4102-A409-82E06A06B6F6}" type="presParOf" srcId="{27796089-1DF7-4899-8BF3-10FF973B218A}" destId="{8F75B520-4EBE-479F-9C26-B2E6EA8734DA}" srcOrd="1" destOrd="0" presId="urn:microsoft.com/office/officeart/2005/8/layout/lProcess2"/>
    <dgm:cxn modelId="{FF8A7C00-FAC9-47B3-8943-164AEBE68788}" type="presParOf" srcId="{27796089-1DF7-4899-8BF3-10FF973B218A}" destId="{8FA5B423-C4F3-4873-BA5B-D5D29803B282}" srcOrd="2" destOrd="0" presId="urn:microsoft.com/office/officeart/2005/8/layout/lProcess2"/>
    <dgm:cxn modelId="{6316E3B8-86FF-423D-8386-6A2690DF5317}" type="presParOf" srcId="{8FA5B423-C4F3-4873-BA5B-D5D29803B282}" destId="{23561D61-035F-449E-8BC7-1B7391AA1349}" srcOrd="0" destOrd="0" presId="urn:microsoft.com/office/officeart/2005/8/layout/lProcess2"/>
    <dgm:cxn modelId="{44C5F525-DDEE-42AB-83BC-66ADEBA7FB3A}" type="presParOf" srcId="{23561D61-035F-449E-8BC7-1B7391AA1349}" destId="{5912055B-F5B4-472E-9F2D-9C9FEB6593CC}" srcOrd="0" destOrd="0" presId="urn:microsoft.com/office/officeart/2005/8/layout/lProcess2"/>
    <dgm:cxn modelId="{AC042228-DA05-49B4-AFDF-8DAAE0AB0F30}" type="presParOf" srcId="{23561D61-035F-449E-8BC7-1B7391AA1349}" destId="{F7EFF485-EDDB-4A3C-9D0E-40A1AAE8C8AA}" srcOrd="1" destOrd="0" presId="urn:microsoft.com/office/officeart/2005/8/layout/lProcess2"/>
    <dgm:cxn modelId="{5FFBBBE0-BB63-4232-A054-E6C92A919205}" type="presParOf" srcId="{23561D61-035F-449E-8BC7-1B7391AA1349}" destId="{36E86061-1955-4F83-9DF7-C3B71DAA55EF}"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3529762-C77F-45C5-A854-050F1A3C4B46}" type="doc">
      <dgm:prSet loTypeId="urn:microsoft.com/office/officeart/2005/8/layout/cycle8" loCatId="cycle" qsTypeId="urn:microsoft.com/office/officeart/2005/8/quickstyle/simple1" qsCatId="simple" csTypeId="urn:microsoft.com/office/officeart/2005/8/colors/colorful1" csCatId="colorful" phldr="1"/>
      <dgm:spPr/>
    </dgm:pt>
    <dgm:pt modelId="{A5D63569-0108-46F5-B464-EBCB7D53131C}">
      <dgm:prSet phldrT="[Text]"/>
      <dgm:spPr/>
      <dgm:t>
        <a:bodyPr/>
        <a:lstStyle/>
        <a:p>
          <a:r>
            <a:rPr lang="en-US" dirty="0" smtClean="0"/>
            <a:t>KĨ NĂNG</a:t>
          </a:r>
          <a:endParaRPr lang="en-US" dirty="0"/>
        </a:p>
      </dgm:t>
    </dgm:pt>
    <dgm:pt modelId="{4BF3FDE5-8DAC-4A1D-A25B-990460BCABDF}" type="parTrans" cxnId="{C1DB7897-B31B-4312-8325-66B5B59F8218}">
      <dgm:prSet/>
      <dgm:spPr/>
      <dgm:t>
        <a:bodyPr/>
        <a:lstStyle/>
        <a:p>
          <a:endParaRPr lang="en-US"/>
        </a:p>
      </dgm:t>
    </dgm:pt>
    <dgm:pt modelId="{41061F9F-8DC7-4299-AEEE-BC7F54B3EEBD}" type="sibTrans" cxnId="{C1DB7897-B31B-4312-8325-66B5B59F8218}">
      <dgm:prSet/>
      <dgm:spPr/>
      <dgm:t>
        <a:bodyPr/>
        <a:lstStyle/>
        <a:p>
          <a:endParaRPr lang="en-US"/>
        </a:p>
      </dgm:t>
    </dgm:pt>
    <dgm:pt modelId="{DB2EFC4A-458E-45AB-94B6-5DABB5B81FB6}">
      <dgm:prSet phldrT="[Text]"/>
      <dgm:spPr/>
      <dgm:t>
        <a:bodyPr/>
        <a:lstStyle/>
        <a:p>
          <a:r>
            <a:rPr lang="en-US" smtClean="0"/>
            <a:t>THÁI </a:t>
          </a:r>
          <a:r>
            <a:rPr lang="en-US" dirty="0" smtClean="0"/>
            <a:t>ĐỘ</a:t>
          </a:r>
          <a:endParaRPr lang="en-US" dirty="0"/>
        </a:p>
      </dgm:t>
    </dgm:pt>
    <dgm:pt modelId="{3D26E203-3421-4AEB-9F27-BAF545D0AD2E}" type="parTrans" cxnId="{C6EEFF80-D4BE-4821-9887-B2405AFBDD58}">
      <dgm:prSet/>
      <dgm:spPr/>
      <dgm:t>
        <a:bodyPr/>
        <a:lstStyle/>
        <a:p>
          <a:endParaRPr lang="en-US"/>
        </a:p>
      </dgm:t>
    </dgm:pt>
    <dgm:pt modelId="{83347C2F-9E8C-4B2A-A049-0EFB846E1C75}" type="sibTrans" cxnId="{C6EEFF80-D4BE-4821-9887-B2405AFBDD58}">
      <dgm:prSet/>
      <dgm:spPr/>
      <dgm:t>
        <a:bodyPr/>
        <a:lstStyle/>
        <a:p>
          <a:endParaRPr lang="en-US"/>
        </a:p>
      </dgm:t>
    </dgm:pt>
    <dgm:pt modelId="{3A4CEA19-D4C3-465B-99E3-1E61DFD35DA6}">
      <dgm:prSet phldrT="[Text]"/>
      <dgm:spPr/>
      <dgm:t>
        <a:bodyPr/>
        <a:lstStyle/>
        <a:p>
          <a:r>
            <a:rPr lang="en-US" smtClean="0"/>
            <a:t>KIẾN THỨC</a:t>
          </a:r>
          <a:endParaRPr lang="en-US" dirty="0"/>
        </a:p>
      </dgm:t>
    </dgm:pt>
    <dgm:pt modelId="{6A42B9FC-D262-42CB-BCA3-C59335CF0083}" type="parTrans" cxnId="{FC883D39-5AB6-4ED4-9E95-ADF51B7DBF98}">
      <dgm:prSet/>
      <dgm:spPr/>
      <dgm:t>
        <a:bodyPr/>
        <a:lstStyle/>
        <a:p>
          <a:endParaRPr lang="en-US"/>
        </a:p>
      </dgm:t>
    </dgm:pt>
    <dgm:pt modelId="{251EE9E0-09DE-447B-ACE6-BE8785CBBF20}" type="sibTrans" cxnId="{FC883D39-5AB6-4ED4-9E95-ADF51B7DBF98}">
      <dgm:prSet/>
      <dgm:spPr/>
      <dgm:t>
        <a:bodyPr/>
        <a:lstStyle/>
        <a:p>
          <a:endParaRPr lang="en-US"/>
        </a:p>
      </dgm:t>
    </dgm:pt>
    <dgm:pt modelId="{88B744A1-D666-43F6-ACAD-36F951361FEF}" type="pres">
      <dgm:prSet presAssocID="{E3529762-C77F-45C5-A854-050F1A3C4B46}" presName="compositeShape" presStyleCnt="0">
        <dgm:presLayoutVars>
          <dgm:chMax val="7"/>
          <dgm:dir/>
          <dgm:resizeHandles val="exact"/>
        </dgm:presLayoutVars>
      </dgm:prSet>
      <dgm:spPr/>
    </dgm:pt>
    <dgm:pt modelId="{F3D1B7B2-A1F9-4587-A96D-E0C5FF47F9F7}" type="pres">
      <dgm:prSet presAssocID="{E3529762-C77F-45C5-A854-050F1A3C4B46}" presName="wedge1" presStyleLbl="node1" presStyleIdx="0" presStyleCnt="3"/>
      <dgm:spPr/>
      <dgm:t>
        <a:bodyPr/>
        <a:lstStyle/>
        <a:p>
          <a:endParaRPr lang="en-US"/>
        </a:p>
      </dgm:t>
    </dgm:pt>
    <dgm:pt modelId="{C243D2CB-98E9-4B44-8FF2-E6EE3F874F15}" type="pres">
      <dgm:prSet presAssocID="{E3529762-C77F-45C5-A854-050F1A3C4B46}" presName="dummy1a" presStyleCnt="0"/>
      <dgm:spPr/>
    </dgm:pt>
    <dgm:pt modelId="{C3D6520F-A70D-4851-907B-ABCC80A751CD}" type="pres">
      <dgm:prSet presAssocID="{E3529762-C77F-45C5-A854-050F1A3C4B46}" presName="dummy1b" presStyleCnt="0"/>
      <dgm:spPr/>
    </dgm:pt>
    <dgm:pt modelId="{13E63F7D-313C-4A11-8A28-1ADEDA040742}" type="pres">
      <dgm:prSet presAssocID="{E3529762-C77F-45C5-A854-050F1A3C4B46}" presName="wedge1Tx" presStyleLbl="node1" presStyleIdx="0" presStyleCnt="3">
        <dgm:presLayoutVars>
          <dgm:chMax val="0"/>
          <dgm:chPref val="0"/>
          <dgm:bulletEnabled val="1"/>
        </dgm:presLayoutVars>
      </dgm:prSet>
      <dgm:spPr/>
      <dgm:t>
        <a:bodyPr/>
        <a:lstStyle/>
        <a:p>
          <a:endParaRPr lang="en-US"/>
        </a:p>
      </dgm:t>
    </dgm:pt>
    <dgm:pt modelId="{430EADEC-1D6F-4606-BAD9-54093CFF82E3}" type="pres">
      <dgm:prSet presAssocID="{E3529762-C77F-45C5-A854-050F1A3C4B46}" presName="wedge2" presStyleLbl="node1" presStyleIdx="1" presStyleCnt="3"/>
      <dgm:spPr/>
      <dgm:t>
        <a:bodyPr/>
        <a:lstStyle/>
        <a:p>
          <a:endParaRPr lang="en-US"/>
        </a:p>
      </dgm:t>
    </dgm:pt>
    <dgm:pt modelId="{32CD1427-A556-4328-8E6A-8893B95093FA}" type="pres">
      <dgm:prSet presAssocID="{E3529762-C77F-45C5-A854-050F1A3C4B46}" presName="dummy2a" presStyleCnt="0"/>
      <dgm:spPr/>
    </dgm:pt>
    <dgm:pt modelId="{C79A9D63-D38D-4656-8AFB-312A25F869D9}" type="pres">
      <dgm:prSet presAssocID="{E3529762-C77F-45C5-A854-050F1A3C4B46}" presName="dummy2b" presStyleCnt="0"/>
      <dgm:spPr/>
    </dgm:pt>
    <dgm:pt modelId="{98AE4B3B-B36B-42B1-80D1-D2C09D0148B6}" type="pres">
      <dgm:prSet presAssocID="{E3529762-C77F-45C5-A854-050F1A3C4B46}" presName="wedge2Tx" presStyleLbl="node1" presStyleIdx="1" presStyleCnt="3">
        <dgm:presLayoutVars>
          <dgm:chMax val="0"/>
          <dgm:chPref val="0"/>
          <dgm:bulletEnabled val="1"/>
        </dgm:presLayoutVars>
      </dgm:prSet>
      <dgm:spPr/>
      <dgm:t>
        <a:bodyPr/>
        <a:lstStyle/>
        <a:p>
          <a:endParaRPr lang="en-US"/>
        </a:p>
      </dgm:t>
    </dgm:pt>
    <dgm:pt modelId="{6EEC76BB-9D5B-49F6-BEE4-BF4F02F4C3B5}" type="pres">
      <dgm:prSet presAssocID="{E3529762-C77F-45C5-A854-050F1A3C4B46}" presName="wedge3" presStyleLbl="node1" presStyleIdx="2" presStyleCnt="3"/>
      <dgm:spPr/>
      <dgm:t>
        <a:bodyPr/>
        <a:lstStyle/>
        <a:p>
          <a:endParaRPr lang="en-US"/>
        </a:p>
      </dgm:t>
    </dgm:pt>
    <dgm:pt modelId="{B56D20FA-4A07-49EF-B482-5EDD69EFCA88}" type="pres">
      <dgm:prSet presAssocID="{E3529762-C77F-45C5-A854-050F1A3C4B46}" presName="dummy3a" presStyleCnt="0"/>
      <dgm:spPr/>
    </dgm:pt>
    <dgm:pt modelId="{7EFC6F0C-44EF-474D-9496-170BEB5D26E0}" type="pres">
      <dgm:prSet presAssocID="{E3529762-C77F-45C5-A854-050F1A3C4B46}" presName="dummy3b" presStyleCnt="0"/>
      <dgm:spPr/>
    </dgm:pt>
    <dgm:pt modelId="{1670BFEE-6B1E-4100-8D9F-853E1167458E}" type="pres">
      <dgm:prSet presAssocID="{E3529762-C77F-45C5-A854-050F1A3C4B46}" presName="wedge3Tx" presStyleLbl="node1" presStyleIdx="2" presStyleCnt="3">
        <dgm:presLayoutVars>
          <dgm:chMax val="0"/>
          <dgm:chPref val="0"/>
          <dgm:bulletEnabled val="1"/>
        </dgm:presLayoutVars>
      </dgm:prSet>
      <dgm:spPr/>
      <dgm:t>
        <a:bodyPr/>
        <a:lstStyle/>
        <a:p>
          <a:endParaRPr lang="en-US"/>
        </a:p>
      </dgm:t>
    </dgm:pt>
    <dgm:pt modelId="{0D1EE19B-FD09-44EA-809C-79D16F089D1F}" type="pres">
      <dgm:prSet presAssocID="{41061F9F-8DC7-4299-AEEE-BC7F54B3EEBD}" presName="arrowWedge1" presStyleLbl="fgSibTrans2D1" presStyleIdx="0" presStyleCnt="3"/>
      <dgm:spPr/>
    </dgm:pt>
    <dgm:pt modelId="{5E8E5FFB-C472-41F4-ADE4-8F7BA7A10598}" type="pres">
      <dgm:prSet presAssocID="{251EE9E0-09DE-447B-ACE6-BE8785CBBF20}" presName="arrowWedge2" presStyleLbl="fgSibTrans2D1" presStyleIdx="1" presStyleCnt="3"/>
      <dgm:spPr/>
    </dgm:pt>
    <dgm:pt modelId="{93B49E1D-4E68-44FA-A794-58A4677A9DA6}" type="pres">
      <dgm:prSet presAssocID="{83347C2F-9E8C-4B2A-A049-0EFB846E1C75}" presName="arrowWedge3" presStyleLbl="fgSibTrans2D1" presStyleIdx="2" presStyleCnt="3"/>
      <dgm:spPr/>
    </dgm:pt>
  </dgm:ptLst>
  <dgm:cxnLst>
    <dgm:cxn modelId="{76CEBC42-AC2A-404C-9F0F-077B7C23D472}" type="presOf" srcId="{DB2EFC4A-458E-45AB-94B6-5DABB5B81FB6}" destId="{6EEC76BB-9D5B-49F6-BEE4-BF4F02F4C3B5}" srcOrd="0" destOrd="0" presId="urn:microsoft.com/office/officeart/2005/8/layout/cycle8"/>
    <dgm:cxn modelId="{56D22534-951A-4A91-87D2-EF3BB8B56A07}" type="presOf" srcId="{DB2EFC4A-458E-45AB-94B6-5DABB5B81FB6}" destId="{1670BFEE-6B1E-4100-8D9F-853E1167458E}" srcOrd="1" destOrd="0" presId="urn:microsoft.com/office/officeart/2005/8/layout/cycle8"/>
    <dgm:cxn modelId="{CFD8D7C1-CEAB-4832-A15B-03C640CA4E37}" type="presOf" srcId="{3A4CEA19-D4C3-465B-99E3-1E61DFD35DA6}" destId="{98AE4B3B-B36B-42B1-80D1-D2C09D0148B6}" srcOrd="1" destOrd="0" presId="urn:microsoft.com/office/officeart/2005/8/layout/cycle8"/>
    <dgm:cxn modelId="{D4B89AC9-533C-4A9E-BCB8-2865E1475EB6}" type="presOf" srcId="{3A4CEA19-D4C3-465B-99E3-1E61DFD35DA6}" destId="{430EADEC-1D6F-4606-BAD9-54093CFF82E3}" srcOrd="0" destOrd="0" presId="urn:microsoft.com/office/officeart/2005/8/layout/cycle8"/>
    <dgm:cxn modelId="{FC883D39-5AB6-4ED4-9E95-ADF51B7DBF98}" srcId="{E3529762-C77F-45C5-A854-050F1A3C4B46}" destId="{3A4CEA19-D4C3-465B-99E3-1E61DFD35DA6}" srcOrd="1" destOrd="0" parTransId="{6A42B9FC-D262-42CB-BCA3-C59335CF0083}" sibTransId="{251EE9E0-09DE-447B-ACE6-BE8785CBBF20}"/>
    <dgm:cxn modelId="{DEE87514-1245-4519-A1DC-95C55872F724}" type="presOf" srcId="{E3529762-C77F-45C5-A854-050F1A3C4B46}" destId="{88B744A1-D666-43F6-ACAD-36F951361FEF}" srcOrd="0" destOrd="0" presId="urn:microsoft.com/office/officeart/2005/8/layout/cycle8"/>
    <dgm:cxn modelId="{C1DB7897-B31B-4312-8325-66B5B59F8218}" srcId="{E3529762-C77F-45C5-A854-050F1A3C4B46}" destId="{A5D63569-0108-46F5-B464-EBCB7D53131C}" srcOrd="0" destOrd="0" parTransId="{4BF3FDE5-8DAC-4A1D-A25B-990460BCABDF}" sibTransId="{41061F9F-8DC7-4299-AEEE-BC7F54B3EEBD}"/>
    <dgm:cxn modelId="{C6EEFF80-D4BE-4821-9887-B2405AFBDD58}" srcId="{E3529762-C77F-45C5-A854-050F1A3C4B46}" destId="{DB2EFC4A-458E-45AB-94B6-5DABB5B81FB6}" srcOrd="2" destOrd="0" parTransId="{3D26E203-3421-4AEB-9F27-BAF545D0AD2E}" sibTransId="{83347C2F-9E8C-4B2A-A049-0EFB846E1C75}"/>
    <dgm:cxn modelId="{7BC0EA99-27AD-4B01-89AC-6BB0A759A305}" type="presOf" srcId="{A5D63569-0108-46F5-B464-EBCB7D53131C}" destId="{F3D1B7B2-A1F9-4587-A96D-E0C5FF47F9F7}" srcOrd="0" destOrd="0" presId="urn:microsoft.com/office/officeart/2005/8/layout/cycle8"/>
    <dgm:cxn modelId="{041B773E-76B4-4A82-A68A-216B389AB647}" type="presOf" srcId="{A5D63569-0108-46F5-B464-EBCB7D53131C}" destId="{13E63F7D-313C-4A11-8A28-1ADEDA040742}" srcOrd="1" destOrd="0" presId="urn:microsoft.com/office/officeart/2005/8/layout/cycle8"/>
    <dgm:cxn modelId="{0F13594C-EAC0-43E2-999E-900713590AF4}" type="presParOf" srcId="{88B744A1-D666-43F6-ACAD-36F951361FEF}" destId="{F3D1B7B2-A1F9-4587-A96D-E0C5FF47F9F7}" srcOrd="0" destOrd="0" presId="urn:microsoft.com/office/officeart/2005/8/layout/cycle8"/>
    <dgm:cxn modelId="{3215862D-CCCF-41A6-A504-7B2E1D8B0137}" type="presParOf" srcId="{88B744A1-D666-43F6-ACAD-36F951361FEF}" destId="{C243D2CB-98E9-4B44-8FF2-E6EE3F874F15}" srcOrd="1" destOrd="0" presId="urn:microsoft.com/office/officeart/2005/8/layout/cycle8"/>
    <dgm:cxn modelId="{23248AE2-9BF2-4894-A86F-EA8D97F76F56}" type="presParOf" srcId="{88B744A1-D666-43F6-ACAD-36F951361FEF}" destId="{C3D6520F-A70D-4851-907B-ABCC80A751CD}" srcOrd="2" destOrd="0" presId="urn:microsoft.com/office/officeart/2005/8/layout/cycle8"/>
    <dgm:cxn modelId="{C117AAF1-3405-4DA3-83B2-AB7F4B11FEBF}" type="presParOf" srcId="{88B744A1-D666-43F6-ACAD-36F951361FEF}" destId="{13E63F7D-313C-4A11-8A28-1ADEDA040742}" srcOrd="3" destOrd="0" presId="urn:microsoft.com/office/officeart/2005/8/layout/cycle8"/>
    <dgm:cxn modelId="{6A556B8A-119A-4DB3-ABEE-34546546EF00}" type="presParOf" srcId="{88B744A1-D666-43F6-ACAD-36F951361FEF}" destId="{430EADEC-1D6F-4606-BAD9-54093CFF82E3}" srcOrd="4" destOrd="0" presId="urn:microsoft.com/office/officeart/2005/8/layout/cycle8"/>
    <dgm:cxn modelId="{BC6A5EF3-AB67-4C37-BB46-68EE686EA663}" type="presParOf" srcId="{88B744A1-D666-43F6-ACAD-36F951361FEF}" destId="{32CD1427-A556-4328-8E6A-8893B95093FA}" srcOrd="5" destOrd="0" presId="urn:microsoft.com/office/officeart/2005/8/layout/cycle8"/>
    <dgm:cxn modelId="{CB5DF2C5-8016-45DF-AA56-B623D511E78D}" type="presParOf" srcId="{88B744A1-D666-43F6-ACAD-36F951361FEF}" destId="{C79A9D63-D38D-4656-8AFB-312A25F869D9}" srcOrd="6" destOrd="0" presId="urn:microsoft.com/office/officeart/2005/8/layout/cycle8"/>
    <dgm:cxn modelId="{E6E9D718-D58B-4005-8A37-D13379EC4473}" type="presParOf" srcId="{88B744A1-D666-43F6-ACAD-36F951361FEF}" destId="{98AE4B3B-B36B-42B1-80D1-D2C09D0148B6}" srcOrd="7" destOrd="0" presId="urn:microsoft.com/office/officeart/2005/8/layout/cycle8"/>
    <dgm:cxn modelId="{F7985049-C199-48BD-B08B-F18324A0A135}" type="presParOf" srcId="{88B744A1-D666-43F6-ACAD-36F951361FEF}" destId="{6EEC76BB-9D5B-49F6-BEE4-BF4F02F4C3B5}" srcOrd="8" destOrd="0" presId="urn:microsoft.com/office/officeart/2005/8/layout/cycle8"/>
    <dgm:cxn modelId="{9799AC57-2E1D-42CC-9518-B1DB0B403694}" type="presParOf" srcId="{88B744A1-D666-43F6-ACAD-36F951361FEF}" destId="{B56D20FA-4A07-49EF-B482-5EDD69EFCA88}" srcOrd="9" destOrd="0" presId="urn:microsoft.com/office/officeart/2005/8/layout/cycle8"/>
    <dgm:cxn modelId="{6DFC9FB9-0C28-42CE-A59F-7D30588F9EBD}" type="presParOf" srcId="{88B744A1-D666-43F6-ACAD-36F951361FEF}" destId="{7EFC6F0C-44EF-474D-9496-170BEB5D26E0}" srcOrd="10" destOrd="0" presId="urn:microsoft.com/office/officeart/2005/8/layout/cycle8"/>
    <dgm:cxn modelId="{1767901A-41E7-4E70-8163-47DF5E9CB74B}" type="presParOf" srcId="{88B744A1-D666-43F6-ACAD-36F951361FEF}" destId="{1670BFEE-6B1E-4100-8D9F-853E1167458E}" srcOrd="11" destOrd="0" presId="urn:microsoft.com/office/officeart/2005/8/layout/cycle8"/>
    <dgm:cxn modelId="{01AF16B4-6227-4D47-BC6C-E78195664F1D}" type="presParOf" srcId="{88B744A1-D666-43F6-ACAD-36F951361FEF}" destId="{0D1EE19B-FD09-44EA-809C-79D16F089D1F}" srcOrd="12" destOrd="0" presId="urn:microsoft.com/office/officeart/2005/8/layout/cycle8"/>
    <dgm:cxn modelId="{09E625CB-8B8C-4433-8E20-56BD4F7E6A34}" type="presParOf" srcId="{88B744A1-D666-43F6-ACAD-36F951361FEF}" destId="{5E8E5FFB-C472-41F4-ADE4-8F7BA7A10598}" srcOrd="13" destOrd="0" presId="urn:microsoft.com/office/officeart/2005/8/layout/cycle8"/>
    <dgm:cxn modelId="{72157A17-678B-4308-977D-58A7938965EA}" type="presParOf" srcId="{88B744A1-D666-43F6-ACAD-36F951361FEF}" destId="{93B49E1D-4E68-44FA-A794-58A4677A9DA6}"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07996AA-7B8F-40AC-8073-BBD787DE4217}" type="doc">
      <dgm:prSet loTypeId="urn:microsoft.com/office/officeart/2005/8/layout/funnel1" loCatId="relationship" qsTypeId="urn:microsoft.com/office/officeart/2005/8/quickstyle/simple1" qsCatId="simple" csTypeId="urn:microsoft.com/office/officeart/2005/8/colors/colorful5" csCatId="colorful" phldr="1"/>
      <dgm:spPr/>
      <dgm:t>
        <a:bodyPr/>
        <a:lstStyle/>
        <a:p>
          <a:endParaRPr lang="en-US"/>
        </a:p>
      </dgm:t>
    </dgm:pt>
    <dgm:pt modelId="{A0A7A49F-1A17-4036-BBA5-F96B88759FED}">
      <dgm:prSet phldrT="[Text]" custT="1"/>
      <dgm:spPr/>
      <dgm:t>
        <a:bodyPr/>
        <a:lstStyle/>
        <a:p>
          <a:r>
            <a:rPr lang="en-US" sz="1800" dirty="0" smtClean="0"/>
            <a:t>KIẾN THỨC</a:t>
          </a:r>
          <a:endParaRPr lang="en-US" sz="1800" dirty="0"/>
        </a:p>
      </dgm:t>
    </dgm:pt>
    <dgm:pt modelId="{D1D4D385-C3FB-47DE-B5B5-ADD5E2672842}" type="parTrans" cxnId="{EE4FE073-293B-4C63-AC32-6800ABBA3FB6}">
      <dgm:prSet/>
      <dgm:spPr/>
      <dgm:t>
        <a:bodyPr/>
        <a:lstStyle/>
        <a:p>
          <a:endParaRPr lang="en-US"/>
        </a:p>
      </dgm:t>
    </dgm:pt>
    <dgm:pt modelId="{287C1ADA-3695-4911-AB13-99DC65E134E1}" type="sibTrans" cxnId="{EE4FE073-293B-4C63-AC32-6800ABBA3FB6}">
      <dgm:prSet/>
      <dgm:spPr/>
      <dgm:t>
        <a:bodyPr/>
        <a:lstStyle/>
        <a:p>
          <a:endParaRPr lang="en-US"/>
        </a:p>
      </dgm:t>
    </dgm:pt>
    <dgm:pt modelId="{E97A28C1-6B67-4EF0-91D7-18ABB048C681}">
      <dgm:prSet phldrT="[Text]" custT="1"/>
      <dgm:spPr/>
      <dgm:t>
        <a:bodyPr/>
        <a:lstStyle/>
        <a:p>
          <a:r>
            <a:rPr lang="en-US" sz="1800" dirty="0" smtClean="0"/>
            <a:t>KĨ NĂNG</a:t>
          </a:r>
          <a:endParaRPr lang="en-US" sz="1800" dirty="0"/>
        </a:p>
      </dgm:t>
    </dgm:pt>
    <dgm:pt modelId="{19E9AF67-6BFF-4E51-ADE3-FCB8022EFE0A}" type="parTrans" cxnId="{15E5ED72-C8C8-4795-95DA-714AAE500A17}">
      <dgm:prSet/>
      <dgm:spPr/>
      <dgm:t>
        <a:bodyPr/>
        <a:lstStyle/>
        <a:p>
          <a:endParaRPr lang="en-US"/>
        </a:p>
      </dgm:t>
    </dgm:pt>
    <dgm:pt modelId="{09CC3B04-8979-4DB3-8DAE-3A0DC4E5994E}" type="sibTrans" cxnId="{15E5ED72-C8C8-4795-95DA-714AAE500A17}">
      <dgm:prSet/>
      <dgm:spPr/>
      <dgm:t>
        <a:bodyPr/>
        <a:lstStyle/>
        <a:p>
          <a:endParaRPr lang="en-US"/>
        </a:p>
      </dgm:t>
    </dgm:pt>
    <dgm:pt modelId="{22F5D4EF-2E18-4872-B710-23D797AF3397}">
      <dgm:prSet phldrT="[Text]" custT="1"/>
      <dgm:spPr/>
      <dgm:t>
        <a:bodyPr/>
        <a:lstStyle/>
        <a:p>
          <a:r>
            <a:rPr lang="en-US" sz="1800" dirty="0" smtClean="0"/>
            <a:t>THÁI ĐỘ</a:t>
          </a:r>
          <a:endParaRPr lang="en-US" sz="1800" dirty="0"/>
        </a:p>
      </dgm:t>
    </dgm:pt>
    <dgm:pt modelId="{D04A7208-A912-4823-BCFF-A726381D252F}" type="parTrans" cxnId="{3C28D2AD-E0B9-4313-9104-5E8E3F6AB6C8}">
      <dgm:prSet/>
      <dgm:spPr/>
      <dgm:t>
        <a:bodyPr/>
        <a:lstStyle/>
        <a:p>
          <a:endParaRPr lang="en-US"/>
        </a:p>
      </dgm:t>
    </dgm:pt>
    <dgm:pt modelId="{26E96B84-A0B7-4A15-8997-4CEE06F0BD62}" type="sibTrans" cxnId="{3C28D2AD-E0B9-4313-9104-5E8E3F6AB6C8}">
      <dgm:prSet/>
      <dgm:spPr/>
      <dgm:t>
        <a:bodyPr/>
        <a:lstStyle/>
        <a:p>
          <a:endParaRPr lang="en-US"/>
        </a:p>
      </dgm:t>
    </dgm:pt>
    <dgm:pt modelId="{E12BFD09-D037-4A8C-9082-54275BF3675B}">
      <dgm:prSet phldrT="[Text]"/>
      <dgm:spPr/>
      <dgm:t>
        <a:bodyPr/>
        <a:lstStyle/>
        <a:p>
          <a:r>
            <a:rPr lang="en-US" dirty="0" smtClean="0"/>
            <a:t>HOÀN CẢNH CỤ THỂ</a:t>
          </a:r>
          <a:endParaRPr lang="en-US" dirty="0"/>
        </a:p>
      </dgm:t>
    </dgm:pt>
    <dgm:pt modelId="{D38AAC84-D0A8-4B70-86C6-3CFA06625DC6}" type="parTrans" cxnId="{DB332F0D-AAB0-4277-B872-0CBCCA4B192C}">
      <dgm:prSet/>
      <dgm:spPr/>
      <dgm:t>
        <a:bodyPr/>
        <a:lstStyle/>
        <a:p>
          <a:endParaRPr lang="en-US"/>
        </a:p>
      </dgm:t>
    </dgm:pt>
    <dgm:pt modelId="{F6A4EB6F-78BC-4B4E-A523-76F463F1624A}" type="sibTrans" cxnId="{DB332F0D-AAB0-4277-B872-0CBCCA4B192C}">
      <dgm:prSet/>
      <dgm:spPr/>
      <dgm:t>
        <a:bodyPr/>
        <a:lstStyle/>
        <a:p>
          <a:endParaRPr lang="en-US"/>
        </a:p>
      </dgm:t>
    </dgm:pt>
    <dgm:pt modelId="{08FB360A-4F7E-45E4-A3D7-7DE43E5A8749}" type="pres">
      <dgm:prSet presAssocID="{C07996AA-7B8F-40AC-8073-BBD787DE4217}" presName="Name0" presStyleCnt="0">
        <dgm:presLayoutVars>
          <dgm:chMax val="4"/>
          <dgm:resizeHandles val="exact"/>
        </dgm:presLayoutVars>
      </dgm:prSet>
      <dgm:spPr/>
      <dgm:t>
        <a:bodyPr/>
        <a:lstStyle/>
        <a:p>
          <a:endParaRPr lang="en-US"/>
        </a:p>
      </dgm:t>
    </dgm:pt>
    <dgm:pt modelId="{808F8469-84F9-499A-AE66-157A2E7AE793}" type="pres">
      <dgm:prSet presAssocID="{C07996AA-7B8F-40AC-8073-BBD787DE4217}" presName="ellipse" presStyleLbl="trBgShp" presStyleIdx="0" presStyleCnt="1"/>
      <dgm:spPr/>
    </dgm:pt>
    <dgm:pt modelId="{8AA9B868-F56C-47FC-82B6-447FD7BB3CBF}" type="pres">
      <dgm:prSet presAssocID="{C07996AA-7B8F-40AC-8073-BBD787DE4217}" presName="arrow1" presStyleLbl="fgShp" presStyleIdx="0" presStyleCnt="1"/>
      <dgm:spPr/>
    </dgm:pt>
    <dgm:pt modelId="{37DF2EC2-CEB0-492D-9427-DBA8A7E069FE}" type="pres">
      <dgm:prSet presAssocID="{C07996AA-7B8F-40AC-8073-BBD787DE4217}" presName="rectangle" presStyleLbl="revTx" presStyleIdx="0" presStyleCnt="1" custScaleX="157184">
        <dgm:presLayoutVars>
          <dgm:bulletEnabled val="1"/>
        </dgm:presLayoutVars>
      </dgm:prSet>
      <dgm:spPr/>
      <dgm:t>
        <a:bodyPr/>
        <a:lstStyle/>
        <a:p>
          <a:endParaRPr lang="en-US"/>
        </a:p>
      </dgm:t>
    </dgm:pt>
    <dgm:pt modelId="{9A3F7ADC-58D9-4785-86D4-D83A19D067B2}" type="pres">
      <dgm:prSet presAssocID="{E97A28C1-6B67-4EF0-91D7-18ABB048C681}" presName="item1" presStyleLbl="node1" presStyleIdx="0" presStyleCnt="3">
        <dgm:presLayoutVars>
          <dgm:bulletEnabled val="1"/>
        </dgm:presLayoutVars>
      </dgm:prSet>
      <dgm:spPr/>
      <dgm:t>
        <a:bodyPr/>
        <a:lstStyle/>
        <a:p>
          <a:endParaRPr lang="en-US"/>
        </a:p>
      </dgm:t>
    </dgm:pt>
    <dgm:pt modelId="{1615CE44-DA49-4BBA-8E7D-CF44196D7F87}" type="pres">
      <dgm:prSet presAssocID="{22F5D4EF-2E18-4872-B710-23D797AF3397}" presName="item2" presStyleLbl="node1" presStyleIdx="1" presStyleCnt="3">
        <dgm:presLayoutVars>
          <dgm:bulletEnabled val="1"/>
        </dgm:presLayoutVars>
      </dgm:prSet>
      <dgm:spPr/>
      <dgm:t>
        <a:bodyPr/>
        <a:lstStyle/>
        <a:p>
          <a:endParaRPr lang="en-US"/>
        </a:p>
      </dgm:t>
    </dgm:pt>
    <dgm:pt modelId="{A9D38C3C-730B-4638-9574-B4FA8B3D9A8A}" type="pres">
      <dgm:prSet presAssocID="{E12BFD09-D037-4A8C-9082-54275BF3675B}" presName="item3" presStyleLbl="node1" presStyleIdx="2" presStyleCnt="3">
        <dgm:presLayoutVars>
          <dgm:bulletEnabled val="1"/>
        </dgm:presLayoutVars>
      </dgm:prSet>
      <dgm:spPr/>
      <dgm:t>
        <a:bodyPr/>
        <a:lstStyle/>
        <a:p>
          <a:endParaRPr lang="en-US"/>
        </a:p>
      </dgm:t>
    </dgm:pt>
    <dgm:pt modelId="{4F95E95E-8628-4C56-BDBD-1AD2CBE1B650}" type="pres">
      <dgm:prSet presAssocID="{C07996AA-7B8F-40AC-8073-BBD787DE4217}" presName="funnel" presStyleLbl="trAlignAcc1" presStyleIdx="0" presStyleCnt="1"/>
      <dgm:spPr/>
    </dgm:pt>
  </dgm:ptLst>
  <dgm:cxnLst>
    <dgm:cxn modelId="{7214A176-0F41-44A2-B824-8E0A6597AF08}" type="presOf" srcId="{A0A7A49F-1A17-4036-BBA5-F96B88759FED}" destId="{A9D38C3C-730B-4638-9574-B4FA8B3D9A8A}" srcOrd="0" destOrd="0" presId="urn:microsoft.com/office/officeart/2005/8/layout/funnel1"/>
    <dgm:cxn modelId="{3FF27F94-2C63-418E-9045-FB198766E6DC}" type="presOf" srcId="{C07996AA-7B8F-40AC-8073-BBD787DE4217}" destId="{08FB360A-4F7E-45E4-A3D7-7DE43E5A8749}" srcOrd="0" destOrd="0" presId="urn:microsoft.com/office/officeart/2005/8/layout/funnel1"/>
    <dgm:cxn modelId="{2C6ADD4D-A64F-49AF-8740-D154FC78DD4F}" type="presOf" srcId="{E12BFD09-D037-4A8C-9082-54275BF3675B}" destId="{37DF2EC2-CEB0-492D-9427-DBA8A7E069FE}" srcOrd="0" destOrd="0" presId="urn:microsoft.com/office/officeart/2005/8/layout/funnel1"/>
    <dgm:cxn modelId="{DB332F0D-AAB0-4277-B872-0CBCCA4B192C}" srcId="{C07996AA-7B8F-40AC-8073-BBD787DE4217}" destId="{E12BFD09-D037-4A8C-9082-54275BF3675B}" srcOrd="3" destOrd="0" parTransId="{D38AAC84-D0A8-4B70-86C6-3CFA06625DC6}" sibTransId="{F6A4EB6F-78BC-4B4E-A523-76F463F1624A}"/>
    <dgm:cxn modelId="{EE4FE073-293B-4C63-AC32-6800ABBA3FB6}" srcId="{C07996AA-7B8F-40AC-8073-BBD787DE4217}" destId="{A0A7A49F-1A17-4036-BBA5-F96B88759FED}" srcOrd="0" destOrd="0" parTransId="{D1D4D385-C3FB-47DE-B5B5-ADD5E2672842}" sibTransId="{287C1ADA-3695-4911-AB13-99DC65E134E1}"/>
    <dgm:cxn modelId="{3C28D2AD-E0B9-4313-9104-5E8E3F6AB6C8}" srcId="{C07996AA-7B8F-40AC-8073-BBD787DE4217}" destId="{22F5D4EF-2E18-4872-B710-23D797AF3397}" srcOrd="2" destOrd="0" parTransId="{D04A7208-A912-4823-BCFF-A726381D252F}" sibTransId="{26E96B84-A0B7-4A15-8997-4CEE06F0BD62}"/>
    <dgm:cxn modelId="{D32A027B-6278-476E-9117-2E0A89CA0ADF}" type="presOf" srcId="{22F5D4EF-2E18-4872-B710-23D797AF3397}" destId="{9A3F7ADC-58D9-4785-86D4-D83A19D067B2}" srcOrd="0" destOrd="0" presId="urn:microsoft.com/office/officeart/2005/8/layout/funnel1"/>
    <dgm:cxn modelId="{15E5ED72-C8C8-4795-95DA-714AAE500A17}" srcId="{C07996AA-7B8F-40AC-8073-BBD787DE4217}" destId="{E97A28C1-6B67-4EF0-91D7-18ABB048C681}" srcOrd="1" destOrd="0" parTransId="{19E9AF67-6BFF-4E51-ADE3-FCB8022EFE0A}" sibTransId="{09CC3B04-8979-4DB3-8DAE-3A0DC4E5994E}"/>
    <dgm:cxn modelId="{AED7F122-9BB5-49DF-A98A-909074303461}" type="presOf" srcId="{E97A28C1-6B67-4EF0-91D7-18ABB048C681}" destId="{1615CE44-DA49-4BBA-8E7D-CF44196D7F87}" srcOrd="0" destOrd="0" presId="urn:microsoft.com/office/officeart/2005/8/layout/funnel1"/>
    <dgm:cxn modelId="{B2040ADC-AED4-4EDD-9982-54375B9C7010}" type="presParOf" srcId="{08FB360A-4F7E-45E4-A3D7-7DE43E5A8749}" destId="{808F8469-84F9-499A-AE66-157A2E7AE793}" srcOrd="0" destOrd="0" presId="urn:microsoft.com/office/officeart/2005/8/layout/funnel1"/>
    <dgm:cxn modelId="{EBA043A6-79A8-4BE0-B9C8-5F1C966E7B78}" type="presParOf" srcId="{08FB360A-4F7E-45E4-A3D7-7DE43E5A8749}" destId="{8AA9B868-F56C-47FC-82B6-447FD7BB3CBF}" srcOrd="1" destOrd="0" presId="urn:microsoft.com/office/officeart/2005/8/layout/funnel1"/>
    <dgm:cxn modelId="{E1C13C1C-018C-4F44-B5E2-C32C18CFC720}" type="presParOf" srcId="{08FB360A-4F7E-45E4-A3D7-7DE43E5A8749}" destId="{37DF2EC2-CEB0-492D-9427-DBA8A7E069FE}" srcOrd="2" destOrd="0" presId="urn:microsoft.com/office/officeart/2005/8/layout/funnel1"/>
    <dgm:cxn modelId="{2BA5CFDD-FCD2-48B5-BC0C-ADF98D7E5973}" type="presParOf" srcId="{08FB360A-4F7E-45E4-A3D7-7DE43E5A8749}" destId="{9A3F7ADC-58D9-4785-86D4-D83A19D067B2}" srcOrd="3" destOrd="0" presId="urn:microsoft.com/office/officeart/2005/8/layout/funnel1"/>
    <dgm:cxn modelId="{320805E6-E7BA-4204-9322-188AC8AC49C3}" type="presParOf" srcId="{08FB360A-4F7E-45E4-A3D7-7DE43E5A8749}" destId="{1615CE44-DA49-4BBA-8E7D-CF44196D7F87}" srcOrd="4" destOrd="0" presId="urn:microsoft.com/office/officeart/2005/8/layout/funnel1"/>
    <dgm:cxn modelId="{8E998BB5-27F7-4EAF-A463-2619A933C805}" type="presParOf" srcId="{08FB360A-4F7E-45E4-A3D7-7DE43E5A8749}" destId="{A9D38C3C-730B-4638-9574-B4FA8B3D9A8A}" srcOrd="5" destOrd="0" presId="urn:microsoft.com/office/officeart/2005/8/layout/funnel1"/>
    <dgm:cxn modelId="{34EEFF8E-7B8C-47A4-A531-138374676CBA}" type="presParOf" srcId="{08FB360A-4F7E-45E4-A3D7-7DE43E5A8749}" destId="{4F95E95E-8628-4C56-BDBD-1AD2CBE1B650}"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5482C36-AD3E-46CA-87C6-FF90DF76E491}" type="doc">
      <dgm:prSet loTypeId="urn:microsoft.com/office/officeart/2005/8/layout/radial5" loCatId="cycle" qsTypeId="urn:microsoft.com/office/officeart/2005/8/quickstyle/simple1" qsCatId="simple" csTypeId="urn:microsoft.com/office/officeart/2005/8/colors/colorful3" csCatId="colorful" phldr="1"/>
      <dgm:spPr/>
      <dgm:t>
        <a:bodyPr/>
        <a:lstStyle/>
        <a:p>
          <a:endParaRPr lang="en-US"/>
        </a:p>
      </dgm:t>
    </dgm:pt>
    <dgm:pt modelId="{DC699D62-9F83-4CE3-AA2F-AAB4524922D7}">
      <dgm:prSet phldrT="[Text]"/>
      <dgm:spPr/>
      <dgm:t>
        <a:bodyPr/>
        <a:lstStyle/>
        <a:p>
          <a:r>
            <a:rPr lang="en-US" dirty="0" smtClean="0"/>
            <a:t>HỌC</a:t>
          </a:r>
          <a:endParaRPr lang="en-US" dirty="0"/>
        </a:p>
      </dgm:t>
    </dgm:pt>
    <dgm:pt modelId="{42C86BAB-28A7-4A65-B519-20033A7C842E}" type="parTrans" cxnId="{A23EB022-D87E-4AEA-B393-2C578DFD55BC}">
      <dgm:prSet/>
      <dgm:spPr/>
      <dgm:t>
        <a:bodyPr/>
        <a:lstStyle/>
        <a:p>
          <a:endParaRPr lang="en-US"/>
        </a:p>
      </dgm:t>
    </dgm:pt>
    <dgm:pt modelId="{6C8A9704-78A9-4504-BB9A-2C5A37CA7EF2}" type="sibTrans" cxnId="{A23EB022-D87E-4AEA-B393-2C578DFD55BC}">
      <dgm:prSet/>
      <dgm:spPr/>
      <dgm:t>
        <a:bodyPr/>
        <a:lstStyle/>
        <a:p>
          <a:endParaRPr lang="en-US"/>
        </a:p>
      </dgm:t>
    </dgm:pt>
    <dgm:pt modelId="{17674EA1-585F-4317-B392-1E275273301D}">
      <dgm:prSet phldrT="[Text]"/>
      <dgm:spPr/>
      <dgm:t>
        <a:bodyPr/>
        <a:lstStyle/>
        <a:p>
          <a:r>
            <a:rPr lang="en-US" b="1" dirty="0" smtClean="0"/>
            <a:t>TỒN TẠI</a:t>
          </a:r>
          <a:endParaRPr lang="en-US" b="1" dirty="0"/>
        </a:p>
      </dgm:t>
    </dgm:pt>
    <dgm:pt modelId="{7FC69A44-476F-4215-B151-76AB8B003C5E}" type="parTrans" cxnId="{40937AFB-6DFF-4218-BB8B-1BA17325A2F0}">
      <dgm:prSet/>
      <dgm:spPr/>
      <dgm:t>
        <a:bodyPr/>
        <a:lstStyle/>
        <a:p>
          <a:endParaRPr lang="en-US"/>
        </a:p>
      </dgm:t>
    </dgm:pt>
    <dgm:pt modelId="{8B6E523A-1D4E-4BBD-8DC5-B67CF35EBB7B}" type="sibTrans" cxnId="{40937AFB-6DFF-4218-BB8B-1BA17325A2F0}">
      <dgm:prSet/>
      <dgm:spPr/>
      <dgm:t>
        <a:bodyPr/>
        <a:lstStyle/>
        <a:p>
          <a:endParaRPr lang="en-US"/>
        </a:p>
      </dgm:t>
    </dgm:pt>
    <dgm:pt modelId="{2262245B-829A-4DD7-A264-0B0FD18449A3}">
      <dgm:prSet phldrT="[Text]"/>
      <dgm:spPr/>
      <dgm:t>
        <a:bodyPr/>
        <a:lstStyle/>
        <a:p>
          <a:r>
            <a:rPr lang="en-US" b="1" dirty="0" smtClean="0"/>
            <a:t>CHUNG SỐNG</a:t>
          </a:r>
          <a:endParaRPr lang="en-US" b="1" dirty="0"/>
        </a:p>
      </dgm:t>
    </dgm:pt>
    <dgm:pt modelId="{D6EB2104-8F1D-47FF-8843-0A7EE1F212F4}" type="parTrans" cxnId="{957D56A5-FE17-4A2F-9703-251035D6DD0F}">
      <dgm:prSet/>
      <dgm:spPr/>
      <dgm:t>
        <a:bodyPr/>
        <a:lstStyle/>
        <a:p>
          <a:endParaRPr lang="en-US"/>
        </a:p>
      </dgm:t>
    </dgm:pt>
    <dgm:pt modelId="{CA0664D8-D32F-4207-83EC-4489E113D7FC}" type="sibTrans" cxnId="{957D56A5-FE17-4A2F-9703-251035D6DD0F}">
      <dgm:prSet/>
      <dgm:spPr/>
      <dgm:t>
        <a:bodyPr/>
        <a:lstStyle/>
        <a:p>
          <a:endParaRPr lang="en-US"/>
        </a:p>
      </dgm:t>
    </dgm:pt>
    <dgm:pt modelId="{AF538EF4-14AC-4B86-8D76-1166A5F97BE6}">
      <dgm:prSet phldrT="[Text]"/>
      <dgm:spPr/>
      <dgm:t>
        <a:bodyPr/>
        <a:lstStyle/>
        <a:p>
          <a:r>
            <a:rPr lang="en-US" b="1" dirty="0" smtClean="0"/>
            <a:t>LÀM</a:t>
          </a:r>
          <a:endParaRPr lang="en-US" b="1" dirty="0"/>
        </a:p>
      </dgm:t>
    </dgm:pt>
    <dgm:pt modelId="{069A9AFF-4195-4EBA-9405-3B65097DC39F}" type="parTrans" cxnId="{91433DDD-AB38-4450-9D7F-4312EB0B1A10}">
      <dgm:prSet/>
      <dgm:spPr/>
      <dgm:t>
        <a:bodyPr/>
        <a:lstStyle/>
        <a:p>
          <a:endParaRPr lang="en-US"/>
        </a:p>
      </dgm:t>
    </dgm:pt>
    <dgm:pt modelId="{C74AB913-555A-4023-997E-87CFAE8E6F40}" type="sibTrans" cxnId="{91433DDD-AB38-4450-9D7F-4312EB0B1A10}">
      <dgm:prSet/>
      <dgm:spPr/>
      <dgm:t>
        <a:bodyPr/>
        <a:lstStyle/>
        <a:p>
          <a:endParaRPr lang="en-US"/>
        </a:p>
      </dgm:t>
    </dgm:pt>
    <dgm:pt modelId="{11B05D6C-2E16-4490-B9B0-5D3BEF547B35}">
      <dgm:prSet phldrT="[Text]"/>
      <dgm:spPr/>
      <dgm:t>
        <a:bodyPr/>
        <a:lstStyle/>
        <a:p>
          <a:r>
            <a:rPr lang="en-US" b="1" dirty="0" smtClean="0"/>
            <a:t>BIẾT</a:t>
          </a:r>
          <a:endParaRPr lang="en-US" b="1" dirty="0"/>
        </a:p>
      </dgm:t>
    </dgm:pt>
    <dgm:pt modelId="{027873CD-EC7D-44A6-8B8E-EF5743E05168}" type="parTrans" cxnId="{56056F50-99E5-433C-B249-59EC44B07468}">
      <dgm:prSet/>
      <dgm:spPr/>
      <dgm:t>
        <a:bodyPr/>
        <a:lstStyle/>
        <a:p>
          <a:endParaRPr lang="en-US"/>
        </a:p>
      </dgm:t>
    </dgm:pt>
    <dgm:pt modelId="{EA252808-7BA6-4163-9A3D-6B911F8782C5}" type="sibTrans" cxnId="{56056F50-99E5-433C-B249-59EC44B07468}">
      <dgm:prSet/>
      <dgm:spPr/>
      <dgm:t>
        <a:bodyPr/>
        <a:lstStyle/>
        <a:p>
          <a:endParaRPr lang="en-US"/>
        </a:p>
      </dgm:t>
    </dgm:pt>
    <dgm:pt modelId="{73F91D5B-9532-432F-ABDB-F20961736E1B}" type="pres">
      <dgm:prSet presAssocID="{15482C36-AD3E-46CA-87C6-FF90DF76E491}" presName="Name0" presStyleCnt="0">
        <dgm:presLayoutVars>
          <dgm:chMax val="1"/>
          <dgm:dir/>
          <dgm:animLvl val="ctr"/>
          <dgm:resizeHandles val="exact"/>
        </dgm:presLayoutVars>
      </dgm:prSet>
      <dgm:spPr/>
      <dgm:t>
        <a:bodyPr/>
        <a:lstStyle/>
        <a:p>
          <a:endParaRPr lang="en-US"/>
        </a:p>
      </dgm:t>
    </dgm:pt>
    <dgm:pt modelId="{937E2957-15A6-484E-8AAD-C438D0D45C2F}" type="pres">
      <dgm:prSet presAssocID="{DC699D62-9F83-4CE3-AA2F-AAB4524922D7}" presName="centerShape" presStyleLbl="node0" presStyleIdx="0" presStyleCnt="1"/>
      <dgm:spPr/>
      <dgm:t>
        <a:bodyPr/>
        <a:lstStyle/>
        <a:p>
          <a:endParaRPr lang="en-US"/>
        </a:p>
      </dgm:t>
    </dgm:pt>
    <dgm:pt modelId="{5E80D281-3796-43EE-99E2-E50F1BAA2D9E}" type="pres">
      <dgm:prSet presAssocID="{7FC69A44-476F-4215-B151-76AB8B003C5E}" presName="parTrans" presStyleLbl="sibTrans2D1" presStyleIdx="0" presStyleCnt="4"/>
      <dgm:spPr/>
      <dgm:t>
        <a:bodyPr/>
        <a:lstStyle/>
        <a:p>
          <a:endParaRPr lang="en-US"/>
        </a:p>
      </dgm:t>
    </dgm:pt>
    <dgm:pt modelId="{78191E64-01D6-481F-9AB6-F136EE31D88D}" type="pres">
      <dgm:prSet presAssocID="{7FC69A44-476F-4215-B151-76AB8B003C5E}" presName="connectorText" presStyleLbl="sibTrans2D1" presStyleIdx="0" presStyleCnt="4"/>
      <dgm:spPr/>
      <dgm:t>
        <a:bodyPr/>
        <a:lstStyle/>
        <a:p>
          <a:endParaRPr lang="en-US"/>
        </a:p>
      </dgm:t>
    </dgm:pt>
    <dgm:pt modelId="{4653D882-8900-41EB-9F6F-8A0988738759}" type="pres">
      <dgm:prSet presAssocID="{17674EA1-585F-4317-B392-1E275273301D}" presName="node" presStyleLbl="node1" presStyleIdx="0" presStyleCnt="4" custScaleX="120783">
        <dgm:presLayoutVars>
          <dgm:bulletEnabled val="1"/>
        </dgm:presLayoutVars>
      </dgm:prSet>
      <dgm:spPr/>
      <dgm:t>
        <a:bodyPr/>
        <a:lstStyle/>
        <a:p>
          <a:endParaRPr lang="en-US"/>
        </a:p>
      </dgm:t>
    </dgm:pt>
    <dgm:pt modelId="{4F77A1D0-D88A-4A69-A7F7-6DB9FC3B9E1F}" type="pres">
      <dgm:prSet presAssocID="{D6EB2104-8F1D-47FF-8843-0A7EE1F212F4}" presName="parTrans" presStyleLbl="sibTrans2D1" presStyleIdx="1" presStyleCnt="4"/>
      <dgm:spPr/>
      <dgm:t>
        <a:bodyPr/>
        <a:lstStyle/>
        <a:p>
          <a:endParaRPr lang="en-US"/>
        </a:p>
      </dgm:t>
    </dgm:pt>
    <dgm:pt modelId="{D80754C3-3D8A-47DE-8CBE-0A16849B6222}" type="pres">
      <dgm:prSet presAssocID="{D6EB2104-8F1D-47FF-8843-0A7EE1F212F4}" presName="connectorText" presStyleLbl="sibTrans2D1" presStyleIdx="1" presStyleCnt="4"/>
      <dgm:spPr/>
      <dgm:t>
        <a:bodyPr/>
        <a:lstStyle/>
        <a:p>
          <a:endParaRPr lang="en-US"/>
        </a:p>
      </dgm:t>
    </dgm:pt>
    <dgm:pt modelId="{65C69710-04ED-4792-B592-9427235ED018}" type="pres">
      <dgm:prSet presAssocID="{2262245B-829A-4DD7-A264-0B0FD18449A3}" presName="node" presStyleLbl="node1" presStyleIdx="1" presStyleCnt="4">
        <dgm:presLayoutVars>
          <dgm:bulletEnabled val="1"/>
        </dgm:presLayoutVars>
      </dgm:prSet>
      <dgm:spPr/>
      <dgm:t>
        <a:bodyPr/>
        <a:lstStyle/>
        <a:p>
          <a:endParaRPr lang="en-US"/>
        </a:p>
      </dgm:t>
    </dgm:pt>
    <dgm:pt modelId="{E5564F10-6AD2-4F0A-911F-98AE198626A2}" type="pres">
      <dgm:prSet presAssocID="{069A9AFF-4195-4EBA-9405-3B65097DC39F}" presName="parTrans" presStyleLbl="sibTrans2D1" presStyleIdx="2" presStyleCnt="4"/>
      <dgm:spPr/>
      <dgm:t>
        <a:bodyPr/>
        <a:lstStyle/>
        <a:p>
          <a:endParaRPr lang="en-US"/>
        </a:p>
      </dgm:t>
    </dgm:pt>
    <dgm:pt modelId="{E0D40ED5-58FE-4D47-8E5A-1EF74E1565B4}" type="pres">
      <dgm:prSet presAssocID="{069A9AFF-4195-4EBA-9405-3B65097DC39F}" presName="connectorText" presStyleLbl="sibTrans2D1" presStyleIdx="2" presStyleCnt="4"/>
      <dgm:spPr/>
      <dgm:t>
        <a:bodyPr/>
        <a:lstStyle/>
        <a:p>
          <a:endParaRPr lang="en-US"/>
        </a:p>
      </dgm:t>
    </dgm:pt>
    <dgm:pt modelId="{E059D80A-1C0C-401E-8C90-7708783E7DEA}" type="pres">
      <dgm:prSet presAssocID="{AF538EF4-14AC-4B86-8D76-1166A5F97BE6}" presName="node" presStyleLbl="node1" presStyleIdx="2" presStyleCnt="4">
        <dgm:presLayoutVars>
          <dgm:bulletEnabled val="1"/>
        </dgm:presLayoutVars>
      </dgm:prSet>
      <dgm:spPr/>
      <dgm:t>
        <a:bodyPr/>
        <a:lstStyle/>
        <a:p>
          <a:endParaRPr lang="en-US"/>
        </a:p>
      </dgm:t>
    </dgm:pt>
    <dgm:pt modelId="{A95E4BF9-45D0-416C-93F5-C46D9BB8DFD8}" type="pres">
      <dgm:prSet presAssocID="{027873CD-EC7D-44A6-8B8E-EF5743E05168}" presName="parTrans" presStyleLbl="sibTrans2D1" presStyleIdx="3" presStyleCnt="4"/>
      <dgm:spPr/>
      <dgm:t>
        <a:bodyPr/>
        <a:lstStyle/>
        <a:p>
          <a:endParaRPr lang="en-US"/>
        </a:p>
      </dgm:t>
    </dgm:pt>
    <dgm:pt modelId="{0E872933-FD6D-4271-990C-9C34CE8B6EB2}" type="pres">
      <dgm:prSet presAssocID="{027873CD-EC7D-44A6-8B8E-EF5743E05168}" presName="connectorText" presStyleLbl="sibTrans2D1" presStyleIdx="3" presStyleCnt="4"/>
      <dgm:spPr/>
      <dgm:t>
        <a:bodyPr/>
        <a:lstStyle/>
        <a:p>
          <a:endParaRPr lang="en-US"/>
        </a:p>
      </dgm:t>
    </dgm:pt>
    <dgm:pt modelId="{8565AD48-97DF-45AF-B5BF-C49C1A71C6B1}" type="pres">
      <dgm:prSet presAssocID="{11B05D6C-2E16-4490-B9B0-5D3BEF547B35}" presName="node" presStyleLbl="node1" presStyleIdx="3" presStyleCnt="4">
        <dgm:presLayoutVars>
          <dgm:bulletEnabled val="1"/>
        </dgm:presLayoutVars>
      </dgm:prSet>
      <dgm:spPr/>
      <dgm:t>
        <a:bodyPr/>
        <a:lstStyle/>
        <a:p>
          <a:endParaRPr lang="en-US"/>
        </a:p>
      </dgm:t>
    </dgm:pt>
  </dgm:ptLst>
  <dgm:cxnLst>
    <dgm:cxn modelId="{8AECF9BA-A166-4DB3-9EE3-72B824255CFA}" type="presOf" srcId="{027873CD-EC7D-44A6-8B8E-EF5743E05168}" destId="{0E872933-FD6D-4271-990C-9C34CE8B6EB2}" srcOrd="1" destOrd="0" presId="urn:microsoft.com/office/officeart/2005/8/layout/radial5"/>
    <dgm:cxn modelId="{6F719C12-CA6D-4C65-8D62-E44ACE779B7A}" type="presOf" srcId="{D6EB2104-8F1D-47FF-8843-0A7EE1F212F4}" destId="{D80754C3-3D8A-47DE-8CBE-0A16849B6222}" srcOrd="1" destOrd="0" presId="urn:microsoft.com/office/officeart/2005/8/layout/radial5"/>
    <dgm:cxn modelId="{BEA0314E-1DD7-4D66-8694-08153068598A}" type="presOf" srcId="{069A9AFF-4195-4EBA-9405-3B65097DC39F}" destId="{E5564F10-6AD2-4F0A-911F-98AE198626A2}" srcOrd="0" destOrd="0" presId="urn:microsoft.com/office/officeart/2005/8/layout/radial5"/>
    <dgm:cxn modelId="{0A9997CB-8B0B-494F-A53F-6105FA2A2D23}" type="presOf" srcId="{DC699D62-9F83-4CE3-AA2F-AAB4524922D7}" destId="{937E2957-15A6-484E-8AAD-C438D0D45C2F}" srcOrd="0" destOrd="0" presId="urn:microsoft.com/office/officeart/2005/8/layout/radial5"/>
    <dgm:cxn modelId="{56056F50-99E5-433C-B249-59EC44B07468}" srcId="{DC699D62-9F83-4CE3-AA2F-AAB4524922D7}" destId="{11B05D6C-2E16-4490-B9B0-5D3BEF547B35}" srcOrd="3" destOrd="0" parTransId="{027873CD-EC7D-44A6-8B8E-EF5743E05168}" sibTransId="{EA252808-7BA6-4163-9A3D-6B911F8782C5}"/>
    <dgm:cxn modelId="{A23EB022-D87E-4AEA-B393-2C578DFD55BC}" srcId="{15482C36-AD3E-46CA-87C6-FF90DF76E491}" destId="{DC699D62-9F83-4CE3-AA2F-AAB4524922D7}" srcOrd="0" destOrd="0" parTransId="{42C86BAB-28A7-4A65-B519-20033A7C842E}" sibTransId="{6C8A9704-78A9-4504-BB9A-2C5A37CA7EF2}"/>
    <dgm:cxn modelId="{0E7CC5EB-12C6-4684-A53D-2294DCB6F05A}" type="presOf" srcId="{7FC69A44-476F-4215-B151-76AB8B003C5E}" destId="{78191E64-01D6-481F-9AB6-F136EE31D88D}" srcOrd="1" destOrd="0" presId="urn:microsoft.com/office/officeart/2005/8/layout/radial5"/>
    <dgm:cxn modelId="{B23C4EEC-ED37-4A1A-88D5-533F4E928B3B}" type="presOf" srcId="{D6EB2104-8F1D-47FF-8843-0A7EE1F212F4}" destId="{4F77A1D0-D88A-4A69-A7F7-6DB9FC3B9E1F}" srcOrd="0" destOrd="0" presId="urn:microsoft.com/office/officeart/2005/8/layout/radial5"/>
    <dgm:cxn modelId="{45B7C338-82A8-4A31-B7A0-64E062A7C3CA}" type="presOf" srcId="{AF538EF4-14AC-4B86-8D76-1166A5F97BE6}" destId="{E059D80A-1C0C-401E-8C90-7708783E7DEA}" srcOrd="0" destOrd="0" presId="urn:microsoft.com/office/officeart/2005/8/layout/radial5"/>
    <dgm:cxn modelId="{BECAA74B-E264-415A-805E-9825C9A4436B}" type="presOf" srcId="{069A9AFF-4195-4EBA-9405-3B65097DC39F}" destId="{E0D40ED5-58FE-4D47-8E5A-1EF74E1565B4}" srcOrd="1" destOrd="0" presId="urn:microsoft.com/office/officeart/2005/8/layout/radial5"/>
    <dgm:cxn modelId="{FDE8A84D-BA52-4C03-8163-E26467EAC93D}" type="presOf" srcId="{7FC69A44-476F-4215-B151-76AB8B003C5E}" destId="{5E80D281-3796-43EE-99E2-E50F1BAA2D9E}" srcOrd="0" destOrd="0" presId="urn:microsoft.com/office/officeart/2005/8/layout/radial5"/>
    <dgm:cxn modelId="{1413176D-80B1-4F40-95CF-45F343707EEF}" type="presOf" srcId="{027873CD-EC7D-44A6-8B8E-EF5743E05168}" destId="{A95E4BF9-45D0-416C-93F5-C46D9BB8DFD8}" srcOrd="0" destOrd="0" presId="urn:microsoft.com/office/officeart/2005/8/layout/radial5"/>
    <dgm:cxn modelId="{91433DDD-AB38-4450-9D7F-4312EB0B1A10}" srcId="{DC699D62-9F83-4CE3-AA2F-AAB4524922D7}" destId="{AF538EF4-14AC-4B86-8D76-1166A5F97BE6}" srcOrd="2" destOrd="0" parTransId="{069A9AFF-4195-4EBA-9405-3B65097DC39F}" sibTransId="{C74AB913-555A-4023-997E-87CFAE8E6F40}"/>
    <dgm:cxn modelId="{0B72C7E9-DD31-4515-8FCB-0B8E5E334CC5}" type="presOf" srcId="{17674EA1-585F-4317-B392-1E275273301D}" destId="{4653D882-8900-41EB-9F6F-8A0988738759}" srcOrd="0" destOrd="0" presId="urn:microsoft.com/office/officeart/2005/8/layout/radial5"/>
    <dgm:cxn modelId="{957D56A5-FE17-4A2F-9703-251035D6DD0F}" srcId="{DC699D62-9F83-4CE3-AA2F-AAB4524922D7}" destId="{2262245B-829A-4DD7-A264-0B0FD18449A3}" srcOrd="1" destOrd="0" parTransId="{D6EB2104-8F1D-47FF-8843-0A7EE1F212F4}" sibTransId="{CA0664D8-D32F-4207-83EC-4489E113D7FC}"/>
    <dgm:cxn modelId="{D7F8B1D5-7B3E-4095-AC70-D9CEE3EA93E3}" type="presOf" srcId="{2262245B-829A-4DD7-A264-0B0FD18449A3}" destId="{65C69710-04ED-4792-B592-9427235ED018}" srcOrd="0" destOrd="0" presId="urn:microsoft.com/office/officeart/2005/8/layout/radial5"/>
    <dgm:cxn modelId="{263B6937-C28A-40DC-970C-1EADDC4207B9}" type="presOf" srcId="{15482C36-AD3E-46CA-87C6-FF90DF76E491}" destId="{73F91D5B-9532-432F-ABDB-F20961736E1B}" srcOrd="0" destOrd="0" presId="urn:microsoft.com/office/officeart/2005/8/layout/radial5"/>
    <dgm:cxn modelId="{40937AFB-6DFF-4218-BB8B-1BA17325A2F0}" srcId="{DC699D62-9F83-4CE3-AA2F-AAB4524922D7}" destId="{17674EA1-585F-4317-B392-1E275273301D}" srcOrd="0" destOrd="0" parTransId="{7FC69A44-476F-4215-B151-76AB8B003C5E}" sibTransId="{8B6E523A-1D4E-4BBD-8DC5-B67CF35EBB7B}"/>
    <dgm:cxn modelId="{5BA75CF2-AB18-4788-A103-57E7ADF3A714}" type="presOf" srcId="{11B05D6C-2E16-4490-B9B0-5D3BEF547B35}" destId="{8565AD48-97DF-45AF-B5BF-C49C1A71C6B1}" srcOrd="0" destOrd="0" presId="urn:microsoft.com/office/officeart/2005/8/layout/radial5"/>
    <dgm:cxn modelId="{B4DE5874-2527-4832-9081-B3E6D70FDABB}" type="presParOf" srcId="{73F91D5B-9532-432F-ABDB-F20961736E1B}" destId="{937E2957-15A6-484E-8AAD-C438D0D45C2F}" srcOrd="0" destOrd="0" presId="urn:microsoft.com/office/officeart/2005/8/layout/radial5"/>
    <dgm:cxn modelId="{2FE285E7-7847-41ED-BA89-3A5E25F50ABB}" type="presParOf" srcId="{73F91D5B-9532-432F-ABDB-F20961736E1B}" destId="{5E80D281-3796-43EE-99E2-E50F1BAA2D9E}" srcOrd="1" destOrd="0" presId="urn:microsoft.com/office/officeart/2005/8/layout/radial5"/>
    <dgm:cxn modelId="{7A09BB05-208A-48A5-A368-D4DC9615C7AC}" type="presParOf" srcId="{5E80D281-3796-43EE-99E2-E50F1BAA2D9E}" destId="{78191E64-01D6-481F-9AB6-F136EE31D88D}" srcOrd="0" destOrd="0" presId="urn:microsoft.com/office/officeart/2005/8/layout/radial5"/>
    <dgm:cxn modelId="{8A4F1BF0-98BA-404A-A66B-0B9255407005}" type="presParOf" srcId="{73F91D5B-9532-432F-ABDB-F20961736E1B}" destId="{4653D882-8900-41EB-9F6F-8A0988738759}" srcOrd="2" destOrd="0" presId="urn:microsoft.com/office/officeart/2005/8/layout/radial5"/>
    <dgm:cxn modelId="{1E71B52C-CB54-43FB-A48D-F35F99ED707B}" type="presParOf" srcId="{73F91D5B-9532-432F-ABDB-F20961736E1B}" destId="{4F77A1D0-D88A-4A69-A7F7-6DB9FC3B9E1F}" srcOrd="3" destOrd="0" presId="urn:microsoft.com/office/officeart/2005/8/layout/radial5"/>
    <dgm:cxn modelId="{EECC3C98-8FDF-410B-9C1D-BBE8FAB67E60}" type="presParOf" srcId="{4F77A1D0-D88A-4A69-A7F7-6DB9FC3B9E1F}" destId="{D80754C3-3D8A-47DE-8CBE-0A16849B6222}" srcOrd="0" destOrd="0" presId="urn:microsoft.com/office/officeart/2005/8/layout/radial5"/>
    <dgm:cxn modelId="{7955FAF9-85AC-4797-A80F-B12699230E71}" type="presParOf" srcId="{73F91D5B-9532-432F-ABDB-F20961736E1B}" destId="{65C69710-04ED-4792-B592-9427235ED018}" srcOrd="4" destOrd="0" presId="urn:microsoft.com/office/officeart/2005/8/layout/radial5"/>
    <dgm:cxn modelId="{70595710-7846-43C5-9E4E-474B96A00EB0}" type="presParOf" srcId="{73F91D5B-9532-432F-ABDB-F20961736E1B}" destId="{E5564F10-6AD2-4F0A-911F-98AE198626A2}" srcOrd="5" destOrd="0" presId="urn:microsoft.com/office/officeart/2005/8/layout/radial5"/>
    <dgm:cxn modelId="{C0CEF1DB-5CF6-4308-8343-5469070C0972}" type="presParOf" srcId="{E5564F10-6AD2-4F0A-911F-98AE198626A2}" destId="{E0D40ED5-58FE-4D47-8E5A-1EF74E1565B4}" srcOrd="0" destOrd="0" presId="urn:microsoft.com/office/officeart/2005/8/layout/radial5"/>
    <dgm:cxn modelId="{AD1D494C-FC3A-474D-B62E-0A5FCE97FE1B}" type="presParOf" srcId="{73F91D5B-9532-432F-ABDB-F20961736E1B}" destId="{E059D80A-1C0C-401E-8C90-7708783E7DEA}" srcOrd="6" destOrd="0" presId="urn:microsoft.com/office/officeart/2005/8/layout/radial5"/>
    <dgm:cxn modelId="{DA4152F6-2A98-460B-990C-58CC142C8031}" type="presParOf" srcId="{73F91D5B-9532-432F-ABDB-F20961736E1B}" destId="{A95E4BF9-45D0-416C-93F5-C46D9BB8DFD8}" srcOrd="7" destOrd="0" presId="urn:microsoft.com/office/officeart/2005/8/layout/radial5"/>
    <dgm:cxn modelId="{47A840C1-80A3-4962-921F-00CBCD935070}" type="presParOf" srcId="{A95E4BF9-45D0-416C-93F5-C46D9BB8DFD8}" destId="{0E872933-FD6D-4271-990C-9C34CE8B6EB2}" srcOrd="0" destOrd="0" presId="urn:microsoft.com/office/officeart/2005/8/layout/radial5"/>
    <dgm:cxn modelId="{3E3D21FF-0F62-4458-9C51-BE0DC7E04A92}" type="presParOf" srcId="{73F91D5B-9532-432F-ABDB-F20961736E1B}" destId="{8565AD48-97DF-45AF-B5BF-C49C1A71C6B1}" srcOrd="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D72A36-5AB7-494F-9C30-92B7667A8441}">
      <dsp:nvSpPr>
        <dsp:cNvPr id="0" name=""/>
        <dsp:cNvSpPr/>
      </dsp:nvSpPr>
      <dsp:spPr>
        <a:xfrm rot="5400000">
          <a:off x="-206197" y="208339"/>
          <a:ext cx="1374650" cy="962255"/>
        </a:xfrm>
        <a:prstGeom prst="chevron">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kern="1200" dirty="0" smtClean="0"/>
            <a:t>1</a:t>
          </a:r>
          <a:endParaRPr lang="en-US" sz="2600" kern="1200" dirty="0"/>
        </a:p>
      </dsp:txBody>
      <dsp:txXfrm rot="-5400000">
        <a:off x="1" y="483270"/>
        <a:ext cx="962255" cy="412395"/>
      </dsp:txXfrm>
    </dsp:sp>
    <dsp:sp modelId="{24FEE39C-20A5-48E2-98F0-4939885F8723}">
      <dsp:nvSpPr>
        <dsp:cNvPr id="0" name=""/>
        <dsp:cNvSpPr/>
      </dsp:nvSpPr>
      <dsp:spPr>
        <a:xfrm rot="5400000">
          <a:off x="4122306" y="-2996333"/>
          <a:ext cx="893523" cy="6886190"/>
        </a:xfrm>
        <a:prstGeom prst="round2Same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err="1" smtClean="0"/>
            <a:t>Thế</a:t>
          </a:r>
          <a:r>
            <a:rPr lang="en-US" sz="2800" kern="1200" dirty="0" smtClean="0"/>
            <a:t> </a:t>
          </a:r>
          <a:r>
            <a:rPr lang="en-US" sz="2800" kern="1200" dirty="0" err="1" smtClean="0"/>
            <a:t>nào</a:t>
          </a:r>
          <a:r>
            <a:rPr lang="en-US" sz="2800" kern="1200" dirty="0" smtClean="0"/>
            <a:t> </a:t>
          </a:r>
          <a:r>
            <a:rPr lang="en-US" sz="2800" kern="1200" dirty="0" err="1" smtClean="0"/>
            <a:t>là</a:t>
          </a:r>
          <a:r>
            <a:rPr lang="en-US" sz="2800" kern="1200" dirty="0" smtClean="0"/>
            <a:t> </a:t>
          </a:r>
          <a:r>
            <a:rPr lang="en-US" sz="2800" kern="1200" dirty="0" err="1" smtClean="0"/>
            <a:t>năng</a:t>
          </a:r>
          <a:r>
            <a:rPr lang="en-US" sz="2800" kern="1200" dirty="0" smtClean="0"/>
            <a:t> </a:t>
          </a:r>
          <a:r>
            <a:rPr lang="en-US" sz="2800" kern="1200" dirty="0" err="1" smtClean="0"/>
            <a:t>lực</a:t>
          </a:r>
          <a:r>
            <a:rPr lang="en-US" sz="2800" kern="1200" dirty="0" smtClean="0"/>
            <a:t>? </a:t>
          </a:r>
          <a:r>
            <a:rPr lang="en-US" sz="2800" kern="1200" dirty="0" err="1" smtClean="0"/>
            <a:t>Năng</a:t>
          </a:r>
          <a:r>
            <a:rPr lang="en-US" sz="2800" kern="1200" dirty="0" smtClean="0"/>
            <a:t> </a:t>
          </a:r>
          <a:r>
            <a:rPr lang="en-US" sz="2800" kern="1200" dirty="0" err="1" smtClean="0"/>
            <a:t>lực</a:t>
          </a:r>
          <a:r>
            <a:rPr lang="en-US" sz="2800" kern="1200" dirty="0" smtClean="0"/>
            <a:t> </a:t>
          </a:r>
          <a:r>
            <a:rPr lang="en-US" sz="2800" kern="1200" dirty="0" err="1" smtClean="0"/>
            <a:t>ngữ</a:t>
          </a:r>
          <a:r>
            <a:rPr lang="en-US" sz="2800" kern="1200" dirty="0" smtClean="0"/>
            <a:t> </a:t>
          </a:r>
          <a:r>
            <a:rPr lang="en-US" sz="2800" kern="1200" dirty="0" err="1" smtClean="0"/>
            <a:t>văn</a:t>
          </a:r>
          <a:endParaRPr lang="en-US" sz="2800" kern="1200" dirty="0"/>
        </a:p>
      </dsp:txBody>
      <dsp:txXfrm rot="-5400000">
        <a:off x="1125973" y="43618"/>
        <a:ext cx="6842572" cy="806287"/>
      </dsp:txXfrm>
    </dsp:sp>
    <dsp:sp modelId="{B147FE10-ED15-45BD-B3A4-C3281EF2E0B1}">
      <dsp:nvSpPr>
        <dsp:cNvPr id="0" name=""/>
        <dsp:cNvSpPr/>
      </dsp:nvSpPr>
      <dsp:spPr>
        <a:xfrm rot="5400000">
          <a:off x="-206197" y="1385772"/>
          <a:ext cx="1374650" cy="962255"/>
        </a:xfrm>
        <a:prstGeom prst="chevron">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kern="1200" dirty="0" smtClean="0"/>
            <a:t>2</a:t>
          </a:r>
          <a:endParaRPr lang="en-US" sz="2600" kern="1200" dirty="0"/>
        </a:p>
      </dsp:txBody>
      <dsp:txXfrm rot="-5400000">
        <a:off x="1" y="1660703"/>
        <a:ext cx="962255" cy="412395"/>
      </dsp:txXfrm>
    </dsp:sp>
    <dsp:sp modelId="{33468D8F-A36C-4F9A-9FE6-B5F243E175F1}">
      <dsp:nvSpPr>
        <dsp:cNvPr id="0" name=""/>
        <dsp:cNvSpPr/>
      </dsp:nvSpPr>
      <dsp:spPr>
        <a:xfrm rot="5400000">
          <a:off x="4225366" y="-2083536"/>
          <a:ext cx="893523" cy="7419744"/>
        </a:xfrm>
        <a:prstGeom prst="round2Same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err="1" smtClean="0"/>
            <a:t>Có</a:t>
          </a:r>
          <a:r>
            <a:rPr lang="en-US" sz="3200" kern="1200" dirty="0" smtClean="0"/>
            <a:t> </a:t>
          </a:r>
          <a:r>
            <a:rPr lang="en-US" sz="3200" kern="1200" dirty="0" err="1" smtClean="0"/>
            <a:t>kĩ</a:t>
          </a:r>
          <a:r>
            <a:rPr lang="en-US" sz="3200" kern="1200" dirty="0" smtClean="0"/>
            <a:t> </a:t>
          </a:r>
          <a:r>
            <a:rPr lang="en-US" sz="3200" kern="1200" dirty="0" err="1" smtClean="0"/>
            <a:t>thuật</a:t>
          </a:r>
          <a:r>
            <a:rPr lang="en-US" sz="3200" kern="1200" dirty="0" smtClean="0"/>
            <a:t>, </a:t>
          </a:r>
          <a:r>
            <a:rPr lang="en-US" sz="3200" kern="1200" dirty="0" err="1" smtClean="0"/>
            <a:t>pp</a:t>
          </a:r>
          <a:r>
            <a:rPr lang="en-US" sz="3200" kern="1200" dirty="0" smtClean="0"/>
            <a:t> </a:t>
          </a:r>
          <a:r>
            <a:rPr lang="en-US" sz="3200" kern="1200" dirty="0" err="1" smtClean="0"/>
            <a:t>nào</a:t>
          </a:r>
          <a:r>
            <a:rPr lang="en-US" sz="3200" kern="1200" dirty="0" smtClean="0"/>
            <a:t> </a:t>
          </a:r>
          <a:r>
            <a:rPr lang="en-US" sz="3200" kern="1200" dirty="0" err="1" smtClean="0"/>
            <a:t>dạy</a:t>
          </a:r>
          <a:r>
            <a:rPr lang="en-US" sz="3200" kern="1200" dirty="0" smtClean="0"/>
            <a:t> </a:t>
          </a:r>
          <a:r>
            <a:rPr lang="en-US" sz="3200" kern="1200" dirty="0" err="1" smtClean="0"/>
            <a:t>học</a:t>
          </a:r>
          <a:r>
            <a:rPr lang="en-US" sz="3200" kern="1200" dirty="0" smtClean="0"/>
            <a:t> PTNL?</a:t>
          </a:r>
          <a:endParaRPr lang="en-US" sz="2500" kern="1200" dirty="0"/>
        </a:p>
      </dsp:txBody>
      <dsp:txXfrm rot="-5400000">
        <a:off x="962256" y="1223192"/>
        <a:ext cx="7376126" cy="806287"/>
      </dsp:txXfrm>
    </dsp:sp>
    <dsp:sp modelId="{8AF0BED9-CF91-4373-BED8-5E28A69A3E53}">
      <dsp:nvSpPr>
        <dsp:cNvPr id="0" name=""/>
        <dsp:cNvSpPr/>
      </dsp:nvSpPr>
      <dsp:spPr>
        <a:xfrm rot="5400000">
          <a:off x="-206197" y="2563205"/>
          <a:ext cx="1374650" cy="962255"/>
        </a:xfrm>
        <a:prstGeom prst="chevron">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kern="1200" dirty="0" smtClean="0"/>
            <a:t>3</a:t>
          </a:r>
          <a:endParaRPr lang="en-US" sz="2600" kern="1200" dirty="0"/>
        </a:p>
      </dsp:txBody>
      <dsp:txXfrm rot="-5400000">
        <a:off x="1" y="2838136"/>
        <a:ext cx="962255" cy="412395"/>
      </dsp:txXfrm>
    </dsp:sp>
    <dsp:sp modelId="{30E9111D-1D5C-4B26-A72E-5E34E2CC7AD6}">
      <dsp:nvSpPr>
        <dsp:cNvPr id="0" name=""/>
        <dsp:cNvSpPr/>
      </dsp:nvSpPr>
      <dsp:spPr>
        <a:xfrm rot="5400000">
          <a:off x="4225366" y="-906103"/>
          <a:ext cx="893523" cy="7419744"/>
        </a:xfrm>
        <a:prstGeom prst="round2Same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8920" tIns="22225" rIns="22225" bIns="22225" numCol="1" spcCol="1270" anchor="ctr" anchorCtr="0">
          <a:noAutofit/>
        </a:bodyPr>
        <a:lstStyle/>
        <a:p>
          <a:pPr marL="285750" lvl="1" indent="-285750" algn="l" defTabSz="1555750">
            <a:lnSpc>
              <a:spcPct val="90000"/>
            </a:lnSpc>
            <a:spcBef>
              <a:spcPct val="0"/>
            </a:spcBef>
            <a:spcAft>
              <a:spcPct val="15000"/>
            </a:spcAft>
            <a:buChar char="••"/>
          </a:pPr>
          <a:r>
            <a:rPr lang="vi-VN" sz="3500" kern="1200" dirty="0" smtClean="0"/>
            <a:t>Tổ chức</a:t>
          </a:r>
          <a:r>
            <a:rPr lang="en-US" sz="3500" kern="1200" dirty="0" smtClean="0"/>
            <a:t> </a:t>
          </a:r>
          <a:r>
            <a:rPr lang="en-US" sz="3500" kern="1200" dirty="0" err="1" smtClean="0"/>
            <a:t>hoạt</a:t>
          </a:r>
          <a:r>
            <a:rPr lang="en-US" sz="3500" kern="1200" dirty="0" smtClean="0"/>
            <a:t> </a:t>
          </a:r>
          <a:r>
            <a:rPr lang="en-US" sz="3500" kern="1200" dirty="0" err="1" smtClean="0"/>
            <a:t>động</a:t>
          </a:r>
          <a:r>
            <a:rPr lang="en-US" sz="3500" kern="1200" dirty="0" smtClean="0"/>
            <a:t> </a:t>
          </a:r>
          <a:r>
            <a:rPr lang="en-US" sz="3500" kern="1200" dirty="0" err="1" smtClean="0"/>
            <a:t>dạy</a:t>
          </a:r>
          <a:r>
            <a:rPr lang="en-US" sz="3500" kern="1200" dirty="0" smtClean="0"/>
            <a:t> </a:t>
          </a:r>
          <a:r>
            <a:rPr lang="en-US" sz="3500" kern="1200" dirty="0" err="1" smtClean="0"/>
            <a:t>học</a:t>
          </a:r>
          <a:r>
            <a:rPr lang="en-US" sz="3500" kern="1200" dirty="0" smtClean="0"/>
            <a:t> PTNL?</a:t>
          </a:r>
          <a:endParaRPr lang="en-US" sz="3500" kern="1200" dirty="0"/>
        </a:p>
      </dsp:txBody>
      <dsp:txXfrm rot="-5400000">
        <a:off x="962256" y="2400625"/>
        <a:ext cx="7376126" cy="80628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7E2957-15A6-484E-8AAD-C438D0D45C2F}">
      <dsp:nvSpPr>
        <dsp:cNvPr id="0" name=""/>
        <dsp:cNvSpPr/>
      </dsp:nvSpPr>
      <dsp:spPr>
        <a:xfrm>
          <a:off x="3483917" y="1769417"/>
          <a:ext cx="1261764" cy="1261764"/>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smtClean="0"/>
            <a:t>HỌC</a:t>
          </a:r>
          <a:endParaRPr lang="en-US" sz="2800" kern="1200" dirty="0"/>
        </a:p>
      </dsp:txBody>
      <dsp:txXfrm>
        <a:off x="3668698" y="1954198"/>
        <a:ext cx="892202" cy="892202"/>
      </dsp:txXfrm>
    </dsp:sp>
    <dsp:sp modelId="{5E80D281-3796-43EE-99E2-E50F1BAA2D9E}">
      <dsp:nvSpPr>
        <dsp:cNvPr id="0" name=""/>
        <dsp:cNvSpPr/>
      </dsp:nvSpPr>
      <dsp:spPr>
        <a:xfrm rot="16200000">
          <a:off x="3980834" y="1309736"/>
          <a:ext cx="267930" cy="42900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4021024" y="1435726"/>
        <a:ext cx="187551" cy="257400"/>
      </dsp:txXfrm>
    </dsp:sp>
    <dsp:sp modelId="{4653D882-8900-41EB-9F6F-8A0988738759}">
      <dsp:nvSpPr>
        <dsp:cNvPr id="0" name=""/>
        <dsp:cNvSpPr/>
      </dsp:nvSpPr>
      <dsp:spPr>
        <a:xfrm>
          <a:off x="3352801" y="2124"/>
          <a:ext cx="1523997" cy="1261764"/>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TỒN TẠI</a:t>
          </a:r>
          <a:endParaRPr lang="en-US" sz="1600" b="1" kern="1200" dirty="0"/>
        </a:p>
      </dsp:txBody>
      <dsp:txXfrm>
        <a:off x="3575985" y="186905"/>
        <a:ext cx="1077629" cy="892202"/>
      </dsp:txXfrm>
    </dsp:sp>
    <dsp:sp modelId="{4F77A1D0-D88A-4A69-A7F7-6DB9FC3B9E1F}">
      <dsp:nvSpPr>
        <dsp:cNvPr id="0" name=""/>
        <dsp:cNvSpPr/>
      </dsp:nvSpPr>
      <dsp:spPr>
        <a:xfrm>
          <a:off x="4856898" y="2185799"/>
          <a:ext cx="267930" cy="429000"/>
        </a:xfrm>
        <a:prstGeom prst="rightArrow">
          <a:avLst>
            <a:gd name="adj1" fmla="val 60000"/>
            <a:gd name="adj2" fmla="val 50000"/>
          </a:avLst>
        </a:prstGeom>
        <a:solidFill>
          <a:schemeClr val="accent3">
            <a:hueOff val="-205557"/>
            <a:satOff val="-16464"/>
            <a:lumOff val="-189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4856898" y="2271599"/>
        <a:ext cx="187551" cy="257400"/>
      </dsp:txXfrm>
    </dsp:sp>
    <dsp:sp modelId="{65C69710-04ED-4792-B592-9427235ED018}">
      <dsp:nvSpPr>
        <dsp:cNvPr id="0" name=""/>
        <dsp:cNvSpPr/>
      </dsp:nvSpPr>
      <dsp:spPr>
        <a:xfrm>
          <a:off x="5251211" y="1769417"/>
          <a:ext cx="1261764" cy="1261764"/>
        </a:xfrm>
        <a:prstGeom prst="ellipse">
          <a:avLst/>
        </a:prstGeom>
        <a:solidFill>
          <a:schemeClr val="accent3">
            <a:hueOff val="-205557"/>
            <a:satOff val="-16464"/>
            <a:lumOff val="-189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CHUNG SỐNG</a:t>
          </a:r>
          <a:endParaRPr lang="en-US" sz="1600" b="1" kern="1200" dirty="0"/>
        </a:p>
      </dsp:txBody>
      <dsp:txXfrm>
        <a:off x="5435992" y="1954198"/>
        <a:ext cx="892202" cy="892202"/>
      </dsp:txXfrm>
    </dsp:sp>
    <dsp:sp modelId="{E5564F10-6AD2-4F0A-911F-98AE198626A2}">
      <dsp:nvSpPr>
        <dsp:cNvPr id="0" name=""/>
        <dsp:cNvSpPr/>
      </dsp:nvSpPr>
      <dsp:spPr>
        <a:xfrm rot="5400000">
          <a:off x="3980834" y="3061863"/>
          <a:ext cx="267930" cy="429000"/>
        </a:xfrm>
        <a:prstGeom prst="rightArrow">
          <a:avLst>
            <a:gd name="adj1" fmla="val 60000"/>
            <a:gd name="adj2" fmla="val 50000"/>
          </a:avLst>
        </a:prstGeom>
        <a:solidFill>
          <a:schemeClr val="accent3">
            <a:hueOff val="-411114"/>
            <a:satOff val="-32929"/>
            <a:lumOff val="-379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4021024" y="3107474"/>
        <a:ext cx="187551" cy="257400"/>
      </dsp:txXfrm>
    </dsp:sp>
    <dsp:sp modelId="{E059D80A-1C0C-401E-8C90-7708783E7DEA}">
      <dsp:nvSpPr>
        <dsp:cNvPr id="0" name=""/>
        <dsp:cNvSpPr/>
      </dsp:nvSpPr>
      <dsp:spPr>
        <a:xfrm>
          <a:off x="3483917" y="3536711"/>
          <a:ext cx="1261764" cy="1261764"/>
        </a:xfrm>
        <a:prstGeom prst="ellipse">
          <a:avLst/>
        </a:prstGeom>
        <a:solidFill>
          <a:schemeClr val="accent3">
            <a:hueOff val="-411114"/>
            <a:satOff val="-32929"/>
            <a:lumOff val="-379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LÀM</a:t>
          </a:r>
          <a:endParaRPr lang="en-US" sz="1600" b="1" kern="1200" dirty="0"/>
        </a:p>
      </dsp:txBody>
      <dsp:txXfrm>
        <a:off x="3668698" y="3721492"/>
        <a:ext cx="892202" cy="892202"/>
      </dsp:txXfrm>
    </dsp:sp>
    <dsp:sp modelId="{A95E4BF9-45D0-416C-93F5-C46D9BB8DFD8}">
      <dsp:nvSpPr>
        <dsp:cNvPr id="0" name=""/>
        <dsp:cNvSpPr/>
      </dsp:nvSpPr>
      <dsp:spPr>
        <a:xfrm rot="10800000">
          <a:off x="3104771" y="2185799"/>
          <a:ext cx="267930" cy="429000"/>
        </a:xfrm>
        <a:prstGeom prst="rightArrow">
          <a:avLst>
            <a:gd name="adj1" fmla="val 60000"/>
            <a:gd name="adj2" fmla="val 50000"/>
          </a:avLst>
        </a:prstGeom>
        <a:solidFill>
          <a:schemeClr val="accent3">
            <a:hueOff val="-616671"/>
            <a:satOff val="-49393"/>
            <a:lumOff val="-568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rot="10800000">
        <a:off x="3185150" y="2271599"/>
        <a:ext cx="187551" cy="257400"/>
      </dsp:txXfrm>
    </dsp:sp>
    <dsp:sp modelId="{8565AD48-97DF-45AF-B5BF-C49C1A71C6B1}">
      <dsp:nvSpPr>
        <dsp:cNvPr id="0" name=""/>
        <dsp:cNvSpPr/>
      </dsp:nvSpPr>
      <dsp:spPr>
        <a:xfrm>
          <a:off x="1716624" y="1769417"/>
          <a:ext cx="1261764" cy="1261764"/>
        </a:xfrm>
        <a:prstGeom prst="ellipse">
          <a:avLst/>
        </a:prstGeom>
        <a:solidFill>
          <a:schemeClr val="accent3">
            <a:hueOff val="-616671"/>
            <a:satOff val="-49393"/>
            <a:lumOff val="-568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BIẾT</a:t>
          </a:r>
          <a:endParaRPr lang="en-US" sz="1600" b="1" kern="1200" dirty="0"/>
        </a:p>
      </dsp:txBody>
      <dsp:txXfrm>
        <a:off x="1901405" y="1954198"/>
        <a:ext cx="892202" cy="89220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676C64-6F76-4D1C-B0B7-B513953CFFC1}">
      <dsp:nvSpPr>
        <dsp:cNvPr id="0" name=""/>
        <dsp:cNvSpPr/>
      </dsp:nvSpPr>
      <dsp:spPr>
        <a:xfrm>
          <a:off x="-4384196" y="-672461"/>
          <a:ext cx="5223185" cy="5223185"/>
        </a:xfrm>
        <a:prstGeom prst="blockArc">
          <a:avLst>
            <a:gd name="adj1" fmla="val 18900000"/>
            <a:gd name="adj2" fmla="val 2700000"/>
            <a:gd name="adj3" fmla="val 414"/>
          </a:avLst>
        </a:pr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B444DF-D368-4D7A-80CD-E98A9C227D44}">
      <dsp:nvSpPr>
        <dsp:cNvPr id="0" name=""/>
        <dsp:cNvSpPr/>
      </dsp:nvSpPr>
      <dsp:spPr>
        <a:xfrm>
          <a:off x="539569" y="387826"/>
          <a:ext cx="7155177" cy="77565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5674" tIns="101600" rIns="101600" bIns="101600" numCol="1" spcCol="1270" anchor="ctr" anchorCtr="0">
          <a:noAutofit/>
        </a:bodyPr>
        <a:lstStyle/>
        <a:p>
          <a:pPr lvl="0" algn="l" defTabSz="1778000">
            <a:lnSpc>
              <a:spcPct val="90000"/>
            </a:lnSpc>
            <a:spcBef>
              <a:spcPct val="0"/>
            </a:spcBef>
            <a:spcAft>
              <a:spcPct val="35000"/>
            </a:spcAft>
          </a:pPr>
          <a:r>
            <a:rPr lang="vi-VN" sz="4000" kern="1200" dirty="0" smtClean="0"/>
            <a:t>1. </a:t>
          </a:r>
          <a:r>
            <a:rPr lang="en-US" sz="4000" kern="1200" dirty="0" err="1" smtClean="0"/>
            <a:t>Có</a:t>
          </a:r>
          <a:r>
            <a:rPr lang="en-US" sz="4000" kern="1200" dirty="0" smtClean="0"/>
            <a:t> </a:t>
          </a:r>
          <a:r>
            <a:rPr lang="en-US" sz="4000" kern="1200" dirty="0" err="1" smtClean="0"/>
            <a:t>những</a:t>
          </a:r>
          <a:r>
            <a:rPr lang="en-US" sz="4000" kern="1200" dirty="0" smtClean="0"/>
            <a:t> </a:t>
          </a:r>
          <a:r>
            <a:rPr lang="en-US" sz="4000" kern="1200" dirty="0" err="1" smtClean="0"/>
            <a:t>năng</a:t>
          </a:r>
          <a:r>
            <a:rPr lang="en-US" sz="4000" kern="1200" dirty="0" smtClean="0"/>
            <a:t> </a:t>
          </a:r>
          <a:r>
            <a:rPr lang="en-US" sz="4000" kern="1200" dirty="0" err="1" smtClean="0"/>
            <a:t>lực</a:t>
          </a:r>
          <a:r>
            <a:rPr lang="en-US" sz="4000" kern="1200" dirty="0" smtClean="0"/>
            <a:t> </a:t>
          </a:r>
          <a:r>
            <a:rPr lang="en-US" sz="4000" kern="1200" dirty="0" err="1" smtClean="0"/>
            <a:t>nào</a:t>
          </a:r>
          <a:r>
            <a:rPr lang="en-US" sz="4000" kern="1200" dirty="0" smtClean="0"/>
            <a:t>?</a:t>
          </a:r>
          <a:endParaRPr lang="en-GB" sz="4000" kern="1200" dirty="0"/>
        </a:p>
      </dsp:txBody>
      <dsp:txXfrm>
        <a:off x="539569" y="387826"/>
        <a:ext cx="7155177" cy="775652"/>
      </dsp:txXfrm>
    </dsp:sp>
    <dsp:sp modelId="{17038A51-66DE-4267-8564-5C41EDBE87FE}">
      <dsp:nvSpPr>
        <dsp:cNvPr id="0" name=""/>
        <dsp:cNvSpPr/>
      </dsp:nvSpPr>
      <dsp:spPr>
        <a:xfrm>
          <a:off x="54787" y="290869"/>
          <a:ext cx="969565" cy="969565"/>
        </a:xfrm>
        <a:prstGeom prst="ellipse">
          <a:avLst/>
        </a:prstGeom>
        <a:solidFill>
          <a:schemeClr val="lt1">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CB979B-9E46-4422-9633-21CA5BC9618E}">
      <dsp:nvSpPr>
        <dsp:cNvPr id="0" name=""/>
        <dsp:cNvSpPr/>
      </dsp:nvSpPr>
      <dsp:spPr>
        <a:xfrm>
          <a:off x="821519" y="1551305"/>
          <a:ext cx="6873227" cy="775652"/>
        </a:xfrm>
        <a:prstGeom prst="rect">
          <a:avLst/>
        </a:prstGeom>
        <a:solidFill>
          <a:schemeClr val="accent4">
            <a:hueOff val="-962355"/>
            <a:satOff val="38823"/>
            <a:lumOff val="-813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5674" tIns="101600" rIns="101600" bIns="101600" numCol="1" spcCol="1270" anchor="ctr" anchorCtr="0">
          <a:noAutofit/>
        </a:bodyPr>
        <a:lstStyle/>
        <a:p>
          <a:pPr lvl="0" algn="l" defTabSz="1778000">
            <a:lnSpc>
              <a:spcPct val="90000"/>
            </a:lnSpc>
            <a:spcBef>
              <a:spcPct val="0"/>
            </a:spcBef>
            <a:spcAft>
              <a:spcPct val="35000"/>
            </a:spcAft>
          </a:pPr>
          <a:r>
            <a:rPr lang="vi-VN" sz="4000" kern="1200" dirty="0" smtClean="0"/>
            <a:t>2. </a:t>
          </a:r>
          <a:r>
            <a:rPr lang="en-US" sz="4000" kern="1200" dirty="0" smtClean="0"/>
            <a:t>NL </a:t>
          </a:r>
          <a:r>
            <a:rPr lang="en-US" sz="4000" kern="1200" dirty="0" err="1" smtClean="0"/>
            <a:t>môn</a:t>
          </a:r>
          <a:r>
            <a:rPr lang="en-US" sz="4000" kern="1200" dirty="0" smtClean="0"/>
            <a:t> </a:t>
          </a:r>
          <a:r>
            <a:rPr lang="en-US" sz="4000" kern="1200" dirty="0" err="1" smtClean="0"/>
            <a:t>văn</a:t>
          </a:r>
          <a:r>
            <a:rPr lang="en-US" sz="4000" kern="1200" dirty="0" smtClean="0"/>
            <a:t> </a:t>
          </a:r>
          <a:r>
            <a:rPr lang="en-US" sz="4000" kern="1200" dirty="0" err="1" smtClean="0"/>
            <a:t>là</a:t>
          </a:r>
          <a:r>
            <a:rPr lang="en-US" sz="4000" kern="1200" dirty="0" smtClean="0"/>
            <a:t> </a:t>
          </a:r>
          <a:r>
            <a:rPr lang="en-US" sz="4000" kern="1200" dirty="0" err="1" smtClean="0"/>
            <a:t>gì</a:t>
          </a:r>
          <a:r>
            <a:rPr lang="en-US" sz="4000" kern="1200" dirty="0" smtClean="0"/>
            <a:t>?</a:t>
          </a:r>
          <a:endParaRPr lang="en-GB" sz="4000" kern="1200" dirty="0"/>
        </a:p>
      </dsp:txBody>
      <dsp:txXfrm>
        <a:off x="821519" y="1551305"/>
        <a:ext cx="6873227" cy="775652"/>
      </dsp:txXfrm>
    </dsp:sp>
    <dsp:sp modelId="{2D42E35E-F332-40FA-A931-DDF86B841E3C}">
      <dsp:nvSpPr>
        <dsp:cNvPr id="0" name=""/>
        <dsp:cNvSpPr/>
      </dsp:nvSpPr>
      <dsp:spPr>
        <a:xfrm>
          <a:off x="336736" y="1454348"/>
          <a:ext cx="969565" cy="969565"/>
        </a:xfrm>
        <a:prstGeom prst="ellipse">
          <a:avLst/>
        </a:prstGeom>
        <a:solidFill>
          <a:schemeClr val="lt1">
            <a:hueOff val="0"/>
            <a:satOff val="0"/>
            <a:lumOff val="0"/>
            <a:alphaOff val="0"/>
          </a:schemeClr>
        </a:solidFill>
        <a:ln w="19050" cap="flat" cmpd="sng" algn="ctr">
          <a:solidFill>
            <a:schemeClr val="accent4">
              <a:hueOff val="-962355"/>
              <a:satOff val="38823"/>
              <a:lumOff val="-8138"/>
              <a:alphaOff val="0"/>
            </a:schemeClr>
          </a:solidFill>
          <a:prstDash val="solid"/>
        </a:ln>
        <a:effectLst/>
      </dsp:spPr>
      <dsp:style>
        <a:lnRef idx="2">
          <a:scrgbClr r="0" g="0" b="0"/>
        </a:lnRef>
        <a:fillRef idx="1">
          <a:scrgbClr r="0" g="0" b="0"/>
        </a:fillRef>
        <a:effectRef idx="0">
          <a:scrgbClr r="0" g="0" b="0"/>
        </a:effectRef>
        <a:fontRef idx="minor"/>
      </dsp:style>
    </dsp:sp>
    <dsp:sp modelId="{C1FB424D-4ACB-4F39-B890-260D89FB004E}">
      <dsp:nvSpPr>
        <dsp:cNvPr id="0" name=""/>
        <dsp:cNvSpPr/>
      </dsp:nvSpPr>
      <dsp:spPr>
        <a:xfrm>
          <a:off x="539569" y="2714784"/>
          <a:ext cx="7155177" cy="775652"/>
        </a:xfrm>
        <a:prstGeom prst="rect">
          <a:avLst/>
        </a:prstGeom>
        <a:solidFill>
          <a:schemeClr val="accent4">
            <a:hueOff val="-1924709"/>
            <a:satOff val="77646"/>
            <a:lumOff val="-1627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5674" tIns="101600" rIns="101600" bIns="101600" numCol="1" spcCol="1270" anchor="ctr" anchorCtr="0">
          <a:noAutofit/>
        </a:bodyPr>
        <a:lstStyle/>
        <a:p>
          <a:pPr lvl="0" algn="l" defTabSz="1778000">
            <a:lnSpc>
              <a:spcPct val="90000"/>
            </a:lnSpc>
            <a:spcBef>
              <a:spcPct val="0"/>
            </a:spcBef>
            <a:spcAft>
              <a:spcPct val="35000"/>
            </a:spcAft>
          </a:pPr>
          <a:r>
            <a:rPr lang="vi-VN" sz="4000" kern="1200" dirty="0" smtClean="0"/>
            <a:t>3. </a:t>
          </a:r>
          <a:r>
            <a:rPr lang="en-US" sz="4000" kern="1200" dirty="0" err="1" smtClean="0"/>
            <a:t>Dạy</a:t>
          </a:r>
          <a:r>
            <a:rPr lang="en-US" sz="4000" kern="1200" dirty="0" smtClean="0"/>
            <a:t> </a:t>
          </a:r>
          <a:r>
            <a:rPr lang="en-US" sz="4000" kern="1200" dirty="0" err="1" smtClean="0"/>
            <a:t>học</a:t>
          </a:r>
          <a:r>
            <a:rPr lang="en-US" sz="4000" kern="1200" dirty="0" smtClean="0"/>
            <a:t> PTNL </a:t>
          </a:r>
          <a:r>
            <a:rPr lang="en-US" sz="4000" kern="1200" dirty="0" err="1" smtClean="0"/>
            <a:t>ngữ</a:t>
          </a:r>
          <a:r>
            <a:rPr lang="en-US" sz="4000" kern="1200" dirty="0" smtClean="0"/>
            <a:t> </a:t>
          </a:r>
          <a:r>
            <a:rPr lang="en-US" sz="4000" kern="1200" dirty="0" err="1" smtClean="0"/>
            <a:t>văn</a:t>
          </a:r>
          <a:r>
            <a:rPr lang="en-US" sz="4000" kern="1200" dirty="0" smtClean="0"/>
            <a:t>?</a:t>
          </a:r>
          <a:endParaRPr lang="en-GB" sz="4000" kern="1200" dirty="0"/>
        </a:p>
      </dsp:txBody>
      <dsp:txXfrm>
        <a:off x="539569" y="2714784"/>
        <a:ext cx="7155177" cy="775652"/>
      </dsp:txXfrm>
    </dsp:sp>
    <dsp:sp modelId="{196BFE65-56C2-4BDC-92E9-8C7894802D8D}">
      <dsp:nvSpPr>
        <dsp:cNvPr id="0" name=""/>
        <dsp:cNvSpPr/>
      </dsp:nvSpPr>
      <dsp:spPr>
        <a:xfrm>
          <a:off x="54787" y="2617827"/>
          <a:ext cx="969565" cy="969565"/>
        </a:xfrm>
        <a:prstGeom prst="ellipse">
          <a:avLst/>
        </a:prstGeom>
        <a:solidFill>
          <a:schemeClr val="lt1">
            <a:hueOff val="0"/>
            <a:satOff val="0"/>
            <a:lumOff val="0"/>
            <a:alphaOff val="0"/>
          </a:schemeClr>
        </a:solidFill>
        <a:ln w="19050" cap="flat" cmpd="sng" algn="ctr">
          <a:solidFill>
            <a:schemeClr val="accent4">
              <a:hueOff val="-1924709"/>
              <a:satOff val="77646"/>
              <a:lumOff val="-1627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CE6DE-DC18-462C-9F9E-F0A1ADC8109E}">
      <dsp:nvSpPr>
        <dsp:cNvPr id="0" name=""/>
        <dsp:cNvSpPr/>
      </dsp:nvSpPr>
      <dsp:spPr>
        <a:xfrm>
          <a:off x="1501201" y="0"/>
          <a:ext cx="3878263" cy="3878263"/>
        </a:xfrm>
        <a:prstGeom prst="triangl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EEBECA-EB44-4F68-95E3-CFF498539901}">
      <dsp:nvSpPr>
        <dsp:cNvPr id="0" name=""/>
        <dsp:cNvSpPr/>
      </dsp:nvSpPr>
      <dsp:spPr>
        <a:xfrm>
          <a:off x="3165835" y="389909"/>
          <a:ext cx="3069866" cy="918057"/>
        </a:xfrm>
        <a:prstGeom prst="round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err="1" smtClean="0"/>
            <a:t>Giải</a:t>
          </a:r>
          <a:r>
            <a:rPr lang="en-US" sz="2400" kern="1200" dirty="0" smtClean="0"/>
            <a:t> </a:t>
          </a:r>
          <a:r>
            <a:rPr lang="en-US" sz="2400" kern="1200" dirty="0" err="1" smtClean="0"/>
            <a:t>quyết</a:t>
          </a:r>
          <a:r>
            <a:rPr lang="en-US" sz="2400" kern="1200" dirty="0" smtClean="0"/>
            <a:t> </a:t>
          </a:r>
          <a:r>
            <a:rPr lang="en-US" sz="2400" kern="1200" dirty="0" err="1" smtClean="0"/>
            <a:t>vấn</a:t>
          </a:r>
          <a:r>
            <a:rPr lang="en-US" sz="2400" kern="1200" dirty="0" smtClean="0"/>
            <a:t> </a:t>
          </a:r>
          <a:r>
            <a:rPr lang="en-US" sz="2400" kern="1200" dirty="0" err="1" smtClean="0"/>
            <a:t>đề</a:t>
          </a:r>
          <a:r>
            <a:rPr lang="en-US" sz="2400" kern="1200" dirty="0" smtClean="0"/>
            <a:t> VH </a:t>
          </a:r>
          <a:r>
            <a:rPr lang="en-US" sz="2400" kern="1200" dirty="0" err="1" smtClean="0"/>
            <a:t>và</a:t>
          </a:r>
          <a:r>
            <a:rPr lang="en-US" sz="2400" kern="1200" dirty="0" smtClean="0"/>
            <a:t> </a:t>
          </a:r>
          <a:r>
            <a:rPr lang="en-US" sz="2400" kern="1200" dirty="0" err="1" smtClean="0"/>
            <a:t>Sáng</a:t>
          </a:r>
          <a:r>
            <a:rPr lang="en-US" sz="2400" kern="1200" dirty="0" smtClean="0"/>
            <a:t> </a:t>
          </a:r>
          <a:r>
            <a:rPr lang="en-US" sz="2400" kern="1200" dirty="0" err="1" smtClean="0"/>
            <a:t>tạo</a:t>
          </a:r>
          <a:endParaRPr lang="en-US" sz="2400" kern="1200" dirty="0"/>
        </a:p>
      </dsp:txBody>
      <dsp:txXfrm>
        <a:off x="3210651" y="434725"/>
        <a:ext cx="2980234" cy="828425"/>
      </dsp:txXfrm>
    </dsp:sp>
    <dsp:sp modelId="{AD73F206-3893-4981-9855-EB1D3CD9D155}">
      <dsp:nvSpPr>
        <dsp:cNvPr id="0" name=""/>
        <dsp:cNvSpPr/>
      </dsp:nvSpPr>
      <dsp:spPr>
        <a:xfrm>
          <a:off x="3165835" y="1422724"/>
          <a:ext cx="3069866" cy="918057"/>
        </a:xfrm>
        <a:prstGeom prst="roundRect">
          <a:avLst/>
        </a:prstGeom>
        <a:solidFill>
          <a:schemeClr val="lt1">
            <a:alpha val="90000"/>
            <a:hueOff val="0"/>
            <a:satOff val="0"/>
            <a:lumOff val="0"/>
            <a:alphaOff val="0"/>
          </a:schemeClr>
        </a:solidFill>
        <a:ln w="19050" cap="flat" cmpd="sng" algn="ctr">
          <a:solidFill>
            <a:schemeClr val="accent2">
              <a:hueOff val="627056"/>
              <a:satOff val="-3413"/>
              <a:lumOff val="12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err="1" smtClean="0"/>
            <a:t>Năng</a:t>
          </a:r>
          <a:r>
            <a:rPr lang="en-US" sz="2400" kern="1200" dirty="0" smtClean="0"/>
            <a:t> </a:t>
          </a:r>
          <a:r>
            <a:rPr lang="en-US" sz="2400" kern="1200" dirty="0" err="1" smtClean="0"/>
            <a:t>lực</a:t>
          </a:r>
          <a:r>
            <a:rPr lang="en-US" sz="2400" kern="1200" dirty="0" smtClean="0"/>
            <a:t> </a:t>
          </a:r>
          <a:r>
            <a:rPr lang="en-US" sz="2400" kern="1200" dirty="0" err="1" smtClean="0"/>
            <a:t>thẩm</a:t>
          </a:r>
          <a:r>
            <a:rPr lang="en-US" sz="2400" kern="1200" dirty="0" smtClean="0"/>
            <a:t> </a:t>
          </a:r>
          <a:r>
            <a:rPr lang="en-US" sz="2400" kern="1200" dirty="0" err="1" smtClean="0"/>
            <a:t>mĩ</a:t>
          </a:r>
          <a:endParaRPr lang="en-US" sz="2400" kern="1200" dirty="0"/>
        </a:p>
      </dsp:txBody>
      <dsp:txXfrm>
        <a:off x="3210651" y="1467540"/>
        <a:ext cx="2980234" cy="828425"/>
      </dsp:txXfrm>
    </dsp:sp>
    <dsp:sp modelId="{AB43DE73-0447-4431-A302-2B913874CBB6}">
      <dsp:nvSpPr>
        <dsp:cNvPr id="0" name=""/>
        <dsp:cNvSpPr/>
      </dsp:nvSpPr>
      <dsp:spPr>
        <a:xfrm>
          <a:off x="3155739" y="2455538"/>
          <a:ext cx="3090058" cy="918057"/>
        </a:xfrm>
        <a:prstGeom prst="roundRect">
          <a:avLst/>
        </a:prstGeom>
        <a:solidFill>
          <a:schemeClr val="lt1">
            <a:alpha val="90000"/>
            <a:hueOff val="0"/>
            <a:satOff val="0"/>
            <a:lumOff val="0"/>
            <a:alphaOff val="0"/>
          </a:schemeClr>
        </a:solidFill>
        <a:ln w="19050" cap="flat" cmpd="sng" algn="ctr">
          <a:solidFill>
            <a:schemeClr val="accent2">
              <a:hueOff val="1254111"/>
              <a:satOff val="-6827"/>
              <a:lumOff val="254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err="1" smtClean="0"/>
            <a:t>Hiểu</a:t>
          </a:r>
          <a:r>
            <a:rPr lang="en-US" sz="2400" kern="1200" dirty="0" smtClean="0"/>
            <a:t> </a:t>
          </a:r>
          <a:r>
            <a:rPr lang="en-US" sz="2400" kern="1200" dirty="0" err="1" smtClean="0"/>
            <a:t>và</a:t>
          </a:r>
          <a:r>
            <a:rPr lang="en-US" sz="2400" kern="1200" dirty="0" smtClean="0"/>
            <a:t> </a:t>
          </a:r>
          <a:r>
            <a:rPr lang="en-US" sz="2400" kern="1200" dirty="0" err="1" smtClean="0"/>
            <a:t>vận</a:t>
          </a:r>
          <a:r>
            <a:rPr lang="en-US" sz="2400" kern="1200" dirty="0" smtClean="0"/>
            <a:t> </a:t>
          </a:r>
          <a:r>
            <a:rPr lang="en-US" sz="2400" kern="1200" dirty="0" err="1" smtClean="0"/>
            <a:t>dụng</a:t>
          </a:r>
          <a:endParaRPr lang="en-US" sz="2400" kern="1200" dirty="0" smtClean="0"/>
        </a:p>
        <a:p>
          <a:pPr lvl="0" algn="ctr" defTabSz="1066800">
            <a:lnSpc>
              <a:spcPct val="90000"/>
            </a:lnSpc>
            <a:spcBef>
              <a:spcPct val="0"/>
            </a:spcBef>
            <a:spcAft>
              <a:spcPct val="35000"/>
            </a:spcAft>
          </a:pPr>
          <a:r>
            <a:rPr lang="en-US" sz="2400" kern="1200" dirty="0" smtClean="0"/>
            <a:t> tri </a:t>
          </a:r>
          <a:r>
            <a:rPr lang="en-US" sz="2400" kern="1200" dirty="0" err="1" smtClean="0"/>
            <a:t>thức</a:t>
          </a:r>
          <a:r>
            <a:rPr lang="en-US" sz="2400" kern="1200" dirty="0" smtClean="0"/>
            <a:t> </a:t>
          </a:r>
          <a:r>
            <a:rPr lang="en-US" sz="2400" kern="1200" dirty="0" err="1" smtClean="0"/>
            <a:t>văn</a:t>
          </a:r>
          <a:r>
            <a:rPr lang="en-US" sz="2400" kern="1200" dirty="0" smtClean="0"/>
            <a:t> </a:t>
          </a:r>
          <a:r>
            <a:rPr lang="en-US" sz="2400" kern="1200" dirty="0" err="1" smtClean="0"/>
            <a:t>học</a:t>
          </a:r>
          <a:endParaRPr lang="en-US" sz="2400" kern="1200" dirty="0"/>
        </a:p>
      </dsp:txBody>
      <dsp:txXfrm>
        <a:off x="3200555" y="2500354"/>
        <a:ext cx="3000426" cy="82842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672976-DACE-4607-973F-8AB332AAB96A}">
      <dsp:nvSpPr>
        <dsp:cNvPr id="0" name=""/>
        <dsp:cNvSpPr/>
      </dsp:nvSpPr>
      <dsp:spPr>
        <a:xfrm>
          <a:off x="581024" y="0"/>
          <a:ext cx="6584950" cy="387826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C319A0-2AE0-4088-BA0B-8596CB8EB4F1}">
      <dsp:nvSpPr>
        <dsp:cNvPr id="0" name=""/>
        <dsp:cNvSpPr/>
      </dsp:nvSpPr>
      <dsp:spPr>
        <a:xfrm>
          <a:off x="1654" y="1163478"/>
          <a:ext cx="2425382" cy="155130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err="1" smtClean="0"/>
            <a:t>Biết</a:t>
          </a:r>
          <a:r>
            <a:rPr lang="en-US" sz="2800" kern="1200" dirty="0" smtClean="0"/>
            <a:t> </a:t>
          </a:r>
          <a:r>
            <a:rPr lang="en-US" sz="2800" kern="1200" dirty="0" err="1" smtClean="0"/>
            <a:t>vận</a:t>
          </a:r>
          <a:r>
            <a:rPr lang="en-US" sz="2800" kern="1200" dirty="0" smtClean="0"/>
            <a:t> </a:t>
          </a:r>
          <a:r>
            <a:rPr lang="en-US" sz="2800" kern="1200" dirty="0" err="1" smtClean="0"/>
            <a:t>dụng</a:t>
          </a:r>
          <a:r>
            <a:rPr lang="en-US" sz="2800" kern="1200" dirty="0" smtClean="0"/>
            <a:t> tri </a:t>
          </a:r>
          <a:r>
            <a:rPr lang="en-US" sz="2800" kern="1200" dirty="0" err="1" smtClean="0"/>
            <a:t>thức</a:t>
          </a:r>
          <a:r>
            <a:rPr lang="en-US" sz="2800" kern="1200" dirty="0" smtClean="0"/>
            <a:t> NN </a:t>
          </a:r>
          <a:r>
            <a:rPr lang="en-US" sz="2800" kern="1200" dirty="0" err="1" smtClean="0"/>
            <a:t>trong</a:t>
          </a:r>
          <a:r>
            <a:rPr lang="en-US" sz="2800" kern="1200" dirty="0" smtClean="0"/>
            <a:t> </a:t>
          </a:r>
          <a:r>
            <a:rPr lang="en-US" sz="2800" kern="1200" dirty="0" err="1" smtClean="0"/>
            <a:t>đọc</a:t>
          </a:r>
          <a:r>
            <a:rPr lang="en-US" sz="2800" kern="1200" dirty="0" smtClean="0"/>
            <a:t> </a:t>
          </a:r>
          <a:r>
            <a:rPr lang="en-US" sz="2800" kern="1200" dirty="0" err="1" smtClean="0"/>
            <a:t>văn</a:t>
          </a:r>
          <a:r>
            <a:rPr lang="en-US" sz="2800" kern="1200" dirty="0" smtClean="0"/>
            <a:t> </a:t>
          </a:r>
          <a:r>
            <a:rPr lang="en-US" sz="2800" kern="1200" dirty="0" err="1" smtClean="0"/>
            <a:t>bản</a:t>
          </a:r>
          <a:r>
            <a:rPr lang="en-US" sz="2800" kern="1200" dirty="0" smtClean="0"/>
            <a:t> </a:t>
          </a:r>
          <a:endParaRPr lang="en-US" sz="2800" kern="1200" dirty="0"/>
        </a:p>
      </dsp:txBody>
      <dsp:txXfrm>
        <a:off x="77382" y="1239206"/>
        <a:ext cx="2273926" cy="1399849"/>
      </dsp:txXfrm>
    </dsp:sp>
    <dsp:sp modelId="{A4489C7C-BB9B-49B5-9329-E6811A08349F}">
      <dsp:nvSpPr>
        <dsp:cNvPr id="0" name=""/>
        <dsp:cNvSpPr/>
      </dsp:nvSpPr>
      <dsp:spPr>
        <a:xfrm>
          <a:off x="2660808" y="1163478"/>
          <a:ext cx="2425382" cy="155130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err="1" smtClean="0"/>
            <a:t>Sử</a:t>
          </a:r>
          <a:r>
            <a:rPr lang="en-US" sz="2800" kern="1200" dirty="0" smtClean="0"/>
            <a:t> </a:t>
          </a:r>
          <a:r>
            <a:rPr lang="en-US" sz="2800" kern="1200" dirty="0" err="1" smtClean="0"/>
            <a:t>dụng</a:t>
          </a:r>
          <a:r>
            <a:rPr lang="en-US" sz="2800" kern="1200" dirty="0" smtClean="0"/>
            <a:t> NN </a:t>
          </a:r>
          <a:r>
            <a:rPr lang="en-US" sz="2800" kern="1200" dirty="0" err="1" smtClean="0"/>
            <a:t>tạo</a:t>
          </a:r>
          <a:r>
            <a:rPr lang="en-US" sz="2800" kern="1200" dirty="0" smtClean="0"/>
            <a:t> </a:t>
          </a:r>
          <a:r>
            <a:rPr lang="en-US" sz="2800" kern="1200" dirty="0" err="1" smtClean="0"/>
            <a:t>lập</a:t>
          </a:r>
          <a:r>
            <a:rPr lang="en-US" sz="2800" kern="1200" dirty="0" smtClean="0"/>
            <a:t> </a:t>
          </a:r>
          <a:r>
            <a:rPr lang="en-US" sz="2800" kern="1200" dirty="0" err="1" smtClean="0"/>
            <a:t>văn</a:t>
          </a:r>
          <a:r>
            <a:rPr lang="en-US" sz="2800" kern="1200" dirty="0" smtClean="0"/>
            <a:t> </a:t>
          </a:r>
          <a:r>
            <a:rPr lang="en-US" sz="2800" kern="1200" dirty="0" err="1" smtClean="0"/>
            <a:t>bản</a:t>
          </a:r>
          <a:endParaRPr lang="en-US" sz="2800" kern="1200" dirty="0" smtClean="0"/>
        </a:p>
      </dsp:txBody>
      <dsp:txXfrm>
        <a:off x="2736536" y="1239206"/>
        <a:ext cx="2273926" cy="1399849"/>
      </dsp:txXfrm>
    </dsp:sp>
    <dsp:sp modelId="{A6701D6B-8C57-4A90-90C1-B7793A400A2B}">
      <dsp:nvSpPr>
        <dsp:cNvPr id="0" name=""/>
        <dsp:cNvSpPr/>
      </dsp:nvSpPr>
      <dsp:spPr>
        <a:xfrm>
          <a:off x="5319962" y="1163478"/>
          <a:ext cx="2425382" cy="1551305"/>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err="1" smtClean="0"/>
            <a:t>Sử</a:t>
          </a:r>
          <a:r>
            <a:rPr lang="en-US" sz="2800" kern="1200" dirty="0" smtClean="0"/>
            <a:t> </a:t>
          </a:r>
          <a:r>
            <a:rPr lang="en-US" sz="2800" kern="1200" dirty="0" err="1" smtClean="0"/>
            <a:t>dụng</a:t>
          </a:r>
          <a:r>
            <a:rPr lang="en-US" sz="2800" kern="1200" dirty="0" smtClean="0"/>
            <a:t> NN </a:t>
          </a:r>
          <a:r>
            <a:rPr lang="en-US" sz="2800" kern="1200" dirty="0" err="1" smtClean="0"/>
            <a:t>trong</a:t>
          </a:r>
          <a:r>
            <a:rPr lang="en-US" sz="2800" kern="1200" dirty="0" smtClean="0"/>
            <a:t> </a:t>
          </a:r>
          <a:r>
            <a:rPr lang="en-US" sz="2800" kern="1200" dirty="0" err="1" smtClean="0"/>
            <a:t>nói</a:t>
          </a:r>
          <a:r>
            <a:rPr lang="en-US" sz="2800" kern="1200" dirty="0" smtClean="0"/>
            <a:t>, </a:t>
          </a:r>
          <a:r>
            <a:rPr lang="en-US" sz="2800" kern="1200" dirty="0" err="1" smtClean="0"/>
            <a:t>giao</a:t>
          </a:r>
          <a:r>
            <a:rPr lang="en-US" sz="2800" kern="1200" dirty="0" smtClean="0"/>
            <a:t> </a:t>
          </a:r>
          <a:r>
            <a:rPr lang="en-US" sz="2800" kern="1200" dirty="0" err="1" smtClean="0"/>
            <a:t>tiếp</a:t>
          </a:r>
          <a:endParaRPr lang="en-US" sz="2800" kern="1200" dirty="0"/>
        </a:p>
      </dsp:txBody>
      <dsp:txXfrm>
        <a:off x="5395690" y="1239206"/>
        <a:ext cx="2273926" cy="139984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55BEC7-D827-437F-9FFC-55172749F061}">
      <dsp:nvSpPr>
        <dsp:cNvPr id="0" name=""/>
        <dsp:cNvSpPr/>
      </dsp:nvSpPr>
      <dsp:spPr>
        <a:xfrm rot="5400000">
          <a:off x="-213323" y="251421"/>
          <a:ext cx="1422156" cy="995509"/>
        </a:xfrm>
        <a:prstGeom prst="chevron">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700" kern="1200" dirty="0" smtClean="0"/>
            <a:t>ĐỌC</a:t>
          </a:r>
          <a:endParaRPr lang="en-US" sz="2700" kern="1200" dirty="0"/>
        </a:p>
      </dsp:txBody>
      <dsp:txXfrm rot="-5400000">
        <a:off x="1" y="535853"/>
        <a:ext cx="995509" cy="426647"/>
      </dsp:txXfrm>
    </dsp:sp>
    <dsp:sp modelId="{1D44FE0E-3BB6-4C09-B8F8-907BB3E6C850}">
      <dsp:nvSpPr>
        <dsp:cNvPr id="0" name=""/>
        <dsp:cNvSpPr/>
      </dsp:nvSpPr>
      <dsp:spPr>
        <a:xfrm rot="5400000">
          <a:off x="3909053" y="-2911213"/>
          <a:ext cx="924401" cy="6751490"/>
        </a:xfrm>
        <a:prstGeom prst="round2Same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err="1" smtClean="0"/>
            <a:t>Đọc</a:t>
          </a:r>
          <a:r>
            <a:rPr lang="en-US" sz="2600" kern="1200" dirty="0" smtClean="0"/>
            <a:t> </a:t>
          </a:r>
          <a:r>
            <a:rPr lang="en-US" sz="2600" kern="1200" dirty="0" err="1" smtClean="0"/>
            <a:t>hiểu</a:t>
          </a:r>
          <a:r>
            <a:rPr lang="en-US" sz="2600" kern="1200" dirty="0" smtClean="0"/>
            <a:t> </a:t>
          </a:r>
          <a:r>
            <a:rPr lang="en-US" sz="2600" kern="1200" dirty="0" err="1" smtClean="0"/>
            <a:t>văn</a:t>
          </a:r>
          <a:r>
            <a:rPr lang="en-US" sz="2600" kern="1200" dirty="0" smtClean="0"/>
            <a:t> </a:t>
          </a:r>
          <a:r>
            <a:rPr lang="en-US" sz="2600" kern="1200" dirty="0" err="1" smtClean="0"/>
            <a:t>bản</a:t>
          </a:r>
          <a:r>
            <a:rPr lang="en-US" sz="2600" kern="1200" dirty="0" smtClean="0"/>
            <a:t> </a:t>
          </a:r>
          <a:r>
            <a:rPr lang="en-US" sz="2600" kern="1200" dirty="0" err="1" smtClean="0"/>
            <a:t>trong</a:t>
          </a:r>
          <a:r>
            <a:rPr lang="en-US" sz="2600" kern="1200" dirty="0" smtClean="0"/>
            <a:t> </a:t>
          </a:r>
          <a:r>
            <a:rPr lang="en-US" sz="2600" kern="1200" dirty="0" err="1" smtClean="0"/>
            <a:t>nhà</a:t>
          </a:r>
          <a:r>
            <a:rPr lang="en-US" sz="2600" kern="1200" dirty="0" smtClean="0"/>
            <a:t> </a:t>
          </a:r>
          <a:r>
            <a:rPr lang="en-US" sz="2600" kern="1200" dirty="0" err="1" smtClean="0"/>
            <a:t>trường</a:t>
          </a:r>
          <a:endParaRPr lang="en-US" sz="2600" kern="1200" dirty="0"/>
        </a:p>
        <a:p>
          <a:pPr marL="228600" lvl="1" indent="-228600" algn="l" defTabSz="1155700">
            <a:lnSpc>
              <a:spcPct val="90000"/>
            </a:lnSpc>
            <a:spcBef>
              <a:spcPct val="0"/>
            </a:spcBef>
            <a:spcAft>
              <a:spcPct val="15000"/>
            </a:spcAft>
            <a:buChar char="••"/>
          </a:pPr>
          <a:r>
            <a:rPr lang="en-US" sz="2600" kern="1200" dirty="0" err="1" smtClean="0"/>
            <a:t>Đọc</a:t>
          </a:r>
          <a:r>
            <a:rPr lang="en-US" sz="2600" kern="1200" dirty="0" smtClean="0"/>
            <a:t> </a:t>
          </a:r>
          <a:r>
            <a:rPr lang="en-US" sz="2600" kern="1200" dirty="0" err="1" smtClean="0"/>
            <a:t>vb</a:t>
          </a:r>
          <a:r>
            <a:rPr lang="en-US" sz="2600" kern="1200" dirty="0" smtClean="0"/>
            <a:t> </a:t>
          </a:r>
          <a:r>
            <a:rPr lang="en-US" sz="2600" kern="1200" dirty="0" err="1" smtClean="0"/>
            <a:t>trong</a:t>
          </a:r>
          <a:r>
            <a:rPr lang="en-US" sz="2600" kern="1200" dirty="0" smtClean="0"/>
            <a:t> </a:t>
          </a:r>
          <a:r>
            <a:rPr lang="en-US" sz="2600" kern="1200" dirty="0" err="1" smtClean="0"/>
            <a:t>đời</a:t>
          </a:r>
          <a:r>
            <a:rPr lang="en-US" sz="2600" kern="1200" dirty="0" smtClean="0"/>
            <a:t> </a:t>
          </a:r>
          <a:r>
            <a:rPr lang="en-US" sz="2600" kern="1200" dirty="0" err="1" smtClean="0"/>
            <a:t>sống</a:t>
          </a:r>
          <a:endParaRPr lang="en-US" sz="2600" kern="1200" dirty="0"/>
        </a:p>
      </dsp:txBody>
      <dsp:txXfrm rot="-5400000">
        <a:off x="995509" y="47457"/>
        <a:ext cx="6706364" cy="834149"/>
      </dsp:txXfrm>
    </dsp:sp>
    <dsp:sp modelId="{9CE0EE21-985A-4371-9E99-E13938D90328}">
      <dsp:nvSpPr>
        <dsp:cNvPr id="0" name=""/>
        <dsp:cNvSpPr/>
      </dsp:nvSpPr>
      <dsp:spPr>
        <a:xfrm rot="5400000">
          <a:off x="-213323" y="1441376"/>
          <a:ext cx="1422156" cy="995509"/>
        </a:xfrm>
        <a:prstGeom prst="chevron">
          <a:avLst/>
        </a:prstGeom>
        <a:solidFill>
          <a:schemeClr val="accent4">
            <a:hueOff val="-962355"/>
            <a:satOff val="38823"/>
            <a:lumOff val="-8138"/>
            <a:alphaOff val="0"/>
          </a:schemeClr>
        </a:solidFill>
        <a:ln w="19050" cap="flat" cmpd="sng" algn="ctr">
          <a:solidFill>
            <a:schemeClr val="accent4">
              <a:hueOff val="-962355"/>
              <a:satOff val="38823"/>
              <a:lumOff val="-813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700" kern="1200" dirty="0" smtClean="0"/>
            <a:t>NÓI</a:t>
          </a:r>
          <a:endParaRPr lang="en-US" sz="2700" kern="1200" dirty="0"/>
        </a:p>
      </dsp:txBody>
      <dsp:txXfrm rot="-5400000">
        <a:off x="1" y="1725808"/>
        <a:ext cx="995509" cy="426647"/>
      </dsp:txXfrm>
    </dsp:sp>
    <dsp:sp modelId="{3C760AB8-AF85-4A56-B69D-A6DAFA05C785}">
      <dsp:nvSpPr>
        <dsp:cNvPr id="0" name=""/>
        <dsp:cNvSpPr/>
      </dsp:nvSpPr>
      <dsp:spPr>
        <a:xfrm rot="5400000">
          <a:off x="3909053" y="-1685491"/>
          <a:ext cx="924401" cy="6751490"/>
        </a:xfrm>
        <a:prstGeom prst="round2SameRect">
          <a:avLst/>
        </a:prstGeom>
        <a:solidFill>
          <a:schemeClr val="lt1">
            <a:alpha val="90000"/>
            <a:hueOff val="0"/>
            <a:satOff val="0"/>
            <a:lumOff val="0"/>
            <a:alphaOff val="0"/>
          </a:schemeClr>
        </a:solidFill>
        <a:ln w="19050" cap="flat" cmpd="sng" algn="ctr">
          <a:solidFill>
            <a:schemeClr val="accent4">
              <a:hueOff val="-962355"/>
              <a:satOff val="38823"/>
              <a:lumOff val="-813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err="1" smtClean="0"/>
            <a:t>Giao</a:t>
          </a:r>
          <a:r>
            <a:rPr lang="en-US" sz="2600" kern="1200" dirty="0" smtClean="0"/>
            <a:t> </a:t>
          </a:r>
          <a:r>
            <a:rPr lang="en-US" sz="2600" kern="1200" dirty="0" err="1" smtClean="0"/>
            <a:t>tiếp</a:t>
          </a:r>
          <a:r>
            <a:rPr lang="en-US" sz="2600" kern="1200" dirty="0" smtClean="0"/>
            <a:t> </a:t>
          </a:r>
          <a:r>
            <a:rPr lang="en-US" sz="2600" kern="1200" dirty="0" err="1" smtClean="0"/>
            <a:t>xã</a:t>
          </a:r>
          <a:r>
            <a:rPr lang="en-US" sz="2600" kern="1200" dirty="0" smtClean="0"/>
            <a:t> </a:t>
          </a:r>
          <a:r>
            <a:rPr lang="en-US" sz="2600" kern="1200" dirty="0" err="1" smtClean="0"/>
            <a:t>hội</a:t>
          </a:r>
          <a:endParaRPr lang="en-US" sz="2600" kern="1200" dirty="0"/>
        </a:p>
        <a:p>
          <a:pPr marL="228600" lvl="1" indent="-228600" algn="l" defTabSz="1155700">
            <a:lnSpc>
              <a:spcPct val="90000"/>
            </a:lnSpc>
            <a:spcBef>
              <a:spcPct val="0"/>
            </a:spcBef>
            <a:spcAft>
              <a:spcPct val="15000"/>
            </a:spcAft>
            <a:buChar char="••"/>
          </a:pPr>
          <a:r>
            <a:rPr lang="en-US" sz="2600" kern="1200" dirty="0" err="1" smtClean="0"/>
            <a:t>Trình</a:t>
          </a:r>
          <a:r>
            <a:rPr lang="en-US" sz="2600" kern="1200" dirty="0" smtClean="0"/>
            <a:t> </a:t>
          </a:r>
          <a:r>
            <a:rPr lang="en-US" sz="2600" kern="1200" dirty="0" err="1" smtClean="0"/>
            <a:t>bày</a:t>
          </a:r>
          <a:r>
            <a:rPr lang="en-US" sz="2600" kern="1200" dirty="0" smtClean="0"/>
            <a:t> </a:t>
          </a:r>
          <a:r>
            <a:rPr lang="en-US" sz="2600" kern="1200" dirty="0" err="1" smtClean="0"/>
            <a:t>các</a:t>
          </a:r>
          <a:r>
            <a:rPr lang="en-US" sz="2600" kern="1200" dirty="0" smtClean="0"/>
            <a:t> tri </a:t>
          </a:r>
          <a:r>
            <a:rPr lang="en-US" sz="2600" kern="1200" dirty="0" err="1" smtClean="0"/>
            <a:t>thức</a:t>
          </a:r>
          <a:endParaRPr lang="en-US" sz="2600" kern="1200" dirty="0"/>
        </a:p>
      </dsp:txBody>
      <dsp:txXfrm rot="-5400000">
        <a:off x="995509" y="1273179"/>
        <a:ext cx="6706364" cy="834149"/>
      </dsp:txXfrm>
    </dsp:sp>
    <dsp:sp modelId="{5F915FC1-A700-420B-ADDA-6F342CE63BC7}">
      <dsp:nvSpPr>
        <dsp:cNvPr id="0" name=""/>
        <dsp:cNvSpPr/>
      </dsp:nvSpPr>
      <dsp:spPr>
        <a:xfrm rot="5400000">
          <a:off x="-213323" y="2667099"/>
          <a:ext cx="1422156" cy="995509"/>
        </a:xfrm>
        <a:prstGeom prst="chevron">
          <a:avLst/>
        </a:prstGeom>
        <a:solidFill>
          <a:schemeClr val="accent4">
            <a:hueOff val="-1924709"/>
            <a:satOff val="77646"/>
            <a:lumOff val="-16276"/>
            <a:alphaOff val="0"/>
          </a:schemeClr>
        </a:solidFill>
        <a:ln w="19050" cap="flat" cmpd="sng" algn="ctr">
          <a:solidFill>
            <a:schemeClr val="accent4">
              <a:hueOff val="-1924709"/>
              <a:satOff val="77646"/>
              <a:lumOff val="-1627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700" kern="1200" dirty="0" smtClean="0"/>
            <a:t>VIẾT</a:t>
          </a:r>
          <a:endParaRPr lang="en-US" sz="2700" kern="1200" dirty="0"/>
        </a:p>
      </dsp:txBody>
      <dsp:txXfrm rot="-5400000">
        <a:off x="1" y="2951531"/>
        <a:ext cx="995509" cy="426647"/>
      </dsp:txXfrm>
    </dsp:sp>
    <dsp:sp modelId="{67C4ACC4-A713-4FD0-A810-853A1D6635A4}">
      <dsp:nvSpPr>
        <dsp:cNvPr id="0" name=""/>
        <dsp:cNvSpPr/>
      </dsp:nvSpPr>
      <dsp:spPr>
        <a:xfrm rot="5400000">
          <a:off x="3909053" y="-459768"/>
          <a:ext cx="924401" cy="6751490"/>
        </a:xfrm>
        <a:prstGeom prst="round2SameRect">
          <a:avLst/>
        </a:prstGeom>
        <a:solidFill>
          <a:schemeClr val="lt1">
            <a:alpha val="90000"/>
            <a:hueOff val="0"/>
            <a:satOff val="0"/>
            <a:lumOff val="0"/>
            <a:alphaOff val="0"/>
          </a:schemeClr>
        </a:solidFill>
        <a:ln w="19050" cap="flat" cmpd="sng" algn="ctr">
          <a:solidFill>
            <a:schemeClr val="accent4">
              <a:hueOff val="-1924709"/>
              <a:satOff val="77646"/>
              <a:lumOff val="-1627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err="1" smtClean="0"/>
            <a:t>Viết</a:t>
          </a:r>
          <a:r>
            <a:rPr lang="en-US" sz="2600" kern="1200" dirty="0" smtClean="0"/>
            <a:t> </a:t>
          </a:r>
          <a:r>
            <a:rPr lang="en-US" sz="2600" kern="1200" dirty="0" err="1" smtClean="0"/>
            <a:t>môn</a:t>
          </a:r>
          <a:r>
            <a:rPr lang="en-US" sz="2600" kern="1200" dirty="0" smtClean="0"/>
            <a:t> </a:t>
          </a:r>
          <a:r>
            <a:rPr lang="en-US" sz="2600" kern="1200" dirty="0" err="1" smtClean="0"/>
            <a:t>học</a:t>
          </a:r>
          <a:endParaRPr lang="en-US" sz="2600" kern="1200" dirty="0"/>
        </a:p>
        <a:p>
          <a:pPr marL="228600" lvl="1" indent="-228600" algn="l" defTabSz="1155700">
            <a:lnSpc>
              <a:spcPct val="90000"/>
            </a:lnSpc>
            <a:spcBef>
              <a:spcPct val="0"/>
            </a:spcBef>
            <a:spcAft>
              <a:spcPct val="15000"/>
            </a:spcAft>
            <a:buChar char="••"/>
          </a:pPr>
          <a:r>
            <a:rPr lang="en-US" sz="2600" kern="1200" dirty="0" err="1" smtClean="0"/>
            <a:t>Tạp</a:t>
          </a:r>
          <a:r>
            <a:rPr lang="en-US" sz="2600" kern="1200" dirty="0" smtClean="0"/>
            <a:t> </a:t>
          </a:r>
          <a:r>
            <a:rPr lang="en-US" sz="2600" kern="1200" dirty="0" err="1" smtClean="0"/>
            <a:t>văn</a:t>
          </a:r>
          <a:r>
            <a:rPr lang="en-US" sz="2600" kern="1200" dirty="0" smtClean="0"/>
            <a:t> </a:t>
          </a:r>
          <a:r>
            <a:rPr lang="en-US" sz="2600" kern="1200" dirty="0" err="1" smtClean="0"/>
            <a:t>bản</a:t>
          </a:r>
          <a:r>
            <a:rPr lang="en-US" sz="2600" kern="1200" dirty="0" smtClean="0"/>
            <a:t> </a:t>
          </a:r>
          <a:r>
            <a:rPr lang="en-US" sz="2600" kern="1200" dirty="0" err="1" smtClean="0"/>
            <a:t>đời</a:t>
          </a:r>
          <a:r>
            <a:rPr lang="en-US" sz="2600" kern="1200" dirty="0" smtClean="0"/>
            <a:t> </a:t>
          </a:r>
          <a:r>
            <a:rPr lang="en-US" sz="2600" kern="1200" dirty="0" err="1" smtClean="0"/>
            <a:t>sống</a:t>
          </a:r>
          <a:r>
            <a:rPr lang="en-US" sz="2600" kern="1200" dirty="0" smtClean="0"/>
            <a:t>, </a:t>
          </a:r>
          <a:r>
            <a:rPr lang="en-US" sz="2600" kern="1200" dirty="0" err="1" smtClean="0"/>
            <a:t>sáng</a:t>
          </a:r>
          <a:r>
            <a:rPr lang="en-US" sz="2600" kern="1200" dirty="0" smtClean="0"/>
            <a:t> </a:t>
          </a:r>
          <a:r>
            <a:rPr lang="en-US" sz="2600" kern="1200" dirty="0" err="1" smtClean="0"/>
            <a:t>tác</a:t>
          </a:r>
          <a:endParaRPr lang="en-US" sz="2600" kern="1200" dirty="0"/>
        </a:p>
      </dsp:txBody>
      <dsp:txXfrm rot="-5400000">
        <a:off x="995509" y="2498902"/>
        <a:ext cx="6706364" cy="83414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DD9DD3-CE69-49C1-B58E-42348848380F}">
      <dsp:nvSpPr>
        <dsp:cNvPr id="0" name=""/>
        <dsp:cNvSpPr/>
      </dsp:nvSpPr>
      <dsp:spPr>
        <a:xfrm rot="5400000">
          <a:off x="-299925" y="301187"/>
          <a:ext cx="1999503" cy="1399652"/>
        </a:xfrm>
        <a:prstGeom prst="chevron">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dirty="0" err="1" smtClean="0"/>
            <a:t>Tốc</a:t>
          </a:r>
          <a:r>
            <a:rPr lang="en-US" sz="3200" kern="1200" dirty="0" smtClean="0"/>
            <a:t> </a:t>
          </a:r>
          <a:r>
            <a:rPr lang="en-US" sz="3200" kern="1200" dirty="0" err="1" smtClean="0"/>
            <a:t>độ</a:t>
          </a:r>
          <a:endParaRPr lang="en-US" sz="3200" kern="1200" dirty="0"/>
        </a:p>
      </dsp:txBody>
      <dsp:txXfrm rot="-5400000">
        <a:off x="1" y="701087"/>
        <a:ext cx="1399652" cy="599851"/>
      </dsp:txXfrm>
    </dsp:sp>
    <dsp:sp modelId="{803B4079-42A4-480D-8FDD-45C4B5ACC628}">
      <dsp:nvSpPr>
        <dsp:cNvPr id="0" name=""/>
        <dsp:cNvSpPr/>
      </dsp:nvSpPr>
      <dsp:spPr>
        <a:xfrm rot="5400000">
          <a:off x="2108181" y="-707267"/>
          <a:ext cx="1299677" cy="2716735"/>
        </a:xfrm>
        <a:prstGeom prst="round2Same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19685" rIns="19685" bIns="19685"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smtClean="0"/>
            <a:t>Dung </a:t>
          </a:r>
          <a:r>
            <a:rPr lang="en-US" sz="3100" kern="1200" dirty="0" err="1" smtClean="0"/>
            <a:t>lượng</a:t>
          </a:r>
          <a:endParaRPr lang="en-US" sz="3100" kern="1200" dirty="0"/>
        </a:p>
        <a:p>
          <a:pPr marL="285750" lvl="1" indent="-285750" algn="l" defTabSz="1377950">
            <a:lnSpc>
              <a:spcPct val="90000"/>
            </a:lnSpc>
            <a:spcBef>
              <a:spcPct val="0"/>
            </a:spcBef>
            <a:spcAft>
              <a:spcPct val="15000"/>
            </a:spcAft>
            <a:buChar char="••"/>
          </a:pPr>
          <a:r>
            <a:rPr lang="en-US" sz="3100" kern="1200" dirty="0" err="1" smtClean="0"/>
            <a:t>Chính</a:t>
          </a:r>
          <a:r>
            <a:rPr lang="en-US" sz="3100" kern="1200" dirty="0" smtClean="0"/>
            <a:t> </a:t>
          </a:r>
          <a:r>
            <a:rPr lang="en-US" sz="3100" kern="1200" dirty="0" err="1" smtClean="0"/>
            <a:t>xác</a:t>
          </a:r>
          <a:endParaRPr lang="en-US" sz="3100" kern="1200" dirty="0"/>
        </a:p>
      </dsp:txBody>
      <dsp:txXfrm rot="-5400000">
        <a:off x="1399653" y="64706"/>
        <a:ext cx="2653290" cy="1172787"/>
      </dsp:txXfrm>
    </dsp:sp>
    <dsp:sp modelId="{35359890-193C-4F1B-80B8-7CC682A82C38}">
      <dsp:nvSpPr>
        <dsp:cNvPr id="0" name=""/>
        <dsp:cNvSpPr/>
      </dsp:nvSpPr>
      <dsp:spPr>
        <a:xfrm rot="5400000">
          <a:off x="-299925" y="2083855"/>
          <a:ext cx="1999503" cy="1399652"/>
        </a:xfrm>
        <a:prstGeom prst="chevron">
          <a:avLst/>
        </a:prstGeom>
        <a:solidFill>
          <a:schemeClr val="accent4">
            <a:hueOff val="-962355"/>
            <a:satOff val="38823"/>
            <a:lumOff val="-8138"/>
            <a:alphaOff val="0"/>
          </a:schemeClr>
        </a:solidFill>
        <a:ln w="19050" cap="flat" cmpd="sng" algn="ctr">
          <a:solidFill>
            <a:schemeClr val="accent4">
              <a:hueOff val="-962355"/>
              <a:satOff val="38823"/>
              <a:lumOff val="-813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dirty="0" err="1" smtClean="0"/>
            <a:t>Mức</a:t>
          </a:r>
          <a:r>
            <a:rPr lang="en-US" sz="3200" kern="1200" dirty="0" smtClean="0"/>
            <a:t> </a:t>
          </a:r>
          <a:r>
            <a:rPr lang="en-US" sz="3200" kern="1200" dirty="0" err="1" smtClean="0"/>
            <a:t>độ</a:t>
          </a:r>
          <a:endParaRPr lang="en-US" sz="3200" kern="1200" dirty="0"/>
        </a:p>
      </dsp:txBody>
      <dsp:txXfrm rot="-5400000">
        <a:off x="1" y="2483755"/>
        <a:ext cx="1399652" cy="599851"/>
      </dsp:txXfrm>
    </dsp:sp>
    <dsp:sp modelId="{1BF23FBE-6210-4551-A389-DAE3BE4DBAB5}">
      <dsp:nvSpPr>
        <dsp:cNvPr id="0" name=""/>
        <dsp:cNvSpPr/>
      </dsp:nvSpPr>
      <dsp:spPr>
        <a:xfrm rot="5400000">
          <a:off x="2108181" y="1075400"/>
          <a:ext cx="1299677" cy="2716735"/>
        </a:xfrm>
        <a:prstGeom prst="round2SameRect">
          <a:avLst/>
        </a:prstGeom>
        <a:solidFill>
          <a:schemeClr val="lt1">
            <a:alpha val="90000"/>
            <a:hueOff val="0"/>
            <a:satOff val="0"/>
            <a:lumOff val="0"/>
            <a:alphaOff val="0"/>
          </a:schemeClr>
        </a:solidFill>
        <a:ln w="19050" cap="flat" cmpd="sng" algn="ctr">
          <a:solidFill>
            <a:schemeClr val="accent4">
              <a:hueOff val="-962355"/>
              <a:satOff val="38823"/>
              <a:lumOff val="-813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19685" rIns="19685" bIns="19685"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err="1" smtClean="0"/>
            <a:t>Hiểu</a:t>
          </a:r>
          <a:endParaRPr lang="en-US" sz="3100" kern="1200" dirty="0"/>
        </a:p>
        <a:p>
          <a:pPr marL="285750" lvl="1" indent="-285750" algn="l" defTabSz="1377950">
            <a:lnSpc>
              <a:spcPct val="90000"/>
            </a:lnSpc>
            <a:spcBef>
              <a:spcPct val="0"/>
            </a:spcBef>
            <a:spcAft>
              <a:spcPct val="15000"/>
            </a:spcAft>
            <a:buChar char="••"/>
          </a:pPr>
          <a:r>
            <a:rPr lang="en-US" sz="3100" kern="1200" dirty="0" err="1" smtClean="0"/>
            <a:t>Diễn</a:t>
          </a:r>
          <a:r>
            <a:rPr lang="en-US" sz="3100" kern="1200" dirty="0" smtClean="0"/>
            <a:t> </a:t>
          </a:r>
          <a:r>
            <a:rPr lang="en-US" sz="3100" kern="1200" dirty="0" err="1" smtClean="0"/>
            <a:t>giải</a:t>
          </a:r>
          <a:endParaRPr lang="en-US" sz="3100" kern="1200" dirty="0"/>
        </a:p>
      </dsp:txBody>
      <dsp:txXfrm rot="-5400000">
        <a:off x="1399653" y="1847374"/>
        <a:ext cx="2653290" cy="1172787"/>
      </dsp:txXfrm>
    </dsp:sp>
    <dsp:sp modelId="{4EF89B17-D177-4EA9-9D88-1FB80AEAFF04}">
      <dsp:nvSpPr>
        <dsp:cNvPr id="0" name=""/>
        <dsp:cNvSpPr/>
      </dsp:nvSpPr>
      <dsp:spPr>
        <a:xfrm rot="5400000">
          <a:off x="-299925" y="3866523"/>
          <a:ext cx="1999503" cy="1399652"/>
        </a:xfrm>
        <a:prstGeom prst="chevron">
          <a:avLst/>
        </a:prstGeom>
        <a:solidFill>
          <a:schemeClr val="accent4">
            <a:hueOff val="-1924709"/>
            <a:satOff val="77646"/>
            <a:lumOff val="-16276"/>
            <a:alphaOff val="0"/>
          </a:schemeClr>
        </a:solidFill>
        <a:ln w="19050" cap="flat" cmpd="sng" algn="ctr">
          <a:solidFill>
            <a:schemeClr val="accent4">
              <a:hueOff val="-1924709"/>
              <a:satOff val="77646"/>
              <a:lumOff val="-1627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kern="1200" dirty="0" err="1" smtClean="0"/>
            <a:t>Biên</a:t>
          </a:r>
          <a:r>
            <a:rPr lang="en-US" sz="3200" kern="1200" dirty="0" smtClean="0"/>
            <a:t> </a:t>
          </a:r>
          <a:r>
            <a:rPr lang="en-US" sz="3200" kern="1200" dirty="0" err="1" smtClean="0"/>
            <a:t>độ</a:t>
          </a:r>
          <a:endParaRPr lang="en-US" sz="3200" kern="1200" dirty="0"/>
        </a:p>
      </dsp:txBody>
      <dsp:txXfrm rot="-5400000">
        <a:off x="1" y="4266423"/>
        <a:ext cx="1399652" cy="599851"/>
      </dsp:txXfrm>
    </dsp:sp>
    <dsp:sp modelId="{FD4A8ECE-8E78-404B-962F-8B5969768FEA}">
      <dsp:nvSpPr>
        <dsp:cNvPr id="0" name=""/>
        <dsp:cNvSpPr/>
      </dsp:nvSpPr>
      <dsp:spPr>
        <a:xfrm rot="5400000">
          <a:off x="2108181" y="2858068"/>
          <a:ext cx="1299677" cy="2716735"/>
        </a:xfrm>
        <a:prstGeom prst="round2SameRect">
          <a:avLst/>
        </a:prstGeom>
        <a:solidFill>
          <a:schemeClr val="lt1">
            <a:alpha val="90000"/>
            <a:hueOff val="0"/>
            <a:satOff val="0"/>
            <a:lumOff val="0"/>
            <a:alphaOff val="0"/>
          </a:schemeClr>
        </a:solidFill>
        <a:ln w="19050" cap="flat" cmpd="sng" algn="ctr">
          <a:solidFill>
            <a:schemeClr val="accent4">
              <a:hueOff val="-1924709"/>
              <a:satOff val="77646"/>
              <a:lumOff val="-1627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19685" rIns="19685" bIns="19685"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err="1" smtClean="0"/>
            <a:t>Mở</a:t>
          </a:r>
          <a:r>
            <a:rPr lang="en-US" sz="3100" kern="1200" dirty="0" smtClean="0"/>
            <a:t> </a:t>
          </a:r>
          <a:r>
            <a:rPr lang="en-US" sz="3100" kern="1200" dirty="0" err="1" smtClean="0"/>
            <a:t>rộng</a:t>
          </a:r>
          <a:r>
            <a:rPr lang="en-US" sz="3100" kern="1200" dirty="0" smtClean="0"/>
            <a:t> </a:t>
          </a:r>
          <a:r>
            <a:rPr lang="en-US" sz="3100" kern="1200" dirty="0" err="1" smtClean="0"/>
            <a:t>vb</a:t>
          </a:r>
          <a:endParaRPr lang="en-US" sz="3100" kern="1200" dirty="0"/>
        </a:p>
        <a:p>
          <a:pPr marL="285750" lvl="1" indent="-285750" algn="l" defTabSz="1377950">
            <a:lnSpc>
              <a:spcPct val="90000"/>
            </a:lnSpc>
            <a:spcBef>
              <a:spcPct val="0"/>
            </a:spcBef>
            <a:spcAft>
              <a:spcPct val="15000"/>
            </a:spcAft>
            <a:buChar char="••"/>
          </a:pPr>
          <a:r>
            <a:rPr lang="en-US" sz="3100" kern="1200" dirty="0" err="1" smtClean="0"/>
            <a:t>Đọc</a:t>
          </a:r>
          <a:r>
            <a:rPr lang="en-US" sz="3100" kern="1200" dirty="0" smtClean="0"/>
            <a:t> </a:t>
          </a:r>
          <a:r>
            <a:rPr lang="en-US" sz="3100" kern="1200" dirty="0" err="1" smtClean="0"/>
            <a:t>ttin</a:t>
          </a:r>
          <a:r>
            <a:rPr lang="en-US" sz="3100" kern="1200" dirty="0" smtClean="0"/>
            <a:t> </a:t>
          </a:r>
          <a:r>
            <a:rPr lang="en-US" sz="3100" kern="1200" dirty="0" err="1" smtClean="0"/>
            <a:t>đs</a:t>
          </a:r>
          <a:endParaRPr lang="en-US" sz="3100" kern="1200" dirty="0"/>
        </a:p>
      </dsp:txBody>
      <dsp:txXfrm rot="-5400000">
        <a:off x="1399653" y="3630042"/>
        <a:ext cx="2653290" cy="117278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3EFDA2-2E06-4911-A9DD-498A9D8F082B}">
      <dsp:nvSpPr>
        <dsp:cNvPr id="0" name=""/>
        <dsp:cNvSpPr/>
      </dsp:nvSpPr>
      <dsp:spPr>
        <a:xfrm>
          <a:off x="-5816648" y="-679484"/>
          <a:ext cx="6926331" cy="6926331"/>
        </a:xfrm>
        <a:prstGeom prst="blockArc">
          <a:avLst>
            <a:gd name="adj1" fmla="val 18900000"/>
            <a:gd name="adj2" fmla="val 2700000"/>
            <a:gd name="adj3" fmla="val 312"/>
          </a:avLst>
        </a:pr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5F7FB6-4719-4F68-A74F-6675CF15236C}">
      <dsp:nvSpPr>
        <dsp:cNvPr id="0" name=""/>
        <dsp:cNvSpPr/>
      </dsp:nvSpPr>
      <dsp:spPr>
        <a:xfrm>
          <a:off x="714193" y="725487"/>
          <a:ext cx="3331186" cy="1029097"/>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6846" tIns="78740" rIns="78740" bIns="78740" numCol="1" spcCol="1270" anchor="ctr" anchorCtr="0">
          <a:noAutofit/>
        </a:bodyPr>
        <a:lstStyle/>
        <a:p>
          <a:pPr lvl="0" algn="l" defTabSz="1377950">
            <a:lnSpc>
              <a:spcPct val="90000"/>
            </a:lnSpc>
            <a:spcBef>
              <a:spcPct val="0"/>
            </a:spcBef>
            <a:spcAft>
              <a:spcPct val="35000"/>
            </a:spcAft>
          </a:pPr>
          <a:r>
            <a:rPr lang="vi-VN" sz="3100" kern="1200" dirty="0" smtClean="0"/>
            <a:t>TÍCH HỢP</a:t>
          </a:r>
          <a:endParaRPr lang="en-US" sz="3100" kern="1200" dirty="0"/>
        </a:p>
      </dsp:txBody>
      <dsp:txXfrm>
        <a:off x="714193" y="725487"/>
        <a:ext cx="3331186" cy="1029097"/>
      </dsp:txXfrm>
    </dsp:sp>
    <dsp:sp modelId="{87674303-EDB0-4785-880D-8348867891D4}">
      <dsp:nvSpPr>
        <dsp:cNvPr id="0" name=""/>
        <dsp:cNvSpPr/>
      </dsp:nvSpPr>
      <dsp:spPr>
        <a:xfrm>
          <a:off x="71007" y="596850"/>
          <a:ext cx="1286371" cy="1286371"/>
        </a:xfrm>
        <a:prstGeom prst="ellipse">
          <a:avLst/>
        </a:prstGeom>
        <a:solidFill>
          <a:schemeClr val="lt1">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50B77E-83AE-4F31-B9D3-4B1689782A59}">
      <dsp:nvSpPr>
        <dsp:cNvPr id="0" name=""/>
        <dsp:cNvSpPr/>
      </dsp:nvSpPr>
      <dsp:spPr>
        <a:xfrm>
          <a:off x="1088270" y="2269133"/>
          <a:ext cx="2957110" cy="1029097"/>
        </a:xfrm>
        <a:prstGeom prst="rect">
          <a:avLst/>
        </a:prstGeom>
        <a:solidFill>
          <a:schemeClr val="accent4">
            <a:hueOff val="-962355"/>
            <a:satOff val="38823"/>
            <a:lumOff val="-813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6846" tIns="78740" rIns="78740" bIns="78740" numCol="1" spcCol="1270" anchor="ctr" anchorCtr="0">
          <a:noAutofit/>
        </a:bodyPr>
        <a:lstStyle/>
        <a:p>
          <a:pPr lvl="0" algn="l" defTabSz="1377950">
            <a:lnSpc>
              <a:spcPct val="90000"/>
            </a:lnSpc>
            <a:spcBef>
              <a:spcPct val="0"/>
            </a:spcBef>
            <a:spcAft>
              <a:spcPct val="35000"/>
            </a:spcAft>
          </a:pPr>
          <a:r>
            <a:rPr lang="vi-VN" sz="3100" kern="1200" dirty="0" smtClean="0"/>
            <a:t>PHÂN HÓA</a:t>
          </a:r>
          <a:endParaRPr lang="en-US" sz="3100" kern="1200" dirty="0"/>
        </a:p>
      </dsp:txBody>
      <dsp:txXfrm>
        <a:off x="1088270" y="2269133"/>
        <a:ext cx="2957110" cy="1029097"/>
      </dsp:txXfrm>
    </dsp:sp>
    <dsp:sp modelId="{306C93B5-F0E2-4494-9319-D1DE649E7E83}">
      <dsp:nvSpPr>
        <dsp:cNvPr id="0" name=""/>
        <dsp:cNvSpPr/>
      </dsp:nvSpPr>
      <dsp:spPr>
        <a:xfrm>
          <a:off x="445084" y="2140495"/>
          <a:ext cx="1286371" cy="1286371"/>
        </a:xfrm>
        <a:prstGeom prst="ellipse">
          <a:avLst/>
        </a:prstGeom>
        <a:solidFill>
          <a:schemeClr val="lt1">
            <a:hueOff val="0"/>
            <a:satOff val="0"/>
            <a:lumOff val="0"/>
            <a:alphaOff val="0"/>
          </a:schemeClr>
        </a:solidFill>
        <a:ln w="19050" cap="flat" cmpd="sng" algn="ctr">
          <a:solidFill>
            <a:schemeClr val="accent4">
              <a:hueOff val="-962355"/>
              <a:satOff val="38823"/>
              <a:lumOff val="-8138"/>
              <a:alphaOff val="0"/>
            </a:schemeClr>
          </a:solidFill>
          <a:prstDash val="solid"/>
        </a:ln>
        <a:effectLst/>
      </dsp:spPr>
      <dsp:style>
        <a:lnRef idx="2">
          <a:scrgbClr r="0" g="0" b="0"/>
        </a:lnRef>
        <a:fillRef idx="1">
          <a:scrgbClr r="0" g="0" b="0"/>
        </a:fillRef>
        <a:effectRef idx="0">
          <a:scrgbClr r="0" g="0" b="0"/>
        </a:effectRef>
        <a:fontRef idx="minor"/>
      </dsp:style>
    </dsp:sp>
    <dsp:sp modelId="{AA946457-082A-4834-8B6F-CA9496970CAB}">
      <dsp:nvSpPr>
        <dsp:cNvPr id="0" name=""/>
        <dsp:cNvSpPr/>
      </dsp:nvSpPr>
      <dsp:spPr>
        <a:xfrm>
          <a:off x="714193" y="3812778"/>
          <a:ext cx="3331186" cy="1029097"/>
        </a:xfrm>
        <a:prstGeom prst="rect">
          <a:avLst/>
        </a:prstGeom>
        <a:solidFill>
          <a:schemeClr val="accent4">
            <a:hueOff val="-1924709"/>
            <a:satOff val="77646"/>
            <a:lumOff val="-1627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6846" tIns="78740" rIns="78740" bIns="78740" numCol="1" spcCol="1270" anchor="ctr" anchorCtr="0">
          <a:noAutofit/>
        </a:bodyPr>
        <a:lstStyle/>
        <a:p>
          <a:pPr lvl="0" algn="l" defTabSz="1377950">
            <a:lnSpc>
              <a:spcPct val="90000"/>
            </a:lnSpc>
            <a:spcBef>
              <a:spcPct val="0"/>
            </a:spcBef>
            <a:spcAft>
              <a:spcPct val="35000"/>
            </a:spcAft>
          </a:pPr>
          <a:r>
            <a:rPr lang="vi-VN" sz="3100" kern="1200" dirty="0" smtClean="0"/>
            <a:t>TRẢI NGHIỆM</a:t>
          </a:r>
          <a:endParaRPr lang="en-US" sz="3100" kern="1200" dirty="0"/>
        </a:p>
      </dsp:txBody>
      <dsp:txXfrm>
        <a:off x="714193" y="3812778"/>
        <a:ext cx="3331186" cy="1029097"/>
      </dsp:txXfrm>
    </dsp:sp>
    <dsp:sp modelId="{208375D5-BF2B-4790-B754-96B7F6A66FA9}">
      <dsp:nvSpPr>
        <dsp:cNvPr id="0" name=""/>
        <dsp:cNvSpPr/>
      </dsp:nvSpPr>
      <dsp:spPr>
        <a:xfrm>
          <a:off x="71007" y="3684141"/>
          <a:ext cx="1286371" cy="1286371"/>
        </a:xfrm>
        <a:prstGeom prst="ellipse">
          <a:avLst/>
        </a:prstGeom>
        <a:solidFill>
          <a:schemeClr val="lt1">
            <a:hueOff val="0"/>
            <a:satOff val="0"/>
            <a:lumOff val="0"/>
            <a:alphaOff val="0"/>
          </a:schemeClr>
        </a:solidFill>
        <a:ln w="19050" cap="flat" cmpd="sng" algn="ctr">
          <a:solidFill>
            <a:schemeClr val="accent4">
              <a:hueOff val="-1924709"/>
              <a:satOff val="77646"/>
              <a:lumOff val="-1627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1B39A8-A8C1-4D17-A401-0F39A6CB3355}">
      <dsp:nvSpPr>
        <dsp:cNvPr id="0" name=""/>
        <dsp:cNvSpPr/>
      </dsp:nvSpPr>
      <dsp:spPr>
        <a:xfrm>
          <a:off x="1626" y="0"/>
          <a:ext cx="2530636" cy="3878263"/>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kern="1200" dirty="0" err="1" smtClean="0"/>
            <a:t>Tích</a:t>
          </a:r>
          <a:r>
            <a:rPr lang="en-US" sz="3600" kern="1200" dirty="0" smtClean="0"/>
            <a:t> </a:t>
          </a:r>
          <a:r>
            <a:rPr lang="en-US" sz="3600" kern="1200" dirty="0" err="1" smtClean="0"/>
            <a:t>hợp</a:t>
          </a:r>
          <a:endParaRPr lang="en-US" sz="3600" kern="1200" dirty="0"/>
        </a:p>
      </dsp:txBody>
      <dsp:txXfrm>
        <a:off x="1626" y="1551305"/>
        <a:ext cx="2530636" cy="1551305"/>
      </dsp:txXfrm>
    </dsp:sp>
    <dsp:sp modelId="{E2F6C549-4780-4B18-AAEB-3859D9649115}">
      <dsp:nvSpPr>
        <dsp:cNvPr id="0" name=""/>
        <dsp:cNvSpPr/>
      </dsp:nvSpPr>
      <dsp:spPr>
        <a:xfrm>
          <a:off x="621213" y="232695"/>
          <a:ext cx="1291461" cy="1291461"/>
        </a:xfrm>
        <a:prstGeom prst="ellipse">
          <a:avLst/>
        </a:prstGeom>
        <a:solidFill>
          <a:schemeClr val="accent2">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F330E7-2CCE-4FD9-AA0B-E8C8534DE995}">
      <dsp:nvSpPr>
        <dsp:cNvPr id="0" name=""/>
        <dsp:cNvSpPr/>
      </dsp:nvSpPr>
      <dsp:spPr>
        <a:xfrm>
          <a:off x="2608181" y="0"/>
          <a:ext cx="2530636" cy="387826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kern="1200" dirty="0" err="1" smtClean="0"/>
            <a:t>Trải</a:t>
          </a:r>
          <a:r>
            <a:rPr lang="en-US" sz="3600" kern="1200" dirty="0" smtClean="0"/>
            <a:t> </a:t>
          </a:r>
          <a:r>
            <a:rPr lang="en-US" sz="3600" kern="1200" dirty="0" err="1" smtClean="0"/>
            <a:t>nghiệm</a:t>
          </a:r>
          <a:endParaRPr lang="en-US" sz="3600" kern="1200" dirty="0"/>
        </a:p>
      </dsp:txBody>
      <dsp:txXfrm>
        <a:off x="2608181" y="1551305"/>
        <a:ext cx="2530636" cy="1551305"/>
      </dsp:txXfrm>
    </dsp:sp>
    <dsp:sp modelId="{35899226-5774-4DB9-9499-F66464730140}">
      <dsp:nvSpPr>
        <dsp:cNvPr id="0" name=""/>
        <dsp:cNvSpPr/>
      </dsp:nvSpPr>
      <dsp:spPr>
        <a:xfrm>
          <a:off x="3227769" y="232695"/>
          <a:ext cx="1291461" cy="1291461"/>
        </a:xfrm>
        <a:prstGeom prst="ellipse">
          <a:avLst/>
        </a:prstGeom>
        <a:solidFill>
          <a:schemeClr val="accent3">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727704-F8B4-46D4-B9A9-A3BF8AC0BF05}">
      <dsp:nvSpPr>
        <dsp:cNvPr id="0" name=""/>
        <dsp:cNvSpPr/>
      </dsp:nvSpPr>
      <dsp:spPr>
        <a:xfrm>
          <a:off x="5214737" y="0"/>
          <a:ext cx="2530636" cy="3878263"/>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kern="1200" dirty="0" err="1" smtClean="0"/>
            <a:t>Phân</a:t>
          </a:r>
          <a:r>
            <a:rPr lang="en-US" sz="3600" kern="1200" dirty="0" smtClean="0"/>
            <a:t> </a:t>
          </a:r>
          <a:r>
            <a:rPr lang="en-US" sz="3600" kern="1200" dirty="0" err="1" smtClean="0"/>
            <a:t>hóa</a:t>
          </a:r>
          <a:endParaRPr lang="en-US" sz="3600" kern="1200" dirty="0"/>
        </a:p>
      </dsp:txBody>
      <dsp:txXfrm>
        <a:off x="5214737" y="1551305"/>
        <a:ext cx="2530636" cy="1551305"/>
      </dsp:txXfrm>
    </dsp:sp>
    <dsp:sp modelId="{AD5E1D6A-EE12-40FF-8AA5-DA16E91A0B80}">
      <dsp:nvSpPr>
        <dsp:cNvPr id="0" name=""/>
        <dsp:cNvSpPr/>
      </dsp:nvSpPr>
      <dsp:spPr>
        <a:xfrm>
          <a:off x="5834324" y="232695"/>
          <a:ext cx="1291461" cy="1291461"/>
        </a:xfrm>
        <a:prstGeom prst="ellipse">
          <a:avLst/>
        </a:prstGeom>
        <a:solidFill>
          <a:schemeClr val="accent4">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24E4F44-6EAA-4EA1-85C6-4587809D1933}">
      <dsp:nvSpPr>
        <dsp:cNvPr id="0" name=""/>
        <dsp:cNvSpPr/>
      </dsp:nvSpPr>
      <dsp:spPr>
        <a:xfrm>
          <a:off x="309879" y="3102610"/>
          <a:ext cx="7127240" cy="581739"/>
        </a:xfrm>
        <a:prstGeom prst="leftRightArrow">
          <a:avLst/>
        </a:prstGeom>
        <a:solidFill>
          <a:schemeClr val="accent2">
            <a:tint val="4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A9EAD6-CB5F-444A-BB71-82FC37F5C067}">
      <dsp:nvSpPr>
        <dsp:cNvPr id="0" name=""/>
        <dsp:cNvSpPr/>
      </dsp:nvSpPr>
      <dsp:spPr>
        <a:xfrm>
          <a:off x="1054103" y="2854"/>
          <a:ext cx="2212888" cy="1106444"/>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52070" rIns="78105" bIns="52070" numCol="1" spcCol="1270" anchor="ctr" anchorCtr="0">
          <a:noAutofit/>
        </a:bodyPr>
        <a:lstStyle/>
        <a:p>
          <a:pPr lvl="0" algn="ctr" defTabSz="1822450">
            <a:lnSpc>
              <a:spcPct val="90000"/>
            </a:lnSpc>
            <a:spcBef>
              <a:spcPct val="0"/>
            </a:spcBef>
            <a:spcAft>
              <a:spcPct val="35000"/>
            </a:spcAft>
          </a:pPr>
          <a:r>
            <a:rPr lang="vi-VN" sz="4100" kern="1200" dirty="0" smtClean="0"/>
            <a:t>Lí do</a:t>
          </a:r>
          <a:endParaRPr lang="en-US" sz="4100" kern="1200" dirty="0"/>
        </a:p>
      </dsp:txBody>
      <dsp:txXfrm>
        <a:off x="1086510" y="35261"/>
        <a:ext cx="2148074" cy="1041630"/>
      </dsp:txXfrm>
    </dsp:sp>
    <dsp:sp modelId="{1BCD2FD4-2035-424A-8652-1A69C4C12125}">
      <dsp:nvSpPr>
        <dsp:cNvPr id="0" name=""/>
        <dsp:cNvSpPr/>
      </dsp:nvSpPr>
      <dsp:spPr>
        <a:xfrm>
          <a:off x="1275392" y="1109298"/>
          <a:ext cx="221288" cy="829833"/>
        </a:xfrm>
        <a:custGeom>
          <a:avLst/>
          <a:gdLst/>
          <a:ahLst/>
          <a:cxnLst/>
          <a:rect l="0" t="0" r="0" b="0"/>
          <a:pathLst>
            <a:path>
              <a:moveTo>
                <a:pt x="0" y="0"/>
              </a:moveTo>
              <a:lnTo>
                <a:pt x="0" y="829833"/>
              </a:lnTo>
              <a:lnTo>
                <a:pt x="221288" y="829833"/>
              </a:lnTo>
            </a:path>
          </a:pathLst>
        </a:custGeom>
        <a:noFill/>
        <a:ln w="1905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072FDA-87C3-4531-8777-3518C6FBD6BF}">
      <dsp:nvSpPr>
        <dsp:cNvPr id="0" name=""/>
        <dsp:cNvSpPr/>
      </dsp:nvSpPr>
      <dsp:spPr>
        <a:xfrm>
          <a:off x="1496681" y="1385909"/>
          <a:ext cx="1626348" cy="1106444"/>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vi-VN" sz="2400" kern="1200" dirty="0" smtClean="0"/>
            <a:t>Phát triển năng lực</a:t>
          </a:r>
          <a:endParaRPr lang="en-US" sz="2400" kern="1200" dirty="0"/>
        </a:p>
      </dsp:txBody>
      <dsp:txXfrm>
        <a:off x="1529088" y="1418316"/>
        <a:ext cx="1561534" cy="1041630"/>
      </dsp:txXfrm>
    </dsp:sp>
    <dsp:sp modelId="{13BCC418-E106-41AD-A3FE-C2DA3B42D4A1}">
      <dsp:nvSpPr>
        <dsp:cNvPr id="0" name=""/>
        <dsp:cNvSpPr/>
      </dsp:nvSpPr>
      <dsp:spPr>
        <a:xfrm>
          <a:off x="1275392" y="1109298"/>
          <a:ext cx="221288" cy="2212888"/>
        </a:xfrm>
        <a:custGeom>
          <a:avLst/>
          <a:gdLst/>
          <a:ahLst/>
          <a:cxnLst/>
          <a:rect l="0" t="0" r="0" b="0"/>
          <a:pathLst>
            <a:path>
              <a:moveTo>
                <a:pt x="0" y="0"/>
              </a:moveTo>
              <a:lnTo>
                <a:pt x="0" y="2212888"/>
              </a:lnTo>
              <a:lnTo>
                <a:pt x="221288" y="2212888"/>
              </a:lnTo>
            </a:path>
          </a:pathLst>
        </a:custGeom>
        <a:noFill/>
        <a:ln w="1905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FCD033-C704-4693-A50D-CBF24F6BAF87}">
      <dsp:nvSpPr>
        <dsp:cNvPr id="0" name=""/>
        <dsp:cNvSpPr/>
      </dsp:nvSpPr>
      <dsp:spPr>
        <a:xfrm>
          <a:off x="1496681" y="2768964"/>
          <a:ext cx="1770310" cy="1106444"/>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1314744"/>
              <a:satOff val="-23219"/>
              <a:lumOff val="1124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vi-VN" sz="2400" kern="1200" dirty="0" smtClean="0"/>
            <a:t>Bản chất tri thức tồn tại tổng hợp</a:t>
          </a:r>
          <a:endParaRPr lang="en-US" sz="2400" kern="1200" dirty="0"/>
        </a:p>
      </dsp:txBody>
      <dsp:txXfrm>
        <a:off x="1529088" y="2801371"/>
        <a:ext cx="1705496" cy="1041630"/>
      </dsp:txXfrm>
    </dsp:sp>
    <dsp:sp modelId="{787AC7ED-CBC6-4225-9AFE-0FAB540256D1}">
      <dsp:nvSpPr>
        <dsp:cNvPr id="0" name=""/>
        <dsp:cNvSpPr/>
      </dsp:nvSpPr>
      <dsp:spPr>
        <a:xfrm>
          <a:off x="3820213" y="2854"/>
          <a:ext cx="2212888" cy="1106444"/>
        </a:xfrm>
        <a:prstGeom prst="roundRect">
          <a:avLst>
            <a:gd name="adj" fmla="val 10000"/>
          </a:avLst>
        </a:prstGeom>
        <a:solidFill>
          <a:schemeClr val="accent5">
            <a:hueOff val="3944232"/>
            <a:satOff val="-69656"/>
            <a:lumOff val="3372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52070" rIns="78105" bIns="52070" numCol="1" spcCol="1270" anchor="ctr" anchorCtr="0">
          <a:noAutofit/>
        </a:bodyPr>
        <a:lstStyle/>
        <a:p>
          <a:pPr lvl="0" algn="ctr" defTabSz="1822450">
            <a:lnSpc>
              <a:spcPct val="90000"/>
            </a:lnSpc>
            <a:spcBef>
              <a:spcPct val="0"/>
            </a:spcBef>
            <a:spcAft>
              <a:spcPct val="35000"/>
            </a:spcAft>
          </a:pPr>
          <a:r>
            <a:rPr lang="vi-VN" sz="4100" kern="1200" dirty="0" smtClean="0"/>
            <a:t>Tác dụng</a:t>
          </a:r>
          <a:endParaRPr lang="en-US" sz="4100" kern="1200" dirty="0"/>
        </a:p>
      </dsp:txBody>
      <dsp:txXfrm>
        <a:off x="3852620" y="35261"/>
        <a:ext cx="2148074" cy="1041630"/>
      </dsp:txXfrm>
    </dsp:sp>
    <dsp:sp modelId="{C97C010A-11B2-4BF5-85BF-A421312DBD2C}">
      <dsp:nvSpPr>
        <dsp:cNvPr id="0" name=""/>
        <dsp:cNvSpPr/>
      </dsp:nvSpPr>
      <dsp:spPr>
        <a:xfrm>
          <a:off x="4041502" y="1109298"/>
          <a:ext cx="221288" cy="829833"/>
        </a:xfrm>
        <a:custGeom>
          <a:avLst/>
          <a:gdLst/>
          <a:ahLst/>
          <a:cxnLst/>
          <a:rect l="0" t="0" r="0" b="0"/>
          <a:pathLst>
            <a:path>
              <a:moveTo>
                <a:pt x="0" y="0"/>
              </a:moveTo>
              <a:lnTo>
                <a:pt x="0" y="829833"/>
              </a:lnTo>
              <a:lnTo>
                <a:pt x="221288" y="829833"/>
              </a:lnTo>
            </a:path>
          </a:pathLst>
        </a:custGeom>
        <a:noFill/>
        <a:ln w="1905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522CE8-A5B9-4D21-85B0-9055C5C18C53}">
      <dsp:nvSpPr>
        <dsp:cNvPr id="0" name=""/>
        <dsp:cNvSpPr/>
      </dsp:nvSpPr>
      <dsp:spPr>
        <a:xfrm>
          <a:off x="4262791" y="1385909"/>
          <a:ext cx="2327905" cy="1106444"/>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2629488"/>
              <a:satOff val="-46437"/>
              <a:lumOff val="2248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vi-VN" sz="2400" kern="1200" dirty="0" smtClean="0"/>
            <a:t>Giảm tải ND ko cần thiết</a:t>
          </a:r>
          <a:endParaRPr lang="en-US" sz="2400" kern="1200" dirty="0"/>
        </a:p>
      </dsp:txBody>
      <dsp:txXfrm>
        <a:off x="4295198" y="1418316"/>
        <a:ext cx="2263091" cy="1041630"/>
      </dsp:txXfrm>
    </dsp:sp>
    <dsp:sp modelId="{3F37EBFD-BEA2-44B7-817C-E4059FC73000}">
      <dsp:nvSpPr>
        <dsp:cNvPr id="0" name=""/>
        <dsp:cNvSpPr/>
      </dsp:nvSpPr>
      <dsp:spPr>
        <a:xfrm>
          <a:off x="4041502" y="1109298"/>
          <a:ext cx="221288" cy="2212888"/>
        </a:xfrm>
        <a:custGeom>
          <a:avLst/>
          <a:gdLst/>
          <a:ahLst/>
          <a:cxnLst/>
          <a:rect l="0" t="0" r="0" b="0"/>
          <a:pathLst>
            <a:path>
              <a:moveTo>
                <a:pt x="0" y="0"/>
              </a:moveTo>
              <a:lnTo>
                <a:pt x="0" y="2212888"/>
              </a:lnTo>
              <a:lnTo>
                <a:pt x="221288" y="2212888"/>
              </a:lnTo>
            </a:path>
          </a:pathLst>
        </a:custGeom>
        <a:noFill/>
        <a:ln w="1905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1E8F29-D7E0-4122-9E23-B5EC802FCD20}">
      <dsp:nvSpPr>
        <dsp:cNvPr id="0" name=""/>
        <dsp:cNvSpPr/>
      </dsp:nvSpPr>
      <dsp:spPr>
        <a:xfrm>
          <a:off x="4262791" y="2768964"/>
          <a:ext cx="2430105" cy="1106444"/>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3944232"/>
              <a:satOff val="-69656"/>
              <a:lumOff val="3372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vi-VN" sz="2400" kern="1200" dirty="0" smtClean="0"/>
            <a:t>Giải quyết vấn đề đời sống</a:t>
          </a:r>
          <a:endParaRPr lang="en-US" sz="2400" kern="1200" dirty="0"/>
        </a:p>
      </dsp:txBody>
      <dsp:txXfrm>
        <a:off x="4295198" y="2801371"/>
        <a:ext cx="2365291" cy="104163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81F4FD-1410-43AF-B51C-2F759A4DB802}">
      <dsp:nvSpPr>
        <dsp:cNvPr id="0" name=""/>
        <dsp:cNvSpPr/>
      </dsp:nvSpPr>
      <dsp:spPr>
        <a:xfrm rot="16200000">
          <a:off x="-708803" y="709749"/>
          <a:ext cx="3878263" cy="2458764"/>
        </a:xfrm>
        <a:prstGeom prst="flowChartManualOperation">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0" tIns="0" rIns="215900" bIns="0" numCol="1" spcCol="1270" anchor="t" anchorCtr="0">
          <a:noAutofit/>
        </a:bodyPr>
        <a:lstStyle/>
        <a:p>
          <a:pPr lvl="0" algn="l" defTabSz="1511300">
            <a:lnSpc>
              <a:spcPct val="90000"/>
            </a:lnSpc>
            <a:spcBef>
              <a:spcPct val="0"/>
            </a:spcBef>
            <a:spcAft>
              <a:spcPct val="35000"/>
            </a:spcAft>
          </a:pPr>
          <a:r>
            <a:rPr lang="vi-VN" sz="3400" kern="1200" dirty="0" smtClean="0"/>
            <a:t>Đa môn</a:t>
          </a:r>
          <a:endParaRPr lang="en-US" sz="3400" kern="1200" dirty="0"/>
        </a:p>
        <a:p>
          <a:pPr marL="228600" lvl="1" indent="-228600" algn="l" defTabSz="1200150">
            <a:lnSpc>
              <a:spcPct val="90000"/>
            </a:lnSpc>
            <a:spcBef>
              <a:spcPct val="0"/>
            </a:spcBef>
            <a:spcAft>
              <a:spcPct val="15000"/>
            </a:spcAft>
            <a:buChar char="••"/>
          </a:pPr>
          <a:r>
            <a:rPr lang="vi-VN" sz="2700" kern="1200" dirty="0" smtClean="0"/>
            <a:t>Nội môn</a:t>
          </a:r>
          <a:endParaRPr lang="en-US" sz="2700" kern="1200" dirty="0"/>
        </a:p>
        <a:p>
          <a:pPr marL="228600" lvl="1" indent="-228600" algn="l" defTabSz="1200150">
            <a:lnSpc>
              <a:spcPct val="90000"/>
            </a:lnSpc>
            <a:spcBef>
              <a:spcPct val="0"/>
            </a:spcBef>
            <a:spcAft>
              <a:spcPct val="15000"/>
            </a:spcAft>
            <a:buChar char="••"/>
          </a:pPr>
          <a:r>
            <a:rPr lang="vi-VN" sz="2700" kern="1200" dirty="0" smtClean="0"/>
            <a:t>Lồng ghép</a:t>
          </a:r>
          <a:endParaRPr lang="en-US" sz="2700" kern="1200" dirty="0"/>
        </a:p>
      </dsp:txBody>
      <dsp:txXfrm rot="5400000">
        <a:off x="947" y="775652"/>
        <a:ext cx="2458764" cy="2326957"/>
      </dsp:txXfrm>
    </dsp:sp>
    <dsp:sp modelId="{D265CAD0-449D-4D69-9276-D9FA23D1085D}">
      <dsp:nvSpPr>
        <dsp:cNvPr id="0" name=""/>
        <dsp:cNvSpPr/>
      </dsp:nvSpPr>
      <dsp:spPr>
        <a:xfrm rot="16200000">
          <a:off x="1934368" y="709749"/>
          <a:ext cx="3878263" cy="2458764"/>
        </a:xfrm>
        <a:prstGeom prst="flowChartManualOperation">
          <a:avLst/>
        </a:prstGeom>
        <a:solidFill>
          <a:schemeClr val="accent4">
            <a:hueOff val="-962355"/>
            <a:satOff val="38823"/>
            <a:lumOff val="-813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0" tIns="0" rIns="215900" bIns="0" numCol="1" spcCol="1270" anchor="t" anchorCtr="0">
          <a:noAutofit/>
        </a:bodyPr>
        <a:lstStyle/>
        <a:p>
          <a:pPr lvl="0" algn="l" defTabSz="1511300">
            <a:lnSpc>
              <a:spcPct val="90000"/>
            </a:lnSpc>
            <a:spcBef>
              <a:spcPct val="0"/>
            </a:spcBef>
            <a:spcAft>
              <a:spcPct val="35000"/>
            </a:spcAft>
          </a:pPr>
          <a:r>
            <a:rPr lang="vi-VN" sz="3400" kern="1200" dirty="0" smtClean="0"/>
            <a:t>Liên môn</a:t>
          </a:r>
          <a:endParaRPr lang="en-US" sz="3400" kern="1200" dirty="0"/>
        </a:p>
        <a:p>
          <a:pPr marL="228600" lvl="1" indent="-228600" algn="l" defTabSz="1200150">
            <a:lnSpc>
              <a:spcPct val="90000"/>
            </a:lnSpc>
            <a:spcBef>
              <a:spcPct val="0"/>
            </a:spcBef>
            <a:spcAft>
              <a:spcPct val="15000"/>
            </a:spcAft>
            <a:buChar char="••"/>
          </a:pPr>
          <a:r>
            <a:rPr lang="vi-VN" sz="2700" kern="1200" dirty="0" smtClean="0"/>
            <a:t>Hai hay nhiều môn</a:t>
          </a:r>
          <a:endParaRPr lang="en-US" sz="2700" kern="1200" dirty="0"/>
        </a:p>
        <a:p>
          <a:pPr marL="228600" lvl="1" indent="-228600" algn="l" defTabSz="1200150">
            <a:lnSpc>
              <a:spcPct val="90000"/>
            </a:lnSpc>
            <a:spcBef>
              <a:spcPct val="0"/>
            </a:spcBef>
            <a:spcAft>
              <a:spcPct val="15000"/>
            </a:spcAft>
            <a:buChar char="••"/>
          </a:pPr>
          <a:r>
            <a:rPr lang="vi-VN" sz="2700" kern="1200" dirty="0" smtClean="0"/>
            <a:t>Chủ đề dạy học</a:t>
          </a:r>
          <a:endParaRPr lang="en-US" sz="2700" kern="1200" dirty="0"/>
        </a:p>
      </dsp:txBody>
      <dsp:txXfrm rot="5400000">
        <a:off x="2644118" y="775652"/>
        <a:ext cx="2458764" cy="2326957"/>
      </dsp:txXfrm>
    </dsp:sp>
    <dsp:sp modelId="{C42313AB-7E23-4E0B-9465-F9CB20BF7D99}">
      <dsp:nvSpPr>
        <dsp:cNvPr id="0" name=""/>
        <dsp:cNvSpPr/>
      </dsp:nvSpPr>
      <dsp:spPr>
        <a:xfrm rot="16200000">
          <a:off x="4577540" y="709749"/>
          <a:ext cx="3878263" cy="2458764"/>
        </a:xfrm>
        <a:prstGeom prst="flowChartManualOperation">
          <a:avLst/>
        </a:prstGeom>
        <a:solidFill>
          <a:schemeClr val="accent4">
            <a:hueOff val="-1924709"/>
            <a:satOff val="77646"/>
            <a:lumOff val="-1627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0" tIns="0" rIns="215900" bIns="0" numCol="1" spcCol="1270" anchor="t" anchorCtr="0">
          <a:noAutofit/>
        </a:bodyPr>
        <a:lstStyle/>
        <a:p>
          <a:pPr lvl="0" algn="l" defTabSz="1511300">
            <a:lnSpc>
              <a:spcPct val="90000"/>
            </a:lnSpc>
            <a:spcBef>
              <a:spcPct val="0"/>
            </a:spcBef>
            <a:spcAft>
              <a:spcPct val="35000"/>
            </a:spcAft>
          </a:pPr>
          <a:r>
            <a:rPr lang="vi-VN" sz="3400" kern="1200" dirty="0" smtClean="0"/>
            <a:t>Xuyên môn</a:t>
          </a:r>
          <a:endParaRPr lang="en-US" sz="3400" kern="1200" dirty="0"/>
        </a:p>
        <a:p>
          <a:pPr marL="228600" lvl="1" indent="-228600" algn="l" defTabSz="1200150">
            <a:lnSpc>
              <a:spcPct val="90000"/>
            </a:lnSpc>
            <a:spcBef>
              <a:spcPct val="0"/>
            </a:spcBef>
            <a:spcAft>
              <a:spcPct val="15000"/>
            </a:spcAft>
            <a:buChar char="••"/>
          </a:pPr>
          <a:r>
            <a:rPr lang="vi-VN" sz="2700" kern="1200" dirty="0" smtClean="0"/>
            <a:t>Dự án học tập</a:t>
          </a:r>
          <a:endParaRPr lang="en-US" sz="2700" kern="1200" dirty="0"/>
        </a:p>
        <a:p>
          <a:pPr marL="228600" lvl="1" indent="-228600" algn="l" defTabSz="1200150">
            <a:lnSpc>
              <a:spcPct val="90000"/>
            </a:lnSpc>
            <a:spcBef>
              <a:spcPct val="0"/>
            </a:spcBef>
            <a:spcAft>
              <a:spcPct val="15000"/>
            </a:spcAft>
            <a:buChar char="••"/>
          </a:pPr>
          <a:r>
            <a:rPr lang="vi-VN" sz="2700" kern="1200" dirty="0" smtClean="0"/>
            <a:t>Yêu cầu của hs</a:t>
          </a:r>
          <a:endParaRPr lang="en-US" sz="2700" kern="1200" dirty="0"/>
        </a:p>
      </dsp:txBody>
      <dsp:txXfrm rot="5400000">
        <a:off x="5287290" y="775652"/>
        <a:ext cx="2458764" cy="23269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045BF1-1ED3-4035-99DB-44C07E1D69A8}">
      <dsp:nvSpPr>
        <dsp:cNvPr id="0" name=""/>
        <dsp:cNvSpPr/>
      </dsp:nvSpPr>
      <dsp:spPr>
        <a:xfrm>
          <a:off x="1206502" y="1839"/>
          <a:ext cx="1660600" cy="1412843"/>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err="1" smtClean="0"/>
            <a:t>Quan</a:t>
          </a:r>
          <a:r>
            <a:rPr lang="en-US" sz="2800" kern="1200" dirty="0" smtClean="0"/>
            <a:t> </a:t>
          </a:r>
          <a:r>
            <a:rPr lang="en-US" sz="2800" kern="1200" dirty="0" err="1" smtClean="0"/>
            <a:t>điểm</a:t>
          </a:r>
          <a:endParaRPr lang="en-US" sz="2800" kern="1200" dirty="0"/>
        </a:p>
      </dsp:txBody>
      <dsp:txXfrm>
        <a:off x="1449691" y="208745"/>
        <a:ext cx="1174222" cy="999031"/>
      </dsp:txXfrm>
    </dsp:sp>
    <dsp:sp modelId="{E62F7C66-28B9-4074-8CED-3CE8CADA8E92}">
      <dsp:nvSpPr>
        <dsp:cNvPr id="0" name=""/>
        <dsp:cNvSpPr/>
      </dsp:nvSpPr>
      <dsp:spPr>
        <a:xfrm>
          <a:off x="1627078" y="1529406"/>
          <a:ext cx="819449" cy="819449"/>
        </a:xfrm>
        <a:prstGeom prst="mathPlus">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a:off x="1735696" y="1842763"/>
        <a:ext cx="602213" cy="192735"/>
      </dsp:txXfrm>
    </dsp:sp>
    <dsp:sp modelId="{2C08B5A1-048C-40F0-9054-C54C02E78983}">
      <dsp:nvSpPr>
        <dsp:cNvPr id="0" name=""/>
        <dsp:cNvSpPr/>
      </dsp:nvSpPr>
      <dsp:spPr>
        <a:xfrm>
          <a:off x="1206502" y="2463579"/>
          <a:ext cx="1660600" cy="1412843"/>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err="1" smtClean="0"/>
            <a:t>Kĩ</a:t>
          </a:r>
          <a:r>
            <a:rPr lang="en-US" sz="2800" kern="1200" dirty="0" smtClean="0"/>
            <a:t> </a:t>
          </a:r>
          <a:r>
            <a:rPr lang="en-US" sz="2800" kern="1200" dirty="0" err="1" smtClean="0"/>
            <a:t>thuật</a:t>
          </a:r>
          <a:r>
            <a:rPr lang="en-US" sz="2800" kern="1200" dirty="0" smtClean="0"/>
            <a:t>/</a:t>
          </a:r>
          <a:r>
            <a:rPr lang="en-US" sz="2800" kern="1200" dirty="0" err="1" smtClean="0"/>
            <a:t>pp</a:t>
          </a:r>
          <a:endParaRPr lang="en-US" sz="2800" kern="1200" dirty="0"/>
        </a:p>
      </dsp:txBody>
      <dsp:txXfrm>
        <a:off x="1449691" y="2670485"/>
        <a:ext cx="1174222" cy="999031"/>
      </dsp:txXfrm>
    </dsp:sp>
    <dsp:sp modelId="{F3DB9DCD-D2A3-4B6A-8EFD-D7471C7AA96B}">
      <dsp:nvSpPr>
        <dsp:cNvPr id="0" name=""/>
        <dsp:cNvSpPr/>
      </dsp:nvSpPr>
      <dsp:spPr>
        <a:xfrm>
          <a:off x="3079029" y="1676342"/>
          <a:ext cx="449284" cy="52557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n-US" sz="2200" kern="1200"/>
        </a:p>
      </dsp:txBody>
      <dsp:txXfrm>
        <a:off x="3079029" y="1781457"/>
        <a:ext cx="314499" cy="315347"/>
      </dsp:txXfrm>
    </dsp:sp>
    <dsp:sp modelId="{22A2A689-A169-43D7-9B28-1564EA49DA76}">
      <dsp:nvSpPr>
        <dsp:cNvPr id="0" name=""/>
        <dsp:cNvSpPr/>
      </dsp:nvSpPr>
      <dsp:spPr>
        <a:xfrm>
          <a:off x="3714809" y="526287"/>
          <a:ext cx="2825687" cy="2825687"/>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610" tIns="54610" rIns="54610" bIns="54610" numCol="1" spcCol="1270" anchor="ctr" anchorCtr="0">
          <a:noAutofit/>
        </a:bodyPr>
        <a:lstStyle/>
        <a:p>
          <a:pPr lvl="0" algn="ctr" defTabSz="1911350">
            <a:lnSpc>
              <a:spcPct val="90000"/>
            </a:lnSpc>
            <a:spcBef>
              <a:spcPct val="0"/>
            </a:spcBef>
            <a:spcAft>
              <a:spcPct val="35000"/>
            </a:spcAft>
          </a:pPr>
          <a:r>
            <a:rPr lang="en-US" sz="4300" kern="1200" dirty="0" err="1" smtClean="0"/>
            <a:t>Hoạt</a:t>
          </a:r>
          <a:r>
            <a:rPr lang="en-US" sz="4300" kern="1200" dirty="0" smtClean="0"/>
            <a:t> </a:t>
          </a:r>
          <a:r>
            <a:rPr lang="en-US" sz="4300" kern="1200" dirty="0" err="1" smtClean="0"/>
            <a:t>động</a:t>
          </a:r>
          <a:r>
            <a:rPr lang="en-US" sz="4300" kern="1200" dirty="0" smtClean="0"/>
            <a:t> </a:t>
          </a:r>
          <a:r>
            <a:rPr lang="en-US" sz="4300" kern="1200" dirty="0" err="1" smtClean="0"/>
            <a:t>dạy</a:t>
          </a:r>
          <a:r>
            <a:rPr lang="en-US" sz="4300" kern="1200" dirty="0" smtClean="0"/>
            <a:t> </a:t>
          </a:r>
          <a:r>
            <a:rPr lang="en-US" sz="4300" kern="1200" dirty="0" err="1" smtClean="0"/>
            <a:t>học</a:t>
          </a:r>
          <a:endParaRPr lang="en-US" sz="4300" kern="1200" dirty="0"/>
        </a:p>
      </dsp:txBody>
      <dsp:txXfrm>
        <a:off x="4128621" y="940099"/>
        <a:ext cx="1998063" cy="1998063"/>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063A81-3C40-44D5-A099-91111556E3D9}">
      <dsp:nvSpPr>
        <dsp:cNvPr id="0" name=""/>
        <dsp:cNvSpPr/>
      </dsp:nvSpPr>
      <dsp:spPr>
        <a:xfrm>
          <a:off x="4478509" y="2637218"/>
          <a:ext cx="1915861" cy="1241044"/>
        </a:xfrm>
        <a:prstGeom prst="roundRect">
          <a:avLst>
            <a:gd name="adj" fmla="val 10000"/>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285750" lvl="1" indent="-285750" algn="l" defTabSz="1333500">
            <a:lnSpc>
              <a:spcPct val="90000"/>
            </a:lnSpc>
            <a:spcBef>
              <a:spcPct val="0"/>
            </a:spcBef>
            <a:spcAft>
              <a:spcPct val="15000"/>
            </a:spcAft>
            <a:buChar char="••"/>
          </a:pPr>
          <a:r>
            <a:rPr lang="vi-VN" sz="3000" kern="1200" dirty="0" smtClean="0"/>
            <a:t>Anh</a:t>
          </a:r>
          <a:endParaRPr lang="en-US" sz="3000" kern="1200" dirty="0"/>
        </a:p>
      </dsp:txBody>
      <dsp:txXfrm>
        <a:off x="5080529" y="2974741"/>
        <a:ext cx="1286579" cy="876259"/>
      </dsp:txXfrm>
    </dsp:sp>
    <dsp:sp modelId="{FFA0F0F2-F725-46B5-91F0-F6D8DAE55CDA}">
      <dsp:nvSpPr>
        <dsp:cNvPr id="0" name=""/>
        <dsp:cNvSpPr/>
      </dsp:nvSpPr>
      <dsp:spPr>
        <a:xfrm>
          <a:off x="1352629" y="2637218"/>
          <a:ext cx="1915861" cy="1241044"/>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285750" lvl="1" indent="-285750" algn="l" defTabSz="1333500">
            <a:lnSpc>
              <a:spcPct val="90000"/>
            </a:lnSpc>
            <a:spcBef>
              <a:spcPct val="0"/>
            </a:spcBef>
            <a:spcAft>
              <a:spcPct val="15000"/>
            </a:spcAft>
            <a:buChar char="••"/>
          </a:pPr>
          <a:r>
            <a:rPr lang="vi-VN" sz="3000" kern="1200" dirty="0" smtClean="0"/>
            <a:t>Sinh</a:t>
          </a:r>
          <a:endParaRPr lang="en-US" sz="3000" kern="1200" dirty="0"/>
        </a:p>
      </dsp:txBody>
      <dsp:txXfrm>
        <a:off x="1379891" y="2974741"/>
        <a:ext cx="1286579" cy="876259"/>
      </dsp:txXfrm>
    </dsp:sp>
    <dsp:sp modelId="{1141BAA1-AB59-40F0-A0D5-97482F3BAFDC}">
      <dsp:nvSpPr>
        <dsp:cNvPr id="0" name=""/>
        <dsp:cNvSpPr/>
      </dsp:nvSpPr>
      <dsp:spPr>
        <a:xfrm>
          <a:off x="4478509" y="0"/>
          <a:ext cx="1915861" cy="1241044"/>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285750" lvl="1" indent="-285750" algn="l" defTabSz="1333500">
            <a:lnSpc>
              <a:spcPct val="90000"/>
            </a:lnSpc>
            <a:spcBef>
              <a:spcPct val="0"/>
            </a:spcBef>
            <a:spcAft>
              <a:spcPct val="15000"/>
            </a:spcAft>
            <a:buChar char="••"/>
          </a:pPr>
          <a:r>
            <a:rPr lang="vi-VN" sz="3000" kern="1200" dirty="0" smtClean="0"/>
            <a:t>Hóa</a:t>
          </a:r>
          <a:endParaRPr lang="en-US" sz="3000" kern="1200" dirty="0"/>
        </a:p>
      </dsp:txBody>
      <dsp:txXfrm>
        <a:off x="5080529" y="27262"/>
        <a:ext cx="1286579" cy="876259"/>
      </dsp:txXfrm>
    </dsp:sp>
    <dsp:sp modelId="{731E3AE7-1AC8-4863-90F9-1C0980097256}">
      <dsp:nvSpPr>
        <dsp:cNvPr id="0" name=""/>
        <dsp:cNvSpPr/>
      </dsp:nvSpPr>
      <dsp:spPr>
        <a:xfrm>
          <a:off x="1352629" y="0"/>
          <a:ext cx="1915861" cy="1241044"/>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285750" lvl="1" indent="-285750" algn="l" defTabSz="1333500">
            <a:lnSpc>
              <a:spcPct val="90000"/>
            </a:lnSpc>
            <a:spcBef>
              <a:spcPct val="0"/>
            </a:spcBef>
            <a:spcAft>
              <a:spcPct val="15000"/>
            </a:spcAft>
            <a:buChar char="••"/>
          </a:pPr>
          <a:r>
            <a:rPr lang="vi-VN" sz="3000" kern="1200" dirty="0" smtClean="0"/>
            <a:t>Lý</a:t>
          </a:r>
          <a:endParaRPr lang="en-US" sz="3000" kern="1200" dirty="0"/>
        </a:p>
      </dsp:txBody>
      <dsp:txXfrm>
        <a:off x="1379891" y="27262"/>
        <a:ext cx="1286579" cy="876259"/>
      </dsp:txXfrm>
    </dsp:sp>
    <dsp:sp modelId="{B195EF4B-AD4D-4432-9601-6F29DE735D06}">
      <dsp:nvSpPr>
        <dsp:cNvPr id="0" name=""/>
        <dsp:cNvSpPr/>
      </dsp:nvSpPr>
      <dsp:spPr>
        <a:xfrm>
          <a:off x="2155429" y="221060"/>
          <a:ext cx="1679287" cy="1679287"/>
        </a:xfrm>
        <a:prstGeom prst="pieWedg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r>
            <a:rPr lang="vi-VN" sz="3000" kern="1200" dirty="0" smtClean="0"/>
            <a:t>Toán</a:t>
          </a:r>
          <a:endParaRPr lang="en-US" sz="3000" kern="1200" dirty="0"/>
        </a:p>
      </dsp:txBody>
      <dsp:txXfrm>
        <a:off x="2647281" y="712912"/>
        <a:ext cx="1187435" cy="1187435"/>
      </dsp:txXfrm>
    </dsp:sp>
    <dsp:sp modelId="{7474BD51-09BA-4B43-BE25-3B5D94A05E62}">
      <dsp:nvSpPr>
        <dsp:cNvPr id="0" name=""/>
        <dsp:cNvSpPr/>
      </dsp:nvSpPr>
      <dsp:spPr>
        <a:xfrm rot="5400000">
          <a:off x="3912282" y="221060"/>
          <a:ext cx="1679287" cy="1679287"/>
        </a:xfrm>
        <a:prstGeom prst="pieWedg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r>
            <a:rPr lang="vi-VN" sz="3000" kern="1200" dirty="0" smtClean="0"/>
            <a:t>Toán</a:t>
          </a:r>
          <a:endParaRPr lang="en-US" sz="3000" kern="1200" dirty="0"/>
        </a:p>
      </dsp:txBody>
      <dsp:txXfrm rot="-5400000">
        <a:off x="3912282" y="712912"/>
        <a:ext cx="1187435" cy="1187435"/>
      </dsp:txXfrm>
    </dsp:sp>
    <dsp:sp modelId="{300D308C-DE1F-40F2-941A-271B706C2093}">
      <dsp:nvSpPr>
        <dsp:cNvPr id="0" name=""/>
        <dsp:cNvSpPr/>
      </dsp:nvSpPr>
      <dsp:spPr>
        <a:xfrm rot="10800000">
          <a:off x="3912282" y="1977914"/>
          <a:ext cx="1679287" cy="1679287"/>
        </a:xfrm>
        <a:prstGeom prst="pieWedg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r>
            <a:rPr lang="vi-VN" sz="3000" kern="1200" dirty="0" smtClean="0"/>
            <a:t>Toán</a:t>
          </a:r>
          <a:endParaRPr lang="en-US" sz="3000" kern="1200" dirty="0"/>
        </a:p>
      </dsp:txBody>
      <dsp:txXfrm rot="10800000">
        <a:off x="3912282" y="1977914"/>
        <a:ext cx="1187435" cy="1187435"/>
      </dsp:txXfrm>
    </dsp:sp>
    <dsp:sp modelId="{1038E06C-FA20-4CB2-AB7A-EAEF06680EF4}">
      <dsp:nvSpPr>
        <dsp:cNvPr id="0" name=""/>
        <dsp:cNvSpPr/>
      </dsp:nvSpPr>
      <dsp:spPr>
        <a:xfrm rot="16200000">
          <a:off x="2155429" y="1977914"/>
          <a:ext cx="1679287" cy="1679287"/>
        </a:xfrm>
        <a:prstGeom prst="pieWedg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r>
            <a:rPr lang="vi-VN" sz="3000" kern="1200" dirty="0" smtClean="0"/>
            <a:t>Toán</a:t>
          </a:r>
          <a:endParaRPr lang="en-US" sz="3000" kern="1200" dirty="0"/>
        </a:p>
      </dsp:txBody>
      <dsp:txXfrm rot="5400000">
        <a:off x="2647281" y="1977914"/>
        <a:ext cx="1187435" cy="1187435"/>
      </dsp:txXfrm>
    </dsp:sp>
    <dsp:sp modelId="{F6F7CBFA-621D-4121-8C0C-22BF21308E34}">
      <dsp:nvSpPr>
        <dsp:cNvPr id="0" name=""/>
        <dsp:cNvSpPr/>
      </dsp:nvSpPr>
      <dsp:spPr>
        <a:xfrm>
          <a:off x="3583599" y="1590087"/>
          <a:ext cx="579800" cy="504174"/>
        </a:xfrm>
        <a:prstGeom prst="circularArrow">
          <a:avLst/>
        </a:prstGeom>
        <a:solidFill>
          <a:schemeClr val="accent2">
            <a:tint val="4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5730DE-24C8-481A-81E5-9F68069BC1B7}">
      <dsp:nvSpPr>
        <dsp:cNvPr id="0" name=""/>
        <dsp:cNvSpPr/>
      </dsp:nvSpPr>
      <dsp:spPr>
        <a:xfrm rot="10800000">
          <a:off x="3583599" y="1784000"/>
          <a:ext cx="579800" cy="504174"/>
        </a:xfrm>
        <a:prstGeom prst="circularArrow">
          <a:avLst/>
        </a:prstGeom>
        <a:solidFill>
          <a:schemeClr val="accent2">
            <a:tint val="4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BF319A-E682-4F33-99C0-FD38933401DF}">
      <dsp:nvSpPr>
        <dsp:cNvPr id="0" name=""/>
        <dsp:cNvSpPr/>
      </dsp:nvSpPr>
      <dsp:spPr>
        <a:xfrm>
          <a:off x="864" y="0"/>
          <a:ext cx="1344659" cy="556736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vi-VN" sz="1900" kern="1200" dirty="0" smtClean="0"/>
            <a:t>Tuyên truyền</a:t>
          </a:r>
          <a:endParaRPr lang="en-US" sz="1900" kern="1200" dirty="0"/>
        </a:p>
      </dsp:txBody>
      <dsp:txXfrm>
        <a:off x="864" y="2226945"/>
        <a:ext cx="1344659" cy="2226945"/>
      </dsp:txXfrm>
    </dsp:sp>
    <dsp:sp modelId="{0CD053DF-D79E-4E25-8A63-851A0F2BEB61}">
      <dsp:nvSpPr>
        <dsp:cNvPr id="0" name=""/>
        <dsp:cNvSpPr/>
      </dsp:nvSpPr>
      <dsp:spPr>
        <a:xfrm>
          <a:off x="41204" y="334041"/>
          <a:ext cx="1263980" cy="1853931"/>
        </a:xfrm>
        <a:prstGeom prst="ellipse">
          <a:avLst/>
        </a:prstGeom>
        <a:solidFill>
          <a:schemeClr val="accent3">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75EC49-0146-4F0B-90E4-D4ABA2B19386}">
      <dsp:nvSpPr>
        <dsp:cNvPr id="0" name=""/>
        <dsp:cNvSpPr/>
      </dsp:nvSpPr>
      <dsp:spPr>
        <a:xfrm>
          <a:off x="1385864" y="0"/>
          <a:ext cx="1344659" cy="5567363"/>
        </a:xfrm>
        <a:prstGeom prst="roundRect">
          <a:avLst>
            <a:gd name="adj" fmla="val 10000"/>
          </a:avLst>
        </a:prstGeom>
        <a:solidFill>
          <a:schemeClr val="accent3">
            <a:hueOff val="-308336"/>
            <a:satOff val="-24697"/>
            <a:lumOff val="-2843"/>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vi-VN" sz="1900" kern="1200" dirty="0" smtClean="0"/>
            <a:t>Nghiên cứu/phòng</a:t>
          </a:r>
          <a:endParaRPr lang="en-US" sz="1900" kern="1200" dirty="0"/>
        </a:p>
      </dsp:txBody>
      <dsp:txXfrm>
        <a:off x="1385864" y="2226945"/>
        <a:ext cx="1344659" cy="2226945"/>
      </dsp:txXfrm>
    </dsp:sp>
    <dsp:sp modelId="{36BF59BA-07F2-4E66-B4AE-5A710E3F31B0}">
      <dsp:nvSpPr>
        <dsp:cNvPr id="0" name=""/>
        <dsp:cNvSpPr/>
      </dsp:nvSpPr>
      <dsp:spPr>
        <a:xfrm>
          <a:off x="1426203" y="334041"/>
          <a:ext cx="1263980" cy="1853931"/>
        </a:xfrm>
        <a:prstGeom prst="ellipse">
          <a:avLst/>
        </a:prstGeom>
        <a:solidFill>
          <a:schemeClr val="accent3">
            <a:tint val="50000"/>
            <a:hueOff val="-251710"/>
            <a:satOff val="-20886"/>
            <a:lumOff val="-182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C0A054F-3272-434D-BF9E-AC50CAB289F5}">
      <dsp:nvSpPr>
        <dsp:cNvPr id="0" name=""/>
        <dsp:cNvSpPr/>
      </dsp:nvSpPr>
      <dsp:spPr>
        <a:xfrm>
          <a:off x="2770863" y="0"/>
          <a:ext cx="1344659" cy="5567363"/>
        </a:xfrm>
        <a:prstGeom prst="roundRect">
          <a:avLst>
            <a:gd name="adj" fmla="val 10000"/>
          </a:avLst>
        </a:prstGeom>
        <a:solidFill>
          <a:schemeClr val="accent3">
            <a:hueOff val="-616671"/>
            <a:satOff val="-49393"/>
            <a:lumOff val="-568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vi-VN" sz="1900" kern="1200" dirty="0" smtClean="0"/>
            <a:t>Chế tạo/Cải tạo</a:t>
          </a:r>
          <a:endParaRPr lang="en-US" sz="1900" kern="1200" dirty="0"/>
        </a:p>
      </dsp:txBody>
      <dsp:txXfrm>
        <a:off x="2770863" y="2226945"/>
        <a:ext cx="1344659" cy="2226945"/>
      </dsp:txXfrm>
    </dsp:sp>
    <dsp:sp modelId="{A2B5C881-FBA2-4FD0-8C9A-331348C6FC54}">
      <dsp:nvSpPr>
        <dsp:cNvPr id="0" name=""/>
        <dsp:cNvSpPr/>
      </dsp:nvSpPr>
      <dsp:spPr>
        <a:xfrm>
          <a:off x="2811203" y="334041"/>
          <a:ext cx="1263980" cy="1853931"/>
        </a:xfrm>
        <a:prstGeom prst="ellipse">
          <a:avLst/>
        </a:prstGeom>
        <a:solidFill>
          <a:schemeClr val="accent3">
            <a:tint val="50000"/>
            <a:hueOff val="-503420"/>
            <a:satOff val="-41771"/>
            <a:lumOff val="-365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D8C4695-FA98-4E1E-822F-5FD99B579598}">
      <dsp:nvSpPr>
        <dsp:cNvPr id="0" name=""/>
        <dsp:cNvSpPr/>
      </dsp:nvSpPr>
      <dsp:spPr>
        <a:xfrm>
          <a:off x="164655" y="4453890"/>
          <a:ext cx="3787076" cy="835104"/>
        </a:xfrm>
        <a:prstGeom prst="leftRightArrow">
          <a:avLst/>
        </a:prstGeom>
        <a:solidFill>
          <a:schemeClr val="accent3">
            <a:tint val="4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2BB9E9-D0A0-47DF-B6D9-6EA3F63FF2CF}">
      <dsp:nvSpPr>
        <dsp:cNvPr id="0" name=""/>
        <dsp:cNvSpPr/>
      </dsp:nvSpPr>
      <dsp:spPr>
        <a:xfrm>
          <a:off x="0" y="746901"/>
          <a:ext cx="4116388" cy="907200"/>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C6EC4B0-8933-455C-9D68-2C8E1A9D4B4E}">
      <dsp:nvSpPr>
        <dsp:cNvPr id="0" name=""/>
        <dsp:cNvSpPr/>
      </dsp:nvSpPr>
      <dsp:spPr>
        <a:xfrm>
          <a:off x="205819" y="215541"/>
          <a:ext cx="2881471" cy="106272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913" tIns="0" rIns="108913" bIns="0" numCol="1" spcCol="1270" anchor="ctr" anchorCtr="0">
          <a:noAutofit/>
        </a:bodyPr>
        <a:lstStyle/>
        <a:p>
          <a:pPr lvl="0" algn="l" defTabSz="1600200">
            <a:lnSpc>
              <a:spcPct val="90000"/>
            </a:lnSpc>
            <a:spcBef>
              <a:spcPct val="0"/>
            </a:spcBef>
            <a:spcAft>
              <a:spcPct val="35000"/>
            </a:spcAft>
          </a:pPr>
          <a:r>
            <a:rPr lang="vi-VN" sz="3600" kern="1200" dirty="0" smtClean="0"/>
            <a:t>Trình độ HS</a:t>
          </a:r>
          <a:endParaRPr lang="en-US" sz="3600" kern="1200" dirty="0"/>
        </a:p>
      </dsp:txBody>
      <dsp:txXfrm>
        <a:off x="257697" y="267419"/>
        <a:ext cx="2777715" cy="958964"/>
      </dsp:txXfrm>
    </dsp:sp>
    <dsp:sp modelId="{4286E43F-2B79-4EF8-A9AD-87DF508A0BF6}">
      <dsp:nvSpPr>
        <dsp:cNvPr id="0" name=""/>
        <dsp:cNvSpPr/>
      </dsp:nvSpPr>
      <dsp:spPr>
        <a:xfrm>
          <a:off x="0" y="2379861"/>
          <a:ext cx="4116388" cy="907200"/>
        </a:xfrm>
        <a:prstGeom prst="rect">
          <a:avLst/>
        </a:prstGeom>
        <a:solidFill>
          <a:schemeClr val="lt1">
            <a:alpha val="90000"/>
            <a:hueOff val="0"/>
            <a:satOff val="0"/>
            <a:lumOff val="0"/>
            <a:alphaOff val="0"/>
          </a:schemeClr>
        </a:solidFill>
        <a:ln w="19050" cap="flat" cmpd="sng" algn="ctr">
          <a:solidFill>
            <a:schemeClr val="accent5">
              <a:hueOff val="1972116"/>
              <a:satOff val="-34828"/>
              <a:lumOff val="16863"/>
              <a:alphaOff val="0"/>
            </a:schemeClr>
          </a:solidFill>
          <a:prstDash val="solid"/>
        </a:ln>
        <a:effectLst/>
      </dsp:spPr>
      <dsp:style>
        <a:lnRef idx="2">
          <a:scrgbClr r="0" g="0" b="0"/>
        </a:lnRef>
        <a:fillRef idx="1">
          <a:scrgbClr r="0" g="0" b="0"/>
        </a:fillRef>
        <a:effectRef idx="0">
          <a:scrgbClr r="0" g="0" b="0"/>
        </a:effectRef>
        <a:fontRef idx="minor"/>
      </dsp:style>
    </dsp:sp>
    <dsp:sp modelId="{E1647BF8-548D-4646-97A5-994F0A37CEE9}">
      <dsp:nvSpPr>
        <dsp:cNvPr id="0" name=""/>
        <dsp:cNvSpPr/>
      </dsp:nvSpPr>
      <dsp:spPr>
        <a:xfrm>
          <a:off x="205819" y="1848501"/>
          <a:ext cx="2881471" cy="1062720"/>
        </a:xfrm>
        <a:prstGeom prst="roundRect">
          <a:avLst/>
        </a:prstGeom>
        <a:solidFill>
          <a:schemeClr val="accent5">
            <a:hueOff val="1972116"/>
            <a:satOff val="-34828"/>
            <a:lumOff val="16863"/>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913" tIns="0" rIns="108913" bIns="0" numCol="1" spcCol="1270" anchor="ctr" anchorCtr="0">
          <a:noAutofit/>
        </a:bodyPr>
        <a:lstStyle/>
        <a:p>
          <a:pPr lvl="0" algn="l" defTabSz="1600200">
            <a:lnSpc>
              <a:spcPct val="90000"/>
            </a:lnSpc>
            <a:spcBef>
              <a:spcPct val="0"/>
            </a:spcBef>
            <a:spcAft>
              <a:spcPct val="35000"/>
            </a:spcAft>
          </a:pPr>
          <a:r>
            <a:rPr lang="vi-VN" sz="3600" kern="1200" dirty="0" smtClean="0"/>
            <a:t>Nội dung dạy</a:t>
          </a:r>
          <a:endParaRPr lang="en-US" sz="3600" kern="1200" dirty="0"/>
        </a:p>
      </dsp:txBody>
      <dsp:txXfrm>
        <a:off x="257697" y="1900379"/>
        <a:ext cx="2777715" cy="958964"/>
      </dsp:txXfrm>
    </dsp:sp>
    <dsp:sp modelId="{2A999EBF-E26F-4D13-8537-AF7DCFA36A28}">
      <dsp:nvSpPr>
        <dsp:cNvPr id="0" name=""/>
        <dsp:cNvSpPr/>
      </dsp:nvSpPr>
      <dsp:spPr>
        <a:xfrm>
          <a:off x="0" y="4012821"/>
          <a:ext cx="4116388" cy="907200"/>
        </a:xfrm>
        <a:prstGeom prst="rect">
          <a:avLst/>
        </a:prstGeom>
        <a:solidFill>
          <a:schemeClr val="lt1">
            <a:alpha val="90000"/>
            <a:hueOff val="0"/>
            <a:satOff val="0"/>
            <a:lumOff val="0"/>
            <a:alphaOff val="0"/>
          </a:schemeClr>
        </a:solidFill>
        <a:ln w="19050" cap="flat" cmpd="sng" algn="ctr">
          <a:solidFill>
            <a:schemeClr val="accent5">
              <a:hueOff val="3944232"/>
              <a:satOff val="-69656"/>
              <a:lumOff val="33727"/>
              <a:alphaOff val="0"/>
            </a:schemeClr>
          </a:solidFill>
          <a:prstDash val="solid"/>
        </a:ln>
        <a:effectLst/>
      </dsp:spPr>
      <dsp:style>
        <a:lnRef idx="2">
          <a:scrgbClr r="0" g="0" b="0"/>
        </a:lnRef>
        <a:fillRef idx="1">
          <a:scrgbClr r="0" g="0" b="0"/>
        </a:fillRef>
        <a:effectRef idx="0">
          <a:scrgbClr r="0" g="0" b="0"/>
        </a:effectRef>
        <a:fontRef idx="minor"/>
      </dsp:style>
    </dsp:sp>
    <dsp:sp modelId="{223A9DA0-B6C2-48DF-B0F8-57220B42F4C5}">
      <dsp:nvSpPr>
        <dsp:cNvPr id="0" name=""/>
        <dsp:cNvSpPr/>
      </dsp:nvSpPr>
      <dsp:spPr>
        <a:xfrm>
          <a:off x="205819" y="3481461"/>
          <a:ext cx="2881471" cy="1062720"/>
        </a:xfrm>
        <a:prstGeom prst="roundRect">
          <a:avLst/>
        </a:prstGeom>
        <a:solidFill>
          <a:schemeClr val="accent5">
            <a:hueOff val="3944232"/>
            <a:satOff val="-69656"/>
            <a:lumOff val="3372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913" tIns="0" rIns="108913" bIns="0" numCol="1" spcCol="1270" anchor="ctr" anchorCtr="0">
          <a:noAutofit/>
        </a:bodyPr>
        <a:lstStyle/>
        <a:p>
          <a:pPr lvl="0" algn="l" defTabSz="1600200">
            <a:lnSpc>
              <a:spcPct val="90000"/>
            </a:lnSpc>
            <a:spcBef>
              <a:spcPct val="0"/>
            </a:spcBef>
            <a:spcAft>
              <a:spcPct val="35000"/>
            </a:spcAft>
          </a:pPr>
          <a:r>
            <a:rPr lang="vi-VN" sz="3600" kern="1200" dirty="0" smtClean="0"/>
            <a:t>Thời gian học</a:t>
          </a:r>
          <a:endParaRPr lang="en-US" sz="3600" kern="1200" dirty="0"/>
        </a:p>
      </dsp:txBody>
      <dsp:txXfrm>
        <a:off x="257697" y="3533339"/>
        <a:ext cx="2777715" cy="95896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6C9F36-89A6-4963-B96B-AED8AC52CDF3}">
      <dsp:nvSpPr>
        <dsp:cNvPr id="0" name=""/>
        <dsp:cNvSpPr/>
      </dsp:nvSpPr>
      <dsp:spPr>
        <a:xfrm>
          <a:off x="-3584945" y="-550953"/>
          <a:ext cx="4273732" cy="4273732"/>
        </a:xfrm>
        <a:prstGeom prst="blockArc">
          <a:avLst>
            <a:gd name="adj1" fmla="val 18900000"/>
            <a:gd name="adj2" fmla="val 2700000"/>
            <a:gd name="adj3" fmla="val 505"/>
          </a:avLst>
        </a:pr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E3BB55-F590-45CE-B196-E8BBD6C6254F}">
      <dsp:nvSpPr>
        <dsp:cNvPr id="0" name=""/>
        <dsp:cNvSpPr/>
      </dsp:nvSpPr>
      <dsp:spPr>
        <a:xfrm>
          <a:off x="442924" y="317182"/>
          <a:ext cx="3319629" cy="63436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3527" tIns="81280" rIns="81280" bIns="81280" numCol="1" spcCol="1270" anchor="ctr" anchorCtr="0">
          <a:noAutofit/>
        </a:bodyPr>
        <a:lstStyle/>
        <a:p>
          <a:pPr lvl="0" algn="l" defTabSz="1422400">
            <a:lnSpc>
              <a:spcPct val="90000"/>
            </a:lnSpc>
            <a:spcBef>
              <a:spcPct val="0"/>
            </a:spcBef>
            <a:spcAft>
              <a:spcPct val="35000"/>
            </a:spcAft>
          </a:pPr>
          <a:r>
            <a:rPr lang="en-US" sz="3200" kern="1200" dirty="0" err="1" smtClean="0"/>
            <a:t>Lời</a:t>
          </a:r>
          <a:endParaRPr lang="en-US" sz="3200" kern="1200" dirty="0"/>
        </a:p>
      </dsp:txBody>
      <dsp:txXfrm>
        <a:off x="442924" y="317182"/>
        <a:ext cx="3319629" cy="634365"/>
      </dsp:txXfrm>
    </dsp:sp>
    <dsp:sp modelId="{F121CE1E-A84D-40C6-BE61-2CD4210056A1}">
      <dsp:nvSpPr>
        <dsp:cNvPr id="0" name=""/>
        <dsp:cNvSpPr/>
      </dsp:nvSpPr>
      <dsp:spPr>
        <a:xfrm>
          <a:off x="46446" y="237886"/>
          <a:ext cx="792956" cy="792956"/>
        </a:xfrm>
        <a:prstGeom prst="ellipse">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934C4EF-F3E0-427C-883F-1AFADF207C16}">
      <dsp:nvSpPr>
        <dsp:cNvPr id="0" name=""/>
        <dsp:cNvSpPr/>
      </dsp:nvSpPr>
      <dsp:spPr>
        <a:xfrm>
          <a:off x="673516" y="1268730"/>
          <a:ext cx="3089037" cy="634365"/>
        </a:xfrm>
        <a:prstGeom prst="rect">
          <a:avLst/>
        </a:prstGeom>
        <a:solidFill>
          <a:schemeClr val="accent2">
            <a:hueOff val="627056"/>
            <a:satOff val="-3413"/>
            <a:lumOff val="127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3527" tIns="81280" rIns="81280" bIns="81280" numCol="1" spcCol="1270" anchor="ctr" anchorCtr="0">
          <a:noAutofit/>
        </a:bodyPr>
        <a:lstStyle/>
        <a:p>
          <a:pPr lvl="0" algn="l" defTabSz="1422400">
            <a:lnSpc>
              <a:spcPct val="90000"/>
            </a:lnSpc>
            <a:spcBef>
              <a:spcPct val="0"/>
            </a:spcBef>
            <a:spcAft>
              <a:spcPct val="35000"/>
            </a:spcAft>
          </a:pPr>
          <a:r>
            <a:rPr lang="en-US" sz="3200" kern="1200" dirty="0" err="1" smtClean="0"/>
            <a:t>Trực</a:t>
          </a:r>
          <a:r>
            <a:rPr lang="en-US" sz="3200" kern="1200" dirty="0" smtClean="0"/>
            <a:t> </a:t>
          </a:r>
          <a:r>
            <a:rPr lang="en-US" sz="3200" kern="1200" dirty="0" err="1" smtClean="0"/>
            <a:t>quan</a:t>
          </a:r>
          <a:endParaRPr lang="en-US" sz="3200" kern="1200" dirty="0"/>
        </a:p>
      </dsp:txBody>
      <dsp:txXfrm>
        <a:off x="673516" y="1268730"/>
        <a:ext cx="3089037" cy="634365"/>
      </dsp:txXfrm>
    </dsp:sp>
    <dsp:sp modelId="{62FCAE1A-16E5-4DBA-A682-D2A33AE1A2FB}">
      <dsp:nvSpPr>
        <dsp:cNvPr id="0" name=""/>
        <dsp:cNvSpPr/>
      </dsp:nvSpPr>
      <dsp:spPr>
        <a:xfrm>
          <a:off x="277038" y="1189434"/>
          <a:ext cx="792956" cy="792956"/>
        </a:xfrm>
        <a:prstGeom prst="ellipse">
          <a:avLst/>
        </a:prstGeom>
        <a:solidFill>
          <a:schemeClr val="lt1">
            <a:hueOff val="0"/>
            <a:satOff val="0"/>
            <a:lumOff val="0"/>
            <a:alphaOff val="0"/>
          </a:schemeClr>
        </a:solidFill>
        <a:ln w="19050" cap="flat" cmpd="sng" algn="ctr">
          <a:solidFill>
            <a:schemeClr val="accent2">
              <a:hueOff val="627056"/>
              <a:satOff val="-3413"/>
              <a:lumOff val="1275"/>
              <a:alphaOff val="0"/>
            </a:schemeClr>
          </a:solidFill>
          <a:prstDash val="solid"/>
        </a:ln>
        <a:effectLst/>
      </dsp:spPr>
      <dsp:style>
        <a:lnRef idx="2">
          <a:scrgbClr r="0" g="0" b="0"/>
        </a:lnRef>
        <a:fillRef idx="1">
          <a:scrgbClr r="0" g="0" b="0"/>
        </a:fillRef>
        <a:effectRef idx="0">
          <a:scrgbClr r="0" g="0" b="0"/>
        </a:effectRef>
        <a:fontRef idx="minor"/>
      </dsp:style>
    </dsp:sp>
    <dsp:sp modelId="{C9A565B3-F9D7-410B-8571-AA231283C892}">
      <dsp:nvSpPr>
        <dsp:cNvPr id="0" name=""/>
        <dsp:cNvSpPr/>
      </dsp:nvSpPr>
      <dsp:spPr>
        <a:xfrm>
          <a:off x="442924" y="2220277"/>
          <a:ext cx="3319629" cy="634365"/>
        </a:xfrm>
        <a:prstGeom prst="rect">
          <a:avLst/>
        </a:prstGeom>
        <a:solidFill>
          <a:schemeClr val="accent2">
            <a:hueOff val="1254111"/>
            <a:satOff val="-6827"/>
            <a:lumOff val="254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3527" tIns="81280" rIns="81280" bIns="81280" numCol="1" spcCol="1270" anchor="ctr" anchorCtr="0">
          <a:noAutofit/>
        </a:bodyPr>
        <a:lstStyle/>
        <a:p>
          <a:pPr lvl="0" algn="l" defTabSz="1422400">
            <a:lnSpc>
              <a:spcPct val="90000"/>
            </a:lnSpc>
            <a:spcBef>
              <a:spcPct val="0"/>
            </a:spcBef>
            <a:spcAft>
              <a:spcPct val="35000"/>
            </a:spcAft>
          </a:pPr>
          <a:r>
            <a:rPr lang="en-US" sz="3200" kern="1200" dirty="0" err="1" smtClean="0"/>
            <a:t>Thực</a:t>
          </a:r>
          <a:r>
            <a:rPr lang="en-US" sz="3200" kern="1200" dirty="0" smtClean="0"/>
            <a:t> </a:t>
          </a:r>
          <a:r>
            <a:rPr lang="en-US" sz="3200" kern="1200" dirty="0" err="1" smtClean="0"/>
            <a:t>hành</a:t>
          </a:r>
          <a:endParaRPr lang="en-US" sz="3200" kern="1200" dirty="0"/>
        </a:p>
      </dsp:txBody>
      <dsp:txXfrm>
        <a:off x="442924" y="2220277"/>
        <a:ext cx="3319629" cy="634365"/>
      </dsp:txXfrm>
    </dsp:sp>
    <dsp:sp modelId="{CD2FD8C3-7270-4DC8-98DE-7A41EA487BF3}">
      <dsp:nvSpPr>
        <dsp:cNvPr id="0" name=""/>
        <dsp:cNvSpPr/>
      </dsp:nvSpPr>
      <dsp:spPr>
        <a:xfrm>
          <a:off x="46446" y="2140981"/>
          <a:ext cx="792956" cy="792956"/>
        </a:xfrm>
        <a:prstGeom prst="ellipse">
          <a:avLst/>
        </a:prstGeom>
        <a:solidFill>
          <a:schemeClr val="lt1">
            <a:hueOff val="0"/>
            <a:satOff val="0"/>
            <a:lumOff val="0"/>
            <a:alphaOff val="0"/>
          </a:schemeClr>
        </a:solidFill>
        <a:ln w="19050" cap="flat" cmpd="sng" algn="ctr">
          <a:solidFill>
            <a:schemeClr val="accent2">
              <a:hueOff val="1254111"/>
              <a:satOff val="-6827"/>
              <a:lumOff val="2549"/>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E2B5C5-0167-40C3-8F36-FE1B39B471D0}">
      <dsp:nvSpPr>
        <dsp:cNvPr id="0" name=""/>
        <dsp:cNvSpPr/>
      </dsp:nvSpPr>
      <dsp:spPr>
        <a:xfrm rot="10800000">
          <a:off x="856957" y="503"/>
          <a:ext cx="2527315" cy="881513"/>
        </a:xfrm>
        <a:prstGeom prst="homePlat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8723" tIns="91440" rIns="170688" bIns="91440" numCol="1" spcCol="1270" anchor="ctr" anchorCtr="0">
          <a:noAutofit/>
        </a:bodyPr>
        <a:lstStyle/>
        <a:p>
          <a:pPr lvl="0" algn="ctr" defTabSz="1066800">
            <a:lnSpc>
              <a:spcPct val="90000"/>
            </a:lnSpc>
            <a:spcBef>
              <a:spcPct val="0"/>
            </a:spcBef>
            <a:spcAft>
              <a:spcPct val="35000"/>
            </a:spcAft>
          </a:pPr>
          <a:r>
            <a:rPr lang="en-US" sz="2400" kern="1200" dirty="0" err="1" smtClean="0"/>
            <a:t>Trải</a:t>
          </a:r>
          <a:r>
            <a:rPr lang="en-US" sz="2400" kern="1200" dirty="0" smtClean="0"/>
            <a:t> </a:t>
          </a:r>
          <a:r>
            <a:rPr lang="en-US" sz="2400" kern="1200" dirty="0" err="1" smtClean="0"/>
            <a:t>nghiệm</a:t>
          </a:r>
          <a:endParaRPr lang="en-US" sz="2400" kern="1200" dirty="0"/>
        </a:p>
      </dsp:txBody>
      <dsp:txXfrm rot="10800000">
        <a:off x="1077335" y="503"/>
        <a:ext cx="2306937" cy="881513"/>
      </dsp:txXfrm>
    </dsp:sp>
    <dsp:sp modelId="{A040EB3C-7C4A-46A6-9495-43999547B357}">
      <dsp:nvSpPr>
        <dsp:cNvPr id="0" name=""/>
        <dsp:cNvSpPr/>
      </dsp:nvSpPr>
      <dsp:spPr>
        <a:xfrm>
          <a:off x="416201" y="503"/>
          <a:ext cx="881513" cy="881513"/>
        </a:xfrm>
        <a:prstGeom prst="ellipse">
          <a:avLst/>
        </a:prstGeom>
        <a:solidFill>
          <a:schemeClr val="accent5">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EEF50F-FDB9-4D93-847A-FDA0552F7FE0}">
      <dsp:nvSpPr>
        <dsp:cNvPr id="0" name=""/>
        <dsp:cNvSpPr/>
      </dsp:nvSpPr>
      <dsp:spPr>
        <a:xfrm rot="10800000">
          <a:off x="856957" y="1145155"/>
          <a:ext cx="2527315" cy="881513"/>
        </a:xfrm>
        <a:prstGeom prst="homePlate">
          <a:avLst/>
        </a:prstGeom>
        <a:solidFill>
          <a:schemeClr val="accent5">
            <a:hueOff val="1972116"/>
            <a:satOff val="-34828"/>
            <a:lumOff val="16863"/>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8723" tIns="91440" rIns="170688" bIns="91440" numCol="1" spcCol="1270" anchor="ctr" anchorCtr="0">
          <a:noAutofit/>
        </a:bodyPr>
        <a:lstStyle/>
        <a:p>
          <a:pPr lvl="0" algn="ctr" defTabSz="1066800">
            <a:lnSpc>
              <a:spcPct val="90000"/>
            </a:lnSpc>
            <a:spcBef>
              <a:spcPct val="0"/>
            </a:spcBef>
            <a:spcAft>
              <a:spcPct val="35000"/>
            </a:spcAft>
          </a:pPr>
          <a:r>
            <a:rPr lang="en-US" sz="2400" kern="1200" dirty="0" err="1" smtClean="0"/>
            <a:t>Bể</a:t>
          </a:r>
          <a:r>
            <a:rPr lang="en-US" sz="2400" kern="1200" dirty="0" smtClean="0"/>
            <a:t> </a:t>
          </a:r>
          <a:r>
            <a:rPr lang="en-US" sz="2400" kern="1200" dirty="0" err="1" smtClean="0"/>
            <a:t>cá</a:t>
          </a:r>
          <a:endParaRPr lang="en-US" sz="2400" kern="1200" dirty="0"/>
        </a:p>
      </dsp:txBody>
      <dsp:txXfrm rot="10800000">
        <a:off x="1077335" y="1145155"/>
        <a:ext cx="2306937" cy="881513"/>
      </dsp:txXfrm>
    </dsp:sp>
    <dsp:sp modelId="{FAC9A612-12CA-4CE6-90EB-127D0D696B5D}">
      <dsp:nvSpPr>
        <dsp:cNvPr id="0" name=""/>
        <dsp:cNvSpPr/>
      </dsp:nvSpPr>
      <dsp:spPr>
        <a:xfrm>
          <a:off x="416201" y="1145155"/>
          <a:ext cx="881513" cy="881513"/>
        </a:xfrm>
        <a:prstGeom prst="ellipse">
          <a:avLst/>
        </a:prstGeom>
        <a:solidFill>
          <a:schemeClr val="accent5">
            <a:tint val="50000"/>
            <a:hueOff val="2230742"/>
            <a:satOff val="-2843"/>
            <a:lumOff val="337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18A9D5-C6F1-4E71-911F-1F91CE91AB2D}">
      <dsp:nvSpPr>
        <dsp:cNvPr id="0" name=""/>
        <dsp:cNvSpPr/>
      </dsp:nvSpPr>
      <dsp:spPr>
        <a:xfrm rot="10800000">
          <a:off x="856957" y="2289807"/>
          <a:ext cx="2527315" cy="881513"/>
        </a:xfrm>
        <a:prstGeom prst="homePlate">
          <a:avLst/>
        </a:prstGeom>
        <a:solidFill>
          <a:schemeClr val="accent5">
            <a:hueOff val="3944232"/>
            <a:satOff val="-69656"/>
            <a:lumOff val="3372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8723" tIns="91440" rIns="170688" bIns="91440" numCol="1" spcCol="1270" anchor="ctr" anchorCtr="0">
          <a:noAutofit/>
        </a:bodyPr>
        <a:lstStyle/>
        <a:p>
          <a:pPr lvl="0" algn="ctr" defTabSz="1066800">
            <a:lnSpc>
              <a:spcPct val="90000"/>
            </a:lnSpc>
            <a:spcBef>
              <a:spcPct val="0"/>
            </a:spcBef>
            <a:spcAft>
              <a:spcPct val="35000"/>
            </a:spcAft>
          </a:pPr>
          <a:r>
            <a:rPr lang="en-US" sz="2400" kern="1200" dirty="0" err="1" smtClean="0"/>
            <a:t>Khăn</a:t>
          </a:r>
          <a:r>
            <a:rPr lang="en-US" sz="2400" kern="1200" dirty="0" smtClean="0"/>
            <a:t> </a:t>
          </a:r>
          <a:r>
            <a:rPr lang="en-US" sz="2400" kern="1200" dirty="0" err="1" smtClean="0"/>
            <a:t>trải</a:t>
          </a:r>
          <a:r>
            <a:rPr lang="en-US" sz="2400" kern="1200" dirty="0" smtClean="0"/>
            <a:t> </a:t>
          </a:r>
          <a:r>
            <a:rPr lang="en-US" sz="2400" kern="1200" dirty="0" err="1" smtClean="0"/>
            <a:t>bàn</a:t>
          </a:r>
          <a:endParaRPr lang="en-US" sz="2400" kern="1200" dirty="0"/>
        </a:p>
      </dsp:txBody>
      <dsp:txXfrm rot="10800000">
        <a:off x="1077335" y="2289807"/>
        <a:ext cx="2306937" cy="881513"/>
      </dsp:txXfrm>
    </dsp:sp>
    <dsp:sp modelId="{4D15339B-3E04-480B-938B-BF1DE3866E1D}">
      <dsp:nvSpPr>
        <dsp:cNvPr id="0" name=""/>
        <dsp:cNvSpPr/>
      </dsp:nvSpPr>
      <dsp:spPr>
        <a:xfrm>
          <a:off x="416201" y="2289807"/>
          <a:ext cx="881513" cy="881513"/>
        </a:xfrm>
        <a:prstGeom prst="ellipse">
          <a:avLst/>
        </a:prstGeom>
        <a:solidFill>
          <a:schemeClr val="accent5">
            <a:tint val="50000"/>
            <a:hueOff val="4461485"/>
            <a:satOff val="-5685"/>
            <a:lumOff val="675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AAA72-7CA1-44B2-817E-CBEAA44BF39A}">
      <dsp:nvSpPr>
        <dsp:cNvPr id="0" name=""/>
        <dsp:cNvSpPr/>
      </dsp:nvSpPr>
      <dsp:spPr>
        <a:xfrm>
          <a:off x="0" y="0"/>
          <a:ext cx="3878263" cy="3878263"/>
        </a:xfrm>
        <a:prstGeom prst="pie">
          <a:avLst>
            <a:gd name="adj1" fmla="val 5400000"/>
            <a:gd name="adj2" fmla="val 1620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9AC59A-8AC1-4512-B78A-39E6ADA6D2C8}">
      <dsp:nvSpPr>
        <dsp:cNvPr id="0" name=""/>
        <dsp:cNvSpPr/>
      </dsp:nvSpPr>
      <dsp:spPr>
        <a:xfrm>
          <a:off x="1939131" y="0"/>
          <a:ext cx="6506368" cy="3878263"/>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err="1" smtClean="0"/>
            <a:t>Truyền</a:t>
          </a:r>
          <a:r>
            <a:rPr lang="en-US" sz="4200" kern="1200" dirty="0" smtClean="0"/>
            <a:t> </a:t>
          </a:r>
          <a:r>
            <a:rPr lang="en-US" sz="4200" kern="1200" dirty="0" err="1" smtClean="0"/>
            <a:t>thụ</a:t>
          </a:r>
          <a:endParaRPr lang="en-US" sz="4200" kern="1200" dirty="0"/>
        </a:p>
      </dsp:txBody>
      <dsp:txXfrm>
        <a:off x="1939131" y="0"/>
        <a:ext cx="3253184" cy="1163481"/>
      </dsp:txXfrm>
    </dsp:sp>
    <dsp:sp modelId="{92783E3D-712D-4B42-96F5-4FC0E205DCF5}">
      <dsp:nvSpPr>
        <dsp:cNvPr id="0" name=""/>
        <dsp:cNvSpPr/>
      </dsp:nvSpPr>
      <dsp:spPr>
        <a:xfrm>
          <a:off x="678697" y="1163481"/>
          <a:ext cx="2520868" cy="2520868"/>
        </a:xfrm>
        <a:prstGeom prst="pie">
          <a:avLst>
            <a:gd name="adj1" fmla="val 5400000"/>
            <a:gd name="adj2" fmla="val 16200000"/>
          </a:avLst>
        </a:prstGeom>
        <a:solidFill>
          <a:schemeClr val="accent2">
            <a:hueOff val="627056"/>
            <a:satOff val="-3413"/>
            <a:lumOff val="127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C0FAEA-CE79-40DA-A43A-D25A09C887F6}">
      <dsp:nvSpPr>
        <dsp:cNvPr id="0" name=""/>
        <dsp:cNvSpPr/>
      </dsp:nvSpPr>
      <dsp:spPr>
        <a:xfrm>
          <a:off x="1939131" y="1163481"/>
          <a:ext cx="6506368" cy="2520868"/>
        </a:xfrm>
        <a:prstGeom prst="rect">
          <a:avLst/>
        </a:prstGeom>
        <a:solidFill>
          <a:schemeClr val="lt1">
            <a:alpha val="90000"/>
            <a:hueOff val="0"/>
            <a:satOff val="0"/>
            <a:lumOff val="0"/>
            <a:alphaOff val="0"/>
          </a:schemeClr>
        </a:solidFill>
        <a:ln w="19050" cap="flat" cmpd="sng" algn="ctr">
          <a:solidFill>
            <a:schemeClr val="accent2">
              <a:hueOff val="627056"/>
              <a:satOff val="-3413"/>
              <a:lumOff val="12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err="1" smtClean="0"/>
            <a:t>Tích</a:t>
          </a:r>
          <a:r>
            <a:rPr lang="en-US" sz="4200" kern="1200" dirty="0" smtClean="0"/>
            <a:t> </a:t>
          </a:r>
          <a:r>
            <a:rPr lang="en-US" sz="4200" kern="1200" dirty="0" err="1" smtClean="0"/>
            <a:t>hợp</a:t>
          </a:r>
          <a:endParaRPr lang="en-US" sz="4200" kern="1200" dirty="0"/>
        </a:p>
      </dsp:txBody>
      <dsp:txXfrm>
        <a:off x="1939131" y="1163481"/>
        <a:ext cx="3253184" cy="1163477"/>
      </dsp:txXfrm>
    </dsp:sp>
    <dsp:sp modelId="{5AB30968-D0DC-443B-9AC9-E7D85690512E}">
      <dsp:nvSpPr>
        <dsp:cNvPr id="0" name=""/>
        <dsp:cNvSpPr/>
      </dsp:nvSpPr>
      <dsp:spPr>
        <a:xfrm>
          <a:off x="1357392" y="2326958"/>
          <a:ext cx="1163477" cy="1163477"/>
        </a:xfrm>
        <a:prstGeom prst="pie">
          <a:avLst>
            <a:gd name="adj1" fmla="val 5400000"/>
            <a:gd name="adj2" fmla="val 16200000"/>
          </a:avLst>
        </a:prstGeom>
        <a:solidFill>
          <a:schemeClr val="accent2">
            <a:hueOff val="1254111"/>
            <a:satOff val="-6827"/>
            <a:lumOff val="254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69B2A5-A35D-4D53-AC72-65217E544CEC}">
      <dsp:nvSpPr>
        <dsp:cNvPr id="0" name=""/>
        <dsp:cNvSpPr/>
      </dsp:nvSpPr>
      <dsp:spPr>
        <a:xfrm>
          <a:off x="1939131" y="2326958"/>
          <a:ext cx="6506368" cy="1163477"/>
        </a:xfrm>
        <a:prstGeom prst="rect">
          <a:avLst/>
        </a:prstGeom>
        <a:solidFill>
          <a:schemeClr val="lt1">
            <a:alpha val="90000"/>
            <a:hueOff val="0"/>
            <a:satOff val="0"/>
            <a:lumOff val="0"/>
            <a:alphaOff val="0"/>
          </a:schemeClr>
        </a:solidFill>
        <a:ln w="19050" cap="flat" cmpd="sng" algn="ctr">
          <a:solidFill>
            <a:schemeClr val="accent2">
              <a:hueOff val="1254111"/>
              <a:satOff val="-6827"/>
              <a:lumOff val="254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err="1" smtClean="0"/>
            <a:t>Giải</a:t>
          </a:r>
          <a:r>
            <a:rPr lang="en-US" sz="2800" kern="1200" dirty="0" smtClean="0"/>
            <a:t> </a:t>
          </a:r>
          <a:r>
            <a:rPr lang="en-US" sz="2800" kern="1200" dirty="0" err="1" smtClean="0"/>
            <a:t>quyết</a:t>
          </a:r>
          <a:r>
            <a:rPr lang="en-US" sz="2800" kern="1200" dirty="0" smtClean="0"/>
            <a:t> </a:t>
          </a:r>
          <a:r>
            <a:rPr lang="en-US" sz="2800" kern="1200" dirty="0" err="1" smtClean="0"/>
            <a:t>vấn</a:t>
          </a:r>
          <a:r>
            <a:rPr lang="en-US" sz="2800" kern="1200" dirty="0" smtClean="0"/>
            <a:t> </a:t>
          </a:r>
          <a:r>
            <a:rPr lang="en-US" sz="2800" kern="1200" dirty="0" err="1" smtClean="0"/>
            <a:t>đề</a:t>
          </a:r>
          <a:endParaRPr lang="en-US" sz="2800" kern="1200" dirty="0"/>
        </a:p>
      </dsp:txBody>
      <dsp:txXfrm>
        <a:off x="1939131" y="2326958"/>
        <a:ext cx="3253184" cy="1163477"/>
      </dsp:txXfrm>
    </dsp:sp>
    <dsp:sp modelId="{5EE2EF23-86E1-46A6-BEB2-4673CD2D3AA0}">
      <dsp:nvSpPr>
        <dsp:cNvPr id="0" name=""/>
        <dsp:cNvSpPr/>
      </dsp:nvSpPr>
      <dsp:spPr>
        <a:xfrm>
          <a:off x="5192315" y="0"/>
          <a:ext cx="3253184" cy="1163481"/>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err="1" smtClean="0"/>
            <a:t>Kiến</a:t>
          </a:r>
          <a:r>
            <a:rPr lang="en-US" sz="3000" kern="1200" dirty="0" smtClean="0"/>
            <a:t> </a:t>
          </a:r>
          <a:r>
            <a:rPr lang="en-US" sz="3000" kern="1200" dirty="0" err="1" smtClean="0"/>
            <a:t>thức</a:t>
          </a:r>
          <a:endParaRPr lang="en-US" sz="3000" kern="1200" dirty="0"/>
        </a:p>
        <a:p>
          <a:pPr marL="285750" lvl="1" indent="-285750" algn="l" defTabSz="1333500">
            <a:lnSpc>
              <a:spcPct val="90000"/>
            </a:lnSpc>
            <a:spcBef>
              <a:spcPct val="0"/>
            </a:spcBef>
            <a:spcAft>
              <a:spcPct val="15000"/>
            </a:spcAft>
            <a:buChar char="••"/>
          </a:pPr>
          <a:r>
            <a:rPr lang="en-US" sz="3000" kern="1200" dirty="0" err="1" smtClean="0"/>
            <a:t>Kinh</a:t>
          </a:r>
          <a:r>
            <a:rPr lang="en-US" sz="3000" kern="1200" dirty="0" smtClean="0"/>
            <a:t> </a:t>
          </a:r>
          <a:r>
            <a:rPr lang="en-US" sz="3000" kern="1200" dirty="0" err="1" smtClean="0"/>
            <a:t>nghiệm</a:t>
          </a:r>
          <a:endParaRPr lang="en-US" sz="3000" kern="1200" dirty="0"/>
        </a:p>
      </dsp:txBody>
      <dsp:txXfrm>
        <a:off x="5192315" y="0"/>
        <a:ext cx="3253184" cy="1163481"/>
      </dsp:txXfrm>
    </dsp:sp>
    <dsp:sp modelId="{842C04B5-931C-4090-B922-1F29ED293A2C}">
      <dsp:nvSpPr>
        <dsp:cNvPr id="0" name=""/>
        <dsp:cNvSpPr/>
      </dsp:nvSpPr>
      <dsp:spPr>
        <a:xfrm>
          <a:off x="5192315" y="1163481"/>
          <a:ext cx="3253184" cy="1163477"/>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err="1" smtClean="0"/>
            <a:t>Liên</a:t>
          </a:r>
          <a:r>
            <a:rPr lang="en-US" sz="3000" kern="1200" dirty="0" smtClean="0"/>
            <a:t> </a:t>
          </a:r>
          <a:r>
            <a:rPr lang="en-US" sz="3000" kern="1200" dirty="0" err="1" smtClean="0"/>
            <a:t>môn</a:t>
          </a:r>
          <a:endParaRPr lang="en-US" sz="3000" kern="1200" dirty="0"/>
        </a:p>
        <a:p>
          <a:pPr marL="285750" lvl="1" indent="-285750" algn="l" defTabSz="1333500">
            <a:lnSpc>
              <a:spcPct val="90000"/>
            </a:lnSpc>
            <a:spcBef>
              <a:spcPct val="0"/>
            </a:spcBef>
            <a:spcAft>
              <a:spcPct val="15000"/>
            </a:spcAft>
            <a:buChar char="••"/>
          </a:pPr>
          <a:r>
            <a:rPr lang="en-US" sz="3000" kern="1200" dirty="0" err="1" smtClean="0"/>
            <a:t>Nội</a:t>
          </a:r>
          <a:r>
            <a:rPr lang="en-US" sz="3000" kern="1200" dirty="0" smtClean="0"/>
            <a:t> </a:t>
          </a:r>
          <a:r>
            <a:rPr lang="en-US" sz="3000" kern="1200" dirty="0" err="1" smtClean="0"/>
            <a:t>môn</a:t>
          </a:r>
          <a:endParaRPr lang="en-US" sz="3000" kern="1200" dirty="0"/>
        </a:p>
      </dsp:txBody>
      <dsp:txXfrm>
        <a:off x="5192315" y="1163481"/>
        <a:ext cx="3253184" cy="1163477"/>
      </dsp:txXfrm>
    </dsp:sp>
    <dsp:sp modelId="{02F66FF7-1913-4556-8F12-C27104875CF8}">
      <dsp:nvSpPr>
        <dsp:cNvPr id="0" name=""/>
        <dsp:cNvSpPr/>
      </dsp:nvSpPr>
      <dsp:spPr>
        <a:xfrm>
          <a:off x="5192315" y="2326958"/>
          <a:ext cx="3253184" cy="1163477"/>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err="1" smtClean="0"/>
            <a:t>Môn</a:t>
          </a:r>
          <a:r>
            <a:rPr lang="en-US" sz="3000" kern="1200" dirty="0" smtClean="0"/>
            <a:t> </a:t>
          </a:r>
          <a:r>
            <a:rPr lang="en-US" sz="3000" kern="1200" dirty="0" err="1" smtClean="0"/>
            <a:t>học</a:t>
          </a:r>
          <a:endParaRPr lang="en-US" sz="3000" kern="1200" dirty="0"/>
        </a:p>
        <a:p>
          <a:pPr marL="285750" lvl="1" indent="-285750" algn="l" defTabSz="1333500">
            <a:lnSpc>
              <a:spcPct val="90000"/>
            </a:lnSpc>
            <a:spcBef>
              <a:spcPct val="0"/>
            </a:spcBef>
            <a:spcAft>
              <a:spcPct val="15000"/>
            </a:spcAft>
            <a:buChar char="••"/>
          </a:pPr>
          <a:r>
            <a:rPr lang="en-US" sz="3000" kern="1200" dirty="0" err="1" smtClean="0"/>
            <a:t>Đời</a:t>
          </a:r>
          <a:r>
            <a:rPr lang="en-US" sz="3000" kern="1200" dirty="0" smtClean="0"/>
            <a:t> </a:t>
          </a:r>
          <a:r>
            <a:rPr lang="en-US" sz="3000" kern="1200" dirty="0" err="1" smtClean="0"/>
            <a:t>sống</a:t>
          </a:r>
          <a:endParaRPr lang="en-US" sz="3000" kern="1200" dirty="0"/>
        </a:p>
      </dsp:txBody>
      <dsp:txXfrm>
        <a:off x="5192315" y="2326958"/>
        <a:ext cx="3253184" cy="11634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11B6A5-42BF-4F23-9287-B4F5A0AD394C}">
      <dsp:nvSpPr>
        <dsp:cNvPr id="0" name=""/>
        <dsp:cNvSpPr/>
      </dsp:nvSpPr>
      <dsp:spPr>
        <a:xfrm>
          <a:off x="945" y="0"/>
          <a:ext cx="2458764" cy="387826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KIẾN THỨC</a:t>
          </a:r>
          <a:endParaRPr lang="en-US" sz="3200" kern="1200" dirty="0"/>
        </a:p>
      </dsp:txBody>
      <dsp:txXfrm>
        <a:off x="945" y="0"/>
        <a:ext cx="2458764" cy="1163478"/>
      </dsp:txXfrm>
    </dsp:sp>
    <dsp:sp modelId="{1F637ECB-BA19-4B75-B252-0FE70F3DB347}">
      <dsp:nvSpPr>
        <dsp:cNvPr id="0" name=""/>
        <dsp:cNvSpPr/>
      </dsp:nvSpPr>
      <dsp:spPr>
        <a:xfrm>
          <a:off x="246822" y="1164615"/>
          <a:ext cx="1967011" cy="1169349"/>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ctr" anchorCtr="0">
          <a:noAutofit/>
        </a:bodyPr>
        <a:lstStyle/>
        <a:p>
          <a:pPr lvl="0" algn="ctr" defTabSz="1022350">
            <a:lnSpc>
              <a:spcPct val="90000"/>
            </a:lnSpc>
            <a:spcBef>
              <a:spcPct val="0"/>
            </a:spcBef>
            <a:spcAft>
              <a:spcPct val="35000"/>
            </a:spcAft>
          </a:pPr>
          <a:r>
            <a:rPr lang="en-US" sz="2300" kern="1200" dirty="0" err="1" smtClean="0"/>
            <a:t>Tiếp</a:t>
          </a:r>
          <a:r>
            <a:rPr lang="en-US" sz="2300" kern="1200" dirty="0" smtClean="0"/>
            <a:t> </a:t>
          </a:r>
          <a:r>
            <a:rPr lang="en-US" sz="2300" kern="1200" dirty="0" err="1" smtClean="0"/>
            <a:t>thu</a:t>
          </a:r>
          <a:endParaRPr lang="en-US" sz="2300" kern="1200" dirty="0"/>
        </a:p>
      </dsp:txBody>
      <dsp:txXfrm>
        <a:off x="281071" y="1198864"/>
        <a:ext cx="1898513" cy="1100851"/>
      </dsp:txXfrm>
    </dsp:sp>
    <dsp:sp modelId="{80D1FA95-A867-4755-9DAF-9818377A315E}">
      <dsp:nvSpPr>
        <dsp:cNvPr id="0" name=""/>
        <dsp:cNvSpPr/>
      </dsp:nvSpPr>
      <dsp:spPr>
        <a:xfrm>
          <a:off x="246822" y="2513864"/>
          <a:ext cx="1967011" cy="1169349"/>
        </a:xfrm>
        <a:prstGeom prst="roundRect">
          <a:avLst>
            <a:gd name="adj" fmla="val 10000"/>
          </a:avLst>
        </a:prstGeom>
        <a:solidFill>
          <a:schemeClr val="accent5">
            <a:hueOff val="788846"/>
            <a:satOff val="-13931"/>
            <a:lumOff val="674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ctr" anchorCtr="0">
          <a:noAutofit/>
        </a:bodyPr>
        <a:lstStyle/>
        <a:p>
          <a:pPr lvl="0" algn="ctr" defTabSz="1022350">
            <a:lnSpc>
              <a:spcPct val="90000"/>
            </a:lnSpc>
            <a:spcBef>
              <a:spcPct val="0"/>
            </a:spcBef>
            <a:spcAft>
              <a:spcPct val="35000"/>
            </a:spcAft>
          </a:pPr>
          <a:r>
            <a:rPr lang="en-US" sz="2300" kern="1200" dirty="0" err="1" smtClean="0"/>
            <a:t>Tái</a:t>
          </a:r>
          <a:r>
            <a:rPr lang="en-US" sz="2300" kern="1200" dirty="0" smtClean="0"/>
            <a:t> </a:t>
          </a:r>
          <a:r>
            <a:rPr lang="en-US" sz="2300" kern="1200" dirty="0" err="1" smtClean="0"/>
            <a:t>hiện</a:t>
          </a:r>
          <a:r>
            <a:rPr lang="en-US" sz="2300" kern="1200" dirty="0" smtClean="0"/>
            <a:t> (</a:t>
          </a:r>
          <a:r>
            <a:rPr lang="en-US" sz="2300" kern="1200" dirty="0" err="1" smtClean="0"/>
            <a:t>thi</a:t>
          </a:r>
          <a:r>
            <a:rPr lang="en-US" sz="2300" kern="1200" dirty="0" smtClean="0"/>
            <a:t>)</a:t>
          </a:r>
          <a:endParaRPr lang="en-US" sz="2300" kern="1200" dirty="0"/>
        </a:p>
      </dsp:txBody>
      <dsp:txXfrm>
        <a:off x="281071" y="2548113"/>
        <a:ext cx="1898513" cy="1100851"/>
      </dsp:txXfrm>
    </dsp:sp>
    <dsp:sp modelId="{1D19486E-5DBB-4A4E-96A6-1944B47A62D0}">
      <dsp:nvSpPr>
        <dsp:cNvPr id="0" name=""/>
        <dsp:cNvSpPr/>
      </dsp:nvSpPr>
      <dsp:spPr>
        <a:xfrm>
          <a:off x="2644117" y="0"/>
          <a:ext cx="2458764" cy="387826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KĨ NĂNG</a:t>
          </a:r>
          <a:endParaRPr lang="en-US" sz="3200" kern="1200" dirty="0"/>
        </a:p>
      </dsp:txBody>
      <dsp:txXfrm>
        <a:off x="2644117" y="0"/>
        <a:ext cx="2458764" cy="1163478"/>
      </dsp:txXfrm>
    </dsp:sp>
    <dsp:sp modelId="{8039212F-2D64-43C7-8E06-F513329D559A}">
      <dsp:nvSpPr>
        <dsp:cNvPr id="0" name=""/>
        <dsp:cNvSpPr/>
      </dsp:nvSpPr>
      <dsp:spPr>
        <a:xfrm>
          <a:off x="2889994" y="1164615"/>
          <a:ext cx="1967011" cy="1169349"/>
        </a:xfrm>
        <a:prstGeom prst="roundRect">
          <a:avLst>
            <a:gd name="adj" fmla="val 10000"/>
          </a:avLst>
        </a:prstGeom>
        <a:solidFill>
          <a:schemeClr val="accent5">
            <a:hueOff val="1577693"/>
            <a:satOff val="-27862"/>
            <a:lumOff val="1349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ctr" anchorCtr="0">
          <a:noAutofit/>
        </a:bodyPr>
        <a:lstStyle/>
        <a:p>
          <a:pPr lvl="0" algn="ctr" defTabSz="1022350">
            <a:lnSpc>
              <a:spcPct val="90000"/>
            </a:lnSpc>
            <a:spcBef>
              <a:spcPct val="0"/>
            </a:spcBef>
            <a:spcAft>
              <a:spcPct val="35000"/>
            </a:spcAft>
          </a:pPr>
          <a:r>
            <a:rPr lang="en-US" sz="2300" kern="1200" dirty="0" err="1" smtClean="0"/>
            <a:t>Làm</a:t>
          </a:r>
          <a:r>
            <a:rPr lang="en-US" sz="2300" kern="1200" dirty="0" smtClean="0"/>
            <a:t> </a:t>
          </a:r>
          <a:r>
            <a:rPr lang="en-US" sz="2300" kern="1200" dirty="0" err="1" smtClean="0"/>
            <a:t>theo</a:t>
          </a:r>
          <a:endParaRPr lang="en-US" sz="2300" kern="1200" dirty="0"/>
        </a:p>
      </dsp:txBody>
      <dsp:txXfrm>
        <a:off x="2924243" y="1198864"/>
        <a:ext cx="1898513" cy="1100851"/>
      </dsp:txXfrm>
    </dsp:sp>
    <dsp:sp modelId="{1D9480F4-7149-4825-B35C-0BF23F359C3A}">
      <dsp:nvSpPr>
        <dsp:cNvPr id="0" name=""/>
        <dsp:cNvSpPr/>
      </dsp:nvSpPr>
      <dsp:spPr>
        <a:xfrm>
          <a:off x="2889994" y="2513864"/>
          <a:ext cx="1967011" cy="1169349"/>
        </a:xfrm>
        <a:prstGeom prst="roundRect">
          <a:avLst>
            <a:gd name="adj" fmla="val 10000"/>
          </a:avLst>
        </a:prstGeom>
        <a:solidFill>
          <a:schemeClr val="accent5">
            <a:hueOff val="2366539"/>
            <a:satOff val="-41794"/>
            <a:lumOff val="2023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ctr" anchorCtr="0">
          <a:noAutofit/>
        </a:bodyPr>
        <a:lstStyle/>
        <a:p>
          <a:pPr lvl="0" algn="ctr" defTabSz="1022350">
            <a:lnSpc>
              <a:spcPct val="90000"/>
            </a:lnSpc>
            <a:spcBef>
              <a:spcPct val="0"/>
            </a:spcBef>
            <a:spcAft>
              <a:spcPct val="35000"/>
            </a:spcAft>
          </a:pPr>
          <a:r>
            <a:rPr lang="en-US" sz="2300" kern="1200" dirty="0" err="1" smtClean="0"/>
            <a:t>Không</a:t>
          </a:r>
          <a:r>
            <a:rPr lang="en-US" sz="2300" kern="1200" dirty="0" smtClean="0"/>
            <a:t> </a:t>
          </a:r>
          <a:r>
            <a:rPr lang="en-US" sz="2300" kern="1200" dirty="0" err="1" smtClean="0"/>
            <a:t>đáp</a:t>
          </a:r>
          <a:r>
            <a:rPr lang="en-US" sz="2300" kern="1200" dirty="0" smtClean="0"/>
            <a:t> </a:t>
          </a:r>
          <a:r>
            <a:rPr lang="en-US" sz="2300" kern="1200" dirty="0" err="1" smtClean="0"/>
            <a:t>ứng</a:t>
          </a:r>
          <a:r>
            <a:rPr lang="en-US" sz="2300" kern="1200" dirty="0" smtClean="0"/>
            <a:t> </a:t>
          </a:r>
          <a:r>
            <a:rPr lang="en-US" sz="2300" kern="1200" dirty="0" err="1" smtClean="0"/>
            <a:t>cs</a:t>
          </a:r>
          <a:endParaRPr lang="en-US" sz="2300" kern="1200" dirty="0"/>
        </a:p>
      </dsp:txBody>
      <dsp:txXfrm>
        <a:off x="2924243" y="2548113"/>
        <a:ext cx="1898513" cy="1100851"/>
      </dsp:txXfrm>
    </dsp:sp>
    <dsp:sp modelId="{ECBE9BB0-7AB7-4CE7-B4E0-79B506D4AF82}">
      <dsp:nvSpPr>
        <dsp:cNvPr id="0" name=""/>
        <dsp:cNvSpPr/>
      </dsp:nvSpPr>
      <dsp:spPr>
        <a:xfrm>
          <a:off x="5287289" y="0"/>
          <a:ext cx="2458764" cy="387826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err="1" smtClean="0"/>
            <a:t>Thái</a:t>
          </a:r>
          <a:r>
            <a:rPr lang="en-US" sz="3200" kern="1200" dirty="0" smtClean="0"/>
            <a:t> </a:t>
          </a:r>
          <a:r>
            <a:rPr lang="en-US" sz="3200" kern="1200" dirty="0" err="1" smtClean="0"/>
            <a:t>độ</a:t>
          </a:r>
          <a:endParaRPr lang="en-US" sz="3200" kern="1200" dirty="0"/>
        </a:p>
      </dsp:txBody>
      <dsp:txXfrm>
        <a:off x="5287289" y="0"/>
        <a:ext cx="2458764" cy="1163478"/>
      </dsp:txXfrm>
    </dsp:sp>
    <dsp:sp modelId="{5912055B-F5B4-472E-9F2D-9C9FEB6593CC}">
      <dsp:nvSpPr>
        <dsp:cNvPr id="0" name=""/>
        <dsp:cNvSpPr/>
      </dsp:nvSpPr>
      <dsp:spPr>
        <a:xfrm>
          <a:off x="5533166" y="1164615"/>
          <a:ext cx="1967011" cy="1169349"/>
        </a:xfrm>
        <a:prstGeom prst="roundRect">
          <a:avLst>
            <a:gd name="adj" fmla="val 10000"/>
          </a:avLst>
        </a:prstGeom>
        <a:solidFill>
          <a:schemeClr val="accent5">
            <a:hueOff val="3155386"/>
            <a:satOff val="-55725"/>
            <a:lumOff val="2698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ctr" anchorCtr="0">
          <a:noAutofit/>
        </a:bodyPr>
        <a:lstStyle/>
        <a:p>
          <a:pPr lvl="0" algn="ctr" defTabSz="1022350">
            <a:lnSpc>
              <a:spcPct val="90000"/>
            </a:lnSpc>
            <a:spcBef>
              <a:spcPct val="0"/>
            </a:spcBef>
            <a:spcAft>
              <a:spcPct val="35000"/>
            </a:spcAft>
          </a:pPr>
          <a:r>
            <a:rPr lang="en-US" sz="2300" kern="1200" dirty="0" err="1" smtClean="0"/>
            <a:t>Bắt</a:t>
          </a:r>
          <a:r>
            <a:rPr lang="en-US" sz="2300" kern="1200" dirty="0" smtClean="0"/>
            <a:t> </a:t>
          </a:r>
          <a:r>
            <a:rPr lang="en-US" sz="2300" kern="1200" dirty="0" err="1" smtClean="0"/>
            <a:t>buộc</a:t>
          </a:r>
          <a:r>
            <a:rPr lang="en-US" sz="2300" kern="1200" dirty="0" smtClean="0"/>
            <a:t> </a:t>
          </a:r>
          <a:r>
            <a:rPr lang="en-US" sz="2300" kern="1200" dirty="0" err="1" smtClean="0"/>
            <a:t>học</a:t>
          </a:r>
          <a:endParaRPr lang="en-US" sz="2300" kern="1200" dirty="0"/>
        </a:p>
      </dsp:txBody>
      <dsp:txXfrm>
        <a:off x="5567415" y="1198864"/>
        <a:ext cx="1898513" cy="1100851"/>
      </dsp:txXfrm>
    </dsp:sp>
    <dsp:sp modelId="{36E86061-1955-4F83-9DF7-C3B71DAA55EF}">
      <dsp:nvSpPr>
        <dsp:cNvPr id="0" name=""/>
        <dsp:cNvSpPr/>
      </dsp:nvSpPr>
      <dsp:spPr>
        <a:xfrm>
          <a:off x="5533166" y="2513864"/>
          <a:ext cx="1967011" cy="1169349"/>
        </a:xfrm>
        <a:prstGeom prst="roundRect">
          <a:avLst>
            <a:gd name="adj" fmla="val 10000"/>
          </a:avLst>
        </a:prstGeom>
        <a:solidFill>
          <a:schemeClr val="accent5">
            <a:hueOff val="3944232"/>
            <a:satOff val="-69656"/>
            <a:lumOff val="3372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ctr" anchorCtr="0">
          <a:noAutofit/>
        </a:bodyPr>
        <a:lstStyle/>
        <a:p>
          <a:pPr lvl="0" algn="ctr" defTabSz="1022350">
            <a:lnSpc>
              <a:spcPct val="90000"/>
            </a:lnSpc>
            <a:spcBef>
              <a:spcPct val="0"/>
            </a:spcBef>
            <a:spcAft>
              <a:spcPct val="35000"/>
            </a:spcAft>
          </a:pPr>
          <a:r>
            <a:rPr lang="en-US" sz="2300" kern="1200" dirty="0" err="1" smtClean="0"/>
            <a:t>Chưa</a:t>
          </a:r>
          <a:r>
            <a:rPr lang="en-US" sz="2300" kern="1200" dirty="0" smtClean="0"/>
            <a:t> </a:t>
          </a:r>
          <a:r>
            <a:rPr lang="en-US" sz="2300" kern="1200" dirty="0" err="1" smtClean="0"/>
            <a:t>có</a:t>
          </a:r>
          <a:r>
            <a:rPr lang="en-US" sz="2300" kern="1200" dirty="0" smtClean="0"/>
            <a:t> </a:t>
          </a:r>
          <a:r>
            <a:rPr lang="en-US" sz="2300" kern="1200" dirty="0" err="1" smtClean="0"/>
            <a:t>hành</a:t>
          </a:r>
          <a:r>
            <a:rPr lang="en-US" sz="2300" kern="1200" dirty="0" smtClean="0"/>
            <a:t> vi  </a:t>
          </a:r>
          <a:r>
            <a:rPr lang="en-US" sz="2300" kern="1200" dirty="0" err="1" smtClean="0"/>
            <a:t>tích</a:t>
          </a:r>
          <a:r>
            <a:rPr lang="en-US" sz="2300" kern="1200" dirty="0" smtClean="0"/>
            <a:t> </a:t>
          </a:r>
          <a:r>
            <a:rPr lang="en-US" sz="2300" kern="1200" dirty="0" err="1" smtClean="0"/>
            <a:t>cực</a:t>
          </a:r>
          <a:endParaRPr lang="en-US" sz="2300" kern="1200" dirty="0"/>
        </a:p>
      </dsp:txBody>
      <dsp:txXfrm>
        <a:off x="5567415" y="2548113"/>
        <a:ext cx="1898513" cy="110085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D1B7B2-A1F9-4587-A96D-E0C5FF47F9F7}">
      <dsp:nvSpPr>
        <dsp:cNvPr id="0" name=""/>
        <dsp:cNvSpPr/>
      </dsp:nvSpPr>
      <dsp:spPr>
        <a:xfrm>
          <a:off x="2311723" y="252087"/>
          <a:ext cx="3257740" cy="3257740"/>
        </a:xfrm>
        <a:prstGeom prst="pie">
          <a:avLst>
            <a:gd name="adj1" fmla="val 16200000"/>
            <a:gd name="adj2" fmla="val 180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en-US" sz="2600" kern="1200" dirty="0" smtClean="0"/>
            <a:t>KĨ NĂNG</a:t>
          </a:r>
          <a:endParaRPr lang="en-US" sz="2600" kern="1200" dirty="0"/>
        </a:p>
      </dsp:txBody>
      <dsp:txXfrm>
        <a:off x="4028630" y="942417"/>
        <a:ext cx="1163478" cy="969565"/>
      </dsp:txXfrm>
    </dsp:sp>
    <dsp:sp modelId="{430EADEC-1D6F-4606-BAD9-54093CFF82E3}">
      <dsp:nvSpPr>
        <dsp:cNvPr id="0" name=""/>
        <dsp:cNvSpPr/>
      </dsp:nvSpPr>
      <dsp:spPr>
        <a:xfrm>
          <a:off x="2244629" y="368434"/>
          <a:ext cx="3257740" cy="3257740"/>
        </a:xfrm>
        <a:prstGeom prst="pie">
          <a:avLst>
            <a:gd name="adj1" fmla="val 1800000"/>
            <a:gd name="adj2" fmla="val 900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en-US" sz="2600" kern="1200" smtClean="0"/>
            <a:t>KIẾN THỨC</a:t>
          </a:r>
          <a:endParaRPr lang="en-US" sz="2600" kern="1200" dirty="0"/>
        </a:p>
      </dsp:txBody>
      <dsp:txXfrm>
        <a:off x="3020282" y="2482088"/>
        <a:ext cx="1745218" cy="853217"/>
      </dsp:txXfrm>
    </dsp:sp>
    <dsp:sp modelId="{6EEC76BB-9D5B-49F6-BEE4-BF4F02F4C3B5}">
      <dsp:nvSpPr>
        <dsp:cNvPr id="0" name=""/>
        <dsp:cNvSpPr/>
      </dsp:nvSpPr>
      <dsp:spPr>
        <a:xfrm>
          <a:off x="2177535" y="252087"/>
          <a:ext cx="3257740" cy="3257740"/>
        </a:xfrm>
        <a:prstGeom prst="pie">
          <a:avLst>
            <a:gd name="adj1" fmla="val 9000000"/>
            <a:gd name="adj2" fmla="val 1620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en-US" sz="2600" kern="1200" smtClean="0"/>
            <a:t>THÁI </a:t>
          </a:r>
          <a:r>
            <a:rPr lang="en-US" sz="2600" kern="1200" dirty="0" smtClean="0"/>
            <a:t>ĐỘ</a:t>
          </a:r>
          <a:endParaRPr lang="en-US" sz="2600" kern="1200" dirty="0"/>
        </a:p>
      </dsp:txBody>
      <dsp:txXfrm>
        <a:off x="2554890" y="942417"/>
        <a:ext cx="1163478" cy="969565"/>
      </dsp:txXfrm>
    </dsp:sp>
    <dsp:sp modelId="{0D1EE19B-FD09-44EA-809C-79D16F089D1F}">
      <dsp:nvSpPr>
        <dsp:cNvPr id="0" name=""/>
        <dsp:cNvSpPr/>
      </dsp:nvSpPr>
      <dsp:spPr>
        <a:xfrm>
          <a:off x="2110322" y="50417"/>
          <a:ext cx="3661080" cy="3661080"/>
        </a:xfrm>
        <a:prstGeom prst="circularArrow">
          <a:avLst>
            <a:gd name="adj1" fmla="val 5085"/>
            <a:gd name="adj2" fmla="val 327528"/>
            <a:gd name="adj3" fmla="val 1472472"/>
            <a:gd name="adj4" fmla="val 16199432"/>
            <a:gd name="adj5" fmla="val 593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E8E5FFB-C472-41F4-ADE4-8F7BA7A10598}">
      <dsp:nvSpPr>
        <dsp:cNvPr id="0" name=""/>
        <dsp:cNvSpPr/>
      </dsp:nvSpPr>
      <dsp:spPr>
        <a:xfrm>
          <a:off x="2042959" y="166559"/>
          <a:ext cx="3661080" cy="3661080"/>
        </a:xfrm>
        <a:prstGeom prst="circularArrow">
          <a:avLst>
            <a:gd name="adj1" fmla="val 5085"/>
            <a:gd name="adj2" fmla="val 327528"/>
            <a:gd name="adj3" fmla="val 8671970"/>
            <a:gd name="adj4" fmla="val 1800502"/>
            <a:gd name="adj5" fmla="val 593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3B49E1D-4E68-44FA-A794-58A4677A9DA6}">
      <dsp:nvSpPr>
        <dsp:cNvPr id="0" name=""/>
        <dsp:cNvSpPr/>
      </dsp:nvSpPr>
      <dsp:spPr>
        <a:xfrm>
          <a:off x="1975597" y="50417"/>
          <a:ext cx="3661080" cy="3661080"/>
        </a:xfrm>
        <a:prstGeom prst="circularArrow">
          <a:avLst>
            <a:gd name="adj1" fmla="val 5085"/>
            <a:gd name="adj2" fmla="val 327528"/>
            <a:gd name="adj3" fmla="val 15873039"/>
            <a:gd name="adj4" fmla="val 9000000"/>
            <a:gd name="adj5" fmla="val 593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8F8469-84F9-499A-AE66-157A2E7AE793}">
      <dsp:nvSpPr>
        <dsp:cNvPr id="0" name=""/>
        <dsp:cNvSpPr/>
      </dsp:nvSpPr>
      <dsp:spPr>
        <a:xfrm>
          <a:off x="2424017" y="204311"/>
          <a:ext cx="4054792" cy="1408176"/>
        </a:xfrm>
        <a:prstGeom prst="ellipse">
          <a:avLst/>
        </a:prstGeom>
        <a:solidFill>
          <a:schemeClr val="accent5">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A9B868-F56C-47FC-82B6-447FD7BB3CBF}">
      <dsp:nvSpPr>
        <dsp:cNvPr id="0" name=""/>
        <dsp:cNvSpPr/>
      </dsp:nvSpPr>
      <dsp:spPr>
        <a:xfrm>
          <a:off x="4064793" y="3652456"/>
          <a:ext cx="785812" cy="502920"/>
        </a:xfrm>
        <a:prstGeom prst="downArrow">
          <a:avLst/>
        </a:prstGeom>
        <a:solidFill>
          <a:schemeClr val="accent5">
            <a:tint val="4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DF2EC2-CEB0-492D-9427-DBA8A7E069FE}">
      <dsp:nvSpPr>
        <dsp:cNvPr id="0" name=""/>
        <dsp:cNvSpPr/>
      </dsp:nvSpPr>
      <dsp:spPr>
        <a:xfrm>
          <a:off x="1493288" y="4054792"/>
          <a:ext cx="5928823" cy="942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en-US" sz="3300" kern="1200" dirty="0" smtClean="0"/>
            <a:t>HOÀN CẢNH CỤ THỂ</a:t>
          </a:r>
          <a:endParaRPr lang="en-US" sz="3300" kern="1200" dirty="0"/>
        </a:p>
      </dsp:txBody>
      <dsp:txXfrm>
        <a:off x="1493288" y="4054792"/>
        <a:ext cx="5928823" cy="942975"/>
      </dsp:txXfrm>
    </dsp:sp>
    <dsp:sp modelId="{9A3F7ADC-58D9-4785-86D4-D83A19D067B2}">
      <dsp:nvSpPr>
        <dsp:cNvPr id="0" name=""/>
        <dsp:cNvSpPr/>
      </dsp:nvSpPr>
      <dsp:spPr>
        <a:xfrm>
          <a:off x="3898201" y="1721243"/>
          <a:ext cx="1414462" cy="1414462"/>
        </a:xfrm>
        <a:prstGeom prst="ellips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THÁI ĐỘ</a:t>
          </a:r>
          <a:endParaRPr lang="en-US" sz="1800" kern="1200" dirty="0"/>
        </a:p>
      </dsp:txBody>
      <dsp:txXfrm>
        <a:off x="4105344" y="1928386"/>
        <a:ext cx="1000176" cy="1000176"/>
      </dsp:txXfrm>
    </dsp:sp>
    <dsp:sp modelId="{1615CE44-DA49-4BBA-8E7D-CF44196D7F87}">
      <dsp:nvSpPr>
        <dsp:cNvPr id="0" name=""/>
        <dsp:cNvSpPr/>
      </dsp:nvSpPr>
      <dsp:spPr>
        <a:xfrm>
          <a:off x="2886074" y="660082"/>
          <a:ext cx="1414462" cy="1414462"/>
        </a:xfrm>
        <a:prstGeom prst="ellipse">
          <a:avLst/>
        </a:prstGeom>
        <a:solidFill>
          <a:schemeClr val="accent5">
            <a:hueOff val="1972116"/>
            <a:satOff val="-34828"/>
            <a:lumOff val="16863"/>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KĨ NĂNG</a:t>
          </a:r>
          <a:endParaRPr lang="en-US" sz="1800" kern="1200" dirty="0"/>
        </a:p>
      </dsp:txBody>
      <dsp:txXfrm>
        <a:off x="3093217" y="867225"/>
        <a:ext cx="1000176" cy="1000176"/>
      </dsp:txXfrm>
    </dsp:sp>
    <dsp:sp modelId="{A9D38C3C-730B-4638-9574-B4FA8B3D9A8A}">
      <dsp:nvSpPr>
        <dsp:cNvPr id="0" name=""/>
        <dsp:cNvSpPr/>
      </dsp:nvSpPr>
      <dsp:spPr>
        <a:xfrm>
          <a:off x="4331970" y="318096"/>
          <a:ext cx="1414462" cy="1414462"/>
        </a:xfrm>
        <a:prstGeom prst="ellipse">
          <a:avLst/>
        </a:prstGeom>
        <a:solidFill>
          <a:schemeClr val="accent5">
            <a:hueOff val="3944232"/>
            <a:satOff val="-69656"/>
            <a:lumOff val="3372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KIẾN THỨC</a:t>
          </a:r>
          <a:endParaRPr lang="en-US" sz="1800" kern="1200" dirty="0"/>
        </a:p>
      </dsp:txBody>
      <dsp:txXfrm>
        <a:off x="4539113" y="525239"/>
        <a:ext cx="1000176" cy="1000176"/>
      </dsp:txXfrm>
    </dsp:sp>
    <dsp:sp modelId="{4F95E95E-8628-4C56-BDBD-1AD2CBE1B650}">
      <dsp:nvSpPr>
        <dsp:cNvPr id="0" name=""/>
        <dsp:cNvSpPr/>
      </dsp:nvSpPr>
      <dsp:spPr>
        <a:xfrm>
          <a:off x="2257424" y="31432"/>
          <a:ext cx="4400550" cy="3520440"/>
        </a:xfrm>
        <a:prstGeom prst="funnel">
          <a:avLst/>
        </a:prstGeom>
        <a:solidFill>
          <a:schemeClr val="lt1">
            <a:alpha val="4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7E2957-15A6-484E-8AAD-C438D0D45C2F}">
      <dsp:nvSpPr>
        <dsp:cNvPr id="0" name=""/>
        <dsp:cNvSpPr/>
      </dsp:nvSpPr>
      <dsp:spPr>
        <a:xfrm>
          <a:off x="3483917" y="1769417"/>
          <a:ext cx="1261764" cy="1261764"/>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smtClean="0"/>
            <a:t>HỌC</a:t>
          </a:r>
          <a:endParaRPr lang="en-US" sz="2800" kern="1200" dirty="0"/>
        </a:p>
      </dsp:txBody>
      <dsp:txXfrm>
        <a:off x="3668698" y="1954198"/>
        <a:ext cx="892202" cy="892202"/>
      </dsp:txXfrm>
    </dsp:sp>
    <dsp:sp modelId="{5E80D281-3796-43EE-99E2-E50F1BAA2D9E}">
      <dsp:nvSpPr>
        <dsp:cNvPr id="0" name=""/>
        <dsp:cNvSpPr/>
      </dsp:nvSpPr>
      <dsp:spPr>
        <a:xfrm rot="16200000">
          <a:off x="3980834" y="1309736"/>
          <a:ext cx="267930" cy="42900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4021024" y="1435726"/>
        <a:ext cx="187551" cy="257400"/>
      </dsp:txXfrm>
    </dsp:sp>
    <dsp:sp modelId="{4653D882-8900-41EB-9F6F-8A0988738759}">
      <dsp:nvSpPr>
        <dsp:cNvPr id="0" name=""/>
        <dsp:cNvSpPr/>
      </dsp:nvSpPr>
      <dsp:spPr>
        <a:xfrm>
          <a:off x="3352801" y="2124"/>
          <a:ext cx="1523997" cy="1261764"/>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TỒN TẠI</a:t>
          </a:r>
          <a:endParaRPr lang="en-US" sz="1600" b="1" kern="1200" dirty="0"/>
        </a:p>
      </dsp:txBody>
      <dsp:txXfrm>
        <a:off x="3575985" y="186905"/>
        <a:ext cx="1077629" cy="892202"/>
      </dsp:txXfrm>
    </dsp:sp>
    <dsp:sp modelId="{4F77A1D0-D88A-4A69-A7F7-6DB9FC3B9E1F}">
      <dsp:nvSpPr>
        <dsp:cNvPr id="0" name=""/>
        <dsp:cNvSpPr/>
      </dsp:nvSpPr>
      <dsp:spPr>
        <a:xfrm>
          <a:off x="4856898" y="2185799"/>
          <a:ext cx="267930" cy="429000"/>
        </a:xfrm>
        <a:prstGeom prst="rightArrow">
          <a:avLst>
            <a:gd name="adj1" fmla="val 60000"/>
            <a:gd name="adj2" fmla="val 50000"/>
          </a:avLst>
        </a:prstGeom>
        <a:solidFill>
          <a:schemeClr val="accent3">
            <a:hueOff val="-205557"/>
            <a:satOff val="-16464"/>
            <a:lumOff val="-189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4856898" y="2271599"/>
        <a:ext cx="187551" cy="257400"/>
      </dsp:txXfrm>
    </dsp:sp>
    <dsp:sp modelId="{65C69710-04ED-4792-B592-9427235ED018}">
      <dsp:nvSpPr>
        <dsp:cNvPr id="0" name=""/>
        <dsp:cNvSpPr/>
      </dsp:nvSpPr>
      <dsp:spPr>
        <a:xfrm>
          <a:off x="5251211" y="1769417"/>
          <a:ext cx="1261764" cy="1261764"/>
        </a:xfrm>
        <a:prstGeom prst="ellipse">
          <a:avLst/>
        </a:prstGeom>
        <a:solidFill>
          <a:schemeClr val="accent3">
            <a:hueOff val="-205557"/>
            <a:satOff val="-16464"/>
            <a:lumOff val="-189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CHUNG SỐNG</a:t>
          </a:r>
          <a:endParaRPr lang="en-US" sz="1600" b="1" kern="1200" dirty="0"/>
        </a:p>
      </dsp:txBody>
      <dsp:txXfrm>
        <a:off x="5435992" y="1954198"/>
        <a:ext cx="892202" cy="892202"/>
      </dsp:txXfrm>
    </dsp:sp>
    <dsp:sp modelId="{E5564F10-6AD2-4F0A-911F-98AE198626A2}">
      <dsp:nvSpPr>
        <dsp:cNvPr id="0" name=""/>
        <dsp:cNvSpPr/>
      </dsp:nvSpPr>
      <dsp:spPr>
        <a:xfrm rot="5400000">
          <a:off x="3980834" y="3061863"/>
          <a:ext cx="267930" cy="429000"/>
        </a:xfrm>
        <a:prstGeom prst="rightArrow">
          <a:avLst>
            <a:gd name="adj1" fmla="val 60000"/>
            <a:gd name="adj2" fmla="val 50000"/>
          </a:avLst>
        </a:prstGeom>
        <a:solidFill>
          <a:schemeClr val="accent3">
            <a:hueOff val="-411114"/>
            <a:satOff val="-32929"/>
            <a:lumOff val="-379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4021024" y="3107474"/>
        <a:ext cx="187551" cy="257400"/>
      </dsp:txXfrm>
    </dsp:sp>
    <dsp:sp modelId="{E059D80A-1C0C-401E-8C90-7708783E7DEA}">
      <dsp:nvSpPr>
        <dsp:cNvPr id="0" name=""/>
        <dsp:cNvSpPr/>
      </dsp:nvSpPr>
      <dsp:spPr>
        <a:xfrm>
          <a:off x="3483917" y="3536711"/>
          <a:ext cx="1261764" cy="1261764"/>
        </a:xfrm>
        <a:prstGeom prst="ellipse">
          <a:avLst/>
        </a:prstGeom>
        <a:solidFill>
          <a:schemeClr val="accent3">
            <a:hueOff val="-411114"/>
            <a:satOff val="-32929"/>
            <a:lumOff val="-379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LÀM</a:t>
          </a:r>
          <a:endParaRPr lang="en-US" sz="1600" b="1" kern="1200" dirty="0"/>
        </a:p>
      </dsp:txBody>
      <dsp:txXfrm>
        <a:off x="3668698" y="3721492"/>
        <a:ext cx="892202" cy="892202"/>
      </dsp:txXfrm>
    </dsp:sp>
    <dsp:sp modelId="{A95E4BF9-45D0-416C-93F5-C46D9BB8DFD8}">
      <dsp:nvSpPr>
        <dsp:cNvPr id="0" name=""/>
        <dsp:cNvSpPr/>
      </dsp:nvSpPr>
      <dsp:spPr>
        <a:xfrm rot="10800000">
          <a:off x="3104771" y="2185799"/>
          <a:ext cx="267930" cy="429000"/>
        </a:xfrm>
        <a:prstGeom prst="rightArrow">
          <a:avLst>
            <a:gd name="adj1" fmla="val 60000"/>
            <a:gd name="adj2" fmla="val 50000"/>
          </a:avLst>
        </a:prstGeom>
        <a:solidFill>
          <a:schemeClr val="accent3">
            <a:hueOff val="-616671"/>
            <a:satOff val="-49393"/>
            <a:lumOff val="-568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rot="10800000">
        <a:off x="3185150" y="2271599"/>
        <a:ext cx="187551" cy="257400"/>
      </dsp:txXfrm>
    </dsp:sp>
    <dsp:sp modelId="{8565AD48-97DF-45AF-B5BF-C49C1A71C6B1}">
      <dsp:nvSpPr>
        <dsp:cNvPr id="0" name=""/>
        <dsp:cNvSpPr/>
      </dsp:nvSpPr>
      <dsp:spPr>
        <a:xfrm>
          <a:off x="1716624" y="1769417"/>
          <a:ext cx="1261764" cy="1261764"/>
        </a:xfrm>
        <a:prstGeom prst="ellipse">
          <a:avLst/>
        </a:prstGeom>
        <a:solidFill>
          <a:schemeClr val="accent3">
            <a:hueOff val="-616671"/>
            <a:satOff val="-49393"/>
            <a:lumOff val="-568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BIẾT</a:t>
          </a:r>
          <a:endParaRPr lang="en-US" sz="1600" b="1" kern="1200" dirty="0"/>
        </a:p>
      </dsp:txBody>
      <dsp:txXfrm>
        <a:off x="1901405" y="1954198"/>
        <a:ext cx="892202" cy="89220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0.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9.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646555-A1BF-4B5C-A9D4-DB1A62245598}" type="datetimeFigureOut">
              <a:rPr lang="en-GB" smtClean="0"/>
              <a:t>25/07/2019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B3CC81-79BE-49DE-AEC4-2E1A3CE9E4D5}" type="slidenum">
              <a:rPr lang="en-GB" smtClean="0"/>
              <a:t>‹#›</a:t>
            </a:fld>
            <a:endParaRPr lang="en-GB"/>
          </a:p>
        </p:txBody>
      </p:sp>
    </p:spTree>
    <p:extLst>
      <p:ext uri="{BB962C8B-B14F-4D97-AF65-F5344CB8AC3E}">
        <p14:creationId xmlns:p14="http://schemas.microsoft.com/office/powerpoint/2010/main" val="2930966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B3CC81-79BE-49DE-AEC4-2E1A3CE9E4D5}" type="slidenum">
              <a:rPr lang="en-GB" smtClean="0"/>
              <a:t>2</a:t>
            </a:fld>
            <a:endParaRPr lang="en-GB"/>
          </a:p>
        </p:txBody>
      </p:sp>
    </p:spTree>
    <p:extLst>
      <p:ext uri="{BB962C8B-B14F-4D97-AF65-F5344CB8AC3E}">
        <p14:creationId xmlns:p14="http://schemas.microsoft.com/office/powerpoint/2010/main" val="24114388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B3CC81-79BE-49DE-AEC4-2E1A3CE9E4D5}" type="slidenum">
              <a:rPr lang="en-GB" smtClean="0"/>
              <a:t>20</a:t>
            </a:fld>
            <a:endParaRPr lang="en-GB"/>
          </a:p>
        </p:txBody>
      </p:sp>
    </p:spTree>
    <p:extLst>
      <p:ext uri="{BB962C8B-B14F-4D97-AF65-F5344CB8AC3E}">
        <p14:creationId xmlns:p14="http://schemas.microsoft.com/office/powerpoint/2010/main" val="3513999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B3CC81-79BE-49DE-AEC4-2E1A3CE9E4D5}" type="slidenum">
              <a:rPr lang="en-GB" smtClean="0"/>
              <a:t>65</a:t>
            </a:fld>
            <a:endParaRPr lang="en-GB"/>
          </a:p>
        </p:txBody>
      </p:sp>
    </p:spTree>
    <p:extLst>
      <p:ext uri="{BB962C8B-B14F-4D97-AF65-F5344CB8AC3E}">
        <p14:creationId xmlns:p14="http://schemas.microsoft.com/office/powerpoint/2010/main" val="39264712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B3CC81-79BE-49DE-AEC4-2E1A3CE9E4D5}" type="slidenum">
              <a:rPr lang="en-GB" smtClean="0"/>
              <a:t>70</a:t>
            </a:fld>
            <a:endParaRPr lang="en-GB"/>
          </a:p>
        </p:txBody>
      </p:sp>
    </p:spTree>
    <p:extLst>
      <p:ext uri="{BB962C8B-B14F-4D97-AF65-F5344CB8AC3E}">
        <p14:creationId xmlns:p14="http://schemas.microsoft.com/office/powerpoint/2010/main" val="319048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B3CC81-79BE-49DE-AEC4-2E1A3CE9E4D5}" type="slidenum">
              <a:rPr lang="en-GB" smtClean="0"/>
              <a:t>71</a:t>
            </a:fld>
            <a:endParaRPr lang="en-GB"/>
          </a:p>
        </p:txBody>
      </p:sp>
    </p:spTree>
    <p:extLst>
      <p:ext uri="{BB962C8B-B14F-4D97-AF65-F5344CB8AC3E}">
        <p14:creationId xmlns:p14="http://schemas.microsoft.com/office/powerpoint/2010/main" val="32986128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1D8BD707-D9CF-40AE-B4C6-C98DA3205C09}" type="datetimeFigureOut">
              <a:rPr lang="en-US" smtClean="0"/>
              <a:pPr/>
              <a:t>7/25/2019</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7/25/2019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7/25/2019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7/25/2019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1D8BD707-D9CF-40AE-B4C6-C98DA3205C09}" type="datetimeFigureOut">
              <a:rPr lang="en-US" smtClean="0"/>
              <a:pPr/>
              <a:t>7/25/2019</a:t>
            </a:fld>
            <a:endParaRPr lang="en-U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8.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8.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8.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8.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33.png"/></Relationships>
</file>

<file path=ppt/slides/_rels/slide7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83340" y="762000"/>
            <a:ext cx="7655859" cy="2357719"/>
          </a:xfrm>
        </p:spPr>
        <p:txBody>
          <a:bodyPr/>
          <a:lstStyle/>
          <a:p>
            <a:r>
              <a:rPr lang="en-US" sz="4000" dirty="0" smtClean="0"/>
              <a:t>TỔ CHỨC DẠY HỌC </a:t>
            </a:r>
            <a:br>
              <a:rPr lang="en-US" sz="4000" dirty="0" smtClean="0"/>
            </a:br>
            <a:r>
              <a:rPr lang="en-US" sz="4000" dirty="0" smtClean="0"/>
              <a:t>NGỮ VĂN THEO HƯỚNG </a:t>
            </a:r>
            <a:br>
              <a:rPr lang="en-US" sz="4000" dirty="0" smtClean="0"/>
            </a:br>
            <a:r>
              <a:rPr lang="en-US" sz="3200" dirty="0" smtClean="0"/>
              <a:t>PHÁT TRIỂN NĂNG LỰC NGƯỜI HỌC</a:t>
            </a:r>
            <a:endParaRPr lang="en-US" sz="3200" dirty="0"/>
          </a:p>
        </p:txBody>
      </p:sp>
      <p:sp>
        <p:nvSpPr>
          <p:cNvPr id="3" name="Subtitle 2"/>
          <p:cNvSpPr>
            <a:spLocks noGrp="1"/>
          </p:cNvSpPr>
          <p:nvPr>
            <p:ph type="subTitle" idx="1"/>
          </p:nvPr>
        </p:nvSpPr>
        <p:spPr>
          <a:xfrm>
            <a:off x="2057400" y="4419600"/>
            <a:ext cx="6400800" cy="1752600"/>
          </a:xfrm>
        </p:spPr>
        <p:txBody>
          <a:bodyPr/>
          <a:lstStyle/>
          <a:p>
            <a:pPr algn="r"/>
            <a:r>
              <a:rPr lang="en-US" dirty="0" smtClean="0"/>
              <a:t>PGS.TS </a:t>
            </a:r>
            <a:r>
              <a:rPr lang="en-US" dirty="0" err="1" smtClean="0"/>
              <a:t>Nguyễn</a:t>
            </a:r>
            <a:r>
              <a:rPr lang="en-US" dirty="0" smtClean="0"/>
              <a:t> </a:t>
            </a:r>
            <a:r>
              <a:rPr lang="en-US" dirty="0" err="1" smtClean="0"/>
              <a:t>Việt</a:t>
            </a:r>
            <a:r>
              <a:rPr lang="en-US" dirty="0" smtClean="0"/>
              <a:t> </a:t>
            </a:r>
            <a:r>
              <a:rPr lang="en-US" dirty="0" err="1" smtClean="0"/>
              <a:t>Hùng</a:t>
            </a:r>
            <a:endParaRPr lang="en-US" dirty="0" smtClean="0"/>
          </a:p>
          <a:p>
            <a:pPr algn="r"/>
            <a:r>
              <a:rPr lang="en-US" dirty="0" err="1" smtClean="0"/>
              <a:t>Đại</a:t>
            </a:r>
            <a:r>
              <a:rPr lang="en-US" dirty="0" smtClean="0"/>
              <a:t> </a:t>
            </a:r>
            <a:r>
              <a:rPr lang="en-US" dirty="0" err="1" smtClean="0"/>
              <a:t>học</a:t>
            </a:r>
            <a:r>
              <a:rPr lang="en-US" dirty="0" smtClean="0"/>
              <a:t> </a:t>
            </a:r>
            <a:r>
              <a:rPr lang="en-US" dirty="0" err="1" smtClean="0"/>
              <a:t>Sư</a:t>
            </a:r>
            <a:r>
              <a:rPr lang="en-US" dirty="0" smtClean="0"/>
              <a:t> </a:t>
            </a:r>
            <a:r>
              <a:rPr lang="en-US" dirty="0" err="1" smtClean="0"/>
              <a:t>phạm</a:t>
            </a:r>
            <a:r>
              <a:rPr lang="en-US" dirty="0" smtClean="0"/>
              <a:t> </a:t>
            </a:r>
            <a:r>
              <a:rPr lang="en-US" dirty="0" err="1" smtClean="0"/>
              <a:t>Hà</a:t>
            </a:r>
            <a:r>
              <a:rPr lang="en-US" dirty="0" smtClean="0"/>
              <a:t> </a:t>
            </a:r>
            <a:r>
              <a:rPr lang="en-US" dirty="0" err="1" smtClean="0"/>
              <a:t>Nội</a:t>
            </a:r>
            <a:endParaRPr lang="en-US" dirty="0"/>
          </a:p>
        </p:txBody>
      </p:sp>
    </p:spTree>
    <p:extLst>
      <p:ext uri="{BB962C8B-B14F-4D97-AF65-F5344CB8AC3E}">
        <p14:creationId xmlns:p14="http://schemas.microsoft.com/office/powerpoint/2010/main" val="29442602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880568149"/>
              </p:ext>
            </p:extLst>
          </p:nvPr>
        </p:nvGraphicFramePr>
        <p:xfrm>
          <a:off x="698500" y="2247900"/>
          <a:ext cx="774700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685800" y="381000"/>
            <a:ext cx="7756263" cy="1054250"/>
          </a:xfrm>
        </p:spPr>
        <p:txBody>
          <a:bodyPr/>
          <a:lstStyle/>
          <a:p>
            <a:r>
              <a:rPr lang="en-US" sz="4000" dirty="0" err="1" smtClean="0"/>
              <a:t>Dạy</a:t>
            </a:r>
            <a:r>
              <a:rPr lang="en-US" sz="4000" dirty="0" smtClean="0"/>
              <a:t> </a:t>
            </a:r>
            <a:r>
              <a:rPr lang="en-US" sz="4000" dirty="0" err="1" smtClean="0"/>
              <a:t>học</a:t>
            </a:r>
            <a:r>
              <a:rPr lang="en-US" sz="4000" dirty="0" smtClean="0"/>
              <a:t> </a:t>
            </a:r>
            <a:r>
              <a:rPr lang="en-US" sz="4000" dirty="0" err="1" smtClean="0"/>
              <a:t>hiện</a:t>
            </a:r>
            <a:r>
              <a:rPr lang="en-US" sz="4000" dirty="0" smtClean="0"/>
              <a:t> nay:</a:t>
            </a:r>
            <a:br>
              <a:rPr lang="en-US" sz="4000" dirty="0" smtClean="0"/>
            </a:br>
            <a:r>
              <a:rPr lang="en-US" sz="4000" dirty="0" smtClean="0"/>
              <a:t> </a:t>
            </a:r>
            <a:r>
              <a:rPr lang="en-US" sz="4000" dirty="0" err="1" smtClean="0"/>
              <a:t>mục</a:t>
            </a:r>
            <a:r>
              <a:rPr lang="en-US" sz="4000" dirty="0" smtClean="0"/>
              <a:t> </a:t>
            </a:r>
            <a:r>
              <a:rPr lang="en-US" sz="4000" dirty="0" err="1" smtClean="0"/>
              <a:t>tiêu</a:t>
            </a:r>
            <a:r>
              <a:rPr lang="en-US" sz="4000" dirty="0" smtClean="0"/>
              <a:t>/</a:t>
            </a:r>
            <a:r>
              <a:rPr lang="en-US" sz="4000" dirty="0" err="1" smtClean="0"/>
              <a:t>định</a:t>
            </a:r>
            <a:r>
              <a:rPr lang="en-US" sz="4000" dirty="0" smtClean="0"/>
              <a:t> </a:t>
            </a:r>
            <a:r>
              <a:rPr lang="en-US" sz="4000" dirty="0" err="1" smtClean="0"/>
              <a:t>hướng</a:t>
            </a:r>
            <a:r>
              <a:rPr lang="en-US" sz="4000" dirty="0" smtClean="0"/>
              <a:t>/</a:t>
            </a:r>
            <a:r>
              <a:rPr lang="en-US" sz="4000" dirty="0" err="1" smtClean="0"/>
              <a:t>pp</a:t>
            </a:r>
            <a:endParaRPr lang="en-US" sz="4000" dirty="0"/>
          </a:p>
        </p:txBody>
      </p:sp>
    </p:spTree>
    <p:extLst>
      <p:ext uri="{BB962C8B-B14F-4D97-AF65-F5344CB8AC3E}">
        <p14:creationId xmlns:p14="http://schemas.microsoft.com/office/powerpoint/2010/main" val="1032234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638241106"/>
              </p:ext>
            </p:extLst>
          </p:nvPr>
        </p:nvGraphicFramePr>
        <p:xfrm>
          <a:off x="228600" y="1524000"/>
          <a:ext cx="89154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r>
              <a:rPr lang="en-US" dirty="0" smtClean="0"/>
              <a:t>NĂNG LỰC</a:t>
            </a:r>
            <a:endParaRPr lang="en-US" dirty="0"/>
          </a:p>
        </p:txBody>
      </p:sp>
    </p:spTree>
    <p:extLst>
      <p:ext uri="{BB962C8B-B14F-4D97-AF65-F5344CB8AC3E}">
        <p14:creationId xmlns:p14="http://schemas.microsoft.com/office/powerpoint/2010/main" val="8608349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760413" y="1981200"/>
            <a:ext cx="7253287" cy="3886200"/>
          </a:xfrm>
        </p:spPr>
      </p:pic>
      <p:sp>
        <p:nvSpPr>
          <p:cNvPr id="4" name="Date Placeholder 3"/>
          <p:cNvSpPr>
            <a:spLocks noGrp="1"/>
          </p:cNvSpPr>
          <p:nvPr>
            <p:ph type="dt" sz="half" idx="10"/>
          </p:nvPr>
        </p:nvSpPr>
        <p:spPr/>
        <p:txBody>
          <a:bodyPr/>
          <a:lstStyle/>
          <a:p>
            <a:pPr>
              <a:defRPr/>
            </a:pPr>
            <a:fld id="{06639E98-51C2-44C9-9EEA-7EC8E906EB94}" type="datetime1">
              <a:rPr lang="en-US" smtClean="0"/>
              <a:pPr>
                <a:defRPr/>
              </a:pPr>
              <a:t>7/25/2019</a:t>
            </a:fld>
            <a:endParaRPr lang="en-US"/>
          </a:p>
        </p:txBody>
      </p:sp>
      <p:sp>
        <p:nvSpPr>
          <p:cNvPr id="5" name="Slide Number Placeholder 4"/>
          <p:cNvSpPr>
            <a:spLocks noGrp="1"/>
          </p:cNvSpPr>
          <p:nvPr>
            <p:ph type="sldNum" sz="quarter" idx="12"/>
          </p:nvPr>
        </p:nvSpPr>
        <p:spPr/>
        <p:txBody>
          <a:bodyPr/>
          <a:lstStyle/>
          <a:p>
            <a:pPr>
              <a:defRPr/>
            </a:pPr>
            <a:fld id="{8666F50E-6041-47C7-B005-EBDED16231CC}" type="slidenum">
              <a:rPr lang="en-US" smtClean="0"/>
              <a:pPr>
                <a:defRPr/>
              </a:pPr>
              <a:t>12</a:t>
            </a:fld>
            <a:endParaRPr lang="en-US"/>
          </a:p>
        </p:txBody>
      </p:sp>
      <p:sp>
        <p:nvSpPr>
          <p:cNvPr id="38914" name="Title 1"/>
          <p:cNvSpPr>
            <a:spLocks noGrp="1"/>
          </p:cNvSpPr>
          <p:nvPr>
            <p:ph type="title"/>
          </p:nvPr>
        </p:nvSpPr>
        <p:spPr/>
        <p:txBody>
          <a:bodyPr/>
          <a:lstStyle/>
          <a:p>
            <a:r>
              <a:rPr lang="vi-VN" smtClean="0"/>
              <a:t>Mối quan hệ kiến thức và năng lực</a:t>
            </a:r>
            <a:endParaRPr lang="en-US" smtClean="0"/>
          </a:p>
        </p:txBody>
      </p:sp>
    </p:spTree>
    <p:extLst>
      <p:ext uri="{BB962C8B-B14F-4D97-AF65-F5344CB8AC3E}">
        <p14:creationId xmlns:p14="http://schemas.microsoft.com/office/powerpoint/2010/main" val="36863315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Content Placeholder 2"/>
          <p:cNvSpPr>
            <a:spLocks noGrp="1"/>
          </p:cNvSpPr>
          <p:nvPr>
            <p:ph idx="1"/>
          </p:nvPr>
        </p:nvSpPr>
        <p:spPr>
          <a:xfrm>
            <a:off x="228600" y="2209800"/>
            <a:ext cx="8763000" cy="4267200"/>
          </a:xfrm>
        </p:spPr>
        <p:txBody>
          <a:bodyPr>
            <a:normAutofit lnSpcReduction="10000"/>
          </a:bodyPr>
          <a:lstStyle/>
          <a:p>
            <a:pPr algn="just"/>
            <a:r>
              <a:rPr lang="vi-VN" sz="2400" dirty="0" smtClean="0"/>
              <a:t>Hội đồng châu Âu (</a:t>
            </a:r>
            <a:r>
              <a:rPr lang="en-US" sz="2400" dirty="0" smtClean="0"/>
              <a:t>F</a:t>
            </a:r>
            <a:r>
              <a:rPr lang="vi-VN" sz="2400" dirty="0" smtClean="0"/>
              <a:t>.</a:t>
            </a:r>
            <a:r>
              <a:rPr lang="en-US" sz="2400" dirty="0" smtClean="0"/>
              <a:t>E</a:t>
            </a:r>
            <a:r>
              <a:rPr lang="vi-VN" sz="2400" dirty="0" smtClean="0"/>
              <a:t>.</a:t>
            </a:r>
            <a:r>
              <a:rPr lang="en-US" sz="2400" dirty="0" err="1" smtClean="0"/>
              <a:t>Weinert</a:t>
            </a:r>
            <a:r>
              <a:rPr lang="en-US" sz="2400" dirty="0" smtClean="0"/>
              <a:t> </a:t>
            </a:r>
            <a:r>
              <a:rPr lang="en-US" sz="2400" dirty="0" err="1" smtClean="0"/>
              <a:t>kết</a:t>
            </a:r>
            <a:r>
              <a:rPr lang="en-US" sz="2400" dirty="0" smtClean="0"/>
              <a:t> </a:t>
            </a:r>
            <a:r>
              <a:rPr lang="en-US" sz="2400" dirty="0" err="1" smtClean="0"/>
              <a:t>luận</a:t>
            </a:r>
            <a:r>
              <a:rPr lang="en-US" sz="2400" dirty="0" smtClean="0"/>
              <a:t>: </a:t>
            </a:r>
            <a:r>
              <a:rPr lang="vi-VN" sz="2400" dirty="0" smtClean="0"/>
              <a:t>«</a:t>
            </a:r>
            <a:r>
              <a:rPr lang="en-US" sz="2400" dirty="0" err="1" smtClean="0"/>
              <a:t>Xuyên</a:t>
            </a:r>
            <a:r>
              <a:rPr lang="en-US" sz="2400" dirty="0" smtClean="0"/>
              <a:t> </a:t>
            </a:r>
            <a:r>
              <a:rPr lang="en-US" sz="2400" dirty="0" err="1" smtClean="0"/>
              <a:t>su</a:t>
            </a:r>
            <a:r>
              <a:rPr lang="vi-VN" sz="2400" dirty="0" smtClean="0"/>
              <a:t>ố</a:t>
            </a:r>
            <a:r>
              <a:rPr lang="en-US" sz="2400" dirty="0" smtClean="0"/>
              <a:t>t c</a:t>
            </a:r>
            <a:r>
              <a:rPr lang="vi-VN" sz="2400" dirty="0" smtClean="0"/>
              <a:t>ác</a:t>
            </a:r>
            <a:r>
              <a:rPr lang="en-US" sz="2400" dirty="0" smtClean="0"/>
              <a:t> </a:t>
            </a:r>
            <a:r>
              <a:rPr lang="en-US" sz="2400" dirty="0" err="1" smtClean="0"/>
              <a:t>môn</a:t>
            </a:r>
            <a:r>
              <a:rPr lang="en-US" sz="2400" dirty="0" smtClean="0"/>
              <a:t> h</a:t>
            </a:r>
            <a:r>
              <a:rPr lang="vi-VN" sz="2400" dirty="0" smtClean="0"/>
              <a:t>ọc</a:t>
            </a:r>
            <a:r>
              <a:rPr lang="en-US" sz="2400" dirty="0" smtClean="0"/>
              <a:t> "</a:t>
            </a:r>
            <a:r>
              <a:rPr lang="en-US" sz="2400" dirty="0" err="1" smtClean="0"/>
              <a:t>năng</a:t>
            </a:r>
            <a:r>
              <a:rPr lang="en-US" sz="2400" dirty="0" smtClean="0"/>
              <a:t> </a:t>
            </a:r>
            <a:r>
              <a:rPr lang="en-US" sz="2400" dirty="0" err="1" smtClean="0"/>
              <a:t>lực</a:t>
            </a:r>
            <a:r>
              <a:rPr lang="en-US" sz="2400" dirty="0" smtClean="0"/>
              <a:t> </a:t>
            </a:r>
            <a:r>
              <a:rPr lang="en-US" sz="2400" dirty="0" err="1" smtClean="0"/>
              <a:t>được</a:t>
            </a:r>
            <a:r>
              <a:rPr lang="en-US" sz="2400" dirty="0" smtClean="0"/>
              <a:t> </a:t>
            </a:r>
            <a:r>
              <a:rPr lang="en-US" sz="2400" dirty="0" err="1" smtClean="0"/>
              <a:t>thể</a:t>
            </a:r>
            <a:r>
              <a:rPr lang="en-US" sz="2400" dirty="0" smtClean="0"/>
              <a:t> </a:t>
            </a:r>
            <a:r>
              <a:rPr lang="en-US" sz="2400" dirty="0" err="1" smtClean="0"/>
              <a:t>hiện</a:t>
            </a:r>
            <a:r>
              <a:rPr lang="en-US" sz="2400" dirty="0" smtClean="0"/>
              <a:t> </a:t>
            </a:r>
            <a:r>
              <a:rPr lang="en-US" sz="2400" dirty="0" err="1" smtClean="0"/>
              <a:t>như</a:t>
            </a:r>
            <a:r>
              <a:rPr lang="en-US" sz="2400" dirty="0" smtClean="0"/>
              <a:t> </a:t>
            </a:r>
            <a:r>
              <a:rPr lang="en-US" sz="2400" dirty="0" err="1" smtClean="0"/>
              <a:t>một</a:t>
            </a:r>
            <a:r>
              <a:rPr lang="en-US" sz="2400" dirty="0" smtClean="0"/>
              <a:t> </a:t>
            </a:r>
            <a:r>
              <a:rPr lang="en-US" sz="2400" dirty="0" err="1" smtClean="0"/>
              <a:t>hệ</a:t>
            </a:r>
            <a:r>
              <a:rPr lang="en-US" sz="2400" dirty="0" smtClean="0"/>
              <a:t> </a:t>
            </a:r>
            <a:r>
              <a:rPr lang="en-US" sz="2400" dirty="0" err="1" smtClean="0"/>
              <a:t>thống</a:t>
            </a:r>
            <a:r>
              <a:rPr lang="en-US" sz="2400" dirty="0" smtClean="0"/>
              <a:t> </a:t>
            </a:r>
            <a:r>
              <a:rPr lang="en-US" sz="2400" dirty="0" err="1" smtClean="0"/>
              <a:t>khả</a:t>
            </a:r>
            <a:r>
              <a:rPr lang="en-US" sz="2400" dirty="0" smtClean="0"/>
              <a:t> </a:t>
            </a:r>
            <a:r>
              <a:rPr lang="en-US" sz="2400" dirty="0" err="1" smtClean="0"/>
              <a:t>năng</a:t>
            </a:r>
            <a:r>
              <a:rPr lang="en-US" sz="2400" dirty="0" smtClean="0"/>
              <a:t>, </a:t>
            </a:r>
            <a:r>
              <a:rPr lang="en-US" sz="2400" dirty="0" err="1" smtClean="0"/>
              <a:t>sự</a:t>
            </a:r>
            <a:r>
              <a:rPr lang="en-US" sz="2400" dirty="0" smtClean="0"/>
              <a:t> </a:t>
            </a:r>
            <a:r>
              <a:rPr lang="en-US" sz="2400" dirty="0" err="1" smtClean="0"/>
              <a:t>thành</a:t>
            </a:r>
            <a:r>
              <a:rPr lang="en-US" sz="2400" dirty="0" smtClean="0"/>
              <a:t> </a:t>
            </a:r>
            <a:r>
              <a:rPr lang="en-US" sz="2400" dirty="0" err="1" smtClean="0"/>
              <a:t>thạo</a:t>
            </a:r>
            <a:r>
              <a:rPr lang="en-US" sz="2400" dirty="0" smtClean="0"/>
              <a:t> </a:t>
            </a:r>
            <a:r>
              <a:rPr lang="en-US" sz="2400" dirty="0" err="1" smtClean="0"/>
              <a:t>hoặc</a:t>
            </a:r>
            <a:r>
              <a:rPr lang="en-US" sz="2400" dirty="0" smtClean="0"/>
              <a:t> </a:t>
            </a:r>
            <a:r>
              <a:rPr lang="en-US" sz="2400" dirty="0" err="1" smtClean="0"/>
              <a:t>những</a:t>
            </a:r>
            <a:r>
              <a:rPr lang="en-US" sz="2400" dirty="0" smtClean="0"/>
              <a:t> </a:t>
            </a:r>
            <a:r>
              <a:rPr lang="en-US" sz="2400" dirty="0" err="1" smtClean="0"/>
              <a:t>kĩ</a:t>
            </a:r>
            <a:r>
              <a:rPr lang="en-US" sz="2400" dirty="0" smtClean="0"/>
              <a:t> </a:t>
            </a:r>
            <a:r>
              <a:rPr lang="en-US" sz="2400" dirty="0" err="1" smtClean="0"/>
              <a:t>năng</a:t>
            </a:r>
            <a:r>
              <a:rPr lang="en-US" sz="2400" dirty="0" smtClean="0"/>
              <a:t> </a:t>
            </a:r>
            <a:r>
              <a:rPr lang="en-US" sz="2400" dirty="0" err="1" smtClean="0"/>
              <a:t>thiết</a:t>
            </a:r>
            <a:r>
              <a:rPr lang="en-US" sz="2400" dirty="0" smtClean="0"/>
              <a:t> </a:t>
            </a:r>
            <a:r>
              <a:rPr lang="en-US" sz="2400" dirty="0" err="1" smtClean="0"/>
              <a:t>yếu</a:t>
            </a:r>
            <a:r>
              <a:rPr lang="en-US" sz="2400" dirty="0" smtClean="0"/>
              <a:t>, c</a:t>
            </a:r>
            <a:r>
              <a:rPr lang="vi-VN" sz="2400" dirty="0" smtClean="0"/>
              <a:t>ó</a:t>
            </a:r>
            <a:r>
              <a:rPr lang="en-US" sz="2400" dirty="0" smtClean="0"/>
              <a:t>  </a:t>
            </a:r>
            <a:r>
              <a:rPr lang="en-US" sz="2400" dirty="0" err="1" smtClean="0"/>
              <a:t>thể</a:t>
            </a:r>
            <a:r>
              <a:rPr lang="en-US" sz="2400" dirty="0" smtClean="0"/>
              <a:t> </a:t>
            </a:r>
            <a:r>
              <a:rPr lang="en-US" sz="2400" dirty="0" err="1" smtClean="0"/>
              <a:t>giúp</a:t>
            </a:r>
            <a:r>
              <a:rPr lang="en-US" sz="2400" dirty="0" smtClean="0"/>
              <a:t> con </a:t>
            </a:r>
            <a:r>
              <a:rPr lang="en-US" sz="2400" dirty="0" err="1" smtClean="0"/>
              <a:t>người</a:t>
            </a:r>
            <a:r>
              <a:rPr lang="en-US" sz="2400" dirty="0" smtClean="0"/>
              <a:t> </a:t>
            </a:r>
            <a:r>
              <a:rPr lang="en-US" sz="2400" dirty="0" err="1" smtClean="0"/>
              <a:t>đủ</a:t>
            </a:r>
            <a:r>
              <a:rPr lang="en-US" sz="2400" dirty="0" smtClean="0"/>
              <a:t> </a:t>
            </a:r>
            <a:r>
              <a:rPr lang="en-US" sz="2400" dirty="0" err="1" smtClean="0"/>
              <a:t>điều</a:t>
            </a:r>
            <a:r>
              <a:rPr lang="en-US" sz="2400" dirty="0" smtClean="0"/>
              <a:t> </a:t>
            </a:r>
            <a:r>
              <a:rPr lang="en-US" sz="2400" dirty="0" err="1" smtClean="0"/>
              <a:t>kiện</a:t>
            </a:r>
            <a:r>
              <a:rPr lang="en-US" sz="2400" dirty="0" smtClean="0"/>
              <a:t> </a:t>
            </a:r>
            <a:r>
              <a:rPr lang="en-US" sz="2400" dirty="0" err="1" smtClean="0"/>
              <a:t>vươn</a:t>
            </a:r>
            <a:r>
              <a:rPr lang="en-US" sz="2400" dirty="0" smtClean="0"/>
              <a:t> </a:t>
            </a:r>
            <a:r>
              <a:rPr lang="en-US" sz="2400" dirty="0" err="1" smtClean="0"/>
              <a:t>tới</a:t>
            </a:r>
            <a:r>
              <a:rPr lang="en-US" sz="2400" dirty="0" smtClean="0"/>
              <a:t> </a:t>
            </a:r>
            <a:r>
              <a:rPr lang="en-US" sz="2400" dirty="0" err="1" smtClean="0"/>
              <a:t>một</a:t>
            </a:r>
            <a:r>
              <a:rPr lang="en-US" sz="2400" dirty="0" smtClean="0"/>
              <a:t> </a:t>
            </a:r>
            <a:r>
              <a:rPr lang="en-US" sz="2400" dirty="0" err="1" smtClean="0"/>
              <a:t>mục</a:t>
            </a:r>
            <a:r>
              <a:rPr lang="en-US" sz="2400" dirty="0" smtClean="0"/>
              <a:t> </a:t>
            </a:r>
            <a:r>
              <a:rPr lang="en-US" sz="2400" dirty="0" err="1" smtClean="0"/>
              <a:t>đích</a:t>
            </a:r>
            <a:r>
              <a:rPr lang="en-US" sz="2400" dirty="0" smtClean="0"/>
              <a:t> </a:t>
            </a:r>
            <a:r>
              <a:rPr lang="en-US" sz="2400" dirty="0" err="1" smtClean="0"/>
              <a:t>cụ</a:t>
            </a:r>
            <a:r>
              <a:rPr lang="en-US" sz="2400" dirty="0" smtClean="0"/>
              <a:t> </a:t>
            </a:r>
            <a:r>
              <a:rPr lang="en-US" sz="2400" dirty="0" err="1" smtClean="0"/>
              <a:t>thể</a:t>
            </a:r>
            <a:r>
              <a:rPr lang="vi-VN" sz="2400" dirty="0" smtClean="0"/>
              <a:t>»</a:t>
            </a:r>
          </a:p>
          <a:p>
            <a:pPr algn="just"/>
            <a:r>
              <a:rPr lang="en-US" sz="2400" dirty="0" smtClean="0"/>
              <a:t> </a:t>
            </a:r>
            <a:r>
              <a:rPr lang="vi-VN" sz="2400" dirty="0" smtClean="0"/>
              <a:t>Coo</a:t>
            </a:r>
            <a:r>
              <a:rPr lang="en-US" sz="2400" dirty="0" smtClean="0"/>
              <a:t>l</a:t>
            </a:r>
            <a:r>
              <a:rPr lang="vi-VN" sz="2400" dirty="0" smtClean="0"/>
              <a:t>a</a:t>
            </a:r>
            <a:r>
              <a:rPr lang="en-US" sz="2400" dirty="0" smtClean="0"/>
              <a:t>h</a:t>
            </a:r>
            <a:r>
              <a:rPr lang="vi-VN" sz="2400" dirty="0" smtClean="0"/>
              <a:t>en</a:t>
            </a:r>
            <a:r>
              <a:rPr lang="en-US" sz="2400" dirty="0" smtClean="0"/>
              <a:t> </a:t>
            </a:r>
            <a:r>
              <a:rPr lang="en-US" sz="2400" dirty="0" err="1" smtClean="0"/>
              <a:t>cho</a:t>
            </a:r>
            <a:r>
              <a:rPr lang="en-US" sz="2400" dirty="0" smtClean="0"/>
              <a:t> </a:t>
            </a:r>
            <a:r>
              <a:rPr lang="en-US" sz="2400" dirty="0" err="1" smtClean="0"/>
              <a:t>rằng</a:t>
            </a:r>
            <a:r>
              <a:rPr lang="en-US" sz="2400" dirty="0" smtClean="0"/>
              <a:t>: </a:t>
            </a:r>
            <a:r>
              <a:rPr lang="vi-VN" sz="2400" dirty="0" smtClean="0"/>
              <a:t>«</a:t>
            </a:r>
            <a:r>
              <a:rPr lang="en-US" sz="2400" dirty="0" err="1" smtClean="0"/>
              <a:t>Năng</a:t>
            </a:r>
            <a:r>
              <a:rPr lang="en-US" sz="2400" dirty="0" smtClean="0"/>
              <a:t> </a:t>
            </a:r>
            <a:r>
              <a:rPr lang="en-US" sz="2400" dirty="0" err="1" smtClean="0"/>
              <a:t>lực</a:t>
            </a:r>
            <a:r>
              <a:rPr lang="vi-VN" sz="2400" dirty="0" smtClean="0"/>
              <a:t> được</a:t>
            </a:r>
            <a:r>
              <a:rPr lang="en-US" sz="2400" dirty="0" smtClean="0"/>
              <a:t> </a:t>
            </a:r>
            <a:r>
              <a:rPr lang="en-US" sz="2400" dirty="0" err="1" smtClean="0"/>
              <a:t>xem</a:t>
            </a:r>
            <a:r>
              <a:rPr lang="en-US" sz="2400" dirty="0" smtClean="0"/>
              <a:t> </a:t>
            </a:r>
            <a:r>
              <a:rPr lang="en-US" sz="2400" dirty="0" err="1" smtClean="0"/>
              <a:t>nh</a:t>
            </a:r>
            <a:r>
              <a:rPr lang="vi-VN" sz="2400" dirty="0" smtClean="0"/>
              <a:t>ư là </a:t>
            </a:r>
            <a:r>
              <a:rPr lang="en-US" sz="2400" dirty="0" smtClean="0"/>
              <a:t>"</a:t>
            </a:r>
            <a:r>
              <a:rPr lang="en-US" sz="2400" dirty="0" err="1" smtClean="0"/>
              <a:t>những</a:t>
            </a:r>
            <a:r>
              <a:rPr lang="en-US" sz="2400" dirty="0" smtClean="0"/>
              <a:t> </a:t>
            </a:r>
            <a:r>
              <a:rPr lang="en-US" sz="2400" dirty="0" err="1" smtClean="0"/>
              <a:t>khả</a:t>
            </a:r>
            <a:r>
              <a:rPr lang="en-US" sz="2400" dirty="0" smtClean="0"/>
              <a:t> </a:t>
            </a:r>
            <a:r>
              <a:rPr lang="en-US" sz="2400" dirty="0" err="1" smtClean="0"/>
              <a:t>năng</a:t>
            </a:r>
            <a:r>
              <a:rPr lang="en-US" sz="2400" dirty="0" smtClean="0"/>
              <a:t> </a:t>
            </a:r>
            <a:r>
              <a:rPr lang="en-US" sz="2400" dirty="0" err="1" smtClean="0"/>
              <a:t>cơ</a:t>
            </a:r>
            <a:r>
              <a:rPr lang="en-US" sz="2400" dirty="0" smtClean="0"/>
              <a:t> </a:t>
            </a:r>
            <a:r>
              <a:rPr lang="en-US" sz="2400" dirty="0" err="1" smtClean="0"/>
              <a:t>bản</a:t>
            </a:r>
            <a:r>
              <a:rPr lang="en-US" sz="2400" dirty="0" smtClean="0"/>
              <a:t> </a:t>
            </a:r>
            <a:r>
              <a:rPr lang="en-US" sz="2400" dirty="0" err="1" smtClean="0"/>
              <a:t>dựa</a:t>
            </a:r>
            <a:r>
              <a:rPr lang="en-US" sz="2400" dirty="0" smtClean="0"/>
              <a:t> </a:t>
            </a:r>
            <a:r>
              <a:rPr lang="en-US" sz="2400" dirty="0" err="1" smtClean="0"/>
              <a:t>trên</a:t>
            </a:r>
            <a:r>
              <a:rPr lang="en-US" sz="2400" dirty="0" smtClean="0"/>
              <a:t> </a:t>
            </a:r>
            <a:r>
              <a:rPr lang="en-US" sz="2400" dirty="0" err="1" smtClean="0"/>
              <a:t>cơ</a:t>
            </a:r>
            <a:r>
              <a:rPr lang="en-US" sz="2400" dirty="0" smtClean="0"/>
              <a:t> </a:t>
            </a:r>
            <a:r>
              <a:rPr lang="en-US" sz="2400" dirty="0" err="1" smtClean="0"/>
              <a:t>sở</a:t>
            </a:r>
            <a:r>
              <a:rPr lang="en-US" sz="2400" dirty="0" smtClean="0"/>
              <a:t> tri </a:t>
            </a:r>
            <a:r>
              <a:rPr lang="en-US" sz="2400" dirty="0" err="1" smtClean="0"/>
              <a:t>thức</a:t>
            </a:r>
            <a:r>
              <a:rPr lang="en-US" sz="2400" dirty="0" smtClean="0"/>
              <a:t>, </a:t>
            </a:r>
            <a:r>
              <a:rPr lang="en-US" sz="2400" dirty="0" err="1" smtClean="0"/>
              <a:t>kinh</a:t>
            </a:r>
            <a:r>
              <a:rPr lang="en-US" sz="2400" dirty="0" smtClean="0"/>
              <a:t> </a:t>
            </a:r>
            <a:r>
              <a:rPr lang="en-US" sz="2400" dirty="0" err="1" smtClean="0"/>
              <a:t>nghiệm</a:t>
            </a:r>
            <a:r>
              <a:rPr lang="en-US" sz="2400" dirty="0" smtClean="0"/>
              <a:t>, </a:t>
            </a:r>
            <a:r>
              <a:rPr lang="en-US" sz="2400" dirty="0" err="1" smtClean="0"/>
              <a:t>các</a:t>
            </a:r>
            <a:r>
              <a:rPr lang="en-US" sz="2400" dirty="0" smtClean="0"/>
              <a:t> </a:t>
            </a:r>
            <a:r>
              <a:rPr lang="en-US" sz="2400" dirty="0" err="1" smtClean="0"/>
              <a:t>giá</a:t>
            </a:r>
            <a:r>
              <a:rPr lang="en-US" sz="2400" dirty="0" smtClean="0"/>
              <a:t> </a:t>
            </a:r>
            <a:r>
              <a:rPr lang="en-US" sz="2400" dirty="0" err="1" smtClean="0"/>
              <a:t>trị</a:t>
            </a:r>
            <a:r>
              <a:rPr lang="en-US" sz="2400" dirty="0" smtClean="0"/>
              <a:t> </a:t>
            </a:r>
            <a:r>
              <a:rPr lang="en-US" sz="2400" dirty="0" err="1" smtClean="0"/>
              <a:t>và</a:t>
            </a:r>
            <a:r>
              <a:rPr lang="en-US" sz="2400" dirty="0" smtClean="0"/>
              <a:t> </a:t>
            </a:r>
            <a:r>
              <a:rPr lang="en-US" sz="2400" dirty="0" err="1" smtClean="0"/>
              <a:t>thiên</a:t>
            </a:r>
            <a:r>
              <a:rPr lang="en-US" sz="2400" dirty="0" smtClean="0"/>
              <a:t> </a:t>
            </a:r>
            <a:r>
              <a:rPr lang="en-US" sz="2400" dirty="0" err="1" smtClean="0"/>
              <a:t>hướng</a:t>
            </a:r>
            <a:r>
              <a:rPr lang="en-US" sz="2400" dirty="0" smtClean="0"/>
              <a:t> </a:t>
            </a:r>
            <a:r>
              <a:rPr lang="en-US" sz="2400" dirty="0" err="1" smtClean="0"/>
              <a:t>của</a:t>
            </a:r>
            <a:r>
              <a:rPr lang="en-US" sz="2400" dirty="0" smtClean="0"/>
              <a:t> </a:t>
            </a:r>
            <a:r>
              <a:rPr lang="en-US" sz="2400" dirty="0" err="1" smtClean="0"/>
              <a:t>một</a:t>
            </a:r>
            <a:r>
              <a:rPr lang="en-US" sz="2400" dirty="0" smtClean="0"/>
              <a:t> con </a:t>
            </a:r>
            <a:r>
              <a:rPr lang="en-US" sz="2400" dirty="0" err="1" smtClean="0"/>
              <a:t>người</a:t>
            </a:r>
            <a:r>
              <a:rPr lang="en-US" sz="2400" dirty="0" smtClean="0"/>
              <a:t> </a:t>
            </a:r>
            <a:r>
              <a:rPr lang="en-US" sz="2400" dirty="0" err="1" smtClean="0"/>
              <a:t>được</a:t>
            </a:r>
            <a:r>
              <a:rPr lang="en-US" sz="2400" dirty="0" smtClean="0"/>
              <a:t> </a:t>
            </a:r>
            <a:r>
              <a:rPr lang="en-US" sz="2400" dirty="0" err="1" smtClean="0"/>
              <a:t>phát</a:t>
            </a:r>
            <a:r>
              <a:rPr lang="en-US" sz="2400" dirty="0" smtClean="0"/>
              <a:t> </a:t>
            </a:r>
            <a:r>
              <a:rPr lang="en-US" sz="2400" dirty="0" err="1" smtClean="0"/>
              <a:t>triển</a:t>
            </a:r>
            <a:r>
              <a:rPr lang="en-US" sz="2400" dirty="0" smtClean="0"/>
              <a:t> </a:t>
            </a:r>
            <a:r>
              <a:rPr lang="en-US" sz="2400" dirty="0" err="1" smtClean="0"/>
              <a:t>thông</a:t>
            </a:r>
            <a:r>
              <a:rPr lang="en-US" sz="2400" dirty="0" smtClean="0"/>
              <a:t> qua </a:t>
            </a:r>
            <a:r>
              <a:rPr lang="en-US" sz="2400" dirty="0" err="1" smtClean="0"/>
              <a:t>thực</a:t>
            </a:r>
            <a:r>
              <a:rPr lang="en-US" sz="2400" dirty="0" smtClean="0"/>
              <a:t> </a:t>
            </a:r>
            <a:r>
              <a:rPr lang="en-US" sz="2400" dirty="0" err="1" smtClean="0"/>
              <a:t>hành</a:t>
            </a:r>
            <a:r>
              <a:rPr lang="en-US" sz="2400" dirty="0" smtClean="0"/>
              <a:t> GD”</a:t>
            </a:r>
            <a:endParaRPr lang="vi-VN" sz="2400" dirty="0" smtClean="0"/>
          </a:p>
          <a:p>
            <a:pPr algn="just"/>
            <a:r>
              <a:rPr lang="vi-VN" sz="2400" dirty="0" smtClean="0"/>
              <a:t>Ngân hàng thế giới gọi thế kỉ XXI là kỉ nguyên kinh tế dựa trên kĩ năng </a:t>
            </a:r>
            <a:r>
              <a:rPr lang="en-US" sz="2400" dirty="0" smtClean="0"/>
              <a:t>(Skill  </a:t>
            </a:r>
            <a:r>
              <a:rPr lang="vi-VN" sz="2400" dirty="0" smtClean="0"/>
              <a:t>ba</a:t>
            </a:r>
            <a:r>
              <a:rPr lang="en-US" sz="2400" dirty="0" err="1" smtClean="0"/>
              <a:t>sed</a:t>
            </a:r>
            <a:r>
              <a:rPr lang="en-US" sz="2400" dirty="0" smtClean="0"/>
              <a:t> Economy)</a:t>
            </a:r>
            <a:r>
              <a:rPr lang="vi-VN" sz="2400" dirty="0" smtClean="0"/>
              <a:t>.</a:t>
            </a:r>
            <a:r>
              <a:rPr lang="en-US" sz="2400" dirty="0" smtClean="0"/>
              <a:t>  Theo </a:t>
            </a:r>
            <a:r>
              <a:rPr lang="vi-VN" sz="2400" dirty="0" smtClean="0"/>
              <a:t> đó</a:t>
            </a:r>
            <a:r>
              <a:rPr lang="en-US" sz="2400" dirty="0" smtClean="0"/>
              <a:t>, </a:t>
            </a:r>
            <a:r>
              <a:rPr lang="en-US" sz="2400" dirty="0" err="1" smtClean="0"/>
              <a:t>năng</a:t>
            </a:r>
            <a:r>
              <a:rPr lang="en-US" sz="2400" dirty="0" smtClean="0"/>
              <a:t> </a:t>
            </a:r>
            <a:r>
              <a:rPr lang="en-US" sz="2400" dirty="0" err="1" smtClean="0"/>
              <a:t>lực</a:t>
            </a:r>
            <a:r>
              <a:rPr lang="en-US" sz="2400" dirty="0" smtClean="0"/>
              <a:t> </a:t>
            </a:r>
            <a:r>
              <a:rPr lang="en-US" sz="2400" dirty="0" err="1" smtClean="0"/>
              <a:t>củ</a:t>
            </a:r>
            <a:r>
              <a:rPr lang="vi-VN" sz="2400" dirty="0" smtClean="0"/>
              <a:t>a</a:t>
            </a:r>
            <a:r>
              <a:rPr lang="en-US" sz="2400" dirty="0" smtClean="0"/>
              <a:t>  con </a:t>
            </a:r>
            <a:r>
              <a:rPr lang="en-US" sz="2400" dirty="0" err="1" smtClean="0"/>
              <a:t>ng</a:t>
            </a:r>
            <a:r>
              <a:rPr lang="vi-VN" sz="2400" dirty="0" smtClean="0"/>
              <a:t>ư</a:t>
            </a:r>
            <a:r>
              <a:rPr lang="en-US" sz="2400" dirty="0" err="1" smtClean="0"/>
              <a:t>ời</a:t>
            </a:r>
            <a:r>
              <a:rPr lang="en-US" sz="2400" dirty="0" smtClean="0"/>
              <a:t> </a:t>
            </a:r>
            <a:r>
              <a:rPr lang="vi-VN" sz="2400" dirty="0" smtClean="0"/>
              <a:t>được đánh giá dựa trên 3 khía cạnh</a:t>
            </a:r>
            <a:r>
              <a:rPr lang="en-US" sz="2400" dirty="0" smtClean="0"/>
              <a:t> “</a:t>
            </a:r>
            <a:r>
              <a:rPr lang="en-US" sz="2400" dirty="0" err="1" smtClean="0"/>
              <a:t>kiến</a:t>
            </a:r>
            <a:r>
              <a:rPr lang="en-US" sz="2400" dirty="0" smtClean="0"/>
              <a:t> </a:t>
            </a:r>
            <a:r>
              <a:rPr lang="en-US" sz="2400" dirty="0" err="1" smtClean="0"/>
              <a:t>thức</a:t>
            </a:r>
            <a:r>
              <a:rPr lang="en-US" sz="2400" dirty="0" smtClean="0"/>
              <a:t>, </a:t>
            </a:r>
            <a:r>
              <a:rPr lang="en-US" sz="2400" dirty="0" err="1" smtClean="0"/>
              <a:t>kĩ</a:t>
            </a:r>
            <a:r>
              <a:rPr lang="en-US" sz="2400" dirty="0" smtClean="0"/>
              <a:t> </a:t>
            </a:r>
            <a:r>
              <a:rPr lang="en-US" sz="2400" dirty="0" err="1" smtClean="0"/>
              <a:t>năng</a:t>
            </a:r>
            <a:r>
              <a:rPr lang="en-US" sz="2400" dirty="0" smtClean="0"/>
              <a:t> </a:t>
            </a:r>
            <a:r>
              <a:rPr lang="en-US" sz="2400" dirty="0" err="1" smtClean="0"/>
              <a:t>và</a:t>
            </a:r>
            <a:r>
              <a:rPr lang="en-US" sz="2400" dirty="0" smtClean="0"/>
              <a:t> </a:t>
            </a:r>
            <a:r>
              <a:rPr lang="en-US" sz="2400" dirty="0" err="1" smtClean="0"/>
              <a:t>thái</a:t>
            </a:r>
            <a:r>
              <a:rPr lang="en-US" sz="2400" dirty="0" smtClean="0"/>
              <a:t> </a:t>
            </a:r>
            <a:r>
              <a:rPr lang="en-US" sz="2400" dirty="0" err="1" smtClean="0"/>
              <a:t>độ</a:t>
            </a:r>
            <a:r>
              <a:rPr lang="vi-VN" sz="2400" dirty="0" smtClean="0"/>
              <a:t>».</a:t>
            </a:r>
            <a:endParaRPr lang="en-US" sz="2400" dirty="0" smtClean="0"/>
          </a:p>
        </p:txBody>
      </p:sp>
      <p:sp>
        <p:nvSpPr>
          <p:cNvPr id="4" name="Date Placeholder 3"/>
          <p:cNvSpPr>
            <a:spLocks noGrp="1"/>
          </p:cNvSpPr>
          <p:nvPr>
            <p:ph type="dt" sz="half" idx="10"/>
          </p:nvPr>
        </p:nvSpPr>
        <p:spPr/>
        <p:txBody>
          <a:bodyPr/>
          <a:lstStyle/>
          <a:p>
            <a:pPr>
              <a:defRPr/>
            </a:pPr>
            <a:fld id="{39FB2F91-0CFB-461C-9858-5C50D8096ED1}" type="datetime1">
              <a:rPr lang="en-US" smtClean="0"/>
              <a:pPr>
                <a:defRPr/>
              </a:pPr>
              <a:t>7/25/2019</a:t>
            </a:fld>
            <a:endParaRPr lang="en-US"/>
          </a:p>
        </p:txBody>
      </p:sp>
      <p:sp>
        <p:nvSpPr>
          <p:cNvPr id="5" name="Slide Number Placeholder 4"/>
          <p:cNvSpPr>
            <a:spLocks noGrp="1"/>
          </p:cNvSpPr>
          <p:nvPr>
            <p:ph type="sldNum" sz="quarter" idx="12"/>
          </p:nvPr>
        </p:nvSpPr>
        <p:spPr/>
        <p:txBody>
          <a:bodyPr/>
          <a:lstStyle/>
          <a:p>
            <a:pPr>
              <a:defRPr/>
            </a:pPr>
            <a:fld id="{7E243DC9-192D-4F8E-BAB1-107C7C50C01F}" type="slidenum">
              <a:rPr lang="en-US" smtClean="0"/>
              <a:pPr>
                <a:defRPr/>
              </a:pPr>
              <a:t>13</a:t>
            </a:fld>
            <a:endParaRPr lang="en-US"/>
          </a:p>
        </p:txBody>
      </p:sp>
      <p:sp>
        <p:nvSpPr>
          <p:cNvPr id="41986" name="Title 1"/>
          <p:cNvSpPr>
            <a:spLocks noGrp="1"/>
          </p:cNvSpPr>
          <p:nvPr>
            <p:ph type="title"/>
          </p:nvPr>
        </p:nvSpPr>
        <p:spPr>
          <a:xfrm>
            <a:off x="381000" y="762000"/>
            <a:ext cx="8229600" cy="868362"/>
          </a:xfrm>
        </p:spPr>
        <p:txBody>
          <a:bodyPr/>
          <a:lstStyle/>
          <a:p>
            <a:r>
              <a:rPr lang="vi-VN" dirty="0" smtClean="0"/>
              <a:t>Quan niệm về năng lực</a:t>
            </a:r>
            <a:endParaRPr lang="en-US" dirty="0" smtClean="0"/>
          </a:p>
        </p:txBody>
      </p:sp>
    </p:spTree>
    <p:extLst>
      <p:ext uri="{BB962C8B-B14F-4D97-AF65-F5344CB8AC3E}">
        <p14:creationId xmlns:p14="http://schemas.microsoft.com/office/powerpoint/2010/main" val="7377371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1513641665"/>
              </p:ext>
            </p:extLst>
          </p:nvPr>
        </p:nvGraphicFramePr>
        <p:xfrm>
          <a:off x="533400" y="1828800"/>
          <a:ext cx="822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p:cNvSpPr>
            <a:spLocks noGrp="1"/>
          </p:cNvSpPr>
          <p:nvPr>
            <p:ph type="dt" sz="half" idx="10"/>
          </p:nvPr>
        </p:nvSpPr>
        <p:spPr/>
        <p:txBody>
          <a:bodyPr/>
          <a:lstStyle/>
          <a:p>
            <a:pPr>
              <a:defRPr/>
            </a:pPr>
            <a:fld id="{8AF442CD-79A0-4C9C-9F18-8DAB854E0A61}" type="datetime1">
              <a:rPr lang="en-US" smtClean="0"/>
              <a:pPr>
                <a:defRPr/>
              </a:pPr>
              <a:t>7/25/2019</a:t>
            </a:fld>
            <a:endParaRPr lang="en-US"/>
          </a:p>
        </p:txBody>
      </p:sp>
      <p:sp>
        <p:nvSpPr>
          <p:cNvPr id="5" name="Slide Number Placeholder 4"/>
          <p:cNvSpPr>
            <a:spLocks noGrp="1"/>
          </p:cNvSpPr>
          <p:nvPr>
            <p:ph type="sldNum" sz="quarter" idx="12"/>
          </p:nvPr>
        </p:nvSpPr>
        <p:spPr/>
        <p:txBody>
          <a:bodyPr/>
          <a:lstStyle/>
          <a:p>
            <a:pPr>
              <a:defRPr/>
            </a:pPr>
            <a:fld id="{3AE6A91E-57D0-4A78-8337-46AE21F10BAD}" type="slidenum">
              <a:rPr lang="en-US" smtClean="0"/>
              <a:pPr>
                <a:defRPr/>
              </a:pPr>
              <a:t>14</a:t>
            </a:fld>
            <a:endParaRPr lang="en-US"/>
          </a:p>
        </p:txBody>
      </p:sp>
      <p:sp>
        <p:nvSpPr>
          <p:cNvPr id="21506" name="Title 1"/>
          <p:cNvSpPr>
            <a:spLocks noGrp="1"/>
          </p:cNvSpPr>
          <p:nvPr>
            <p:ph type="title"/>
          </p:nvPr>
        </p:nvSpPr>
        <p:spPr>
          <a:xfrm>
            <a:off x="304800" y="570156"/>
            <a:ext cx="8139953" cy="1054250"/>
          </a:xfrm>
        </p:spPr>
        <p:txBody>
          <a:bodyPr/>
          <a:lstStyle/>
          <a:p>
            <a:r>
              <a:rPr lang="en-US" sz="4800" dirty="0" smtClean="0"/>
              <a:t>2. </a:t>
            </a:r>
            <a:r>
              <a:rPr lang="vi-VN" sz="4800" dirty="0" smtClean="0"/>
              <a:t>Căn</a:t>
            </a:r>
            <a:r>
              <a:rPr lang="en-US" sz="4800" dirty="0" smtClean="0"/>
              <a:t> </a:t>
            </a:r>
            <a:r>
              <a:rPr lang="en-US" sz="4800" dirty="0" err="1" smtClean="0"/>
              <a:t>cứ</a:t>
            </a:r>
            <a:r>
              <a:rPr lang="en-US" sz="4800" dirty="0" smtClean="0"/>
              <a:t> </a:t>
            </a:r>
            <a:r>
              <a:rPr lang="en-US" sz="4800" dirty="0" err="1" smtClean="0"/>
              <a:t>để</a:t>
            </a:r>
            <a:r>
              <a:rPr lang="en-US" sz="4800" dirty="0" smtClean="0"/>
              <a:t> </a:t>
            </a:r>
            <a:r>
              <a:rPr lang="en-US" sz="4800" dirty="0" err="1" smtClean="0"/>
              <a:t>dạy</a:t>
            </a:r>
            <a:r>
              <a:rPr lang="en-US" sz="4800" dirty="0" smtClean="0"/>
              <a:t> </a:t>
            </a:r>
            <a:r>
              <a:rPr lang="en-US" sz="4800" dirty="0" err="1" smtClean="0"/>
              <a:t>học</a:t>
            </a:r>
            <a:r>
              <a:rPr lang="en-US" sz="4800" dirty="0" smtClean="0"/>
              <a:t> PTNL</a:t>
            </a:r>
          </a:p>
        </p:txBody>
      </p:sp>
    </p:spTree>
    <p:extLst>
      <p:ext uri="{BB962C8B-B14F-4D97-AF65-F5344CB8AC3E}">
        <p14:creationId xmlns:p14="http://schemas.microsoft.com/office/powerpoint/2010/main" val="13920429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219200" y="1219200"/>
            <a:ext cx="6553200" cy="5475037"/>
          </a:xfrm>
        </p:spPr>
      </p:pic>
      <p:sp>
        <p:nvSpPr>
          <p:cNvPr id="4" name="Date Placeholder 3"/>
          <p:cNvSpPr>
            <a:spLocks noGrp="1"/>
          </p:cNvSpPr>
          <p:nvPr>
            <p:ph type="dt" sz="half" idx="10"/>
          </p:nvPr>
        </p:nvSpPr>
        <p:spPr/>
        <p:txBody>
          <a:bodyPr/>
          <a:lstStyle/>
          <a:p>
            <a:pPr>
              <a:defRPr/>
            </a:pPr>
            <a:fld id="{5DB53E5D-F6EF-4698-81BE-E822BD069F10}" type="datetime1">
              <a:rPr lang="en-US" smtClean="0"/>
              <a:pPr>
                <a:defRPr/>
              </a:pPr>
              <a:t>7/25/2019</a:t>
            </a:fld>
            <a:endParaRPr lang="en-US"/>
          </a:p>
        </p:txBody>
      </p:sp>
      <p:sp>
        <p:nvSpPr>
          <p:cNvPr id="5" name="Slide Number Placeholder 4"/>
          <p:cNvSpPr>
            <a:spLocks noGrp="1"/>
          </p:cNvSpPr>
          <p:nvPr>
            <p:ph type="sldNum" sz="quarter" idx="12"/>
          </p:nvPr>
        </p:nvSpPr>
        <p:spPr/>
        <p:txBody>
          <a:bodyPr/>
          <a:lstStyle/>
          <a:p>
            <a:pPr>
              <a:defRPr/>
            </a:pPr>
            <a:fld id="{5634FA4D-453E-4AB9-8D88-705FF0ED1096}" type="slidenum">
              <a:rPr lang="en-US" smtClean="0"/>
              <a:pPr>
                <a:defRPr/>
              </a:pPr>
              <a:t>15</a:t>
            </a:fld>
            <a:endParaRPr lang="en-US"/>
          </a:p>
        </p:txBody>
      </p:sp>
      <p:sp>
        <p:nvSpPr>
          <p:cNvPr id="36866" name="Title 1"/>
          <p:cNvSpPr>
            <a:spLocks noGrp="1"/>
          </p:cNvSpPr>
          <p:nvPr>
            <p:ph type="title"/>
          </p:nvPr>
        </p:nvSpPr>
        <p:spPr>
          <a:xfrm>
            <a:off x="457200" y="228600"/>
            <a:ext cx="8458200" cy="990600"/>
          </a:xfrm>
        </p:spPr>
        <p:txBody>
          <a:bodyPr/>
          <a:lstStyle/>
          <a:p>
            <a:r>
              <a:rPr lang="en-US" sz="3600" b="1" dirty="0" smtClean="0"/>
              <a:t>8 LOẠI HÌNH TRÍ THÔNG MINH</a:t>
            </a:r>
          </a:p>
        </p:txBody>
      </p:sp>
    </p:spTree>
    <p:extLst>
      <p:ext uri="{BB962C8B-B14F-4D97-AF65-F5344CB8AC3E}">
        <p14:creationId xmlns:p14="http://schemas.microsoft.com/office/powerpoint/2010/main" val="33914984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1000" y="457200"/>
            <a:ext cx="8612364" cy="6071496"/>
          </a:xfrm>
        </p:spPr>
      </p:pic>
    </p:spTree>
    <p:extLst>
      <p:ext uri="{BB962C8B-B14F-4D97-AF65-F5344CB8AC3E}">
        <p14:creationId xmlns:p14="http://schemas.microsoft.com/office/powerpoint/2010/main" val="481856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3795942294"/>
              </p:ext>
            </p:extLst>
          </p:nvPr>
        </p:nvGraphicFramePr>
        <p:xfrm>
          <a:off x="533400" y="1828800"/>
          <a:ext cx="822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p:cNvSpPr>
            <a:spLocks noGrp="1"/>
          </p:cNvSpPr>
          <p:nvPr>
            <p:ph type="dt" sz="half" idx="10"/>
          </p:nvPr>
        </p:nvSpPr>
        <p:spPr/>
        <p:txBody>
          <a:bodyPr/>
          <a:lstStyle/>
          <a:p>
            <a:pPr>
              <a:defRPr/>
            </a:pPr>
            <a:fld id="{8AF442CD-79A0-4C9C-9F18-8DAB854E0A61}" type="datetime1">
              <a:rPr lang="en-US" smtClean="0"/>
              <a:pPr>
                <a:defRPr/>
              </a:pPr>
              <a:t>7/25/2019</a:t>
            </a:fld>
            <a:endParaRPr lang="en-US"/>
          </a:p>
        </p:txBody>
      </p:sp>
      <p:sp>
        <p:nvSpPr>
          <p:cNvPr id="5" name="Slide Number Placeholder 4"/>
          <p:cNvSpPr>
            <a:spLocks noGrp="1"/>
          </p:cNvSpPr>
          <p:nvPr>
            <p:ph type="sldNum" sz="quarter" idx="12"/>
          </p:nvPr>
        </p:nvSpPr>
        <p:spPr/>
        <p:txBody>
          <a:bodyPr/>
          <a:lstStyle/>
          <a:p>
            <a:pPr>
              <a:defRPr/>
            </a:pPr>
            <a:fld id="{3AE6A91E-57D0-4A78-8337-46AE21F10BAD}" type="slidenum">
              <a:rPr lang="en-US" smtClean="0"/>
              <a:pPr>
                <a:defRPr/>
              </a:pPr>
              <a:t>17</a:t>
            </a:fld>
            <a:endParaRPr lang="en-US"/>
          </a:p>
        </p:txBody>
      </p:sp>
      <p:sp>
        <p:nvSpPr>
          <p:cNvPr id="21506" name="Title 1"/>
          <p:cNvSpPr>
            <a:spLocks noGrp="1"/>
          </p:cNvSpPr>
          <p:nvPr>
            <p:ph type="title"/>
          </p:nvPr>
        </p:nvSpPr>
        <p:spPr>
          <a:xfrm>
            <a:off x="304800" y="570156"/>
            <a:ext cx="8139953" cy="1054250"/>
          </a:xfrm>
        </p:spPr>
        <p:txBody>
          <a:bodyPr/>
          <a:lstStyle/>
          <a:p>
            <a:r>
              <a:rPr lang="en-US" dirty="0" smtClean="0"/>
              <a:t>4 </a:t>
            </a:r>
            <a:r>
              <a:rPr lang="en-US" dirty="0" err="1" smtClean="0"/>
              <a:t>trụ</a:t>
            </a:r>
            <a:r>
              <a:rPr lang="en-US" dirty="0" smtClean="0"/>
              <a:t> </a:t>
            </a:r>
            <a:r>
              <a:rPr lang="en-US" dirty="0" err="1" smtClean="0"/>
              <a:t>cột</a:t>
            </a:r>
            <a:r>
              <a:rPr lang="en-US" dirty="0" smtClean="0"/>
              <a:t> UNESCO (1996)</a:t>
            </a:r>
          </a:p>
        </p:txBody>
      </p:sp>
    </p:spTree>
    <p:extLst>
      <p:ext uri="{BB962C8B-B14F-4D97-AF65-F5344CB8AC3E}">
        <p14:creationId xmlns:p14="http://schemas.microsoft.com/office/powerpoint/2010/main" val="10874399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291832710"/>
              </p:ext>
            </p:extLst>
          </p:nvPr>
        </p:nvGraphicFramePr>
        <p:xfrm>
          <a:off x="698500" y="2247900"/>
          <a:ext cx="774700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304800" y="570156"/>
            <a:ext cx="8139953" cy="1054250"/>
          </a:xfrm>
        </p:spPr>
        <p:txBody>
          <a:bodyPr>
            <a:normAutofit fontScale="90000"/>
          </a:bodyPr>
          <a:lstStyle/>
          <a:p>
            <a:r>
              <a:rPr lang="vi-VN" dirty="0" smtClean="0"/>
              <a:t> </a:t>
            </a:r>
            <a:r>
              <a:rPr lang="en-US" dirty="0" smtClean="0"/>
              <a:t>II. NĂNG LỰC NGỮ VĂN</a:t>
            </a:r>
            <a:endParaRPr lang="en-GB" sz="4400" dirty="0"/>
          </a:p>
        </p:txBody>
      </p:sp>
    </p:spTree>
    <p:extLst>
      <p:ext uri="{BB962C8B-B14F-4D97-AF65-F5344CB8AC3E}">
        <p14:creationId xmlns:p14="http://schemas.microsoft.com/office/powerpoint/2010/main" val="20796387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0"/>
            <a:ext cx="9144000" cy="727075"/>
          </a:xfrm>
          <a:prstGeom prst="rect">
            <a:avLst/>
          </a:prstGeom>
          <a:solidFill>
            <a:srgbClr val="89C1E3"/>
          </a:solidFill>
          <a:ln w="25400" cap="flat" cmpd="sng" algn="ctr">
            <a:solidFill>
              <a:srgbClr val="4F81BD">
                <a:shade val="50000"/>
              </a:srgbClr>
            </a:solidFill>
            <a:prstDash val="solid"/>
          </a:ln>
          <a:effectLst/>
        </p:spPr>
        <p:txBody>
          <a:bodyPr anchor="ctr"/>
          <a:lstStyle/>
          <a:p>
            <a:pPr algn="ctr" fontAlgn="auto">
              <a:spcBef>
                <a:spcPts val="0"/>
              </a:spcBef>
              <a:spcAft>
                <a:spcPts val="0"/>
              </a:spcAft>
              <a:defRPr/>
            </a:pPr>
            <a:r>
              <a:rPr lang="en-US" sz="2000" b="1" dirty="0">
                <a:solidFill>
                  <a:prstClr val="black">
                    <a:hueOff val="0"/>
                    <a:satOff val="0"/>
                    <a:lumOff val="0"/>
                    <a:alphaOff val="0"/>
                  </a:prstClr>
                </a:solidFill>
              </a:rPr>
              <a:t>NỘI DUNG DỰ THẢO CHƯƠNG TRÌNH</a:t>
            </a:r>
            <a:endParaRPr lang="en-US" sz="2000" b="1" kern="0" dirty="0">
              <a:solidFill>
                <a:prstClr val="black"/>
              </a:solidFill>
              <a:latin typeface="Calibri"/>
            </a:endParaRPr>
          </a:p>
        </p:txBody>
      </p:sp>
      <p:sp>
        <p:nvSpPr>
          <p:cNvPr id="4" name="Rounded Rectangle 3"/>
          <p:cNvSpPr/>
          <p:nvPr/>
        </p:nvSpPr>
        <p:spPr>
          <a:xfrm>
            <a:off x="4763" y="730250"/>
            <a:ext cx="1214437" cy="6130925"/>
          </a:xfrm>
          <a:prstGeom prst="roundRect">
            <a:avLst/>
          </a:prstGeom>
          <a:solidFill>
            <a:schemeClr val="bg1">
              <a:lumMod val="75000"/>
            </a:schemeClr>
          </a:solidFill>
          <a:ln w="25400" cap="flat" cmpd="sng" algn="ctr">
            <a:solidFill>
              <a:srgbClr val="4F81BD">
                <a:shade val="50000"/>
              </a:srgbClr>
            </a:solidFill>
            <a:prstDash val="solid"/>
          </a:ln>
          <a:effectLst/>
        </p:spPr>
        <p:txBody>
          <a:bodyPr lIns="0" rIns="0" anchor="ctr"/>
          <a:lstStyle/>
          <a:p>
            <a:pPr algn="ctr" fontAlgn="auto">
              <a:lnSpc>
                <a:spcPct val="110000"/>
              </a:lnSpc>
              <a:spcBef>
                <a:spcPts val="0"/>
              </a:spcBef>
              <a:spcAft>
                <a:spcPts val="0"/>
              </a:spcAft>
              <a:defRPr/>
            </a:pPr>
            <a:r>
              <a:rPr lang="en-US" b="1" kern="0" dirty="0">
                <a:solidFill>
                  <a:sysClr val="windowText" lastClr="000000"/>
                </a:solidFill>
                <a:latin typeface="Arian (Body)"/>
              </a:rPr>
              <a:t> </a:t>
            </a:r>
          </a:p>
          <a:p>
            <a:pPr algn="ctr" fontAlgn="auto">
              <a:lnSpc>
                <a:spcPct val="110000"/>
              </a:lnSpc>
              <a:spcBef>
                <a:spcPts val="0"/>
              </a:spcBef>
              <a:spcAft>
                <a:spcPts val="0"/>
              </a:spcAft>
              <a:defRPr/>
            </a:pPr>
            <a:endParaRPr lang="en-US" b="1" kern="0" dirty="0">
              <a:solidFill>
                <a:sysClr val="windowText" lastClr="000000"/>
              </a:solidFill>
              <a:latin typeface="Arian (Body)"/>
            </a:endParaRPr>
          </a:p>
          <a:p>
            <a:pPr algn="ctr" fontAlgn="auto">
              <a:lnSpc>
                <a:spcPct val="130000"/>
              </a:lnSpc>
              <a:spcBef>
                <a:spcPts val="0"/>
              </a:spcBef>
              <a:spcAft>
                <a:spcPts val="0"/>
              </a:spcAft>
              <a:defRPr/>
            </a:pPr>
            <a:r>
              <a:rPr lang="en-US" b="1" kern="0" dirty="0">
                <a:solidFill>
                  <a:sysClr val="windowText" lastClr="000000"/>
                </a:solidFill>
                <a:latin typeface="Arian (Body)"/>
              </a:rPr>
              <a:t>YÊU</a:t>
            </a:r>
          </a:p>
          <a:p>
            <a:pPr algn="ctr" fontAlgn="auto">
              <a:lnSpc>
                <a:spcPct val="130000"/>
              </a:lnSpc>
              <a:spcBef>
                <a:spcPts val="0"/>
              </a:spcBef>
              <a:spcAft>
                <a:spcPts val="0"/>
              </a:spcAft>
              <a:defRPr/>
            </a:pPr>
            <a:endParaRPr lang="en-US" b="1" kern="0" dirty="0">
              <a:solidFill>
                <a:sysClr val="windowText" lastClr="000000"/>
              </a:solidFill>
              <a:latin typeface="Arian (Body)"/>
            </a:endParaRPr>
          </a:p>
          <a:p>
            <a:pPr algn="ctr" fontAlgn="auto">
              <a:lnSpc>
                <a:spcPct val="130000"/>
              </a:lnSpc>
              <a:spcBef>
                <a:spcPts val="0"/>
              </a:spcBef>
              <a:spcAft>
                <a:spcPts val="0"/>
              </a:spcAft>
              <a:defRPr/>
            </a:pPr>
            <a:r>
              <a:rPr lang="en-US" b="1" kern="0" dirty="0">
                <a:solidFill>
                  <a:sysClr val="windowText" lastClr="000000"/>
                </a:solidFill>
                <a:latin typeface="Arian (Body)"/>
              </a:rPr>
              <a:t>CẦU </a:t>
            </a:r>
          </a:p>
          <a:p>
            <a:pPr algn="ctr" fontAlgn="auto">
              <a:lnSpc>
                <a:spcPct val="130000"/>
              </a:lnSpc>
              <a:spcBef>
                <a:spcPts val="0"/>
              </a:spcBef>
              <a:spcAft>
                <a:spcPts val="0"/>
              </a:spcAft>
              <a:defRPr/>
            </a:pPr>
            <a:endParaRPr lang="en-US" b="1" kern="0" dirty="0">
              <a:solidFill>
                <a:sysClr val="windowText" lastClr="000000"/>
              </a:solidFill>
              <a:latin typeface="Arian (Body)"/>
            </a:endParaRPr>
          </a:p>
          <a:p>
            <a:pPr algn="ctr" fontAlgn="auto">
              <a:lnSpc>
                <a:spcPct val="130000"/>
              </a:lnSpc>
              <a:spcBef>
                <a:spcPts val="0"/>
              </a:spcBef>
              <a:spcAft>
                <a:spcPts val="0"/>
              </a:spcAft>
              <a:defRPr/>
            </a:pPr>
            <a:r>
              <a:rPr lang="en-US" b="1" kern="0" dirty="0">
                <a:solidFill>
                  <a:sysClr val="windowText" lastClr="000000"/>
                </a:solidFill>
                <a:latin typeface="Arian (Body)"/>
              </a:rPr>
              <a:t>VỀ </a:t>
            </a:r>
          </a:p>
          <a:p>
            <a:pPr algn="ctr" fontAlgn="auto">
              <a:lnSpc>
                <a:spcPct val="130000"/>
              </a:lnSpc>
              <a:spcBef>
                <a:spcPts val="0"/>
              </a:spcBef>
              <a:spcAft>
                <a:spcPts val="0"/>
              </a:spcAft>
              <a:defRPr/>
            </a:pPr>
            <a:endParaRPr lang="en-US" b="1" kern="0" dirty="0">
              <a:solidFill>
                <a:sysClr val="windowText" lastClr="000000"/>
              </a:solidFill>
              <a:latin typeface="Arian (Body)"/>
            </a:endParaRPr>
          </a:p>
          <a:p>
            <a:pPr algn="ctr" fontAlgn="auto">
              <a:lnSpc>
                <a:spcPct val="130000"/>
              </a:lnSpc>
              <a:spcBef>
                <a:spcPts val="0"/>
              </a:spcBef>
              <a:spcAft>
                <a:spcPts val="0"/>
              </a:spcAft>
              <a:defRPr/>
            </a:pPr>
            <a:r>
              <a:rPr lang="en-US" b="1" kern="0" dirty="0">
                <a:solidFill>
                  <a:sysClr val="windowText" lastClr="000000"/>
                </a:solidFill>
                <a:latin typeface="Arian (Body)"/>
              </a:rPr>
              <a:t>PHẨM </a:t>
            </a:r>
          </a:p>
          <a:p>
            <a:pPr algn="ctr" fontAlgn="auto">
              <a:lnSpc>
                <a:spcPct val="130000"/>
              </a:lnSpc>
              <a:spcBef>
                <a:spcPts val="0"/>
              </a:spcBef>
              <a:spcAft>
                <a:spcPts val="0"/>
              </a:spcAft>
              <a:defRPr/>
            </a:pPr>
            <a:endParaRPr lang="en-US" b="1" kern="0" dirty="0">
              <a:solidFill>
                <a:sysClr val="windowText" lastClr="000000"/>
              </a:solidFill>
              <a:latin typeface="Arian (Body)"/>
            </a:endParaRPr>
          </a:p>
          <a:p>
            <a:pPr algn="ctr" fontAlgn="auto">
              <a:lnSpc>
                <a:spcPct val="130000"/>
              </a:lnSpc>
              <a:spcBef>
                <a:spcPts val="0"/>
              </a:spcBef>
              <a:spcAft>
                <a:spcPts val="0"/>
              </a:spcAft>
              <a:defRPr/>
            </a:pPr>
            <a:r>
              <a:rPr lang="en-US" b="1" kern="0" dirty="0" err="1">
                <a:solidFill>
                  <a:sysClr val="windowText" lastClr="000000"/>
                </a:solidFill>
                <a:latin typeface="Arian (Body)"/>
              </a:rPr>
              <a:t>CHẤT</a:t>
            </a:r>
            <a:r>
              <a:rPr lang="en-US" b="1" kern="0" dirty="0">
                <a:solidFill>
                  <a:sysClr val="windowText" lastClr="000000"/>
                </a:solidFill>
                <a:latin typeface="Arian (Body)"/>
              </a:rPr>
              <a:t>,  </a:t>
            </a:r>
          </a:p>
          <a:p>
            <a:pPr algn="ctr" fontAlgn="auto">
              <a:lnSpc>
                <a:spcPct val="130000"/>
              </a:lnSpc>
              <a:spcBef>
                <a:spcPts val="0"/>
              </a:spcBef>
              <a:spcAft>
                <a:spcPts val="0"/>
              </a:spcAft>
              <a:defRPr/>
            </a:pPr>
            <a:endParaRPr lang="en-US" b="1" kern="0" dirty="0">
              <a:solidFill>
                <a:sysClr val="windowText" lastClr="000000"/>
              </a:solidFill>
              <a:latin typeface="Arian (Body)"/>
            </a:endParaRPr>
          </a:p>
          <a:p>
            <a:pPr algn="ctr" fontAlgn="auto">
              <a:lnSpc>
                <a:spcPct val="130000"/>
              </a:lnSpc>
              <a:spcBef>
                <a:spcPts val="0"/>
              </a:spcBef>
              <a:spcAft>
                <a:spcPts val="0"/>
              </a:spcAft>
              <a:defRPr/>
            </a:pPr>
            <a:r>
              <a:rPr lang="en-US" b="1" kern="0" dirty="0">
                <a:solidFill>
                  <a:sysClr val="windowText" lastClr="000000"/>
                </a:solidFill>
                <a:latin typeface="Arian (Body)"/>
              </a:rPr>
              <a:t>NĂNG</a:t>
            </a:r>
          </a:p>
          <a:p>
            <a:pPr algn="ctr" fontAlgn="auto">
              <a:lnSpc>
                <a:spcPct val="130000"/>
              </a:lnSpc>
              <a:spcBef>
                <a:spcPts val="0"/>
              </a:spcBef>
              <a:spcAft>
                <a:spcPts val="0"/>
              </a:spcAft>
              <a:defRPr/>
            </a:pPr>
            <a:endParaRPr lang="en-US" b="1" kern="0" dirty="0">
              <a:solidFill>
                <a:sysClr val="windowText" lastClr="000000"/>
              </a:solidFill>
              <a:latin typeface="Arian (Body)"/>
            </a:endParaRPr>
          </a:p>
          <a:p>
            <a:pPr algn="ctr" fontAlgn="auto">
              <a:lnSpc>
                <a:spcPct val="130000"/>
              </a:lnSpc>
              <a:spcBef>
                <a:spcPts val="0"/>
              </a:spcBef>
              <a:spcAft>
                <a:spcPts val="0"/>
              </a:spcAft>
              <a:defRPr/>
            </a:pPr>
            <a:r>
              <a:rPr lang="en-US" b="1" kern="0" dirty="0">
                <a:solidFill>
                  <a:sysClr val="windowText" lastClr="000000"/>
                </a:solidFill>
                <a:latin typeface="Arian (Body)"/>
              </a:rPr>
              <a:t>LỰC</a:t>
            </a:r>
          </a:p>
        </p:txBody>
      </p:sp>
      <p:sp>
        <p:nvSpPr>
          <p:cNvPr id="18" name="Oval 17"/>
          <p:cNvSpPr/>
          <p:nvPr/>
        </p:nvSpPr>
        <p:spPr bwMode="gray">
          <a:xfrm>
            <a:off x="383381" y="911276"/>
            <a:ext cx="457200" cy="457200"/>
          </a:xfrm>
          <a:prstGeom prst="ellipse">
            <a:avLst/>
          </a:prstGeom>
          <a:gradFill flip="none" rotWithShape="1">
            <a:gsLst>
              <a:gs pos="0">
                <a:schemeClr val="accent1">
                  <a:lumMod val="20000"/>
                  <a:lumOff val="80000"/>
                </a:schemeClr>
              </a:gs>
              <a:gs pos="50000">
                <a:schemeClr val="accent1"/>
              </a:gs>
              <a:gs pos="100000">
                <a:schemeClr val="accent1">
                  <a:lumMod val="50000"/>
                </a:schemeClr>
              </a:gs>
            </a:gsLst>
            <a:path path="circle">
              <a:fillToRect l="50000" t="50000" r="50000" b="50000"/>
            </a:path>
            <a:tileRect/>
          </a:gradFill>
          <a:effectLst>
            <a:outerShdw blurRad="50800" dist="38100" dir="5400000" algn="br" rotWithShape="0">
              <a:srgbClr val="000000">
                <a:alpha val="35000"/>
              </a:srgbClr>
            </a:outerShdw>
            <a:reflection blurRad="6350" stA="50000" endA="300" endPos="38500" dist="50800" dir="5400000" sy="-100000" algn="bl" rotWithShape="0"/>
          </a:effectLst>
          <a:scene3d>
            <a:camera prst="orthographicFront">
              <a:rot lat="0" lon="0" rev="0"/>
            </a:camera>
            <a:lightRig rig="glow" dir="l">
              <a:rot lat="0" lon="0" rev="2400000"/>
            </a:lightRig>
          </a:scene3d>
          <a:sp3d prstMaterial="metal">
            <a:bevelT w="215900" h="215900"/>
            <a:contourClr>
              <a:schemeClr val="tx1"/>
            </a:contourClr>
          </a:sp3d>
        </p:spPr>
        <p:style>
          <a:lnRef idx="0">
            <a:schemeClr val="accent2"/>
          </a:lnRef>
          <a:fillRef idx="3">
            <a:schemeClr val="accent2"/>
          </a:fillRef>
          <a:effectRef idx="3">
            <a:schemeClr val="accent2"/>
          </a:effectRef>
          <a:fontRef idx="minor">
            <a:schemeClr val="lt1"/>
          </a:fontRef>
        </p:style>
        <p:txBody>
          <a:bodyPr anchor="ctr"/>
          <a:lstStyle/>
          <a:p>
            <a:pPr>
              <a:defRPr/>
            </a:pPr>
            <a:r>
              <a:rPr lang="en-US" altLang="en-US" sz="3600" b="1" dirty="0">
                <a:solidFill>
                  <a:srgbClr val="FF0000"/>
                </a:solidFill>
                <a:latin typeface="Times New Roman" pitchFamily="18" charset="0"/>
                <a:cs typeface="Times New Roman" pitchFamily="18" charset="0"/>
              </a:rPr>
              <a:t>3</a:t>
            </a:r>
          </a:p>
        </p:txBody>
      </p:sp>
      <p:sp>
        <p:nvSpPr>
          <p:cNvPr id="19" name="Rounded Rectangle 18"/>
          <p:cNvSpPr/>
          <p:nvPr/>
        </p:nvSpPr>
        <p:spPr>
          <a:xfrm>
            <a:off x="2209800" y="1139825"/>
            <a:ext cx="5448300" cy="604838"/>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90000"/>
              </a:lnSpc>
              <a:spcBef>
                <a:spcPts val="1000"/>
              </a:spcBef>
              <a:spcAft>
                <a:spcPts val="0"/>
              </a:spcAft>
              <a:defRPr/>
            </a:pPr>
            <a:r>
              <a:rPr lang="en-US" sz="2600" b="1" dirty="0">
                <a:solidFill>
                  <a:prstClr val="black"/>
                </a:solidFill>
              </a:rPr>
              <a:t>CÁC PHẨM CHẤT CHỦ YẾU</a:t>
            </a:r>
          </a:p>
        </p:txBody>
      </p:sp>
      <p:sp>
        <p:nvSpPr>
          <p:cNvPr id="3" name="Horizontal Scroll 2"/>
          <p:cNvSpPr/>
          <p:nvPr/>
        </p:nvSpPr>
        <p:spPr>
          <a:xfrm>
            <a:off x="1447800" y="1905000"/>
            <a:ext cx="2895600" cy="1066800"/>
          </a:xfrm>
          <a:prstGeom prst="horizontalScroll">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600" dirty="0">
                <a:solidFill>
                  <a:srgbClr val="000000"/>
                </a:solidFill>
                <a:latin typeface="Arial" pitchFamily="34" charset="0"/>
                <a:cs typeface="Arial" pitchFamily="34" charset="0"/>
              </a:rPr>
              <a:t>1) </a:t>
            </a:r>
            <a:r>
              <a:rPr lang="en-US" sz="2600" dirty="0" err="1">
                <a:solidFill>
                  <a:srgbClr val="000000"/>
                </a:solidFill>
                <a:latin typeface="Arial" pitchFamily="34" charset="0"/>
                <a:cs typeface="Arial" pitchFamily="34" charset="0"/>
              </a:rPr>
              <a:t>Yêu</a:t>
            </a:r>
            <a:r>
              <a:rPr lang="en-US" sz="2600" dirty="0">
                <a:solidFill>
                  <a:srgbClr val="000000"/>
                </a:solidFill>
                <a:latin typeface="Arial" pitchFamily="34" charset="0"/>
                <a:cs typeface="Arial" pitchFamily="34" charset="0"/>
              </a:rPr>
              <a:t> </a:t>
            </a:r>
            <a:r>
              <a:rPr lang="en-US" sz="2600" dirty="0" err="1" smtClean="0">
                <a:solidFill>
                  <a:srgbClr val="000000"/>
                </a:solidFill>
                <a:latin typeface="Arial" pitchFamily="34" charset="0"/>
                <a:cs typeface="Arial" pitchFamily="34" charset="0"/>
              </a:rPr>
              <a:t>nước</a:t>
            </a:r>
            <a:endParaRPr lang="en-US" sz="2600" b="1" dirty="0">
              <a:solidFill>
                <a:srgbClr val="FFFFFF"/>
              </a:solidFill>
              <a:latin typeface="Arial" pitchFamily="34" charset="0"/>
              <a:cs typeface="Arial" pitchFamily="34" charset="0"/>
            </a:endParaRPr>
          </a:p>
        </p:txBody>
      </p:sp>
      <p:sp>
        <p:nvSpPr>
          <p:cNvPr id="10" name="Date Placeholder 9"/>
          <p:cNvSpPr>
            <a:spLocks noGrp="1"/>
          </p:cNvSpPr>
          <p:nvPr>
            <p:ph type="dt" sz="half" idx="10"/>
          </p:nvPr>
        </p:nvSpPr>
        <p:spPr/>
        <p:txBody>
          <a:bodyPr/>
          <a:lstStyle/>
          <a:p>
            <a:pPr>
              <a:defRPr/>
            </a:pPr>
            <a:fld id="{96769515-5039-47D1-B8C8-839CEE646C83}" type="datetime1">
              <a:rPr lang="en-US"/>
              <a:pPr>
                <a:defRPr/>
              </a:pPr>
              <a:t>7/25/2019</a:t>
            </a:fld>
            <a:endParaRPr lang="en-US"/>
          </a:p>
        </p:txBody>
      </p:sp>
      <p:sp>
        <p:nvSpPr>
          <p:cNvPr id="11" name="Slide Number Placeholder 10"/>
          <p:cNvSpPr>
            <a:spLocks noGrp="1"/>
          </p:cNvSpPr>
          <p:nvPr>
            <p:ph type="sldNum" sz="quarter" idx="12"/>
          </p:nvPr>
        </p:nvSpPr>
        <p:spPr/>
        <p:txBody>
          <a:bodyPr/>
          <a:lstStyle/>
          <a:p>
            <a:pPr>
              <a:defRPr/>
            </a:pPr>
            <a:fld id="{91B5B52E-40AD-4A1B-871A-5E6813D085E4}" type="slidenum">
              <a:rPr lang="en-US" smtClean="0"/>
              <a:pPr>
                <a:defRPr/>
              </a:pPr>
              <a:t>19</a:t>
            </a:fld>
            <a:endParaRPr lang="en-US"/>
          </a:p>
        </p:txBody>
      </p:sp>
      <p:sp>
        <p:nvSpPr>
          <p:cNvPr id="12" name="Horizontal Scroll 11"/>
          <p:cNvSpPr/>
          <p:nvPr/>
        </p:nvSpPr>
        <p:spPr>
          <a:xfrm>
            <a:off x="5105400" y="3338512"/>
            <a:ext cx="2895600" cy="990600"/>
          </a:xfrm>
          <a:prstGeom prst="horizontalScroll">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600" dirty="0">
                <a:solidFill>
                  <a:srgbClr val="000000"/>
                </a:solidFill>
                <a:latin typeface="Arial" pitchFamily="34" charset="0"/>
                <a:cs typeface="Arial" pitchFamily="34" charset="0"/>
              </a:rPr>
              <a:t>4</a:t>
            </a:r>
            <a:r>
              <a:rPr lang="en-US" sz="2600" dirty="0" smtClean="0">
                <a:solidFill>
                  <a:srgbClr val="000000"/>
                </a:solidFill>
                <a:latin typeface="Arial" pitchFamily="34" charset="0"/>
                <a:cs typeface="Arial" pitchFamily="34" charset="0"/>
              </a:rPr>
              <a:t>) </a:t>
            </a:r>
            <a:r>
              <a:rPr lang="en-US" sz="2600" dirty="0" err="1">
                <a:solidFill>
                  <a:srgbClr val="000000"/>
                </a:solidFill>
                <a:latin typeface="Arial" pitchFamily="34" charset="0"/>
                <a:cs typeface="Arial" pitchFamily="34" charset="0"/>
              </a:rPr>
              <a:t>Trung</a:t>
            </a:r>
            <a:r>
              <a:rPr lang="en-US" sz="2600" dirty="0">
                <a:solidFill>
                  <a:srgbClr val="000000"/>
                </a:solidFill>
                <a:latin typeface="Arial" pitchFamily="34" charset="0"/>
                <a:cs typeface="Arial" pitchFamily="34" charset="0"/>
              </a:rPr>
              <a:t> </a:t>
            </a:r>
            <a:r>
              <a:rPr lang="en-US" sz="2600" dirty="0" err="1">
                <a:solidFill>
                  <a:srgbClr val="000000"/>
                </a:solidFill>
                <a:latin typeface="Arial" pitchFamily="34" charset="0"/>
                <a:cs typeface="Arial" pitchFamily="34" charset="0"/>
              </a:rPr>
              <a:t>thực</a:t>
            </a:r>
            <a:endParaRPr lang="en-US" sz="2600" b="1" dirty="0">
              <a:solidFill>
                <a:srgbClr val="FFFFFF"/>
              </a:solidFill>
              <a:latin typeface="Arial" pitchFamily="34" charset="0"/>
              <a:cs typeface="Arial" pitchFamily="34" charset="0"/>
            </a:endParaRPr>
          </a:p>
        </p:txBody>
      </p:sp>
      <p:sp>
        <p:nvSpPr>
          <p:cNvPr id="13" name="Horizontal Scroll 12"/>
          <p:cNvSpPr/>
          <p:nvPr/>
        </p:nvSpPr>
        <p:spPr>
          <a:xfrm>
            <a:off x="5105400" y="1905000"/>
            <a:ext cx="3048000" cy="1066800"/>
          </a:xfrm>
          <a:prstGeom prst="horizontalScroll">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600">
                <a:solidFill>
                  <a:srgbClr val="000000"/>
                </a:solidFill>
                <a:latin typeface="Arial" pitchFamily="34" charset="0"/>
                <a:cs typeface="Arial" pitchFamily="34" charset="0"/>
              </a:rPr>
              <a:t>2) Yêu con người</a:t>
            </a:r>
            <a:endParaRPr lang="en-US" sz="2600" b="1">
              <a:solidFill>
                <a:srgbClr val="FFFFFF"/>
              </a:solidFill>
              <a:latin typeface="Arial" pitchFamily="34" charset="0"/>
              <a:cs typeface="Arial" pitchFamily="34" charset="0"/>
            </a:endParaRPr>
          </a:p>
        </p:txBody>
      </p:sp>
      <p:sp>
        <p:nvSpPr>
          <p:cNvPr id="14" name="Horizontal Scroll 13"/>
          <p:cNvSpPr/>
          <p:nvPr/>
        </p:nvSpPr>
        <p:spPr>
          <a:xfrm>
            <a:off x="1447800" y="3376612"/>
            <a:ext cx="2895600" cy="914400"/>
          </a:xfrm>
          <a:prstGeom prst="horizontalScroll">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600" dirty="0">
                <a:solidFill>
                  <a:srgbClr val="000000"/>
                </a:solidFill>
                <a:latin typeface="Arial" pitchFamily="34" charset="0"/>
                <a:cs typeface="Arial" pitchFamily="34" charset="0"/>
              </a:rPr>
              <a:t>3) </a:t>
            </a:r>
            <a:r>
              <a:rPr lang="en-US" sz="2600" dirty="0" err="1">
                <a:solidFill>
                  <a:srgbClr val="000000"/>
                </a:solidFill>
                <a:latin typeface="Arial" pitchFamily="34" charset="0"/>
                <a:cs typeface="Arial" pitchFamily="34" charset="0"/>
              </a:rPr>
              <a:t>Chăm</a:t>
            </a:r>
            <a:r>
              <a:rPr lang="en-US" sz="2600" dirty="0">
                <a:solidFill>
                  <a:srgbClr val="000000"/>
                </a:solidFill>
                <a:latin typeface="Arial" pitchFamily="34" charset="0"/>
                <a:cs typeface="Arial" pitchFamily="34" charset="0"/>
              </a:rPr>
              <a:t> </a:t>
            </a:r>
            <a:r>
              <a:rPr lang="en-US" sz="2600" dirty="0" err="1" smtClean="0">
                <a:solidFill>
                  <a:srgbClr val="000000"/>
                </a:solidFill>
                <a:latin typeface="Arial" pitchFamily="34" charset="0"/>
                <a:cs typeface="Arial" pitchFamily="34" charset="0"/>
              </a:rPr>
              <a:t>chỉ</a:t>
            </a:r>
            <a:endParaRPr lang="en-US" sz="2600" b="1" dirty="0">
              <a:solidFill>
                <a:srgbClr val="FFFFFF"/>
              </a:solidFill>
              <a:latin typeface="Arial" pitchFamily="34" charset="0"/>
              <a:cs typeface="Arial" pitchFamily="34" charset="0"/>
            </a:endParaRPr>
          </a:p>
        </p:txBody>
      </p:sp>
      <p:sp>
        <p:nvSpPr>
          <p:cNvPr id="15" name="Horizontal Scroll 14"/>
          <p:cNvSpPr/>
          <p:nvPr/>
        </p:nvSpPr>
        <p:spPr>
          <a:xfrm>
            <a:off x="3352800" y="4781549"/>
            <a:ext cx="2924175" cy="914400"/>
          </a:xfrm>
          <a:prstGeom prst="horizontalScroll">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600" dirty="0">
                <a:solidFill>
                  <a:srgbClr val="000000"/>
                </a:solidFill>
                <a:latin typeface="Arial" pitchFamily="34" charset="0"/>
                <a:cs typeface="Arial" pitchFamily="34" charset="0"/>
              </a:rPr>
              <a:t>5</a:t>
            </a:r>
            <a:r>
              <a:rPr lang="en-US" sz="2600" dirty="0" smtClean="0">
                <a:solidFill>
                  <a:srgbClr val="000000"/>
                </a:solidFill>
                <a:latin typeface="Arial" pitchFamily="34" charset="0"/>
                <a:cs typeface="Arial" pitchFamily="34" charset="0"/>
              </a:rPr>
              <a:t>) </a:t>
            </a:r>
            <a:r>
              <a:rPr lang="en-US" sz="2600" dirty="0" err="1">
                <a:solidFill>
                  <a:srgbClr val="000000"/>
                </a:solidFill>
                <a:latin typeface="Arial" pitchFamily="34" charset="0"/>
                <a:cs typeface="Arial" pitchFamily="34" charset="0"/>
              </a:rPr>
              <a:t>Trách</a:t>
            </a:r>
            <a:r>
              <a:rPr lang="en-US" sz="2600" dirty="0">
                <a:solidFill>
                  <a:srgbClr val="000000"/>
                </a:solidFill>
                <a:latin typeface="Arial" pitchFamily="34" charset="0"/>
                <a:cs typeface="Arial" pitchFamily="34" charset="0"/>
              </a:rPr>
              <a:t> </a:t>
            </a:r>
            <a:r>
              <a:rPr lang="en-US" sz="2600" dirty="0" err="1">
                <a:solidFill>
                  <a:srgbClr val="000000"/>
                </a:solidFill>
                <a:latin typeface="Arial" pitchFamily="34" charset="0"/>
                <a:cs typeface="Arial" pitchFamily="34" charset="0"/>
              </a:rPr>
              <a:t>nhiệm</a:t>
            </a:r>
            <a:endParaRPr lang="en-US" sz="2600" b="1" dirty="0">
              <a:solidFill>
                <a:srgbClr val="FFFFFF"/>
              </a:solidFill>
              <a:latin typeface="Arial" pitchFamily="34" charset="0"/>
              <a:cs typeface="Arial" pitchFamily="34" charset="0"/>
            </a:endParaRPr>
          </a:p>
        </p:txBody>
      </p:sp>
    </p:spTree>
    <p:extLst>
      <p:ext uri="{BB962C8B-B14F-4D97-AF65-F5344CB8AC3E}">
        <p14:creationId xmlns:p14="http://schemas.microsoft.com/office/powerpoint/2010/main" val="907493461"/>
      </p:ext>
    </p:extLst>
  </p:cSld>
  <p:clrMapOvr>
    <a:masterClrMapping/>
  </p:clrMapOvr>
  <p:transition spd="slow">
    <p:circl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808839929"/>
              </p:ext>
            </p:extLst>
          </p:nvPr>
        </p:nvGraphicFramePr>
        <p:xfrm>
          <a:off x="533400" y="2133601"/>
          <a:ext cx="8382000" cy="373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609600" y="152400"/>
            <a:ext cx="7835153" cy="1472006"/>
          </a:xfrm>
        </p:spPr>
        <p:txBody>
          <a:bodyPr/>
          <a:lstStyle/>
          <a:p>
            <a:r>
              <a:rPr lang="en-US" dirty="0" smtClean="0"/>
              <a:t>A. MỞ ĐẦU</a:t>
            </a:r>
            <a:br>
              <a:rPr lang="en-US" dirty="0" smtClean="0"/>
            </a:br>
            <a:r>
              <a:rPr lang="en-US" dirty="0" smtClean="0"/>
              <a:t>I</a:t>
            </a:r>
            <a:r>
              <a:rPr lang="en-US" sz="4000" dirty="0" smtClean="0"/>
              <a:t>. THẾ NÀO LÀ NĂNG LỰC</a:t>
            </a:r>
            <a:endParaRPr lang="en-US" sz="4000" dirty="0"/>
          </a:p>
        </p:txBody>
      </p:sp>
    </p:spTree>
    <p:extLst>
      <p:ext uri="{BB962C8B-B14F-4D97-AF65-F5344CB8AC3E}">
        <p14:creationId xmlns:p14="http://schemas.microsoft.com/office/powerpoint/2010/main" val="4003482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0"/>
            <a:ext cx="9144000" cy="727075"/>
          </a:xfrm>
          <a:prstGeom prst="rect">
            <a:avLst/>
          </a:prstGeom>
          <a:solidFill>
            <a:srgbClr val="89C1E3"/>
          </a:solidFill>
          <a:ln w="25400" cap="flat" cmpd="sng" algn="ctr">
            <a:solidFill>
              <a:srgbClr val="4F81BD">
                <a:shade val="50000"/>
              </a:srgbClr>
            </a:solidFill>
            <a:prstDash val="solid"/>
          </a:ln>
          <a:effectLst/>
        </p:spPr>
        <p:txBody>
          <a:bodyPr anchor="ctr"/>
          <a:lstStyle/>
          <a:p>
            <a:pPr algn="ctr" fontAlgn="auto">
              <a:spcBef>
                <a:spcPts val="0"/>
              </a:spcBef>
              <a:spcAft>
                <a:spcPts val="0"/>
              </a:spcAft>
              <a:defRPr/>
            </a:pPr>
            <a:r>
              <a:rPr lang="en-US" sz="2000" b="1" dirty="0">
                <a:solidFill>
                  <a:prstClr val="black">
                    <a:hueOff val="0"/>
                    <a:satOff val="0"/>
                    <a:lumOff val="0"/>
                    <a:alphaOff val="0"/>
                  </a:prstClr>
                </a:solidFill>
              </a:rPr>
              <a:t>NỘI DUNG DỰ THẢO CHƯƠNG TRÌNH</a:t>
            </a:r>
            <a:endParaRPr lang="en-US" sz="2000" b="1" kern="0" dirty="0">
              <a:solidFill>
                <a:prstClr val="black"/>
              </a:solidFill>
              <a:latin typeface="Calibri"/>
            </a:endParaRPr>
          </a:p>
        </p:txBody>
      </p:sp>
      <p:sp>
        <p:nvSpPr>
          <p:cNvPr id="4" name="Rounded Rectangle 3"/>
          <p:cNvSpPr/>
          <p:nvPr/>
        </p:nvSpPr>
        <p:spPr>
          <a:xfrm>
            <a:off x="4763" y="730250"/>
            <a:ext cx="1214437" cy="6130925"/>
          </a:xfrm>
          <a:prstGeom prst="roundRect">
            <a:avLst/>
          </a:prstGeom>
          <a:solidFill>
            <a:schemeClr val="bg1">
              <a:lumMod val="75000"/>
            </a:schemeClr>
          </a:solidFill>
          <a:ln w="25400" cap="flat" cmpd="sng" algn="ctr">
            <a:solidFill>
              <a:srgbClr val="4F81BD">
                <a:shade val="50000"/>
              </a:srgbClr>
            </a:solidFill>
            <a:prstDash val="solid"/>
          </a:ln>
          <a:effectLst/>
        </p:spPr>
        <p:txBody>
          <a:bodyPr lIns="0" rIns="0" anchor="ctr"/>
          <a:lstStyle/>
          <a:p>
            <a:pPr algn="ctr" fontAlgn="auto">
              <a:lnSpc>
                <a:spcPct val="110000"/>
              </a:lnSpc>
              <a:spcBef>
                <a:spcPts val="0"/>
              </a:spcBef>
              <a:spcAft>
                <a:spcPts val="0"/>
              </a:spcAft>
              <a:defRPr/>
            </a:pPr>
            <a:r>
              <a:rPr lang="en-US" b="1" kern="0" dirty="0">
                <a:solidFill>
                  <a:sysClr val="windowText" lastClr="000000"/>
                </a:solidFill>
                <a:latin typeface="Arian (Body)"/>
              </a:rPr>
              <a:t> </a:t>
            </a:r>
          </a:p>
          <a:p>
            <a:pPr algn="ctr" fontAlgn="auto">
              <a:lnSpc>
                <a:spcPct val="110000"/>
              </a:lnSpc>
              <a:spcBef>
                <a:spcPts val="0"/>
              </a:spcBef>
              <a:spcAft>
                <a:spcPts val="0"/>
              </a:spcAft>
              <a:defRPr/>
            </a:pPr>
            <a:endParaRPr lang="en-US" b="1" kern="0" dirty="0">
              <a:solidFill>
                <a:sysClr val="windowText" lastClr="000000"/>
              </a:solidFill>
              <a:latin typeface="Arian (Body)"/>
            </a:endParaRPr>
          </a:p>
          <a:p>
            <a:pPr algn="ctr" fontAlgn="auto">
              <a:lnSpc>
                <a:spcPct val="130000"/>
              </a:lnSpc>
              <a:spcBef>
                <a:spcPts val="0"/>
              </a:spcBef>
              <a:spcAft>
                <a:spcPts val="0"/>
              </a:spcAft>
              <a:defRPr/>
            </a:pPr>
            <a:r>
              <a:rPr lang="en-US" b="1" kern="0" dirty="0">
                <a:solidFill>
                  <a:sysClr val="windowText" lastClr="000000"/>
                </a:solidFill>
                <a:latin typeface="Arian (Body)"/>
              </a:rPr>
              <a:t>YÊU</a:t>
            </a:r>
          </a:p>
          <a:p>
            <a:pPr algn="ctr" fontAlgn="auto">
              <a:lnSpc>
                <a:spcPct val="130000"/>
              </a:lnSpc>
              <a:spcBef>
                <a:spcPts val="0"/>
              </a:spcBef>
              <a:spcAft>
                <a:spcPts val="0"/>
              </a:spcAft>
              <a:defRPr/>
            </a:pPr>
            <a:endParaRPr lang="en-US" b="1" kern="0" dirty="0">
              <a:solidFill>
                <a:sysClr val="windowText" lastClr="000000"/>
              </a:solidFill>
              <a:latin typeface="Arian (Body)"/>
            </a:endParaRPr>
          </a:p>
          <a:p>
            <a:pPr algn="ctr" fontAlgn="auto">
              <a:lnSpc>
                <a:spcPct val="130000"/>
              </a:lnSpc>
              <a:spcBef>
                <a:spcPts val="0"/>
              </a:spcBef>
              <a:spcAft>
                <a:spcPts val="0"/>
              </a:spcAft>
              <a:defRPr/>
            </a:pPr>
            <a:r>
              <a:rPr lang="en-US" b="1" kern="0" dirty="0">
                <a:solidFill>
                  <a:sysClr val="windowText" lastClr="000000"/>
                </a:solidFill>
                <a:latin typeface="Arian (Body)"/>
              </a:rPr>
              <a:t>CẦU </a:t>
            </a:r>
          </a:p>
          <a:p>
            <a:pPr algn="ctr" fontAlgn="auto">
              <a:lnSpc>
                <a:spcPct val="130000"/>
              </a:lnSpc>
              <a:spcBef>
                <a:spcPts val="0"/>
              </a:spcBef>
              <a:spcAft>
                <a:spcPts val="0"/>
              </a:spcAft>
              <a:defRPr/>
            </a:pPr>
            <a:endParaRPr lang="en-US" b="1" kern="0" dirty="0">
              <a:solidFill>
                <a:sysClr val="windowText" lastClr="000000"/>
              </a:solidFill>
              <a:latin typeface="Arian (Body)"/>
            </a:endParaRPr>
          </a:p>
          <a:p>
            <a:pPr algn="ctr" fontAlgn="auto">
              <a:lnSpc>
                <a:spcPct val="130000"/>
              </a:lnSpc>
              <a:spcBef>
                <a:spcPts val="0"/>
              </a:spcBef>
              <a:spcAft>
                <a:spcPts val="0"/>
              </a:spcAft>
              <a:defRPr/>
            </a:pPr>
            <a:r>
              <a:rPr lang="en-US" b="1" kern="0" dirty="0">
                <a:solidFill>
                  <a:sysClr val="windowText" lastClr="000000"/>
                </a:solidFill>
                <a:latin typeface="Arian (Body)"/>
              </a:rPr>
              <a:t>VỀ </a:t>
            </a:r>
          </a:p>
          <a:p>
            <a:pPr algn="ctr" fontAlgn="auto">
              <a:lnSpc>
                <a:spcPct val="130000"/>
              </a:lnSpc>
              <a:spcBef>
                <a:spcPts val="0"/>
              </a:spcBef>
              <a:spcAft>
                <a:spcPts val="0"/>
              </a:spcAft>
              <a:defRPr/>
            </a:pPr>
            <a:endParaRPr lang="en-US" b="1" kern="0" dirty="0">
              <a:solidFill>
                <a:sysClr val="windowText" lastClr="000000"/>
              </a:solidFill>
              <a:latin typeface="Arian (Body)"/>
            </a:endParaRPr>
          </a:p>
          <a:p>
            <a:pPr algn="ctr" fontAlgn="auto">
              <a:lnSpc>
                <a:spcPct val="130000"/>
              </a:lnSpc>
              <a:spcBef>
                <a:spcPts val="0"/>
              </a:spcBef>
              <a:spcAft>
                <a:spcPts val="0"/>
              </a:spcAft>
              <a:defRPr/>
            </a:pPr>
            <a:r>
              <a:rPr lang="en-US" b="1" kern="0" dirty="0">
                <a:solidFill>
                  <a:sysClr val="windowText" lastClr="000000"/>
                </a:solidFill>
                <a:latin typeface="Arian (Body)"/>
              </a:rPr>
              <a:t>PHẨM </a:t>
            </a:r>
          </a:p>
          <a:p>
            <a:pPr algn="ctr" fontAlgn="auto">
              <a:lnSpc>
                <a:spcPct val="130000"/>
              </a:lnSpc>
              <a:spcBef>
                <a:spcPts val="0"/>
              </a:spcBef>
              <a:spcAft>
                <a:spcPts val="0"/>
              </a:spcAft>
              <a:defRPr/>
            </a:pPr>
            <a:endParaRPr lang="en-US" b="1" kern="0" dirty="0">
              <a:solidFill>
                <a:sysClr val="windowText" lastClr="000000"/>
              </a:solidFill>
              <a:latin typeface="Arian (Body)"/>
            </a:endParaRPr>
          </a:p>
          <a:p>
            <a:pPr algn="ctr" fontAlgn="auto">
              <a:lnSpc>
                <a:spcPct val="130000"/>
              </a:lnSpc>
              <a:spcBef>
                <a:spcPts val="0"/>
              </a:spcBef>
              <a:spcAft>
                <a:spcPts val="0"/>
              </a:spcAft>
              <a:defRPr/>
            </a:pPr>
            <a:r>
              <a:rPr lang="en-US" b="1" kern="0" dirty="0">
                <a:solidFill>
                  <a:sysClr val="windowText" lastClr="000000"/>
                </a:solidFill>
                <a:latin typeface="Arian (Body)"/>
              </a:rPr>
              <a:t>CHẤT  </a:t>
            </a:r>
          </a:p>
          <a:p>
            <a:pPr algn="ctr" fontAlgn="auto">
              <a:lnSpc>
                <a:spcPct val="130000"/>
              </a:lnSpc>
              <a:spcBef>
                <a:spcPts val="0"/>
              </a:spcBef>
              <a:spcAft>
                <a:spcPts val="0"/>
              </a:spcAft>
              <a:defRPr/>
            </a:pPr>
            <a:endParaRPr lang="en-US" b="1" kern="0" dirty="0">
              <a:solidFill>
                <a:sysClr val="windowText" lastClr="000000"/>
              </a:solidFill>
              <a:latin typeface="Arian (Body)"/>
            </a:endParaRPr>
          </a:p>
          <a:p>
            <a:pPr algn="ctr" fontAlgn="auto">
              <a:lnSpc>
                <a:spcPct val="130000"/>
              </a:lnSpc>
              <a:spcBef>
                <a:spcPts val="0"/>
              </a:spcBef>
              <a:spcAft>
                <a:spcPts val="0"/>
              </a:spcAft>
              <a:defRPr/>
            </a:pPr>
            <a:r>
              <a:rPr lang="en-US" b="1" kern="0" dirty="0">
                <a:solidFill>
                  <a:sysClr val="windowText" lastClr="000000"/>
                </a:solidFill>
                <a:latin typeface="Arian (Body)"/>
              </a:rPr>
              <a:t>NĂNG</a:t>
            </a:r>
          </a:p>
          <a:p>
            <a:pPr algn="ctr" fontAlgn="auto">
              <a:lnSpc>
                <a:spcPct val="130000"/>
              </a:lnSpc>
              <a:spcBef>
                <a:spcPts val="0"/>
              </a:spcBef>
              <a:spcAft>
                <a:spcPts val="0"/>
              </a:spcAft>
              <a:defRPr/>
            </a:pPr>
            <a:endParaRPr lang="en-US" b="1" kern="0" dirty="0">
              <a:solidFill>
                <a:sysClr val="windowText" lastClr="000000"/>
              </a:solidFill>
              <a:latin typeface="Arian (Body)"/>
            </a:endParaRPr>
          </a:p>
          <a:p>
            <a:pPr algn="ctr" fontAlgn="auto">
              <a:lnSpc>
                <a:spcPct val="130000"/>
              </a:lnSpc>
              <a:spcBef>
                <a:spcPts val="0"/>
              </a:spcBef>
              <a:spcAft>
                <a:spcPts val="0"/>
              </a:spcAft>
              <a:defRPr/>
            </a:pPr>
            <a:r>
              <a:rPr lang="en-US" b="1" kern="0" dirty="0">
                <a:solidFill>
                  <a:sysClr val="windowText" lastClr="000000"/>
                </a:solidFill>
                <a:latin typeface="Arian (Body)"/>
              </a:rPr>
              <a:t>LỰC</a:t>
            </a:r>
          </a:p>
        </p:txBody>
      </p:sp>
      <p:sp>
        <p:nvSpPr>
          <p:cNvPr id="18" name="Oval 17"/>
          <p:cNvSpPr/>
          <p:nvPr/>
        </p:nvSpPr>
        <p:spPr bwMode="gray">
          <a:xfrm>
            <a:off x="383381" y="911276"/>
            <a:ext cx="457200" cy="457200"/>
          </a:xfrm>
          <a:prstGeom prst="ellipse">
            <a:avLst/>
          </a:prstGeom>
          <a:gradFill flip="none" rotWithShape="1">
            <a:gsLst>
              <a:gs pos="0">
                <a:schemeClr val="accent1">
                  <a:lumMod val="20000"/>
                  <a:lumOff val="80000"/>
                </a:schemeClr>
              </a:gs>
              <a:gs pos="50000">
                <a:schemeClr val="accent1"/>
              </a:gs>
              <a:gs pos="100000">
                <a:schemeClr val="accent1">
                  <a:lumMod val="50000"/>
                </a:schemeClr>
              </a:gs>
            </a:gsLst>
            <a:path path="circle">
              <a:fillToRect l="50000" t="50000" r="50000" b="50000"/>
            </a:path>
            <a:tileRect/>
          </a:gradFill>
          <a:effectLst>
            <a:outerShdw blurRad="50800" dist="38100" dir="5400000" algn="br" rotWithShape="0">
              <a:srgbClr val="000000">
                <a:alpha val="35000"/>
              </a:srgbClr>
            </a:outerShdw>
            <a:reflection blurRad="6350" stA="50000" endA="300" endPos="38500" dist="50800" dir="5400000" sy="-100000" algn="bl" rotWithShape="0"/>
          </a:effectLst>
          <a:scene3d>
            <a:camera prst="orthographicFront">
              <a:rot lat="0" lon="0" rev="0"/>
            </a:camera>
            <a:lightRig rig="glow" dir="l">
              <a:rot lat="0" lon="0" rev="2400000"/>
            </a:lightRig>
          </a:scene3d>
          <a:sp3d prstMaterial="metal">
            <a:bevelT w="215900" h="215900"/>
            <a:contourClr>
              <a:schemeClr val="tx1"/>
            </a:contourClr>
          </a:sp3d>
        </p:spPr>
        <p:style>
          <a:lnRef idx="0">
            <a:schemeClr val="accent2"/>
          </a:lnRef>
          <a:fillRef idx="3">
            <a:schemeClr val="accent2"/>
          </a:fillRef>
          <a:effectRef idx="3">
            <a:schemeClr val="accent2"/>
          </a:effectRef>
          <a:fontRef idx="minor">
            <a:schemeClr val="lt1"/>
          </a:fontRef>
        </p:style>
        <p:txBody>
          <a:bodyPr anchor="ctr"/>
          <a:lstStyle/>
          <a:p>
            <a:pPr>
              <a:defRPr/>
            </a:pPr>
            <a:r>
              <a:rPr lang="en-US" altLang="en-US" sz="3600" b="1" dirty="0">
                <a:solidFill>
                  <a:srgbClr val="FF0000"/>
                </a:solidFill>
                <a:latin typeface="Times New Roman" pitchFamily="18" charset="0"/>
                <a:cs typeface="Times New Roman" pitchFamily="18" charset="0"/>
              </a:rPr>
              <a:t>3</a:t>
            </a:r>
          </a:p>
        </p:txBody>
      </p:sp>
      <p:sp>
        <p:nvSpPr>
          <p:cNvPr id="19" name="Rounded Rectangle 18"/>
          <p:cNvSpPr/>
          <p:nvPr/>
        </p:nvSpPr>
        <p:spPr>
          <a:xfrm>
            <a:off x="2209800" y="911225"/>
            <a:ext cx="5448300" cy="604838"/>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90000"/>
              </a:lnSpc>
              <a:spcBef>
                <a:spcPts val="1000"/>
              </a:spcBef>
              <a:spcAft>
                <a:spcPts val="0"/>
              </a:spcAft>
              <a:defRPr/>
            </a:pPr>
            <a:r>
              <a:rPr lang="en-US" sz="2600" b="1" dirty="0">
                <a:solidFill>
                  <a:prstClr val="black"/>
                </a:solidFill>
              </a:rPr>
              <a:t>CÁC NĂNG LỰC</a:t>
            </a:r>
          </a:p>
        </p:txBody>
      </p:sp>
      <p:sp>
        <p:nvSpPr>
          <p:cNvPr id="7" name="Date Placeholder 6"/>
          <p:cNvSpPr>
            <a:spLocks noGrp="1"/>
          </p:cNvSpPr>
          <p:nvPr>
            <p:ph type="dt" sz="half" idx="10"/>
          </p:nvPr>
        </p:nvSpPr>
        <p:spPr/>
        <p:txBody>
          <a:bodyPr/>
          <a:lstStyle/>
          <a:p>
            <a:pPr>
              <a:defRPr/>
            </a:pPr>
            <a:fld id="{E5D77AF0-413E-4A00-B09A-D405113B4268}" type="datetime1">
              <a:rPr lang="en-US"/>
              <a:pPr>
                <a:defRPr/>
              </a:pPr>
              <a:t>7/25/2019</a:t>
            </a:fld>
            <a:endParaRPr lang="en-US"/>
          </a:p>
        </p:txBody>
      </p:sp>
      <p:sp>
        <p:nvSpPr>
          <p:cNvPr id="8" name="Slide Number Placeholder 7"/>
          <p:cNvSpPr>
            <a:spLocks noGrp="1"/>
          </p:cNvSpPr>
          <p:nvPr>
            <p:ph type="sldNum" sz="quarter" idx="12"/>
          </p:nvPr>
        </p:nvSpPr>
        <p:spPr/>
        <p:txBody>
          <a:bodyPr/>
          <a:lstStyle/>
          <a:p>
            <a:pPr>
              <a:defRPr/>
            </a:pPr>
            <a:fld id="{29491FEB-8D4D-4BAE-8751-5BA308205575}" type="slidenum">
              <a:rPr lang="en-US" smtClean="0"/>
              <a:pPr>
                <a:defRPr/>
              </a:pPr>
              <a:t>20</a:t>
            </a:fld>
            <a:endParaRPr lang="en-US"/>
          </a:p>
        </p:txBody>
      </p:sp>
      <p:graphicFrame>
        <p:nvGraphicFramePr>
          <p:cNvPr id="2" name="Table 1"/>
          <p:cNvGraphicFramePr>
            <a:graphicFrameLocks noGrp="1"/>
          </p:cNvGraphicFramePr>
          <p:nvPr/>
        </p:nvGraphicFramePr>
        <p:xfrm>
          <a:off x="1371600" y="1752600"/>
          <a:ext cx="7543800" cy="5251410"/>
        </p:xfrm>
        <a:graphic>
          <a:graphicData uri="http://schemas.openxmlformats.org/drawingml/2006/table">
            <a:tbl>
              <a:tblPr firstRow="1" bandRow="1">
                <a:tableStyleId>{5C22544A-7EE6-4342-B048-85BDC9FD1C3A}</a:tableStyleId>
              </a:tblPr>
              <a:tblGrid>
                <a:gridCol w="2209800"/>
                <a:gridCol w="4191000"/>
                <a:gridCol w="1143000"/>
              </a:tblGrid>
              <a:tr h="533194">
                <a:tc gridSpan="2">
                  <a:txBody>
                    <a:bodyPr/>
                    <a:lstStyle/>
                    <a:p>
                      <a:pPr algn="ctr"/>
                      <a:r>
                        <a:rPr lang="en-US" sz="2400" b="1" dirty="0" err="1" smtClean="0">
                          <a:solidFill>
                            <a:srgbClr val="FF0000"/>
                          </a:solidFill>
                        </a:rPr>
                        <a:t>Các</a:t>
                      </a:r>
                      <a:r>
                        <a:rPr lang="en-US" sz="2400" b="1" baseline="0" dirty="0" smtClean="0">
                          <a:solidFill>
                            <a:srgbClr val="FF0000"/>
                          </a:solidFill>
                        </a:rPr>
                        <a:t> </a:t>
                      </a:r>
                      <a:r>
                        <a:rPr lang="en-US" sz="2400" b="1" baseline="0" dirty="0" err="1" smtClean="0">
                          <a:solidFill>
                            <a:srgbClr val="FF0000"/>
                          </a:solidFill>
                        </a:rPr>
                        <a:t>năng</a:t>
                      </a:r>
                      <a:r>
                        <a:rPr lang="en-US" sz="2400" b="1" baseline="0" dirty="0" smtClean="0">
                          <a:solidFill>
                            <a:srgbClr val="FF0000"/>
                          </a:solidFill>
                        </a:rPr>
                        <a:t> </a:t>
                      </a:r>
                      <a:r>
                        <a:rPr lang="en-US" sz="2400" b="1" baseline="0" dirty="0" err="1" smtClean="0">
                          <a:solidFill>
                            <a:srgbClr val="FF0000"/>
                          </a:solidFill>
                        </a:rPr>
                        <a:t>lực</a:t>
                      </a:r>
                      <a:r>
                        <a:rPr lang="en-US" sz="2400" b="1" baseline="0" dirty="0" smtClean="0">
                          <a:solidFill>
                            <a:srgbClr val="FF0000"/>
                          </a:solidFill>
                        </a:rPr>
                        <a:t> </a:t>
                      </a:r>
                      <a:r>
                        <a:rPr lang="en-US" sz="2400" b="1" baseline="0" dirty="0" err="1" smtClean="0">
                          <a:solidFill>
                            <a:srgbClr val="FF0000"/>
                          </a:solidFill>
                        </a:rPr>
                        <a:t>cốt</a:t>
                      </a:r>
                      <a:r>
                        <a:rPr lang="en-US" sz="2400" b="1" baseline="0" dirty="0" smtClean="0">
                          <a:solidFill>
                            <a:srgbClr val="FF0000"/>
                          </a:solidFill>
                        </a:rPr>
                        <a:t> </a:t>
                      </a:r>
                      <a:r>
                        <a:rPr lang="en-US" sz="2400" b="1" baseline="0" dirty="0" err="1" smtClean="0">
                          <a:solidFill>
                            <a:srgbClr val="FF0000"/>
                          </a:solidFill>
                        </a:rPr>
                        <a:t>lõi</a:t>
                      </a:r>
                      <a:endParaRPr lang="en-US" sz="2400" dirty="0">
                        <a:solidFill>
                          <a:srgbClr val="FF0000"/>
                        </a:solidFill>
                      </a:endParaRPr>
                    </a:p>
                  </a:txBody>
                  <a:tcPr marT="45698" marB="45698"/>
                </a:tc>
                <a:tc hMerge="1">
                  <a:txBody>
                    <a:bodyPr/>
                    <a:lstStyle/>
                    <a:p>
                      <a:endParaRPr lang="en-US" dirty="0"/>
                    </a:p>
                  </a:txBody>
                  <a:tcPr/>
                </a:tc>
                <a:tc rowSpan="3">
                  <a:txBody>
                    <a:bodyPr/>
                    <a:lstStyle/>
                    <a:p>
                      <a:r>
                        <a:rPr lang="en-US" sz="2400" b="1" dirty="0" err="1" smtClean="0">
                          <a:solidFill>
                            <a:srgbClr val="FF0000"/>
                          </a:solidFill>
                        </a:rPr>
                        <a:t>Các</a:t>
                      </a:r>
                      <a:r>
                        <a:rPr lang="en-US" sz="2400" b="1" baseline="0" dirty="0" smtClean="0">
                          <a:solidFill>
                            <a:srgbClr val="FF0000"/>
                          </a:solidFill>
                        </a:rPr>
                        <a:t> </a:t>
                      </a:r>
                      <a:r>
                        <a:rPr lang="en-US" sz="2400" b="1" baseline="0" dirty="0" err="1" smtClean="0">
                          <a:solidFill>
                            <a:srgbClr val="FF0000"/>
                          </a:solidFill>
                        </a:rPr>
                        <a:t>năng</a:t>
                      </a:r>
                      <a:r>
                        <a:rPr lang="en-US" sz="2400" b="1" baseline="0" dirty="0" smtClean="0">
                          <a:solidFill>
                            <a:srgbClr val="FF0000"/>
                          </a:solidFill>
                        </a:rPr>
                        <a:t> </a:t>
                      </a:r>
                      <a:r>
                        <a:rPr lang="en-US" sz="2400" b="1" baseline="0" dirty="0" err="1" smtClean="0">
                          <a:solidFill>
                            <a:srgbClr val="FF0000"/>
                          </a:solidFill>
                        </a:rPr>
                        <a:t>lực</a:t>
                      </a:r>
                      <a:r>
                        <a:rPr lang="en-US" sz="2400" b="1" baseline="0" dirty="0" smtClean="0">
                          <a:solidFill>
                            <a:srgbClr val="FF0000"/>
                          </a:solidFill>
                        </a:rPr>
                        <a:t> </a:t>
                      </a:r>
                      <a:r>
                        <a:rPr lang="en-US" sz="2400" b="1" baseline="0" dirty="0" err="1" smtClean="0">
                          <a:solidFill>
                            <a:srgbClr val="FF0000"/>
                          </a:solidFill>
                        </a:rPr>
                        <a:t>đặc</a:t>
                      </a:r>
                      <a:r>
                        <a:rPr lang="en-US" sz="2400" b="1" baseline="0" dirty="0" smtClean="0">
                          <a:solidFill>
                            <a:srgbClr val="FF0000"/>
                          </a:solidFill>
                        </a:rPr>
                        <a:t> </a:t>
                      </a:r>
                      <a:r>
                        <a:rPr lang="en-US" sz="2400" b="1" baseline="0" dirty="0" err="1" smtClean="0">
                          <a:solidFill>
                            <a:srgbClr val="FF0000"/>
                          </a:solidFill>
                        </a:rPr>
                        <a:t>biệt</a:t>
                      </a:r>
                      <a:r>
                        <a:rPr lang="en-US" sz="2400" b="1" baseline="0" dirty="0" smtClean="0">
                          <a:solidFill>
                            <a:srgbClr val="FF0000"/>
                          </a:solidFill>
                        </a:rPr>
                        <a:t> </a:t>
                      </a:r>
                      <a:r>
                        <a:rPr lang="en-US" sz="2400" b="1" dirty="0" smtClean="0">
                          <a:solidFill>
                            <a:srgbClr val="FF0000"/>
                          </a:solidFill>
                        </a:rPr>
                        <a:t>(</a:t>
                      </a:r>
                      <a:r>
                        <a:rPr lang="en-US" sz="2400" b="1" dirty="0" err="1" smtClean="0">
                          <a:solidFill>
                            <a:srgbClr val="FF0000"/>
                          </a:solidFill>
                        </a:rPr>
                        <a:t>năng</a:t>
                      </a:r>
                      <a:r>
                        <a:rPr lang="en-US" sz="2400" b="1" dirty="0" smtClean="0">
                          <a:solidFill>
                            <a:srgbClr val="FF0000"/>
                          </a:solidFill>
                        </a:rPr>
                        <a:t> </a:t>
                      </a:r>
                      <a:r>
                        <a:rPr lang="en-US" sz="2400" b="1" dirty="0" err="1" smtClean="0">
                          <a:solidFill>
                            <a:srgbClr val="FF0000"/>
                          </a:solidFill>
                        </a:rPr>
                        <a:t>khiếu</a:t>
                      </a:r>
                      <a:r>
                        <a:rPr lang="en-US" sz="2400" b="1" dirty="0" smtClean="0">
                          <a:solidFill>
                            <a:srgbClr val="FF0000"/>
                          </a:solidFill>
                        </a:rPr>
                        <a:t>)</a:t>
                      </a:r>
                      <a:endParaRPr lang="en-US" sz="2400" dirty="0">
                        <a:solidFill>
                          <a:srgbClr val="FF0000"/>
                        </a:solidFill>
                      </a:endParaRPr>
                    </a:p>
                  </a:txBody>
                  <a:tcPr marT="45698" marB="45698"/>
                </a:tc>
              </a:tr>
              <a:tr h="457147">
                <a:tc>
                  <a:txBody>
                    <a:bodyPr/>
                    <a:lstStyle/>
                    <a:p>
                      <a:r>
                        <a:rPr lang="en-US" sz="2400" b="1" dirty="0" err="1" smtClean="0">
                          <a:solidFill>
                            <a:schemeClr val="accent6">
                              <a:lumMod val="50000"/>
                            </a:schemeClr>
                          </a:solidFill>
                        </a:rPr>
                        <a:t>Năng</a:t>
                      </a:r>
                      <a:r>
                        <a:rPr lang="en-US" sz="2400" b="1" dirty="0" smtClean="0">
                          <a:solidFill>
                            <a:schemeClr val="accent6">
                              <a:lumMod val="50000"/>
                            </a:schemeClr>
                          </a:solidFill>
                        </a:rPr>
                        <a:t> </a:t>
                      </a:r>
                      <a:r>
                        <a:rPr lang="en-US" sz="2400" b="1" dirty="0" err="1" smtClean="0">
                          <a:solidFill>
                            <a:schemeClr val="accent6">
                              <a:lumMod val="50000"/>
                            </a:schemeClr>
                          </a:solidFill>
                        </a:rPr>
                        <a:t>lực</a:t>
                      </a:r>
                      <a:r>
                        <a:rPr lang="en-US" sz="2400" b="1" dirty="0" smtClean="0">
                          <a:solidFill>
                            <a:schemeClr val="accent6">
                              <a:lumMod val="50000"/>
                            </a:schemeClr>
                          </a:solidFill>
                        </a:rPr>
                        <a:t> </a:t>
                      </a:r>
                      <a:r>
                        <a:rPr lang="en-US" sz="2400" b="1" dirty="0" err="1" smtClean="0">
                          <a:solidFill>
                            <a:schemeClr val="accent6">
                              <a:lumMod val="50000"/>
                            </a:schemeClr>
                          </a:solidFill>
                        </a:rPr>
                        <a:t>chung</a:t>
                      </a:r>
                      <a:endParaRPr lang="en-US" sz="2400" dirty="0"/>
                    </a:p>
                  </a:txBody>
                  <a:tcPr marT="45698" marB="45698">
                    <a:solidFill>
                      <a:schemeClr val="accent2">
                        <a:lumMod val="60000"/>
                        <a:lumOff val="40000"/>
                      </a:schemeClr>
                    </a:solidFill>
                  </a:tcPr>
                </a:tc>
                <a:tc>
                  <a:txBody>
                    <a:bodyPr/>
                    <a:lstStyle/>
                    <a:p>
                      <a:pPr algn="ctr"/>
                      <a:r>
                        <a:rPr lang="en-US" sz="2400" b="1" dirty="0" err="1" smtClean="0">
                          <a:solidFill>
                            <a:schemeClr val="accent6">
                              <a:lumMod val="50000"/>
                            </a:schemeClr>
                          </a:solidFill>
                        </a:rPr>
                        <a:t>Năng</a:t>
                      </a:r>
                      <a:r>
                        <a:rPr lang="en-US" sz="2400" b="1" dirty="0" smtClean="0">
                          <a:solidFill>
                            <a:schemeClr val="accent6">
                              <a:lumMod val="50000"/>
                            </a:schemeClr>
                          </a:solidFill>
                        </a:rPr>
                        <a:t> </a:t>
                      </a:r>
                      <a:r>
                        <a:rPr lang="en-US" sz="2400" b="1" dirty="0" err="1" smtClean="0">
                          <a:solidFill>
                            <a:schemeClr val="accent6">
                              <a:lumMod val="50000"/>
                            </a:schemeClr>
                          </a:solidFill>
                        </a:rPr>
                        <a:t>lực</a:t>
                      </a:r>
                      <a:r>
                        <a:rPr lang="en-US" sz="2400" b="1" dirty="0" smtClean="0">
                          <a:solidFill>
                            <a:schemeClr val="accent6">
                              <a:lumMod val="50000"/>
                            </a:schemeClr>
                          </a:solidFill>
                        </a:rPr>
                        <a:t> </a:t>
                      </a:r>
                      <a:r>
                        <a:rPr lang="en-US" sz="2400" b="1" dirty="0" err="1" smtClean="0">
                          <a:solidFill>
                            <a:schemeClr val="accent6">
                              <a:lumMod val="50000"/>
                            </a:schemeClr>
                          </a:solidFill>
                        </a:rPr>
                        <a:t>chuyên</a:t>
                      </a:r>
                      <a:r>
                        <a:rPr lang="en-US" sz="2400" b="1" baseline="0" dirty="0" smtClean="0">
                          <a:solidFill>
                            <a:schemeClr val="accent6">
                              <a:lumMod val="50000"/>
                            </a:schemeClr>
                          </a:solidFill>
                        </a:rPr>
                        <a:t> </a:t>
                      </a:r>
                      <a:r>
                        <a:rPr lang="en-US" sz="2400" b="1" baseline="0" dirty="0" err="1" smtClean="0">
                          <a:solidFill>
                            <a:schemeClr val="accent6">
                              <a:lumMod val="50000"/>
                            </a:schemeClr>
                          </a:solidFill>
                        </a:rPr>
                        <a:t>môn</a:t>
                      </a:r>
                      <a:endParaRPr lang="en-US" sz="2400" dirty="0"/>
                    </a:p>
                  </a:txBody>
                  <a:tcPr marT="45698" marB="45698">
                    <a:solidFill>
                      <a:schemeClr val="accent2">
                        <a:lumMod val="60000"/>
                        <a:lumOff val="40000"/>
                      </a:schemeClr>
                    </a:solidFill>
                  </a:tcPr>
                </a:tc>
                <a:tc vMerge="1">
                  <a:txBody>
                    <a:bodyPr/>
                    <a:lstStyle/>
                    <a:p>
                      <a:endParaRPr lang="en-US" dirty="0"/>
                    </a:p>
                  </a:txBody>
                  <a:tcPr/>
                </a:tc>
              </a:tr>
              <a:tr h="3419733">
                <a:tc>
                  <a:txBody>
                    <a:bodyPr/>
                    <a:lstStyle/>
                    <a:p>
                      <a:pPr marL="457200" indent="-457200" algn="l">
                        <a:buFont typeface="+mj-lt"/>
                        <a:buAutoNum type="arabicParenR"/>
                      </a:pPr>
                      <a:r>
                        <a:rPr lang="en-US" sz="2400" b="1" dirty="0" err="1" smtClean="0">
                          <a:solidFill>
                            <a:srgbClr val="7030A0"/>
                          </a:solidFill>
                        </a:rPr>
                        <a:t>Tự</a:t>
                      </a:r>
                      <a:r>
                        <a:rPr lang="en-US" sz="2400" b="1" dirty="0" smtClean="0">
                          <a:solidFill>
                            <a:srgbClr val="7030A0"/>
                          </a:solidFill>
                        </a:rPr>
                        <a:t> </a:t>
                      </a:r>
                      <a:r>
                        <a:rPr lang="en-US" sz="2400" b="1" dirty="0" err="1" smtClean="0">
                          <a:solidFill>
                            <a:srgbClr val="7030A0"/>
                          </a:solidFill>
                        </a:rPr>
                        <a:t>chủ</a:t>
                      </a:r>
                      <a:r>
                        <a:rPr lang="en-US" sz="2400" b="1" dirty="0" smtClean="0">
                          <a:solidFill>
                            <a:srgbClr val="7030A0"/>
                          </a:solidFill>
                        </a:rPr>
                        <a:t>           </a:t>
                      </a:r>
                      <a:r>
                        <a:rPr lang="en-US" sz="2400" b="1" dirty="0" err="1" smtClean="0">
                          <a:solidFill>
                            <a:srgbClr val="7030A0"/>
                          </a:solidFill>
                        </a:rPr>
                        <a:t>và</a:t>
                      </a:r>
                      <a:r>
                        <a:rPr lang="en-US" sz="2400" b="1" baseline="0" dirty="0" smtClean="0">
                          <a:solidFill>
                            <a:srgbClr val="7030A0"/>
                          </a:solidFill>
                        </a:rPr>
                        <a:t> </a:t>
                      </a:r>
                      <a:r>
                        <a:rPr lang="en-US" sz="2400" b="1" baseline="0" dirty="0" err="1" smtClean="0">
                          <a:solidFill>
                            <a:srgbClr val="7030A0"/>
                          </a:solidFill>
                        </a:rPr>
                        <a:t>tự</a:t>
                      </a:r>
                      <a:r>
                        <a:rPr lang="en-US" sz="2400" b="1" baseline="0" dirty="0" smtClean="0">
                          <a:solidFill>
                            <a:srgbClr val="7030A0"/>
                          </a:solidFill>
                        </a:rPr>
                        <a:t> </a:t>
                      </a:r>
                      <a:r>
                        <a:rPr lang="en-US" sz="2400" b="1" baseline="0" dirty="0" err="1" smtClean="0">
                          <a:solidFill>
                            <a:srgbClr val="7030A0"/>
                          </a:solidFill>
                        </a:rPr>
                        <a:t>học</a:t>
                      </a:r>
                      <a:endParaRPr lang="en-US" sz="2400" b="1" dirty="0" smtClean="0">
                        <a:solidFill>
                          <a:srgbClr val="7030A0"/>
                        </a:solidFill>
                      </a:endParaRPr>
                    </a:p>
                    <a:p>
                      <a:pPr marL="457200" indent="-457200" algn="l">
                        <a:buFont typeface="+mj-lt"/>
                        <a:buAutoNum type="arabicParenR"/>
                      </a:pPr>
                      <a:r>
                        <a:rPr lang="en-US" sz="2400" b="1" dirty="0" err="1" smtClean="0">
                          <a:solidFill>
                            <a:srgbClr val="7030A0"/>
                          </a:solidFill>
                        </a:rPr>
                        <a:t>Giao</a:t>
                      </a:r>
                      <a:r>
                        <a:rPr lang="en-US" sz="2400" b="1" dirty="0" smtClean="0">
                          <a:solidFill>
                            <a:srgbClr val="7030A0"/>
                          </a:solidFill>
                        </a:rPr>
                        <a:t> </a:t>
                      </a:r>
                      <a:r>
                        <a:rPr lang="en-US" sz="2400" b="1" dirty="0" err="1" smtClean="0">
                          <a:solidFill>
                            <a:srgbClr val="7030A0"/>
                          </a:solidFill>
                        </a:rPr>
                        <a:t>tiếp</a:t>
                      </a:r>
                      <a:r>
                        <a:rPr lang="en-US" sz="2400" b="1" baseline="0" dirty="0" smtClean="0">
                          <a:solidFill>
                            <a:srgbClr val="7030A0"/>
                          </a:solidFill>
                        </a:rPr>
                        <a:t>             </a:t>
                      </a:r>
                      <a:r>
                        <a:rPr lang="en-US" sz="2400" b="1" baseline="0" dirty="0" err="1" smtClean="0">
                          <a:solidFill>
                            <a:srgbClr val="7030A0"/>
                          </a:solidFill>
                        </a:rPr>
                        <a:t>và</a:t>
                      </a:r>
                      <a:r>
                        <a:rPr lang="en-US" sz="2400" b="1" baseline="0" dirty="0" smtClean="0">
                          <a:solidFill>
                            <a:srgbClr val="7030A0"/>
                          </a:solidFill>
                        </a:rPr>
                        <a:t> </a:t>
                      </a:r>
                      <a:r>
                        <a:rPr lang="en-US" sz="2400" b="1" baseline="0" dirty="0" err="1" smtClean="0">
                          <a:solidFill>
                            <a:srgbClr val="7030A0"/>
                          </a:solidFill>
                        </a:rPr>
                        <a:t>h</a:t>
                      </a:r>
                      <a:r>
                        <a:rPr lang="en-US" sz="2400" b="1" dirty="0" err="1" smtClean="0">
                          <a:solidFill>
                            <a:srgbClr val="7030A0"/>
                          </a:solidFill>
                        </a:rPr>
                        <a:t>ợp</a:t>
                      </a:r>
                      <a:r>
                        <a:rPr lang="en-US" sz="2400" b="1" dirty="0" smtClean="0">
                          <a:solidFill>
                            <a:srgbClr val="7030A0"/>
                          </a:solidFill>
                        </a:rPr>
                        <a:t> </a:t>
                      </a:r>
                      <a:r>
                        <a:rPr lang="en-US" sz="2400" b="1" dirty="0" err="1" smtClean="0">
                          <a:solidFill>
                            <a:srgbClr val="7030A0"/>
                          </a:solidFill>
                        </a:rPr>
                        <a:t>tác</a:t>
                      </a:r>
                      <a:endParaRPr lang="en-US" sz="2400" b="1" dirty="0" smtClean="0">
                        <a:solidFill>
                          <a:srgbClr val="7030A0"/>
                        </a:solidFill>
                      </a:endParaRPr>
                    </a:p>
                    <a:p>
                      <a:pPr marL="457200" indent="-457200">
                        <a:buFont typeface="+mj-lt"/>
                        <a:buAutoNum type="arabicParenR"/>
                      </a:pPr>
                      <a:r>
                        <a:rPr lang="en-US" sz="2400" b="1" dirty="0" err="1" smtClean="0">
                          <a:solidFill>
                            <a:srgbClr val="7030A0"/>
                          </a:solidFill>
                        </a:rPr>
                        <a:t>Giải</a:t>
                      </a:r>
                      <a:r>
                        <a:rPr lang="en-US" sz="2400" b="1" baseline="0" dirty="0" smtClean="0">
                          <a:solidFill>
                            <a:srgbClr val="7030A0"/>
                          </a:solidFill>
                        </a:rPr>
                        <a:t> </a:t>
                      </a:r>
                      <a:r>
                        <a:rPr lang="en-US" sz="2400" b="1" baseline="0" dirty="0" err="1" smtClean="0">
                          <a:solidFill>
                            <a:srgbClr val="7030A0"/>
                          </a:solidFill>
                        </a:rPr>
                        <a:t>quyết</a:t>
                      </a:r>
                      <a:r>
                        <a:rPr lang="en-US" sz="2400" b="1" baseline="0" dirty="0" smtClean="0">
                          <a:solidFill>
                            <a:srgbClr val="7030A0"/>
                          </a:solidFill>
                        </a:rPr>
                        <a:t> VĐ </a:t>
                      </a:r>
                      <a:r>
                        <a:rPr lang="en-US" sz="2400" b="1" baseline="0" dirty="0" err="1" smtClean="0">
                          <a:solidFill>
                            <a:srgbClr val="7030A0"/>
                          </a:solidFill>
                        </a:rPr>
                        <a:t>và</a:t>
                      </a:r>
                      <a:r>
                        <a:rPr lang="en-US" sz="2400" b="1" baseline="0" dirty="0" smtClean="0">
                          <a:solidFill>
                            <a:srgbClr val="7030A0"/>
                          </a:solidFill>
                        </a:rPr>
                        <a:t> </a:t>
                      </a:r>
                      <a:r>
                        <a:rPr lang="en-US" sz="2400" b="1" baseline="0" dirty="0" err="1" smtClean="0">
                          <a:solidFill>
                            <a:srgbClr val="7030A0"/>
                          </a:solidFill>
                        </a:rPr>
                        <a:t>s</a:t>
                      </a:r>
                      <a:r>
                        <a:rPr lang="en-US" sz="2400" b="1" dirty="0" err="1" smtClean="0">
                          <a:solidFill>
                            <a:srgbClr val="7030A0"/>
                          </a:solidFill>
                        </a:rPr>
                        <a:t>áng</a:t>
                      </a:r>
                      <a:r>
                        <a:rPr lang="en-US" sz="2400" b="1" dirty="0" smtClean="0">
                          <a:solidFill>
                            <a:srgbClr val="7030A0"/>
                          </a:solidFill>
                        </a:rPr>
                        <a:t> </a:t>
                      </a:r>
                      <a:r>
                        <a:rPr lang="en-US" sz="2400" b="1" dirty="0" err="1" smtClean="0">
                          <a:solidFill>
                            <a:srgbClr val="7030A0"/>
                          </a:solidFill>
                        </a:rPr>
                        <a:t>tạo</a:t>
                      </a:r>
                      <a:endParaRPr lang="en-US" sz="2400" dirty="0"/>
                    </a:p>
                  </a:txBody>
                  <a:tcPr marT="45698" marB="45698"/>
                </a:tc>
                <a:tc>
                  <a:txBody>
                    <a:bodyPr/>
                    <a:lstStyle/>
                    <a:p>
                      <a:pPr marL="457200" indent="-457200">
                        <a:lnSpc>
                          <a:spcPct val="130000"/>
                        </a:lnSpc>
                        <a:buFont typeface="+mj-lt"/>
                        <a:buAutoNum type="arabicParenR"/>
                      </a:pPr>
                      <a:r>
                        <a:rPr lang="en-US" sz="2400" b="1" dirty="0" err="1" smtClean="0">
                          <a:solidFill>
                            <a:srgbClr val="7030A0"/>
                          </a:solidFill>
                        </a:rPr>
                        <a:t>Ngôn</a:t>
                      </a:r>
                      <a:r>
                        <a:rPr lang="en-US" sz="2400" b="1" dirty="0" smtClean="0">
                          <a:solidFill>
                            <a:srgbClr val="7030A0"/>
                          </a:solidFill>
                        </a:rPr>
                        <a:t> </a:t>
                      </a:r>
                      <a:r>
                        <a:rPr lang="en-US" sz="2400" b="1" dirty="0" err="1" smtClean="0">
                          <a:solidFill>
                            <a:srgbClr val="7030A0"/>
                          </a:solidFill>
                        </a:rPr>
                        <a:t>ngữ</a:t>
                      </a:r>
                      <a:endParaRPr lang="en-US" sz="2400" b="1" dirty="0" smtClean="0">
                        <a:solidFill>
                          <a:srgbClr val="7030A0"/>
                        </a:solidFill>
                      </a:endParaRPr>
                    </a:p>
                    <a:p>
                      <a:pPr marL="457200" indent="-457200">
                        <a:lnSpc>
                          <a:spcPct val="130000"/>
                        </a:lnSpc>
                        <a:buFont typeface="+mj-lt"/>
                        <a:buAutoNum type="arabicParenR"/>
                      </a:pPr>
                      <a:r>
                        <a:rPr lang="en-US" sz="2400" b="1" dirty="0" err="1" smtClean="0">
                          <a:solidFill>
                            <a:srgbClr val="7030A0"/>
                          </a:solidFill>
                        </a:rPr>
                        <a:t>Tính</a:t>
                      </a:r>
                      <a:r>
                        <a:rPr lang="en-US" sz="2400" b="1" dirty="0" smtClean="0">
                          <a:solidFill>
                            <a:srgbClr val="7030A0"/>
                          </a:solidFill>
                        </a:rPr>
                        <a:t> </a:t>
                      </a:r>
                      <a:r>
                        <a:rPr lang="en-US" sz="2400" b="1" dirty="0" err="1" smtClean="0">
                          <a:solidFill>
                            <a:srgbClr val="7030A0"/>
                          </a:solidFill>
                        </a:rPr>
                        <a:t>toán</a:t>
                      </a:r>
                      <a:r>
                        <a:rPr lang="en-US" sz="2400" b="1" dirty="0" smtClean="0">
                          <a:solidFill>
                            <a:srgbClr val="7030A0"/>
                          </a:solidFill>
                        </a:rPr>
                        <a:t> </a:t>
                      </a:r>
                    </a:p>
                    <a:p>
                      <a:pPr marL="457200" indent="-457200">
                        <a:lnSpc>
                          <a:spcPct val="130000"/>
                        </a:lnSpc>
                        <a:buFont typeface="+mj-lt"/>
                        <a:buAutoNum type="arabicParenR"/>
                      </a:pPr>
                      <a:r>
                        <a:rPr lang="en-US" sz="2400" b="1" dirty="0" err="1" smtClean="0">
                          <a:solidFill>
                            <a:srgbClr val="7030A0"/>
                          </a:solidFill>
                        </a:rPr>
                        <a:t>Tìm</a:t>
                      </a:r>
                      <a:r>
                        <a:rPr lang="en-US" sz="2400" b="1" baseline="0" dirty="0" smtClean="0">
                          <a:solidFill>
                            <a:srgbClr val="7030A0"/>
                          </a:solidFill>
                        </a:rPr>
                        <a:t> </a:t>
                      </a:r>
                      <a:r>
                        <a:rPr lang="en-US" sz="2400" b="1" baseline="0" dirty="0" err="1" smtClean="0">
                          <a:solidFill>
                            <a:srgbClr val="7030A0"/>
                          </a:solidFill>
                        </a:rPr>
                        <a:t>hiểu</a:t>
                      </a:r>
                      <a:r>
                        <a:rPr lang="en-US" sz="2400" b="1" baseline="0" dirty="0" smtClean="0">
                          <a:solidFill>
                            <a:srgbClr val="7030A0"/>
                          </a:solidFill>
                        </a:rPr>
                        <a:t> </a:t>
                      </a:r>
                      <a:r>
                        <a:rPr lang="en-US" sz="2400" b="1" baseline="0" dirty="0" err="1" smtClean="0">
                          <a:solidFill>
                            <a:srgbClr val="7030A0"/>
                          </a:solidFill>
                        </a:rPr>
                        <a:t>tự</a:t>
                      </a:r>
                      <a:r>
                        <a:rPr lang="en-US" sz="2400" b="1" baseline="0" dirty="0" smtClean="0">
                          <a:solidFill>
                            <a:srgbClr val="7030A0"/>
                          </a:solidFill>
                        </a:rPr>
                        <a:t> </a:t>
                      </a:r>
                      <a:r>
                        <a:rPr lang="en-US" sz="2400" b="1" baseline="0" dirty="0" err="1" smtClean="0">
                          <a:solidFill>
                            <a:srgbClr val="7030A0"/>
                          </a:solidFill>
                        </a:rPr>
                        <a:t>nhiên</a:t>
                      </a:r>
                      <a:r>
                        <a:rPr lang="en-US" sz="2400" b="1" baseline="0" dirty="0" smtClean="0">
                          <a:solidFill>
                            <a:srgbClr val="7030A0"/>
                          </a:solidFill>
                        </a:rPr>
                        <a:t> </a:t>
                      </a:r>
                      <a:r>
                        <a:rPr lang="en-US" sz="2400" b="1" baseline="0" dirty="0" err="1" smtClean="0">
                          <a:solidFill>
                            <a:srgbClr val="7030A0"/>
                          </a:solidFill>
                        </a:rPr>
                        <a:t>và</a:t>
                      </a:r>
                      <a:r>
                        <a:rPr lang="en-US" sz="2400" b="1" baseline="0" dirty="0" smtClean="0">
                          <a:solidFill>
                            <a:srgbClr val="7030A0"/>
                          </a:solidFill>
                        </a:rPr>
                        <a:t> </a:t>
                      </a:r>
                      <a:r>
                        <a:rPr lang="en-US" sz="2400" b="1" baseline="0" dirty="0" err="1" smtClean="0">
                          <a:solidFill>
                            <a:srgbClr val="7030A0"/>
                          </a:solidFill>
                        </a:rPr>
                        <a:t>xã</a:t>
                      </a:r>
                      <a:r>
                        <a:rPr lang="en-US" sz="2400" b="1" baseline="0" dirty="0" smtClean="0">
                          <a:solidFill>
                            <a:srgbClr val="7030A0"/>
                          </a:solidFill>
                        </a:rPr>
                        <a:t> </a:t>
                      </a:r>
                      <a:r>
                        <a:rPr lang="en-US" sz="2400" b="1" baseline="0" dirty="0" err="1" smtClean="0">
                          <a:solidFill>
                            <a:srgbClr val="7030A0"/>
                          </a:solidFill>
                        </a:rPr>
                        <a:t>hội</a:t>
                      </a:r>
                      <a:endParaRPr lang="en-US" sz="2400" b="1" baseline="0" dirty="0" smtClean="0">
                        <a:solidFill>
                          <a:srgbClr val="7030A0"/>
                        </a:solidFill>
                      </a:endParaRPr>
                    </a:p>
                    <a:p>
                      <a:pPr marL="457200" indent="-457200">
                        <a:lnSpc>
                          <a:spcPct val="130000"/>
                        </a:lnSpc>
                        <a:buFont typeface="+mj-lt"/>
                        <a:buAutoNum type="arabicParenR"/>
                      </a:pPr>
                      <a:r>
                        <a:rPr lang="en-US" sz="2400" b="1" dirty="0" err="1" smtClean="0">
                          <a:solidFill>
                            <a:srgbClr val="7030A0"/>
                          </a:solidFill>
                        </a:rPr>
                        <a:t>Công</a:t>
                      </a:r>
                      <a:r>
                        <a:rPr lang="en-US" sz="2400" b="1" baseline="0" dirty="0" smtClean="0">
                          <a:solidFill>
                            <a:srgbClr val="7030A0"/>
                          </a:solidFill>
                        </a:rPr>
                        <a:t> </a:t>
                      </a:r>
                      <a:r>
                        <a:rPr lang="en-US" sz="2400" b="1" baseline="0" dirty="0" err="1" smtClean="0">
                          <a:solidFill>
                            <a:srgbClr val="7030A0"/>
                          </a:solidFill>
                        </a:rPr>
                        <a:t>nghệ</a:t>
                      </a:r>
                      <a:endParaRPr lang="en-US" sz="2400" b="1" dirty="0" smtClean="0">
                        <a:solidFill>
                          <a:srgbClr val="7030A0"/>
                        </a:solidFill>
                      </a:endParaRPr>
                    </a:p>
                    <a:p>
                      <a:pPr marL="457200" indent="-457200">
                        <a:lnSpc>
                          <a:spcPct val="130000"/>
                        </a:lnSpc>
                        <a:buFont typeface="+mj-lt"/>
                        <a:buAutoNum type="arabicParenR"/>
                      </a:pPr>
                      <a:r>
                        <a:rPr lang="en-US" sz="2400" b="1" dirty="0" smtClean="0">
                          <a:solidFill>
                            <a:srgbClr val="7030A0"/>
                          </a:solidFill>
                        </a:rPr>
                        <a:t>Tin </a:t>
                      </a:r>
                      <a:r>
                        <a:rPr lang="en-US" sz="2400" b="1" dirty="0" err="1" smtClean="0">
                          <a:solidFill>
                            <a:srgbClr val="7030A0"/>
                          </a:solidFill>
                        </a:rPr>
                        <a:t>học</a:t>
                      </a:r>
                      <a:endParaRPr lang="en-US" sz="2400" b="1" dirty="0" smtClean="0">
                        <a:solidFill>
                          <a:srgbClr val="7030A0"/>
                        </a:solidFill>
                      </a:endParaRPr>
                    </a:p>
                    <a:p>
                      <a:pPr marL="457200" indent="-457200">
                        <a:lnSpc>
                          <a:spcPct val="130000"/>
                        </a:lnSpc>
                        <a:buFont typeface="+mj-lt"/>
                        <a:buAutoNum type="arabicParenR"/>
                      </a:pPr>
                      <a:r>
                        <a:rPr lang="en-US" sz="2400" b="1" dirty="0" err="1" smtClean="0">
                          <a:solidFill>
                            <a:srgbClr val="7030A0"/>
                          </a:solidFill>
                        </a:rPr>
                        <a:t>Thẩm</a:t>
                      </a:r>
                      <a:r>
                        <a:rPr lang="en-US" sz="2400" b="1" dirty="0" smtClean="0">
                          <a:solidFill>
                            <a:srgbClr val="7030A0"/>
                          </a:solidFill>
                        </a:rPr>
                        <a:t> </a:t>
                      </a:r>
                      <a:r>
                        <a:rPr lang="en-US" sz="2400" b="1" dirty="0" err="1" smtClean="0">
                          <a:solidFill>
                            <a:srgbClr val="7030A0"/>
                          </a:solidFill>
                        </a:rPr>
                        <a:t>mỹ</a:t>
                      </a:r>
                      <a:endParaRPr lang="en-US" sz="2400" b="1" dirty="0" smtClean="0">
                        <a:solidFill>
                          <a:srgbClr val="7030A0"/>
                        </a:solidFill>
                      </a:endParaRPr>
                    </a:p>
                    <a:p>
                      <a:pPr marL="457200" indent="-457200">
                        <a:lnSpc>
                          <a:spcPct val="130000"/>
                        </a:lnSpc>
                        <a:buFont typeface="+mj-lt"/>
                        <a:buAutoNum type="arabicParenR"/>
                      </a:pPr>
                      <a:r>
                        <a:rPr lang="en-US" sz="2400" b="1" dirty="0" err="1" smtClean="0">
                          <a:solidFill>
                            <a:srgbClr val="7030A0"/>
                          </a:solidFill>
                        </a:rPr>
                        <a:t>Thể</a:t>
                      </a:r>
                      <a:r>
                        <a:rPr lang="en-US" sz="2400" b="1" dirty="0" smtClean="0">
                          <a:solidFill>
                            <a:srgbClr val="7030A0"/>
                          </a:solidFill>
                        </a:rPr>
                        <a:t> </a:t>
                      </a:r>
                      <a:r>
                        <a:rPr lang="en-US" sz="2400" b="1" dirty="0" err="1" smtClean="0">
                          <a:solidFill>
                            <a:srgbClr val="7030A0"/>
                          </a:solidFill>
                        </a:rPr>
                        <a:t>chất</a:t>
                      </a:r>
                      <a:endParaRPr lang="en-US" sz="2400" dirty="0"/>
                    </a:p>
                  </a:txBody>
                  <a:tcPr marT="45698" marB="45698"/>
                </a:tc>
                <a:tc vMerge="1">
                  <a:txBody>
                    <a:bodyPr/>
                    <a:lstStyle/>
                    <a:p>
                      <a:endParaRPr lang="en-US" dirty="0"/>
                    </a:p>
                  </a:txBody>
                  <a:tcPr/>
                </a:tc>
              </a:tr>
            </a:tbl>
          </a:graphicData>
        </a:graphic>
      </p:graphicFrame>
    </p:spTree>
    <p:extLst>
      <p:ext uri="{BB962C8B-B14F-4D97-AF65-F5344CB8AC3E}">
        <p14:creationId xmlns:p14="http://schemas.microsoft.com/office/powerpoint/2010/main" val="1851082376"/>
      </p:ext>
    </p:extLst>
  </p:cSld>
  <p:clrMapOvr>
    <a:masterClrMapping/>
  </p:clrMapOvr>
  <p:transition spd="slow">
    <p:circl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0"/>
            <a:ext cx="9144000" cy="727075"/>
          </a:xfrm>
          <a:prstGeom prst="rect">
            <a:avLst/>
          </a:prstGeom>
          <a:solidFill>
            <a:srgbClr val="89C1E3"/>
          </a:solidFill>
          <a:ln w="25400" cap="flat" cmpd="sng" algn="ctr">
            <a:solidFill>
              <a:srgbClr val="4F81BD">
                <a:shade val="50000"/>
              </a:srgbClr>
            </a:solidFill>
            <a:prstDash val="solid"/>
          </a:ln>
          <a:effectLst/>
        </p:spPr>
        <p:txBody>
          <a:bodyPr anchor="ctr"/>
          <a:lstStyle/>
          <a:p>
            <a:pPr algn="ctr" fontAlgn="auto">
              <a:spcBef>
                <a:spcPts val="0"/>
              </a:spcBef>
              <a:spcAft>
                <a:spcPts val="0"/>
              </a:spcAft>
              <a:defRPr/>
            </a:pPr>
            <a:r>
              <a:rPr lang="en-US" sz="2000" b="1" dirty="0">
                <a:solidFill>
                  <a:prstClr val="black">
                    <a:hueOff val="0"/>
                    <a:satOff val="0"/>
                    <a:lumOff val="0"/>
                    <a:alphaOff val="0"/>
                  </a:prstClr>
                </a:solidFill>
              </a:rPr>
              <a:t>NỘI DUNG DỰ THẢO CHƯƠNG TRÌNH</a:t>
            </a:r>
            <a:endParaRPr lang="en-US" sz="2000" b="1" kern="0" dirty="0">
              <a:solidFill>
                <a:prstClr val="black"/>
              </a:solidFill>
              <a:latin typeface="Calibri"/>
            </a:endParaRPr>
          </a:p>
        </p:txBody>
      </p:sp>
      <p:sp>
        <p:nvSpPr>
          <p:cNvPr id="4" name="Rounded Rectangle 3"/>
          <p:cNvSpPr/>
          <p:nvPr/>
        </p:nvSpPr>
        <p:spPr>
          <a:xfrm>
            <a:off x="4763" y="730250"/>
            <a:ext cx="1214437" cy="6130925"/>
          </a:xfrm>
          <a:prstGeom prst="roundRect">
            <a:avLst/>
          </a:prstGeom>
          <a:solidFill>
            <a:schemeClr val="bg1">
              <a:lumMod val="75000"/>
            </a:schemeClr>
          </a:solidFill>
          <a:ln w="25400" cap="flat" cmpd="sng" algn="ctr">
            <a:solidFill>
              <a:srgbClr val="4F81BD">
                <a:shade val="50000"/>
              </a:srgbClr>
            </a:solidFill>
            <a:prstDash val="solid"/>
          </a:ln>
          <a:effectLst/>
        </p:spPr>
        <p:txBody>
          <a:bodyPr lIns="0" rIns="0" anchor="ctr"/>
          <a:lstStyle/>
          <a:p>
            <a:pPr algn="ctr" fontAlgn="auto">
              <a:lnSpc>
                <a:spcPct val="110000"/>
              </a:lnSpc>
              <a:spcBef>
                <a:spcPts val="0"/>
              </a:spcBef>
              <a:spcAft>
                <a:spcPts val="0"/>
              </a:spcAft>
              <a:defRPr/>
            </a:pPr>
            <a:r>
              <a:rPr lang="en-US" b="1" kern="0" dirty="0">
                <a:solidFill>
                  <a:sysClr val="windowText" lastClr="000000"/>
                </a:solidFill>
                <a:latin typeface="Arian (Body)"/>
              </a:rPr>
              <a:t> </a:t>
            </a:r>
          </a:p>
          <a:p>
            <a:pPr algn="ctr" fontAlgn="auto">
              <a:lnSpc>
                <a:spcPct val="110000"/>
              </a:lnSpc>
              <a:spcBef>
                <a:spcPts val="0"/>
              </a:spcBef>
              <a:spcAft>
                <a:spcPts val="0"/>
              </a:spcAft>
              <a:defRPr/>
            </a:pPr>
            <a:endParaRPr lang="en-US" b="1" kern="0" dirty="0">
              <a:solidFill>
                <a:sysClr val="windowText" lastClr="000000"/>
              </a:solidFill>
              <a:latin typeface="Arian (Body)"/>
            </a:endParaRPr>
          </a:p>
          <a:p>
            <a:pPr algn="ctr" fontAlgn="auto">
              <a:lnSpc>
                <a:spcPct val="130000"/>
              </a:lnSpc>
              <a:spcBef>
                <a:spcPts val="0"/>
              </a:spcBef>
              <a:spcAft>
                <a:spcPts val="0"/>
              </a:spcAft>
              <a:defRPr/>
            </a:pPr>
            <a:r>
              <a:rPr lang="en-US" b="1" kern="0" dirty="0">
                <a:solidFill>
                  <a:sysClr val="windowText" lastClr="000000"/>
                </a:solidFill>
                <a:latin typeface="Arian (Body)"/>
              </a:rPr>
              <a:t>YÊU</a:t>
            </a:r>
          </a:p>
          <a:p>
            <a:pPr algn="ctr" fontAlgn="auto">
              <a:lnSpc>
                <a:spcPct val="130000"/>
              </a:lnSpc>
              <a:spcBef>
                <a:spcPts val="0"/>
              </a:spcBef>
              <a:spcAft>
                <a:spcPts val="0"/>
              </a:spcAft>
              <a:defRPr/>
            </a:pPr>
            <a:endParaRPr lang="en-US" b="1" kern="0" dirty="0">
              <a:solidFill>
                <a:sysClr val="windowText" lastClr="000000"/>
              </a:solidFill>
              <a:latin typeface="Arian (Body)"/>
            </a:endParaRPr>
          </a:p>
          <a:p>
            <a:pPr algn="ctr" fontAlgn="auto">
              <a:lnSpc>
                <a:spcPct val="130000"/>
              </a:lnSpc>
              <a:spcBef>
                <a:spcPts val="0"/>
              </a:spcBef>
              <a:spcAft>
                <a:spcPts val="0"/>
              </a:spcAft>
              <a:defRPr/>
            </a:pPr>
            <a:r>
              <a:rPr lang="en-US" b="1" kern="0" dirty="0">
                <a:solidFill>
                  <a:sysClr val="windowText" lastClr="000000"/>
                </a:solidFill>
                <a:latin typeface="Arian (Body)"/>
              </a:rPr>
              <a:t>CẦU </a:t>
            </a:r>
          </a:p>
          <a:p>
            <a:pPr algn="ctr" fontAlgn="auto">
              <a:lnSpc>
                <a:spcPct val="130000"/>
              </a:lnSpc>
              <a:spcBef>
                <a:spcPts val="0"/>
              </a:spcBef>
              <a:spcAft>
                <a:spcPts val="0"/>
              </a:spcAft>
              <a:defRPr/>
            </a:pPr>
            <a:endParaRPr lang="en-US" b="1" kern="0" dirty="0">
              <a:solidFill>
                <a:sysClr val="windowText" lastClr="000000"/>
              </a:solidFill>
              <a:latin typeface="Arian (Body)"/>
            </a:endParaRPr>
          </a:p>
          <a:p>
            <a:pPr algn="ctr" fontAlgn="auto">
              <a:lnSpc>
                <a:spcPct val="130000"/>
              </a:lnSpc>
              <a:spcBef>
                <a:spcPts val="0"/>
              </a:spcBef>
              <a:spcAft>
                <a:spcPts val="0"/>
              </a:spcAft>
              <a:defRPr/>
            </a:pPr>
            <a:r>
              <a:rPr lang="en-US" b="1" kern="0" dirty="0">
                <a:solidFill>
                  <a:sysClr val="windowText" lastClr="000000"/>
                </a:solidFill>
                <a:latin typeface="Arian (Body)"/>
              </a:rPr>
              <a:t>VỀ </a:t>
            </a:r>
          </a:p>
          <a:p>
            <a:pPr algn="ctr" fontAlgn="auto">
              <a:lnSpc>
                <a:spcPct val="130000"/>
              </a:lnSpc>
              <a:spcBef>
                <a:spcPts val="0"/>
              </a:spcBef>
              <a:spcAft>
                <a:spcPts val="0"/>
              </a:spcAft>
              <a:defRPr/>
            </a:pPr>
            <a:endParaRPr lang="en-US" b="1" kern="0" dirty="0">
              <a:solidFill>
                <a:sysClr val="windowText" lastClr="000000"/>
              </a:solidFill>
              <a:latin typeface="Arian (Body)"/>
            </a:endParaRPr>
          </a:p>
          <a:p>
            <a:pPr algn="ctr" fontAlgn="auto">
              <a:lnSpc>
                <a:spcPct val="130000"/>
              </a:lnSpc>
              <a:spcBef>
                <a:spcPts val="0"/>
              </a:spcBef>
              <a:spcAft>
                <a:spcPts val="0"/>
              </a:spcAft>
              <a:defRPr/>
            </a:pPr>
            <a:r>
              <a:rPr lang="en-US" b="1" kern="0" dirty="0">
                <a:solidFill>
                  <a:sysClr val="windowText" lastClr="000000"/>
                </a:solidFill>
                <a:latin typeface="Arian (Body)"/>
              </a:rPr>
              <a:t>PHẨM </a:t>
            </a:r>
          </a:p>
          <a:p>
            <a:pPr algn="ctr" fontAlgn="auto">
              <a:lnSpc>
                <a:spcPct val="130000"/>
              </a:lnSpc>
              <a:spcBef>
                <a:spcPts val="0"/>
              </a:spcBef>
              <a:spcAft>
                <a:spcPts val="0"/>
              </a:spcAft>
              <a:defRPr/>
            </a:pPr>
            <a:endParaRPr lang="en-US" b="1" kern="0" dirty="0">
              <a:solidFill>
                <a:sysClr val="windowText" lastClr="000000"/>
              </a:solidFill>
              <a:latin typeface="Arian (Body)"/>
            </a:endParaRPr>
          </a:p>
          <a:p>
            <a:pPr algn="ctr" fontAlgn="auto">
              <a:lnSpc>
                <a:spcPct val="130000"/>
              </a:lnSpc>
              <a:spcBef>
                <a:spcPts val="0"/>
              </a:spcBef>
              <a:spcAft>
                <a:spcPts val="0"/>
              </a:spcAft>
              <a:defRPr/>
            </a:pPr>
            <a:r>
              <a:rPr lang="en-US" b="1" kern="0" dirty="0" err="1">
                <a:solidFill>
                  <a:sysClr val="windowText" lastClr="000000"/>
                </a:solidFill>
                <a:latin typeface="Arian (Body)"/>
              </a:rPr>
              <a:t>CHẤT</a:t>
            </a:r>
            <a:r>
              <a:rPr lang="en-US" b="1" kern="0" dirty="0">
                <a:solidFill>
                  <a:sysClr val="windowText" lastClr="000000"/>
                </a:solidFill>
                <a:latin typeface="Arian (Body)"/>
              </a:rPr>
              <a:t>,  </a:t>
            </a:r>
          </a:p>
          <a:p>
            <a:pPr algn="ctr" fontAlgn="auto">
              <a:lnSpc>
                <a:spcPct val="130000"/>
              </a:lnSpc>
              <a:spcBef>
                <a:spcPts val="0"/>
              </a:spcBef>
              <a:spcAft>
                <a:spcPts val="0"/>
              </a:spcAft>
              <a:defRPr/>
            </a:pPr>
            <a:endParaRPr lang="en-US" b="1" kern="0" dirty="0">
              <a:solidFill>
                <a:sysClr val="windowText" lastClr="000000"/>
              </a:solidFill>
              <a:latin typeface="Arian (Body)"/>
            </a:endParaRPr>
          </a:p>
          <a:p>
            <a:pPr algn="ctr" fontAlgn="auto">
              <a:lnSpc>
                <a:spcPct val="130000"/>
              </a:lnSpc>
              <a:spcBef>
                <a:spcPts val="0"/>
              </a:spcBef>
              <a:spcAft>
                <a:spcPts val="0"/>
              </a:spcAft>
              <a:defRPr/>
            </a:pPr>
            <a:r>
              <a:rPr lang="en-US" b="1" kern="0" dirty="0">
                <a:solidFill>
                  <a:sysClr val="windowText" lastClr="000000"/>
                </a:solidFill>
                <a:latin typeface="Arian (Body)"/>
              </a:rPr>
              <a:t>NĂNG</a:t>
            </a:r>
          </a:p>
          <a:p>
            <a:pPr algn="ctr" fontAlgn="auto">
              <a:lnSpc>
                <a:spcPct val="130000"/>
              </a:lnSpc>
              <a:spcBef>
                <a:spcPts val="0"/>
              </a:spcBef>
              <a:spcAft>
                <a:spcPts val="0"/>
              </a:spcAft>
              <a:defRPr/>
            </a:pPr>
            <a:endParaRPr lang="en-US" b="1" kern="0" dirty="0">
              <a:solidFill>
                <a:sysClr val="windowText" lastClr="000000"/>
              </a:solidFill>
              <a:latin typeface="Arian (Body)"/>
            </a:endParaRPr>
          </a:p>
          <a:p>
            <a:pPr algn="ctr" fontAlgn="auto">
              <a:lnSpc>
                <a:spcPct val="130000"/>
              </a:lnSpc>
              <a:spcBef>
                <a:spcPts val="0"/>
              </a:spcBef>
              <a:spcAft>
                <a:spcPts val="0"/>
              </a:spcAft>
              <a:defRPr/>
            </a:pPr>
            <a:r>
              <a:rPr lang="en-US" b="1" kern="0" dirty="0">
                <a:solidFill>
                  <a:sysClr val="windowText" lastClr="000000"/>
                </a:solidFill>
                <a:latin typeface="Arian (Body)"/>
              </a:rPr>
              <a:t>LỰC</a:t>
            </a:r>
          </a:p>
        </p:txBody>
      </p:sp>
      <p:sp>
        <p:nvSpPr>
          <p:cNvPr id="18" name="Oval 17"/>
          <p:cNvSpPr/>
          <p:nvPr/>
        </p:nvSpPr>
        <p:spPr bwMode="gray">
          <a:xfrm>
            <a:off x="383381" y="911276"/>
            <a:ext cx="457200" cy="457200"/>
          </a:xfrm>
          <a:prstGeom prst="ellipse">
            <a:avLst/>
          </a:prstGeom>
          <a:gradFill flip="none" rotWithShape="1">
            <a:gsLst>
              <a:gs pos="0">
                <a:schemeClr val="accent1">
                  <a:lumMod val="20000"/>
                  <a:lumOff val="80000"/>
                </a:schemeClr>
              </a:gs>
              <a:gs pos="50000">
                <a:schemeClr val="accent1"/>
              </a:gs>
              <a:gs pos="100000">
                <a:schemeClr val="accent1">
                  <a:lumMod val="50000"/>
                </a:schemeClr>
              </a:gs>
            </a:gsLst>
            <a:path path="circle">
              <a:fillToRect l="50000" t="50000" r="50000" b="50000"/>
            </a:path>
            <a:tileRect/>
          </a:gradFill>
          <a:effectLst>
            <a:outerShdw blurRad="50800" dist="38100" dir="5400000" algn="br" rotWithShape="0">
              <a:srgbClr val="000000">
                <a:alpha val="35000"/>
              </a:srgbClr>
            </a:outerShdw>
            <a:reflection blurRad="6350" stA="50000" endA="300" endPos="38500" dist="50800" dir="5400000" sy="-100000" algn="bl" rotWithShape="0"/>
          </a:effectLst>
          <a:scene3d>
            <a:camera prst="orthographicFront">
              <a:rot lat="0" lon="0" rev="0"/>
            </a:camera>
            <a:lightRig rig="glow" dir="l">
              <a:rot lat="0" lon="0" rev="2400000"/>
            </a:lightRig>
          </a:scene3d>
          <a:sp3d prstMaterial="metal">
            <a:bevelT w="215900" h="215900"/>
            <a:contourClr>
              <a:schemeClr val="tx1"/>
            </a:contourClr>
          </a:sp3d>
        </p:spPr>
        <p:style>
          <a:lnRef idx="0">
            <a:schemeClr val="accent2"/>
          </a:lnRef>
          <a:fillRef idx="3">
            <a:schemeClr val="accent2"/>
          </a:fillRef>
          <a:effectRef idx="3">
            <a:schemeClr val="accent2"/>
          </a:effectRef>
          <a:fontRef idx="minor">
            <a:schemeClr val="lt1"/>
          </a:fontRef>
        </p:style>
        <p:txBody>
          <a:bodyPr anchor="ctr"/>
          <a:lstStyle/>
          <a:p>
            <a:pPr>
              <a:defRPr/>
            </a:pPr>
            <a:r>
              <a:rPr lang="en-US" altLang="en-US" sz="3600" b="1" dirty="0">
                <a:solidFill>
                  <a:srgbClr val="FF0000"/>
                </a:solidFill>
                <a:latin typeface="Times New Roman" pitchFamily="18" charset="0"/>
                <a:cs typeface="Times New Roman" pitchFamily="18" charset="0"/>
              </a:rPr>
              <a:t>3</a:t>
            </a:r>
          </a:p>
        </p:txBody>
      </p:sp>
      <p:sp>
        <p:nvSpPr>
          <p:cNvPr id="6" name="Date Placeholder 5"/>
          <p:cNvSpPr>
            <a:spLocks noGrp="1"/>
          </p:cNvSpPr>
          <p:nvPr>
            <p:ph type="dt" sz="half" idx="10"/>
          </p:nvPr>
        </p:nvSpPr>
        <p:spPr/>
        <p:txBody>
          <a:bodyPr/>
          <a:lstStyle/>
          <a:p>
            <a:pPr>
              <a:defRPr/>
            </a:pPr>
            <a:fld id="{1822895C-5450-4279-A562-FB77D4CF7A67}" type="datetime1">
              <a:rPr lang="en-US"/>
              <a:pPr>
                <a:defRPr/>
              </a:pPr>
              <a:t>7/25/2019</a:t>
            </a:fld>
            <a:endParaRPr lang="en-US"/>
          </a:p>
        </p:txBody>
      </p:sp>
      <p:sp>
        <p:nvSpPr>
          <p:cNvPr id="7" name="Slide Number Placeholder 6"/>
          <p:cNvSpPr>
            <a:spLocks noGrp="1"/>
          </p:cNvSpPr>
          <p:nvPr>
            <p:ph type="sldNum" sz="quarter" idx="12"/>
          </p:nvPr>
        </p:nvSpPr>
        <p:spPr/>
        <p:txBody>
          <a:bodyPr/>
          <a:lstStyle/>
          <a:p>
            <a:pPr>
              <a:defRPr/>
            </a:pPr>
            <a:fld id="{ABF32E93-1445-42DA-9730-BC4C38CE0328}" type="slidenum">
              <a:rPr lang="en-US" smtClean="0"/>
              <a:pPr>
                <a:defRPr/>
              </a:pPr>
              <a:t>21</a:t>
            </a:fld>
            <a:endParaRPr lang="en-US"/>
          </a:p>
        </p:txBody>
      </p:sp>
      <p:pic>
        <p:nvPicPr>
          <p:cNvPr id="37895" name="Picture 7" descr="C:\Users\BQLDA\Desktop\Chân dung hoc sin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914400"/>
            <a:ext cx="48387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0948168"/>
      </p:ext>
    </p:extLst>
  </p:cSld>
  <p:clrMapOvr>
    <a:masterClrMapping/>
  </p:clrMapOvr>
  <p:transition spd="slow">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1600" y="609600"/>
            <a:ext cx="3422483" cy="1752600"/>
          </a:xfrm>
        </p:spPr>
        <p:txBody>
          <a:bodyPr/>
          <a:lstStyle/>
          <a:p>
            <a:pPr algn="ctr"/>
            <a:r>
              <a:rPr lang="en-US" sz="3600" b="1" dirty="0" err="1" smtClean="0"/>
              <a:t>Mô</a:t>
            </a:r>
            <a:r>
              <a:rPr lang="en-US" sz="3600" b="1" dirty="0" smtClean="0"/>
              <a:t> </a:t>
            </a:r>
            <a:r>
              <a:rPr lang="en-US" sz="3600" b="1" dirty="0" err="1" smtClean="0"/>
              <a:t>hình</a:t>
            </a:r>
            <a:r>
              <a:rPr lang="en-US" sz="3600" b="1" dirty="0" smtClean="0"/>
              <a:t/>
            </a:r>
            <a:br>
              <a:rPr lang="en-US" sz="3600" b="1" dirty="0" smtClean="0"/>
            </a:br>
            <a:r>
              <a:rPr lang="en-US" sz="3600" b="1" dirty="0" smtClean="0"/>
              <a:t> </a:t>
            </a:r>
            <a:r>
              <a:rPr lang="en-US" sz="3600" b="1" dirty="0" err="1" smtClean="0"/>
              <a:t>năng</a:t>
            </a:r>
            <a:r>
              <a:rPr lang="en-US" sz="3600" b="1" dirty="0" smtClean="0"/>
              <a:t> </a:t>
            </a:r>
            <a:r>
              <a:rPr lang="en-US" sz="3600" b="1" dirty="0" err="1" smtClean="0"/>
              <a:t>lực</a:t>
            </a:r>
            <a:r>
              <a:rPr lang="en-US" sz="3600" b="1" dirty="0" smtClean="0"/>
              <a:t> </a:t>
            </a:r>
            <a:br>
              <a:rPr lang="en-US" sz="3600" b="1" dirty="0" smtClean="0"/>
            </a:br>
            <a:r>
              <a:rPr lang="en-US" sz="3600" b="1" dirty="0" err="1" smtClean="0"/>
              <a:t>môn</a:t>
            </a:r>
            <a:r>
              <a:rPr lang="en-US" sz="3600" b="1" dirty="0" smtClean="0"/>
              <a:t> </a:t>
            </a:r>
            <a:r>
              <a:rPr lang="en-US" sz="3600" b="1" dirty="0" err="1" smtClean="0"/>
              <a:t>ngữ</a:t>
            </a:r>
            <a:r>
              <a:rPr lang="en-US" sz="3600" b="1" dirty="0" smtClean="0"/>
              <a:t> </a:t>
            </a:r>
            <a:r>
              <a:rPr lang="en-US" sz="3600" b="1" dirty="0" err="1" smtClean="0"/>
              <a:t>văn</a:t>
            </a:r>
            <a:endParaRPr lang="en-US" sz="3600" b="1"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4800" y="609600"/>
            <a:ext cx="4876800" cy="5741026"/>
          </a:xfrm>
        </p:spPr>
      </p:pic>
      <p:sp>
        <p:nvSpPr>
          <p:cNvPr id="4" name="Text Placeholder 3"/>
          <p:cNvSpPr>
            <a:spLocks noGrp="1"/>
          </p:cNvSpPr>
          <p:nvPr>
            <p:ph type="body" sz="half" idx="2"/>
          </p:nvPr>
        </p:nvSpPr>
        <p:spPr>
          <a:xfrm>
            <a:off x="5334000" y="3429000"/>
            <a:ext cx="3411725" cy="2517289"/>
          </a:xfrm>
        </p:spPr>
        <p:txBody>
          <a:bodyPr/>
          <a:lstStyle/>
          <a:p>
            <a:endParaRPr lang="en-US" dirty="0"/>
          </a:p>
        </p:txBody>
      </p:sp>
    </p:spTree>
    <p:extLst>
      <p:ext uri="{BB962C8B-B14F-4D97-AF65-F5344CB8AC3E}">
        <p14:creationId xmlns:p14="http://schemas.microsoft.com/office/powerpoint/2010/main" val="7739521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081381675"/>
              </p:ext>
            </p:extLst>
          </p:nvPr>
        </p:nvGraphicFramePr>
        <p:xfrm>
          <a:off x="698500" y="2247900"/>
          <a:ext cx="774700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r>
              <a:rPr lang="en-US" dirty="0" err="1" smtClean="0"/>
              <a:t>Năng</a:t>
            </a:r>
            <a:r>
              <a:rPr lang="en-US" dirty="0" smtClean="0"/>
              <a:t> </a:t>
            </a:r>
            <a:r>
              <a:rPr lang="en-US" dirty="0" err="1" smtClean="0"/>
              <a:t>lực</a:t>
            </a:r>
            <a:r>
              <a:rPr lang="en-US" dirty="0" smtClean="0"/>
              <a:t> </a:t>
            </a:r>
            <a:r>
              <a:rPr lang="en-US" dirty="0" err="1" smtClean="0"/>
              <a:t>văn</a:t>
            </a:r>
            <a:r>
              <a:rPr lang="en-US" dirty="0" smtClean="0"/>
              <a:t> </a:t>
            </a:r>
            <a:r>
              <a:rPr lang="en-US" dirty="0" err="1" smtClean="0"/>
              <a:t>học</a:t>
            </a:r>
            <a:endParaRPr lang="en-US" dirty="0"/>
          </a:p>
        </p:txBody>
      </p:sp>
    </p:spTree>
    <p:extLst>
      <p:ext uri="{BB962C8B-B14F-4D97-AF65-F5344CB8AC3E}">
        <p14:creationId xmlns:p14="http://schemas.microsoft.com/office/powerpoint/2010/main" val="16510985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813425756"/>
              </p:ext>
            </p:extLst>
          </p:nvPr>
        </p:nvGraphicFramePr>
        <p:xfrm>
          <a:off x="698500" y="2247900"/>
          <a:ext cx="774700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r>
              <a:rPr lang="en-US" dirty="0" err="1" smtClean="0"/>
              <a:t>Năng</a:t>
            </a:r>
            <a:r>
              <a:rPr lang="en-US" dirty="0" smtClean="0"/>
              <a:t> </a:t>
            </a:r>
            <a:r>
              <a:rPr lang="en-US" dirty="0" err="1" smtClean="0"/>
              <a:t>lực</a:t>
            </a:r>
            <a:r>
              <a:rPr lang="en-US" dirty="0" smtClean="0"/>
              <a:t> </a:t>
            </a:r>
            <a:r>
              <a:rPr lang="en-US" dirty="0" err="1" smtClean="0"/>
              <a:t>ngôn</a:t>
            </a:r>
            <a:r>
              <a:rPr lang="en-US" dirty="0" smtClean="0"/>
              <a:t> </a:t>
            </a:r>
            <a:r>
              <a:rPr lang="en-US" dirty="0" err="1" smtClean="0"/>
              <a:t>ngữ</a:t>
            </a:r>
            <a:endParaRPr lang="en-US" dirty="0"/>
          </a:p>
        </p:txBody>
      </p:sp>
    </p:spTree>
    <p:extLst>
      <p:ext uri="{BB962C8B-B14F-4D97-AF65-F5344CB8AC3E}">
        <p14:creationId xmlns:p14="http://schemas.microsoft.com/office/powerpoint/2010/main" val="34201398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275679937"/>
              </p:ext>
            </p:extLst>
          </p:nvPr>
        </p:nvGraphicFramePr>
        <p:xfrm>
          <a:off x="698500" y="2247900"/>
          <a:ext cx="774700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r>
              <a:rPr lang="en-US" dirty="0" err="1" smtClean="0"/>
              <a:t>Năng</a:t>
            </a:r>
            <a:r>
              <a:rPr lang="en-US" dirty="0" smtClean="0"/>
              <a:t> </a:t>
            </a:r>
            <a:r>
              <a:rPr lang="en-US" dirty="0" err="1" smtClean="0"/>
              <a:t>lực</a:t>
            </a:r>
            <a:r>
              <a:rPr lang="en-US" dirty="0" smtClean="0"/>
              <a:t> </a:t>
            </a:r>
            <a:r>
              <a:rPr lang="en-US" dirty="0" err="1" smtClean="0"/>
              <a:t>ngôn</a:t>
            </a:r>
            <a:r>
              <a:rPr lang="en-US" dirty="0" smtClean="0"/>
              <a:t> </a:t>
            </a:r>
            <a:r>
              <a:rPr lang="en-US" dirty="0" err="1" smtClean="0"/>
              <a:t>ngữ</a:t>
            </a:r>
            <a:r>
              <a:rPr lang="en-US" dirty="0" smtClean="0"/>
              <a:t> </a:t>
            </a:r>
            <a:endParaRPr lang="en-US" dirty="0"/>
          </a:p>
        </p:txBody>
      </p:sp>
    </p:spTree>
    <p:extLst>
      <p:ext uri="{BB962C8B-B14F-4D97-AF65-F5344CB8AC3E}">
        <p14:creationId xmlns:p14="http://schemas.microsoft.com/office/powerpoint/2010/main" val="23771335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0" y="152400"/>
            <a:ext cx="3574883" cy="1886921"/>
          </a:xfrm>
        </p:spPr>
        <p:txBody>
          <a:bodyPr/>
          <a:lstStyle/>
          <a:p>
            <a:r>
              <a:rPr lang="en-US" b="1" dirty="0" smtClean="0">
                <a:solidFill>
                  <a:srgbClr val="00B050"/>
                </a:solidFill>
              </a:rPr>
              <a:t>NĂNG LỰC ĐỌC</a:t>
            </a:r>
            <a:endParaRPr lang="en-US" b="1" dirty="0">
              <a:solidFill>
                <a:srgbClr val="00B05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53468257"/>
              </p:ext>
            </p:extLst>
          </p:nvPr>
        </p:nvGraphicFramePr>
        <p:xfrm>
          <a:off x="692150" y="558800"/>
          <a:ext cx="4116388" cy="5567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p:cNvSpPr>
            <a:spLocks noGrp="1"/>
          </p:cNvSpPr>
          <p:nvPr>
            <p:ph type="body" sz="half" idx="2"/>
          </p:nvPr>
        </p:nvSpPr>
        <p:spPr>
          <a:xfrm>
            <a:off x="5410200" y="2667000"/>
            <a:ext cx="3411725" cy="2517289"/>
          </a:xfrm>
        </p:spPr>
        <p:txBody>
          <a:bodyPr/>
          <a:lstStyle/>
          <a:p>
            <a:endParaRPr lang="en-US" dirty="0"/>
          </a:p>
        </p:txBody>
      </p:sp>
    </p:spTree>
    <p:extLst>
      <p:ext uri="{BB962C8B-B14F-4D97-AF65-F5344CB8AC3E}">
        <p14:creationId xmlns:p14="http://schemas.microsoft.com/office/powerpoint/2010/main" val="34251306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398437638"/>
              </p:ext>
            </p:extLst>
          </p:nvPr>
        </p:nvGraphicFramePr>
        <p:xfrm>
          <a:off x="457200" y="1600200"/>
          <a:ext cx="8382000" cy="4633367"/>
        </p:xfrm>
        <a:graphic>
          <a:graphicData uri="http://schemas.openxmlformats.org/drawingml/2006/table">
            <a:tbl>
              <a:tblPr firstRow="1" bandRow="1">
                <a:tableStyleId>{5C22544A-7EE6-4342-B048-85BDC9FD1C3A}</a:tableStyleId>
              </a:tblPr>
              <a:tblGrid>
                <a:gridCol w="2095500"/>
                <a:gridCol w="2095500"/>
                <a:gridCol w="2095500"/>
                <a:gridCol w="2095500"/>
              </a:tblGrid>
              <a:tr h="914531">
                <a:tc>
                  <a:txBody>
                    <a:bodyPr/>
                    <a:lstStyle/>
                    <a:p>
                      <a:r>
                        <a:rPr lang="vi-VN" sz="1800" baseline="0" dirty="0" smtClean="0"/>
                        <a:t>Biểu hiện/</a:t>
                      </a:r>
                      <a:r>
                        <a:rPr lang="vi-VN" sz="1800" dirty="0" smtClean="0"/>
                        <a:t>Mức</a:t>
                      </a:r>
                      <a:r>
                        <a:rPr lang="vi-VN" sz="1800" baseline="0" dirty="0" smtClean="0"/>
                        <a:t> độ</a:t>
                      </a:r>
                    </a:p>
                    <a:p>
                      <a:endParaRPr lang="en-US" sz="1800" dirty="0"/>
                    </a:p>
                  </a:txBody>
                  <a:tcPr marT="45727" marB="45727"/>
                </a:tc>
                <a:tc>
                  <a:txBody>
                    <a:bodyPr/>
                    <a:lstStyle/>
                    <a:p>
                      <a:r>
                        <a:rPr lang="vi-VN" sz="1800" dirty="0" smtClean="0"/>
                        <a:t>Đang</a:t>
                      </a:r>
                      <a:r>
                        <a:rPr lang="vi-VN" sz="1800" baseline="0" dirty="0" smtClean="0"/>
                        <a:t> hình thành</a:t>
                      </a:r>
                      <a:endParaRPr lang="en-US" sz="1800" dirty="0"/>
                    </a:p>
                  </a:txBody>
                  <a:tcPr marT="45727" marB="45727"/>
                </a:tc>
                <a:tc>
                  <a:txBody>
                    <a:bodyPr/>
                    <a:lstStyle/>
                    <a:p>
                      <a:r>
                        <a:rPr lang="vi-VN" sz="1800" dirty="0" smtClean="0"/>
                        <a:t>Đã</a:t>
                      </a:r>
                      <a:r>
                        <a:rPr lang="vi-VN" sz="1800" baseline="0" dirty="0" smtClean="0"/>
                        <a:t> hình thành</a:t>
                      </a:r>
                      <a:endParaRPr lang="en-US" sz="1800" dirty="0"/>
                    </a:p>
                  </a:txBody>
                  <a:tcPr marT="45727" marB="45727"/>
                </a:tc>
                <a:tc>
                  <a:txBody>
                    <a:bodyPr/>
                    <a:lstStyle/>
                    <a:p>
                      <a:r>
                        <a:rPr lang="vi-VN" sz="1800" dirty="0" smtClean="0"/>
                        <a:t>Hoàn</a:t>
                      </a:r>
                      <a:r>
                        <a:rPr lang="vi-VN" sz="1800" baseline="0" dirty="0" smtClean="0"/>
                        <a:t> thiện</a:t>
                      </a:r>
                      <a:endParaRPr lang="en-US" sz="1800" dirty="0"/>
                    </a:p>
                  </a:txBody>
                  <a:tcPr marT="45727" marB="45727"/>
                </a:tc>
              </a:tr>
              <a:tr h="868804">
                <a:tc>
                  <a:txBody>
                    <a:bodyPr/>
                    <a:lstStyle/>
                    <a:p>
                      <a:r>
                        <a:rPr lang="vi-VN" sz="3200" dirty="0" smtClean="0"/>
                        <a:t>Phát</a:t>
                      </a:r>
                      <a:r>
                        <a:rPr lang="vi-VN" sz="3200" baseline="0" dirty="0" smtClean="0"/>
                        <a:t> âm</a:t>
                      </a:r>
                      <a:endParaRPr lang="en-US" sz="3200" dirty="0"/>
                    </a:p>
                  </a:txBody>
                  <a:tcPr marT="45727" marB="45727"/>
                </a:tc>
                <a:tc>
                  <a:txBody>
                    <a:bodyPr/>
                    <a:lstStyle/>
                    <a:p>
                      <a:r>
                        <a:rPr lang="vi-VN" sz="1800" dirty="0" smtClean="0"/>
                        <a:t>Mắc</a:t>
                      </a:r>
                      <a:r>
                        <a:rPr lang="vi-VN" sz="1800" baseline="0" dirty="0" smtClean="0"/>
                        <a:t> l</a:t>
                      </a:r>
                      <a:r>
                        <a:rPr lang="vi-VN" sz="1800" dirty="0" smtClean="0"/>
                        <a:t>ỗi</a:t>
                      </a:r>
                      <a:r>
                        <a:rPr lang="vi-VN" sz="1800" baseline="0" dirty="0" smtClean="0"/>
                        <a:t> nhiều (hơn 3 từ trở lên)</a:t>
                      </a:r>
                      <a:endParaRPr lang="en-US" sz="1800" dirty="0"/>
                    </a:p>
                  </a:txBody>
                  <a:tcPr marT="45727" marB="45727"/>
                </a:tc>
                <a:tc>
                  <a:txBody>
                    <a:bodyPr/>
                    <a:lstStyle/>
                    <a:p>
                      <a:r>
                        <a:rPr lang="vi-VN" sz="1800" dirty="0" smtClean="0"/>
                        <a:t>Lỗi</a:t>
                      </a:r>
                      <a:r>
                        <a:rPr lang="vi-VN" sz="1800" baseline="0" dirty="0" smtClean="0"/>
                        <a:t> ít (1-3 lỗi)</a:t>
                      </a:r>
                      <a:endParaRPr lang="en-US" sz="1800" dirty="0"/>
                    </a:p>
                  </a:txBody>
                  <a:tcPr marT="45727" marB="45727"/>
                </a:tc>
                <a:tc>
                  <a:txBody>
                    <a:bodyPr/>
                    <a:lstStyle/>
                    <a:p>
                      <a:r>
                        <a:rPr lang="vi-VN" sz="1800" dirty="0" smtClean="0"/>
                        <a:t>P/a</a:t>
                      </a:r>
                      <a:r>
                        <a:rPr lang="vi-VN" sz="1800" baseline="0" dirty="0" smtClean="0"/>
                        <a:t> chuẩn</a:t>
                      </a:r>
                      <a:endParaRPr lang="en-US" sz="1800" dirty="0"/>
                    </a:p>
                  </a:txBody>
                  <a:tcPr marT="45727" marB="45727"/>
                </a:tc>
              </a:tr>
              <a:tr h="868804">
                <a:tc>
                  <a:txBody>
                    <a:bodyPr/>
                    <a:lstStyle/>
                    <a:p>
                      <a:r>
                        <a:rPr lang="vi-VN" sz="3200" dirty="0" smtClean="0"/>
                        <a:t>Ngắt</a:t>
                      </a:r>
                      <a:r>
                        <a:rPr lang="vi-VN" sz="3200" baseline="0" dirty="0" smtClean="0"/>
                        <a:t> câu</a:t>
                      </a:r>
                      <a:endParaRPr lang="en-US" sz="3200" dirty="0"/>
                    </a:p>
                  </a:txBody>
                  <a:tcPr marT="45727" marB="45727"/>
                </a:tc>
                <a:tc>
                  <a:txBody>
                    <a:bodyPr/>
                    <a:lstStyle/>
                    <a:p>
                      <a:r>
                        <a:rPr lang="vi-VN" sz="1800" dirty="0" smtClean="0"/>
                        <a:t>Dừng</a:t>
                      </a:r>
                      <a:r>
                        <a:rPr lang="vi-VN" sz="1800" baseline="0" dirty="0" smtClean="0"/>
                        <a:t> nghỉ chưa đúng chỗ</a:t>
                      </a:r>
                      <a:endParaRPr lang="en-US" sz="1800" dirty="0"/>
                    </a:p>
                  </a:txBody>
                  <a:tcPr marT="45727" marB="45727"/>
                </a:tc>
                <a:tc>
                  <a:txBody>
                    <a:bodyPr/>
                    <a:lstStyle/>
                    <a:p>
                      <a:r>
                        <a:rPr lang="en-US" sz="1800" dirty="0" err="1" smtClean="0"/>
                        <a:t>Dừng</a:t>
                      </a:r>
                      <a:r>
                        <a:rPr lang="en-US" sz="1800" baseline="0" dirty="0" smtClean="0"/>
                        <a:t> </a:t>
                      </a:r>
                      <a:r>
                        <a:rPr lang="en-US" sz="1800" baseline="0" dirty="0" err="1" smtClean="0"/>
                        <a:t>nghỉ</a:t>
                      </a:r>
                      <a:r>
                        <a:rPr lang="en-US" sz="1800" baseline="0" dirty="0" smtClean="0"/>
                        <a:t> </a:t>
                      </a:r>
                      <a:r>
                        <a:rPr lang="en-US" sz="1800" baseline="0" dirty="0" err="1" smtClean="0"/>
                        <a:t>đúng</a:t>
                      </a:r>
                      <a:r>
                        <a:rPr lang="en-US" sz="1800" baseline="0" dirty="0" smtClean="0"/>
                        <a:t> </a:t>
                      </a:r>
                    </a:p>
                  </a:txBody>
                  <a:tcPr marT="45727" marB="4572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800" dirty="0" smtClean="0"/>
                        <a:t>Đúng/chuẩn</a:t>
                      </a:r>
                      <a:r>
                        <a:rPr lang="vi-VN" sz="1800" baseline="0" dirty="0" smtClean="0"/>
                        <a:t> vị trí</a:t>
                      </a:r>
                      <a:r>
                        <a:rPr lang="en-US" sz="1800" baseline="0" dirty="0" smtClean="0"/>
                        <a:t>, </a:t>
                      </a:r>
                      <a:r>
                        <a:rPr lang="en-US" sz="1800" baseline="0" dirty="0" err="1" smtClean="0"/>
                        <a:t>lên</a:t>
                      </a:r>
                      <a:r>
                        <a:rPr lang="en-US" sz="1800" baseline="0" dirty="0" smtClean="0"/>
                        <a:t> </a:t>
                      </a:r>
                      <a:r>
                        <a:rPr lang="en-US" sz="1800" baseline="0" dirty="0" err="1" smtClean="0"/>
                        <a:t>giọng</a:t>
                      </a:r>
                      <a:r>
                        <a:rPr lang="en-US" sz="1800" baseline="0" dirty="0" smtClean="0"/>
                        <a:t> </a:t>
                      </a:r>
                      <a:r>
                        <a:rPr lang="en-US" sz="1800" baseline="0" dirty="0" err="1" smtClean="0"/>
                        <a:t>xuống</a:t>
                      </a:r>
                      <a:r>
                        <a:rPr lang="en-US" sz="1800" baseline="0" dirty="0" smtClean="0"/>
                        <a:t> </a:t>
                      </a:r>
                      <a:r>
                        <a:rPr lang="en-US" sz="1800" baseline="0" dirty="0" err="1" smtClean="0"/>
                        <a:t>giọng</a:t>
                      </a:r>
                      <a:endParaRPr lang="en-US" sz="1800" dirty="0" smtClean="0"/>
                    </a:p>
                  </a:txBody>
                  <a:tcPr marT="45727" marB="45727"/>
                </a:tc>
              </a:tr>
              <a:tr h="868804">
                <a:tc>
                  <a:txBody>
                    <a:bodyPr/>
                    <a:lstStyle/>
                    <a:p>
                      <a:r>
                        <a:rPr lang="vi-VN" sz="3200" dirty="0" smtClean="0"/>
                        <a:t>Lô-gic</a:t>
                      </a:r>
                      <a:endParaRPr lang="en-US" sz="3200" dirty="0"/>
                    </a:p>
                  </a:txBody>
                  <a:tcPr marT="45727" marB="45727"/>
                </a:tc>
                <a:tc>
                  <a:txBody>
                    <a:bodyPr/>
                    <a:lstStyle/>
                    <a:p>
                      <a:r>
                        <a:rPr lang="vi-VN" sz="1800" dirty="0" smtClean="0"/>
                        <a:t>Nhầm</a:t>
                      </a:r>
                      <a:r>
                        <a:rPr lang="vi-VN" sz="1800" baseline="0" dirty="0" smtClean="0"/>
                        <a:t> lẫn 1 số chi tiết</a:t>
                      </a:r>
                      <a:endParaRPr lang="en-US" sz="1800" dirty="0"/>
                    </a:p>
                  </a:txBody>
                  <a:tcPr marT="45727" marB="45727"/>
                </a:tc>
                <a:tc>
                  <a:txBody>
                    <a:bodyPr/>
                    <a:lstStyle/>
                    <a:p>
                      <a:r>
                        <a:rPr lang="vi-VN" sz="1800" dirty="0" smtClean="0"/>
                        <a:t>Quên</a:t>
                      </a:r>
                      <a:r>
                        <a:rPr lang="vi-VN" sz="1800" baseline="0" dirty="0" smtClean="0"/>
                        <a:t> 1 chi tiết</a:t>
                      </a:r>
                      <a:endParaRPr lang="en-US" sz="1800" dirty="0"/>
                    </a:p>
                  </a:txBody>
                  <a:tcPr marT="45727" marB="45727"/>
                </a:tc>
                <a:tc>
                  <a:txBody>
                    <a:bodyPr/>
                    <a:lstStyle/>
                    <a:p>
                      <a:r>
                        <a:rPr lang="vi-VN" sz="1800" dirty="0" smtClean="0"/>
                        <a:t>Nhớ</a:t>
                      </a:r>
                      <a:r>
                        <a:rPr lang="vi-VN" sz="1800" baseline="0" dirty="0" smtClean="0"/>
                        <a:t> đầy đủ câu chuyện</a:t>
                      </a:r>
                      <a:endParaRPr lang="en-US" sz="1800" dirty="0"/>
                    </a:p>
                  </a:txBody>
                  <a:tcPr marT="45727" marB="45727"/>
                </a:tc>
              </a:tr>
              <a:tr h="91453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3200" dirty="0" smtClean="0"/>
                        <a:t>Biểu</a:t>
                      </a:r>
                      <a:r>
                        <a:rPr lang="vi-VN" sz="3200" baseline="0" dirty="0" smtClean="0"/>
                        <a:t> cảm</a:t>
                      </a:r>
                      <a:endParaRPr lang="en-US" sz="3200" dirty="0" smtClean="0"/>
                    </a:p>
                    <a:p>
                      <a:endParaRPr lang="en-US" sz="3200" dirty="0"/>
                    </a:p>
                  </a:txBody>
                  <a:tcPr marT="45727" marB="45727"/>
                </a:tc>
                <a:tc>
                  <a:txBody>
                    <a:bodyPr/>
                    <a:lstStyle/>
                    <a:p>
                      <a:r>
                        <a:rPr lang="vi-VN" sz="1800" dirty="0" smtClean="0"/>
                        <a:t>Chưa</a:t>
                      </a:r>
                      <a:r>
                        <a:rPr lang="vi-VN" sz="1800" baseline="0" dirty="0" smtClean="0"/>
                        <a:t> biểu hiện cảm xúc</a:t>
                      </a:r>
                      <a:endParaRPr lang="en-US" sz="1800" dirty="0"/>
                    </a:p>
                  </a:txBody>
                  <a:tcPr marT="45727" marB="45727"/>
                </a:tc>
                <a:tc>
                  <a:txBody>
                    <a:bodyPr/>
                    <a:lstStyle/>
                    <a:p>
                      <a:r>
                        <a:rPr lang="vi-VN" sz="1800" dirty="0" smtClean="0"/>
                        <a:t>Chưa</a:t>
                      </a:r>
                      <a:r>
                        <a:rPr lang="vi-VN" sz="1800" baseline="0" dirty="0" smtClean="0"/>
                        <a:t> biểu hiện đầy đủ các cảm xúc</a:t>
                      </a:r>
                      <a:endParaRPr lang="en-US" sz="1800" dirty="0"/>
                    </a:p>
                  </a:txBody>
                  <a:tcPr marT="45727" marB="45727"/>
                </a:tc>
                <a:tc>
                  <a:txBody>
                    <a:bodyPr/>
                    <a:lstStyle/>
                    <a:p>
                      <a:r>
                        <a:rPr lang="vi-VN" sz="1800" dirty="0" smtClean="0"/>
                        <a:t>Biểu</a:t>
                      </a:r>
                      <a:r>
                        <a:rPr lang="vi-VN" sz="1800" baseline="0" dirty="0" smtClean="0"/>
                        <a:t> cảm đúng giọng điệu nhân vật và ng kể</a:t>
                      </a:r>
                      <a:endParaRPr lang="en-US" sz="1800" dirty="0"/>
                    </a:p>
                  </a:txBody>
                  <a:tcPr marT="45727" marB="45727"/>
                </a:tc>
              </a:tr>
            </a:tbl>
          </a:graphicData>
        </a:graphic>
      </p:graphicFrame>
      <p:sp>
        <p:nvSpPr>
          <p:cNvPr id="4" name="Date Placeholder 3"/>
          <p:cNvSpPr>
            <a:spLocks noGrp="1"/>
          </p:cNvSpPr>
          <p:nvPr>
            <p:ph type="dt" sz="half" idx="10"/>
          </p:nvPr>
        </p:nvSpPr>
        <p:spPr/>
        <p:txBody>
          <a:bodyPr/>
          <a:lstStyle/>
          <a:p>
            <a:pPr>
              <a:defRPr/>
            </a:pPr>
            <a:fld id="{DEECCB62-42E9-44B9-A4D8-D75C8BC359AB}" type="datetime1">
              <a:rPr lang="en-US" smtClean="0"/>
              <a:pPr>
                <a:defRPr/>
              </a:pPr>
              <a:t>7/25/2019</a:t>
            </a:fld>
            <a:endParaRPr lang="en-US"/>
          </a:p>
        </p:txBody>
      </p:sp>
      <p:sp>
        <p:nvSpPr>
          <p:cNvPr id="5" name="Slide Number Placeholder 4"/>
          <p:cNvSpPr>
            <a:spLocks noGrp="1"/>
          </p:cNvSpPr>
          <p:nvPr>
            <p:ph type="sldNum" sz="quarter" idx="12"/>
          </p:nvPr>
        </p:nvSpPr>
        <p:spPr/>
        <p:txBody>
          <a:bodyPr/>
          <a:lstStyle/>
          <a:p>
            <a:pPr>
              <a:defRPr/>
            </a:pPr>
            <a:fld id="{852CF70F-34B0-4539-887C-E146D4A69151}" type="slidenum">
              <a:rPr lang="en-US" smtClean="0"/>
              <a:pPr>
                <a:defRPr/>
              </a:pPr>
              <a:t>27</a:t>
            </a:fld>
            <a:endParaRPr lang="en-US"/>
          </a:p>
        </p:txBody>
      </p:sp>
      <p:sp>
        <p:nvSpPr>
          <p:cNvPr id="39938" name="Title 1"/>
          <p:cNvSpPr>
            <a:spLocks noGrp="1"/>
          </p:cNvSpPr>
          <p:nvPr>
            <p:ph type="title"/>
          </p:nvPr>
        </p:nvSpPr>
        <p:spPr>
          <a:xfrm>
            <a:off x="381000" y="570156"/>
            <a:ext cx="8063753" cy="1054250"/>
          </a:xfrm>
        </p:spPr>
        <p:txBody>
          <a:bodyPr/>
          <a:lstStyle/>
          <a:p>
            <a:r>
              <a:rPr lang="vi-VN" dirty="0" smtClean="0"/>
              <a:t>Kĩ năng kể chuyện hs</a:t>
            </a:r>
            <a:endParaRPr lang="en-US" dirty="0" smtClean="0"/>
          </a:p>
        </p:txBody>
      </p:sp>
    </p:spTree>
    <p:extLst>
      <p:ext uri="{BB962C8B-B14F-4D97-AF65-F5344CB8AC3E}">
        <p14:creationId xmlns:p14="http://schemas.microsoft.com/office/powerpoint/2010/main" val="25257203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6800" y="533400"/>
            <a:ext cx="4114800" cy="2209800"/>
          </a:xfrm>
        </p:spPr>
        <p:txBody>
          <a:bodyPr/>
          <a:lstStyle/>
          <a:p>
            <a:pPr algn="ctr"/>
            <a:r>
              <a:rPr lang="vi-VN" sz="3200" dirty="0" smtClean="0">
                <a:solidFill>
                  <a:srgbClr val="002060"/>
                </a:solidFill>
              </a:rPr>
              <a:t>B. CÁC HÌNH THỨC</a:t>
            </a:r>
            <a:r>
              <a:rPr lang="en-US" sz="3200" dirty="0" smtClean="0">
                <a:solidFill>
                  <a:srgbClr val="002060"/>
                </a:solidFill>
              </a:rPr>
              <a:t>/</a:t>
            </a:r>
            <a:br>
              <a:rPr lang="en-US" sz="3200" dirty="0" smtClean="0">
                <a:solidFill>
                  <a:srgbClr val="002060"/>
                </a:solidFill>
              </a:rPr>
            </a:br>
            <a:r>
              <a:rPr lang="en-US" sz="3200" dirty="0" smtClean="0">
                <a:solidFill>
                  <a:srgbClr val="002060"/>
                </a:solidFill>
              </a:rPr>
              <a:t>ĐỊNH HƯỚNG</a:t>
            </a:r>
            <a:r>
              <a:rPr lang="vi-VN" sz="3200" dirty="0" smtClean="0">
                <a:solidFill>
                  <a:srgbClr val="002060"/>
                </a:solidFill>
              </a:rPr>
              <a:t> </a:t>
            </a:r>
            <a:r>
              <a:rPr lang="en-US" sz="3200" dirty="0" smtClean="0">
                <a:solidFill>
                  <a:srgbClr val="002060"/>
                </a:solidFill>
              </a:rPr>
              <a:t/>
            </a:r>
            <a:br>
              <a:rPr lang="en-US" sz="3200" dirty="0" smtClean="0">
                <a:solidFill>
                  <a:srgbClr val="002060"/>
                </a:solidFill>
              </a:rPr>
            </a:br>
            <a:r>
              <a:rPr lang="vi-VN" sz="3200" dirty="0" smtClean="0">
                <a:solidFill>
                  <a:srgbClr val="002060"/>
                </a:solidFill>
              </a:rPr>
              <a:t>DẠY HỌC PTNL</a:t>
            </a:r>
            <a:endParaRPr lang="en-US" sz="3200" dirty="0">
              <a:solidFill>
                <a:srgbClr val="00206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44453314"/>
              </p:ext>
            </p:extLst>
          </p:nvPr>
        </p:nvGraphicFramePr>
        <p:xfrm>
          <a:off x="692150" y="558800"/>
          <a:ext cx="4116388" cy="5567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p:cNvSpPr>
            <a:spLocks noGrp="1"/>
          </p:cNvSpPr>
          <p:nvPr>
            <p:ph type="body" sz="half" idx="2"/>
          </p:nvPr>
        </p:nvSpPr>
        <p:spPr>
          <a:xfrm>
            <a:off x="5257800" y="3429000"/>
            <a:ext cx="3411725" cy="2517289"/>
          </a:xfrm>
        </p:spPr>
        <p:txBody>
          <a:bodyPr/>
          <a:lstStyle/>
          <a:p>
            <a:endParaRPr lang="en-US" dirty="0"/>
          </a:p>
        </p:txBody>
      </p:sp>
    </p:spTree>
    <p:extLst>
      <p:ext uri="{BB962C8B-B14F-4D97-AF65-F5344CB8AC3E}">
        <p14:creationId xmlns:p14="http://schemas.microsoft.com/office/powerpoint/2010/main" val="36839940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939373833"/>
              </p:ext>
            </p:extLst>
          </p:nvPr>
        </p:nvGraphicFramePr>
        <p:xfrm>
          <a:off x="698500" y="2247900"/>
          <a:ext cx="774700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r>
              <a:rPr lang="en-US" dirty="0" err="1" smtClean="0"/>
              <a:t>Dạy</a:t>
            </a:r>
            <a:r>
              <a:rPr lang="en-US" dirty="0" smtClean="0"/>
              <a:t> </a:t>
            </a:r>
            <a:r>
              <a:rPr lang="en-US" dirty="0" err="1" smtClean="0"/>
              <a:t>học</a:t>
            </a:r>
            <a:r>
              <a:rPr lang="en-US" dirty="0" smtClean="0"/>
              <a:t> PTNL</a:t>
            </a:r>
            <a:endParaRPr lang="en-US" dirty="0"/>
          </a:p>
        </p:txBody>
      </p:sp>
    </p:spTree>
    <p:extLst>
      <p:ext uri="{BB962C8B-B14F-4D97-AF65-F5344CB8AC3E}">
        <p14:creationId xmlns:p14="http://schemas.microsoft.com/office/powerpoint/2010/main" val="15826285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0" y="457200"/>
            <a:ext cx="4870283" cy="914400"/>
          </a:xfrm>
        </p:spPr>
        <p:txBody>
          <a:bodyPr/>
          <a:lstStyle/>
          <a:p>
            <a:r>
              <a:rPr lang="en-US" sz="4000" dirty="0" smtClean="0"/>
              <a:t>1. </a:t>
            </a:r>
            <a:r>
              <a:rPr lang="en-US" sz="4000" dirty="0" err="1" smtClean="0"/>
              <a:t>Đặt</a:t>
            </a:r>
            <a:r>
              <a:rPr lang="en-US" sz="4000" dirty="0" smtClean="0"/>
              <a:t> </a:t>
            </a:r>
            <a:r>
              <a:rPr lang="en-US" sz="4000" dirty="0" err="1" smtClean="0"/>
              <a:t>vấn</a:t>
            </a:r>
            <a:r>
              <a:rPr lang="en-US" sz="4000" dirty="0" smtClean="0"/>
              <a:t> </a:t>
            </a:r>
            <a:r>
              <a:rPr lang="en-US" sz="4000" dirty="0" err="1" smtClean="0"/>
              <a:t>đề</a:t>
            </a:r>
            <a:endParaRPr lang="en-US" sz="4000" dirty="0"/>
          </a:p>
        </p:txBody>
      </p:sp>
      <p:sp>
        <p:nvSpPr>
          <p:cNvPr id="4" name="Text Placeholder 3"/>
          <p:cNvSpPr>
            <a:spLocks noGrp="1"/>
          </p:cNvSpPr>
          <p:nvPr>
            <p:ph type="body" sz="half" idx="2"/>
          </p:nvPr>
        </p:nvSpPr>
        <p:spPr>
          <a:xfrm>
            <a:off x="5867400" y="1600200"/>
            <a:ext cx="3030725" cy="3886200"/>
          </a:xfrm>
        </p:spPr>
        <p:txBody>
          <a:bodyPr/>
          <a:lstStyle/>
          <a:p>
            <a:pPr algn="just"/>
            <a:r>
              <a:rPr lang="vi-VN" sz="2800" dirty="0"/>
              <a:t>10 năm trước tôi học lái xe nhưng tôi không có xe để lái</a:t>
            </a:r>
          </a:p>
          <a:p>
            <a:pPr algn="just"/>
            <a:r>
              <a:rPr lang="vi-VN" sz="2800" dirty="0"/>
              <a:t>Hôm nay tôi ngồi vào xe, tôi lái xe được bình thường</a:t>
            </a:r>
          </a:p>
          <a:p>
            <a:pPr algn="just"/>
            <a:r>
              <a:rPr lang="vi-VN" sz="2800" dirty="0"/>
              <a:t>Tôi có năng lực hay kĩ năng?</a:t>
            </a:r>
            <a:endParaRPr lang="en-US" sz="2800" dirty="0"/>
          </a:p>
          <a:p>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1000" y="1905000"/>
            <a:ext cx="4953000" cy="3886200"/>
          </a:xfrm>
        </p:spPr>
      </p:pic>
    </p:spTree>
    <p:extLst>
      <p:ext uri="{BB962C8B-B14F-4D97-AF65-F5344CB8AC3E}">
        <p14:creationId xmlns:p14="http://schemas.microsoft.com/office/powerpoint/2010/main" val="23515003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15407017"/>
              </p:ext>
            </p:extLst>
          </p:nvPr>
        </p:nvGraphicFramePr>
        <p:xfrm>
          <a:off x="698500" y="2247900"/>
          <a:ext cx="774700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r>
              <a:rPr lang="vi-VN" sz="3600" dirty="0" smtClean="0">
                <a:solidFill>
                  <a:srgbClr val="C00000"/>
                </a:solidFill>
              </a:rPr>
              <a:t>B.1. </a:t>
            </a:r>
            <a:r>
              <a:rPr lang="vi-VN" sz="3600" dirty="0">
                <a:solidFill>
                  <a:srgbClr val="C00000"/>
                </a:solidFill>
              </a:rPr>
              <a:t>DẠY HỌC TÍCH HỢP</a:t>
            </a:r>
            <a:endParaRPr lang="en-US" sz="3600" dirty="0"/>
          </a:p>
        </p:txBody>
      </p:sp>
    </p:spTree>
    <p:extLst>
      <p:ext uri="{BB962C8B-B14F-4D97-AF65-F5344CB8AC3E}">
        <p14:creationId xmlns:p14="http://schemas.microsoft.com/office/powerpoint/2010/main" val="35753746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748656136"/>
              </p:ext>
            </p:extLst>
          </p:nvPr>
        </p:nvGraphicFramePr>
        <p:xfrm>
          <a:off x="698500" y="2247900"/>
          <a:ext cx="774700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r>
              <a:rPr lang="vi-VN" dirty="0" smtClean="0"/>
              <a:t>Các dạng tích hợp</a:t>
            </a:r>
            <a:endParaRPr lang="en-US" dirty="0"/>
          </a:p>
        </p:txBody>
      </p:sp>
    </p:spTree>
    <p:extLst>
      <p:ext uri="{BB962C8B-B14F-4D97-AF65-F5344CB8AC3E}">
        <p14:creationId xmlns:p14="http://schemas.microsoft.com/office/powerpoint/2010/main" val="2480151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z="4000" dirty="0" smtClean="0"/>
              <a:t>TÍCH HỢP TRONG BỘ MÔN</a:t>
            </a:r>
            <a:endParaRPr lang="en-US" sz="4000" dirty="0"/>
          </a:p>
        </p:txBody>
      </p:sp>
      <p:sp>
        <p:nvSpPr>
          <p:cNvPr id="3" name="Text Placeholder 2"/>
          <p:cNvSpPr>
            <a:spLocks noGrp="1"/>
          </p:cNvSpPr>
          <p:nvPr>
            <p:ph type="body" idx="1"/>
          </p:nvPr>
        </p:nvSpPr>
        <p:spPr>
          <a:xfrm>
            <a:off x="533400" y="2209800"/>
            <a:ext cx="3655806" cy="658368"/>
          </a:xfrm>
        </p:spPr>
        <p:txBody>
          <a:bodyPr>
            <a:normAutofit fontScale="92500"/>
          </a:bodyPr>
          <a:lstStyle/>
          <a:p>
            <a:r>
              <a:rPr lang="en-US" b="1" i="1" dirty="0" err="1"/>
              <a:t>Tích</a:t>
            </a:r>
            <a:r>
              <a:rPr lang="en-US" b="1" i="1" dirty="0"/>
              <a:t> </a:t>
            </a:r>
            <a:r>
              <a:rPr lang="en-US" b="1" i="1" dirty="0" err="1"/>
              <a:t>hợp</a:t>
            </a:r>
            <a:r>
              <a:rPr lang="en-US" b="1" i="1" dirty="0"/>
              <a:t> </a:t>
            </a:r>
            <a:r>
              <a:rPr lang="en-US" b="1" i="1" dirty="0" err="1"/>
              <a:t>theo</a:t>
            </a:r>
            <a:r>
              <a:rPr lang="en-US" b="1" i="1" dirty="0"/>
              <a:t> </a:t>
            </a:r>
            <a:r>
              <a:rPr lang="en-US" b="1" i="1" dirty="0" err="1"/>
              <a:t>chiề</a:t>
            </a:r>
            <a:r>
              <a:rPr lang="da-DK" b="1" i="1" dirty="0"/>
              <a:t>u ngang</a:t>
            </a:r>
            <a:r>
              <a:rPr lang="en-US" dirty="0"/>
              <a:t> </a:t>
            </a:r>
          </a:p>
        </p:txBody>
      </p:sp>
      <p:sp>
        <p:nvSpPr>
          <p:cNvPr id="4" name="Content Placeholder 3"/>
          <p:cNvSpPr>
            <a:spLocks noGrp="1"/>
          </p:cNvSpPr>
          <p:nvPr>
            <p:ph sz="half" idx="2"/>
          </p:nvPr>
        </p:nvSpPr>
        <p:spPr>
          <a:xfrm>
            <a:off x="381000" y="2971800"/>
            <a:ext cx="3803904" cy="3172968"/>
          </a:xfrm>
        </p:spPr>
        <p:txBody>
          <a:bodyPr/>
          <a:lstStyle/>
          <a:p>
            <a:pPr algn="just"/>
            <a:r>
              <a:rPr lang="en-US" dirty="0" smtClean="0"/>
              <a:t>l</a:t>
            </a:r>
            <a:r>
              <a:rPr lang="fr-FR" dirty="0"/>
              <a:t>à </a:t>
            </a:r>
            <a:r>
              <a:rPr lang="en-US" dirty="0" err="1"/>
              <a:t>tích</a:t>
            </a:r>
            <a:r>
              <a:rPr lang="en-US" dirty="0"/>
              <a:t> </a:t>
            </a:r>
            <a:r>
              <a:rPr lang="en-US" dirty="0" err="1"/>
              <a:t>hợp</a:t>
            </a:r>
            <a:r>
              <a:rPr lang="en-US" dirty="0"/>
              <a:t> </a:t>
            </a:r>
            <a:r>
              <a:rPr lang="en-US" dirty="0" err="1"/>
              <a:t>theo</a:t>
            </a:r>
            <a:r>
              <a:rPr lang="en-US" dirty="0"/>
              <a:t> </a:t>
            </a:r>
            <a:r>
              <a:rPr lang="en-US" i="1" dirty="0" err="1"/>
              <a:t>nguy</a:t>
            </a:r>
            <a:r>
              <a:rPr lang="fr-FR" i="1" dirty="0"/>
              <a:t>ê</a:t>
            </a:r>
            <a:r>
              <a:rPr lang="en-US" i="1" dirty="0"/>
              <a:t>n </a:t>
            </a:r>
            <a:r>
              <a:rPr lang="en-US" i="1" dirty="0" err="1"/>
              <a:t>tắc</a:t>
            </a:r>
            <a:r>
              <a:rPr lang="en-US" dirty="0"/>
              <a:t> </a:t>
            </a:r>
            <a:r>
              <a:rPr lang="en-US" i="1" dirty="0" err="1"/>
              <a:t>đồng</a:t>
            </a:r>
            <a:r>
              <a:rPr lang="en-US" i="1" dirty="0"/>
              <a:t> </a:t>
            </a:r>
            <a:r>
              <a:rPr lang="en-US" i="1" dirty="0" err="1"/>
              <a:t>quy</a:t>
            </a:r>
            <a:r>
              <a:rPr lang="en-US" i="1" dirty="0"/>
              <a:t> </a:t>
            </a:r>
            <a:r>
              <a:rPr lang="en-US" dirty="0"/>
              <a:t>“</a:t>
            </a:r>
            <a:r>
              <a:rPr lang="en-US" dirty="0" err="1"/>
              <a:t>giữa</a:t>
            </a:r>
            <a:r>
              <a:rPr lang="en-US" dirty="0"/>
              <a:t> </a:t>
            </a:r>
            <a:r>
              <a:rPr lang="en-US" dirty="0" err="1"/>
              <a:t>các</a:t>
            </a:r>
            <a:r>
              <a:rPr lang="en-US" dirty="0"/>
              <a:t> </a:t>
            </a:r>
            <a:r>
              <a:rPr lang="en-US" dirty="0" err="1"/>
              <a:t>mảng</a:t>
            </a:r>
            <a:r>
              <a:rPr lang="en-US" dirty="0"/>
              <a:t> </a:t>
            </a:r>
            <a:r>
              <a:rPr lang="en-US" dirty="0" err="1"/>
              <a:t>kiến</a:t>
            </a:r>
            <a:r>
              <a:rPr lang="en-US" dirty="0"/>
              <a:t> </a:t>
            </a:r>
            <a:r>
              <a:rPr lang="en-US" dirty="0" err="1" smtClean="0"/>
              <a:t>thức</a:t>
            </a:r>
            <a:r>
              <a:rPr lang="vi-VN" dirty="0" smtClean="0"/>
              <a:t>. Ví dụ: </a:t>
            </a:r>
            <a:r>
              <a:rPr lang="en-US" dirty="0" err="1" smtClean="0"/>
              <a:t>tiếng</a:t>
            </a:r>
            <a:r>
              <a:rPr lang="en-US" dirty="0" smtClean="0"/>
              <a:t> </a:t>
            </a:r>
            <a:r>
              <a:rPr lang="en-US" dirty="0" err="1" smtClean="0"/>
              <a:t>Việt</a:t>
            </a:r>
            <a:r>
              <a:rPr lang="vi-VN" dirty="0" smtClean="0"/>
              <a:t> +</a:t>
            </a:r>
            <a:r>
              <a:rPr lang="en-US" dirty="0" smtClean="0"/>
              <a:t> </a:t>
            </a:r>
            <a:r>
              <a:rPr lang="en-US" dirty="0" err="1"/>
              <a:t>văn</a:t>
            </a:r>
            <a:r>
              <a:rPr lang="en-US" dirty="0"/>
              <a:t> </a:t>
            </a:r>
            <a:r>
              <a:rPr lang="en-US" dirty="0" err="1" smtClean="0"/>
              <a:t>học</a:t>
            </a:r>
            <a:r>
              <a:rPr lang="vi-VN" dirty="0"/>
              <a:t> </a:t>
            </a:r>
            <a:r>
              <a:rPr lang="vi-VN" dirty="0" smtClean="0"/>
              <a:t>+ làm văn; Cơ học + điện; </a:t>
            </a:r>
            <a:endParaRPr lang="en-US" dirty="0"/>
          </a:p>
        </p:txBody>
      </p:sp>
      <p:sp>
        <p:nvSpPr>
          <p:cNvPr id="5" name="Text Placeholder 4"/>
          <p:cNvSpPr>
            <a:spLocks noGrp="1"/>
          </p:cNvSpPr>
          <p:nvPr>
            <p:ph type="body" sz="quarter" idx="3"/>
          </p:nvPr>
        </p:nvSpPr>
        <p:spPr>
          <a:xfrm>
            <a:off x="5029200" y="2057400"/>
            <a:ext cx="3447288" cy="658368"/>
          </a:xfrm>
        </p:spPr>
        <p:txBody>
          <a:bodyPr/>
          <a:lstStyle/>
          <a:p>
            <a:r>
              <a:rPr lang="en-US" b="1" i="1" dirty="0" err="1"/>
              <a:t>Tích</a:t>
            </a:r>
            <a:r>
              <a:rPr lang="en-US" b="1" i="1" dirty="0"/>
              <a:t> </a:t>
            </a:r>
            <a:r>
              <a:rPr lang="en-US" b="1" i="1" dirty="0" err="1"/>
              <a:t>hợp</a:t>
            </a:r>
            <a:r>
              <a:rPr lang="en-US" b="1" i="1" dirty="0"/>
              <a:t> </a:t>
            </a:r>
            <a:r>
              <a:rPr lang="en-US" b="1" i="1" dirty="0" err="1"/>
              <a:t>theo</a:t>
            </a:r>
            <a:r>
              <a:rPr lang="en-US" b="1" i="1" dirty="0"/>
              <a:t> </a:t>
            </a:r>
            <a:r>
              <a:rPr lang="en-US" b="1" i="1" dirty="0" err="1"/>
              <a:t>chiều</a:t>
            </a:r>
            <a:r>
              <a:rPr lang="en-US" b="1" i="1" dirty="0"/>
              <a:t> </a:t>
            </a:r>
            <a:r>
              <a:rPr lang="en-US" b="1" i="1" dirty="0" err="1"/>
              <a:t>dọc</a:t>
            </a:r>
            <a:r>
              <a:rPr lang="en-US" dirty="0"/>
              <a:t> </a:t>
            </a:r>
          </a:p>
        </p:txBody>
      </p:sp>
      <p:sp>
        <p:nvSpPr>
          <p:cNvPr id="6" name="Content Placeholder 5"/>
          <p:cNvSpPr>
            <a:spLocks noGrp="1"/>
          </p:cNvSpPr>
          <p:nvPr>
            <p:ph sz="quarter" idx="4"/>
          </p:nvPr>
        </p:nvSpPr>
        <p:spPr>
          <a:xfrm>
            <a:off x="4419600" y="2944368"/>
            <a:ext cx="4495800" cy="3608832"/>
          </a:xfrm>
        </p:spPr>
        <p:txBody>
          <a:bodyPr>
            <a:normAutofit fontScale="92500" lnSpcReduction="10000"/>
          </a:bodyPr>
          <a:lstStyle/>
          <a:p>
            <a:pPr algn="just"/>
            <a:r>
              <a:rPr lang="en-US" dirty="0" err="1" smtClean="0"/>
              <a:t>nghĩa</a:t>
            </a:r>
            <a:r>
              <a:rPr lang="en-US" dirty="0" smtClean="0"/>
              <a:t> </a:t>
            </a:r>
            <a:r>
              <a:rPr lang="en-US" dirty="0"/>
              <a:t>l</a:t>
            </a:r>
            <a:r>
              <a:rPr lang="fr-FR" dirty="0"/>
              <a:t>à </a:t>
            </a:r>
            <a:r>
              <a:rPr lang="en-US" dirty="0" err="1"/>
              <a:t>tích</a:t>
            </a:r>
            <a:r>
              <a:rPr lang="en-US" dirty="0"/>
              <a:t> </a:t>
            </a:r>
            <a:r>
              <a:rPr lang="en-US" dirty="0" err="1"/>
              <a:t>hợp</a:t>
            </a:r>
            <a:r>
              <a:rPr lang="en-US" dirty="0"/>
              <a:t> ở </a:t>
            </a:r>
            <a:r>
              <a:rPr lang="en-US" dirty="0" err="1"/>
              <a:t>một</a:t>
            </a:r>
            <a:r>
              <a:rPr lang="en-US" dirty="0"/>
              <a:t> </a:t>
            </a:r>
            <a:r>
              <a:rPr lang="en-US" dirty="0" err="1"/>
              <a:t>đơn</a:t>
            </a:r>
            <a:r>
              <a:rPr lang="en-US" dirty="0"/>
              <a:t> </a:t>
            </a:r>
            <a:r>
              <a:rPr lang="en-US" dirty="0" err="1"/>
              <a:t>vị</a:t>
            </a:r>
            <a:r>
              <a:rPr lang="en-US" dirty="0"/>
              <a:t> </a:t>
            </a:r>
            <a:r>
              <a:rPr lang="en-US" dirty="0" err="1"/>
              <a:t>kiến</a:t>
            </a:r>
            <a:r>
              <a:rPr lang="en-US" dirty="0"/>
              <a:t> </a:t>
            </a:r>
            <a:r>
              <a:rPr lang="en-US" dirty="0" err="1"/>
              <a:t>thức</a:t>
            </a:r>
            <a:r>
              <a:rPr lang="en-US" dirty="0"/>
              <a:t> v</a:t>
            </a:r>
            <a:r>
              <a:rPr lang="fr-FR" dirty="0"/>
              <a:t>à </a:t>
            </a:r>
            <a:r>
              <a:rPr lang="en-US" dirty="0" err="1"/>
              <a:t>kĩ</a:t>
            </a:r>
            <a:r>
              <a:rPr lang="en-US" dirty="0"/>
              <a:t> </a:t>
            </a:r>
            <a:r>
              <a:rPr lang="en-US" dirty="0" err="1"/>
              <a:t>năng</a:t>
            </a:r>
            <a:r>
              <a:rPr lang="en-US" dirty="0"/>
              <a:t> </a:t>
            </a:r>
            <a:r>
              <a:rPr lang="en-US" dirty="0" err="1"/>
              <a:t>mớ</a:t>
            </a:r>
            <a:r>
              <a:rPr lang="pt-PT" dirty="0"/>
              <a:t>i nh</a:t>
            </a:r>
            <a:r>
              <a:rPr lang="en-US" dirty="0" err="1"/>
              <a:t>ững</a:t>
            </a:r>
            <a:r>
              <a:rPr lang="en-US" dirty="0"/>
              <a:t> </a:t>
            </a:r>
            <a:r>
              <a:rPr lang="en-US" dirty="0" err="1"/>
              <a:t>kiến</a:t>
            </a:r>
            <a:r>
              <a:rPr lang="en-US" dirty="0"/>
              <a:t> </a:t>
            </a:r>
            <a:r>
              <a:rPr lang="en-US" dirty="0" err="1"/>
              <a:t>thức</a:t>
            </a:r>
            <a:r>
              <a:rPr lang="en-US" dirty="0"/>
              <a:t> v</a:t>
            </a:r>
            <a:r>
              <a:rPr lang="fr-FR" dirty="0"/>
              <a:t>à </a:t>
            </a:r>
            <a:r>
              <a:rPr lang="en-US" dirty="0" err="1"/>
              <a:t>kĩ</a:t>
            </a:r>
            <a:r>
              <a:rPr lang="en-US" dirty="0"/>
              <a:t> </a:t>
            </a:r>
            <a:r>
              <a:rPr lang="en-US" dirty="0" err="1"/>
              <a:t>năng</a:t>
            </a:r>
            <a:r>
              <a:rPr lang="en-US" dirty="0"/>
              <a:t> </a:t>
            </a:r>
            <a:r>
              <a:rPr lang="en-US" dirty="0" err="1"/>
              <a:t>đó</a:t>
            </a:r>
            <a:r>
              <a:rPr lang="en-US" dirty="0"/>
              <a:t> </a:t>
            </a:r>
            <a:r>
              <a:rPr lang="en-US" dirty="0" err="1"/>
              <a:t>học</a:t>
            </a:r>
            <a:r>
              <a:rPr lang="en-US" dirty="0"/>
              <a:t> </a:t>
            </a:r>
            <a:r>
              <a:rPr lang="en-US" dirty="0" err="1"/>
              <a:t>trước</a:t>
            </a:r>
            <a:r>
              <a:rPr lang="en-US" dirty="0"/>
              <a:t> </a:t>
            </a:r>
            <a:r>
              <a:rPr lang="en-US" dirty="0" err="1"/>
              <a:t>đó</a:t>
            </a:r>
            <a:r>
              <a:rPr lang="en-US" dirty="0"/>
              <a:t> </a:t>
            </a:r>
            <a:r>
              <a:rPr lang="en-US" dirty="0" err="1"/>
              <a:t>theo</a:t>
            </a:r>
            <a:r>
              <a:rPr lang="en-US" dirty="0"/>
              <a:t> </a:t>
            </a:r>
            <a:r>
              <a:rPr lang="en-US" i="1" dirty="0" err="1"/>
              <a:t>nguy</a:t>
            </a:r>
            <a:r>
              <a:rPr lang="fr-FR" i="1" dirty="0"/>
              <a:t>ê</a:t>
            </a:r>
            <a:r>
              <a:rPr lang="en-US" i="1" dirty="0"/>
              <a:t>n </a:t>
            </a:r>
            <a:r>
              <a:rPr lang="en-US" i="1" dirty="0" err="1"/>
              <a:t>tắc</a:t>
            </a:r>
            <a:r>
              <a:rPr lang="en-US" i="1" dirty="0"/>
              <a:t> </a:t>
            </a:r>
            <a:r>
              <a:rPr lang="en-US" i="1" dirty="0" err="1"/>
              <a:t>đồng</a:t>
            </a:r>
            <a:r>
              <a:rPr lang="en-US" i="1" dirty="0"/>
              <a:t> </a:t>
            </a:r>
            <a:r>
              <a:rPr lang="en-US" i="1" dirty="0" err="1"/>
              <a:t>tâm</a:t>
            </a:r>
            <a:r>
              <a:rPr lang="en-US" dirty="0"/>
              <a:t> (</a:t>
            </a:r>
            <a:r>
              <a:rPr lang="en-US" dirty="0" err="1"/>
              <a:t>cũng</a:t>
            </a:r>
            <a:r>
              <a:rPr lang="en-US" dirty="0"/>
              <a:t> </a:t>
            </a:r>
            <a:r>
              <a:rPr lang="en-US" dirty="0" err="1"/>
              <a:t>gọi</a:t>
            </a:r>
            <a:r>
              <a:rPr lang="en-US" dirty="0"/>
              <a:t> l</a:t>
            </a:r>
            <a:r>
              <a:rPr lang="fr-FR" dirty="0"/>
              <a:t>à </a:t>
            </a:r>
            <a:r>
              <a:rPr lang="en-US" i="1" dirty="0" err="1"/>
              <a:t>đồng</a:t>
            </a:r>
            <a:r>
              <a:rPr lang="en-US" i="1" dirty="0"/>
              <a:t> </a:t>
            </a:r>
            <a:r>
              <a:rPr lang="en-US" i="1" dirty="0" err="1"/>
              <a:t>trục</a:t>
            </a:r>
            <a:r>
              <a:rPr lang="en-US" dirty="0"/>
              <a:t> hay </a:t>
            </a:r>
            <a:r>
              <a:rPr lang="en-US" i="1" dirty="0"/>
              <a:t>v</a:t>
            </a:r>
            <a:r>
              <a:rPr lang="it-IT" i="1" dirty="0"/>
              <a:t>ò</a:t>
            </a:r>
            <a:r>
              <a:rPr lang="en-US" i="1" dirty="0" err="1"/>
              <a:t>ng</a:t>
            </a:r>
            <a:r>
              <a:rPr lang="en-US" i="1" dirty="0"/>
              <a:t> </a:t>
            </a:r>
            <a:r>
              <a:rPr lang="en-US" i="1" dirty="0" err="1"/>
              <a:t>tr</a:t>
            </a:r>
            <a:r>
              <a:rPr lang="it-IT" i="1" dirty="0"/>
              <a:t>ò</a:t>
            </a:r>
            <a:r>
              <a:rPr lang="pt-PT" i="1" dirty="0"/>
              <a:t>n xo</a:t>
            </a:r>
            <a:r>
              <a:rPr lang="en-US" i="1" dirty="0" err="1"/>
              <a:t>áy</a:t>
            </a:r>
            <a:r>
              <a:rPr lang="en-US" i="1" dirty="0"/>
              <a:t> </a:t>
            </a:r>
            <a:r>
              <a:rPr lang="en-US" i="1" dirty="0" err="1"/>
              <a:t>trôn</a:t>
            </a:r>
            <a:r>
              <a:rPr lang="en-US" i="1" dirty="0"/>
              <a:t> </a:t>
            </a:r>
            <a:r>
              <a:rPr lang="en-US" i="1" dirty="0" err="1"/>
              <a:t>ốc</a:t>
            </a:r>
            <a:r>
              <a:rPr lang="en-US" dirty="0"/>
              <a:t>). </a:t>
            </a:r>
            <a:r>
              <a:rPr lang="en-US" dirty="0" err="1"/>
              <a:t>Cụ</a:t>
            </a:r>
            <a:r>
              <a:rPr lang="en-US" dirty="0"/>
              <a:t> </a:t>
            </a:r>
            <a:r>
              <a:rPr lang="en-US" dirty="0" err="1"/>
              <a:t>thể</a:t>
            </a:r>
            <a:r>
              <a:rPr lang="en-US" dirty="0"/>
              <a:t> l</a:t>
            </a:r>
            <a:r>
              <a:rPr lang="fr-FR" dirty="0"/>
              <a:t>à</a:t>
            </a:r>
            <a:r>
              <a:rPr lang="en-US" dirty="0"/>
              <a:t>: </a:t>
            </a:r>
            <a:r>
              <a:rPr lang="en-US" dirty="0" err="1"/>
              <a:t>kiến</a:t>
            </a:r>
            <a:r>
              <a:rPr lang="en-US" dirty="0"/>
              <a:t> </a:t>
            </a:r>
            <a:r>
              <a:rPr lang="en-US" dirty="0" err="1"/>
              <a:t>thức</a:t>
            </a:r>
            <a:r>
              <a:rPr lang="en-US" dirty="0"/>
              <a:t> v</a:t>
            </a:r>
            <a:r>
              <a:rPr lang="fr-FR" dirty="0"/>
              <a:t>à </a:t>
            </a:r>
            <a:r>
              <a:rPr lang="en-US" dirty="0" err="1"/>
              <a:t>kĩ</a:t>
            </a:r>
            <a:r>
              <a:rPr lang="en-US" dirty="0"/>
              <a:t> </a:t>
            </a:r>
            <a:r>
              <a:rPr lang="en-US" dirty="0" err="1"/>
              <a:t>năng</a:t>
            </a:r>
            <a:r>
              <a:rPr lang="en-US" dirty="0"/>
              <a:t> </a:t>
            </a:r>
            <a:r>
              <a:rPr lang="en-US" dirty="0" err="1"/>
              <a:t>của</a:t>
            </a:r>
            <a:r>
              <a:rPr lang="en-US" dirty="0"/>
              <a:t> </a:t>
            </a:r>
            <a:r>
              <a:rPr lang="en-US" dirty="0" err="1"/>
              <a:t>lớp</a:t>
            </a:r>
            <a:r>
              <a:rPr lang="en-US" dirty="0"/>
              <a:t> </a:t>
            </a:r>
            <a:r>
              <a:rPr lang="en-US" dirty="0" err="1"/>
              <a:t>tr</a:t>
            </a:r>
            <a:r>
              <a:rPr lang="fr-FR" dirty="0"/>
              <a:t>ê</a:t>
            </a:r>
            <a:r>
              <a:rPr lang="en-US" dirty="0"/>
              <a:t>n, </a:t>
            </a:r>
            <a:r>
              <a:rPr lang="en-US" dirty="0" err="1"/>
              <a:t>cấ</a:t>
            </a:r>
            <a:r>
              <a:rPr lang="nl-NL" dirty="0"/>
              <a:t>p h</a:t>
            </a:r>
            <a:r>
              <a:rPr lang="en-US" dirty="0" err="1"/>
              <a:t>ọc</a:t>
            </a:r>
            <a:r>
              <a:rPr lang="en-US" dirty="0"/>
              <a:t> </a:t>
            </a:r>
            <a:r>
              <a:rPr lang="en-US" dirty="0" err="1"/>
              <a:t>tr</a:t>
            </a:r>
            <a:r>
              <a:rPr lang="fr-FR" dirty="0"/>
              <a:t>ê</a:t>
            </a:r>
            <a:r>
              <a:rPr lang="en-US" dirty="0"/>
              <a:t>n </a:t>
            </a:r>
            <a:r>
              <a:rPr lang="en-US" dirty="0" err="1"/>
              <a:t>bao</a:t>
            </a:r>
            <a:r>
              <a:rPr lang="en-US" dirty="0"/>
              <a:t> h</a:t>
            </a:r>
            <a:r>
              <a:rPr lang="fr-FR" dirty="0"/>
              <a:t>à</a:t>
            </a:r>
            <a:r>
              <a:rPr lang="en-US" dirty="0"/>
              <a:t>m </a:t>
            </a:r>
            <a:r>
              <a:rPr lang="en-US" dirty="0" err="1"/>
              <a:t>kiến</a:t>
            </a:r>
            <a:r>
              <a:rPr lang="en-US" dirty="0"/>
              <a:t> </a:t>
            </a:r>
            <a:r>
              <a:rPr lang="en-US" dirty="0" err="1"/>
              <a:t>thức</a:t>
            </a:r>
            <a:r>
              <a:rPr lang="en-US" dirty="0"/>
              <a:t> v</a:t>
            </a:r>
            <a:r>
              <a:rPr lang="fr-FR" dirty="0"/>
              <a:t>à </a:t>
            </a:r>
            <a:r>
              <a:rPr lang="en-US" dirty="0" err="1"/>
              <a:t>kĩ</a:t>
            </a:r>
            <a:r>
              <a:rPr lang="en-US" dirty="0"/>
              <a:t> </a:t>
            </a:r>
            <a:r>
              <a:rPr lang="en-US" dirty="0" err="1"/>
              <a:t>năng</a:t>
            </a:r>
            <a:r>
              <a:rPr lang="en-US" dirty="0"/>
              <a:t> </a:t>
            </a:r>
            <a:r>
              <a:rPr lang="en-US" dirty="0" err="1"/>
              <a:t>của</a:t>
            </a:r>
            <a:r>
              <a:rPr lang="en-US" dirty="0"/>
              <a:t> </a:t>
            </a:r>
            <a:r>
              <a:rPr lang="en-US" dirty="0" err="1"/>
              <a:t>lớ</a:t>
            </a:r>
            <a:r>
              <a:rPr lang="nl-NL" dirty="0"/>
              <a:t>p d</a:t>
            </a:r>
            <a:r>
              <a:rPr lang="en-US" dirty="0" err="1"/>
              <a:t>ướ</a:t>
            </a:r>
            <a:r>
              <a:rPr lang="it-IT" dirty="0"/>
              <a:t>i, c</a:t>
            </a:r>
            <a:r>
              <a:rPr lang="en-US" dirty="0"/>
              <a:t>ấ</a:t>
            </a:r>
            <a:r>
              <a:rPr lang="nl-NL" dirty="0"/>
              <a:t>p h</a:t>
            </a:r>
            <a:r>
              <a:rPr lang="en-US" dirty="0" err="1"/>
              <a:t>ọc</a:t>
            </a:r>
            <a:r>
              <a:rPr lang="en-US" dirty="0"/>
              <a:t> </a:t>
            </a:r>
            <a:r>
              <a:rPr lang="en-US" dirty="0" err="1"/>
              <a:t>dướ</a:t>
            </a:r>
            <a:r>
              <a:rPr lang="pt-PT" dirty="0"/>
              <a:t>i, nh</a:t>
            </a:r>
            <a:r>
              <a:rPr lang="en-US" dirty="0" err="1"/>
              <a:t>ưng</a:t>
            </a:r>
            <a:r>
              <a:rPr lang="en-US" dirty="0"/>
              <a:t> </a:t>
            </a:r>
            <a:r>
              <a:rPr lang="en-US" dirty="0" err="1"/>
              <a:t>cao</a:t>
            </a:r>
            <a:r>
              <a:rPr lang="en-US" dirty="0"/>
              <a:t> </a:t>
            </a:r>
            <a:r>
              <a:rPr lang="en-US" dirty="0" err="1"/>
              <a:t>hơn</a:t>
            </a:r>
            <a:r>
              <a:rPr lang="en-US" dirty="0"/>
              <a:t> v</a:t>
            </a:r>
            <a:r>
              <a:rPr lang="fr-FR" dirty="0"/>
              <a:t>à </a:t>
            </a:r>
            <a:r>
              <a:rPr lang="en-US" dirty="0" err="1"/>
              <a:t>sâu</a:t>
            </a:r>
            <a:r>
              <a:rPr lang="en-US" dirty="0"/>
              <a:t> </a:t>
            </a:r>
            <a:r>
              <a:rPr lang="en-US" dirty="0" err="1"/>
              <a:t>hơn</a:t>
            </a:r>
            <a:endParaRPr lang="en-US" dirty="0"/>
          </a:p>
        </p:txBody>
      </p:sp>
    </p:spTree>
    <p:extLst>
      <p:ext uri="{BB962C8B-B14F-4D97-AF65-F5344CB8AC3E}">
        <p14:creationId xmlns:p14="http://schemas.microsoft.com/office/powerpoint/2010/main" val="31337237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901569458"/>
              </p:ext>
            </p:extLst>
          </p:nvPr>
        </p:nvGraphicFramePr>
        <p:xfrm>
          <a:off x="698500" y="2247900"/>
          <a:ext cx="774700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r>
              <a:rPr lang="vi-VN" dirty="0" smtClean="0"/>
              <a:t>Tích hợp liên môn</a:t>
            </a:r>
            <a:endParaRPr lang="en-US" dirty="0"/>
          </a:p>
        </p:txBody>
      </p:sp>
    </p:spTree>
    <p:extLst>
      <p:ext uri="{BB962C8B-B14F-4D97-AF65-F5344CB8AC3E}">
        <p14:creationId xmlns:p14="http://schemas.microsoft.com/office/powerpoint/2010/main" val="35613959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6979" y="990600"/>
            <a:ext cx="3957021" cy="1886921"/>
          </a:xfrm>
        </p:spPr>
        <p:txBody>
          <a:bodyPr/>
          <a:lstStyle/>
          <a:p>
            <a:pPr algn="r"/>
            <a:r>
              <a:rPr lang="vi-VN" dirty="0" smtClean="0"/>
              <a:t>TÍCH HỢP </a:t>
            </a:r>
            <a:br>
              <a:rPr lang="vi-VN" dirty="0" smtClean="0"/>
            </a:br>
            <a:r>
              <a:rPr lang="vi-VN" dirty="0" smtClean="0"/>
              <a:t>XUYÊN MÔN</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493733613"/>
              </p:ext>
            </p:extLst>
          </p:nvPr>
        </p:nvGraphicFramePr>
        <p:xfrm>
          <a:off x="692150" y="558800"/>
          <a:ext cx="4116388" cy="5567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p:cNvSpPr>
            <a:spLocks noGrp="1"/>
          </p:cNvSpPr>
          <p:nvPr>
            <p:ph type="body" sz="half" idx="2"/>
          </p:nvPr>
        </p:nvSpPr>
        <p:spPr/>
        <p:txBody>
          <a:bodyPr/>
          <a:lstStyle/>
          <a:p>
            <a:pPr algn="ctr"/>
            <a:r>
              <a:rPr lang="vi-VN" sz="2000" b="1" dirty="0" smtClean="0">
                <a:solidFill>
                  <a:schemeClr val="bg2">
                    <a:lumMod val="10000"/>
                  </a:schemeClr>
                </a:solidFill>
              </a:rPr>
              <a:t>PHÒNG CHỐNG </a:t>
            </a:r>
          </a:p>
          <a:p>
            <a:pPr algn="ctr"/>
            <a:r>
              <a:rPr lang="vi-VN" sz="2000" b="1" dirty="0" smtClean="0">
                <a:solidFill>
                  <a:schemeClr val="bg2">
                    <a:lumMod val="10000"/>
                  </a:schemeClr>
                </a:solidFill>
              </a:rPr>
              <a:t>RÁC THẢI NHỰA </a:t>
            </a:r>
          </a:p>
          <a:p>
            <a:pPr algn="ctr"/>
            <a:r>
              <a:rPr lang="vi-VN" sz="2000" b="1" dirty="0" smtClean="0">
                <a:solidFill>
                  <a:schemeClr val="bg2">
                    <a:lumMod val="10000"/>
                  </a:schemeClr>
                </a:solidFill>
              </a:rPr>
              <a:t>TRONG TRƯỜNG HỌC</a:t>
            </a:r>
          </a:p>
          <a:p>
            <a:endParaRPr lang="vi-VN" dirty="0"/>
          </a:p>
          <a:p>
            <a:pPr algn="r"/>
            <a:r>
              <a:rPr lang="vi-VN" sz="1800" dirty="0" smtClean="0">
                <a:solidFill>
                  <a:srgbClr val="00B050"/>
                </a:solidFill>
              </a:rPr>
              <a:t>Dự án: Học kì 1 năm 2019-2020</a:t>
            </a:r>
            <a:endParaRPr lang="en-US" sz="1800" dirty="0">
              <a:solidFill>
                <a:srgbClr val="00B050"/>
              </a:solidFill>
            </a:endParaRPr>
          </a:p>
        </p:txBody>
      </p:sp>
    </p:spTree>
    <p:extLst>
      <p:ext uri="{BB962C8B-B14F-4D97-AF65-F5344CB8AC3E}">
        <p14:creationId xmlns:p14="http://schemas.microsoft.com/office/powerpoint/2010/main" val="12369358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400" y="14287"/>
            <a:ext cx="4947621" cy="761999"/>
          </a:xfrm>
        </p:spPr>
        <p:txBody>
          <a:bodyPr/>
          <a:lstStyle/>
          <a:p>
            <a:r>
              <a:rPr lang="vi-VN" b="1" dirty="0" smtClean="0">
                <a:solidFill>
                  <a:srgbClr val="0070C0"/>
                </a:solidFill>
              </a:rPr>
              <a:t>B2:DẠY HỌC PHÂN HÓA</a:t>
            </a:r>
            <a:endParaRPr lang="en-US" b="1" dirty="0">
              <a:solidFill>
                <a:srgbClr val="0070C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73917292"/>
              </p:ext>
            </p:extLst>
          </p:nvPr>
        </p:nvGraphicFramePr>
        <p:xfrm>
          <a:off x="692150" y="990600"/>
          <a:ext cx="4116388" cy="513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p:cNvSpPr>
            <a:spLocks noGrp="1"/>
          </p:cNvSpPr>
          <p:nvPr>
            <p:ph type="body" sz="half" idx="2"/>
          </p:nvPr>
        </p:nvSpPr>
        <p:spPr>
          <a:xfrm>
            <a:off x="5486400" y="1066800"/>
            <a:ext cx="3411725" cy="2517289"/>
          </a:xfrm>
        </p:spPr>
        <p:txBody>
          <a:bodyPr>
            <a:normAutofit/>
          </a:bodyPr>
          <a:lstStyle/>
          <a:p>
            <a:r>
              <a:rPr lang="vi-VN" sz="3200" dirty="0" smtClean="0"/>
              <a:t>PHÂN HÓA: Phân chia học sinh theo trình độ?</a:t>
            </a:r>
            <a:endParaRPr lang="en-US" sz="3200" dirty="0"/>
          </a:p>
        </p:txBody>
      </p:sp>
    </p:spTree>
    <p:extLst>
      <p:ext uri="{BB962C8B-B14F-4D97-AF65-F5344CB8AC3E}">
        <p14:creationId xmlns:p14="http://schemas.microsoft.com/office/powerpoint/2010/main" val="1818228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barn(inVertical)">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P spid="4"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8336" y="304800"/>
            <a:ext cx="8547023" cy="5821363"/>
          </a:xfrm>
        </p:spPr>
      </p:pic>
    </p:spTree>
    <p:extLst>
      <p:ext uri="{BB962C8B-B14F-4D97-AF65-F5344CB8AC3E}">
        <p14:creationId xmlns:p14="http://schemas.microsoft.com/office/powerpoint/2010/main" val="3454229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 y="228600"/>
            <a:ext cx="7958377" cy="5950417"/>
          </a:xfrm>
        </p:spPr>
      </p:pic>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212186736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3800" y="381000"/>
            <a:ext cx="8830200" cy="5592763"/>
          </a:xfrm>
        </p:spPr>
      </p:pic>
      <p:sp>
        <p:nvSpPr>
          <p:cNvPr id="3" name="Title 2"/>
          <p:cNvSpPr>
            <a:spLocks noGrp="1"/>
          </p:cNvSpPr>
          <p:nvPr>
            <p:ph type="title"/>
          </p:nvPr>
        </p:nvSpPr>
        <p:spPr/>
        <p:txBody>
          <a:bodyPr/>
          <a:lstStyle/>
          <a:p>
            <a:endParaRPr lang="en-US" dirty="0"/>
          </a:p>
        </p:txBody>
      </p:sp>
    </p:spTree>
    <p:extLst>
      <p:ext uri="{BB962C8B-B14F-4D97-AF65-F5344CB8AC3E}">
        <p14:creationId xmlns:p14="http://schemas.microsoft.com/office/powerpoint/2010/main" val="211984357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1000" y="228600"/>
            <a:ext cx="8589581" cy="5440363"/>
          </a:xfrm>
        </p:spPr>
      </p:pic>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26100995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Dạy</a:t>
            </a:r>
            <a:r>
              <a:rPr lang="en-US" b="1" dirty="0" smtClean="0"/>
              <a:t> </a:t>
            </a:r>
            <a:r>
              <a:rPr lang="en-US" b="1" dirty="0" err="1" smtClean="0"/>
              <a:t>học</a:t>
            </a:r>
            <a:r>
              <a:rPr lang="en-US" b="1" dirty="0" smtClean="0"/>
              <a:t> PTNL </a:t>
            </a:r>
            <a:r>
              <a:rPr lang="en-US" b="1" dirty="0" err="1" smtClean="0"/>
              <a:t>là</a:t>
            </a:r>
            <a:r>
              <a:rPr lang="en-US" b="1" dirty="0" smtClean="0"/>
              <a:t> </a:t>
            </a:r>
            <a:r>
              <a:rPr lang="en-US" b="1" dirty="0" err="1" smtClean="0"/>
              <a:t>một</a:t>
            </a:r>
            <a:r>
              <a:rPr lang="en-US" b="1" dirty="0" smtClean="0"/>
              <a:t> </a:t>
            </a:r>
            <a:r>
              <a:rPr lang="en-US" b="1" dirty="0" err="1" smtClean="0"/>
              <a:t>quan</a:t>
            </a:r>
            <a:r>
              <a:rPr lang="en-US" b="1" dirty="0" smtClean="0"/>
              <a:t> </a:t>
            </a:r>
            <a:r>
              <a:rPr lang="en-US" b="1" dirty="0" err="1" smtClean="0"/>
              <a:t>điểm</a:t>
            </a:r>
            <a:r>
              <a:rPr lang="en-US" b="1" dirty="0" smtClean="0"/>
              <a:t> </a:t>
            </a:r>
            <a:r>
              <a:rPr lang="en-US" b="1" dirty="0" err="1" smtClean="0"/>
              <a:t>dạy</a:t>
            </a:r>
            <a:r>
              <a:rPr lang="en-US" b="1" dirty="0" smtClean="0"/>
              <a:t> </a:t>
            </a:r>
            <a:r>
              <a:rPr lang="en-US" b="1" dirty="0" err="1" smtClean="0"/>
              <a:t>học</a:t>
            </a:r>
            <a:endParaRPr lang="en-US" b="1"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276" r="276"/>
          <a:stretch>
            <a:fillRect/>
          </a:stretch>
        </p:blipFill>
        <p:spPr/>
      </p:pic>
      <p:sp>
        <p:nvSpPr>
          <p:cNvPr id="4" name="Text Placeholder 3"/>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8385737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304800"/>
            <a:ext cx="8295944" cy="5697427"/>
          </a:xfrm>
        </p:spPr>
      </p:pic>
    </p:spTree>
    <p:extLst>
      <p:ext uri="{BB962C8B-B14F-4D97-AF65-F5344CB8AC3E}">
        <p14:creationId xmlns:p14="http://schemas.microsoft.com/office/powerpoint/2010/main" val="260028992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8412" y="50354"/>
            <a:ext cx="8302188" cy="6075809"/>
          </a:xfrm>
        </p:spPr>
      </p:pic>
    </p:spTree>
    <p:extLst>
      <p:ext uri="{BB962C8B-B14F-4D97-AF65-F5344CB8AC3E}">
        <p14:creationId xmlns:p14="http://schemas.microsoft.com/office/powerpoint/2010/main" val="179165444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1879" y="161952"/>
            <a:ext cx="8038721" cy="5964212"/>
          </a:xfrm>
        </p:spPr>
      </p:pic>
    </p:spTree>
    <p:extLst>
      <p:ext uri="{BB962C8B-B14F-4D97-AF65-F5344CB8AC3E}">
        <p14:creationId xmlns:p14="http://schemas.microsoft.com/office/powerpoint/2010/main" val="41287554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7664" y="123508"/>
            <a:ext cx="7934335" cy="6002655"/>
          </a:xfrm>
        </p:spPr>
      </p:pic>
    </p:spTree>
    <p:extLst>
      <p:ext uri="{BB962C8B-B14F-4D97-AF65-F5344CB8AC3E}">
        <p14:creationId xmlns:p14="http://schemas.microsoft.com/office/powerpoint/2010/main" val="326312366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 y="0"/>
            <a:ext cx="8580502" cy="6080598"/>
          </a:xfrm>
        </p:spPr>
      </p:pic>
    </p:spTree>
    <p:extLst>
      <p:ext uri="{BB962C8B-B14F-4D97-AF65-F5344CB8AC3E}">
        <p14:creationId xmlns:p14="http://schemas.microsoft.com/office/powerpoint/2010/main" val="220343384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52400"/>
            <a:ext cx="8302141" cy="5969159"/>
          </a:xfrm>
        </p:spPr>
      </p:pic>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209605464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6636" y="619744"/>
            <a:ext cx="8447416" cy="5628656"/>
          </a:xfrm>
        </p:spPr>
      </p:pic>
    </p:spTree>
    <p:extLst>
      <p:ext uri="{BB962C8B-B14F-4D97-AF65-F5344CB8AC3E}">
        <p14:creationId xmlns:p14="http://schemas.microsoft.com/office/powerpoint/2010/main" val="33172403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8994" y="408958"/>
            <a:ext cx="8265406" cy="5993480"/>
          </a:xfrm>
        </p:spPr>
      </p:pic>
    </p:spTree>
    <p:extLst>
      <p:ext uri="{BB962C8B-B14F-4D97-AF65-F5344CB8AC3E}">
        <p14:creationId xmlns:p14="http://schemas.microsoft.com/office/powerpoint/2010/main" val="27464139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3400" y="381000"/>
            <a:ext cx="8213010" cy="6104494"/>
          </a:xfrm>
        </p:spPr>
      </p:pic>
    </p:spTree>
    <p:extLst>
      <p:ext uri="{BB962C8B-B14F-4D97-AF65-F5344CB8AC3E}">
        <p14:creationId xmlns:p14="http://schemas.microsoft.com/office/powerpoint/2010/main" val="34211787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2163" y="376211"/>
            <a:ext cx="8454637" cy="6078667"/>
          </a:xfrm>
        </p:spPr>
      </p:pic>
    </p:spTree>
    <p:extLst>
      <p:ext uri="{BB962C8B-B14F-4D97-AF65-F5344CB8AC3E}">
        <p14:creationId xmlns:p14="http://schemas.microsoft.com/office/powerpoint/2010/main" val="184790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240735250"/>
              </p:ext>
            </p:extLst>
          </p:nvPr>
        </p:nvGraphicFramePr>
        <p:xfrm>
          <a:off x="698500" y="2247900"/>
          <a:ext cx="774700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r>
              <a:rPr lang="en-US" sz="3600" dirty="0" err="1" smtClean="0"/>
              <a:t>Quan</a:t>
            </a:r>
            <a:r>
              <a:rPr lang="en-US" sz="3600" dirty="0" smtClean="0"/>
              <a:t> </a:t>
            </a:r>
            <a:r>
              <a:rPr lang="en-US" sz="3600" dirty="0" err="1" smtClean="0"/>
              <a:t>điểm</a:t>
            </a:r>
            <a:r>
              <a:rPr lang="en-US" sz="3600" dirty="0" smtClean="0"/>
              <a:t>, PP, </a:t>
            </a:r>
            <a:r>
              <a:rPr lang="en-US" sz="3600" dirty="0" err="1" smtClean="0"/>
              <a:t>hoạt</a:t>
            </a:r>
            <a:r>
              <a:rPr lang="en-US" sz="3600" dirty="0" smtClean="0"/>
              <a:t> </a:t>
            </a:r>
            <a:r>
              <a:rPr lang="en-US" sz="3600" dirty="0" err="1" smtClean="0"/>
              <a:t>động</a:t>
            </a:r>
            <a:r>
              <a:rPr lang="en-US" sz="3600" dirty="0" smtClean="0"/>
              <a:t> </a:t>
            </a:r>
            <a:r>
              <a:rPr lang="en-US" sz="3600" dirty="0" err="1" smtClean="0"/>
              <a:t>dạy</a:t>
            </a:r>
            <a:r>
              <a:rPr lang="en-US" sz="3600" dirty="0" smtClean="0"/>
              <a:t> </a:t>
            </a:r>
            <a:r>
              <a:rPr lang="en-US" sz="3600" dirty="0" err="1" smtClean="0"/>
              <a:t>học</a:t>
            </a:r>
            <a:endParaRPr lang="en-US" sz="3600" dirty="0"/>
          </a:p>
        </p:txBody>
      </p:sp>
    </p:spTree>
    <p:extLst>
      <p:ext uri="{BB962C8B-B14F-4D97-AF65-F5344CB8AC3E}">
        <p14:creationId xmlns:p14="http://schemas.microsoft.com/office/powerpoint/2010/main" val="10823418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z="4000" b="1" dirty="0" smtClean="0"/>
              <a:t>C. </a:t>
            </a:r>
            <a:r>
              <a:rPr lang="en-US" sz="4000" b="1" dirty="0" smtClean="0"/>
              <a:t>THIẾT KẾ GIÁO ÁN PTNL</a:t>
            </a:r>
            <a:endParaRPr lang="en-US" sz="4000" b="1" dirty="0"/>
          </a:p>
        </p:txBody>
      </p:sp>
      <p:sp>
        <p:nvSpPr>
          <p:cNvPr id="4" name="Text Placeholder 3"/>
          <p:cNvSpPr>
            <a:spLocks noGrp="1"/>
          </p:cNvSpPr>
          <p:nvPr>
            <p:ph type="body" sz="half" idx="2"/>
          </p:nvPr>
        </p:nvSpPr>
        <p:spPr/>
        <p:txBody>
          <a:bodyPr/>
          <a:lstStyle/>
          <a:p>
            <a:endParaRPr lang="en-US"/>
          </a:p>
        </p:txBody>
      </p:sp>
      <p:sp>
        <p:nvSpPr>
          <p:cNvPr id="3" name="Picture Placeholder 2"/>
          <p:cNvSpPr>
            <a:spLocks noGrp="1"/>
          </p:cNvSpPr>
          <p:nvPr>
            <p:ph type="pic" idx="1"/>
          </p:nvPr>
        </p:nvSpPr>
        <p:spPr/>
      </p:sp>
    </p:spTree>
    <p:extLst>
      <p:ext uri="{BB962C8B-B14F-4D97-AF65-F5344CB8AC3E}">
        <p14:creationId xmlns:p14="http://schemas.microsoft.com/office/powerpoint/2010/main" val="234454902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15204674"/>
              </p:ext>
            </p:extLst>
          </p:nvPr>
        </p:nvGraphicFramePr>
        <p:xfrm>
          <a:off x="698500" y="2247900"/>
          <a:ext cx="774700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r>
              <a:rPr lang="en-US" dirty="0" smtClean="0"/>
              <a:t>CẤU TRÚC GIÁO ÁN</a:t>
            </a:r>
            <a:endParaRPr lang="en-US" dirty="0"/>
          </a:p>
        </p:txBody>
      </p:sp>
    </p:spTree>
    <p:extLst>
      <p:ext uri="{BB962C8B-B14F-4D97-AF65-F5344CB8AC3E}">
        <p14:creationId xmlns:p14="http://schemas.microsoft.com/office/powerpoint/2010/main" val="363091177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0"/>
            <a:ext cx="8229600" cy="4038600"/>
          </a:xfrm>
        </p:spPr>
        <p:txBody>
          <a:bodyPr>
            <a:normAutofit lnSpcReduction="10000"/>
          </a:bodyPr>
          <a:lstStyle/>
          <a:p>
            <a:pPr algn="just"/>
            <a:r>
              <a:rPr lang="en-US" sz="3600" dirty="0" err="1"/>
              <a:t>Mục</a:t>
            </a:r>
            <a:r>
              <a:rPr lang="en-US" sz="3600" dirty="0"/>
              <a:t> </a:t>
            </a:r>
            <a:r>
              <a:rPr lang="en-US" sz="3600" dirty="0" err="1"/>
              <a:t>tiêu</a:t>
            </a:r>
            <a:r>
              <a:rPr lang="en-US" sz="3600" dirty="0"/>
              <a:t> </a:t>
            </a:r>
            <a:r>
              <a:rPr lang="en-US" sz="3600" dirty="0" err="1"/>
              <a:t>dạy</a:t>
            </a:r>
            <a:r>
              <a:rPr lang="en-US" sz="3600" dirty="0"/>
              <a:t> </a:t>
            </a:r>
            <a:r>
              <a:rPr lang="en-US" sz="3600" dirty="0" err="1"/>
              <a:t>học</a:t>
            </a:r>
            <a:r>
              <a:rPr lang="en-US" sz="3600" dirty="0"/>
              <a:t> </a:t>
            </a:r>
            <a:r>
              <a:rPr lang="en-US" sz="3600" dirty="0" err="1"/>
              <a:t>cụ</a:t>
            </a:r>
            <a:r>
              <a:rPr lang="en-US" sz="3600" dirty="0"/>
              <a:t> </a:t>
            </a:r>
            <a:r>
              <a:rPr lang="en-US" sz="3600" dirty="0" err="1"/>
              <a:t>thể</a:t>
            </a:r>
            <a:r>
              <a:rPr lang="en-US" sz="3600" dirty="0"/>
              <a:t> </a:t>
            </a:r>
            <a:r>
              <a:rPr lang="en-US" sz="3600" dirty="0" err="1"/>
              <a:t>là</a:t>
            </a:r>
            <a:r>
              <a:rPr lang="en-US" sz="3600" dirty="0"/>
              <a:t> </a:t>
            </a:r>
            <a:r>
              <a:rPr lang="en-US" sz="3600" dirty="0" err="1"/>
              <a:t>cái</a:t>
            </a:r>
            <a:r>
              <a:rPr lang="en-US" sz="3600" dirty="0"/>
              <a:t> </a:t>
            </a:r>
            <a:r>
              <a:rPr lang="en-US" sz="3600" dirty="0" err="1"/>
              <a:t>đích</a:t>
            </a:r>
            <a:r>
              <a:rPr lang="en-US" sz="3600" dirty="0"/>
              <a:t> </a:t>
            </a:r>
            <a:r>
              <a:rPr lang="en-US" sz="3600" dirty="0" err="1"/>
              <a:t>mà</a:t>
            </a:r>
            <a:r>
              <a:rPr lang="en-US" sz="3600" dirty="0"/>
              <a:t> </a:t>
            </a:r>
            <a:r>
              <a:rPr lang="en-US" sz="3600" dirty="0" err="1"/>
              <a:t>giáo</a:t>
            </a:r>
            <a:r>
              <a:rPr lang="en-US" sz="3600" dirty="0"/>
              <a:t> </a:t>
            </a:r>
            <a:r>
              <a:rPr lang="en-US" sz="3600" dirty="0" err="1"/>
              <a:t>viên</a:t>
            </a:r>
            <a:r>
              <a:rPr lang="en-US" sz="3600" dirty="0"/>
              <a:t> </a:t>
            </a:r>
            <a:r>
              <a:rPr lang="en-US" sz="3600" dirty="0" err="1"/>
              <a:t>mong</a:t>
            </a:r>
            <a:r>
              <a:rPr lang="en-US" sz="3600" dirty="0"/>
              <a:t> </a:t>
            </a:r>
            <a:r>
              <a:rPr lang="en-US" sz="3600" dirty="0" err="1"/>
              <a:t>muốn</a:t>
            </a:r>
            <a:r>
              <a:rPr lang="en-US" sz="3600" dirty="0"/>
              <a:t> </a:t>
            </a:r>
            <a:r>
              <a:rPr lang="en-US" sz="3600" dirty="0" err="1"/>
              <a:t>đạt</a:t>
            </a:r>
            <a:r>
              <a:rPr lang="en-US" sz="3600" dirty="0"/>
              <a:t> </a:t>
            </a:r>
            <a:r>
              <a:rPr lang="en-US" sz="3600" dirty="0" err="1"/>
              <a:t>được</a:t>
            </a:r>
            <a:r>
              <a:rPr lang="en-US" sz="3600" dirty="0"/>
              <a:t> </a:t>
            </a:r>
            <a:r>
              <a:rPr lang="en-US" sz="3600" dirty="0" err="1"/>
              <a:t>khi</a:t>
            </a:r>
            <a:r>
              <a:rPr lang="en-US" sz="3600" dirty="0"/>
              <a:t> </a:t>
            </a:r>
            <a:r>
              <a:rPr lang="en-US" sz="3600" dirty="0" err="1"/>
              <a:t>dạy</a:t>
            </a:r>
            <a:r>
              <a:rPr lang="en-US" sz="3600" dirty="0"/>
              <a:t> </a:t>
            </a:r>
            <a:r>
              <a:rPr lang="en-US" sz="3600" dirty="0" err="1"/>
              <a:t>học</a:t>
            </a:r>
            <a:r>
              <a:rPr lang="en-US" sz="3600" dirty="0"/>
              <a:t> </a:t>
            </a:r>
            <a:r>
              <a:rPr lang="en-US" sz="3600" dirty="0" err="1"/>
              <a:t>một</a:t>
            </a:r>
            <a:r>
              <a:rPr lang="en-US" sz="3600" dirty="0"/>
              <a:t> </a:t>
            </a:r>
            <a:r>
              <a:rPr lang="en-US" sz="3600" dirty="0" err="1"/>
              <a:t>kiến</a:t>
            </a:r>
            <a:r>
              <a:rPr lang="en-US" sz="3600" dirty="0"/>
              <a:t> </a:t>
            </a:r>
            <a:r>
              <a:rPr lang="en-US" sz="3600" dirty="0" err="1"/>
              <a:t>thức</a:t>
            </a:r>
            <a:r>
              <a:rPr lang="en-US" sz="3600" dirty="0"/>
              <a:t> </a:t>
            </a:r>
            <a:r>
              <a:rPr lang="en-US" sz="3600" dirty="0" err="1"/>
              <a:t>cụ</a:t>
            </a:r>
            <a:r>
              <a:rPr lang="en-US" sz="3600" dirty="0"/>
              <a:t> </a:t>
            </a:r>
            <a:r>
              <a:rPr lang="en-US" sz="3600" dirty="0" err="1"/>
              <a:t>thể</a:t>
            </a:r>
            <a:r>
              <a:rPr lang="en-US" sz="3600" dirty="0"/>
              <a:t>.</a:t>
            </a:r>
          </a:p>
          <a:p>
            <a:pPr algn="just"/>
            <a:r>
              <a:rPr lang="en-US" sz="3600" dirty="0" err="1" smtClean="0"/>
              <a:t>Diễn</a:t>
            </a:r>
            <a:r>
              <a:rPr lang="en-US" sz="3600" dirty="0" smtClean="0"/>
              <a:t> </a:t>
            </a:r>
            <a:r>
              <a:rPr lang="en-US" sz="3600" dirty="0" err="1"/>
              <a:t>đạt</a:t>
            </a:r>
            <a:r>
              <a:rPr lang="en-US" sz="3600" dirty="0"/>
              <a:t> </a:t>
            </a:r>
            <a:r>
              <a:rPr lang="en-US" sz="3600" dirty="0" err="1"/>
              <a:t>mục</a:t>
            </a:r>
            <a:r>
              <a:rPr lang="en-US" sz="3600" dirty="0"/>
              <a:t> </a:t>
            </a:r>
            <a:r>
              <a:rPr lang="en-US" sz="3600" dirty="0" err="1"/>
              <a:t>tiêu</a:t>
            </a:r>
            <a:r>
              <a:rPr lang="en-US" sz="3600" dirty="0"/>
              <a:t> </a:t>
            </a:r>
            <a:r>
              <a:rPr lang="en-US" sz="3600" dirty="0" err="1"/>
              <a:t>là</a:t>
            </a:r>
            <a:r>
              <a:rPr lang="en-US" sz="3600" dirty="0"/>
              <a:t> </a:t>
            </a:r>
            <a:r>
              <a:rPr lang="en-US" sz="3600" dirty="0" err="1"/>
              <a:t>diễn</a:t>
            </a:r>
            <a:r>
              <a:rPr lang="en-US" sz="3600" dirty="0"/>
              <a:t> </a:t>
            </a:r>
            <a:r>
              <a:rPr lang="en-US" sz="3600" dirty="0" err="1"/>
              <a:t>đạt</a:t>
            </a:r>
            <a:r>
              <a:rPr lang="en-US" sz="3600" dirty="0"/>
              <a:t> </a:t>
            </a:r>
            <a:r>
              <a:rPr lang="en-US" sz="3600" dirty="0" err="1"/>
              <a:t>hành</a:t>
            </a:r>
            <a:r>
              <a:rPr lang="en-US" sz="3600" dirty="0"/>
              <a:t> vi </a:t>
            </a:r>
            <a:r>
              <a:rPr lang="en-US" sz="3600" dirty="0" err="1"/>
              <a:t>của</a:t>
            </a:r>
            <a:r>
              <a:rPr lang="en-US" sz="3600" dirty="0"/>
              <a:t> </a:t>
            </a:r>
            <a:r>
              <a:rPr lang="en-US" sz="3600" dirty="0" err="1"/>
              <a:t>học</a:t>
            </a:r>
            <a:r>
              <a:rPr lang="en-US" sz="3600" dirty="0"/>
              <a:t> </a:t>
            </a:r>
            <a:r>
              <a:rPr lang="en-US" sz="3600" dirty="0" err="1"/>
              <a:t>sinh</a:t>
            </a:r>
            <a:r>
              <a:rPr lang="en-US" sz="3600" dirty="0"/>
              <a:t> </a:t>
            </a:r>
            <a:r>
              <a:rPr lang="en-US" sz="3600" dirty="0" err="1"/>
              <a:t>phải</a:t>
            </a:r>
            <a:r>
              <a:rPr lang="en-US" sz="3600" dirty="0"/>
              <a:t> </a:t>
            </a:r>
            <a:r>
              <a:rPr lang="en-US" sz="3600" dirty="0" err="1"/>
              <a:t>thể</a:t>
            </a:r>
            <a:r>
              <a:rPr lang="en-US" sz="3600" dirty="0"/>
              <a:t> </a:t>
            </a:r>
            <a:r>
              <a:rPr lang="en-US" sz="3600" dirty="0" err="1"/>
              <a:t>hiện</a:t>
            </a:r>
            <a:r>
              <a:rPr lang="en-US" sz="3600" dirty="0"/>
              <a:t> </a:t>
            </a:r>
            <a:r>
              <a:rPr lang="en-US" sz="3600" dirty="0" err="1"/>
              <a:t>ra</a:t>
            </a:r>
            <a:r>
              <a:rPr lang="en-US" sz="3600" dirty="0"/>
              <a:t> </a:t>
            </a:r>
            <a:r>
              <a:rPr lang="en-US" sz="3600" dirty="0" err="1"/>
              <a:t>được</a:t>
            </a:r>
            <a:r>
              <a:rPr lang="en-US" sz="3600" dirty="0"/>
              <a:t>. </a:t>
            </a:r>
            <a:r>
              <a:rPr lang="en-US" sz="3600" dirty="0" err="1"/>
              <a:t>Hành</a:t>
            </a:r>
            <a:r>
              <a:rPr lang="en-US" sz="3600" dirty="0"/>
              <a:t> vi </a:t>
            </a:r>
            <a:r>
              <a:rPr lang="en-US" sz="3600" dirty="0" err="1"/>
              <a:t>này</a:t>
            </a:r>
            <a:r>
              <a:rPr lang="en-US" sz="3600" dirty="0"/>
              <a:t> </a:t>
            </a:r>
            <a:r>
              <a:rPr lang="en-US" sz="3600" dirty="0" err="1"/>
              <a:t>là</a:t>
            </a:r>
            <a:r>
              <a:rPr lang="en-US" sz="3600" dirty="0"/>
              <a:t> </a:t>
            </a:r>
            <a:r>
              <a:rPr lang="en-US" sz="3600" dirty="0" err="1"/>
              <a:t>căn</a:t>
            </a:r>
            <a:r>
              <a:rPr lang="en-US" sz="3600" dirty="0"/>
              <a:t> </a:t>
            </a:r>
            <a:r>
              <a:rPr lang="en-US" sz="3600" dirty="0" err="1"/>
              <a:t>cứ</a:t>
            </a:r>
            <a:r>
              <a:rPr lang="en-US" sz="3600" dirty="0"/>
              <a:t> </a:t>
            </a:r>
            <a:r>
              <a:rPr lang="en-US" sz="3600" dirty="0" err="1"/>
              <a:t>để</a:t>
            </a:r>
            <a:r>
              <a:rPr lang="en-US" sz="3600" dirty="0"/>
              <a:t> </a:t>
            </a:r>
            <a:r>
              <a:rPr lang="en-US" sz="3600" dirty="0" err="1"/>
              <a:t>kiểm</a:t>
            </a:r>
            <a:r>
              <a:rPr lang="en-US" sz="3600" dirty="0"/>
              <a:t> </a:t>
            </a:r>
            <a:r>
              <a:rPr lang="en-US" sz="3600" dirty="0" err="1"/>
              <a:t>tra</a:t>
            </a:r>
            <a:r>
              <a:rPr lang="en-US" sz="3600" dirty="0"/>
              <a:t> </a:t>
            </a:r>
            <a:r>
              <a:rPr lang="en-US" sz="3600" dirty="0" err="1"/>
              <a:t>đánh</a:t>
            </a:r>
            <a:r>
              <a:rPr lang="en-US" sz="3600" dirty="0"/>
              <a:t> </a:t>
            </a:r>
            <a:r>
              <a:rPr lang="en-US" sz="3600" dirty="0" err="1"/>
              <a:t>giá</a:t>
            </a:r>
            <a:r>
              <a:rPr lang="en-US" sz="3600" dirty="0"/>
              <a:t> </a:t>
            </a:r>
            <a:r>
              <a:rPr lang="en-US" sz="3600" dirty="0" err="1"/>
              <a:t>hiệu</a:t>
            </a:r>
            <a:r>
              <a:rPr lang="en-US" sz="3600" dirty="0"/>
              <a:t> </a:t>
            </a:r>
            <a:r>
              <a:rPr lang="en-US" sz="3600" dirty="0" err="1"/>
              <a:t>quả</a:t>
            </a:r>
            <a:r>
              <a:rPr lang="en-US" sz="3600" dirty="0"/>
              <a:t> </a:t>
            </a:r>
            <a:r>
              <a:rPr lang="en-US" sz="3600" dirty="0" err="1"/>
              <a:t>dạy</a:t>
            </a:r>
            <a:r>
              <a:rPr lang="en-US" sz="3600" dirty="0"/>
              <a:t> </a:t>
            </a:r>
            <a:r>
              <a:rPr lang="en-US" sz="3600" dirty="0" err="1"/>
              <a:t>học</a:t>
            </a:r>
            <a:endParaRPr lang="en-US" sz="3600" dirty="0"/>
          </a:p>
          <a:p>
            <a:endParaRPr lang="en-GB" dirty="0"/>
          </a:p>
        </p:txBody>
      </p:sp>
      <p:sp>
        <p:nvSpPr>
          <p:cNvPr id="2" name="Title 1"/>
          <p:cNvSpPr>
            <a:spLocks noGrp="1"/>
          </p:cNvSpPr>
          <p:nvPr>
            <p:ph type="title"/>
          </p:nvPr>
        </p:nvSpPr>
        <p:spPr/>
        <p:txBody>
          <a:bodyPr/>
          <a:lstStyle/>
          <a:p>
            <a:r>
              <a:rPr lang="en-US" dirty="0" smtClean="0"/>
              <a:t>3.1.</a:t>
            </a:r>
            <a:r>
              <a:rPr lang="vi-VN" dirty="0" smtClean="0"/>
              <a:t>Mục tiêu dạy học là gì?</a:t>
            </a:r>
            <a:endParaRPr lang="en-GB" dirty="0"/>
          </a:p>
        </p:txBody>
      </p:sp>
    </p:spTree>
    <p:extLst>
      <p:ext uri="{BB962C8B-B14F-4D97-AF65-F5344CB8AC3E}">
        <p14:creationId xmlns:p14="http://schemas.microsoft.com/office/powerpoint/2010/main" val="43026109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461785471"/>
              </p:ext>
            </p:extLst>
          </p:nvPr>
        </p:nvGraphicFramePr>
        <p:xfrm>
          <a:off x="698500" y="2247900"/>
          <a:ext cx="774700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txBody>
          <a:bodyPr/>
          <a:lstStyle/>
          <a:p>
            <a:r>
              <a:rPr lang="vi-VN" dirty="0" smtClean="0"/>
              <a:t>Phân loại mục tiêu</a:t>
            </a:r>
            <a:endParaRPr lang="en-GB" dirty="0"/>
          </a:p>
        </p:txBody>
      </p:sp>
    </p:spTree>
    <p:extLst>
      <p:ext uri="{BB962C8B-B14F-4D97-AF65-F5344CB8AC3E}">
        <p14:creationId xmlns:p14="http://schemas.microsoft.com/office/powerpoint/2010/main" val="368126433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1" y="2248347"/>
            <a:ext cx="8458200" cy="3877815"/>
          </a:xfrm>
        </p:spPr>
        <p:txBody>
          <a:bodyPr>
            <a:normAutofit/>
          </a:bodyPr>
          <a:lstStyle/>
          <a:p>
            <a:r>
              <a:rPr lang="en-US" sz="2800" dirty="0" err="1" smtClean="0"/>
              <a:t>Chuyển</a:t>
            </a:r>
            <a:r>
              <a:rPr lang="en-US" sz="2800" dirty="0" smtClean="0"/>
              <a:t> </a:t>
            </a:r>
            <a:r>
              <a:rPr lang="en-US" sz="2800" dirty="0" err="1" smtClean="0"/>
              <a:t>trọng</a:t>
            </a:r>
            <a:r>
              <a:rPr lang="en-US" sz="2800" dirty="0" smtClean="0"/>
              <a:t> </a:t>
            </a:r>
            <a:r>
              <a:rPr lang="en-US" sz="2800" dirty="0" err="1" smtClean="0"/>
              <a:t>tâm</a:t>
            </a:r>
            <a:r>
              <a:rPr lang="en-US" sz="2800" dirty="0" smtClean="0"/>
              <a:t> </a:t>
            </a:r>
            <a:r>
              <a:rPr lang="en-US" sz="2800" dirty="0" err="1" smtClean="0"/>
              <a:t>từ</a:t>
            </a:r>
            <a:r>
              <a:rPr lang="en-US" sz="2800" dirty="0" smtClean="0"/>
              <a:t> </a:t>
            </a:r>
            <a:r>
              <a:rPr lang="en-US" sz="2800" dirty="0" err="1" smtClean="0"/>
              <a:t>hoạt</a:t>
            </a:r>
            <a:r>
              <a:rPr lang="en-US" sz="2800" dirty="0" smtClean="0"/>
              <a:t> </a:t>
            </a:r>
            <a:r>
              <a:rPr lang="en-US" sz="2800" dirty="0" err="1" smtClean="0"/>
              <a:t>động</a:t>
            </a:r>
            <a:r>
              <a:rPr lang="en-US" sz="2800" dirty="0" smtClean="0"/>
              <a:t> </a:t>
            </a:r>
            <a:r>
              <a:rPr lang="en-US" sz="2800" dirty="0" err="1" smtClean="0"/>
              <a:t>người</a:t>
            </a:r>
            <a:r>
              <a:rPr lang="en-US" sz="2800" dirty="0" smtClean="0"/>
              <a:t> </a:t>
            </a:r>
            <a:r>
              <a:rPr lang="en-US" sz="2800" dirty="0" err="1" smtClean="0"/>
              <a:t>dạy</a:t>
            </a:r>
            <a:r>
              <a:rPr lang="en-US" sz="2800" dirty="0" smtClean="0"/>
              <a:t> sang </a:t>
            </a:r>
            <a:r>
              <a:rPr lang="en-US" sz="2800" dirty="0" err="1" smtClean="0"/>
              <a:t>người</a:t>
            </a:r>
            <a:r>
              <a:rPr lang="en-US" sz="2800" dirty="0" smtClean="0"/>
              <a:t> </a:t>
            </a:r>
            <a:r>
              <a:rPr lang="en-US" sz="2800" dirty="0" err="1" smtClean="0"/>
              <a:t>học</a:t>
            </a:r>
            <a:endParaRPr lang="en-US" sz="2800" dirty="0" smtClean="0"/>
          </a:p>
          <a:p>
            <a:r>
              <a:rPr lang="en-US" sz="2800" dirty="0" err="1" smtClean="0"/>
              <a:t>Diễn</a:t>
            </a:r>
            <a:r>
              <a:rPr lang="en-US" sz="2800" dirty="0"/>
              <a:t> </a:t>
            </a:r>
            <a:r>
              <a:rPr lang="en-US" sz="2800" dirty="0" err="1" smtClean="0"/>
              <a:t>đạt</a:t>
            </a:r>
            <a:r>
              <a:rPr lang="en-US" sz="2800" dirty="0" smtClean="0"/>
              <a:t> </a:t>
            </a:r>
            <a:r>
              <a:rPr lang="en-US" sz="2800" dirty="0" err="1" smtClean="0"/>
              <a:t>bằng</a:t>
            </a:r>
            <a:r>
              <a:rPr lang="en-US" sz="2800" dirty="0" smtClean="0"/>
              <a:t> </a:t>
            </a:r>
            <a:r>
              <a:rPr lang="en-US" sz="2800" dirty="0" err="1" smtClean="0"/>
              <a:t>các</a:t>
            </a:r>
            <a:r>
              <a:rPr lang="en-US" sz="2800" dirty="0" smtClean="0"/>
              <a:t> </a:t>
            </a:r>
            <a:r>
              <a:rPr lang="en-US" sz="2800" dirty="0" err="1" smtClean="0"/>
              <a:t>động</a:t>
            </a:r>
            <a:r>
              <a:rPr lang="en-US" sz="2800" dirty="0" smtClean="0"/>
              <a:t> </a:t>
            </a:r>
            <a:r>
              <a:rPr lang="en-US" sz="2800" dirty="0" err="1" smtClean="0"/>
              <a:t>từ</a:t>
            </a:r>
            <a:r>
              <a:rPr lang="en-US" sz="2800" dirty="0" smtClean="0"/>
              <a:t> </a:t>
            </a:r>
            <a:r>
              <a:rPr lang="en-US" sz="2800" dirty="0" err="1" smtClean="0"/>
              <a:t>chỉ</a:t>
            </a:r>
            <a:r>
              <a:rPr lang="en-US" sz="2800" dirty="0" smtClean="0"/>
              <a:t> </a:t>
            </a:r>
            <a:r>
              <a:rPr lang="en-US" sz="2800" dirty="0" err="1" smtClean="0"/>
              <a:t>hoạt</a:t>
            </a:r>
            <a:r>
              <a:rPr lang="en-US" sz="2800" dirty="0" smtClean="0"/>
              <a:t> </a:t>
            </a:r>
            <a:r>
              <a:rPr lang="en-US" sz="2800" dirty="0" err="1" smtClean="0"/>
              <a:t>động</a:t>
            </a:r>
            <a:r>
              <a:rPr lang="en-US" sz="2800" dirty="0" smtClean="0"/>
              <a:t> </a:t>
            </a:r>
            <a:r>
              <a:rPr lang="vi-VN" sz="2800" dirty="0" smtClean="0"/>
              <a:t>của người học: nói được/làm được/chế tạo được</a:t>
            </a:r>
            <a:endParaRPr lang="en-US" sz="2800" dirty="0" smtClean="0"/>
          </a:p>
          <a:p>
            <a:r>
              <a:rPr lang="en-US" sz="2800" dirty="0" err="1" smtClean="0"/>
              <a:t>Diễn</a:t>
            </a:r>
            <a:r>
              <a:rPr lang="en-US" sz="2800" dirty="0" smtClean="0"/>
              <a:t> </a:t>
            </a:r>
            <a:r>
              <a:rPr lang="en-US" sz="2800" dirty="0" err="1" smtClean="0"/>
              <a:t>đạt</a:t>
            </a:r>
            <a:r>
              <a:rPr lang="en-US" sz="2800" dirty="0" smtClean="0"/>
              <a:t> </a:t>
            </a:r>
            <a:r>
              <a:rPr lang="en-US" sz="2800" dirty="0" err="1" smtClean="0"/>
              <a:t>các</a:t>
            </a:r>
            <a:r>
              <a:rPr lang="en-US" sz="2800" dirty="0" smtClean="0"/>
              <a:t> </a:t>
            </a:r>
            <a:r>
              <a:rPr lang="en-US" sz="2800" dirty="0" err="1" smtClean="0"/>
              <a:t>mức</a:t>
            </a:r>
            <a:r>
              <a:rPr lang="en-US" sz="2800" dirty="0" smtClean="0"/>
              <a:t> </a:t>
            </a:r>
            <a:r>
              <a:rPr lang="en-US" sz="2800" dirty="0" err="1" smtClean="0"/>
              <a:t>độ</a:t>
            </a:r>
            <a:r>
              <a:rPr lang="en-US" sz="2800" dirty="0" smtClean="0"/>
              <a:t> </a:t>
            </a:r>
            <a:r>
              <a:rPr lang="en-US" sz="2800" dirty="0" err="1" smtClean="0"/>
              <a:t>khác</a:t>
            </a:r>
            <a:r>
              <a:rPr lang="en-US" sz="2800" dirty="0" smtClean="0"/>
              <a:t> </a:t>
            </a:r>
            <a:r>
              <a:rPr lang="en-US" sz="2800" dirty="0" err="1" smtClean="0"/>
              <a:t>nhau</a:t>
            </a:r>
            <a:r>
              <a:rPr lang="en-US" sz="2800" dirty="0" smtClean="0"/>
              <a:t> </a:t>
            </a:r>
            <a:r>
              <a:rPr lang="en-US" sz="2800" dirty="0" err="1" smtClean="0"/>
              <a:t>của</a:t>
            </a:r>
            <a:r>
              <a:rPr lang="en-US" sz="2800" dirty="0" smtClean="0"/>
              <a:t> </a:t>
            </a:r>
            <a:r>
              <a:rPr lang="en-US" sz="2800" dirty="0" err="1" smtClean="0"/>
              <a:t>mục</a:t>
            </a:r>
            <a:r>
              <a:rPr lang="en-US" sz="2800" dirty="0" smtClean="0"/>
              <a:t> </a:t>
            </a:r>
            <a:r>
              <a:rPr lang="en-US" sz="2800" dirty="0" err="1" smtClean="0"/>
              <a:t>tiêu</a:t>
            </a:r>
            <a:endParaRPr lang="en-US" sz="2800" dirty="0" smtClean="0"/>
          </a:p>
          <a:p>
            <a:r>
              <a:rPr lang="en-US" sz="2800" dirty="0" err="1" smtClean="0"/>
              <a:t>Lượng</a:t>
            </a:r>
            <a:r>
              <a:rPr lang="en-US" sz="2800" dirty="0" smtClean="0"/>
              <a:t> </a:t>
            </a:r>
            <a:r>
              <a:rPr lang="en-US" sz="2800" dirty="0" err="1" smtClean="0"/>
              <a:t>hóa</a:t>
            </a:r>
            <a:r>
              <a:rPr lang="en-US" sz="2800" dirty="0" smtClean="0"/>
              <a:t> (</a:t>
            </a:r>
            <a:r>
              <a:rPr lang="en-US" sz="2800" dirty="0" err="1" smtClean="0"/>
              <a:t>cụ</a:t>
            </a:r>
            <a:r>
              <a:rPr lang="en-US" sz="2800" dirty="0" smtClean="0"/>
              <a:t> </a:t>
            </a:r>
            <a:r>
              <a:rPr lang="en-US" sz="2800" dirty="0" err="1" smtClean="0"/>
              <a:t>thể</a:t>
            </a:r>
            <a:r>
              <a:rPr lang="en-US" sz="2800" dirty="0" smtClean="0"/>
              <a:t> </a:t>
            </a:r>
            <a:r>
              <a:rPr lang="en-US" sz="2800" dirty="0" err="1" smtClean="0"/>
              <a:t>mục</a:t>
            </a:r>
            <a:r>
              <a:rPr lang="en-US" sz="2800" dirty="0" smtClean="0"/>
              <a:t> </a:t>
            </a:r>
            <a:r>
              <a:rPr lang="en-US" sz="2800" dirty="0" err="1" smtClean="0"/>
              <a:t>tiêu</a:t>
            </a:r>
            <a:r>
              <a:rPr lang="en-US" sz="2800" dirty="0" smtClean="0"/>
              <a:t>) </a:t>
            </a:r>
            <a:r>
              <a:rPr lang="en-US" sz="2800" dirty="0" err="1" smtClean="0"/>
              <a:t>để</a:t>
            </a:r>
            <a:r>
              <a:rPr lang="en-US" sz="2800" dirty="0" smtClean="0"/>
              <a:t> </a:t>
            </a:r>
            <a:r>
              <a:rPr lang="en-US" sz="2800" dirty="0" err="1" smtClean="0"/>
              <a:t>kiểm</a:t>
            </a:r>
            <a:r>
              <a:rPr lang="en-US" sz="2800" dirty="0" smtClean="0"/>
              <a:t> </a:t>
            </a:r>
            <a:r>
              <a:rPr lang="en-US" sz="2800" dirty="0" err="1" smtClean="0"/>
              <a:t>tra</a:t>
            </a:r>
            <a:r>
              <a:rPr lang="en-US" sz="2800" dirty="0" smtClean="0"/>
              <a:t> </a:t>
            </a:r>
            <a:r>
              <a:rPr lang="en-US" sz="2800" dirty="0" err="1" smtClean="0"/>
              <a:t>đánh</a:t>
            </a:r>
            <a:r>
              <a:rPr lang="en-US" sz="2800" dirty="0" smtClean="0"/>
              <a:t> </a:t>
            </a:r>
            <a:r>
              <a:rPr lang="en-US" sz="2800" dirty="0" err="1" smtClean="0"/>
              <a:t>giá</a:t>
            </a:r>
            <a:endParaRPr lang="en-US" sz="2800" dirty="0"/>
          </a:p>
        </p:txBody>
      </p:sp>
      <p:sp>
        <p:nvSpPr>
          <p:cNvPr id="3" name="Title 2"/>
          <p:cNvSpPr>
            <a:spLocks noGrp="1"/>
          </p:cNvSpPr>
          <p:nvPr>
            <p:ph type="title"/>
          </p:nvPr>
        </p:nvSpPr>
        <p:spPr/>
        <p:txBody>
          <a:bodyPr/>
          <a:lstStyle/>
          <a:p>
            <a:r>
              <a:rPr lang="en-US" dirty="0" smtClean="0"/>
              <a:t>DIỄN ĐẠT MỤC TIÊU</a:t>
            </a:r>
            <a:endParaRPr lang="en-US" dirty="0"/>
          </a:p>
        </p:txBody>
      </p:sp>
    </p:spTree>
    <p:extLst>
      <p:ext uri="{BB962C8B-B14F-4D97-AF65-F5344CB8AC3E}">
        <p14:creationId xmlns:p14="http://schemas.microsoft.com/office/powerpoint/2010/main" val="254587189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GB" dirty="0"/>
          </a:p>
        </p:txBody>
      </p:sp>
      <p:sp>
        <p:nvSpPr>
          <p:cNvPr id="2" name="Title 1"/>
          <p:cNvSpPr>
            <a:spLocks noGrp="1"/>
          </p:cNvSpPr>
          <p:nvPr>
            <p:ph type="title"/>
          </p:nvPr>
        </p:nvSpPr>
        <p:spPr/>
        <p:txBody>
          <a:bodyPr/>
          <a:lstStyle/>
          <a:p>
            <a:r>
              <a:rPr lang="vi-VN" dirty="0" smtClean="0"/>
              <a:t>1, Kiến thức</a:t>
            </a:r>
            <a:endParaRPr lang="en-GB" dirty="0"/>
          </a:p>
        </p:txBody>
      </p:sp>
      <p:grpSp>
        <p:nvGrpSpPr>
          <p:cNvPr id="5" name="Group 19"/>
          <p:cNvGrpSpPr>
            <a:grpSpLocks/>
          </p:cNvGrpSpPr>
          <p:nvPr/>
        </p:nvGrpSpPr>
        <p:grpSpPr bwMode="auto">
          <a:xfrm>
            <a:off x="1066800" y="2324100"/>
            <a:ext cx="6402388" cy="3771900"/>
            <a:chOff x="941" y="1464"/>
            <a:chExt cx="3764" cy="1776"/>
          </a:xfrm>
        </p:grpSpPr>
        <p:sp>
          <p:nvSpPr>
            <p:cNvPr id="6" name="Rectangle 8"/>
            <p:cNvSpPr>
              <a:spLocks noChangeArrowheads="1"/>
            </p:cNvSpPr>
            <p:nvPr/>
          </p:nvSpPr>
          <p:spPr bwMode="auto">
            <a:xfrm>
              <a:off x="2079" y="1464"/>
              <a:ext cx="1479" cy="2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p>
              <a:r>
                <a:rPr lang="en-US" sz="2400">
                  <a:latin typeface="Verdana" pitchFamily="34" charset="0"/>
                </a:rPr>
                <a:t>6. Đánh giá</a:t>
              </a:r>
            </a:p>
          </p:txBody>
        </p:sp>
        <p:sp>
          <p:nvSpPr>
            <p:cNvPr id="7" name="Rectangle 13"/>
            <p:cNvSpPr>
              <a:spLocks noChangeArrowheads="1"/>
            </p:cNvSpPr>
            <p:nvPr/>
          </p:nvSpPr>
          <p:spPr bwMode="auto">
            <a:xfrm>
              <a:off x="1901" y="1760"/>
              <a:ext cx="1824" cy="2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p>
              <a:r>
                <a:rPr lang="en-US" sz="2400">
                  <a:latin typeface="Verdana" pitchFamily="34" charset="0"/>
                </a:rPr>
                <a:t>   5. Tổng hợp</a:t>
              </a:r>
            </a:p>
          </p:txBody>
        </p:sp>
        <p:sp>
          <p:nvSpPr>
            <p:cNvPr id="8" name="Rectangle 14"/>
            <p:cNvSpPr>
              <a:spLocks noChangeArrowheads="1"/>
            </p:cNvSpPr>
            <p:nvPr/>
          </p:nvSpPr>
          <p:spPr bwMode="auto">
            <a:xfrm>
              <a:off x="1703" y="2057"/>
              <a:ext cx="2234" cy="2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p>
              <a:r>
                <a:rPr lang="en-US" sz="2400">
                  <a:latin typeface="Verdana" pitchFamily="34" charset="0"/>
                </a:rPr>
                <a:t>      4. Phân tích</a:t>
              </a:r>
            </a:p>
          </p:txBody>
        </p:sp>
        <p:sp>
          <p:nvSpPr>
            <p:cNvPr id="9" name="Rectangle 15"/>
            <p:cNvSpPr>
              <a:spLocks noChangeArrowheads="1"/>
            </p:cNvSpPr>
            <p:nvPr/>
          </p:nvSpPr>
          <p:spPr bwMode="auto">
            <a:xfrm>
              <a:off x="1441" y="2351"/>
              <a:ext cx="2736" cy="2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p>
              <a:r>
                <a:rPr lang="en-US" sz="2400">
                  <a:latin typeface="Verdana" pitchFamily="34" charset="0"/>
                </a:rPr>
                <a:t>          3. Ứng dụng</a:t>
              </a:r>
            </a:p>
          </p:txBody>
        </p:sp>
        <p:sp>
          <p:nvSpPr>
            <p:cNvPr id="10" name="Rectangle 16"/>
            <p:cNvSpPr>
              <a:spLocks noChangeArrowheads="1"/>
            </p:cNvSpPr>
            <p:nvPr/>
          </p:nvSpPr>
          <p:spPr bwMode="auto">
            <a:xfrm>
              <a:off x="1153" y="2647"/>
              <a:ext cx="3312" cy="2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p>
              <a:r>
                <a:rPr lang="en-US" sz="2400">
                  <a:latin typeface="Verdana" pitchFamily="34" charset="0"/>
                </a:rPr>
                <a:t>               2. Hiểu</a:t>
              </a:r>
            </a:p>
          </p:txBody>
        </p:sp>
        <p:sp>
          <p:nvSpPr>
            <p:cNvPr id="11" name="Rectangle 17"/>
            <p:cNvSpPr>
              <a:spLocks noChangeArrowheads="1"/>
            </p:cNvSpPr>
            <p:nvPr/>
          </p:nvSpPr>
          <p:spPr bwMode="auto">
            <a:xfrm>
              <a:off x="941" y="2946"/>
              <a:ext cx="3764" cy="2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p>
              <a:r>
                <a:rPr lang="en-US" sz="2400">
                  <a:latin typeface="Verdana" pitchFamily="34" charset="0"/>
                </a:rPr>
                <a:t>                   1. Biết</a:t>
              </a:r>
            </a:p>
          </p:txBody>
        </p:sp>
      </p:grpSp>
    </p:spTree>
    <p:extLst>
      <p:ext uri="{BB962C8B-B14F-4D97-AF65-F5344CB8AC3E}">
        <p14:creationId xmlns:p14="http://schemas.microsoft.com/office/powerpoint/2010/main" val="150394266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133600"/>
            <a:ext cx="8077200" cy="4419600"/>
          </a:xfrm>
        </p:spPr>
        <p:txBody>
          <a:bodyPr>
            <a:normAutofit fontScale="92500" lnSpcReduction="20000"/>
          </a:bodyPr>
          <a:lstStyle/>
          <a:p>
            <a:pPr marL="533400" indent="-533400">
              <a:buFont typeface="Wingdings" pitchFamily="2" charset="2"/>
              <a:buNone/>
            </a:pPr>
            <a:r>
              <a:rPr lang="en-US" sz="2800" dirty="0"/>
              <a:t>. </a:t>
            </a:r>
            <a:r>
              <a:rPr lang="en-US" sz="2800" u="sng" dirty="0" err="1"/>
              <a:t>Biết</a:t>
            </a:r>
            <a:r>
              <a:rPr lang="en-US" sz="2800" u="sng" dirty="0"/>
              <a:t> (Knowledge)</a:t>
            </a:r>
            <a:r>
              <a:rPr lang="en-US" sz="2800" dirty="0"/>
              <a:t>:</a:t>
            </a:r>
          </a:p>
          <a:p>
            <a:pPr marL="533400" indent="-533400">
              <a:buFontTx/>
              <a:buChar char="•"/>
            </a:pPr>
            <a:r>
              <a:rPr lang="en-US" sz="2800" dirty="0" err="1">
                <a:solidFill>
                  <a:srgbClr val="FF3300"/>
                </a:solidFill>
              </a:rPr>
              <a:t>Định</a:t>
            </a:r>
            <a:r>
              <a:rPr lang="en-US" sz="2800" dirty="0">
                <a:solidFill>
                  <a:srgbClr val="FF3300"/>
                </a:solidFill>
              </a:rPr>
              <a:t> </a:t>
            </a:r>
            <a:r>
              <a:rPr lang="en-US" sz="2800" dirty="0" err="1">
                <a:solidFill>
                  <a:srgbClr val="FF3300"/>
                </a:solidFill>
              </a:rPr>
              <a:t>nghĩa</a:t>
            </a:r>
            <a:r>
              <a:rPr lang="en-US" sz="2800" dirty="0"/>
              <a:t>: </a:t>
            </a:r>
            <a:r>
              <a:rPr lang="en-US" sz="2800" dirty="0" err="1"/>
              <a:t>Biết</a:t>
            </a:r>
            <a:r>
              <a:rPr lang="en-US" sz="2800" dirty="0"/>
              <a:t> </a:t>
            </a:r>
            <a:r>
              <a:rPr lang="en-US" sz="2800" dirty="0" err="1"/>
              <a:t>là</a:t>
            </a:r>
            <a:r>
              <a:rPr lang="en-US" sz="2800" dirty="0"/>
              <a:t> </a:t>
            </a:r>
            <a:r>
              <a:rPr lang="en-US" sz="2800" dirty="0" err="1"/>
              <a:t>năng</a:t>
            </a:r>
            <a:r>
              <a:rPr lang="en-US" sz="2800" dirty="0"/>
              <a:t> </a:t>
            </a:r>
            <a:r>
              <a:rPr lang="en-US" sz="2800" dirty="0" err="1"/>
              <a:t>lực</a:t>
            </a:r>
            <a:r>
              <a:rPr lang="en-US" sz="2800" dirty="0"/>
              <a:t> </a:t>
            </a:r>
            <a:r>
              <a:rPr lang="en-US" sz="2800" dirty="0" err="1"/>
              <a:t>nhớ</a:t>
            </a:r>
            <a:r>
              <a:rPr lang="en-US" sz="2800" dirty="0"/>
              <a:t> </a:t>
            </a:r>
            <a:r>
              <a:rPr lang="en-US" sz="2800" dirty="0" err="1"/>
              <a:t>lại</a:t>
            </a:r>
            <a:r>
              <a:rPr lang="en-US" sz="2800" dirty="0"/>
              <a:t> </a:t>
            </a:r>
            <a:r>
              <a:rPr lang="en-US" sz="2800" dirty="0" err="1"/>
              <a:t>các</a:t>
            </a:r>
            <a:r>
              <a:rPr lang="en-US" sz="2800" dirty="0"/>
              <a:t> </a:t>
            </a:r>
            <a:r>
              <a:rPr lang="en-US" sz="2800" dirty="0" err="1"/>
              <a:t>sự</a:t>
            </a:r>
            <a:r>
              <a:rPr lang="en-US" sz="2800" dirty="0"/>
              <a:t> </a:t>
            </a:r>
            <a:r>
              <a:rPr lang="en-US" sz="2800" dirty="0" err="1"/>
              <a:t>kiện</a:t>
            </a:r>
            <a:r>
              <a:rPr lang="en-US" sz="2800" dirty="0"/>
              <a:t> </a:t>
            </a:r>
            <a:r>
              <a:rPr lang="en-US" sz="2800" dirty="0" err="1"/>
              <a:t>mà</a:t>
            </a:r>
            <a:r>
              <a:rPr lang="en-US" sz="2800" dirty="0"/>
              <a:t> </a:t>
            </a:r>
            <a:r>
              <a:rPr lang="en-US" sz="2800" dirty="0" err="1"/>
              <a:t>không</a:t>
            </a:r>
            <a:r>
              <a:rPr lang="en-US" sz="2800" dirty="0"/>
              <a:t> </a:t>
            </a:r>
            <a:r>
              <a:rPr lang="en-US" sz="2800" dirty="0" err="1"/>
              <a:t>nhất</a:t>
            </a:r>
            <a:r>
              <a:rPr lang="en-US" sz="2800" dirty="0"/>
              <a:t> </a:t>
            </a:r>
            <a:r>
              <a:rPr lang="en-US" sz="2800" dirty="0" err="1"/>
              <a:t>thiết</a:t>
            </a:r>
            <a:r>
              <a:rPr lang="en-US" sz="2800" dirty="0"/>
              <a:t> </a:t>
            </a:r>
            <a:r>
              <a:rPr lang="en-US" sz="2800" dirty="0" err="1"/>
              <a:t>phải</a:t>
            </a:r>
            <a:r>
              <a:rPr lang="en-US" sz="2800" dirty="0"/>
              <a:t> </a:t>
            </a:r>
            <a:r>
              <a:rPr lang="en-US" sz="2800" dirty="0" err="1"/>
              <a:t>hiểu</a:t>
            </a:r>
            <a:r>
              <a:rPr lang="en-US" sz="2800" dirty="0"/>
              <a:t> </a:t>
            </a:r>
            <a:r>
              <a:rPr lang="en-US" sz="2800" dirty="0" err="1"/>
              <a:t>chúng</a:t>
            </a:r>
            <a:r>
              <a:rPr lang="en-US" sz="2800" dirty="0"/>
              <a:t>.</a:t>
            </a:r>
          </a:p>
          <a:p>
            <a:pPr marL="533400" indent="-533400">
              <a:buFontTx/>
              <a:buChar char="•"/>
            </a:pPr>
            <a:r>
              <a:rPr lang="en-US" sz="2800" dirty="0" err="1">
                <a:solidFill>
                  <a:srgbClr val="FF3300"/>
                </a:solidFill>
              </a:rPr>
              <a:t>Các</a:t>
            </a:r>
            <a:r>
              <a:rPr lang="en-US" sz="2800" dirty="0">
                <a:solidFill>
                  <a:srgbClr val="FF3300"/>
                </a:solidFill>
              </a:rPr>
              <a:t> </a:t>
            </a:r>
            <a:r>
              <a:rPr lang="en-US" sz="2800" dirty="0" err="1">
                <a:solidFill>
                  <a:srgbClr val="FF3300"/>
                </a:solidFill>
              </a:rPr>
              <a:t>động</a:t>
            </a:r>
            <a:r>
              <a:rPr lang="en-US" sz="2800" dirty="0">
                <a:solidFill>
                  <a:srgbClr val="FF3300"/>
                </a:solidFill>
              </a:rPr>
              <a:t> </a:t>
            </a:r>
            <a:r>
              <a:rPr lang="en-US" sz="2800" dirty="0" err="1">
                <a:solidFill>
                  <a:srgbClr val="FF3300"/>
                </a:solidFill>
              </a:rPr>
              <a:t>từ</a:t>
            </a:r>
            <a:r>
              <a:rPr lang="en-US" sz="2800" dirty="0">
                <a:solidFill>
                  <a:srgbClr val="FF3300"/>
                </a:solidFill>
              </a:rPr>
              <a:t> </a:t>
            </a:r>
            <a:r>
              <a:rPr lang="en-US" sz="2800" dirty="0" err="1">
                <a:solidFill>
                  <a:srgbClr val="FF3300"/>
                </a:solidFill>
              </a:rPr>
              <a:t>khởi</a:t>
            </a:r>
            <a:r>
              <a:rPr lang="en-US" sz="2800" dirty="0">
                <a:solidFill>
                  <a:srgbClr val="FF3300"/>
                </a:solidFill>
              </a:rPr>
              <a:t> </a:t>
            </a:r>
            <a:r>
              <a:rPr lang="en-US" sz="2800" dirty="0" err="1">
                <a:solidFill>
                  <a:srgbClr val="FF3300"/>
                </a:solidFill>
              </a:rPr>
              <a:t>đầu</a:t>
            </a:r>
            <a:r>
              <a:rPr lang="en-US" sz="2800" dirty="0">
                <a:solidFill>
                  <a:srgbClr val="FF3300"/>
                </a:solidFill>
              </a:rPr>
              <a:t> </a:t>
            </a:r>
            <a:r>
              <a:rPr lang="en-US" sz="2800" dirty="0" err="1">
                <a:solidFill>
                  <a:srgbClr val="FF3300"/>
                </a:solidFill>
              </a:rPr>
              <a:t>thường</a:t>
            </a:r>
            <a:r>
              <a:rPr lang="en-US" sz="2800" dirty="0">
                <a:solidFill>
                  <a:srgbClr val="FF3300"/>
                </a:solidFill>
              </a:rPr>
              <a:t> </a:t>
            </a:r>
            <a:r>
              <a:rPr lang="en-US" sz="2800" dirty="0" err="1">
                <a:solidFill>
                  <a:srgbClr val="FF3300"/>
                </a:solidFill>
              </a:rPr>
              <a:t>dùng</a:t>
            </a:r>
            <a:r>
              <a:rPr lang="en-US" sz="2800" dirty="0"/>
              <a:t>: </a:t>
            </a:r>
            <a:r>
              <a:rPr lang="en-US" sz="2800" i="1" dirty="0" err="1"/>
              <a:t>nhận</a:t>
            </a:r>
            <a:r>
              <a:rPr lang="en-US" sz="2800" i="1" dirty="0"/>
              <a:t> </a:t>
            </a:r>
            <a:r>
              <a:rPr lang="en-US" sz="2800" i="1" dirty="0" err="1"/>
              <a:t>biết</a:t>
            </a:r>
            <a:r>
              <a:rPr lang="en-US" sz="2800" i="1" dirty="0"/>
              <a:t>, </a:t>
            </a:r>
            <a:r>
              <a:rPr lang="vi-VN" sz="2800" i="1" dirty="0" smtClean="0"/>
              <a:t>mô tả, </a:t>
            </a:r>
            <a:r>
              <a:rPr lang="en-US" sz="2800" i="1" dirty="0" err="1" smtClean="0"/>
              <a:t>xác</a:t>
            </a:r>
            <a:r>
              <a:rPr lang="en-US" sz="2800" i="1" dirty="0" smtClean="0"/>
              <a:t> </a:t>
            </a:r>
            <a:r>
              <a:rPr lang="en-US" sz="2800" i="1" dirty="0" err="1"/>
              <a:t>định</a:t>
            </a:r>
            <a:r>
              <a:rPr lang="en-US" sz="2800" i="1" dirty="0"/>
              <a:t>, </a:t>
            </a:r>
            <a:r>
              <a:rPr lang="en-US" sz="2800" i="1" dirty="0" err="1"/>
              <a:t>gọi</a:t>
            </a:r>
            <a:r>
              <a:rPr lang="en-US" sz="2800" i="1" dirty="0"/>
              <a:t> </a:t>
            </a:r>
            <a:r>
              <a:rPr lang="en-US" sz="2800" i="1" dirty="0" err="1" smtClean="0"/>
              <a:t>tên</a:t>
            </a:r>
            <a:r>
              <a:rPr lang="vi-VN" sz="2800" i="1" dirty="0" smtClean="0"/>
              <a:t>, kể lại</a:t>
            </a:r>
            <a:r>
              <a:rPr lang="vi-VN" sz="2800" dirty="0" smtClean="0"/>
              <a:t>, </a:t>
            </a:r>
            <a:r>
              <a:rPr lang="en-US" sz="2800" i="1" dirty="0" err="1" smtClean="0"/>
              <a:t>bố</a:t>
            </a:r>
            <a:r>
              <a:rPr lang="en-US" sz="2800" i="1" dirty="0" smtClean="0"/>
              <a:t> </a:t>
            </a:r>
            <a:r>
              <a:rPr lang="en-US" sz="2800" i="1" dirty="0" err="1"/>
              <a:t>trí</a:t>
            </a:r>
            <a:r>
              <a:rPr lang="en-US" sz="2800" i="1" dirty="0"/>
              <a:t>, </a:t>
            </a:r>
            <a:r>
              <a:rPr lang="en-US" sz="2800" i="1" dirty="0" err="1"/>
              <a:t>thu</a:t>
            </a:r>
            <a:r>
              <a:rPr lang="en-US" sz="2800" i="1" dirty="0"/>
              <a:t> </a:t>
            </a:r>
            <a:r>
              <a:rPr lang="en-US" sz="2800" i="1" dirty="0" err="1"/>
              <a:t>thập</a:t>
            </a:r>
            <a:r>
              <a:rPr lang="en-US" sz="2800" i="1" dirty="0"/>
              <a:t>, </a:t>
            </a:r>
            <a:r>
              <a:rPr lang="en-US" sz="2800" i="1" dirty="0" err="1"/>
              <a:t>định</a:t>
            </a:r>
            <a:r>
              <a:rPr lang="en-US" sz="2800" i="1" dirty="0"/>
              <a:t> </a:t>
            </a:r>
            <a:r>
              <a:rPr lang="en-US" sz="2800" i="1" dirty="0" err="1"/>
              <a:t>nghĩa</a:t>
            </a:r>
            <a:r>
              <a:rPr lang="en-US" sz="2800" i="1" dirty="0"/>
              <a:t>, </a:t>
            </a:r>
            <a:r>
              <a:rPr lang="en-US" sz="2800" i="1" dirty="0" err="1" smtClean="0"/>
              <a:t>kiểm</a:t>
            </a:r>
            <a:r>
              <a:rPr lang="en-US" sz="2800" i="1" dirty="0" smtClean="0"/>
              <a:t> </a:t>
            </a:r>
            <a:r>
              <a:rPr lang="en-US" sz="2800" i="1" dirty="0" err="1"/>
              <a:t>tra</a:t>
            </a:r>
            <a:r>
              <a:rPr lang="en-US" sz="2800" i="1" dirty="0" smtClean="0"/>
              <a:t>,, </a:t>
            </a:r>
            <a:r>
              <a:rPr lang="en-US" sz="2800" i="1" dirty="0" err="1"/>
              <a:t>phác</a:t>
            </a:r>
            <a:r>
              <a:rPr lang="en-US" sz="2800" i="1" dirty="0"/>
              <a:t> </a:t>
            </a:r>
            <a:r>
              <a:rPr lang="en-US" sz="2800" i="1" dirty="0" err="1"/>
              <a:t>thảo</a:t>
            </a:r>
            <a:r>
              <a:rPr lang="en-US" sz="2800" i="1" dirty="0"/>
              <a:t>, </a:t>
            </a:r>
            <a:r>
              <a:rPr lang="en-US" sz="2800" i="1" dirty="0" err="1"/>
              <a:t>trình</a:t>
            </a:r>
            <a:r>
              <a:rPr lang="en-US" sz="2800" i="1" dirty="0"/>
              <a:t> </a:t>
            </a:r>
            <a:r>
              <a:rPr lang="en-US" sz="2800" i="1" dirty="0" err="1"/>
              <a:t>bày</a:t>
            </a:r>
            <a:r>
              <a:rPr lang="en-US" sz="2800" i="1" dirty="0"/>
              <a:t>, </a:t>
            </a:r>
            <a:r>
              <a:rPr lang="en-US" sz="2800" i="1" dirty="0" err="1"/>
              <a:t>tường</a:t>
            </a:r>
            <a:r>
              <a:rPr lang="en-US" sz="2800" i="1" dirty="0"/>
              <a:t> </a:t>
            </a:r>
            <a:r>
              <a:rPr lang="en-US" sz="2800" i="1" dirty="0" err="1"/>
              <a:t>thuật</a:t>
            </a:r>
            <a:r>
              <a:rPr lang="en-US" sz="2800" i="1" dirty="0"/>
              <a:t>, </a:t>
            </a:r>
            <a:r>
              <a:rPr lang="en-US" sz="2800" i="1" dirty="0" err="1"/>
              <a:t>trích</a:t>
            </a:r>
            <a:r>
              <a:rPr lang="en-US" sz="2800" i="1" dirty="0"/>
              <a:t> </a:t>
            </a:r>
            <a:r>
              <a:rPr lang="en-US" sz="2800" i="1" dirty="0" err="1"/>
              <a:t>dẫn</a:t>
            </a:r>
            <a:r>
              <a:rPr lang="en-US" sz="2800" i="1" dirty="0"/>
              <a:t>, </a:t>
            </a:r>
            <a:r>
              <a:rPr lang="en-US" sz="2800" i="1" dirty="0" err="1"/>
              <a:t>ghi</a:t>
            </a:r>
            <a:r>
              <a:rPr lang="en-US" sz="2800" i="1" dirty="0"/>
              <a:t> </a:t>
            </a:r>
            <a:r>
              <a:rPr lang="en-US" sz="2800" i="1" dirty="0" err="1"/>
              <a:t>chép</a:t>
            </a:r>
            <a:r>
              <a:rPr lang="en-US" sz="2800" i="1" dirty="0"/>
              <a:t>, </a:t>
            </a:r>
            <a:r>
              <a:rPr lang="en-US" sz="2800" i="1" dirty="0" err="1"/>
              <a:t>nhắc</a:t>
            </a:r>
            <a:r>
              <a:rPr lang="en-US" sz="2800" i="1" dirty="0"/>
              <a:t> </a:t>
            </a:r>
            <a:r>
              <a:rPr lang="en-US" sz="2800" i="1" dirty="0" err="1"/>
              <a:t>lại</a:t>
            </a:r>
            <a:r>
              <a:rPr lang="en-US" sz="2800" i="1" dirty="0"/>
              <a:t>, </a:t>
            </a:r>
            <a:r>
              <a:rPr lang="en-US" sz="2800" i="1" dirty="0" err="1"/>
              <a:t>tái</a:t>
            </a:r>
            <a:r>
              <a:rPr lang="en-US" sz="2800" i="1" dirty="0"/>
              <a:t> </a:t>
            </a:r>
            <a:r>
              <a:rPr lang="en-US" sz="2800" i="1" dirty="0" err="1"/>
              <a:t>tạo</a:t>
            </a:r>
            <a:r>
              <a:rPr lang="en-US" sz="2800" i="1" dirty="0"/>
              <a:t>, </a:t>
            </a:r>
            <a:r>
              <a:rPr lang="en-US" sz="2800" i="1" dirty="0" err="1" smtClean="0"/>
              <a:t>khẳng</a:t>
            </a:r>
            <a:r>
              <a:rPr lang="en-US" sz="2800" i="1" dirty="0" smtClean="0"/>
              <a:t> </a:t>
            </a:r>
            <a:r>
              <a:rPr lang="en-US" sz="2800" i="1" dirty="0" err="1"/>
              <a:t>định</a:t>
            </a:r>
            <a:r>
              <a:rPr lang="en-US" sz="2800" i="1" dirty="0"/>
              <a:t>,…</a:t>
            </a:r>
          </a:p>
          <a:p>
            <a:pPr marL="533400" indent="-533400">
              <a:buFontTx/>
              <a:buChar char="•"/>
            </a:pPr>
            <a:r>
              <a:rPr lang="en-US" sz="2800" dirty="0" err="1">
                <a:solidFill>
                  <a:srgbClr val="FF3300"/>
                </a:solidFill>
              </a:rPr>
              <a:t>Vài</a:t>
            </a:r>
            <a:r>
              <a:rPr lang="en-US" sz="2800" dirty="0">
                <a:solidFill>
                  <a:srgbClr val="FF3300"/>
                </a:solidFill>
              </a:rPr>
              <a:t> </a:t>
            </a:r>
            <a:r>
              <a:rPr lang="en-US" sz="2800" dirty="0" err="1">
                <a:solidFill>
                  <a:srgbClr val="FF3300"/>
                </a:solidFill>
              </a:rPr>
              <a:t>ví</a:t>
            </a:r>
            <a:r>
              <a:rPr lang="en-US" sz="2800" dirty="0">
                <a:solidFill>
                  <a:srgbClr val="FF3300"/>
                </a:solidFill>
              </a:rPr>
              <a:t> </a:t>
            </a:r>
            <a:r>
              <a:rPr lang="en-US" sz="2800" dirty="0" err="1">
                <a:solidFill>
                  <a:srgbClr val="FF3300"/>
                </a:solidFill>
              </a:rPr>
              <a:t>dụ</a:t>
            </a:r>
            <a:r>
              <a:rPr lang="en-US" sz="2800" dirty="0">
                <a:solidFill>
                  <a:srgbClr val="FF3300"/>
                </a:solidFill>
              </a:rPr>
              <a:t> </a:t>
            </a:r>
            <a:r>
              <a:rPr lang="en-US" sz="2800" dirty="0" err="1">
                <a:solidFill>
                  <a:srgbClr val="FF3300"/>
                </a:solidFill>
              </a:rPr>
              <a:t>chuẩn</a:t>
            </a:r>
            <a:r>
              <a:rPr lang="en-US" sz="2800" dirty="0">
                <a:solidFill>
                  <a:srgbClr val="FF3300"/>
                </a:solidFill>
              </a:rPr>
              <a:t> </a:t>
            </a:r>
            <a:r>
              <a:rPr lang="en-US" sz="2800" dirty="0" err="1">
                <a:solidFill>
                  <a:srgbClr val="FF3300"/>
                </a:solidFill>
              </a:rPr>
              <a:t>đầu</a:t>
            </a:r>
            <a:r>
              <a:rPr lang="en-US" sz="2800" dirty="0">
                <a:solidFill>
                  <a:srgbClr val="FF3300"/>
                </a:solidFill>
              </a:rPr>
              <a:t> </a:t>
            </a:r>
            <a:r>
              <a:rPr lang="en-US" sz="2800" dirty="0" err="1">
                <a:solidFill>
                  <a:srgbClr val="FF3300"/>
                </a:solidFill>
              </a:rPr>
              <a:t>ra</a:t>
            </a:r>
            <a:r>
              <a:rPr lang="en-US" sz="2800" dirty="0">
                <a:solidFill>
                  <a:srgbClr val="FF3300"/>
                </a:solidFill>
              </a:rPr>
              <a:t>:  </a:t>
            </a:r>
          </a:p>
          <a:p>
            <a:pPr marL="533400" indent="-533400">
              <a:buFontTx/>
              <a:buNone/>
            </a:pPr>
            <a:r>
              <a:rPr lang="en-US" sz="2800" dirty="0"/>
              <a:t>	- </a:t>
            </a:r>
            <a:r>
              <a:rPr lang="en-US" sz="2800" u="sng" dirty="0" err="1"/>
              <a:t>Mô</a:t>
            </a:r>
            <a:r>
              <a:rPr lang="en-US" sz="2800" u="sng" dirty="0"/>
              <a:t> </a:t>
            </a:r>
            <a:r>
              <a:rPr lang="en-US" sz="2800" u="sng" dirty="0" err="1"/>
              <a:t>tả</a:t>
            </a:r>
            <a:r>
              <a:rPr lang="en-US" sz="2800" dirty="0"/>
              <a:t> </a:t>
            </a:r>
            <a:r>
              <a:rPr lang="en-US" sz="2800" dirty="0" err="1"/>
              <a:t>được</a:t>
            </a:r>
            <a:r>
              <a:rPr lang="en-US" sz="2800" dirty="0"/>
              <a:t> </a:t>
            </a:r>
            <a:r>
              <a:rPr lang="en-US" sz="2800" dirty="0" err="1"/>
              <a:t>đặc</a:t>
            </a:r>
            <a:r>
              <a:rPr lang="en-US" sz="2800" dirty="0"/>
              <a:t> </a:t>
            </a:r>
            <a:r>
              <a:rPr lang="en-US" sz="2800" dirty="0" err="1"/>
              <a:t>điểm</a:t>
            </a:r>
            <a:r>
              <a:rPr lang="en-US" sz="2800" dirty="0"/>
              <a:t>, </a:t>
            </a:r>
            <a:r>
              <a:rPr lang="en-US" sz="2800" dirty="0" err="1"/>
              <a:t>diện</a:t>
            </a:r>
            <a:r>
              <a:rPr lang="en-US" sz="2800" dirty="0"/>
              <a:t> </a:t>
            </a:r>
            <a:r>
              <a:rPr lang="en-US" sz="2800" dirty="0" err="1"/>
              <a:t>mạo</a:t>
            </a:r>
            <a:r>
              <a:rPr lang="en-US" sz="2800" dirty="0"/>
              <a:t>, </a:t>
            </a:r>
            <a:r>
              <a:rPr lang="en-US" sz="2800" dirty="0" err="1"/>
              <a:t>hoạt</a:t>
            </a:r>
            <a:r>
              <a:rPr lang="en-US" sz="2800" dirty="0"/>
              <a:t> </a:t>
            </a:r>
            <a:r>
              <a:rPr lang="en-US" sz="2800" dirty="0" err="1"/>
              <a:t>động</a:t>
            </a:r>
            <a:r>
              <a:rPr lang="en-US" sz="2800" dirty="0"/>
              <a:t> con </a:t>
            </a:r>
            <a:r>
              <a:rPr lang="en-US" sz="2800" dirty="0" err="1"/>
              <a:t>vật</a:t>
            </a:r>
            <a:endParaRPr lang="en-US" sz="2800" dirty="0"/>
          </a:p>
          <a:p>
            <a:pPr marL="533400" indent="-533400">
              <a:buFontTx/>
              <a:buNone/>
            </a:pPr>
            <a:r>
              <a:rPr lang="en-US" sz="2800" dirty="0"/>
              <a:t>	- </a:t>
            </a:r>
            <a:r>
              <a:rPr lang="en-US" sz="2800" u="sng" dirty="0" err="1"/>
              <a:t>Liệt</a:t>
            </a:r>
            <a:r>
              <a:rPr lang="en-US" sz="2800" u="sng" dirty="0"/>
              <a:t> </a:t>
            </a:r>
            <a:r>
              <a:rPr lang="en-US" sz="2800" u="sng" dirty="0" err="1"/>
              <a:t>kê</a:t>
            </a:r>
            <a:r>
              <a:rPr lang="en-US" sz="2800" dirty="0"/>
              <a:t> </a:t>
            </a:r>
            <a:r>
              <a:rPr lang="en-US" sz="2800" dirty="0" err="1"/>
              <a:t>các</a:t>
            </a:r>
            <a:r>
              <a:rPr lang="en-US" sz="2800" dirty="0"/>
              <a:t> </a:t>
            </a:r>
            <a:r>
              <a:rPr lang="en-US" sz="2800" dirty="0" err="1"/>
              <a:t>bộ</a:t>
            </a:r>
            <a:r>
              <a:rPr lang="en-US" sz="2800" dirty="0"/>
              <a:t> </a:t>
            </a:r>
            <a:r>
              <a:rPr lang="en-US" sz="2800" dirty="0" err="1"/>
              <a:t>phận</a:t>
            </a:r>
            <a:r>
              <a:rPr lang="en-US" sz="2800" dirty="0"/>
              <a:t> </a:t>
            </a:r>
            <a:r>
              <a:rPr lang="en-US" sz="2800" dirty="0" err="1"/>
              <a:t>cơ</a:t>
            </a:r>
            <a:r>
              <a:rPr lang="en-US" sz="2800" dirty="0"/>
              <a:t> </a:t>
            </a:r>
            <a:r>
              <a:rPr lang="en-US" sz="2800" dirty="0" err="1"/>
              <a:t>thể</a:t>
            </a:r>
            <a:r>
              <a:rPr lang="en-US" sz="2800" dirty="0"/>
              <a:t> </a:t>
            </a:r>
            <a:r>
              <a:rPr lang="en-US" sz="2800" dirty="0" err="1"/>
              <a:t>người</a:t>
            </a:r>
            <a:r>
              <a:rPr lang="en-US" sz="2800" dirty="0"/>
              <a:t>, </a:t>
            </a:r>
            <a:r>
              <a:rPr lang="en-US" sz="2800" dirty="0" err="1"/>
              <a:t>động</a:t>
            </a:r>
            <a:r>
              <a:rPr lang="en-US" sz="2800" dirty="0"/>
              <a:t> </a:t>
            </a:r>
            <a:r>
              <a:rPr lang="en-US" sz="2800" dirty="0" err="1"/>
              <a:t>vật</a:t>
            </a:r>
            <a:endParaRPr lang="en-US" sz="2800" dirty="0"/>
          </a:p>
          <a:p>
            <a:pPr marL="533400" indent="-533400">
              <a:buFontTx/>
              <a:buNone/>
            </a:pPr>
            <a:r>
              <a:rPr lang="en-US" sz="2800" dirty="0"/>
              <a:t>	- </a:t>
            </a:r>
            <a:r>
              <a:rPr lang="en-US" sz="2800" u="sng" dirty="0" err="1"/>
              <a:t>Trình</a:t>
            </a:r>
            <a:r>
              <a:rPr lang="en-US" sz="2800" u="sng" dirty="0"/>
              <a:t> </a:t>
            </a:r>
            <a:r>
              <a:rPr lang="en-US" sz="2800" u="sng" dirty="0" err="1"/>
              <a:t>bày</a:t>
            </a:r>
            <a:r>
              <a:rPr lang="en-US" sz="2800" dirty="0"/>
              <a:t> </a:t>
            </a:r>
            <a:r>
              <a:rPr lang="en-US" sz="2800" dirty="0" err="1"/>
              <a:t>các</a:t>
            </a:r>
            <a:r>
              <a:rPr lang="en-US" sz="2800" dirty="0"/>
              <a:t> </a:t>
            </a:r>
            <a:r>
              <a:rPr lang="en-US" sz="2800" dirty="0" err="1"/>
              <a:t>cách</a:t>
            </a:r>
            <a:r>
              <a:rPr lang="en-US" sz="2800" dirty="0"/>
              <a:t> </a:t>
            </a:r>
            <a:r>
              <a:rPr lang="en-US" sz="2800" dirty="0" err="1"/>
              <a:t>vẽ</a:t>
            </a:r>
            <a:r>
              <a:rPr lang="en-US" sz="2800" dirty="0"/>
              <a:t> </a:t>
            </a:r>
            <a:r>
              <a:rPr lang="en-US" sz="2800" dirty="0" err="1"/>
              <a:t>một</a:t>
            </a:r>
            <a:r>
              <a:rPr lang="en-US" sz="2800" dirty="0"/>
              <a:t> </a:t>
            </a:r>
            <a:r>
              <a:rPr lang="en-US" sz="2800" dirty="0" err="1"/>
              <a:t>đường</a:t>
            </a:r>
            <a:r>
              <a:rPr lang="en-US" sz="2800" dirty="0"/>
              <a:t> </a:t>
            </a:r>
            <a:r>
              <a:rPr lang="en-US" sz="2800" dirty="0" err="1"/>
              <a:t>tròn</a:t>
            </a:r>
            <a:endParaRPr lang="en-US" sz="2800" dirty="0"/>
          </a:p>
          <a:p>
            <a:pPr marL="0" indent="0">
              <a:buNone/>
            </a:pPr>
            <a:endParaRPr lang="en-GB" dirty="0"/>
          </a:p>
        </p:txBody>
      </p:sp>
      <p:sp>
        <p:nvSpPr>
          <p:cNvPr id="2" name="Title 1"/>
          <p:cNvSpPr>
            <a:spLocks noGrp="1"/>
          </p:cNvSpPr>
          <p:nvPr>
            <p:ph type="title"/>
          </p:nvPr>
        </p:nvSpPr>
        <p:spPr>
          <a:xfrm>
            <a:off x="457200" y="533400"/>
            <a:ext cx="8229600" cy="1143000"/>
          </a:xfrm>
        </p:spPr>
        <p:txBody>
          <a:bodyPr/>
          <a:lstStyle/>
          <a:p>
            <a:r>
              <a:rPr lang="vi-VN" dirty="0" smtClean="0"/>
              <a:t>Cấp độ thấp nhất</a:t>
            </a:r>
            <a:endParaRPr lang="en-GB" dirty="0"/>
          </a:p>
        </p:txBody>
      </p:sp>
    </p:spTree>
    <p:extLst>
      <p:ext uri="{BB962C8B-B14F-4D97-AF65-F5344CB8AC3E}">
        <p14:creationId xmlns:p14="http://schemas.microsoft.com/office/powerpoint/2010/main" val="247716621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2133600"/>
            <a:ext cx="8001000" cy="4495800"/>
          </a:xfrm>
        </p:spPr>
        <p:txBody>
          <a:bodyPr>
            <a:normAutofit fontScale="92500" lnSpcReduction="10000"/>
          </a:bodyPr>
          <a:lstStyle/>
          <a:p>
            <a:pPr marL="533400" indent="-533400">
              <a:buFontTx/>
              <a:buChar char="•"/>
            </a:pPr>
            <a:r>
              <a:rPr lang="en-US" sz="2800" dirty="0" err="1" smtClean="0">
                <a:solidFill>
                  <a:srgbClr val="FF3300"/>
                </a:solidFill>
              </a:rPr>
              <a:t>Định</a:t>
            </a:r>
            <a:r>
              <a:rPr lang="en-US" sz="2800" dirty="0" smtClean="0">
                <a:solidFill>
                  <a:srgbClr val="FF3300"/>
                </a:solidFill>
              </a:rPr>
              <a:t> </a:t>
            </a:r>
            <a:r>
              <a:rPr lang="en-US" sz="2800" dirty="0" err="1">
                <a:solidFill>
                  <a:srgbClr val="FF3300"/>
                </a:solidFill>
              </a:rPr>
              <a:t>nghĩa</a:t>
            </a:r>
            <a:r>
              <a:rPr lang="en-US" sz="2800" dirty="0"/>
              <a:t>: </a:t>
            </a:r>
            <a:r>
              <a:rPr lang="en-US" sz="2800" dirty="0" err="1"/>
              <a:t>Hiểu</a:t>
            </a:r>
            <a:r>
              <a:rPr lang="en-US" sz="2800" dirty="0"/>
              <a:t> </a:t>
            </a:r>
            <a:r>
              <a:rPr lang="en-US" sz="2800" dirty="0" err="1"/>
              <a:t>là</a:t>
            </a:r>
            <a:r>
              <a:rPr lang="en-US" sz="2800" dirty="0"/>
              <a:t> </a:t>
            </a:r>
            <a:r>
              <a:rPr lang="en-US" sz="2800" dirty="0" err="1"/>
              <a:t>năng</a:t>
            </a:r>
            <a:r>
              <a:rPr lang="en-US" sz="2800" dirty="0"/>
              <a:t> </a:t>
            </a:r>
            <a:r>
              <a:rPr lang="en-US" sz="2800" dirty="0" err="1"/>
              <a:t>lực</a:t>
            </a:r>
            <a:r>
              <a:rPr lang="en-US" sz="2800" dirty="0"/>
              <a:t> </a:t>
            </a:r>
            <a:r>
              <a:rPr lang="en-US" sz="2800" dirty="0" err="1"/>
              <a:t>hiểu</a:t>
            </a:r>
            <a:r>
              <a:rPr lang="en-US" sz="2800" dirty="0"/>
              <a:t> </a:t>
            </a:r>
            <a:r>
              <a:rPr lang="en-US" sz="2800" dirty="0" err="1"/>
              <a:t>và</a:t>
            </a:r>
            <a:r>
              <a:rPr lang="en-US" sz="2800" dirty="0"/>
              <a:t> </a:t>
            </a:r>
            <a:r>
              <a:rPr lang="en-US" sz="2800" dirty="0" err="1"/>
              <a:t>giải</a:t>
            </a:r>
            <a:r>
              <a:rPr lang="en-US" sz="2800" dirty="0"/>
              <a:t> </a:t>
            </a:r>
            <a:r>
              <a:rPr lang="en-US" sz="2800" dirty="0" err="1"/>
              <a:t>thích</a:t>
            </a:r>
            <a:r>
              <a:rPr lang="en-US" sz="2800" dirty="0"/>
              <a:t> </a:t>
            </a:r>
            <a:r>
              <a:rPr lang="en-US" sz="2800" dirty="0" err="1"/>
              <a:t>các</a:t>
            </a:r>
            <a:r>
              <a:rPr lang="en-US" sz="2800" dirty="0"/>
              <a:t> </a:t>
            </a:r>
            <a:r>
              <a:rPr lang="en-US" sz="2800" dirty="0" err="1"/>
              <a:t>thông</a:t>
            </a:r>
            <a:r>
              <a:rPr lang="en-US" sz="2800" dirty="0"/>
              <a:t> tin </a:t>
            </a:r>
            <a:r>
              <a:rPr lang="en-US" sz="2800" dirty="0" err="1"/>
              <a:t>được</a:t>
            </a:r>
            <a:r>
              <a:rPr lang="en-US" sz="2800" dirty="0"/>
              <a:t> </a:t>
            </a:r>
            <a:r>
              <a:rPr lang="en-US" sz="2800" dirty="0" err="1"/>
              <a:t>học</a:t>
            </a:r>
            <a:r>
              <a:rPr lang="en-US" sz="2800" dirty="0"/>
              <a:t>.</a:t>
            </a:r>
          </a:p>
          <a:p>
            <a:pPr marL="533400" indent="-533400">
              <a:buFontTx/>
              <a:buChar char="•"/>
            </a:pPr>
            <a:r>
              <a:rPr lang="en-US" sz="2800" dirty="0" err="1">
                <a:solidFill>
                  <a:srgbClr val="FF3300"/>
                </a:solidFill>
              </a:rPr>
              <a:t>Các</a:t>
            </a:r>
            <a:r>
              <a:rPr lang="en-US" sz="2800" dirty="0">
                <a:solidFill>
                  <a:srgbClr val="FF3300"/>
                </a:solidFill>
              </a:rPr>
              <a:t> </a:t>
            </a:r>
            <a:r>
              <a:rPr lang="en-US" sz="2800" dirty="0" err="1">
                <a:solidFill>
                  <a:srgbClr val="FF3300"/>
                </a:solidFill>
              </a:rPr>
              <a:t>động</a:t>
            </a:r>
            <a:r>
              <a:rPr lang="en-US" sz="2800" dirty="0">
                <a:solidFill>
                  <a:srgbClr val="FF3300"/>
                </a:solidFill>
              </a:rPr>
              <a:t> </a:t>
            </a:r>
            <a:r>
              <a:rPr lang="en-US" sz="2800" dirty="0" err="1">
                <a:solidFill>
                  <a:srgbClr val="FF3300"/>
                </a:solidFill>
              </a:rPr>
              <a:t>từ</a:t>
            </a:r>
            <a:r>
              <a:rPr lang="en-US" sz="2800" dirty="0">
                <a:solidFill>
                  <a:srgbClr val="FF3300"/>
                </a:solidFill>
              </a:rPr>
              <a:t> </a:t>
            </a:r>
            <a:r>
              <a:rPr lang="en-US" sz="2800" dirty="0" err="1">
                <a:solidFill>
                  <a:srgbClr val="FF3300"/>
                </a:solidFill>
              </a:rPr>
              <a:t>khởi</a:t>
            </a:r>
            <a:r>
              <a:rPr lang="en-US" sz="2800" dirty="0">
                <a:solidFill>
                  <a:srgbClr val="FF3300"/>
                </a:solidFill>
              </a:rPr>
              <a:t> </a:t>
            </a:r>
            <a:r>
              <a:rPr lang="en-US" sz="2800" dirty="0" err="1">
                <a:solidFill>
                  <a:srgbClr val="FF3300"/>
                </a:solidFill>
              </a:rPr>
              <a:t>đầu</a:t>
            </a:r>
            <a:r>
              <a:rPr lang="en-US" sz="2800" dirty="0">
                <a:solidFill>
                  <a:srgbClr val="FF3300"/>
                </a:solidFill>
              </a:rPr>
              <a:t> </a:t>
            </a:r>
            <a:r>
              <a:rPr lang="en-US" sz="2800" dirty="0" err="1">
                <a:solidFill>
                  <a:srgbClr val="FF3300"/>
                </a:solidFill>
              </a:rPr>
              <a:t>thường</a:t>
            </a:r>
            <a:r>
              <a:rPr lang="en-US" sz="2800" dirty="0">
                <a:solidFill>
                  <a:srgbClr val="FF3300"/>
                </a:solidFill>
              </a:rPr>
              <a:t> </a:t>
            </a:r>
            <a:r>
              <a:rPr lang="en-US" sz="2800" dirty="0" err="1">
                <a:solidFill>
                  <a:srgbClr val="FF3300"/>
                </a:solidFill>
              </a:rPr>
              <a:t>dùng</a:t>
            </a:r>
            <a:r>
              <a:rPr lang="en-US" sz="2800" dirty="0"/>
              <a:t>: </a:t>
            </a:r>
            <a:r>
              <a:rPr lang="en-US" sz="2800" i="1" dirty="0" err="1"/>
              <a:t>liên</a:t>
            </a:r>
            <a:r>
              <a:rPr lang="en-US" sz="2800" i="1" dirty="0"/>
              <a:t> </a:t>
            </a:r>
            <a:r>
              <a:rPr lang="en-US" sz="2800" i="1" dirty="0" err="1"/>
              <a:t>kết</a:t>
            </a:r>
            <a:r>
              <a:rPr lang="en-US" sz="2800" i="1" dirty="0"/>
              <a:t>, </a:t>
            </a:r>
            <a:r>
              <a:rPr lang="en-US" sz="2800" i="1" dirty="0" err="1"/>
              <a:t>thay</a:t>
            </a:r>
            <a:r>
              <a:rPr lang="en-US" sz="2800" i="1" dirty="0"/>
              <a:t> </a:t>
            </a:r>
            <a:r>
              <a:rPr lang="en-US" sz="2800" i="1" dirty="0" err="1"/>
              <a:t>đổi,phân</a:t>
            </a:r>
            <a:r>
              <a:rPr lang="en-US" sz="2800" i="1" dirty="0"/>
              <a:t> </a:t>
            </a:r>
            <a:r>
              <a:rPr lang="en-US" sz="2800" i="1" dirty="0" err="1"/>
              <a:t>loại</a:t>
            </a:r>
            <a:r>
              <a:rPr lang="en-US" sz="2800" i="1" dirty="0"/>
              <a:t>, </a:t>
            </a:r>
            <a:r>
              <a:rPr lang="en-US" sz="2800" i="1" dirty="0" err="1"/>
              <a:t>làm</a:t>
            </a:r>
            <a:r>
              <a:rPr lang="en-US" sz="2800" i="1" dirty="0"/>
              <a:t> </a:t>
            </a:r>
            <a:r>
              <a:rPr lang="en-US" sz="2800" i="1" dirty="0" err="1"/>
              <a:t>rõ</a:t>
            </a:r>
            <a:r>
              <a:rPr lang="en-US" sz="2800" i="1" dirty="0"/>
              <a:t>, </a:t>
            </a:r>
            <a:r>
              <a:rPr lang="en-US" sz="2800" i="1" dirty="0" err="1"/>
              <a:t>kiến</a:t>
            </a:r>
            <a:r>
              <a:rPr lang="en-US" sz="2800" i="1" dirty="0"/>
              <a:t> </a:t>
            </a:r>
            <a:r>
              <a:rPr lang="en-US" sz="2800" i="1" dirty="0" err="1"/>
              <a:t>tạo</a:t>
            </a:r>
            <a:r>
              <a:rPr lang="en-US" sz="2800" i="1" dirty="0"/>
              <a:t>, </a:t>
            </a:r>
            <a:r>
              <a:rPr lang="en-US" sz="2800" i="1" dirty="0" err="1"/>
              <a:t>phân</a:t>
            </a:r>
            <a:r>
              <a:rPr lang="en-US" sz="2800" i="1" dirty="0"/>
              <a:t> </a:t>
            </a:r>
            <a:r>
              <a:rPr lang="en-US" sz="2800" i="1" dirty="0" err="1"/>
              <a:t>biệt</a:t>
            </a:r>
            <a:r>
              <a:rPr lang="en-US" sz="2800" i="1" dirty="0"/>
              <a:t>, </a:t>
            </a:r>
            <a:r>
              <a:rPr lang="en-US" sz="2800" i="1" dirty="0" err="1"/>
              <a:t>tương</a:t>
            </a:r>
            <a:r>
              <a:rPr lang="en-US" sz="2800" i="1" dirty="0"/>
              <a:t> </a:t>
            </a:r>
            <a:r>
              <a:rPr lang="en-US" sz="2800" i="1" dirty="0" err="1"/>
              <a:t>phản</a:t>
            </a:r>
            <a:r>
              <a:rPr lang="en-US" sz="2800" i="1" dirty="0"/>
              <a:t>, </a:t>
            </a:r>
            <a:r>
              <a:rPr lang="en-US" sz="2800" i="1" dirty="0" err="1"/>
              <a:t>giải</a:t>
            </a:r>
            <a:r>
              <a:rPr lang="en-US" sz="2800" i="1" dirty="0"/>
              <a:t> </a:t>
            </a:r>
            <a:r>
              <a:rPr lang="en-US" sz="2800" i="1" dirty="0" err="1"/>
              <a:t>mã</a:t>
            </a:r>
            <a:r>
              <a:rPr lang="en-US" sz="2800" i="1" dirty="0"/>
              <a:t>, </a:t>
            </a:r>
            <a:r>
              <a:rPr lang="en-US" sz="2800" i="1" dirty="0" err="1"/>
              <a:t>mô</a:t>
            </a:r>
            <a:r>
              <a:rPr lang="en-US" sz="2800" i="1" dirty="0"/>
              <a:t> </a:t>
            </a:r>
            <a:r>
              <a:rPr lang="en-US" sz="2800" i="1" dirty="0" err="1"/>
              <a:t>tả</a:t>
            </a:r>
            <a:r>
              <a:rPr lang="en-US" sz="2800" i="1" dirty="0"/>
              <a:t>, </a:t>
            </a:r>
            <a:r>
              <a:rPr lang="en-US" sz="2800" i="1" dirty="0" err="1"/>
              <a:t>làm</a:t>
            </a:r>
            <a:r>
              <a:rPr lang="en-US" sz="2800" i="1" dirty="0"/>
              <a:t> </a:t>
            </a:r>
            <a:r>
              <a:rPr lang="en-US" sz="2800" i="1" dirty="0" err="1"/>
              <a:t>khác</a:t>
            </a:r>
            <a:r>
              <a:rPr lang="en-US" sz="2800" i="1" dirty="0"/>
              <a:t>, </a:t>
            </a:r>
            <a:r>
              <a:rPr lang="en-US" sz="2800" i="1" dirty="0" err="1"/>
              <a:t>thảo</a:t>
            </a:r>
            <a:r>
              <a:rPr lang="en-US" sz="2800" i="1" dirty="0"/>
              <a:t> </a:t>
            </a:r>
            <a:r>
              <a:rPr lang="en-US" sz="2800" i="1" dirty="0" err="1"/>
              <a:t>luận</a:t>
            </a:r>
            <a:r>
              <a:rPr lang="en-US" sz="2800" i="1" dirty="0"/>
              <a:t>, </a:t>
            </a:r>
            <a:r>
              <a:rPr lang="en-US" sz="2800" i="1" dirty="0" err="1"/>
              <a:t>lượng</a:t>
            </a:r>
            <a:r>
              <a:rPr lang="en-US" sz="2800" i="1" dirty="0"/>
              <a:t> </a:t>
            </a:r>
            <a:r>
              <a:rPr lang="en-US" sz="2800" i="1" dirty="0" err="1"/>
              <a:t>giá</a:t>
            </a:r>
            <a:r>
              <a:rPr lang="en-US" sz="2800" i="1" dirty="0"/>
              <a:t>, </a:t>
            </a:r>
            <a:r>
              <a:rPr lang="en-US" sz="2800" i="1" dirty="0" err="1"/>
              <a:t>giải</a:t>
            </a:r>
            <a:r>
              <a:rPr lang="en-US" sz="2800" i="1" dirty="0"/>
              <a:t> </a:t>
            </a:r>
            <a:r>
              <a:rPr lang="en-US" sz="2800" i="1" dirty="0" err="1"/>
              <a:t>thích</a:t>
            </a:r>
            <a:r>
              <a:rPr lang="en-US" sz="2800" i="1" dirty="0"/>
              <a:t>, </a:t>
            </a:r>
            <a:r>
              <a:rPr lang="en-US" sz="2800" i="1" dirty="0" err="1"/>
              <a:t>thể</a:t>
            </a:r>
            <a:r>
              <a:rPr lang="en-US" sz="2800" i="1" dirty="0"/>
              <a:t> </a:t>
            </a:r>
            <a:r>
              <a:rPr lang="en-US" sz="2800" i="1" dirty="0" err="1"/>
              <a:t>hiện</a:t>
            </a:r>
            <a:r>
              <a:rPr lang="en-US" sz="2800" i="1" dirty="0"/>
              <a:t>, </a:t>
            </a:r>
            <a:r>
              <a:rPr lang="en-US" sz="2800" i="1" dirty="0" err="1"/>
              <a:t>mở</a:t>
            </a:r>
            <a:r>
              <a:rPr lang="en-US" sz="2800" i="1" dirty="0"/>
              <a:t> </a:t>
            </a:r>
            <a:r>
              <a:rPr lang="en-US" sz="2800" i="1" dirty="0" err="1"/>
              <a:t>rộng</a:t>
            </a:r>
            <a:r>
              <a:rPr lang="en-US" sz="2800" i="1" dirty="0"/>
              <a:t>, </a:t>
            </a:r>
            <a:r>
              <a:rPr lang="en-US" sz="2800" i="1" dirty="0" err="1"/>
              <a:t>khái</a:t>
            </a:r>
            <a:r>
              <a:rPr lang="en-US" sz="2800" i="1" dirty="0"/>
              <a:t> </a:t>
            </a:r>
            <a:r>
              <a:rPr lang="en-US" sz="2800" i="1" dirty="0" err="1"/>
              <a:t>quát</a:t>
            </a:r>
            <a:r>
              <a:rPr lang="en-US" sz="2800" i="1" dirty="0"/>
              <a:t> </a:t>
            </a:r>
            <a:r>
              <a:rPr lang="en-US" sz="2800" i="1" dirty="0" err="1"/>
              <a:t>hóa</a:t>
            </a:r>
            <a:r>
              <a:rPr lang="en-US" sz="2800" i="1" dirty="0"/>
              <a:t>, minh </a:t>
            </a:r>
            <a:r>
              <a:rPr lang="en-US" sz="2800" i="1" dirty="0" err="1"/>
              <a:t>họa</a:t>
            </a:r>
            <a:r>
              <a:rPr lang="en-US" sz="2800" i="1" dirty="0"/>
              <a:t>, </a:t>
            </a:r>
            <a:r>
              <a:rPr lang="en-US" sz="2800" i="1" dirty="0" err="1"/>
              <a:t>suy</a:t>
            </a:r>
            <a:r>
              <a:rPr lang="en-US" sz="2800" i="1" dirty="0"/>
              <a:t> </a:t>
            </a:r>
            <a:r>
              <a:rPr lang="en-US" sz="2800" i="1" dirty="0" err="1"/>
              <a:t>luận</a:t>
            </a:r>
            <a:r>
              <a:rPr lang="en-US" sz="2800" i="1" dirty="0"/>
              <a:t>, </a:t>
            </a:r>
            <a:r>
              <a:rPr lang="en-US" sz="2800" i="1" dirty="0" err="1"/>
              <a:t>báo</a:t>
            </a:r>
            <a:r>
              <a:rPr lang="en-US" sz="2800" i="1" dirty="0"/>
              <a:t> </a:t>
            </a:r>
            <a:r>
              <a:rPr lang="en-US" sz="2800" i="1" dirty="0" err="1"/>
              <a:t>cáo</a:t>
            </a:r>
            <a:r>
              <a:rPr lang="en-US" sz="2800" i="1" dirty="0"/>
              <a:t>, </a:t>
            </a:r>
            <a:r>
              <a:rPr lang="en-US" sz="2800" i="1" dirty="0" err="1"/>
              <a:t>giải</a:t>
            </a:r>
            <a:r>
              <a:rPr lang="en-US" sz="2800" i="1" dirty="0"/>
              <a:t> </a:t>
            </a:r>
            <a:r>
              <a:rPr lang="en-US" sz="2800" i="1" dirty="0" err="1"/>
              <a:t>quyết</a:t>
            </a:r>
            <a:r>
              <a:rPr lang="en-US" sz="2800" i="1" dirty="0"/>
              <a:t>, </a:t>
            </a:r>
            <a:r>
              <a:rPr lang="en-US" sz="2800" i="1" dirty="0" err="1"/>
              <a:t>xem</a:t>
            </a:r>
            <a:r>
              <a:rPr lang="en-US" sz="2800" i="1" dirty="0"/>
              <a:t> </a:t>
            </a:r>
            <a:r>
              <a:rPr lang="en-US" sz="2800" i="1" dirty="0" err="1"/>
              <a:t>xét</a:t>
            </a:r>
            <a:r>
              <a:rPr lang="en-US" sz="2800" i="1" dirty="0"/>
              <a:t>, </a:t>
            </a:r>
            <a:r>
              <a:rPr lang="en-US" sz="2800" i="1" dirty="0" err="1"/>
              <a:t>thay</a:t>
            </a:r>
            <a:r>
              <a:rPr lang="en-US" sz="2800" i="1" dirty="0"/>
              <a:t> </a:t>
            </a:r>
            <a:r>
              <a:rPr lang="en-US" sz="2800" i="1" dirty="0" err="1"/>
              <a:t>đổi</a:t>
            </a:r>
            <a:r>
              <a:rPr lang="en-US" sz="2800" i="1" dirty="0"/>
              <a:t>,…</a:t>
            </a:r>
          </a:p>
          <a:p>
            <a:pPr marL="533400" indent="-533400">
              <a:buFontTx/>
              <a:buChar char="•"/>
            </a:pPr>
            <a:r>
              <a:rPr lang="en-US" sz="2800" dirty="0" err="1">
                <a:solidFill>
                  <a:srgbClr val="FF3300"/>
                </a:solidFill>
              </a:rPr>
              <a:t>Vài</a:t>
            </a:r>
            <a:r>
              <a:rPr lang="en-US" sz="2800" dirty="0">
                <a:solidFill>
                  <a:srgbClr val="FF3300"/>
                </a:solidFill>
              </a:rPr>
              <a:t> </a:t>
            </a:r>
            <a:r>
              <a:rPr lang="en-US" sz="2800" dirty="0" err="1">
                <a:solidFill>
                  <a:srgbClr val="FF3300"/>
                </a:solidFill>
              </a:rPr>
              <a:t>ví</a:t>
            </a:r>
            <a:r>
              <a:rPr lang="en-US" sz="2800" dirty="0">
                <a:solidFill>
                  <a:srgbClr val="FF3300"/>
                </a:solidFill>
              </a:rPr>
              <a:t> </a:t>
            </a:r>
            <a:r>
              <a:rPr lang="en-US" sz="2800" dirty="0" err="1">
                <a:solidFill>
                  <a:srgbClr val="FF3300"/>
                </a:solidFill>
              </a:rPr>
              <a:t>dụ</a:t>
            </a:r>
            <a:r>
              <a:rPr lang="en-US" sz="2800" dirty="0">
                <a:solidFill>
                  <a:srgbClr val="FF3300"/>
                </a:solidFill>
              </a:rPr>
              <a:t> </a:t>
            </a:r>
            <a:r>
              <a:rPr lang="en-US" sz="2800" dirty="0" err="1">
                <a:solidFill>
                  <a:srgbClr val="FF3300"/>
                </a:solidFill>
              </a:rPr>
              <a:t>chuẩn</a:t>
            </a:r>
            <a:r>
              <a:rPr lang="en-US" sz="2800" dirty="0">
                <a:solidFill>
                  <a:srgbClr val="FF3300"/>
                </a:solidFill>
              </a:rPr>
              <a:t> </a:t>
            </a:r>
            <a:r>
              <a:rPr lang="en-US" sz="2800" dirty="0" err="1">
                <a:solidFill>
                  <a:srgbClr val="FF3300"/>
                </a:solidFill>
              </a:rPr>
              <a:t>đầu</a:t>
            </a:r>
            <a:r>
              <a:rPr lang="en-US" sz="2800" dirty="0">
                <a:solidFill>
                  <a:srgbClr val="FF3300"/>
                </a:solidFill>
              </a:rPr>
              <a:t> </a:t>
            </a:r>
            <a:r>
              <a:rPr lang="en-US" sz="2800" dirty="0" err="1">
                <a:solidFill>
                  <a:srgbClr val="FF3300"/>
                </a:solidFill>
              </a:rPr>
              <a:t>ra</a:t>
            </a:r>
            <a:r>
              <a:rPr lang="en-US" sz="2800" dirty="0"/>
              <a:t>:  </a:t>
            </a:r>
          </a:p>
          <a:p>
            <a:pPr marL="533400" indent="-533400">
              <a:buFontTx/>
              <a:buNone/>
            </a:pPr>
            <a:r>
              <a:rPr lang="en-US" sz="2800" dirty="0"/>
              <a:t>	- </a:t>
            </a:r>
            <a:r>
              <a:rPr lang="en-US" sz="2800" u="sng" dirty="0" err="1"/>
              <a:t>Phân</a:t>
            </a:r>
            <a:r>
              <a:rPr lang="en-US" sz="2800" u="sng" dirty="0"/>
              <a:t> </a:t>
            </a:r>
            <a:r>
              <a:rPr lang="en-US" sz="2800" u="sng" dirty="0" err="1"/>
              <a:t>biệt</a:t>
            </a:r>
            <a:r>
              <a:rPr lang="en-US" sz="2800" dirty="0"/>
              <a:t> </a:t>
            </a:r>
            <a:r>
              <a:rPr lang="vi-VN" sz="2800" dirty="0" smtClean="0"/>
              <a:t>vần oanh và oách</a:t>
            </a:r>
            <a:endParaRPr lang="en-US" sz="2800" dirty="0"/>
          </a:p>
          <a:p>
            <a:pPr marL="533400" indent="-533400">
              <a:buFontTx/>
              <a:buNone/>
            </a:pPr>
            <a:r>
              <a:rPr lang="en-US" sz="2800" dirty="0"/>
              <a:t>	- </a:t>
            </a:r>
            <a:r>
              <a:rPr lang="en-US" sz="2800" u="sng" dirty="0" err="1"/>
              <a:t>Giải</a:t>
            </a:r>
            <a:r>
              <a:rPr lang="en-US" sz="2800" u="sng" dirty="0"/>
              <a:t> </a:t>
            </a:r>
            <a:r>
              <a:rPr lang="en-US" sz="2800" u="sng" dirty="0" err="1"/>
              <a:t>thích</a:t>
            </a:r>
            <a:r>
              <a:rPr lang="en-US" sz="2800" dirty="0"/>
              <a:t> </a:t>
            </a:r>
            <a:r>
              <a:rPr lang="vi-VN" sz="2800" dirty="0" smtClean="0"/>
              <a:t>tại sao có cầu vồng</a:t>
            </a:r>
            <a:endParaRPr lang="en-US" sz="2800" dirty="0"/>
          </a:p>
          <a:p>
            <a:pPr marL="533400" indent="-533400">
              <a:buFontTx/>
              <a:buNone/>
            </a:pPr>
            <a:r>
              <a:rPr lang="en-US" sz="2800" dirty="0"/>
              <a:t>	- </a:t>
            </a:r>
            <a:r>
              <a:rPr lang="en-US" sz="2800" u="sng" dirty="0" err="1"/>
              <a:t>Thảo</a:t>
            </a:r>
            <a:r>
              <a:rPr lang="en-US" sz="2800" u="sng" dirty="0"/>
              <a:t> </a:t>
            </a:r>
            <a:r>
              <a:rPr lang="en-US" sz="2800" u="sng" dirty="0" err="1"/>
              <a:t>luận</a:t>
            </a:r>
            <a:r>
              <a:rPr lang="en-US" sz="2800" dirty="0"/>
              <a:t> </a:t>
            </a:r>
            <a:r>
              <a:rPr lang="en-US" sz="2800" dirty="0" err="1"/>
              <a:t>về</a:t>
            </a:r>
            <a:r>
              <a:rPr lang="en-US" sz="2800" dirty="0"/>
              <a:t> </a:t>
            </a:r>
            <a:r>
              <a:rPr lang="en-US" sz="2800" dirty="0" err="1"/>
              <a:t>nguyên</a:t>
            </a:r>
            <a:r>
              <a:rPr lang="en-US" sz="2800" dirty="0"/>
              <a:t> </a:t>
            </a:r>
            <a:r>
              <a:rPr lang="en-US" sz="2800" dirty="0" err="1"/>
              <a:t>nhân</a:t>
            </a:r>
            <a:r>
              <a:rPr lang="en-US" sz="2800" dirty="0"/>
              <a:t> </a:t>
            </a:r>
            <a:r>
              <a:rPr lang="vi-VN" sz="2800" dirty="0" smtClean="0"/>
              <a:t>gây ra lũ lụt</a:t>
            </a:r>
            <a:endParaRPr lang="en-GB" dirty="0"/>
          </a:p>
        </p:txBody>
      </p:sp>
      <p:sp>
        <p:nvSpPr>
          <p:cNvPr id="2" name="Title 1"/>
          <p:cNvSpPr>
            <a:spLocks noGrp="1"/>
          </p:cNvSpPr>
          <p:nvPr>
            <p:ph type="title"/>
          </p:nvPr>
        </p:nvSpPr>
        <p:spPr>
          <a:xfrm>
            <a:off x="609600" y="381000"/>
            <a:ext cx="8382000" cy="1371600"/>
          </a:xfrm>
        </p:spPr>
        <p:txBody>
          <a:bodyPr>
            <a:normAutofit fontScale="90000"/>
          </a:bodyPr>
          <a:lstStyle/>
          <a:p>
            <a:r>
              <a:rPr lang="vi-VN" sz="4400" dirty="0" smtClean="0"/>
              <a:t>Cấp độ 2:</a:t>
            </a:r>
            <a:r>
              <a:rPr lang="en-US" sz="4400" u="sng" dirty="0" err="1"/>
              <a:t>Hiểu</a:t>
            </a:r>
            <a:r>
              <a:rPr lang="en-US" sz="4400" u="sng" dirty="0"/>
              <a:t> (</a:t>
            </a:r>
            <a:r>
              <a:rPr lang="en-US" sz="4400" u="sng" dirty="0" err="1"/>
              <a:t>Comprehention</a:t>
            </a:r>
            <a:r>
              <a:rPr lang="en-US" sz="4400" u="sng" dirty="0"/>
              <a:t>)</a:t>
            </a:r>
            <a:r>
              <a:rPr lang="en-US" sz="4400" dirty="0"/>
              <a:t>:</a:t>
            </a:r>
            <a:r>
              <a:rPr lang="en-US" sz="5400" dirty="0"/>
              <a:t/>
            </a:r>
            <a:br>
              <a:rPr lang="en-US" sz="5400" dirty="0"/>
            </a:br>
            <a:endParaRPr lang="en-GB" dirty="0"/>
          </a:p>
        </p:txBody>
      </p:sp>
    </p:spTree>
    <p:extLst>
      <p:ext uri="{BB962C8B-B14F-4D97-AF65-F5344CB8AC3E}">
        <p14:creationId xmlns:p14="http://schemas.microsoft.com/office/powerpoint/2010/main" val="275226115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09800"/>
            <a:ext cx="8534400" cy="4191000"/>
          </a:xfrm>
        </p:spPr>
        <p:txBody>
          <a:bodyPr>
            <a:normAutofit fontScale="92500" lnSpcReduction="20000"/>
          </a:bodyPr>
          <a:lstStyle/>
          <a:p>
            <a:pPr marL="533400" indent="-533400">
              <a:buFontTx/>
              <a:buChar char="•"/>
            </a:pPr>
            <a:r>
              <a:rPr lang="en-US" sz="2800" dirty="0" err="1" smtClean="0">
                <a:solidFill>
                  <a:srgbClr val="FF3300"/>
                </a:solidFill>
              </a:rPr>
              <a:t>Định</a:t>
            </a:r>
            <a:r>
              <a:rPr lang="en-US" sz="2800" dirty="0" smtClean="0">
                <a:solidFill>
                  <a:srgbClr val="FF3300"/>
                </a:solidFill>
              </a:rPr>
              <a:t> </a:t>
            </a:r>
            <a:r>
              <a:rPr lang="en-US" sz="2800" dirty="0" err="1">
                <a:solidFill>
                  <a:srgbClr val="FF3300"/>
                </a:solidFill>
              </a:rPr>
              <a:t>nghĩa</a:t>
            </a:r>
            <a:r>
              <a:rPr lang="en-US" sz="2800" dirty="0">
                <a:solidFill>
                  <a:srgbClr val="FF3300"/>
                </a:solidFill>
              </a:rPr>
              <a:t>:</a:t>
            </a:r>
            <a:r>
              <a:rPr lang="en-US" sz="2800" dirty="0"/>
              <a:t> </a:t>
            </a:r>
            <a:r>
              <a:rPr lang="en-US" sz="2800" dirty="0" err="1"/>
              <a:t>Ứng</a:t>
            </a:r>
            <a:r>
              <a:rPr lang="en-US" sz="2800" dirty="0"/>
              <a:t> </a:t>
            </a:r>
            <a:r>
              <a:rPr lang="en-US" sz="2800" dirty="0" err="1"/>
              <a:t>dụng</a:t>
            </a:r>
            <a:r>
              <a:rPr lang="en-US" sz="2800" dirty="0"/>
              <a:t> </a:t>
            </a:r>
            <a:r>
              <a:rPr lang="en-US" sz="2800" dirty="0" err="1"/>
              <a:t>là</a:t>
            </a:r>
            <a:r>
              <a:rPr lang="en-US" sz="2800" dirty="0"/>
              <a:t> </a:t>
            </a:r>
            <a:r>
              <a:rPr lang="en-US" sz="2800" dirty="0" err="1"/>
              <a:t>năng</a:t>
            </a:r>
            <a:r>
              <a:rPr lang="en-US" sz="2800" dirty="0"/>
              <a:t> </a:t>
            </a:r>
            <a:r>
              <a:rPr lang="en-US" sz="2800" dirty="0" err="1"/>
              <a:t>lực</a:t>
            </a:r>
            <a:r>
              <a:rPr lang="en-US" sz="2800" dirty="0"/>
              <a:t> </a:t>
            </a:r>
            <a:r>
              <a:rPr lang="en-US" sz="2800" dirty="0" err="1"/>
              <a:t>vận</a:t>
            </a:r>
            <a:r>
              <a:rPr lang="en-US" sz="2800" dirty="0"/>
              <a:t> </a:t>
            </a:r>
            <a:r>
              <a:rPr lang="en-US" sz="2800" dirty="0" err="1"/>
              <a:t>dụng</a:t>
            </a:r>
            <a:r>
              <a:rPr lang="en-US" sz="2800" dirty="0"/>
              <a:t> </a:t>
            </a:r>
            <a:r>
              <a:rPr lang="en-US" sz="2800" dirty="0" err="1"/>
              <a:t>các</a:t>
            </a:r>
            <a:r>
              <a:rPr lang="en-US" sz="2800" dirty="0"/>
              <a:t> </a:t>
            </a:r>
            <a:r>
              <a:rPr lang="en-US" sz="2800" dirty="0" err="1"/>
              <a:t>tài</a:t>
            </a:r>
            <a:r>
              <a:rPr lang="en-US" sz="2800" dirty="0"/>
              <a:t> </a:t>
            </a:r>
            <a:r>
              <a:rPr lang="en-US" sz="2800" dirty="0" err="1"/>
              <a:t>liệu</a:t>
            </a:r>
            <a:r>
              <a:rPr lang="en-US" sz="2800" dirty="0"/>
              <a:t> </a:t>
            </a:r>
            <a:r>
              <a:rPr lang="en-US" sz="2800" dirty="0" err="1"/>
              <a:t>được</a:t>
            </a:r>
            <a:r>
              <a:rPr lang="en-US" sz="2800" dirty="0"/>
              <a:t> </a:t>
            </a:r>
            <a:r>
              <a:rPr lang="en-US" sz="2800" dirty="0" err="1"/>
              <a:t>học</a:t>
            </a:r>
            <a:r>
              <a:rPr lang="en-US" sz="2800" dirty="0"/>
              <a:t> </a:t>
            </a:r>
            <a:r>
              <a:rPr lang="en-US" sz="2800" dirty="0" err="1"/>
              <a:t>vào</a:t>
            </a:r>
            <a:r>
              <a:rPr lang="en-US" sz="2800" dirty="0"/>
              <a:t> </a:t>
            </a:r>
            <a:r>
              <a:rPr lang="en-US" sz="2800" dirty="0" err="1"/>
              <a:t>những</a:t>
            </a:r>
            <a:r>
              <a:rPr lang="en-US" sz="2800" dirty="0"/>
              <a:t> </a:t>
            </a:r>
            <a:r>
              <a:rPr lang="en-US" sz="2800" dirty="0" err="1"/>
              <a:t>tình</a:t>
            </a:r>
            <a:r>
              <a:rPr lang="en-US" sz="2800" dirty="0"/>
              <a:t> </a:t>
            </a:r>
            <a:r>
              <a:rPr lang="en-US" sz="2800" dirty="0" err="1"/>
              <a:t>huống</a:t>
            </a:r>
            <a:r>
              <a:rPr lang="en-US" sz="2800" dirty="0"/>
              <a:t> </a:t>
            </a:r>
            <a:r>
              <a:rPr lang="en-US" sz="2800" dirty="0" err="1"/>
              <a:t>mới</a:t>
            </a:r>
            <a:r>
              <a:rPr lang="en-US" sz="2800" dirty="0"/>
              <a:t>.</a:t>
            </a:r>
          </a:p>
          <a:p>
            <a:pPr marL="533400" indent="-533400">
              <a:buFontTx/>
              <a:buChar char="•"/>
            </a:pPr>
            <a:r>
              <a:rPr lang="en-US" sz="2800" dirty="0" err="1">
                <a:solidFill>
                  <a:srgbClr val="FF3300"/>
                </a:solidFill>
              </a:rPr>
              <a:t>Các</a:t>
            </a:r>
            <a:r>
              <a:rPr lang="en-US" sz="2800" dirty="0">
                <a:solidFill>
                  <a:srgbClr val="FF3300"/>
                </a:solidFill>
              </a:rPr>
              <a:t> </a:t>
            </a:r>
            <a:r>
              <a:rPr lang="en-US" sz="2800" dirty="0" err="1">
                <a:solidFill>
                  <a:srgbClr val="FF3300"/>
                </a:solidFill>
              </a:rPr>
              <a:t>động</a:t>
            </a:r>
            <a:r>
              <a:rPr lang="en-US" sz="2800" dirty="0">
                <a:solidFill>
                  <a:srgbClr val="FF3300"/>
                </a:solidFill>
              </a:rPr>
              <a:t> </a:t>
            </a:r>
            <a:r>
              <a:rPr lang="en-US" sz="2800" dirty="0" err="1">
                <a:solidFill>
                  <a:srgbClr val="FF3300"/>
                </a:solidFill>
              </a:rPr>
              <a:t>từ</a:t>
            </a:r>
            <a:r>
              <a:rPr lang="en-US" sz="2800" dirty="0">
                <a:solidFill>
                  <a:srgbClr val="FF3300"/>
                </a:solidFill>
              </a:rPr>
              <a:t> </a:t>
            </a:r>
            <a:r>
              <a:rPr lang="en-US" sz="2800" dirty="0" err="1">
                <a:solidFill>
                  <a:srgbClr val="FF3300"/>
                </a:solidFill>
              </a:rPr>
              <a:t>khởi</a:t>
            </a:r>
            <a:r>
              <a:rPr lang="en-US" sz="2800" dirty="0">
                <a:solidFill>
                  <a:srgbClr val="FF3300"/>
                </a:solidFill>
              </a:rPr>
              <a:t> </a:t>
            </a:r>
            <a:r>
              <a:rPr lang="en-US" sz="2800" dirty="0" err="1">
                <a:solidFill>
                  <a:srgbClr val="FF3300"/>
                </a:solidFill>
              </a:rPr>
              <a:t>đầu</a:t>
            </a:r>
            <a:r>
              <a:rPr lang="en-US" sz="2800" dirty="0">
                <a:solidFill>
                  <a:srgbClr val="FF3300"/>
                </a:solidFill>
              </a:rPr>
              <a:t> </a:t>
            </a:r>
            <a:r>
              <a:rPr lang="en-US" sz="2800" dirty="0" err="1">
                <a:solidFill>
                  <a:srgbClr val="FF3300"/>
                </a:solidFill>
              </a:rPr>
              <a:t>thường</a:t>
            </a:r>
            <a:r>
              <a:rPr lang="en-US" sz="2800" dirty="0">
                <a:solidFill>
                  <a:srgbClr val="FF3300"/>
                </a:solidFill>
              </a:rPr>
              <a:t> </a:t>
            </a:r>
            <a:r>
              <a:rPr lang="en-US" sz="2800" dirty="0" err="1">
                <a:solidFill>
                  <a:srgbClr val="FF3300"/>
                </a:solidFill>
              </a:rPr>
              <a:t>dùng</a:t>
            </a:r>
            <a:r>
              <a:rPr lang="en-US" sz="2800" dirty="0">
                <a:solidFill>
                  <a:srgbClr val="FF3300"/>
                </a:solidFill>
              </a:rPr>
              <a:t>:</a:t>
            </a:r>
            <a:r>
              <a:rPr lang="en-US" sz="2800" dirty="0"/>
              <a:t> </a:t>
            </a:r>
            <a:r>
              <a:rPr lang="en-US" sz="2800" i="1" dirty="0" err="1"/>
              <a:t>áp</a:t>
            </a:r>
            <a:r>
              <a:rPr lang="en-US" sz="2800" i="1" dirty="0"/>
              <a:t> </a:t>
            </a:r>
            <a:r>
              <a:rPr lang="en-US" sz="2800" i="1" dirty="0" err="1"/>
              <a:t>dụng</a:t>
            </a:r>
            <a:r>
              <a:rPr lang="en-US" sz="2800" i="1" dirty="0"/>
              <a:t>, </a:t>
            </a:r>
            <a:r>
              <a:rPr lang="en-US" sz="2800" i="1" dirty="0" err="1"/>
              <a:t>vận</a:t>
            </a:r>
            <a:r>
              <a:rPr lang="en-US" sz="2800" i="1" dirty="0"/>
              <a:t> </a:t>
            </a:r>
            <a:r>
              <a:rPr lang="en-US" sz="2800" i="1" dirty="0" err="1"/>
              <a:t>dụng</a:t>
            </a:r>
            <a:r>
              <a:rPr lang="en-US" sz="2800" i="1" dirty="0"/>
              <a:t>, </a:t>
            </a:r>
            <a:r>
              <a:rPr lang="en-US" sz="2800" i="1" dirty="0" err="1"/>
              <a:t>đánh</a:t>
            </a:r>
            <a:r>
              <a:rPr lang="en-US" sz="2800" i="1" dirty="0"/>
              <a:t> </a:t>
            </a:r>
            <a:r>
              <a:rPr lang="en-US" sz="2800" i="1" dirty="0" err="1"/>
              <a:t>giá</a:t>
            </a:r>
            <a:r>
              <a:rPr lang="en-US" sz="2800" i="1" dirty="0"/>
              <a:t>, </a:t>
            </a:r>
            <a:r>
              <a:rPr lang="en-US" sz="2800" i="1" dirty="0" err="1"/>
              <a:t>tính</a:t>
            </a:r>
            <a:r>
              <a:rPr lang="en-US" sz="2800" i="1" dirty="0"/>
              <a:t> </a:t>
            </a:r>
            <a:r>
              <a:rPr lang="en-US" sz="2800" i="1" dirty="0" err="1"/>
              <a:t>toán</a:t>
            </a:r>
            <a:r>
              <a:rPr lang="en-US" sz="2800" i="1" dirty="0"/>
              <a:t>, </a:t>
            </a:r>
            <a:r>
              <a:rPr lang="en-US" sz="2800" i="1" dirty="0" err="1"/>
              <a:t>thay</a:t>
            </a:r>
            <a:r>
              <a:rPr lang="en-US" sz="2800" i="1" dirty="0"/>
              <a:t> </a:t>
            </a:r>
            <a:r>
              <a:rPr lang="en-US" sz="2800" i="1" dirty="0" err="1"/>
              <a:t>đổi</a:t>
            </a:r>
            <a:r>
              <a:rPr lang="en-US" sz="2800" i="1" dirty="0"/>
              <a:t>, </a:t>
            </a:r>
            <a:r>
              <a:rPr lang="en-US" sz="2800" i="1" dirty="0" err="1"/>
              <a:t>chọn</a:t>
            </a:r>
            <a:r>
              <a:rPr lang="en-US" sz="2800" i="1" dirty="0"/>
              <a:t>, </a:t>
            </a:r>
            <a:r>
              <a:rPr lang="en-US" sz="2800" i="1" dirty="0" err="1"/>
              <a:t>hoàn</a:t>
            </a:r>
            <a:r>
              <a:rPr lang="en-US" sz="2800" i="1" dirty="0"/>
              <a:t> </a:t>
            </a:r>
            <a:r>
              <a:rPr lang="en-US" sz="2800" i="1" dirty="0" err="1"/>
              <a:t>tất</a:t>
            </a:r>
            <a:r>
              <a:rPr lang="en-US" sz="2800" i="1" dirty="0"/>
              <a:t>, </a:t>
            </a:r>
            <a:r>
              <a:rPr lang="en-US" sz="2800" i="1" dirty="0" err="1"/>
              <a:t>kiến</a:t>
            </a:r>
            <a:r>
              <a:rPr lang="en-US" sz="2800" i="1" dirty="0"/>
              <a:t> </a:t>
            </a:r>
            <a:r>
              <a:rPr lang="en-US" sz="2800" i="1" dirty="0" err="1"/>
              <a:t>tạo</a:t>
            </a:r>
            <a:r>
              <a:rPr lang="en-US" sz="2800" i="1" dirty="0"/>
              <a:t>, </a:t>
            </a:r>
            <a:r>
              <a:rPr lang="en-US" sz="2800" i="1" dirty="0" err="1"/>
              <a:t>chứng</a:t>
            </a:r>
            <a:r>
              <a:rPr lang="en-US" sz="2800" i="1" dirty="0"/>
              <a:t> minh, </a:t>
            </a:r>
            <a:r>
              <a:rPr lang="en-US" sz="2800" i="1" dirty="0" err="1"/>
              <a:t>phát</a:t>
            </a:r>
            <a:r>
              <a:rPr lang="en-US" sz="2800" i="1" dirty="0"/>
              <a:t> </a:t>
            </a:r>
            <a:r>
              <a:rPr lang="en-US" sz="2800" i="1" dirty="0" err="1"/>
              <a:t>triển</a:t>
            </a:r>
            <a:r>
              <a:rPr lang="en-US" sz="2800" i="1" dirty="0"/>
              <a:t>, </a:t>
            </a:r>
            <a:r>
              <a:rPr lang="en-US" sz="2800" i="1" dirty="0" err="1"/>
              <a:t>phát</a:t>
            </a:r>
            <a:r>
              <a:rPr lang="en-US" sz="2800" i="1" dirty="0"/>
              <a:t> </a:t>
            </a:r>
            <a:r>
              <a:rPr lang="en-US" sz="2800" i="1" dirty="0" err="1"/>
              <a:t>hiện</a:t>
            </a:r>
            <a:r>
              <a:rPr lang="en-US" sz="2800" i="1" dirty="0"/>
              <a:t>, </a:t>
            </a:r>
            <a:r>
              <a:rPr lang="en-US" sz="2800" i="1" dirty="0" err="1"/>
              <a:t>khai</a:t>
            </a:r>
            <a:r>
              <a:rPr lang="en-US" sz="2800" i="1" dirty="0"/>
              <a:t> </a:t>
            </a:r>
            <a:r>
              <a:rPr lang="en-US" sz="2800" i="1" dirty="0" err="1"/>
              <a:t>thác</a:t>
            </a:r>
            <a:r>
              <a:rPr lang="en-US" sz="2800" i="1" dirty="0"/>
              <a:t>, </a:t>
            </a:r>
            <a:r>
              <a:rPr lang="en-US" sz="2800" i="1" dirty="0" err="1"/>
              <a:t>kiểm</a:t>
            </a:r>
            <a:r>
              <a:rPr lang="en-US" sz="2800" i="1" dirty="0"/>
              <a:t> </a:t>
            </a:r>
            <a:r>
              <a:rPr lang="en-US" sz="2800" i="1" dirty="0" err="1"/>
              <a:t>tra</a:t>
            </a:r>
            <a:r>
              <a:rPr lang="en-US" sz="2800" i="1" dirty="0"/>
              <a:t>, </a:t>
            </a:r>
            <a:r>
              <a:rPr lang="en-US" sz="2800" i="1" dirty="0" err="1"/>
              <a:t>nhận</a:t>
            </a:r>
            <a:r>
              <a:rPr lang="en-US" sz="2800" i="1" dirty="0"/>
              <a:t> </a:t>
            </a:r>
            <a:r>
              <a:rPr lang="en-US" sz="2800" i="1" dirty="0" err="1"/>
              <a:t>biết</a:t>
            </a:r>
            <a:r>
              <a:rPr lang="en-US" sz="2800" i="1" dirty="0"/>
              <a:t>, minh </a:t>
            </a:r>
            <a:r>
              <a:rPr lang="en-US" sz="2800" i="1" dirty="0" err="1"/>
              <a:t>họa</a:t>
            </a:r>
            <a:r>
              <a:rPr lang="en-US" sz="2800" i="1" dirty="0"/>
              <a:t>, </a:t>
            </a:r>
            <a:r>
              <a:rPr lang="en-US" sz="2800" i="1" dirty="0" err="1"/>
              <a:t>giải</a:t>
            </a:r>
            <a:r>
              <a:rPr lang="en-US" sz="2800" i="1" dirty="0"/>
              <a:t> </a:t>
            </a:r>
            <a:r>
              <a:rPr lang="en-US" sz="2800" i="1" dirty="0" err="1"/>
              <a:t>nghĩa</a:t>
            </a:r>
            <a:r>
              <a:rPr lang="en-US" sz="2800" i="1" dirty="0"/>
              <a:t>, </a:t>
            </a:r>
            <a:r>
              <a:rPr lang="en-US" sz="2800" i="1" dirty="0" err="1"/>
              <a:t>điều</a:t>
            </a:r>
            <a:r>
              <a:rPr lang="en-US" sz="2800" i="1" dirty="0"/>
              <a:t> </a:t>
            </a:r>
            <a:r>
              <a:rPr lang="en-US" sz="2800" i="1" dirty="0" err="1"/>
              <a:t>chỉnh</a:t>
            </a:r>
            <a:r>
              <a:rPr lang="en-US" sz="2800" i="1" dirty="0"/>
              <a:t>, </a:t>
            </a:r>
            <a:r>
              <a:rPr lang="en-US" sz="2800" i="1" dirty="0" err="1"/>
              <a:t>điều</a:t>
            </a:r>
            <a:r>
              <a:rPr lang="en-US" sz="2800" i="1" dirty="0"/>
              <a:t> </a:t>
            </a:r>
            <a:r>
              <a:rPr lang="en-US" sz="2800" i="1" dirty="0" err="1"/>
              <a:t>khiển</a:t>
            </a:r>
            <a:r>
              <a:rPr lang="en-US" sz="2800" i="1" dirty="0"/>
              <a:t>, </a:t>
            </a:r>
            <a:r>
              <a:rPr lang="en-US" sz="2800" i="1" dirty="0" err="1"/>
              <a:t>vận</a:t>
            </a:r>
            <a:r>
              <a:rPr lang="en-US" sz="2800" i="1" dirty="0"/>
              <a:t> </a:t>
            </a:r>
            <a:r>
              <a:rPr lang="en-US" sz="2800" i="1" dirty="0" err="1"/>
              <a:t>hành</a:t>
            </a:r>
            <a:r>
              <a:rPr lang="en-US" sz="2800" i="1" dirty="0"/>
              <a:t>, </a:t>
            </a:r>
            <a:r>
              <a:rPr lang="en-US" sz="2800" i="1" dirty="0" err="1"/>
              <a:t>tổ</a:t>
            </a:r>
            <a:r>
              <a:rPr lang="en-US" sz="2800" i="1" dirty="0"/>
              <a:t> </a:t>
            </a:r>
            <a:r>
              <a:rPr lang="en-US" sz="2800" i="1" dirty="0" err="1"/>
              <a:t>chức</a:t>
            </a:r>
            <a:r>
              <a:rPr lang="en-US" sz="2800" i="1" dirty="0"/>
              <a:t>, </a:t>
            </a:r>
            <a:r>
              <a:rPr lang="en-US" sz="2800" i="1" dirty="0" err="1"/>
              <a:t>tạo</a:t>
            </a:r>
            <a:r>
              <a:rPr lang="en-US" sz="2800" i="1" dirty="0"/>
              <a:t> </a:t>
            </a:r>
            <a:r>
              <a:rPr lang="en-US" sz="2800" i="1" dirty="0" err="1"/>
              <a:t>ra</a:t>
            </a:r>
            <a:r>
              <a:rPr lang="en-US" sz="2800" i="1" dirty="0"/>
              <a:t>, </a:t>
            </a:r>
            <a:r>
              <a:rPr lang="en-US" sz="2800" i="1" dirty="0" err="1"/>
              <a:t>lên</a:t>
            </a:r>
            <a:r>
              <a:rPr lang="en-US" sz="2800" i="1" dirty="0"/>
              <a:t> </a:t>
            </a:r>
            <a:r>
              <a:rPr lang="en-US" sz="2800" i="1" dirty="0" err="1"/>
              <a:t>kế</a:t>
            </a:r>
            <a:r>
              <a:rPr lang="en-US" sz="2800" i="1" dirty="0"/>
              <a:t> </a:t>
            </a:r>
            <a:r>
              <a:rPr lang="en-US" sz="2800" i="1" dirty="0" err="1"/>
              <a:t>hoạch,trình</a:t>
            </a:r>
            <a:r>
              <a:rPr lang="en-US" sz="2800" i="1" dirty="0"/>
              <a:t> </a:t>
            </a:r>
            <a:r>
              <a:rPr lang="en-US" sz="2800" i="1" dirty="0" err="1"/>
              <a:t>diễn</a:t>
            </a:r>
            <a:r>
              <a:rPr lang="en-US" sz="2800" i="1" dirty="0"/>
              <a:t>, </a:t>
            </a:r>
            <a:r>
              <a:rPr lang="en-US" sz="2800" i="1" dirty="0" err="1"/>
              <a:t>phác</a:t>
            </a:r>
            <a:r>
              <a:rPr lang="en-US" sz="2800" i="1" dirty="0"/>
              <a:t> </a:t>
            </a:r>
            <a:r>
              <a:rPr lang="en-US" sz="2800" i="1" dirty="0" err="1"/>
              <a:t>thảo,phác</a:t>
            </a:r>
            <a:r>
              <a:rPr lang="en-US" sz="2800" i="1" dirty="0"/>
              <a:t> </a:t>
            </a:r>
            <a:r>
              <a:rPr lang="en-US" sz="2800" i="1" dirty="0" err="1"/>
              <a:t>họa</a:t>
            </a:r>
            <a:r>
              <a:rPr lang="en-US" sz="2800" i="1" dirty="0"/>
              <a:t>…</a:t>
            </a:r>
          </a:p>
          <a:p>
            <a:pPr marL="533400" indent="-533400">
              <a:buFontTx/>
              <a:buChar char="•"/>
            </a:pPr>
            <a:r>
              <a:rPr lang="en-US" sz="2800" dirty="0" err="1">
                <a:solidFill>
                  <a:srgbClr val="FF3300"/>
                </a:solidFill>
              </a:rPr>
              <a:t>Vài</a:t>
            </a:r>
            <a:r>
              <a:rPr lang="en-US" sz="2800" dirty="0">
                <a:solidFill>
                  <a:srgbClr val="FF3300"/>
                </a:solidFill>
              </a:rPr>
              <a:t> </a:t>
            </a:r>
            <a:r>
              <a:rPr lang="en-US" sz="2800" dirty="0" err="1">
                <a:solidFill>
                  <a:srgbClr val="FF3300"/>
                </a:solidFill>
              </a:rPr>
              <a:t>ví</a:t>
            </a:r>
            <a:r>
              <a:rPr lang="en-US" sz="2800" dirty="0">
                <a:solidFill>
                  <a:srgbClr val="FF3300"/>
                </a:solidFill>
              </a:rPr>
              <a:t> </a:t>
            </a:r>
            <a:r>
              <a:rPr lang="en-US" sz="2800" dirty="0" err="1">
                <a:solidFill>
                  <a:srgbClr val="FF3300"/>
                </a:solidFill>
              </a:rPr>
              <a:t>dụ</a:t>
            </a:r>
            <a:r>
              <a:rPr lang="en-US" sz="2800" dirty="0">
                <a:solidFill>
                  <a:srgbClr val="FF3300"/>
                </a:solidFill>
              </a:rPr>
              <a:t> </a:t>
            </a:r>
            <a:r>
              <a:rPr lang="en-US" sz="2800" dirty="0" err="1">
                <a:solidFill>
                  <a:srgbClr val="FF3300"/>
                </a:solidFill>
              </a:rPr>
              <a:t>chuẩn</a:t>
            </a:r>
            <a:r>
              <a:rPr lang="en-US" sz="2800" dirty="0">
                <a:solidFill>
                  <a:srgbClr val="FF3300"/>
                </a:solidFill>
              </a:rPr>
              <a:t> </a:t>
            </a:r>
            <a:r>
              <a:rPr lang="en-US" sz="2800" dirty="0" err="1">
                <a:solidFill>
                  <a:srgbClr val="FF3300"/>
                </a:solidFill>
              </a:rPr>
              <a:t>đầu</a:t>
            </a:r>
            <a:r>
              <a:rPr lang="en-US" sz="2800" dirty="0">
                <a:solidFill>
                  <a:srgbClr val="FF3300"/>
                </a:solidFill>
              </a:rPr>
              <a:t> </a:t>
            </a:r>
            <a:r>
              <a:rPr lang="en-US" sz="2800" dirty="0" err="1">
                <a:solidFill>
                  <a:srgbClr val="FF3300"/>
                </a:solidFill>
              </a:rPr>
              <a:t>ra</a:t>
            </a:r>
            <a:r>
              <a:rPr lang="en-US" sz="2800" dirty="0">
                <a:solidFill>
                  <a:srgbClr val="FF3300"/>
                </a:solidFill>
              </a:rPr>
              <a:t>:</a:t>
            </a:r>
            <a:r>
              <a:rPr lang="en-US" sz="2800" dirty="0"/>
              <a:t>  </a:t>
            </a:r>
          </a:p>
          <a:p>
            <a:pPr marL="533400" indent="-533400">
              <a:buFontTx/>
              <a:buNone/>
            </a:pPr>
            <a:r>
              <a:rPr lang="en-US" sz="2800" dirty="0"/>
              <a:t>	- </a:t>
            </a:r>
            <a:r>
              <a:rPr lang="en-US" sz="2800" u="sng" dirty="0" err="1"/>
              <a:t>Phác</a:t>
            </a:r>
            <a:r>
              <a:rPr lang="en-US" sz="2800" u="sng" dirty="0"/>
              <a:t> </a:t>
            </a:r>
            <a:r>
              <a:rPr lang="en-US" sz="2800" u="sng" dirty="0" err="1"/>
              <a:t>thảo</a:t>
            </a:r>
            <a:r>
              <a:rPr lang="en-US" sz="2800" dirty="0"/>
              <a:t> </a:t>
            </a:r>
            <a:r>
              <a:rPr lang="vi-VN" sz="2800" dirty="0" smtClean="0"/>
              <a:t>cấu tạo của rễ cây</a:t>
            </a:r>
            <a:endParaRPr lang="en-US" sz="2800" dirty="0"/>
          </a:p>
          <a:p>
            <a:pPr marL="533400" indent="-533400">
              <a:buFontTx/>
              <a:buNone/>
            </a:pPr>
            <a:r>
              <a:rPr lang="en-US" sz="2800" dirty="0"/>
              <a:t>	- </a:t>
            </a:r>
            <a:r>
              <a:rPr lang="en-US" sz="2800" u="sng" dirty="0" err="1"/>
              <a:t>Áp</a:t>
            </a:r>
            <a:r>
              <a:rPr lang="en-US" sz="2800" u="sng" dirty="0"/>
              <a:t> </a:t>
            </a:r>
            <a:r>
              <a:rPr lang="en-US" sz="2800" u="sng" dirty="0" err="1"/>
              <a:t>dụng</a:t>
            </a:r>
            <a:r>
              <a:rPr lang="en-US" sz="2800" dirty="0"/>
              <a:t> </a:t>
            </a:r>
            <a:r>
              <a:rPr lang="vi-VN" sz="2800" dirty="0" smtClean="0"/>
              <a:t>sơ đồ vào giải toán có lời văn</a:t>
            </a:r>
            <a:endParaRPr lang="en-US" sz="2800" dirty="0"/>
          </a:p>
        </p:txBody>
      </p:sp>
      <p:sp>
        <p:nvSpPr>
          <p:cNvPr id="2" name="Title 1"/>
          <p:cNvSpPr>
            <a:spLocks noGrp="1"/>
          </p:cNvSpPr>
          <p:nvPr>
            <p:ph type="title"/>
          </p:nvPr>
        </p:nvSpPr>
        <p:spPr>
          <a:xfrm>
            <a:off x="457200" y="704088"/>
            <a:ext cx="8229600" cy="743712"/>
          </a:xfrm>
        </p:spPr>
        <p:txBody>
          <a:bodyPr>
            <a:normAutofit fontScale="90000"/>
          </a:bodyPr>
          <a:lstStyle/>
          <a:p>
            <a:r>
              <a:rPr lang="vi-VN" sz="4400" dirty="0" smtClean="0"/>
              <a:t>Mức độ 3  </a:t>
            </a:r>
            <a:r>
              <a:rPr lang="en-US" sz="4400" u="sng" dirty="0" err="1"/>
              <a:t>Ứng</a:t>
            </a:r>
            <a:r>
              <a:rPr lang="en-US" sz="4400" u="sng" dirty="0"/>
              <a:t> </a:t>
            </a:r>
            <a:r>
              <a:rPr lang="en-US" sz="4400" u="sng" dirty="0" err="1"/>
              <a:t>dụng</a:t>
            </a:r>
            <a:r>
              <a:rPr lang="en-US" sz="4400" u="sng" dirty="0"/>
              <a:t> (Application</a:t>
            </a:r>
            <a:r>
              <a:rPr lang="en-US" sz="4400" u="sng" dirty="0" smtClean="0"/>
              <a:t>)</a:t>
            </a:r>
            <a:r>
              <a:rPr lang="en-US" sz="4400" dirty="0" smtClean="0"/>
              <a:t>:</a:t>
            </a:r>
            <a:endParaRPr lang="en-GB" sz="4400" dirty="0"/>
          </a:p>
        </p:txBody>
      </p:sp>
    </p:spTree>
    <p:extLst>
      <p:ext uri="{BB962C8B-B14F-4D97-AF65-F5344CB8AC3E}">
        <p14:creationId xmlns:p14="http://schemas.microsoft.com/office/powerpoint/2010/main" val="301570635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533400" indent="-533400">
              <a:buFontTx/>
              <a:buChar char="•"/>
            </a:pPr>
            <a:r>
              <a:rPr lang="en-US" sz="2800" dirty="0" err="1" smtClean="0">
                <a:solidFill>
                  <a:srgbClr val="FF3300"/>
                </a:solidFill>
              </a:rPr>
              <a:t>Định</a:t>
            </a:r>
            <a:r>
              <a:rPr lang="en-US" sz="2800" dirty="0" smtClean="0">
                <a:solidFill>
                  <a:srgbClr val="FF3300"/>
                </a:solidFill>
              </a:rPr>
              <a:t> </a:t>
            </a:r>
            <a:r>
              <a:rPr lang="en-US" sz="2800" dirty="0" err="1">
                <a:solidFill>
                  <a:srgbClr val="FF3300"/>
                </a:solidFill>
              </a:rPr>
              <a:t>nghĩa</a:t>
            </a:r>
            <a:r>
              <a:rPr lang="en-US" sz="2800" dirty="0"/>
              <a:t>: </a:t>
            </a:r>
            <a:r>
              <a:rPr lang="en-US" sz="2800" dirty="0" err="1"/>
              <a:t>Phân</a:t>
            </a:r>
            <a:r>
              <a:rPr lang="en-US" sz="2800" dirty="0"/>
              <a:t> </a:t>
            </a:r>
            <a:r>
              <a:rPr lang="en-US" sz="2800" dirty="0" err="1"/>
              <a:t>tích</a:t>
            </a:r>
            <a:r>
              <a:rPr lang="en-US" sz="2800" dirty="0"/>
              <a:t> </a:t>
            </a:r>
            <a:r>
              <a:rPr lang="en-US" sz="2800" dirty="0" err="1"/>
              <a:t>là</a:t>
            </a:r>
            <a:r>
              <a:rPr lang="en-US" sz="2800" dirty="0"/>
              <a:t> </a:t>
            </a:r>
            <a:r>
              <a:rPr lang="en-US" sz="2800" dirty="0" err="1"/>
              <a:t>năng</a:t>
            </a:r>
            <a:r>
              <a:rPr lang="en-US" sz="2800" dirty="0"/>
              <a:t> </a:t>
            </a:r>
            <a:r>
              <a:rPr lang="en-US" sz="2800" dirty="0" err="1"/>
              <a:t>lực</a:t>
            </a:r>
            <a:r>
              <a:rPr lang="en-US" sz="2800" dirty="0"/>
              <a:t> chia </a:t>
            </a:r>
            <a:r>
              <a:rPr lang="en-US" sz="2800" dirty="0" err="1"/>
              <a:t>thông</a:t>
            </a:r>
            <a:r>
              <a:rPr lang="en-US" sz="2800" dirty="0"/>
              <a:t> tin </a:t>
            </a:r>
            <a:r>
              <a:rPr lang="en-US" sz="2800" dirty="0" err="1"/>
              <a:t>thành</a:t>
            </a:r>
            <a:r>
              <a:rPr lang="en-US" sz="2800" dirty="0"/>
              <a:t> </a:t>
            </a:r>
            <a:r>
              <a:rPr lang="en-US" sz="2800" dirty="0" err="1"/>
              <a:t>nhiều</a:t>
            </a:r>
            <a:r>
              <a:rPr lang="en-US" sz="2800" dirty="0"/>
              <a:t> </a:t>
            </a:r>
            <a:r>
              <a:rPr lang="en-US" sz="2800" dirty="0" err="1"/>
              <a:t>thành</a:t>
            </a:r>
            <a:r>
              <a:rPr lang="en-US" sz="2800" dirty="0"/>
              <a:t> </a:t>
            </a:r>
            <a:r>
              <a:rPr lang="en-US" sz="2800" dirty="0" err="1"/>
              <a:t>tố</a:t>
            </a:r>
            <a:r>
              <a:rPr lang="en-US" sz="2800" dirty="0"/>
              <a:t> </a:t>
            </a:r>
            <a:r>
              <a:rPr lang="en-US" sz="2800" dirty="0" err="1"/>
              <a:t>để</a:t>
            </a:r>
            <a:r>
              <a:rPr lang="en-US" sz="2800" dirty="0"/>
              <a:t> </a:t>
            </a:r>
            <a:r>
              <a:rPr lang="en-US" sz="2800" dirty="0" err="1"/>
              <a:t>biết</a:t>
            </a:r>
            <a:r>
              <a:rPr lang="en-US" sz="2800" dirty="0"/>
              <a:t> </a:t>
            </a:r>
            <a:r>
              <a:rPr lang="en-US" sz="2800" dirty="0" err="1"/>
              <a:t>được</a:t>
            </a:r>
            <a:r>
              <a:rPr lang="en-US" sz="2800" dirty="0"/>
              <a:t> </a:t>
            </a:r>
            <a:r>
              <a:rPr lang="en-US" sz="2800" dirty="0" err="1"/>
              <a:t>các</a:t>
            </a:r>
            <a:r>
              <a:rPr lang="en-US" sz="2800" dirty="0"/>
              <a:t> </a:t>
            </a:r>
            <a:r>
              <a:rPr lang="en-US" sz="2800" dirty="0" err="1"/>
              <a:t>mối</a:t>
            </a:r>
            <a:r>
              <a:rPr lang="en-US" sz="2800" dirty="0"/>
              <a:t> </a:t>
            </a:r>
            <a:r>
              <a:rPr lang="en-US" sz="2800" dirty="0" err="1"/>
              <a:t>quan</a:t>
            </a:r>
            <a:r>
              <a:rPr lang="en-US" sz="2800" dirty="0"/>
              <a:t> </a:t>
            </a:r>
            <a:r>
              <a:rPr lang="en-US" sz="2800" dirty="0" err="1"/>
              <a:t>hệ</a:t>
            </a:r>
            <a:r>
              <a:rPr lang="en-US" sz="2800" dirty="0"/>
              <a:t> </a:t>
            </a:r>
            <a:r>
              <a:rPr lang="en-US" sz="2800" dirty="0" err="1"/>
              <a:t>nội</a:t>
            </a:r>
            <a:r>
              <a:rPr lang="en-US" sz="2800" dirty="0"/>
              <a:t> </a:t>
            </a:r>
            <a:r>
              <a:rPr lang="en-US" sz="2800" dirty="0" err="1"/>
              <a:t>tại</a:t>
            </a:r>
            <a:r>
              <a:rPr lang="en-US" sz="2800" dirty="0"/>
              <a:t> </a:t>
            </a:r>
            <a:r>
              <a:rPr lang="en-US" sz="2800" dirty="0" err="1"/>
              <a:t>và</a:t>
            </a:r>
            <a:r>
              <a:rPr lang="en-US" sz="2800" dirty="0"/>
              <a:t> </a:t>
            </a:r>
            <a:r>
              <a:rPr lang="en-US" sz="2800" dirty="0" err="1"/>
              <a:t>cấu</a:t>
            </a:r>
            <a:r>
              <a:rPr lang="en-US" sz="2800" dirty="0"/>
              <a:t> </a:t>
            </a:r>
            <a:r>
              <a:rPr lang="en-US" sz="2800" dirty="0" err="1"/>
              <a:t>trúc</a:t>
            </a:r>
            <a:r>
              <a:rPr lang="en-US" sz="2800" dirty="0"/>
              <a:t> </a:t>
            </a:r>
            <a:r>
              <a:rPr lang="en-US" sz="2800" dirty="0" err="1"/>
              <a:t>của</a:t>
            </a:r>
            <a:r>
              <a:rPr lang="en-US" sz="2800" dirty="0"/>
              <a:t> </a:t>
            </a:r>
            <a:r>
              <a:rPr lang="en-US" sz="2800" dirty="0" err="1"/>
              <a:t>chúng</a:t>
            </a:r>
            <a:r>
              <a:rPr lang="en-US" sz="2800" dirty="0"/>
              <a:t>.</a:t>
            </a:r>
          </a:p>
          <a:p>
            <a:pPr marL="533400" indent="-533400">
              <a:buFontTx/>
              <a:buChar char="•"/>
            </a:pPr>
            <a:r>
              <a:rPr lang="en-US" sz="2800" dirty="0" err="1">
                <a:solidFill>
                  <a:srgbClr val="FF3300"/>
                </a:solidFill>
              </a:rPr>
              <a:t>Các</a:t>
            </a:r>
            <a:r>
              <a:rPr lang="en-US" sz="2800" dirty="0">
                <a:solidFill>
                  <a:srgbClr val="FF3300"/>
                </a:solidFill>
              </a:rPr>
              <a:t> </a:t>
            </a:r>
            <a:r>
              <a:rPr lang="en-US" sz="2800" dirty="0" err="1">
                <a:solidFill>
                  <a:srgbClr val="FF3300"/>
                </a:solidFill>
              </a:rPr>
              <a:t>động</a:t>
            </a:r>
            <a:r>
              <a:rPr lang="en-US" sz="2800" dirty="0">
                <a:solidFill>
                  <a:srgbClr val="FF3300"/>
                </a:solidFill>
              </a:rPr>
              <a:t> </a:t>
            </a:r>
            <a:r>
              <a:rPr lang="en-US" sz="2800" dirty="0" err="1">
                <a:solidFill>
                  <a:srgbClr val="FF3300"/>
                </a:solidFill>
              </a:rPr>
              <a:t>từ</a:t>
            </a:r>
            <a:r>
              <a:rPr lang="en-US" sz="2800" dirty="0">
                <a:solidFill>
                  <a:srgbClr val="FF3300"/>
                </a:solidFill>
              </a:rPr>
              <a:t> </a:t>
            </a:r>
            <a:r>
              <a:rPr lang="en-US" sz="2800" dirty="0" err="1">
                <a:solidFill>
                  <a:srgbClr val="FF3300"/>
                </a:solidFill>
              </a:rPr>
              <a:t>khởi</a:t>
            </a:r>
            <a:r>
              <a:rPr lang="en-US" sz="2800" dirty="0">
                <a:solidFill>
                  <a:srgbClr val="FF3300"/>
                </a:solidFill>
              </a:rPr>
              <a:t> </a:t>
            </a:r>
            <a:r>
              <a:rPr lang="en-US" sz="2800" dirty="0" err="1">
                <a:solidFill>
                  <a:srgbClr val="FF3300"/>
                </a:solidFill>
              </a:rPr>
              <a:t>đầu</a:t>
            </a:r>
            <a:r>
              <a:rPr lang="en-US" sz="2800" dirty="0">
                <a:solidFill>
                  <a:srgbClr val="FF3300"/>
                </a:solidFill>
              </a:rPr>
              <a:t> </a:t>
            </a:r>
            <a:r>
              <a:rPr lang="en-US" sz="2800" dirty="0" err="1">
                <a:solidFill>
                  <a:srgbClr val="FF3300"/>
                </a:solidFill>
              </a:rPr>
              <a:t>thường</a:t>
            </a:r>
            <a:r>
              <a:rPr lang="en-US" sz="2800" dirty="0"/>
              <a:t> </a:t>
            </a:r>
            <a:r>
              <a:rPr lang="en-US" sz="2800" i="1" dirty="0" err="1">
                <a:solidFill>
                  <a:srgbClr val="FF3300"/>
                </a:solidFill>
              </a:rPr>
              <a:t>dùng</a:t>
            </a:r>
            <a:r>
              <a:rPr lang="en-US" sz="2800" i="1" dirty="0" err="1"/>
              <a:t>:phân</a:t>
            </a:r>
            <a:r>
              <a:rPr lang="en-US" sz="2800" i="1" dirty="0"/>
              <a:t> </a:t>
            </a:r>
            <a:r>
              <a:rPr lang="en-US" sz="2800" i="1" dirty="0" err="1"/>
              <a:t>tích</a:t>
            </a:r>
            <a:r>
              <a:rPr lang="en-US" sz="2800" i="1" dirty="0"/>
              <a:t>, </a:t>
            </a:r>
            <a:r>
              <a:rPr lang="en-US" sz="2800" i="1" dirty="0" err="1"/>
              <a:t>thẩm</a:t>
            </a:r>
            <a:r>
              <a:rPr lang="en-US" sz="2800" i="1" dirty="0"/>
              <a:t> </a:t>
            </a:r>
            <a:r>
              <a:rPr lang="en-US" sz="2800" i="1" dirty="0" err="1"/>
              <a:t>định</a:t>
            </a:r>
            <a:r>
              <a:rPr lang="en-US" sz="2800" i="1" dirty="0"/>
              <a:t>, </a:t>
            </a:r>
            <a:r>
              <a:rPr lang="en-US" sz="2800" i="1" dirty="0" err="1"/>
              <a:t>bố</a:t>
            </a:r>
            <a:r>
              <a:rPr lang="en-US" sz="2800" i="1" dirty="0"/>
              <a:t> </a:t>
            </a:r>
            <a:r>
              <a:rPr lang="en-US" sz="2800" i="1" dirty="0" err="1"/>
              <a:t>trí</a:t>
            </a:r>
            <a:r>
              <a:rPr lang="en-US" sz="2800" i="1" dirty="0"/>
              <a:t>, </a:t>
            </a:r>
            <a:r>
              <a:rPr lang="en-US" sz="2800" i="1" dirty="0" err="1"/>
              <a:t>bóc</a:t>
            </a:r>
            <a:r>
              <a:rPr lang="en-US" sz="2800" i="1" dirty="0"/>
              <a:t> </a:t>
            </a:r>
            <a:r>
              <a:rPr lang="en-US" sz="2800" i="1" dirty="0" err="1"/>
              <a:t>tách</a:t>
            </a:r>
            <a:r>
              <a:rPr lang="en-US" sz="2800" i="1" dirty="0"/>
              <a:t>, </a:t>
            </a:r>
            <a:r>
              <a:rPr lang="en-US" sz="2800" i="1" dirty="0" err="1"/>
              <a:t>phân</a:t>
            </a:r>
            <a:r>
              <a:rPr lang="en-US" sz="2800" i="1" dirty="0"/>
              <a:t> </a:t>
            </a:r>
            <a:r>
              <a:rPr lang="en-US" sz="2800" i="1" dirty="0" err="1"/>
              <a:t>loại</a:t>
            </a:r>
            <a:r>
              <a:rPr lang="en-US" sz="2800" i="1" dirty="0"/>
              <a:t>, </a:t>
            </a:r>
            <a:r>
              <a:rPr lang="en-US" sz="2800" i="1" dirty="0" err="1"/>
              <a:t>tính</a:t>
            </a:r>
            <a:r>
              <a:rPr lang="en-US" sz="2800" i="1" dirty="0"/>
              <a:t> </a:t>
            </a:r>
            <a:r>
              <a:rPr lang="en-US" sz="2800" i="1" dirty="0" err="1"/>
              <a:t>toán</a:t>
            </a:r>
            <a:r>
              <a:rPr lang="en-US" sz="2800" i="1" dirty="0"/>
              <a:t>, </a:t>
            </a:r>
            <a:r>
              <a:rPr lang="en-US" sz="2800" i="1" dirty="0" err="1"/>
              <a:t>kết</a:t>
            </a:r>
            <a:r>
              <a:rPr lang="en-US" sz="2800" i="1" dirty="0"/>
              <a:t> </a:t>
            </a:r>
            <a:r>
              <a:rPr lang="en-US" sz="2800" i="1" dirty="0" err="1"/>
              <a:t>nối</a:t>
            </a:r>
            <a:r>
              <a:rPr lang="en-US" sz="2800" i="1" dirty="0"/>
              <a:t>, so </a:t>
            </a:r>
            <a:r>
              <a:rPr lang="en-US" sz="2800" i="1" dirty="0" err="1"/>
              <a:t>sánh</a:t>
            </a:r>
            <a:r>
              <a:rPr lang="en-US" sz="2800" i="1" dirty="0"/>
              <a:t>, </a:t>
            </a:r>
            <a:r>
              <a:rPr lang="en-US" sz="2800" i="1" dirty="0" err="1"/>
              <a:t>xác</a:t>
            </a:r>
            <a:r>
              <a:rPr lang="en-US" sz="2800" i="1" dirty="0"/>
              <a:t> </a:t>
            </a:r>
            <a:r>
              <a:rPr lang="en-US" sz="2800" i="1" dirty="0" err="1"/>
              <a:t>định</a:t>
            </a:r>
            <a:r>
              <a:rPr lang="en-US" sz="2800" i="1" dirty="0"/>
              <a:t>, </a:t>
            </a:r>
            <a:r>
              <a:rPr lang="en-US" sz="2800" i="1" dirty="0" err="1"/>
              <a:t>phân</a:t>
            </a:r>
            <a:r>
              <a:rPr lang="en-US" sz="2800" i="1" dirty="0"/>
              <a:t> </a:t>
            </a:r>
            <a:r>
              <a:rPr lang="en-US" sz="2800" i="1" dirty="0" err="1"/>
              <a:t>biệt</a:t>
            </a:r>
            <a:r>
              <a:rPr lang="en-US" sz="2800" i="1" dirty="0"/>
              <a:t>, </a:t>
            </a:r>
            <a:r>
              <a:rPr lang="en-US" sz="2800" i="1" dirty="0" err="1"/>
              <a:t>điều</a:t>
            </a:r>
            <a:r>
              <a:rPr lang="en-US" sz="2800" i="1" dirty="0"/>
              <a:t> </a:t>
            </a:r>
            <a:r>
              <a:rPr lang="en-US" sz="2800" i="1" dirty="0" err="1"/>
              <a:t>tra</a:t>
            </a:r>
            <a:r>
              <a:rPr lang="en-US" sz="2800" i="1" dirty="0"/>
              <a:t>, </a:t>
            </a:r>
            <a:r>
              <a:rPr lang="en-US" sz="2800" i="1" dirty="0" err="1"/>
              <a:t>khảo</a:t>
            </a:r>
            <a:r>
              <a:rPr lang="en-US" sz="2800" i="1" dirty="0"/>
              <a:t> </a:t>
            </a:r>
            <a:r>
              <a:rPr lang="en-US" sz="2800" i="1" dirty="0" err="1"/>
              <a:t>sát</a:t>
            </a:r>
            <a:r>
              <a:rPr lang="en-US" sz="2800" i="1" dirty="0"/>
              <a:t>, </a:t>
            </a:r>
            <a:r>
              <a:rPr lang="en-US" sz="2800" i="1" dirty="0" err="1"/>
              <a:t>đặt</a:t>
            </a:r>
            <a:r>
              <a:rPr lang="en-US" sz="2800" i="1" dirty="0"/>
              <a:t> </a:t>
            </a:r>
            <a:r>
              <a:rPr lang="en-US" sz="2800" i="1" dirty="0" err="1"/>
              <a:t>câu</a:t>
            </a:r>
            <a:r>
              <a:rPr lang="en-US" sz="2800" i="1" dirty="0"/>
              <a:t> </a:t>
            </a:r>
            <a:r>
              <a:rPr lang="en-US" sz="2800" i="1" dirty="0" err="1"/>
              <a:t>hỏi</a:t>
            </a:r>
            <a:r>
              <a:rPr lang="en-US" sz="2800" i="1" dirty="0"/>
              <a:t>, </a:t>
            </a:r>
            <a:r>
              <a:rPr lang="en-US" sz="2800" i="1" dirty="0" err="1"/>
              <a:t>suy</a:t>
            </a:r>
            <a:r>
              <a:rPr lang="en-US" sz="2800" i="1" dirty="0"/>
              <a:t> </a:t>
            </a:r>
            <a:r>
              <a:rPr lang="en-US" sz="2800" i="1" dirty="0" err="1"/>
              <a:t>luận</a:t>
            </a:r>
            <a:r>
              <a:rPr lang="en-US" sz="2800" i="1" dirty="0"/>
              <a:t>,…</a:t>
            </a:r>
          </a:p>
          <a:p>
            <a:pPr marL="533400" indent="-533400">
              <a:buFontTx/>
              <a:buChar char="•"/>
            </a:pPr>
            <a:r>
              <a:rPr lang="en-US" sz="2800" dirty="0" err="1">
                <a:solidFill>
                  <a:srgbClr val="FF3300"/>
                </a:solidFill>
              </a:rPr>
              <a:t>Vài</a:t>
            </a:r>
            <a:r>
              <a:rPr lang="en-US" sz="2800" dirty="0">
                <a:solidFill>
                  <a:srgbClr val="FF3300"/>
                </a:solidFill>
              </a:rPr>
              <a:t> </a:t>
            </a:r>
            <a:r>
              <a:rPr lang="en-US" sz="2800" dirty="0" err="1">
                <a:solidFill>
                  <a:srgbClr val="FF3300"/>
                </a:solidFill>
              </a:rPr>
              <a:t>ví</a:t>
            </a:r>
            <a:r>
              <a:rPr lang="en-US" sz="2800" dirty="0">
                <a:solidFill>
                  <a:srgbClr val="FF3300"/>
                </a:solidFill>
              </a:rPr>
              <a:t> </a:t>
            </a:r>
            <a:r>
              <a:rPr lang="en-US" sz="2800" dirty="0" err="1">
                <a:solidFill>
                  <a:srgbClr val="FF3300"/>
                </a:solidFill>
              </a:rPr>
              <a:t>dụ</a:t>
            </a:r>
            <a:r>
              <a:rPr lang="en-US" sz="2800" dirty="0">
                <a:solidFill>
                  <a:srgbClr val="FF3300"/>
                </a:solidFill>
              </a:rPr>
              <a:t> </a:t>
            </a:r>
            <a:r>
              <a:rPr lang="en-US" sz="2800" dirty="0" err="1">
                <a:solidFill>
                  <a:srgbClr val="FF3300"/>
                </a:solidFill>
              </a:rPr>
              <a:t>chuẩn</a:t>
            </a:r>
            <a:r>
              <a:rPr lang="en-US" sz="2800" dirty="0">
                <a:solidFill>
                  <a:srgbClr val="FF3300"/>
                </a:solidFill>
              </a:rPr>
              <a:t> </a:t>
            </a:r>
            <a:r>
              <a:rPr lang="en-US" sz="2800" dirty="0" err="1">
                <a:solidFill>
                  <a:srgbClr val="FF3300"/>
                </a:solidFill>
              </a:rPr>
              <a:t>đầu</a:t>
            </a:r>
            <a:r>
              <a:rPr lang="en-US" sz="2800" dirty="0">
                <a:solidFill>
                  <a:srgbClr val="FF3300"/>
                </a:solidFill>
              </a:rPr>
              <a:t> </a:t>
            </a:r>
            <a:r>
              <a:rPr lang="en-US" sz="2800" dirty="0" err="1">
                <a:solidFill>
                  <a:srgbClr val="FF3300"/>
                </a:solidFill>
              </a:rPr>
              <a:t>ra</a:t>
            </a:r>
            <a:r>
              <a:rPr lang="en-US" sz="2800" dirty="0"/>
              <a:t>:  </a:t>
            </a:r>
          </a:p>
          <a:p>
            <a:pPr marL="533400" indent="-533400">
              <a:buFontTx/>
              <a:buNone/>
            </a:pPr>
            <a:r>
              <a:rPr lang="en-US" sz="2800" dirty="0"/>
              <a:t>	- </a:t>
            </a:r>
            <a:r>
              <a:rPr lang="en-US" sz="2800" u="sng" dirty="0"/>
              <a:t>So </a:t>
            </a:r>
            <a:r>
              <a:rPr lang="en-US" sz="2800" u="sng" dirty="0" err="1"/>
              <a:t>sánh</a:t>
            </a:r>
            <a:r>
              <a:rPr lang="en-US" sz="2800" dirty="0"/>
              <a:t> </a:t>
            </a:r>
            <a:r>
              <a:rPr lang="vi-VN" sz="2800" dirty="0" smtClean="0"/>
              <a:t>sông ngòi Bắc Bộ và Trung Bộ</a:t>
            </a:r>
            <a:endParaRPr lang="en-US" sz="2800" dirty="0"/>
          </a:p>
          <a:p>
            <a:pPr marL="533400" indent="-533400">
              <a:buFontTx/>
              <a:buNone/>
            </a:pPr>
            <a:r>
              <a:rPr lang="en-US" sz="2800" dirty="0"/>
              <a:t>	- </a:t>
            </a:r>
            <a:r>
              <a:rPr lang="en-US" sz="2800" u="sng" dirty="0" err="1"/>
              <a:t>Phân</a:t>
            </a:r>
            <a:r>
              <a:rPr lang="en-US" sz="2800" u="sng" dirty="0"/>
              <a:t> </a:t>
            </a:r>
            <a:r>
              <a:rPr lang="en-US" sz="2800" u="sng" dirty="0" err="1"/>
              <a:t>tích</a:t>
            </a:r>
            <a:r>
              <a:rPr lang="en-US" sz="2800" dirty="0"/>
              <a:t> </a:t>
            </a:r>
            <a:r>
              <a:rPr lang="en-US" sz="2800" dirty="0" err="1"/>
              <a:t>tác</a:t>
            </a:r>
            <a:r>
              <a:rPr lang="en-US" sz="2800" dirty="0"/>
              <a:t> </a:t>
            </a:r>
            <a:r>
              <a:rPr lang="en-US" sz="2800" dirty="0" err="1"/>
              <a:t>động</a:t>
            </a:r>
            <a:r>
              <a:rPr lang="en-US" sz="2800" dirty="0"/>
              <a:t> </a:t>
            </a:r>
            <a:r>
              <a:rPr lang="vi-VN" sz="2800" dirty="0" smtClean="0"/>
              <a:t>thời tiết đến mùa vụ</a:t>
            </a:r>
            <a:endParaRPr lang="en-US" sz="2800" dirty="0"/>
          </a:p>
        </p:txBody>
      </p:sp>
      <p:sp>
        <p:nvSpPr>
          <p:cNvPr id="2" name="Title 1"/>
          <p:cNvSpPr>
            <a:spLocks noGrp="1"/>
          </p:cNvSpPr>
          <p:nvPr>
            <p:ph type="title"/>
          </p:nvPr>
        </p:nvSpPr>
        <p:spPr>
          <a:xfrm>
            <a:off x="457200" y="304800"/>
            <a:ext cx="8229600" cy="1143000"/>
          </a:xfrm>
        </p:spPr>
        <p:txBody>
          <a:bodyPr>
            <a:normAutofit fontScale="90000"/>
          </a:bodyPr>
          <a:lstStyle/>
          <a:p>
            <a:r>
              <a:rPr lang="vi-VN" dirty="0" smtClean="0"/>
              <a:t>Mức độ 4: Phân tích (analysis)</a:t>
            </a:r>
            <a:endParaRPr lang="en-GB" dirty="0"/>
          </a:p>
        </p:txBody>
      </p:sp>
    </p:spTree>
    <p:extLst>
      <p:ext uri="{BB962C8B-B14F-4D97-AF65-F5344CB8AC3E}">
        <p14:creationId xmlns:p14="http://schemas.microsoft.com/office/powerpoint/2010/main" val="35783987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Phương</a:t>
            </a:r>
            <a:r>
              <a:rPr lang="en-US" dirty="0" smtClean="0"/>
              <a:t> </a:t>
            </a:r>
            <a:r>
              <a:rPr lang="en-US" dirty="0" err="1" smtClean="0"/>
              <a:t>pháp</a:t>
            </a:r>
            <a:r>
              <a:rPr lang="en-US" dirty="0" smtClean="0"/>
              <a:t>, </a:t>
            </a:r>
            <a:r>
              <a:rPr lang="en-US" dirty="0" err="1" smtClean="0"/>
              <a:t>kĩ</a:t>
            </a:r>
            <a:r>
              <a:rPr lang="en-US" dirty="0" smtClean="0"/>
              <a:t> </a:t>
            </a:r>
            <a:r>
              <a:rPr lang="en-US" dirty="0" err="1" smtClean="0"/>
              <a:t>thuật</a:t>
            </a:r>
            <a:endParaRPr lang="en-US" dirty="0"/>
          </a:p>
        </p:txBody>
      </p:sp>
      <p:sp>
        <p:nvSpPr>
          <p:cNvPr id="3" name="Text Placeholder 2"/>
          <p:cNvSpPr>
            <a:spLocks noGrp="1"/>
          </p:cNvSpPr>
          <p:nvPr>
            <p:ph type="body" idx="1"/>
          </p:nvPr>
        </p:nvSpPr>
        <p:spPr/>
        <p:txBody>
          <a:bodyPr/>
          <a:lstStyle/>
          <a:p>
            <a:r>
              <a:rPr lang="en-US" dirty="0" err="1" smtClean="0"/>
              <a:t>Truyền</a:t>
            </a:r>
            <a:r>
              <a:rPr lang="en-US" dirty="0" smtClean="0"/>
              <a:t> </a:t>
            </a:r>
            <a:r>
              <a:rPr lang="en-US" dirty="0" err="1" smtClean="0"/>
              <a:t>thống</a:t>
            </a:r>
            <a:endParaRPr lang="en-US"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1021970504"/>
              </p:ext>
            </p:extLst>
          </p:nvPr>
        </p:nvGraphicFramePr>
        <p:xfrm>
          <a:off x="688975" y="2947988"/>
          <a:ext cx="3803650" cy="3171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4"/>
          <p:cNvSpPr>
            <a:spLocks noGrp="1"/>
          </p:cNvSpPr>
          <p:nvPr>
            <p:ph type="body" sz="quarter" idx="3"/>
          </p:nvPr>
        </p:nvSpPr>
        <p:spPr/>
        <p:txBody>
          <a:bodyPr/>
          <a:lstStyle/>
          <a:p>
            <a:r>
              <a:rPr lang="en-US" dirty="0" err="1" smtClean="0"/>
              <a:t>Hiện</a:t>
            </a:r>
            <a:r>
              <a:rPr lang="en-US" dirty="0" smtClean="0"/>
              <a:t> </a:t>
            </a:r>
            <a:r>
              <a:rPr lang="en-US" dirty="0" err="1" smtClean="0"/>
              <a:t>đại</a:t>
            </a:r>
            <a:endParaRPr lang="en-US" dirty="0"/>
          </a:p>
        </p:txBody>
      </p:sp>
      <p:graphicFrame>
        <p:nvGraphicFramePr>
          <p:cNvPr id="9" name="Content Placeholder 8"/>
          <p:cNvGraphicFramePr>
            <a:graphicFrameLocks noGrp="1"/>
          </p:cNvGraphicFramePr>
          <p:nvPr>
            <p:ph sz="quarter" idx="4"/>
            <p:extLst>
              <p:ext uri="{D42A27DB-BD31-4B8C-83A1-F6EECF244321}">
                <p14:modId xmlns:p14="http://schemas.microsoft.com/office/powerpoint/2010/main" val="194687107"/>
              </p:ext>
            </p:extLst>
          </p:nvPr>
        </p:nvGraphicFramePr>
        <p:xfrm>
          <a:off x="4645025" y="2944813"/>
          <a:ext cx="3800475" cy="31718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2342432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133600"/>
            <a:ext cx="8610600" cy="4343400"/>
          </a:xfrm>
        </p:spPr>
        <p:txBody>
          <a:bodyPr>
            <a:noAutofit/>
          </a:bodyPr>
          <a:lstStyle/>
          <a:p>
            <a:pPr marL="533400" indent="-533400">
              <a:lnSpc>
                <a:spcPct val="80000"/>
              </a:lnSpc>
              <a:buFontTx/>
              <a:buChar char="-"/>
            </a:pPr>
            <a:r>
              <a:rPr lang="en-US" dirty="0" err="1">
                <a:solidFill>
                  <a:srgbClr val="0000FF"/>
                </a:solidFill>
              </a:rPr>
              <a:t>Bắt</a:t>
            </a:r>
            <a:r>
              <a:rPr lang="en-US" dirty="0">
                <a:solidFill>
                  <a:srgbClr val="0000FF"/>
                </a:solidFill>
              </a:rPr>
              <a:t> </a:t>
            </a:r>
            <a:r>
              <a:rPr lang="en-US" dirty="0" err="1">
                <a:solidFill>
                  <a:srgbClr val="0000FF"/>
                </a:solidFill>
              </a:rPr>
              <a:t>chước</a:t>
            </a:r>
            <a:r>
              <a:rPr lang="en-US" dirty="0">
                <a:solidFill>
                  <a:srgbClr val="0000FF"/>
                </a:solidFill>
              </a:rPr>
              <a:t> (Imitation)</a:t>
            </a:r>
            <a:r>
              <a:rPr lang="en-US" dirty="0"/>
              <a:t> </a:t>
            </a:r>
            <a:r>
              <a:rPr lang="vi-VN" dirty="0" smtClean="0"/>
              <a:t>là </a:t>
            </a:r>
            <a:r>
              <a:rPr lang="en-US" dirty="0" err="1" smtClean="0"/>
              <a:t>sự</a:t>
            </a:r>
            <a:r>
              <a:rPr lang="en-US" dirty="0" smtClean="0"/>
              <a:t> </a:t>
            </a:r>
            <a:r>
              <a:rPr lang="en-US" dirty="0" err="1"/>
              <a:t>quan</a:t>
            </a:r>
            <a:r>
              <a:rPr lang="en-US" dirty="0"/>
              <a:t> </a:t>
            </a:r>
            <a:r>
              <a:rPr lang="en-US" dirty="0" err="1"/>
              <a:t>sát</a:t>
            </a:r>
            <a:r>
              <a:rPr lang="en-US" dirty="0"/>
              <a:t> </a:t>
            </a:r>
            <a:r>
              <a:rPr lang="en-US" dirty="0" err="1"/>
              <a:t>hành</a:t>
            </a:r>
            <a:r>
              <a:rPr lang="en-US" dirty="0"/>
              <a:t> vi </a:t>
            </a:r>
            <a:r>
              <a:rPr lang="en-US" dirty="0" err="1"/>
              <a:t>của</a:t>
            </a:r>
            <a:r>
              <a:rPr lang="en-US" dirty="0"/>
              <a:t> </a:t>
            </a:r>
            <a:r>
              <a:rPr lang="en-US" dirty="0" err="1"/>
              <a:t>người</a:t>
            </a:r>
            <a:r>
              <a:rPr lang="en-US" dirty="0"/>
              <a:t> </a:t>
            </a:r>
            <a:r>
              <a:rPr lang="en-US" dirty="0" err="1"/>
              <a:t>khác</a:t>
            </a:r>
            <a:r>
              <a:rPr lang="en-US" dirty="0"/>
              <a:t> </a:t>
            </a:r>
            <a:r>
              <a:rPr lang="en-US" dirty="0" err="1" smtClean="0"/>
              <a:t>để</a:t>
            </a:r>
            <a:r>
              <a:rPr lang="vi-VN" dirty="0" smtClean="0"/>
              <a:t> </a:t>
            </a:r>
            <a:r>
              <a:rPr lang="en-US" dirty="0" err="1" smtClean="0"/>
              <a:t>làm</a:t>
            </a:r>
            <a:r>
              <a:rPr lang="en-US" dirty="0" smtClean="0"/>
              <a:t> </a:t>
            </a:r>
            <a:r>
              <a:rPr lang="en-US" dirty="0" err="1" smtClean="0"/>
              <a:t>theo</a:t>
            </a:r>
            <a:r>
              <a:rPr lang="vi-VN" dirty="0" smtClean="0"/>
              <a:t>: </a:t>
            </a:r>
            <a:r>
              <a:rPr lang="vi-VN" dirty="0" smtClean="0">
                <a:solidFill>
                  <a:srgbClr val="C00000"/>
                </a:solidFill>
              </a:rPr>
              <a:t>kể lại, vẽ lại, tường thuật, viết, nói, đọc diễn cảm...</a:t>
            </a:r>
            <a:endParaRPr lang="en-US" dirty="0">
              <a:solidFill>
                <a:srgbClr val="C00000"/>
              </a:solidFill>
            </a:endParaRPr>
          </a:p>
          <a:p>
            <a:pPr marL="533400" indent="-533400">
              <a:lnSpc>
                <a:spcPct val="80000"/>
              </a:lnSpc>
              <a:buFontTx/>
              <a:buChar char="-"/>
            </a:pPr>
            <a:r>
              <a:rPr lang="en-US" dirty="0" err="1">
                <a:solidFill>
                  <a:srgbClr val="0000FF"/>
                </a:solidFill>
              </a:rPr>
              <a:t>Vận</a:t>
            </a:r>
            <a:r>
              <a:rPr lang="en-US" dirty="0">
                <a:solidFill>
                  <a:srgbClr val="0000FF"/>
                </a:solidFill>
              </a:rPr>
              <a:t> </a:t>
            </a:r>
            <a:r>
              <a:rPr lang="en-US" dirty="0" err="1">
                <a:solidFill>
                  <a:srgbClr val="0000FF"/>
                </a:solidFill>
              </a:rPr>
              <a:t>dụng</a:t>
            </a:r>
            <a:r>
              <a:rPr lang="en-US" dirty="0">
                <a:solidFill>
                  <a:srgbClr val="0000FF"/>
                </a:solidFill>
              </a:rPr>
              <a:t> (Manipulation)</a:t>
            </a:r>
            <a:r>
              <a:rPr lang="en-US" dirty="0"/>
              <a:t> </a:t>
            </a:r>
            <a:r>
              <a:rPr lang="en-US" dirty="0" err="1"/>
              <a:t>là</a:t>
            </a:r>
            <a:r>
              <a:rPr lang="en-US" dirty="0"/>
              <a:t> </a:t>
            </a:r>
            <a:r>
              <a:rPr lang="en-US" dirty="0" err="1"/>
              <a:t>năng</a:t>
            </a:r>
            <a:r>
              <a:rPr lang="en-US" dirty="0"/>
              <a:t> </a:t>
            </a:r>
            <a:r>
              <a:rPr lang="en-US" dirty="0" err="1"/>
              <a:t>lực</a:t>
            </a:r>
            <a:r>
              <a:rPr lang="en-US" dirty="0"/>
              <a:t> </a:t>
            </a:r>
            <a:r>
              <a:rPr lang="en-US" dirty="0" err="1"/>
              <a:t>thể</a:t>
            </a:r>
            <a:r>
              <a:rPr lang="en-US" dirty="0"/>
              <a:t> </a:t>
            </a:r>
            <a:r>
              <a:rPr lang="en-US" dirty="0" err="1"/>
              <a:t>hiện</a:t>
            </a:r>
            <a:r>
              <a:rPr lang="en-US" dirty="0"/>
              <a:t> </a:t>
            </a:r>
            <a:r>
              <a:rPr lang="en-US" dirty="0" err="1"/>
              <a:t>một</a:t>
            </a:r>
            <a:r>
              <a:rPr lang="en-US" dirty="0"/>
              <a:t> </a:t>
            </a:r>
            <a:r>
              <a:rPr lang="en-US" dirty="0" err="1"/>
              <a:t>hành</a:t>
            </a:r>
            <a:r>
              <a:rPr lang="en-US" dirty="0"/>
              <a:t> </a:t>
            </a:r>
            <a:r>
              <a:rPr lang="en-US" dirty="0" err="1"/>
              <a:t>động</a:t>
            </a:r>
            <a:r>
              <a:rPr lang="en-US" dirty="0"/>
              <a:t> </a:t>
            </a:r>
            <a:r>
              <a:rPr lang="en-US" dirty="0" err="1" smtClean="0"/>
              <a:t>cụ</a:t>
            </a:r>
            <a:r>
              <a:rPr lang="vi-VN" dirty="0" smtClean="0"/>
              <a:t> </a:t>
            </a:r>
            <a:r>
              <a:rPr lang="en-US" dirty="0" err="1" smtClean="0"/>
              <a:t>thể</a:t>
            </a:r>
            <a:r>
              <a:rPr lang="en-US" dirty="0" smtClean="0"/>
              <a:t> </a:t>
            </a:r>
            <a:r>
              <a:rPr lang="en-US" dirty="0" err="1"/>
              <a:t>bằng</a:t>
            </a:r>
            <a:r>
              <a:rPr lang="en-US" dirty="0"/>
              <a:t> </a:t>
            </a:r>
            <a:r>
              <a:rPr lang="en-US" dirty="0" err="1"/>
              <a:t>cách</a:t>
            </a:r>
            <a:r>
              <a:rPr lang="en-US" dirty="0"/>
              <a:t> </a:t>
            </a:r>
            <a:r>
              <a:rPr lang="en-US" dirty="0" err="1"/>
              <a:t>làm</a:t>
            </a:r>
            <a:r>
              <a:rPr lang="en-US" dirty="0"/>
              <a:t> </a:t>
            </a:r>
            <a:r>
              <a:rPr lang="en-US" dirty="0" err="1"/>
              <a:t>theo</a:t>
            </a:r>
            <a:r>
              <a:rPr lang="en-US" dirty="0"/>
              <a:t> </a:t>
            </a:r>
            <a:r>
              <a:rPr lang="en-US" dirty="0" err="1"/>
              <a:t>nội</a:t>
            </a:r>
            <a:r>
              <a:rPr lang="en-US" dirty="0"/>
              <a:t> dung </a:t>
            </a:r>
            <a:r>
              <a:rPr lang="en-US" dirty="0" err="1"/>
              <a:t>bài</a:t>
            </a:r>
            <a:r>
              <a:rPr lang="en-US" dirty="0"/>
              <a:t> </a:t>
            </a:r>
            <a:r>
              <a:rPr lang="en-US" dirty="0" err="1"/>
              <a:t>giảng</a:t>
            </a:r>
            <a:r>
              <a:rPr lang="en-US" dirty="0"/>
              <a:t> </a:t>
            </a:r>
            <a:r>
              <a:rPr lang="en-US" dirty="0" err="1"/>
              <a:t>và</a:t>
            </a:r>
            <a:r>
              <a:rPr lang="en-US" dirty="0"/>
              <a:t> </a:t>
            </a:r>
            <a:r>
              <a:rPr lang="en-US" dirty="0" err="1"/>
              <a:t>các</a:t>
            </a:r>
            <a:r>
              <a:rPr lang="en-US" dirty="0"/>
              <a:t> </a:t>
            </a:r>
            <a:r>
              <a:rPr lang="en-US" dirty="0" err="1"/>
              <a:t>kỹ</a:t>
            </a:r>
            <a:r>
              <a:rPr lang="en-US" dirty="0"/>
              <a:t> </a:t>
            </a:r>
            <a:r>
              <a:rPr lang="en-US" dirty="0" err="1"/>
              <a:t>năng</a:t>
            </a:r>
            <a:r>
              <a:rPr lang="en-US" dirty="0"/>
              <a:t> </a:t>
            </a:r>
            <a:r>
              <a:rPr lang="en-US" dirty="0" err="1"/>
              <a:t>thực</a:t>
            </a:r>
            <a:r>
              <a:rPr lang="en-US" dirty="0"/>
              <a:t> </a:t>
            </a:r>
            <a:r>
              <a:rPr lang="en-US" dirty="0" err="1" smtClean="0"/>
              <a:t>hành</a:t>
            </a:r>
            <a:r>
              <a:rPr lang="vi-VN" dirty="0" smtClean="0"/>
              <a:t>: </a:t>
            </a:r>
            <a:r>
              <a:rPr lang="vi-VN" dirty="0" smtClean="0">
                <a:solidFill>
                  <a:srgbClr val="C00000"/>
                </a:solidFill>
              </a:rPr>
              <a:t>tính toán, đo, vẽ sơ đồ, kế sáng tạo, tái hiện, diễn xuất... </a:t>
            </a:r>
            <a:endParaRPr lang="en-US" dirty="0">
              <a:solidFill>
                <a:srgbClr val="C00000"/>
              </a:solidFill>
            </a:endParaRPr>
          </a:p>
          <a:p>
            <a:pPr marL="533400" indent="-533400">
              <a:lnSpc>
                <a:spcPct val="80000"/>
              </a:lnSpc>
              <a:buFontTx/>
              <a:buChar char="-"/>
            </a:pPr>
            <a:r>
              <a:rPr lang="en-US" dirty="0" err="1">
                <a:solidFill>
                  <a:srgbClr val="0000FF"/>
                </a:solidFill>
              </a:rPr>
              <a:t>Chính</a:t>
            </a:r>
            <a:r>
              <a:rPr lang="en-US" dirty="0">
                <a:solidFill>
                  <a:srgbClr val="0000FF"/>
                </a:solidFill>
              </a:rPr>
              <a:t> </a:t>
            </a:r>
            <a:r>
              <a:rPr lang="en-US" dirty="0" err="1">
                <a:solidFill>
                  <a:srgbClr val="0000FF"/>
                </a:solidFill>
              </a:rPr>
              <a:t>xác</a:t>
            </a:r>
            <a:r>
              <a:rPr lang="en-US" dirty="0">
                <a:solidFill>
                  <a:srgbClr val="0000FF"/>
                </a:solidFill>
              </a:rPr>
              <a:t> (Precision)</a:t>
            </a:r>
            <a:r>
              <a:rPr lang="en-US" dirty="0"/>
              <a:t> </a:t>
            </a:r>
            <a:r>
              <a:rPr lang="en-US" dirty="0" err="1"/>
              <a:t>là</a:t>
            </a:r>
            <a:r>
              <a:rPr lang="en-US" dirty="0"/>
              <a:t> </a:t>
            </a:r>
            <a:r>
              <a:rPr lang="en-US" dirty="0" err="1"/>
              <a:t>năng</a:t>
            </a:r>
            <a:r>
              <a:rPr lang="en-US" dirty="0"/>
              <a:t> </a:t>
            </a:r>
            <a:r>
              <a:rPr lang="en-US" dirty="0" err="1"/>
              <a:t>lực</a:t>
            </a:r>
            <a:r>
              <a:rPr lang="en-US" dirty="0"/>
              <a:t> </a:t>
            </a:r>
            <a:r>
              <a:rPr lang="en-US" dirty="0" err="1"/>
              <a:t>tự</a:t>
            </a:r>
            <a:r>
              <a:rPr lang="en-US" dirty="0"/>
              <a:t> </a:t>
            </a:r>
            <a:r>
              <a:rPr lang="en-US" dirty="0" err="1"/>
              <a:t>thực</a:t>
            </a:r>
            <a:r>
              <a:rPr lang="en-US" dirty="0"/>
              <a:t> </a:t>
            </a:r>
            <a:r>
              <a:rPr lang="en-US" dirty="0" err="1"/>
              <a:t>hiện</a:t>
            </a:r>
            <a:r>
              <a:rPr lang="en-US" dirty="0"/>
              <a:t> </a:t>
            </a:r>
            <a:r>
              <a:rPr lang="en-US" dirty="0" err="1"/>
              <a:t>một</a:t>
            </a:r>
            <a:r>
              <a:rPr lang="en-US" dirty="0"/>
              <a:t> </a:t>
            </a:r>
            <a:r>
              <a:rPr lang="en-US" dirty="0" err="1"/>
              <a:t>nhiệm</a:t>
            </a:r>
            <a:r>
              <a:rPr lang="en-US" dirty="0"/>
              <a:t> </a:t>
            </a:r>
            <a:r>
              <a:rPr lang="en-US" dirty="0" err="1" smtClean="0"/>
              <a:t>vụ</a:t>
            </a:r>
            <a:r>
              <a:rPr lang="vi-VN" dirty="0" smtClean="0"/>
              <a:t> đúng đắn: </a:t>
            </a:r>
            <a:r>
              <a:rPr lang="en-US" dirty="0" err="1" smtClean="0"/>
              <a:t>Sử</a:t>
            </a:r>
            <a:r>
              <a:rPr lang="en-US" dirty="0" smtClean="0"/>
              <a:t> </a:t>
            </a:r>
            <a:r>
              <a:rPr lang="en-US" dirty="0" err="1" smtClean="0"/>
              <a:t>dụng</a:t>
            </a:r>
            <a:r>
              <a:rPr lang="en-US" dirty="0" smtClean="0"/>
              <a:t> </a:t>
            </a:r>
            <a:r>
              <a:rPr lang="en-US" dirty="0" err="1" smtClean="0"/>
              <a:t>đúng</a:t>
            </a:r>
            <a:r>
              <a:rPr lang="en-US" dirty="0" smtClean="0"/>
              <a:t> </a:t>
            </a:r>
            <a:r>
              <a:rPr lang="en-US" dirty="0" err="1" smtClean="0"/>
              <a:t>từ</a:t>
            </a:r>
            <a:r>
              <a:rPr lang="en-US" dirty="0" smtClean="0"/>
              <a:t> </a:t>
            </a:r>
            <a:r>
              <a:rPr lang="en-US" dirty="0" err="1" smtClean="0"/>
              <a:t>ngữ</a:t>
            </a:r>
            <a:r>
              <a:rPr lang="en-US" dirty="0" smtClean="0"/>
              <a:t> </a:t>
            </a:r>
            <a:r>
              <a:rPr lang="en-US" dirty="0" err="1" smtClean="0"/>
              <a:t>trong</a:t>
            </a:r>
            <a:r>
              <a:rPr lang="en-US" dirty="0" smtClean="0"/>
              <a:t> </a:t>
            </a:r>
            <a:r>
              <a:rPr lang="en-US" dirty="0" err="1" smtClean="0"/>
              <a:t>hoàn</a:t>
            </a:r>
            <a:r>
              <a:rPr lang="en-US" dirty="0" smtClean="0"/>
              <a:t> </a:t>
            </a:r>
            <a:r>
              <a:rPr lang="en-US" dirty="0" err="1" smtClean="0"/>
              <a:t>cảnh</a:t>
            </a:r>
            <a:r>
              <a:rPr lang="en-US" dirty="0" smtClean="0"/>
              <a:t>…</a:t>
            </a:r>
            <a:endParaRPr lang="en-US" dirty="0"/>
          </a:p>
          <a:p>
            <a:pPr marL="533400" indent="-533400">
              <a:lnSpc>
                <a:spcPct val="80000"/>
              </a:lnSpc>
              <a:buFontTx/>
              <a:buChar char="-"/>
            </a:pPr>
            <a:r>
              <a:rPr lang="en-US" dirty="0" err="1">
                <a:solidFill>
                  <a:srgbClr val="0000FF"/>
                </a:solidFill>
              </a:rPr>
              <a:t>Thành</a:t>
            </a:r>
            <a:r>
              <a:rPr lang="en-US" dirty="0">
                <a:solidFill>
                  <a:srgbClr val="0000FF"/>
                </a:solidFill>
              </a:rPr>
              <a:t> </a:t>
            </a:r>
            <a:r>
              <a:rPr lang="en-US" dirty="0" err="1">
                <a:solidFill>
                  <a:srgbClr val="0000FF"/>
                </a:solidFill>
              </a:rPr>
              <a:t>thạo</a:t>
            </a:r>
            <a:r>
              <a:rPr lang="en-US" dirty="0">
                <a:solidFill>
                  <a:srgbClr val="0000FF"/>
                </a:solidFill>
              </a:rPr>
              <a:t> (Articulation)</a:t>
            </a:r>
            <a:r>
              <a:rPr lang="en-US" dirty="0"/>
              <a:t> </a:t>
            </a:r>
            <a:r>
              <a:rPr lang="en-US" dirty="0" err="1"/>
              <a:t>là</a:t>
            </a:r>
            <a:r>
              <a:rPr lang="en-US" dirty="0"/>
              <a:t> </a:t>
            </a:r>
            <a:r>
              <a:rPr lang="en-US" dirty="0" err="1"/>
              <a:t>năng</a:t>
            </a:r>
            <a:r>
              <a:rPr lang="en-US" dirty="0"/>
              <a:t> </a:t>
            </a:r>
            <a:r>
              <a:rPr lang="en-US" dirty="0" err="1"/>
              <a:t>lực</a:t>
            </a:r>
            <a:r>
              <a:rPr lang="en-US" dirty="0"/>
              <a:t> </a:t>
            </a:r>
            <a:r>
              <a:rPr lang="en-US" dirty="0" err="1"/>
              <a:t>phối</a:t>
            </a:r>
            <a:r>
              <a:rPr lang="en-US" dirty="0"/>
              <a:t> </a:t>
            </a:r>
            <a:r>
              <a:rPr lang="en-US" dirty="0" err="1"/>
              <a:t>hợp</a:t>
            </a:r>
            <a:r>
              <a:rPr lang="en-US" dirty="0"/>
              <a:t> </a:t>
            </a:r>
            <a:r>
              <a:rPr lang="en-US" dirty="0" err="1"/>
              <a:t>một</a:t>
            </a:r>
            <a:r>
              <a:rPr lang="en-US" dirty="0"/>
              <a:t> </a:t>
            </a:r>
            <a:r>
              <a:rPr lang="en-US" dirty="0" err="1"/>
              <a:t>loạt</a:t>
            </a:r>
            <a:r>
              <a:rPr lang="en-US" dirty="0"/>
              <a:t> </a:t>
            </a:r>
            <a:r>
              <a:rPr lang="en-US" dirty="0" err="1"/>
              <a:t>các</a:t>
            </a:r>
            <a:r>
              <a:rPr lang="en-US" dirty="0"/>
              <a:t> </a:t>
            </a:r>
            <a:r>
              <a:rPr lang="en-US" dirty="0" err="1" smtClean="0"/>
              <a:t>hành</a:t>
            </a:r>
            <a:r>
              <a:rPr lang="vi-VN" dirty="0" smtClean="0"/>
              <a:t> động</a:t>
            </a:r>
            <a:endParaRPr lang="en-GB" dirty="0"/>
          </a:p>
        </p:txBody>
      </p:sp>
      <p:sp>
        <p:nvSpPr>
          <p:cNvPr id="2" name="Title 1"/>
          <p:cNvSpPr>
            <a:spLocks noGrp="1"/>
          </p:cNvSpPr>
          <p:nvPr>
            <p:ph type="title"/>
          </p:nvPr>
        </p:nvSpPr>
        <p:spPr>
          <a:xfrm>
            <a:off x="685800" y="381000"/>
            <a:ext cx="8229600" cy="1143000"/>
          </a:xfrm>
        </p:spPr>
        <p:txBody>
          <a:bodyPr/>
          <a:lstStyle/>
          <a:p>
            <a:r>
              <a:rPr lang="vi-VN" dirty="0" smtClean="0"/>
              <a:t>2. KĨ NĂNG</a:t>
            </a:r>
            <a:endParaRPr lang="en-GB" dirty="0"/>
          </a:p>
        </p:txBody>
      </p:sp>
    </p:spTree>
    <p:extLst>
      <p:ext uri="{BB962C8B-B14F-4D97-AF65-F5344CB8AC3E}">
        <p14:creationId xmlns:p14="http://schemas.microsoft.com/office/powerpoint/2010/main" val="276238165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35480"/>
            <a:ext cx="8915400" cy="4389120"/>
          </a:xfrm>
        </p:spPr>
        <p:txBody>
          <a:bodyPr>
            <a:normAutofit/>
          </a:bodyPr>
          <a:lstStyle/>
          <a:p>
            <a:pPr>
              <a:buFontTx/>
              <a:buChar char="-"/>
            </a:pPr>
            <a:r>
              <a:rPr lang="en-US" sz="3200" dirty="0" err="1" smtClean="0">
                <a:solidFill>
                  <a:srgbClr val="0000FF"/>
                </a:solidFill>
              </a:rPr>
              <a:t>Cầu</a:t>
            </a:r>
            <a:r>
              <a:rPr lang="en-US" sz="3200" dirty="0" smtClean="0">
                <a:solidFill>
                  <a:srgbClr val="0000FF"/>
                </a:solidFill>
              </a:rPr>
              <a:t> </a:t>
            </a:r>
            <a:r>
              <a:rPr lang="en-US" sz="3200" dirty="0" err="1">
                <a:solidFill>
                  <a:srgbClr val="0000FF"/>
                </a:solidFill>
              </a:rPr>
              <a:t>thị</a:t>
            </a:r>
            <a:r>
              <a:rPr lang="en-US" sz="3200" dirty="0">
                <a:solidFill>
                  <a:srgbClr val="0000FF"/>
                </a:solidFill>
              </a:rPr>
              <a:t> (Receiving)</a:t>
            </a:r>
            <a:r>
              <a:rPr lang="en-US" sz="3200" dirty="0"/>
              <a:t> </a:t>
            </a:r>
            <a:r>
              <a:rPr lang="en-US" sz="3200" dirty="0" err="1"/>
              <a:t>là</a:t>
            </a:r>
            <a:r>
              <a:rPr lang="en-US" sz="3200" dirty="0"/>
              <a:t> </a:t>
            </a:r>
            <a:r>
              <a:rPr lang="en-US" sz="3200" dirty="0" err="1"/>
              <a:t>sự</a:t>
            </a:r>
            <a:r>
              <a:rPr lang="en-US" sz="3200" dirty="0"/>
              <a:t> </a:t>
            </a:r>
            <a:r>
              <a:rPr lang="en-US" sz="3200" dirty="0" err="1"/>
              <a:t>sẵn</a:t>
            </a:r>
            <a:r>
              <a:rPr lang="en-US" sz="3200" dirty="0"/>
              <a:t> </a:t>
            </a:r>
            <a:r>
              <a:rPr lang="en-US" sz="3200" dirty="0" err="1"/>
              <a:t>sàng</a:t>
            </a:r>
            <a:r>
              <a:rPr lang="en-US" sz="3200" dirty="0"/>
              <a:t> </a:t>
            </a:r>
            <a:r>
              <a:rPr lang="en-US" sz="3200" dirty="0" err="1"/>
              <a:t>tiếp</a:t>
            </a:r>
            <a:r>
              <a:rPr lang="en-US" sz="3200" dirty="0"/>
              <a:t> </a:t>
            </a:r>
            <a:r>
              <a:rPr lang="en-US" sz="3200" dirty="0" err="1"/>
              <a:t>nhận</a:t>
            </a:r>
            <a:r>
              <a:rPr lang="en-US" sz="3200" dirty="0"/>
              <a:t> </a:t>
            </a:r>
            <a:r>
              <a:rPr lang="en-US" sz="3200" dirty="0" err="1"/>
              <a:t>thông</a:t>
            </a:r>
            <a:r>
              <a:rPr lang="en-US" sz="3200" dirty="0"/>
              <a:t> </a:t>
            </a:r>
            <a:r>
              <a:rPr lang="en-US" sz="3200" dirty="0" err="1" smtClean="0"/>
              <a:t>ti</a:t>
            </a:r>
            <a:r>
              <a:rPr lang="vi-VN" sz="3200" dirty="0" smtClean="0"/>
              <a:t>n: đồng tình, đồng thuận,...</a:t>
            </a:r>
          </a:p>
          <a:p>
            <a:pPr>
              <a:buFontTx/>
              <a:buChar char="-"/>
            </a:pPr>
            <a:r>
              <a:rPr lang="en-US" sz="3200" dirty="0" err="1" smtClean="0">
                <a:solidFill>
                  <a:srgbClr val="0000FF"/>
                </a:solidFill>
              </a:rPr>
              <a:t>Cởi</a:t>
            </a:r>
            <a:r>
              <a:rPr lang="en-US" sz="3200" dirty="0" smtClean="0">
                <a:solidFill>
                  <a:srgbClr val="0000FF"/>
                </a:solidFill>
              </a:rPr>
              <a:t> </a:t>
            </a:r>
            <a:r>
              <a:rPr lang="en-US" sz="3200" dirty="0" err="1">
                <a:solidFill>
                  <a:srgbClr val="0000FF"/>
                </a:solidFill>
              </a:rPr>
              <a:t>mở</a:t>
            </a:r>
            <a:r>
              <a:rPr lang="en-US" sz="3200" dirty="0">
                <a:solidFill>
                  <a:srgbClr val="0000FF"/>
                </a:solidFill>
              </a:rPr>
              <a:t> (Responding)</a:t>
            </a:r>
            <a:r>
              <a:rPr lang="en-US" sz="3200" dirty="0"/>
              <a:t> </a:t>
            </a:r>
            <a:r>
              <a:rPr lang="en-US" sz="3200" dirty="0" err="1"/>
              <a:t>là</a:t>
            </a:r>
            <a:r>
              <a:rPr lang="en-US" sz="3200" dirty="0"/>
              <a:t> </a:t>
            </a:r>
            <a:r>
              <a:rPr lang="en-US" sz="3200" dirty="0" err="1"/>
              <a:t>sự</a:t>
            </a:r>
            <a:r>
              <a:rPr lang="en-US" sz="3200" dirty="0"/>
              <a:t> </a:t>
            </a:r>
            <a:r>
              <a:rPr lang="en-US" sz="3200" dirty="0" err="1"/>
              <a:t>tham</a:t>
            </a:r>
            <a:r>
              <a:rPr lang="en-US" sz="3200" dirty="0"/>
              <a:t> </a:t>
            </a:r>
            <a:r>
              <a:rPr lang="en-US" sz="3200" dirty="0" err="1"/>
              <a:t>gia</a:t>
            </a:r>
            <a:r>
              <a:rPr lang="en-US" sz="3200" dirty="0"/>
              <a:t> </a:t>
            </a:r>
            <a:r>
              <a:rPr lang="en-US" sz="3200" dirty="0" err="1"/>
              <a:t>tích</a:t>
            </a:r>
            <a:r>
              <a:rPr lang="en-US" sz="3200" dirty="0"/>
              <a:t> </a:t>
            </a:r>
            <a:r>
              <a:rPr lang="en-US" sz="3200" dirty="0" err="1"/>
              <a:t>cực</a:t>
            </a:r>
            <a:r>
              <a:rPr lang="en-US" sz="3200" dirty="0"/>
              <a:t> </a:t>
            </a:r>
            <a:r>
              <a:rPr lang="en-US" sz="3200" dirty="0" err="1"/>
              <a:t>vào</a:t>
            </a:r>
            <a:r>
              <a:rPr lang="en-US" sz="3200" dirty="0"/>
              <a:t> </a:t>
            </a:r>
            <a:r>
              <a:rPr lang="en-US" sz="3200" dirty="0" err="1"/>
              <a:t>các</a:t>
            </a:r>
            <a:r>
              <a:rPr lang="en-US" sz="3200" dirty="0"/>
              <a:t> </a:t>
            </a:r>
            <a:r>
              <a:rPr lang="en-US" sz="3200" dirty="0" err="1"/>
              <a:t>hoạt</a:t>
            </a:r>
            <a:r>
              <a:rPr lang="en-US" sz="3200" dirty="0"/>
              <a:t> </a:t>
            </a:r>
            <a:r>
              <a:rPr lang="en-US" sz="3200" dirty="0" err="1"/>
              <a:t>động</a:t>
            </a:r>
            <a:r>
              <a:rPr lang="en-US" sz="3200" dirty="0"/>
              <a:t> </a:t>
            </a:r>
            <a:r>
              <a:rPr lang="en-US" sz="3200" dirty="0" err="1"/>
              <a:t>học</a:t>
            </a:r>
            <a:r>
              <a:rPr lang="en-US" sz="3200" dirty="0"/>
              <a:t> </a:t>
            </a:r>
            <a:r>
              <a:rPr lang="en-US" sz="3200" dirty="0" err="1" smtClean="0"/>
              <a:t>tập</a:t>
            </a:r>
            <a:r>
              <a:rPr lang="vi-VN" sz="3200" dirty="0" smtClean="0"/>
              <a:t>: chia sẻ, hợp tác...</a:t>
            </a:r>
          </a:p>
          <a:p>
            <a:pPr>
              <a:buFontTx/>
              <a:buChar char="-"/>
            </a:pPr>
            <a:r>
              <a:rPr lang="vi-VN" sz="3200" dirty="0" smtClean="0">
                <a:solidFill>
                  <a:srgbClr val="0000FF"/>
                </a:solidFill>
              </a:rPr>
              <a:t>Đánh </a:t>
            </a:r>
            <a:r>
              <a:rPr lang="en-US" sz="3200" dirty="0" err="1" smtClean="0">
                <a:solidFill>
                  <a:srgbClr val="0000FF"/>
                </a:solidFill>
              </a:rPr>
              <a:t>giá</a:t>
            </a:r>
            <a:r>
              <a:rPr lang="en-US" sz="3200" dirty="0" smtClean="0">
                <a:solidFill>
                  <a:srgbClr val="0000FF"/>
                </a:solidFill>
              </a:rPr>
              <a:t> </a:t>
            </a:r>
            <a:r>
              <a:rPr lang="en-US" sz="3200" dirty="0">
                <a:solidFill>
                  <a:srgbClr val="0000FF"/>
                </a:solidFill>
              </a:rPr>
              <a:t>(Valuing)</a:t>
            </a:r>
            <a:r>
              <a:rPr lang="en-US" sz="3200" dirty="0"/>
              <a:t> </a:t>
            </a:r>
            <a:r>
              <a:rPr lang="en-US" sz="3200" dirty="0" err="1"/>
              <a:t>là</a:t>
            </a:r>
            <a:r>
              <a:rPr lang="en-US" sz="3200" dirty="0"/>
              <a:t> </a:t>
            </a:r>
            <a:r>
              <a:rPr lang="en-US" sz="3200" dirty="0" err="1"/>
              <a:t>sự</a:t>
            </a:r>
            <a:r>
              <a:rPr lang="en-US" sz="3200" dirty="0"/>
              <a:t> </a:t>
            </a:r>
            <a:r>
              <a:rPr lang="en-US" sz="3200" dirty="0" err="1"/>
              <a:t>chấp</a:t>
            </a:r>
            <a:r>
              <a:rPr lang="en-US" sz="3200" dirty="0"/>
              <a:t> </a:t>
            </a:r>
            <a:r>
              <a:rPr lang="en-US" sz="3200" dirty="0" err="1"/>
              <a:t>nhận</a:t>
            </a:r>
            <a:r>
              <a:rPr lang="en-US" sz="3200" dirty="0"/>
              <a:t> </a:t>
            </a:r>
            <a:r>
              <a:rPr lang="en-US" sz="3200" dirty="0" err="1"/>
              <a:t>các</a:t>
            </a:r>
            <a:r>
              <a:rPr lang="en-US" sz="3200" dirty="0"/>
              <a:t> </a:t>
            </a:r>
            <a:r>
              <a:rPr lang="en-US" sz="3200" dirty="0" err="1"/>
              <a:t>giá</a:t>
            </a:r>
            <a:r>
              <a:rPr lang="en-US" sz="3200" dirty="0"/>
              <a:t> </a:t>
            </a:r>
            <a:r>
              <a:rPr lang="en-US" sz="3200" dirty="0" err="1" smtClean="0"/>
              <a:t>trị</a:t>
            </a:r>
            <a:r>
              <a:rPr lang="en-US" sz="3200" dirty="0" smtClean="0"/>
              <a:t>.</a:t>
            </a:r>
            <a:endParaRPr lang="vi-VN" sz="3200" dirty="0" smtClean="0"/>
          </a:p>
          <a:p>
            <a:pPr>
              <a:buFontTx/>
              <a:buChar char="-"/>
            </a:pPr>
            <a:r>
              <a:rPr lang="en-US" sz="3200" dirty="0" err="1" smtClean="0">
                <a:solidFill>
                  <a:srgbClr val="0000FF"/>
                </a:solidFill>
              </a:rPr>
              <a:t>Tổ</a:t>
            </a:r>
            <a:r>
              <a:rPr lang="en-US" sz="3200" dirty="0" smtClean="0">
                <a:solidFill>
                  <a:srgbClr val="0000FF"/>
                </a:solidFill>
              </a:rPr>
              <a:t> </a:t>
            </a:r>
            <a:r>
              <a:rPr lang="en-US" sz="3200" dirty="0" err="1">
                <a:solidFill>
                  <a:srgbClr val="0000FF"/>
                </a:solidFill>
              </a:rPr>
              <a:t>chức</a:t>
            </a:r>
            <a:r>
              <a:rPr lang="en-US" sz="3200" dirty="0">
                <a:solidFill>
                  <a:srgbClr val="0000FF"/>
                </a:solidFill>
              </a:rPr>
              <a:t> (Organization)</a:t>
            </a:r>
            <a:r>
              <a:rPr lang="en-US" sz="3200" dirty="0"/>
              <a:t> </a:t>
            </a:r>
            <a:r>
              <a:rPr lang="en-US" sz="3200" dirty="0" err="1"/>
              <a:t>là</a:t>
            </a:r>
            <a:r>
              <a:rPr lang="en-US" sz="3200" dirty="0"/>
              <a:t> </a:t>
            </a:r>
            <a:r>
              <a:rPr lang="en-US" sz="3200" dirty="0" err="1"/>
              <a:t>quá</a:t>
            </a:r>
            <a:r>
              <a:rPr lang="en-US" sz="3200" dirty="0"/>
              <a:t> </a:t>
            </a:r>
            <a:r>
              <a:rPr lang="en-US" sz="3200" dirty="0" err="1"/>
              <a:t>trình</a:t>
            </a:r>
            <a:r>
              <a:rPr lang="en-US" sz="3200" dirty="0"/>
              <a:t> </a:t>
            </a:r>
            <a:r>
              <a:rPr lang="en-US" sz="3200" dirty="0" err="1"/>
              <a:t>hình</a:t>
            </a:r>
            <a:r>
              <a:rPr lang="en-US" sz="3200" dirty="0"/>
              <a:t> </a:t>
            </a:r>
            <a:r>
              <a:rPr lang="en-US" sz="3200" dirty="0" err="1"/>
              <a:t>thành</a:t>
            </a:r>
            <a:r>
              <a:rPr lang="en-US" sz="3200" dirty="0"/>
              <a:t> </a:t>
            </a:r>
            <a:r>
              <a:rPr lang="en-US" sz="3200" dirty="0" err="1"/>
              <a:t>những</a:t>
            </a:r>
            <a:r>
              <a:rPr lang="en-US" sz="3200" dirty="0"/>
              <a:t> </a:t>
            </a:r>
            <a:r>
              <a:rPr lang="en-US" sz="3200" dirty="0" err="1"/>
              <a:t>giá</a:t>
            </a:r>
            <a:r>
              <a:rPr lang="en-US" sz="3200" dirty="0"/>
              <a:t> </a:t>
            </a:r>
            <a:r>
              <a:rPr lang="en-US" sz="3200" dirty="0" err="1"/>
              <a:t>trị</a:t>
            </a:r>
            <a:r>
              <a:rPr lang="en-US" sz="3200" dirty="0"/>
              <a:t> </a:t>
            </a:r>
            <a:r>
              <a:rPr lang="en-US" sz="3200" dirty="0" err="1"/>
              <a:t>chung</a:t>
            </a:r>
            <a:r>
              <a:rPr lang="en-US" sz="3200" dirty="0"/>
              <a:t> </a:t>
            </a:r>
            <a:r>
              <a:rPr lang="en-US" sz="3200" dirty="0" err="1"/>
              <a:t>cho</a:t>
            </a:r>
            <a:r>
              <a:rPr lang="en-US" sz="3200" dirty="0"/>
              <a:t> </a:t>
            </a:r>
            <a:r>
              <a:rPr lang="vi-VN" sz="3200" dirty="0" smtClean="0"/>
              <a:t>tập thể</a:t>
            </a:r>
            <a:endParaRPr lang="en-US" sz="3200" dirty="0"/>
          </a:p>
        </p:txBody>
      </p:sp>
      <p:sp>
        <p:nvSpPr>
          <p:cNvPr id="2" name="Title 1"/>
          <p:cNvSpPr>
            <a:spLocks noGrp="1"/>
          </p:cNvSpPr>
          <p:nvPr>
            <p:ph type="title"/>
          </p:nvPr>
        </p:nvSpPr>
        <p:spPr/>
        <p:txBody>
          <a:bodyPr/>
          <a:lstStyle/>
          <a:p>
            <a:r>
              <a:rPr lang="vi-VN" dirty="0" smtClean="0"/>
              <a:t>3. Thái độ</a:t>
            </a:r>
            <a:endParaRPr lang="en-GB" dirty="0"/>
          </a:p>
        </p:txBody>
      </p:sp>
    </p:spTree>
    <p:extLst>
      <p:ext uri="{BB962C8B-B14F-4D97-AF65-F5344CB8AC3E}">
        <p14:creationId xmlns:p14="http://schemas.microsoft.com/office/powerpoint/2010/main" val="227582381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990600"/>
            <a:ext cx="8305800" cy="5334000"/>
          </a:xfrm>
        </p:spPr>
        <p:txBody>
          <a:bodyPr/>
          <a:lstStyle/>
          <a:p>
            <a:pPr marL="533400" indent="-533400">
              <a:buFont typeface="Wingdings" pitchFamily="2" charset="2"/>
              <a:buNone/>
            </a:pPr>
            <a:r>
              <a:rPr lang="vi-VN" dirty="0" smtClean="0"/>
              <a:t>* </a:t>
            </a:r>
            <a:r>
              <a:rPr lang="en-US" u="sng" dirty="0" err="1" smtClean="0"/>
              <a:t>Các</a:t>
            </a:r>
            <a:r>
              <a:rPr lang="en-US" u="sng" dirty="0" smtClean="0"/>
              <a:t> </a:t>
            </a:r>
            <a:r>
              <a:rPr lang="en-US" u="sng" dirty="0" err="1"/>
              <a:t>động</a:t>
            </a:r>
            <a:r>
              <a:rPr lang="en-US" u="sng" dirty="0"/>
              <a:t> </a:t>
            </a:r>
            <a:r>
              <a:rPr lang="en-US" u="sng" dirty="0" err="1"/>
              <a:t>từ</a:t>
            </a:r>
            <a:r>
              <a:rPr lang="en-US" u="sng" dirty="0"/>
              <a:t> </a:t>
            </a:r>
            <a:r>
              <a:rPr lang="en-US" u="sng" dirty="0" err="1"/>
              <a:t>khởi</a:t>
            </a:r>
            <a:r>
              <a:rPr lang="en-US" u="sng" dirty="0"/>
              <a:t> </a:t>
            </a:r>
            <a:r>
              <a:rPr lang="en-US" u="sng" dirty="0" err="1"/>
              <a:t>đầu</a:t>
            </a:r>
            <a:r>
              <a:rPr lang="en-US" u="sng" dirty="0"/>
              <a:t> </a:t>
            </a:r>
            <a:r>
              <a:rPr lang="en-US" u="sng" dirty="0" err="1"/>
              <a:t>thường</a:t>
            </a:r>
            <a:r>
              <a:rPr lang="en-US" u="sng" dirty="0"/>
              <a:t> </a:t>
            </a:r>
            <a:r>
              <a:rPr lang="en-US" u="sng" dirty="0" err="1"/>
              <a:t>dùng</a:t>
            </a:r>
            <a:r>
              <a:rPr lang="en-US" dirty="0"/>
              <a:t>:</a:t>
            </a:r>
          </a:p>
          <a:p>
            <a:pPr marL="533400" indent="-533400">
              <a:buFont typeface="Wingdings" pitchFamily="2" charset="2"/>
              <a:buNone/>
            </a:pPr>
            <a:r>
              <a:rPr lang="en-US" dirty="0"/>
              <a:t>    </a:t>
            </a:r>
            <a:r>
              <a:rPr lang="en-US" i="1" dirty="0" err="1"/>
              <a:t>chấp</a:t>
            </a:r>
            <a:r>
              <a:rPr lang="en-US" i="1" dirty="0"/>
              <a:t> </a:t>
            </a:r>
            <a:r>
              <a:rPr lang="en-US" i="1" dirty="0" err="1"/>
              <a:t>nhận</a:t>
            </a:r>
            <a:r>
              <a:rPr lang="en-US" i="1" dirty="0"/>
              <a:t>, </a:t>
            </a:r>
            <a:r>
              <a:rPr lang="en-US" i="1" dirty="0" err="1"/>
              <a:t>phục</a:t>
            </a:r>
            <a:r>
              <a:rPr lang="en-US" i="1" dirty="0"/>
              <a:t> </a:t>
            </a:r>
            <a:r>
              <a:rPr lang="en-US" i="1" dirty="0" err="1"/>
              <a:t>vụ,cố</a:t>
            </a:r>
            <a:r>
              <a:rPr lang="en-US" i="1" dirty="0"/>
              <a:t> </a:t>
            </a:r>
            <a:r>
              <a:rPr lang="en-US" i="1" dirty="0" err="1"/>
              <a:t>gắng</a:t>
            </a:r>
            <a:r>
              <a:rPr lang="en-US" i="1" dirty="0"/>
              <a:t>, </a:t>
            </a:r>
            <a:r>
              <a:rPr lang="en-US" i="1" dirty="0" err="1"/>
              <a:t>thảo</a:t>
            </a:r>
            <a:r>
              <a:rPr lang="en-US" i="1" dirty="0"/>
              <a:t> </a:t>
            </a:r>
            <a:r>
              <a:rPr lang="en-US" i="1" dirty="0" err="1"/>
              <a:t>luận</a:t>
            </a:r>
            <a:r>
              <a:rPr lang="en-US" i="1" dirty="0"/>
              <a:t>, chia </a:t>
            </a:r>
            <a:r>
              <a:rPr lang="en-US" i="1" dirty="0" err="1"/>
              <a:t>sẻ</a:t>
            </a:r>
            <a:r>
              <a:rPr lang="en-US" i="1" dirty="0"/>
              <a:t>, </a:t>
            </a:r>
            <a:r>
              <a:rPr lang="en-US" i="1" dirty="0" err="1"/>
              <a:t>hợp</a:t>
            </a:r>
            <a:r>
              <a:rPr lang="en-US" i="1" dirty="0"/>
              <a:t> </a:t>
            </a:r>
            <a:r>
              <a:rPr lang="en-US" i="1" dirty="0" err="1"/>
              <a:t>tác,hỗ</a:t>
            </a:r>
            <a:r>
              <a:rPr lang="en-US" i="1" dirty="0"/>
              <a:t> </a:t>
            </a:r>
            <a:r>
              <a:rPr lang="en-US" i="1" dirty="0" err="1"/>
              <a:t>trợ</a:t>
            </a:r>
            <a:r>
              <a:rPr lang="en-US" i="1" dirty="0"/>
              <a:t>, </a:t>
            </a:r>
            <a:r>
              <a:rPr lang="en-US" i="1" dirty="0" err="1"/>
              <a:t>tôn</a:t>
            </a:r>
            <a:r>
              <a:rPr lang="en-US" i="1" dirty="0"/>
              <a:t> </a:t>
            </a:r>
            <a:r>
              <a:rPr lang="en-US" i="1" dirty="0" err="1"/>
              <a:t>trọng</a:t>
            </a:r>
            <a:r>
              <a:rPr lang="en-US" i="1" dirty="0"/>
              <a:t>, </a:t>
            </a:r>
            <a:r>
              <a:rPr lang="en-US" i="1" dirty="0" err="1"/>
              <a:t>quan</a:t>
            </a:r>
            <a:r>
              <a:rPr lang="en-US" i="1" dirty="0"/>
              <a:t> </a:t>
            </a:r>
            <a:r>
              <a:rPr lang="en-US" i="1" dirty="0" err="1"/>
              <a:t>hệ</a:t>
            </a:r>
            <a:r>
              <a:rPr lang="en-US" i="1" dirty="0"/>
              <a:t>, </a:t>
            </a:r>
            <a:r>
              <a:rPr lang="en-US" i="1" dirty="0" err="1"/>
              <a:t>tham</a:t>
            </a:r>
            <a:r>
              <a:rPr lang="en-US" i="1" dirty="0"/>
              <a:t> </a:t>
            </a:r>
            <a:r>
              <a:rPr lang="en-US" i="1" dirty="0" err="1"/>
              <a:t>gia</a:t>
            </a:r>
            <a:r>
              <a:rPr lang="en-US" i="1" dirty="0"/>
              <a:t>, </a:t>
            </a:r>
            <a:r>
              <a:rPr lang="en-US" i="1" dirty="0" err="1"/>
              <a:t>tổ</a:t>
            </a:r>
            <a:r>
              <a:rPr lang="en-US" i="1" dirty="0"/>
              <a:t> </a:t>
            </a:r>
            <a:r>
              <a:rPr lang="en-US" i="1" dirty="0" err="1"/>
              <a:t>chức</a:t>
            </a:r>
            <a:r>
              <a:rPr lang="en-US" i="1" dirty="0"/>
              <a:t>, </a:t>
            </a:r>
            <a:r>
              <a:rPr lang="en-US" i="1" dirty="0" err="1"/>
              <a:t>lắng</a:t>
            </a:r>
            <a:r>
              <a:rPr lang="en-US" i="1" dirty="0"/>
              <a:t> </a:t>
            </a:r>
            <a:r>
              <a:rPr lang="en-US" i="1" dirty="0" err="1"/>
              <a:t>nghe,cảm</a:t>
            </a:r>
            <a:r>
              <a:rPr lang="en-US" i="1" dirty="0"/>
              <a:t> </a:t>
            </a:r>
            <a:r>
              <a:rPr lang="en-US" i="1" dirty="0" err="1"/>
              <a:t>thụ</a:t>
            </a:r>
            <a:r>
              <a:rPr lang="en-US" i="1" dirty="0"/>
              <a:t>, </a:t>
            </a:r>
            <a:r>
              <a:rPr lang="en-US" i="1" dirty="0" err="1"/>
              <a:t>thể</a:t>
            </a:r>
            <a:r>
              <a:rPr lang="en-US" i="1" dirty="0"/>
              <a:t> </a:t>
            </a:r>
            <a:r>
              <a:rPr lang="en-US" i="1" dirty="0" err="1"/>
              <a:t>hiện</a:t>
            </a:r>
            <a:r>
              <a:rPr lang="en-US" i="1" dirty="0"/>
              <a:t>,…</a:t>
            </a:r>
            <a:r>
              <a:rPr lang="en-US" dirty="0"/>
              <a:t>   </a:t>
            </a:r>
          </a:p>
          <a:p>
            <a:pPr marL="533400" indent="-533400">
              <a:buFont typeface="Wingdings" pitchFamily="2" charset="2"/>
              <a:buNone/>
            </a:pPr>
            <a:r>
              <a:rPr lang="vi-VN" dirty="0" smtClean="0"/>
              <a:t>*</a:t>
            </a:r>
            <a:r>
              <a:rPr lang="en-US" dirty="0" smtClean="0"/>
              <a:t>. </a:t>
            </a:r>
            <a:r>
              <a:rPr lang="en-US" u="sng" dirty="0" err="1"/>
              <a:t>Vài</a:t>
            </a:r>
            <a:r>
              <a:rPr lang="en-US" u="sng" dirty="0"/>
              <a:t> </a:t>
            </a:r>
            <a:r>
              <a:rPr lang="en-US" u="sng" dirty="0" err="1"/>
              <a:t>ví</a:t>
            </a:r>
            <a:r>
              <a:rPr lang="en-US" u="sng" dirty="0"/>
              <a:t> </a:t>
            </a:r>
            <a:r>
              <a:rPr lang="en-US" u="sng" dirty="0" err="1"/>
              <a:t>dụ</a:t>
            </a:r>
            <a:r>
              <a:rPr lang="en-US" u="sng" dirty="0"/>
              <a:t> </a:t>
            </a:r>
            <a:r>
              <a:rPr lang="en-US" u="sng" dirty="0" err="1"/>
              <a:t>chuẩn</a:t>
            </a:r>
            <a:r>
              <a:rPr lang="en-US" u="sng" dirty="0"/>
              <a:t> </a:t>
            </a:r>
            <a:r>
              <a:rPr lang="en-US" u="sng" dirty="0" err="1"/>
              <a:t>đầu</a:t>
            </a:r>
            <a:r>
              <a:rPr lang="en-US" u="sng" dirty="0"/>
              <a:t> </a:t>
            </a:r>
            <a:r>
              <a:rPr lang="en-US" u="sng" dirty="0" err="1"/>
              <a:t>ra</a:t>
            </a:r>
            <a:r>
              <a:rPr lang="en-US" dirty="0"/>
              <a:t>:</a:t>
            </a:r>
          </a:p>
          <a:p>
            <a:pPr marL="533400" indent="-533400">
              <a:buFontTx/>
              <a:buChar char="-"/>
            </a:pPr>
            <a:r>
              <a:rPr lang="en-US" u="sng" dirty="0" err="1"/>
              <a:t>Tham</a:t>
            </a:r>
            <a:r>
              <a:rPr lang="en-US" u="sng" dirty="0"/>
              <a:t> </a:t>
            </a:r>
            <a:r>
              <a:rPr lang="en-US" u="sng" dirty="0" err="1"/>
              <a:t>gia</a:t>
            </a:r>
            <a:r>
              <a:rPr lang="en-US" dirty="0"/>
              <a:t> </a:t>
            </a:r>
            <a:r>
              <a:rPr lang="en-US" dirty="0" err="1"/>
              <a:t>tích</a:t>
            </a:r>
            <a:r>
              <a:rPr lang="en-US" dirty="0"/>
              <a:t> </a:t>
            </a:r>
            <a:r>
              <a:rPr lang="en-US" dirty="0" err="1"/>
              <a:t>cực</a:t>
            </a:r>
            <a:r>
              <a:rPr lang="en-US" dirty="0"/>
              <a:t> </a:t>
            </a:r>
            <a:r>
              <a:rPr lang="en-US" dirty="0" err="1"/>
              <a:t>vào</a:t>
            </a:r>
            <a:r>
              <a:rPr lang="en-US" dirty="0"/>
              <a:t> </a:t>
            </a:r>
            <a:r>
              <a:rPr lang="en-US" dirty="0" err="1"/>
              <a:t>các</a:t>
            </a:r>
            <a:r>
              <a:rPr lang="en-US" dirty="0"/>
              <a:t> </a:t>
            </a:r>
            <a:r>
              <a:rPr lang="en-US" dirty="0" err="1"/>
              <a:t>giờ</a:t>
            </a:r>
            <a:r>
              <a:rPr lang="en-US" dirty="0"/>
              <a:t> </a:t>
            </a:r>
            <a:r>
              <a:rPr lang="en-US" dirty="0" err="1"/>
              <a:t>giảng</a:t>
            </a:r>
            <a:endParaRPr lang="en-US" dirty="0"/>
          </a:p>
          <a:p>
            <a:pPr marL="533400" indent="-533400">
              <a:buFontTx/>
              <a:buChar char="-"/>
            </a:pPr>
            <a:r>
              <a:rPr lang="vi-VN" u="sng" dirty="0" smtClean="0"/>
              <a:t>Hỗ trợ, tương tác với giáo viên tốt</a:t>
            </a:r>
            <a:endParaRPr lang="en-US" dirty="0"/>
          </a:p>
          <a:p>
            <a:pPr marL="533400" indent="-533400">
              <a:buFontTx/>
              <a:buChar char="-"/>
            </a:pPr>
            <a:r>
              <a:rPr lang="vi-VN" u="sng" dirty="0" smtClean="0"/>
              <a:t>Thể hiện ý thức tôn trọng bạn bè</a:t>
            </a:r>
            <a:endParaRPr lang="en-US" dirty="0"/>
          </a:p>
          <a:p>
            <a:endParaRPr lang="en-GB" dirty="0"/>
          </a:p>
        </p:txBody>
      </p:sp>
    </p:spTree>
    <p:extLst>
      <p:ext uri="{BB962C8B-B14F-4D97-AF65-F5344CB8AC3E}">
        <p14:creationId xmlns:p14="http://schemas.microsoft.com/office/powerpoint/2010/main" val="330996635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2999" y="2133600"/>
            <a:ext cx="7010401" cy="4508938"/>
          </a:xfrm>
        </p:spPr>
      </p:pic>
      <p:sp>
        <p:nvSpPr>
          <p:cNvPr id="3" name="Title 2"/>
          <p:cNvSpPr>
            <a:spLocks noGrp="1"/>
          </p:cNvSpPr>
          <p:nvPr>
            <p:ph type="title"/>
          </p:nvPr>
        </p:nvSpPr>
        <p:spPr/>
        <p:txBody>
          <a:bodyPr/>
          <a:lstStyle/>
          <a:p>
            <a:r>
              <a:rPr lang="vi-VN" dirty="0" smtClean="0"/>
              <a:t>Diễn đạt mục tiêu (Văn)</a:t>
            </a:r>
            <a:endParaRPr lang="en-US" dirty="0"/>
          </a:p>
        </p:txBody>
      </p:sp>
    </p:spTree>
    <p:extLst>
      <p:ext uri="{BB962C8B-B14F-4D97-AF65-F5344CB8AC3E}">
        <p14:creationId xmlns:p14="http://schemas.microsoft.com/office/powerpoint/2010/main" val="19375375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90600" y="2285999"/>
            <a:ext cx="7543800" cy="4385365"/>
          </a:xfrm>
        </p:spPr>
      </p:pic>
      <p:sp>
        <p:nvSpPr>
          <p:cNvPr id="3" name="Title 2"/>
          <p:cNvSpPr>
            <a:spLocks noGrp="1"/>
          </p:cNvSpPr>
          <p:nvPr>
            <p:ph type="title"/>
          </p:nvPr>
        </p:nvSpPr>
        <p:spPr/>
        <p:txBody>
          <a:bodyPr/>
          <a:lstStyle/>
          <a:p>
            <a:r>
              <a:rPr lang="vi-VN" dirty="0" smtClean="0"/>
              <a:t>Diễn đạt mục tiêu (Toán)</a:t>
            </a:r>
            <a:endParaRPr lang="en-US" dirty="0"/>
          </a:p>
        </p:txBody>
      </p:sp>
    </p:spTree>
    <p:extLst>
      <p:ext uri="{BB962C8B-B14F-4D97-AF65-F5344CB8AC3E}">
        <p14:creationId xmlns:p14="http://schemas.microsoft.com/office/powerpoint/2010/main" val="28300240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133600"/>
            <a:ext cx="7696200" cy="3931920"/>
          </a:xfrm>
        </p:spPr>
        <p:txBody>
          <a:bodyPr>
            <a:normAutofit/>
          </a:bodyPr>
          <a:lstStyle/>
          <a:p>
            <a:r>
              <a:rPr lang="vi-VN" sz="3200" dirty="0" smtClean="0"/>
              <a:t>1. KHỞI ĐỘNG: </a:t>
            </a:r>
          </a:p>
          <a:p>
            <a:r>
              <a:rPr lang="vi-VN" sz="3200" dirty="0" smtClean="0"/>
              <a:t>2. HÌNH THÀNH </a:t>
            </a:r>
            <a:r>
              <a:rPr lang="en-US" sz="3200" dirty="0" smtClean="0"/>
              <a:t>KIẾN  THỨC </a:t>
            </a:r>
            <a:endParaRPr lang="vi-VN" sz="3200" dirty="0" smtClean="0"/>
          </a:p>
          <a:p>
            <a:r>
              <a:rPr lang="vi-VN" sz="3200" dirty="0" smtClean="0"/>
              <a:t>3. LUYỆN TẬP – CỦNG CỐ</a:t>
            </a:r>
          </a:p>
          <a:p>
            <a:r>
              <a:rPr lang="vi-VN" sz="3200" dirty="0" smtClean="0"/>
              <a:t>4. GHI NHỚ - VẬN </a:t>
            </a:r>
            <a:r>
              <a:rPr lang="en-US" sz="3200" dirty="0" smtClean="0"/>
              <a:t>DỤNG</a:t>
            </a:r>
            <a:endParaRPr lang="vi-VN" sz="3200" dirty="0" smtClean="0"/>
          </a:p>
          <a:p>
            <a:r>
              <a:rPr lang="vi-VN" sz="3200" dirty="0" smtClean="0"/>
              <a:t>5. TIẾP NỐI (CHUẨN BỊ BÀI MỚI) </a:t>
            </a:r>
            <a:endParaRPr lang="en-GB" sz="3200" dirty="0"/>
          </a:p>
        </p:txBody>
      </p:sp>
      <p:sp>
        <p:nvSpPr>
          <p:cNvPr id="2" name="Title 1"/>
          <p:cNvSpPr>
            <a:spLocks noGrp="1"/>
          </p:cNvSpPr>
          <p:nvPr>
            <p:ph type="title"/>
          </p:nvPr>
        </p:nvSpPr>
        <p:spPr>
          <a:xfrm>
            <a:off x="152400" y="609600"/>
            <a:ext cx="8763000" cy="1143000"/>
          </a:xfrm>
        </p:spPr>
        <p:txBody>
          <a:bodyPr>
            <a:normAutofit fontScale="90000"/>
          </a:bodyPr>
          <a:lstStyle/>
          <a:p>
            <a:pPr marL="0" indent="0">
              <a:buNone/>
            </a:pPr>
            <a:r>
              <a:rPr lang="vi-VN" dirty="0" smtClean="0"/>
              <a:t>C2:</a:t>
            </a:r>
            <a:r>
              <a:rPr lang="vi-VN" sz="4000" dirty="0" smtClean="0"/>
              <a:t> </a:t>
            </a:r>
            <a:r>
              <a:rPr lang="vi-VN" sz="4000" b="1" dirty="0" smtClean="0">
                <a:solidFill>
                  <a:srgbClr val="FF0000"/>
                </a:solidFill>
              </a:rPr>
              <a:t>TỔ CHỨC HOẠT ĐỘNG DẠY HỌC</a:t>
            </a:r>
            <a:endParaRPr lang="en-GB" sz="4000" b="1" dirty="0">
              <a:solidFill>
                <a:srgbClr val="FF0000"/>
              </a:solidFill>
            </a:endParaRPr>
          </a:p>
        </p:txBody>
      </p:sp>
    </p:spTree>
    <p:extLst>
      <p:ext uri="{BB962C8B-B14F-4D97-AF65-F5344CB8AC3E}">
        <p14:creationId xmlns:p14="http://schemas.microsoft.com/office/powerpoint/2010/main" val="423783977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vi-VN" dirty="0" smtClean="0"/>
              <a:t>Thời lượng cho các hoạt động</a:t>
            </a:r>
            <a:endParaRPr lang="en-GB" dirty="0"/>
          </a:p>
        </p:txBody>
      </p:sp>
      <p:sp>
        <p:nvSpPr>
          <p:cNvPr id="3" name="Text Placeholder 2"/>
          <p:cNvSpPr>
            <a:spLocks noGrp="1"/>
          </p:cNvSpPr>
          <p:nvPr>
            <p:ph type="body" idx="1"/>
          </p:nvPr>
        </p:nvSpPr>
        <p:spPr/>
        <p:txBody>
          <a:bodyPr/>
          <a:lstStyle/>
          <a:p>
            <a:pPr algn="ctr"/>
            <a:endParaRPr lang="en-GB" dirty="0"/>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1033437995"/>
              </p:ext>
            </p:extLst>
          </p:nvPr>
        </p:nvGraphicFramePr>
        <p:xfrm>
          <a:off x="457200" y="2514600"/>
          <a:ext cx="7924799" cy="3937000"/>
        </p:xfrm>
        <a:graphic>
          <a:graphicData uri="http://schemas.openxmlformats.org/drawingml/2006/table">
            <a:tbl>
              <a:tblPr firstRow="1" bandRow="1">
                <a:tableStyleId>{5C22544A-7EE6-4342-B048-85BDC9FD1C3A}</a:tableStyleId>
              </a:tblPr>
              <a:tblGrid>
                <a:gridCol w="698267"/>
                <a:gridCol w="3111733"/>
                <a:gridCol w="1600200"/>
                <a:gridCol w="1600200"/>
                <a:gridCol w="914399"/>
              </a:tblGrid>
              <a:tr h="660400">
                <a:tc>
                  <a:txBody>
                    <a:bodyPr/>
                    <a:lstStyle/>
                    <a:p>
                      <a:r>
                        <a:rPr lang="vi-VN" dirty="0" smtClean="0"/>
                        <a:t>TT</a:t>
                      </a:r>
                      <a:endParaRPr lang="en-GB" dirty="0"/>
                    </a:p>
                  </a:txBody>
                  <a:tcPr/>
                </a:tc>
                <a:tc>
                  <a:txBody>
                    <a:bodyPr/>
                    <a:lstStyle/>
                    <a:p>
                      <a:r>
                        <a:rPr lang="vi-VN" dirty="0" smtClean="0"/>
                        <a:t>HOẠT</a:t>
                      </a:r>
                      <a:r>
                        <a:rPr lang="vi-VN" baseline="0" dirty="0" smtClean="0"/>
                        <a:t> ĐỘNG</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dirty="0" smtClean="0"/>
                        <a:t>TIỂU HỌC</a:t>
                      </a:r>
                      <a:endParaRPr lang="en-GB" dirty="0" smtClean="0"/>
                    </a:p>
                    <a:p>
                      <a:endParaRPr lang="en-GB"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vi-VN" dirty="0" smtClean="0"/>
                        <a:t>THCS</a:t>
                      </a:r>
                      <a:endParaRPr lang="en-GB" dirty="0" smtClean="0"/>
                    </a:p>
                    <a:p>
                      <a:endParaRPr lang="en-GB" dirty="0"/>
                    </a:p>
                  </a:txBody>
                  <a:tcPr/>
                </a:tc>
                <a:tc>
                  <a:txBody>
                    <a:bodyPr/>
                    <a:lstStyle/>
                    <a:p>
                      <a:endParaRPr lang="en-GB" dirty="0"/>
                    </a:p>
                  </a:txBody>
                  <a:tcPr/>
                </a:tc>
              </a:tr>
              <a:tr h="635000">
                <a:tc>
                  <a:txBody>
                    <a:bodyPr/>
                    <a:lstStyle/>
                    <a:p>
                      <a:r>
                        <a:rPr lang="vi-VN" dirty="0" smtClean="0"/>
                        <a:t>1</a:t>
                      </a:r>
                      <a:endParaRPr lang="en-GB" dirty="0"/>
                    </a:p>
                  </a:txBody>
                  <a:tcPr/>
                </a:tc>
                <a:tc>
                  <a:txBody>
                    <a:bodyPr/>
                    <a:lstStyle/>
                    <a:p>
                      <a:r>
                        <a:rPr lang="vi-VN" sz="2000" dirty="0" smtClean="0"/>
                        <a:t>Khởi</a:t>
                      </a:r>
                      <a:r>
                        <a:rPr lang="vi-VN" sz="2000" baseline="0" dirty="0" smtClean="0"/>
                        <a:t> động</a:t>
                      </a:r>
                      <a:endParaRPr lang="en-GB" sz="2000" dirty="0"/>
                    </a:p>
                  </a:txBody>
                  <a:tcPr/>
                </a:tc>
                <a:tc>
                  <a:txBody>
                    <a:bodyPr/>
                    <a:lstStyle/>
                    <a:p>
                      <a:pPr algn="ctr"/>
                      <a:r>
                        <a:rPr lang="vi-VN" dirty="0" smtClean="0"/>
                        <a:t>3- 5 p</a:t>
                      </a:r>
                      <a:endParaRPr lang="en-GB" dirty="0"/>
                    </a:p>
                  </a:txBody>
                  <a:tcPr/>
                </a:tc>
                <a:tc>
                  <a:txBody>
                    <a:bodyPr/>
                    <a:lstStyle/>
                    <a:p>
                      <a:pPr algn="ctr"/>
                      <a:r>
                        <a:rPr lang="vi-VN" dirty="0" smtClean="0"/>
                        <a:t>3- 5p</a:t>
                      </a:r>
                      <a:endParaRPr lang="en-GB" dirty="0"/>
                    </a:p>
                  </a:txBody>
                  <a:tcPr/>
                </a:tc>
                <a:tc>
                  <a:txBody>
                    <a:bodyPr/>
                    <a:lstStyle/>
                    <a:p>
                      <a:endParaRPr lang="en-GB" dirty="0"/>
                    </a:p>
                  </a:txBody>
                  <a:tcPr/>
                </a:tc>
              </a:tr>
              <a:tr h="660400">
                <a:tc>
                  <a:txBody>
                    <a:bodyPr/>
                    <a:lstStyle/>
                    <a:p>
                      <a:r>
                        <a:rPr lang="vi-VN" dirty="0" smtClean="0"/>
                        <a:t>2</a:t>
                      </a:r>
                      <a:endParaRPr lang="en-GB" dirty="0"/>
                    </a:p>
                  </a:txBody>
                  <a:tcPr/>
                </a:tc>
                <a:tc>
                  <a:txBody>
                    <a:bodyPr/>
                    <a:lstStyle/>
                    <a:p>
                      <a:r>
                        <a:rPr lang="vi-VN" sz="2000" dirty="0" smtClean="0"/>
                        <a:t>Hình</a:t>
                      </a:r>
                      <a:r>
                        <a:rPr lang="vi-VN" sz="2000" baseline="0" dirty="0" smtClean="0"/>
                        <a:t> thành kiến thức mới</a:t>
                      </a:r>
                      <a:endParaRPr lang="en-GB" sz="2000" dirty="0"/>
                    </a:p>
                  </a:txBody>
                  <a:tcPr/>
                </a:tc>
                <a:tc>
                  <a:txBody>
                    <a:bodyPr/>
                    <a:lstStyle/>
                    <a:p>
                      <a:pPr algn="ctr"/>
                      <a:r>
                        <a:rPr lang="vi-VN" dirty="0" smtClean="0"/>
                        <a:t>10-15</a:t>
                      </a:r>
                      <a:endParaRPr lang="en-GB" dirty="0"/>
                    </a:p>
                  </a:txBody>
                  <a:tcPr/>
                </a:tc>
                <a:tc>
                  <a:txBody>
                    <a:bodyPr/>
                    <a:lstStyle/>
                    <a:p>
                      <a:pPr algn="ctr"/>
                      <a:r>
                        <a:rPr lang="vi-VN" dirty="0" smtClean="0"/>
                        <a:t>15-20p</a:t>
                      </a:r>
                      <a:endParaRPr lang="en-GB" dirty="0"/>
                    </a:p>
                  </a:txBody>
                  <a:tcPr/>
                </a:tc>
                <a:tc>
                  <a:txBody>
                    <a:bodyPr/>
                    <a:lstStyle/>
                    <a:p>
                      <a:endParaRPr lang="en-GB" dirty="0"/>
                    </a:p>
                  </a:txBody>
                  <a:tcPr/>
                </a:tc>
              </a:tr>
              <a:tr h="660400">
                <a:tc>
                  <a:txBody>
                    <a:bodyPr/>
                    <a:lstStyle/>
                    <a:p>
                      <a:r>
                        <a:rPr lang="vi-VN" dirty="0" smtClean="0"/>
                        <a:t>3</a:t>
                      </a:r>
                      <a:endParaRPr lang="en-GB" dirty="0"/>
                    </a:p>
                  </a:txBody>
                  <a:tcPr/>
                </a:tc>
                <a:tc>
                  <a:txBody>
                    <a:bodyPr/>
                    <a:lstStyle/>
                    <a:p>
                      <a:r>
                        <a:rPr lang="vi-VN" sz="2000" dirty="0" smtClean="0"/>
                        <a:t>Luyện</a:t>
                      </a:r>
                      <a:r>
                        <a:rPr lang="vi-VN" sz="2000" baseline="0" dirty="0" smtClean="0"/>
                        <a:t> tập – củng cố</a:t>
                      </a:r>
                      <a:endParaRPr lang="en-GB" sz="2000" dirty="0"/>
                    </a:p>
                  </a:txBody>
                  <a:tcPr/>
                </a:tc>
                <a:tc>
                  <a:txBody>
                    <a:bodyPr/>
                    <a:lstStyle/>
                    <a:p>
                      <a:pPr algn="ctr"/>
                      <a:r>
                        <a:rPr lang="vi-VN" dirty="0" smtClean="0"/>
                        <a:t>10 p</a:t>
                      </a:r>
                      <a:endParaRPr lang="en-GB" dirty="0"/>
                    </a:p>
                  </a:txBody>
                  <a:tcPr/>
                </a:tc>
                <a:tc>
                  <a:txBody>
                    <a:bodyPr/>
                    <a:lstStyle/>
                    <a:p>
                      <a:pPr algn="ctr"/>
                      <a:r>
                        <a:rPr lang="vi-VN" dirty="0" smtClean="0"/>
                        <a:t>10-15 p</a:t>
                      </a:r>
                      <a:endParaRPr lang="en-GB" dirty="0"/>
                    </a:p>
                  </a:txBody>
                  <a:tcPr/>
                </a:tc>
                <a:tc>
                  <a:txBody>
                    <a:bodyPr/>
                    <a:lstStyle/>
                    <a:p>
                      <a:endParaRPr lang="en-GB" dirty="0"/>
                    </a:p>
                  </a:txBody>
                  <a:tcPr/>
                </a:tc>
              </a:tr>
              <a:tr h="660400">
                <a:tc>
                  <a:txBody>
                    <a:bodyPr/>
                    <a:lstStyle/>
                    <a:p>
                      <a:r>
                        <a:rPr lang="vi-VN" dirty="0" smtClean="0"/>
                        <a:t>4</a:t>
                      </a:r>
                      <a:endParaRPr lang="en-GB" dirty="0"/>
                    </a:p>
                  </a:txBody>
                  <a:tcPr/>
                </a:tc>
                <a:tc>
                  <a:txBody>
                    <a:bodyPr/>
                    <a:lstStyle/>
                    <a:p>
                      <a:r>
                        <a:rPr lang="vi-VN" sz="2000" dirty="0" smtClean="0"/>
                        <a:t>Ghi nhớ</a:t>
                      </a:r>
                      <a:r>
                        <a:rPr lang="vi-VN" sz="2000" baseline="0" dirty="0" smtClean="0"/>
                        <a:t> - Vận dụng</a:t>
                      </a:r>
                      <a:endParaRPr lang="en-GB" sz="2000" dirty="0"/>
                    </a:p>
                  </a:txBody>
                  <a:tcPr/>
                </a:tc>
                <a:tc>
                  <a:txBody>
                    <a:bodyPr/>
                    <a:lstStyle/>
                    <a:p>
                      <a:pPr algn="ctr"/>
                      <a:r>
                        <a:rPr lang="vi-VN" dirty="0" smtClean="0"/>
                        <a:t>5-7 p</a:t>
                      </a:r>
                      <a:endParaRPr lang="en-GB" dirty="0"/>
                    </a:p>
                  </a:txBody>
                  <a:tcPr/>
                </a:tc>
                <a:tc>
                  <a:txBody>
                    <a:bodyPr/>
                    <a:lstStyle/>
                    <a:p>
                      <a:pPr algn="ctr"/>
                      <a:r>
                        <a:rPr lang="vi-VN" dirty="0" smtClean="0"/>
                        <a:t>5-7p</a:t>
                      </a:r>
                      <a:endParaRPr lang="en-GB" dirty="0"/>
                    </a:p>
                  </a:txBody>
                  <a:tcPr/>
                </a:tc>
                <a:tc>
                  <a:txBody>
                    <a:bodyPr/>
                    <a:lstStyle/>
                    <a:p>
                      <a:endParaRPr lang="en-GB" dirty="0"/>
                    </a:p>
                  </a:txBody>
                  <a:tcPr/>
                </a:tc>
              </a:tr>
              <a:tr h="660400">
                <a:tc>
                  <a:txBody>
                    <a:bodyPr/>
                    <a:lstStyle/>
                    <a:p>
                      <a:r>
                        <a:rPr lang="vi-VN" dirty="0" smtClean="0"/>
                        <a:t>5</a:t>
                      </a:r>
                      <a:endParaRPr lang="en-GB" dirty="0"/>
                    </a:p>
                  </a:txBody>
                  <a:tcPr/>
                </a:tc>
                <a:tc>
                  <a:txBody>
                    <a:bodyPr/>
                    <a:lstStyle/>
                    <a:p>
                      <a:r>
                        <a:rPr lang="vi-VN" sz="2000" dirty="0" smtClean="0"/>
                        <a:t>Tiếp</a:t>
                      </a:r>
                      <a:r>
                        <a:rPr lang="vi-VN" sz="2000" baseline="0" dirty="0" smtClean="0"/>
                        <a:t> nối</a:t>
                      </a:r>
                      <a:endParaRPr lang="en-GB" sz="2000" dirty="0"/>
                    </a:p>
                  </a:txBody>
                  <a:tcPr/>
                </a:tc>
                <a:tc>
                  <a:txBody>
                    <a:bodyPr/>
                    <a:lstStyle/>
                    <a:p>
                      <a:pPr algn="ctr"/>
                      <a:r>
                        <a:rPr lang="vi-VN" dirty="0" smtClean="0"/>
                        <a:t>3 p</a:t>
                      </a:r>
                      <a:endParaRPr lang="en-GB" dirty="0"/>
                    </a:p>
                  </a:txBody>
                  <a:tcPr/>
                </a:tc>
                <a:tc>
                  <a:txBody>
                    <a:bodyPr/>
                    <a:lstStyle/>
                    <a:p>
                      <a:pPr algn="ctr"/>
                      <a:r>
                        <a:rPr lang="vi-VN" dirty="0" smtClean="0"/>
                        <a:t>3p</a:t>
                      </a:r>
                      <a:endParaRPr lang="en-GB" dirty="0"/>
                    </a:p>
                  </a:txBody>
                  <a:tcPr/>
                </a:tc>
                <a:tc>
                  <a:txBody>
                    <a:bodyPr/>
                    <a:lstStyle/>
                    <a:p>
                      <a:endParaRPr lang="en-GB" dirty="0"/>
                    </a:p>
                  </a:txBody>
                  <a:tcPr/>
                </a:tc>
              </a:tr>
            </a:tbl>
          </a:graphicData>
        </a:graphic>
      </p:graphicFrame>
      <p:sp>
        <p:nvSpPr>
          <p:cNvPr id="12" name="Text Placeholder 11"/>
          <p:cNvSpPr>
            <a:spLocks noGrp="1"/>
          </p:cNvSpPr>
          <p:nvPr>
            <p:ph type="body" sz="quarter" idx="3"/>
          </p:nvPr>
        </p:nvSpPr>
        <p:spPr/>
        <p:txBody>
          <a:bodyPr/>
          <a:lstStyle/>
          <a:p>
            <a:endParaRPr lang="en-GB" dirty="0"/>
          </a:p>
        </p:txBody>
      </p:sp>
    </p:spTree>
    <p:extLst>
      <p:ext uri="{BB962C8B-B14F-4D97-AF65-F5344CB8AC3E}">
        <p14:creationId xmlns:p14="http://schemas.microsoft.com/office/powerpoint/2010/main" val="302992461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56263" cy="762000"/>
          </a:xfrm>
        </p:spPr>
        <p:txBody>
          <a:bodyPr>
            <a:normAutofit fontScale="90000"/>
          </a:bodyPr>
          <a:lstStyle/>
          <a:p>
            <a:pPr marL="0" indent="0" algn="l">
              <a:buNone/>
            </a:pPr>
            <a:r>
              <a:rPr lang="vi-VN" dirty="0"/>
              <a:t>1</a:t>
            </a:r>
            <a:r>
              <a:rPr lang="vi-VN" dirty="0" smtClean="0"/>
              <a:t>. KHỞI ĐỘNG</a:t>
            </a:r>
            <a:endParaRPr lang="en-GB" dirty="0"/>
          </a:p>
        </p:txBody>
      </p:sp>
      <p:pic>
        <p:nvPicPr>
          <p:cNvPr id="5" name="Content Placeholder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609600" y="1219199"/>
            <a:ext cx="3581400" cy="3111115"/>
          </a:xfrm>
        </p:spPr>
      </p:pic>
      <p:pic>
        <p:nvPicPr>
          <p:cNvPr id="6" name="Content Placeholder 5"/>
          <p:cNvPicPr>
            <a:picLocks noGrp="1" noChangeAspect="1"/>
          </p:cNvPicPr>
          <p:nvPr>
            <p:ph sz="quarter" idx="14"/>
          </p:nvPr>
        </p:nvPicPr>
        <p:blipFill>
          <a:blip r:embed="rId3" cstate="print">
            <a:extLst>
              <a:ext uri="{28A0092B-C50C-407E-A947-70E740481C1C}">
                <a14:useLocalDpi xmlns:a14="http://schemas.microsoft.com/office/drawing/2010/main" val="0"/>
              </a:ext>
            </a:extLst>
          </a:blip>
          <a:stretch>
            <a:fillRect/>
          </a:stretch>
        </p:blipFill>
        <p:spPr>
          <a:xfrm>
            <a:off x="4708262" y="1676400"/>
            <a:ext cx="4309533" cy="2424112"/>
          </a:xfrm>
        </p:spPr>
      </p:pic>
      <p:sp>
        <p:nvSpPr>
          <p:cNvPr id="7" name="Title 1"/>
          <p:cNvSpPr txBox="1">
            <a:spLocks/>
          </p:cNvSpPr>
          <p:nvPr/>
        </p:nvSpPr>
        <p:spPr>
          <a:xfrm>
            <a:off x="533400" y="4648200"/>
            <a:ext cx="8213463" cy="16002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vi-VN" sz="2400" dirty="0" smtClean="0"/>
              <a:t>1.Quan sát 2 bức ảnh và cho biết: bánh chưng (và bánh dày) thường xuất hiện ở nhũng nơi nào? Trong hoàn cảnh nào?</a:t>
            </a:r>
          </a:p>
          <a:p>
            <a:pPr algn="just"/>
            <a:r>
              <a:rPr lang="vi-VN" sz="2400" dirty="0" smtClean="0"/>
              <a:t>2. Kể và miêu tả vài nét về sự chuẩn bị mâm cỗ cúng tổ tiên ngày tết ở gia đình em</a:t>
            </a:r>
            <a:r>
              <a:rPr lang="vi-VN" sz="1800" dirty="0" smtClean="0"/>
              <a:t>? </a:t>
            </a:r>
            <a:endParaRPr lang="en-GB" sz="1800" dirty="0"/>
          </a:p>
        </p:txBody>
      </p:sp>
    </p:spTree>
    <p:extLst>
      <p:ext uri="{BB962C8B-B14F-4D97-AF65-F5344CB8AC3E}">
        <p14:creationId xmlns:p14="http://schemas.microsoft.com/office/powerpoint/2010/main" val="383993006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Câu</a:t>
            </a:r>
            <a:r>
              <a:rPr lang="en-US" dirty="0" smtClean="0"/>
              <a:t> </a:t>
            </a:r>
            <a:r>
              <a:rPr lang="en-US" dirty="0" err="1" smtClean="0"/>
              <a:t>hỏi</a:t>
            </a:r>
            <a:r>
              <a:rPr lang="en-US" dirty="0" smtClean="0"/>
              <a:t> </a:t>
            </a:r>
            <a:r>
              <a:rPr lang="en-US" dirty="0" err="1" smtClean="0"/>
              <a:t>khởi</a:t>
            </a:r>
            <a:r>
              <a:rPr lang="en-US" dirty="0" smtClean="0"/>
              <a:t> </a:t>
            </a:r>
            <a:r>
              <a:rPr lang="en-US" dirty="0" err="1" smtClean="0"/>
              <a:t>động</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5236" r="5236"/>
          <a:stretch>
            <a:fillRect/>
          </a:stretch>
        </p:blipFill>
        <p:spPr/>
      </p:pic>
      <p:sp>
        <p:nvSpPr>
          <p:cNvPr id="4" name="Text Placeholder 3"/>
          <p:cNvSpPr>
            <a:spLocks noGrp="1"/>
          </p:cNvSpPr>
          <p:nvPr>
            <p:ph type="body" sz="half" idx="2"/>
          </p:nvPr>
        </p:nvSpPr>
        <p:spPr/>
        <p:txBody>
          <a:bodyPr>
            <a:noAutofit/>
          </a:bodyPr>
          <a:lstStyle/>
          <a:p>
            <a:r>
              <a:rPr lang="en-US" sz="2800" dirty="0" err="1" smtClean="0"/>
              <a:t>Nhà</a:t>
            </a:r>
            <a:r>
              <a:rPr lang="en-US" sz="2800" dirty="0" smtClean="0"/>
              <a:t> </a:t>
            </a:r>
            <a:r>
              <a:rPr lang="en-US" sz="2800" dirty="0" err="1" smtClean="0"/>
              <a:t>em</a:t>
            </a:r>
            <a:r>
              <a:rPr lang="en-US" sz="2800" dirty="0" smtClean="0"/>
              <a:t> </a:t>
            </a:r>
            <a:r>
              <a:rPr lang="en-US" sz="2800" dirty="0" err="1" smtClean="0"/>
              <a:t>có</a:t>
            </a:r>
            <a:r>
              <a:rPr lang="en-US" sz="2800" dirty="0" smtClean="0"/>
              <a:t> </a:t>
            </a:r>
            <a:r>
              <a:rPr lang="en-US" sz="2800" dirty="0" err="1" smtClean="0"/>
              <a:t>nuôi</a:t>
            </a:r>
            <a:r>
              <a:rPr lang="en-US" sz="2800" dirty="0" smtClean="0"/>
              <a:t> 1 con </a:t>
            </a:r>
            <a:r>
              <a:rPr lang="en-US" sz="2800" dirty="0" err="1" smtClean="0"/>
              <a:t>vật</a:t>
            </a:r>
            <a:r>
              <a:rPr lang="en-US" sz="2800" dirty="0" smtClean="0"/>
              <a:t> </a:t>
            </a:r>
            <a:r>
              <a:rPr lang="en-US" sz="2800" dirty="0" err="1" smtClean="0"/>
              <a:t>nào</a:t>
            </a:r>
            <a:r>
              <a:rPr lang="en-US" sz="2800" dirty="0" smtClean="0"/>
              <a:t> </a:t>
            </a:r>
            <a:r>
              <a:rPr lang="en-US" sz="2800" dirty="0" err="1" smtClean="0"/>
              <a:t>không</a:t>
            </a:r>
            <a:r>
              <a:rPr lang="en-US" sz="2800" dirty="0" smtClean="0"/>
              <a:t>? </a:t>
            </a:r>
            <a:r>
              <a:rPr lang="en-US" sz="2800" dirty="0" err="1" smtClean="0"/>
              <a:t>Tình</a:t>
            </a:r>
            <a:r>
              <a:rPr lang="en-US" sz="2800" dirty="0" smtClean="0"/>
              <a:t> </a:t>
            </a:r>
            <a:r>
              <a:rPr lang="en-US" sz="2800" dirty="0" err="1" smtClean="0"/>
              <a:t>cảm</a:t>
            </a:r>
            <a:r>
              <a:rPr lang="en-US" sz="2800" dirty="0" smtClean="0"/>
              <a:t> </a:t>
            </a:r>
            <a:r>
              <a:rPr lang="en-US" sz="2800" dirty="0" err="1" smtClean="0"/>
              <a:t>của</a:t>
            </a:r>
            <a:r>
              <a:rPr lang="en-US" sz="2800" dirty="0" smtClean="0"/>
              <a:t> </a:t>
            </a:r>
            <a:r>
              <a:rPr lang="en-US" sz="2800" dirty="0" err="1" smtClean="0"/>
              <a:t>các</a:t>
            </a:r>
            <a:r>
              <a:rPr lang="en-US" sz="2800" dirty="0" smtClean="0"/>
              <a:t> </a:t>
            </a:r>
            <a:r>
              <a:rPr lang="en-US" sz="2800" dirty="0" err="1" smtClean="0"/>
              <a:t>thành</a:t>
            </a:r>
            <a:r>
              <a:rPr lang="en-US" sz="2800" dirty="0" smtClean="0"/>
              <a:t> </a:t>
            </a:r>
            <a:r>
              <a:rPr lang="en-US" sz="2800" dirty="0" err="1" smtClean="0"/>
              <a:t>viên</a:t>
            </a:r>
            <a:r>
              <a:rPr lang="en-US" sz="2800" dirty="0" smtClean="0"/>
              <a:t> </a:t>
            </a:r>
            <a:r>
              <a:rPr lang="en-US" sz="2800" dirty="0" err="1" smtClean="0"/>
              <a:t>gia</a:t>
            </a:r>
            <a:r>
              <a:rPr lang="en-US" sz="2800" dirty="0" smtClean="0"/>
              <a:t> </a:t>
            </a:r>
            <a:r>
              <a:rPr lang="en-US" sz="2800" dirty="0" err="1" smtClean="0"/>
              <a:t>đình</a:t>
            </a:r>
            <a:r>
              <a:rPr lang="en-US" sz="2800" dirty="0" smtClean="0"/>
              <a:t> </a:t>
            </a:r>
            <a:r>
              <a:rPr lang="en-US" sz="2800" dirty="0" err="1" smtClean="0"/>
              <a:t>với</a:t>
            </a:r>
            <a:r>
              <a:rPr lang="en-US" sz="2800" dirty="0" smtClean="0"/>
              <a:t> con </a:t>
            </a:r>
            <a:r>
              <a:rPr lang="en-US" sz="2800" dirty="0" err="1" smtClean="0"/>
              <a:t>vật</a:t>
            </a:r>
            <a:r>
              <a:rPr lang="en-US" sz="2800" dirty="0" smtClean="0"/>
              <a:t> </a:t>
            </a:r>
            <a:r>
              <a:rPr lang="en-US" sz="2800" dirty="0" err="1" smtClean="0"/>
              <a:t>nuôi</a:t>
            </a:r>
            <a:r>
              <a:rPr lang="en-US" sz="2800" dirty="0" smtClean="0"/>
              <a:t> </a:t>
            </a:r>
            <a:r>
              <a:rPr lang="en-US" sz="2800" dirty="0" err="1" smtClean="0"/>
              <a:t>đó</a:t>
            </a:r>
            <a:r>
              <a:rPr lang="en-US" sz="2800" dirty="0" smtClean="0"/>
              <a:t>?</a:t>
            </a:r>
            <a:endParaRPr lang="en-US" sz="2800" dirty="0"/>
          </a:p>
        </p:txBody>
      </p:sp>
    </p:spTree>
    <p:extLst>
      <p:ext uri="{BB962C8B-B14F-4D97-AF65-F5344CB8AC3E}">
        <p14:creationId xmlns:p14="http://schemas.microsoft.com/office/powerpoint/2010/main" val="361574852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141547838"/>
              </p:ext>
            </p:extLst>
          </p:nvPr>
        </p:nvGraphicFramePr>
        <p:xfrm>
          <a:off x="698500" y="2247900"/>
          <a:ext cx="774700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457200" y="304800"/>
            <a:ext cx="8229600" cy="1143000"/>
          </a:xfrm>
        </p:spPr>
        <p:txBody>
          <a:bodyPr>
            <a:normAutofit fontScale="90000"/>
          </a:bodyPr>
          <a:lstStyle/>
          <a:p>
            <a:r>
              <a:rPr lang="vi-VN" dirty="0" smtClean="0"/>
              <a:t>Gợi ý các hình thức khởi động</a:t>
            </a:r>
            <a:endParaRPr lang="en-GB" dirty="0"/>
          </a:p>
        </p:txBody>
      </p:sp>
    </p:spTree>
    <p:extLst>
      <p:ext uri="{BB962C8B-B14F-4D97-AF65-F5344CB8AC3E}">
        <p14:creationId xmlns:p14="http://schemas.microsoft.com/office/powerpoint/2010/main" val="3996734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458562532"/>
              </p:ext>
            </p:extLst>
          </p:nvPr>
        </p:nvGraphicFramePr>
        <p:xfrm>
          <a:off x="304800" y="2209800"/>
          <a:ext cx="844550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r>
              <a:rPr lang="en-US" dirty="0" err="1" smtClean="0"/>
              <a:t>Quan</a:t>
            </a:r>
            <a:r>
              <a:rPr lang="en-US" dirty="0" smtClean="0"/>
              <a:t> </a:t>
            </a:r>
            <a:r>
              <a:rPr lang="en-US" dirty="0" err="1" smtClean="0"/>
              <a:t>điểm</a:t>
            </a:r>
            <a:endParaRPr lang="en-US" dirty="0"/>
          </a:p>
        </p:txBody>
      </p:sp>
    </p:spTree>
    <p:extLst>
      <p:ext uri="{BB962C8B-B14F-4D97-AF65-F5344CB8AC3E}">
        <p14:creationId xmlns:p14="http://schemas.microsoft.com/office/powerpoint/2010/main" val="63926124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813594357"/>
              </p:ext>
            </p:extLst>
          </p:nvPr>
        </p:nvGraphicFramePr>
        <p:xfrm>
          <a:off x="698500" y="2247900"/>
          <a:ext cx="7747000" cy="3878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381000" y="304800"/>
            <a:ext cx="8763000" cy="1143000"/>
          </a:xfrm>
        </p:spPr>
        <p:txBody>
          <a:bodyPr>
            <a:normAutofit/>
          </a:bodyPr>
          <a:lstStyle/>
          <a:p>
            <a:pPr marL="0" indent="0">
              <a:buNone/>
            </a:pPr>
            <a:r>
              <a:rPr lang="vi-VN" sz="3600" dirty="0" smtClean="0"/>
              <a:t>B. HÌNH THÀNH KIẾN THỨC MỚI</a:t>
            </a:r>
            <a:endParaRPr lang="en-GB" sz="3600" dirty="0"/>
          </a:p>
        </p:txBody>
      </p:sp>
    </p:spTree>
    <p:extLst>
      <p:ext uri="{BB962C8B-B14F-4D97-AF65-F5344CB8AC3E}">
        <p14:creationId xmlns:p14="http://schemas.microsoft.com/office/powerpoint/2010/main" val="316730065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7756263" cy="725244"/>
          </a:xfrm>
        </p:spPr>
        <p:txBody>
          <a:bodyPr>
            <a:normAutofit/>
          </a:bodyPr>
          <a:lstStyle/>
          <a:p>
            <a:pPr algn="ctr"/>
            <a:r>
              <a:rPr lang="vi-VN" sz="3600" dirty="0" smtClean="0">
                <a:solidFill>
                  <a:srgbClr val="FF0000"/>
                </a:solidFill>
              </a:rPr>
              <a:t>HĐ 1: Đọc và tìm hiểu bố cục</a:t>
            </a:r>
            <a:endParaRPr lang="en-GB" sz="3600" dirty="0">
              <a:solidFill>
                <a:srgbClr val="FF0000"/>
              </a:solidFill>
            </a:endParaRPr>
          </a:p>
        </p:txBody>
      </p:sp>
      <p:graphicFrame>
        <p:nvGraphicFramePr>
          <p:cNvPr id="8" name="Content Placeholder 7"/>
          <p:cNvGraphicFramePr>
            <a:graphicFrameLocks noGrp="1"/>
          </p:cNvGraphicFramePr>
          <p:nvPr>
            <p:ph sz="quarter" idx="13"/>
            <p:extLst>
              <p:ext uri="{D42A27DB-BD31-4B8C-83A1-F6EECF244321}">
                <p14:modId xmlns:p14="http://schemas.microsoft.com/office/powerpoint/2010/main" val="2348111311"/>
              </p:ext>
            </p:extLst>
          </p:nvPr>
        </p:nvGraphicFramePr>
        <p:xfrm>
          <a:off x="533400" y="1954530"/>
          <a:ext cx="8458200" cy="5394960"/>
        </p:xfrm>
        <a:graphic>
          <a:graphicData uri="http://schemas.openxmlformats.org/drawingml/2006/table">
            <a:tbl>
              <a:tblPr firstRow="1" bandRow="1">
                <a:tableStyleId>{5C22544A-7EE6-4342-B048-85BDC9FD1C3A}</a:tableStyleId>
              </a:tblPr>
              <a:tblGrid>
                <a:gridCol w="2113005"/>
                <a:gridCol w="3130378"/>
                <a:gridCol w="1968299"/>
                <a:gridCol w="1246518"/>
              </a:tblGrid>
              <a:tr h="914400">
                <a:tc>
                  <a:txBody>
                    <a:bodyPr/>
                    <a:lstStyle/>
                    <a:p>
                      <a:r>
                        <a:rPr lang="vi-VN" dirty="0" smtClean="0"/>
                        <a:t>Hoạt</a:t>
                      </a:r>
                      <a:r>
                        <a:rPr lang="vi-VN" baseline="0" dirty="0" smtClean="0"/>
                        <a:t> động của thầy</a:t>
                      </a:r>
                      <a:endParaRPr lang="en-GB" dirty="0"/>
                    </a:p>
                  </a:txBody>
                  <a:tcPr/>
                </a:tc>
                <a:tc>
                  <a:txBody>
                    <a:bodyPr/>
                    <a:lstStyle/>
                    <a:p>
                      <a:r>
                        <a:rPr lang="vi-VN" dirty="0" smtClean="0"/>
                        <a:t>Hoạt</a:t>
                      </a:r>
                      <a:r>
                        <a:rPr lang="vi-VN" baseline="0" dirty="0" smtClean="0"/>
                        <a:t> động của trò</a:t>
                      </a:r>
                      <a:endParaRPr lang="en-GB" dirty="0"/>
                    </a:p>
                  </a:txBody>
                  <a:tcPr/>
                </a:tc>
                <a:tc>
                  <a:txBody>
                    <a:bodyPr/>
                    <a:lstStyle/>
                    <a:p>
                      <a:r>
                        <a:rPr lang="vi-VN" dirty="0" smtClean="0"/>
                        <a:t>Mục tiêu</a:t>
                      </a:r>
                      <a:r>
                        <a:rPr lang="vi-VN" baseline="0" dirty="0" smtClean="0"/>
                        <a:t> cần đạt</a:t>
                      </a:r>
                      <a:endParaRPr lang="en-GB" dirty="0"/>
                    </a:p>
                  </a:txBody>
                  <a:tcPr/>
                </a:tc>
                <a:tc>
                  <a:txBody>
                    <a:bodyPr/>
                    <a:lstStyle/>
                    <a:p>
                      <a:r>
                        <a:rPr lang="vi-VN" dirty="0" smtClean="0"/>
                        <a:t>Năng</a:t>
                      </a:r>
                      <a:r>
                        <a:rPr lang="vi-VN" baseline="0" dirty="0" smtClean="0"/>
                        <a:t> lực</a:t>
                      </a:r>
                      <a:endParaRPr lang="en-GB" dirty="0"/>
                    </a:p>
                  </a:txBody>
                  <a:tcPr/>
                </a:tc>
              </a:tr>
              <a:tr h="914400">
                <a:tc>
                  <a:txBody>
                    <a:bodyPr/>
                    <a:lstStyle/>
                    <a:p>
                      <a:r>
                        <a:rPr lang="vi-VN" dirty="0" smtClean="0"/>
                        <a:t>Đọc</a:t>
                      </a:r>
                      <a:r>
                        <a:rPr lang="vi-VN" baseline="0" dirty="0" smtClean="0"/>
                        <a:t> và chia bố cục cho văn bản</a:t>
                      </a:r>
                      <a:endParaRPr lang="en-GB" dirty="0"/>
                    </a:p>
                  </a:txBody>
                  <a:tcPr/>
                </a:tc>
                <a:tc>
                  <a:txBody>
                    <a:bodyPr/>
                    <a:lstStyle/>
                    <a:p>
                      <a:r>
                        <a:rPr lang="vi-VN" dirty="0" smtClean="0"/>
                        <a:t>Họ</a:t>
                      </a:r>
                      <a:r>
                        <a:rPr lang="vi-VN" baseline="0" dirty="0" smtClean="0"/>
                        <a:t>c sinh đọc, tìm các dấu hiệu để phân chia: Dấu chấm xuống dòng, ý chính...</a:t>
                      </a:r>
                    </a:p>
                    <a:p>
                      <a:r>
                        <a:rPr lang="vi-VN" baseline="0" dirty="0" smtClean="0"/>
                        <a:t>HS trả lời câu hỏi:</a:t>
                      </a:r>
                      <a:endParaRPr lang="en-GB" dirty="0"/>
                    </a:p>
                  </a:txBody>
                  <a:tcPr/>
                </a:tc>
                <a:tc>
                  <a:txBody>
                    <a:bodyPr/>
                    <a:lstStyle/>
                    <a:p>
                      <a:r>
                        <a:rPr lang="vi-VN" dirty="0" smtClean="0"/>
                        <a:t>Văn</a:t>
                      </a:r>
                      <a:r>
                        <a:rPr lang="vi-VN" baseline="0" dirty="0" smtClean="0"/>
                        <a:t> bản chia làm 3 phần</a:t>
                      </a:r>
                      <a:endParaRPr lang="en-GB" dirty="0"/>
                    </a:p>
                  </a:txBody>
                  <a:tcPr/>
                </a:tc>
                <a:tc>
                  <a:txBody>
                    <a:bodyPr/>
                    <a:lstStyle/>
                    <a:p>
                      <a:r>
                        <a:rPr lang="vi-VN" dirty="0" smtClean="0"/>
                        <a:t>Giao tiếp</a:t>
                      </a:r>
                      <a:r>
                        <a:rPr lang="vi-VN" baseline="0" dirty="0" smtClean="0"/>
                        <a:t> (Đọc hiểu, trình bày)</a:t>
                      </a:r>
                      <a:endParaRPr lang="en-GB" dirty="0"/>
                    </a:p>
                  </a:txBody>
                  <a:tcPr/>
                </a:tc>
              </a:tr>
              <a:tr h="914400">
                <a:tc>
                  <a:txBody>
                    <a:bodyPr/>
                    <a:lstStyle/>
                    <a:p>
                      <a:r>
                        <a:rPr lang="en-US" dirty="0" err="1" smtClean="0"/>
                        <a:t>Giao</a:t>
                      </a:r>
                      <a:r>
                        <a:rPr lang="en-US" dirty="0" smtClean="0"/>
                        <a:t> </a:t>
                      </a:r>
                      <a:r>
                        <a:rPr lang="en-US" dirty="0" err="1" smtClean="0"/>
                        <a:t>nhiệm</a:t>
                      </a:r>
                      <a:r>
                        <a:rPr lang="en-US" baseline="0" dirty="0" smtClean="0"/>
                        <a:t> </a:t>
                      </a:r>
                      <a:r>
                        <a:rPr lang="en-US" baseline="0" dirty="0" err="1" smtClean="0"/>
                        <a:t>vụ</a:t>
                      </a:r>
                      <a:r>
                        <a:rPr lang="en-US" baseline="0" dirty="0" smtClean="0"/>
                        <a:t>:</a:t>
                      </a:r>
                    </a:p>
                    <a:p>
                      <a:r>
                        <a:rPr lang="en-US" baseline="0" dirty="0" smtClean="0"/>
                        <a:t> - </a:t>
                      </a:r>
                      <a:r>
                        <a:rPr lang="vi-VN" dirty="0" smtClean="0"/>
                        <a:t>Tìm</a:t>
                      </a:r>
                      <a:r>
                        <a:rPr lang="vi-VN" baseline="0" dirty="0" smtClean="0"/>
                        <a:t> các từ ngữ chỉ thời gian trong vb</a:t>
                      </a:r>
                      <a:endParaRPr lang="en-US" baseline="0" dirty="0" smtClean="0"/>
                    </a:p>
                    <a:p>
                      <a:r>
                        <a:rPr lang="en-US" baseline="0" dirty="0" smtClean="0"/>
                        <a:t>- </a:t>
                      </a:r>
                      <a:r>
                        <a:rPr lang="en-US" baseline="0" dirty="0" err="1" smtClean="0"/>
                        <a:t>Nhận</a:t>
                      </a:r>
                      <a:r>
                        <a:rPr lang="en-US" baseline="0" dirty="0" smtClean="0"/>
                        <a:t> </a:t>
                      </a:r>
                      <a:r>
                        <a:rPr lang="en-US" baseline="0" dirty="0" err="1" smtClean="0"/>
                        <a:t>xét</a:t>
                      </a:r>
                      <a:r>
                        <a:rPr lang="en-US" baseline="0" dirty="0" smtClean="0"/>
                        <a:t> </a:t>
                      </a:r>
                      <a:r>
                        <a:rPr lang="en-US" baseline="0" dirty="0" err="1" smtClean="0"/>
                        <a:t>về</a:t>
                      </a:r>
                      <a:r>
                        <a:rPr lang="en-US" baseline="0" dirty="0" smtClean="0"/>
                        <a:t> </a:t>
                      </a:r>
                      <a:r>
                        <a:rPr lang="en-US" baseline="0" dirty="0" err="1" smtClean="0"/>
                        <a:t>các</a:t>
                      </a:r>
                      <a:r>
                        <a:rPr lang="en-US" baseline="0" dirty="0" smtClean="0"/>
                        <a:t> </a:t>
                      </a:r>
                      <a:r>
                        <a:rPr lang="en-US" baseline="0" dirty="0" err="1" smtClean="0"/>
                        <a:t>từ</a:t>
                      </a:r>
                      <a:r>
                        <a:rPr lang="en-US" baseline="0" dirty="0" smtClean="0"/>
                        <a:t> </a:t>
                      </a:r>
                      <a:r>
                        <a:rPr lang="en-US" baseline="0" dirty="0" err="1" smtClean="0"/>
                        <a:t>chỉ</a:t>
                      </a:r>
                      <a:r>
                        <a:rPr lang="en-US" baseline="0" dirty="0" smtClean="0"/>
                        <a:t> </a:t>
                      </a:r>
                      <a:r>
                        <a:rPr lang="en-US" baseline="0" dirty="0" err="1" smtClean="0"/>
                        <a:t>tgian</a:t>
                      </a:r>
                      <a:endParaRPr lang="en-GB"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Tx/>
                        <a:buChar char="-"/>
                        <a:tabLst/>
                        <a:defRPr/>
                      </a:pPr>
                      <a:r>
                        <a:rPr lang="vi-VN" dirty="0" smtClean="0"/>
                        <a:t>HS đọc</a:t>
                      </a:r>
                      <a:r>
                        <a:rPr lang="en-US" baseline="0" dirty="0" smtClean="0"/>
                        <a:t>:</a:t>
                      </a:r>
                      <a:r>
                        <a:rPr lang="vi-VN" dirty="0" smtClean="0"/>
                        <a:t>Vào</a:t>
                      </a:r>
                      <a:r>
                        <a:rPr lang="vi-VN" baseline="0" dirty="0" smtClean="0"/>
                        <a:t> thời Hùng vương thứ 6, sau khi đánh giặc Ân..</a:t>
                      </a:r>
                      <a:endParaRPr lang="en-US" baseline="0" dirty="0" smtClean="0"/>
                    </a:p>
                    <a:p>
                      <a:pPr marL="285750" indent="-285750">
                        <a:buFontTx/>
                        <a:buChar char="-"/>
                      </a:pPr>
                      <a:r>
                        <a:rPr lang="en-US" baseline="0" dirty="0" smtClean="0"/>
                        <a:t>HS </a:t>
                      </a:r>
                      <a:r>
                        <a:rPr lang="en-US" baseline="0" dirty="0" err="1" smtClean="0"/>
                        <a:t>nhận</a:t>
                      </a:r>
                      <a:r>
                        <a:rPr lang="en-US" baseline="0" dirty="0" smtClean="0"/>
                        <a:t> </a:t>
                      </a:r>
                      <a:r>
                        <a:rPr lang="en-US" baseline="0" dirty="0" err="1" smtClean="0"/>
                        <a:t>xét</a:t>
                      </a:r>
                      <a:endParaRPr lang="en-GB" dirty="0"/>
                    </a:p>
                  </a:txBody>
                  <a:tcPr/>
                </a:tc>
                <a:tc>
                  <a:txBody>
                    <a:bodyPr/>
                    <a:lstStyle/>
                    <a:p>
                      <a:r>
                        <a:rPr lang="en-GB" dirty="0" smtClean="0"/>
                        <a:t>- TG </a:t>
                      </a:r>
                      <a:r>
                        <a:rPr lang="en-GB" dirty="0" err="1" smtClean="0"/>
                        <a:t>xác</a:t>
                      </a:r>
                      <a:r>
                        <a:rPr lang="en-GB" baseline="0" dirty="0" smtClean="0"/>
                        <a:t> </a:t>
                      </a:r>
                      <a:r>
                        <a:rPr lang="en-GB" baseline="0" dirty="0" err="1" smtClean="0"/>
                        <a:t>định</a:t>
                      </a:r>
                      <a:r>
                        <a:rPr lang="en-GB" baseline="0" dirty="0" smtClean="0"/>
                        <a:t>, </a:t>
                      </a:r>
                      <a:r>
                        <a:rPr lang="en-GB" baseline="0" dirty="0" err="1" smtClean="0"/>
                        <a:t>gắn</a:t>
                      </a:r>
                      <a:r>
                        <a:rPr lang="en-GB" baseline="0" dirty="0" smtClean="0"/>
                        <a:t> </a:t>
                      </a:r>
                      <a:r>
                        <a:rPr lang="en-GB" baseline="0" dirty="0" err="1" smtClean="0"/>
                        <a:t>với</a:t>
                      </a:r>
                      <a:r>
                        <a:rPr lang="en-GB" baseline="0" dirty="0" smtClean="0"/>
                        <a:t> </a:t>
                      </a:r>
                      <a:r>
                        <a:rPr lang="en-GB" baseline="0" dirty="0" err="1" smtClean="0"/>
                        <a:t>triều</a:t>
                      </a:r>
                      <a:r>
                        <a:rPr lang="en-GB" baseline="0" dirty="0" smtClean="0"/>
                        <a:t> </a:t>
                      </a:r>
                      <a:r>
                        <a:rPr lang="en-GB" baseline="0" dirty="0" err="1" smtClean="0"/>
                        <a:t>đại</a:t>
                      </a:r>
                      <a:r>
                        <a:rPr lang="en-GB" baseline="0" dirty="0" smtClean="0"/>
                        <a:t>, </a:t>
                      </a:r>
                      <a:r>
                        <a:rPr lang="en-GB" baseline="0" dirty="0" err="1" smtClean="0"/>
                        <a:t>mốc</a:t>
                      </a:r>
                      <a:r>
                        <a:rPr lang="en-GB" baseline="0" dirty="0" smtClean="0"/>
                        <a:t> </a:t>
                      </a:r>
                      <a:r>
                        <a:rPr lang="en-GB" baseline="0" dirty="0" err="1" smtClean="0"/>
                        <a:t>lịch</a:t>
                      </a:r>
                      <a:r>
                        <a:rPr lang="en-GB" baseline="0" dirty="0" smtClean="0"/>
                        <a:t> </a:t>
                      </a:r>
                      <a:r>
                        <a:rPr lang="en-GB" baseline="0" dirty="0" err="1" smtClean="0"/>
                        <a:t>sử</a:t>
                      </a:r>
                      <a:r>
                        <a:rPr lang="en-GB" baseline="0" dirty="0" smtClean="0"/>
                        <a:t> </a:t>
                      </a:r>
                      <a:r>
                        <a:rPr lang="en-GB" baseline="0" dirty="0" err="1" smtClean="0"/>
                        <a:t>cụ</a:t>
                      </a:r>
                      <a:r>
                        <a:rPr lang="en-GB" baseline="0" dirty="0" smtClean="0"/>
                        <a:t> </a:t>
                      </a:r>
                      <a:r>
                        <a:rPr lang="en-GB" baseline="0" dirty="0" err="1" smtClean="0"/>
                        <a:t>thể</a:t>
                      </a:r>
                      <a:endParaRPr lang="en-GB" dirty="0"/>
                    </a:p>
                  </a:txBody>
                  <a:tcPr/>
                </a:tc>
                <a:tc>
                  <a:txBody>
                    <a:bodyPr/>
                    <a:lstStyle/>
                    <a:p>
                      <a:endParaRPr lang="en-GB" dirty="0"/>
                    </a:p>
                  </a:txBody>
                  <a:tcPr/>
                </a:tc>
              </a:tr>
              <a:tr h="914400">
                <a:tc>
                  <a:txBody>
                    <a:bodyPr/>
                    <a:lstStyle/>
                    <a:p>
                      <a:endParaRPr lang="en-GB" dirty="0"/>
                    </a:p>
                  </a:txBody>
                  <a:tcPr/>
                </a:tc>
                <a:tc>
                  <a:txBody>
                    <a:bodyPr/>
                    <a:lstStyle/>
                    <a:p>
                      <a:endParaRPr lang="en-GB" dirty="0"/>
                    </a:p>
                  </a:txBody>
                  <a:tcPr/>
                </a:tc>
                <a:tc>
                  <a:txBody>
                    <a:bodyPr/>
                    <a:lstStyle/>
                    <a:p>
                      <a:endParaRPr lang="en-GB"/>
                    </a:p>
                  </a:txBody>
                  <a:tcPr/>
                </a:tc>
                <a:tc>
                  <a:txBody>
                    <a:bodyPr/>
                    <a:lstStyle/>
                    <a:p>
                      <a:endParaRPr lang="en-GB"/>
                    </a:p>
                  </a:txBody>
                  <a:tcPr/>
                </a:tc>
              </a:tr>
              <a:tr h="914400">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dirty="0"/>
                    </a:p>
                  </a:txBody>
                  <a:tcPr/>
                </a:tc>
              </a:tr>
            </a:tbl>
          </a:graphicData>
        </a:graphic>
      </p:graphicFrame>
      <p:sp>
        <p:nvSpPr>
          <p:cNvPr id="6" name="Content Placeholder 3"/>
          <p:cNvSpPr txBox="1">
            <a:spLocks/>
          </p:cNvSpPr>
          <p:nvPr/>
        </p:nvSpPr>
        <p:spPr>
          <a:xfrm>
            <a:off x="5753100" y="4095750"/>
            <a:ext cx="3352800" cy="2209800"/>
          </a:xfrm>
          <a:prstGeom prst="rect">
            <a:avLst/>
          </a:prstGeom>
        </p:spPr>
        <p:txBody>
          <a:bodyPr vert="horz" lIns="91440" tIns="45720" rIns="91440" bIns="45720" rtlCol="0">
            <a:normAutofit/>
          </a:bodyPr>
          <a:lst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a:lstStyle>
          <a:p>
            <a:pPr marL="0" indent="0">
              <a:buNone/>
            </a:pPr>
            <a:endParaRPr lang="en-GB" dirty="0"/>
          </a:p>
        </p:txBody>
      </p:sp>
    </p:spTree>
    <p:extLst>
      <p:ext uri="{BB962C8B-B14F-4D97-AF65-F5344CB8AC3E}">
        <p14:creationId xmlns:p14="http://schemas.microsoft.com/office/powerpoint/2010/main" val="161357147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04800" y="533400"/>
            <a:ext cx="3803904" cy="5660136"/>
          </a:xfrm>
        </p:spPr>
        <p:txBody>
          <a:bodyPr>
            <a:normAutofit/>
          </a:bodyPr>
          <a:lstStyle/>
          <a:p>
            <a:r>
              <a:rPr lang="vi-VN" dirty="0" smtClean="0"/>
              <a:t>CÂU HỎI</a:t>
            </a:r>
          </a:p>
          <a:p>
            <a:r>
              <a:rPr lang="vi-VN" dirty="0" smtClean="0"/>
              <a:t>3. Dùng một câu văn để tóm tắt ý chính lời của vị thần nói với Lang Liêu</a:t>
            </a:r>
          </a:p>
          <a:p>
            <a:r>
              <a:rPr lang="vi-VN" dirty="0" smtClean="0"/>
              <a:t>4. Nhận xét về ý nghĩa tượng trưng của bánh chưng và bánh dày trong lời của thần?</a:t>
            </a:r>
          </a:p>
          <a:p>
            <a:r>
              <a:rPr lang="vi-VN" dirty="0" smtClean="0"/>
              <a:t>5. Lí giải vì sao Hùng Vương lại chọn Lang Liêu là người kế nghiệp? Đánh giá về quyết định đó của Hùng Vương</a:t>
            </a:r>
          </a:p>
          <a:p>
            <a:endParaRPr lang="vi-VN" dirty="0" smtClean="0"/>
          </a:p>
          <a:p>
            <a:endParaRPr lang="vi-VN" dirty="0" smtClean="0"/>
          </a:p>
          <a:p>
            <a:pPr marL="457200" indent="-457200">
              <a:buAutoNum type="arabicPeriod"/>
            </a:pPr>
            <a:endParaRPr lang="en-GB" dirty="0"/>
          </a:p>
        </p:txBody>
      </p:sp>
      <p:sp>
        <p:nvSpPr>
          <p:cNvPr id="4" name="Content Placeholder 3"/>
          <p:cNvSpPr>
            <a:spLocks noGrp="1"/>
          </p:cNvSpPr>
          <p:nvPr>
            <p:ph sz="quarter" idx="14"/>
          </p:nvPr>
        </p:nvSpPr>
        <p:spPr>
          <a:xfrm>
            <a:off x="4495800" y="457200"/>
            <a:ext cx="4114799" cy="5943600"/>
          </a:xfrm>
        </p:spPr>
        <p:txBody>
          <a:bodyPr>
            <a:normAutofit fontScale="92500"/>
          </a:bodyPr>
          <a:lstStyle/>
          <a:p>
            <a:pPr algn="just"/>
            <a:r>
              <a:rPr lang="vi-VN" dirty="0"/>
              <a:t>Đến ngày hẹn, các hoàng tử đều đem thức ăn đến bày trên mâm cỗ, đủ cả sơn hào hải vị, nhiều món ngon lành. Hoàng tử Tiết Liêu thì chỉ có bánh Dầy và bánh Chưng. Vua Hùng Vương lấy làm lạ hỏi, thì Tiết Liêu đem chuyện Thần báo mộng kể, giải thích ý nghĩa của Bánh Dầy Bánh Chưng. Vua cha nếm thử, thấy bánh ngon, khen có ý nghĩa, bèn truyền ngôi vua lại cho Tiết Liêu và lệnh cho dân chúng mỗi khi đến Tết thì phải làm bánh Chưng và bánh Dầy để dâng cúng Tổ Tiên và Trời Đất.</a:t>
            </a:r>
          </a:p>
          <a:p>
            <a:endParaRPr lang="en-GB" dirty="0"/>
          </a:p>
        </p:txBody>
      </p:sp>
    </p:spTree>
    <p:extLst>
      <p:ext uri="{BB962C8B-B14F-4D97-AF65-F5344CB8AC3E}">
        <p14:creationId xmlns:p14="http://schemas.microsoft.com/office/powerpoint/2010/main" val="324901159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0"/>
            <a:ext cx="7315200" cy="1143000"/>
          </a:xfrm>
        </p:spPr>
        <p:txBody>
          <a:bodyPr/>
          <a:lstStyle/>
          <a:p>
            <a:pPr marL="0" indent="0">
              <a:buNone/>
            </a:pPr>
            <a:r>
              <a:rPr lang="vi-VN" dirty="0" smtClean="0"/>
              <a:t>LUYỆN TẬP – CỦNG CỐ</a:t>
            </a:r>
            <a:endParaRPr lang="en-GB" dirty="0"/>
          </a:p>
        </p:txBody>
      </p:sp>
      <p:sp>
        <p:nvSpPr>
          <p:cNvPr id="6" name="Text Placeholder 5"/>
          <p:cNvSpPr>
            <a:spLocks noGrp="1"/>
          </p:cNvSpPr>
          <p:nvPr>
            <p:ph type="body" sz="half" idx="2"/>
          </p:nvPr>
        </p:nvSpPr>
        <p:spPr>
          <a:xfrm>
            <a:off x="533400" y="4572000"/>
            <a:ext cx="7832464" cy="1262062"/>
          </a:xfrm>
        </p:spPr>
        <p:txBody>
          <a:bodyPr>
            <a:noAutofit/>
          </a:bodyPr>
          <a:lstStyle/>
          <a:p>
            <a:r>
              <a:rPr lang="en-GB" sz="2400" dirty="0" err="1" smtClean="0"/>
              <a:t>Liên</a:t>
            </a:r>
            <a:r>
              <a:rPr lang="en-GB" sz="2400" dirty="0" smtClean="0"/>
              <a:t> </a:t>
            </a:r>
            <a:r>
              <a:rPr lang="en-GB" sz="2400" dirty="0" err="1" smtClean="0"/>
              <a:t>hệ</a:t>
            </a:r>
            <a:r>
              <a:rPr lang="en-GB" sz="2400" dirty="0" smtClean="0"/>
              <a:t>: </a:t>
            </a:r>
            <a:r>
              <a:rPr lang="en-GB" sz="2400" dirty="0" err="1" smtClean="0"/>
              <a:t>Em</a:t>
            </a:r>
            <a:r>
              <a:rPr lang="en-GB" sz="2400" dirty="0" smtClean="0"/>
              <a:t> </a:t>
            </a:r>
            <a:r>
              <a:rPr lang="en-GB" sz="2400" dirty="0" err="1" smtClean="0"/>
              <a:t>thấy</a:t>
            </a:r>
            <a:r>
              <a:rPr lang="en-GB" sz="2400" dirty="0" smtClean="0"/>
              <a:t> </a:t>
            </a:r>
            <a:r>
              <a:rPr lang="en-GB" sz="2400" dirty="0" err="1" smtClean="0"/>
              <a:t>hạt</a:t>
            </a:r>
            <a:r>
              <a:rPr lang="en-GB" sz="2400" dirty="0" smtClean="0"/>
              <a:t> </a:t>
            </a:r>
            <a:r>
              <a:rPr lang="en-GB" sz="2400" dirty="0" err="1" smtClean="0"/>
              <a:t>gạo</a:t>
            </a:r>
            <a:r>
              <a:rPr lang="en-GB" sz="2400" dirty="0" smtClean="0"/>
              <a:t>/</a:t>
            </a:r>
            <a:r>
              <a:rPr lang="en-GB" sz="2400" dirty="0" err="1" smtClean="0"/>
              <a:t>lúc</a:t>
            </a:r>
            <a:r>
              <a:rPr lang="en-GB" sz="2400" dirty="0" smtClean="0"/>
              <a:t> </a:t>
            </a:r>
            <a:r>
              <a:rPr lang="en-GB" sz="2400" dirty="0" err="1" smtClean="0"/>
              <a:t>xuất</a:t>
            </a:r>
            <a:r>
              <a:rPr lang="en-GB" sz="2400" dirty="0" smtClean="0"/>
              <a:t> </a:t>
            </a:r>
            <a:r>
              <a:rPr lang="en-GB" sz="2400" dirty="0" err="1" smtClean="0"/>
              <a:t>hiện</a:t>
            </a:r>
            <a:r>
              <a:rPr lang="en-GB" sz="2400" dirty="0" smtClean="0"/>
              <a:t> </a:t>
            </a:r>
            <a:r>
              <a:rPr lang="en-GB" sz="2400" dirty="0" err="1" smtClean="0"/>
              <a:t>trong</a:t>
            </a:r>
            <a:r>
              <a:rPr lang="en-GB" sz="2400" dirty="0" smtClean="0"/>
              <a:t> </a:t>
            </a:r>
            <a:r>
              <a:rPr lang="en-GB" sz="2400" dirty="0" err="1" smtClean="0"/>
              <a:t>đời</a:t>
            </a:r>
            <a:r>
              <a:rPr lang="en-GB" sz="2400" dirty="0" smtClean="0"/>
              <a:t> </a:t>
            </a:r>
            <a:r>
              <a:rPr lang="en-GB" sz="2400" dirty="0" err="1" smtClean="0"/>
              <a:t>sống</a:t>
            </a:r>
            <a:r>
              <a:rPr lang="en-GB" sz="2400" dirty="0" smtClean="0"/>
              <a:t> con </a:t>
            </a:r>
            <a:r>
              <a:rPr lang="en-GB" sz="2400" dirty="0" err="1" smtClean="0"/>
              <a:t>người</a:t>
            </a:r>
            <a:r>
              <a:rPr lang="en-GB" sz="2400" dirty="0" smtClean="0"/>
              <a:t> </a:t>
            </a:r>
            <a:r>
              <a:rPr lang="en-GB" sz="2400" dirty="0" err="1" smtClean="0"/>
              <a:t>hiện</a:t>
            </a:r>
            <a:r>
              <a:rPr lang="en-GB" sz="2400" dirty="0" smtClean="0"/>
              <a:t> nay </a:t>
            </a:r>
            <a:r>
              <a:rPr lang="en-GB" sz="2400" dirty="0" err="1" smtClean="0"/>
              <a:t>như</a:t>
            </a:r>
            <a:r>
              <a:rPr lang="en-GB" sz="2400" dirty="0" smtClean="0"/>
              <a:t> </a:t>
            </a:r>
            <a:r>
              <a:rPr lang="en-GB" sz="2400" dirty="0" err="1" smtClean="0"/>
              <a:t>thế</a:t>
            </a:r>
            <a:r>
              <a:rPr lang="en-GB" sz="2400" dirty="0" smtClean="0"/>
              <a:t> </a:t>
            </a:r>
            <a:r>
              <a:rPr lang="en-GB" sz="2400" dirty="0" err="1" smtClean="0"/>
              <a:t>nào</a:t>
            </a:r>
            <a:r>
              <a:rPr lang="en-GB" sz="2400" dirty="0" smtClean="0"/>
              <a:t>? (</a:t>
            </a:r>
            <a:r>
              <a:rPr lang="en-GB" sz="2400" dirty="0" err="1" smtClean="0"/>
              <a:t>Đời</a:t>
            </a:r>
            <a:r>
              <a:rPr lang="en-GB" sz="2400" dirty="0" smtClean="0"/>
              <a:t> </a:t>
            </a:r>
            <a:r>
              <a:rPr lang="en-GB" sz="2400" dirty="0" err="1" smtClean="0"/>
              <a:t>sống</a:t>
            </a:r>
            <a:r>
              <a:rPr lang="en-GB" sz="2400" dirty="0" smtClean="0"/>
              <a:t> </a:t>
            </a:r>
            <a:r>
              <a:rPr lang="en-GB" sz="2400" dirty="0" err="1" smtClean="0"/>
              <a:t>thực</a:t>
            </a:r>
            <a:r>
              <a:rPr lang="en-GB" sz="2400" dirty="0" smtClean="0"/>
              <a:t> </a:t>
            </a:r>
            <a:r>
              <a:rPr lang="en-GB" sz="2400" dirty="0" err="1" smtClean="0"/>
              <a:t>tế</a:t>
            </a:r>
            <a:r>
              <a:rPr lang="en-GB" sz="2400" dirty="0" smtClean="0"/>
              <a:t>, </a:t>
            </a:r>
            <a:r>
              <a:rPr lang="en-GB" sz="2400" dirty="0" err="1" smtClean="0"/>
              <a:t>hình</a:t>
            </a:r>
            <a:r>
              <a:rPr lang="en-GB" sz="2400" dirty="0" smtClean="0"/>
              <a:t> </a:t>
            </a:r>
            <a:r>
              <a:rPr lang="en-GB" sz="2400" dirty="0" err="1" smtClean="0"/>
              <a:t>ảnh</a:t>
            </a:r>
            <a:r>
              <a:rPr lang="en-GB" sz="2400" dirty="0" smtClean="0"/>
              <a:t>, </a:t>
            </a:r>
            <a:r>
              <a:rPr lang="en-GB" sz="2400" dirty="0" err="1" smtClean="0"/>
              <a:t>biểu</a:t>
            </a:r>
            <a:r>
              <a:rPr lang="en-GB" sz="2400" dirty="0" smtClean="0"/>
              <a:t> </a:t>
            </a:r>
            <a:r>
              <a:rPr lang="en-GB" sz="2400" dirty="0" err="1" smtClean="0"/>
              <a:t>tượng</a:t>
            </a:r>
            <a:r>
              <a:rPr lang="en-GB" sz="2400" dirty="0" smtClean="0"/>
              <a:t>, </a:t>
            </a:r>
            <a:r>
              <a:rPr lang="en-GB" sz="2400" dirty="0" err="1" smtClean="0"/>
              <a:t>nghi</a:t>
            </a:r>
            <a:r>
              <a:rPr lang="en-GB" sz="2400" dirty="0" smtClean="0"/>
              <a:t> </a:t>
            </a:r>
            <a:r>
              <a:rPr lang="en-GB" sz="2400" dirty="0" err="1" smtClean="0"/>
              <a:t>lễ</a:t>
            </a:r>
            <a:r>
              <a:rPr lang="en-GB" sz="2400" dirty="0" smtClean="0"/>
              <a:t>…)</a:t>
            </a:r>
            <a:endParaRPr lang="en-GB" sz="2400" dirty="0"/>
          </a:p>
        </p:txBody>
      </p:sp>
      <p:sp>
        <p:nvSpPr>
          <p:cNvPr id="2" name="Picture Placeholder 1"/>
          <p:cNvSpPr>
            <a:spLocks noGrp="1"/>
          </p:cNvSpPr>
          <p:nvPr>
            <p:ph type="pic" idx="1"/>
          </p:nvPr>
        </p:nvSpPr>
        <p:spPr/>
      </p:sp>
    </p:spTree>
    <p:extLst>
      <p:ext uri="{BB962C8B-B14F-4D97-AF65-F5344CB8AC3E}">
        <p14:creationId xmlns:p14="http://schemas.microsoft.com/office/powerpoint/2010/main" val="155857963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762000" y="381001"/>
            <a:ext cx="7175351" cy="685800"/>
          </a:xfrm>
        </p:spPr>
        <p:txBody>
          <a:bodyPr/>
          <a:lstStyle/>
          <a:p>
            <a:pPr lvl="0"/>
            <a:r>
              <a:rPr lang="vi-VN" sz="3200" dirty="0" smtClean="0"/>
              <a:t>Đọc văn bản </a:t>
            </a:r>
            <a:r>
              <a:rPr lang="en-US" sz="3200" dirty="0" err="1" smtClean="0"/>
              <a:t>Hạt</a:t>
            </a:r>
            <a:r>
              <a:rPr lang="en-US" sz="3200" dirty="0" smtClean="0"/>
              <a:t> </a:t>
            </a:r>
            <a:r>
              <a:rPr lang="en-US" sz="3200" dirty="0" err="1"/>
              <a:t>lúa</a:t>
            </a:r>
            <a:r>
              <a:rPr lang="en-US" sz="3200" dirty="0"/>
              <a:t> </a:t>
            </a:r>
            <a:r>
              <a:rPr lang="en-US" sz="3200" dirty="0" err="1" smtClean="0"/>
              <a:t>th</a:t>
            </a:r>
            <a:r>
              <a:rPr lang="vi-VN" sz="3200" dirty="0" smtClean="0"/>
              <a:t>ần</a:t>
            </a:r>
            <a:endParaRPr lang="en-GB" sz="3200" dirty="0"/>
          </a:p>
        </p:txBody>
      </p:sp>
      <p:sp>
        <p:nvSpPr>
          <p:cNvPr id="2" name="Subtitle 1"/>
          <p:cNvSpPr>
            <a:spLocks noGrp="1"/>
          </p:cNvSpPr>
          <p:nvPr>
            <p:ph type="subTitle" idx="1"/>
          </p:nvPr>
        </p:nvSpPr>
        <p:spPr>
          <a:xfrm>
            <a:off x="381000" y="1143000"/>
            <a:ext cx="8534400" cy="5715000"/>
          </a:xfrm>
        </p:spPr>
        <p:txBody>
          <a:bodyPr>
            <a:normAutofit fontScale="85000" lnSpcReduction="10000"/>
          </a:bodyPr>
          <a:lstStyle/>
          <a:p>
            <a:pPr algn="just"/>
            <a:r>
              <a:rPr lang="en-US" dirty="0"/>
              <a:t>	</a:t>
            </a:r>
            <a:r>
              <a:rPr lang="vi-VN" dirty="0" smtClean="0"/>
              <a:t>N</a:t>
            </a:r>
            <a:r>
              <a:rPr lang="en-US" dirty="0" err="1" smtClean="0"/>
              <a:t>gày</a:t>
            </a:r>
            <a:r>
              <a:rPr lang="en-US" dirty="0" smtClean="0"/>
              <a:t> </a:t>
            </a:r>
            <a:r>
              <a:rPr lang="en-US" dirty="0" err="1"/>
              <a:t>xưa</a:t>
            </a:r>
            <a:r>
              <a:rPr lang="en-US" dirty="0"/>
              <a:t> </a:t>
            </a:r>
            <a:r>
              <a:rPr lang="en-US" dirty="0" err="1"/>
              <a:t>ven</a:t>
            </a:r>
            <a:r>
              <a:rPr lang="en-US" dirty="0"/>
              <a:t> </a:t>
            </a:r>
            <a:r>
              <a:rPr lang="en-US" dirty="0" err="1"/>
              <a:t>các</a:t>
            </a:r>
            <a:r>
              <a:rPr lang="en-US" dirty="0"/>
              <a:t> con </a:t>
            </a:r>
            <a:r>
              <a:rPr lang="en-US" dirty="0" err="1"/>
              <a:t>sông</a:t>
            </a:r>
            <a:r>
              <a:rPr lang="en-US" dirty="0"/>
              <a:t> </a:t>
            </a:r>
            <a:r>
              <a:rPr lang="en-US" dirty="0" err="1"/>
              <a:t>Thao</a:t>
            </a:r>
            <a:r>
              <a:rPr lang="en-US" dirty="0"/>
              <a:t>, </a:t>
            </a:r>
            <a:r>
              <a:rPr lang="en-US" dirty="0" err="1"/>
              <a:t>sông</a:t>
            </a:r>
            <a:r>
              <a:rPr lang="en-US" dirty="0"/>
              <a:t> </a:t>
            </a:r>
            <a:r>
              <a:rPr lang="en-US" dirty="0" err="1"/>
              <a:t>Đà</a:t>
            </a:r>
            <a:r>
              <a:rPr lang="en-US" dirty="0"/>
              <a:t>, </a:t>
            </a:r>
            <a:r>
              <a:rPr lang="en-US" dirty="0" err="1"/>
              <a:t>sông</a:t>
            </a:r>
            <a:r>
              <a:rPr lang="en-US" dirty="0"/>
              <a:t> </a:t>
            </a:r>
            <a:r>
              <a:rPr lang="en-US" dirty="0" err="1"/>
              <a:t>Lô</a:t>
            </a:r>
            <a:r>
              <a:rPr lang="en-US" dirty="0"/>
              <a:t>, </a:t>
            </a:r>
            <a:r>
              <a:rPr lang="en-US" dirty="0" err="1"/>
              <a:t>đất</a:t>
            </a:r>
            <a:r>
              <a:rPr lang="en-US" dirty="0"/>
              <a:t> </a:t>
            </a:r>
            <a:r>
              <a:rPr lang="en-US" dirty="0" err="1"/>
              <a:t>đai</a:t>
            </a:r>
            <a:r>
              <a:rPr lang="en-US" dirty="0"/>
              <a:t> </a:t>
            </a:r>
            <a:r>
              <a:rPr lang="en-US" dirty="0" err="1"/>
              <a:t>màu</a:t>
            </a:r>
            <a:r>
              <a:rPr lang="en-US" dirty="0"/>
              <a:t> </a:t>
            </a:r>
            <a:r>
              <a:rPr lang="en-US" dirty="0" err="1"/>
              <a:t>mỡ</a:t>
            </a:r>
            <a:r>
              <a:rPr lang="en-US" dirty="0"/>
              <a:t>. </a:t>
            </a:r>
            <a:r>
              <a:rPr lang="en-US" dirty="0" err="1"/>
              <a:t>Trên</a:t>
            </a:r>
            <a:r>
              <a:rPr lang="en-US" dirty="0"/>
              <a:t> </a:t>
            </a:r>
            <a:r>
              <a:rPr lang="en-US" dirty="0" err="1"/>
              <a:t>các</a:t>
            </a:r>
            <a:r>
              <a:rPr lang="en-US" dirty="0"/>
              <a:t> </a:t>
            </a:r>
            <a:r>
              <a:rPr lang="en-US" dirty="0" err="1"/>
              <a:t>bãi</a:t>
            </a:r>
            <a:r>
              <a:rPr lang="en-US" dirty="0"/>
              <a:t> </a:t>
            </a:r>
            <a:r>
              <a:rPr lang="en-US" dirty="0" err="1"/>
              <a:t>bồi</a:t>
            </a:r>
            <a:r>
              <a:rPr lang="en-US" dirty="0"/>
              <a:t>, </a:t>
            </a:r>
            <a:r>
              <a:rPr lang="en-US" dirty="0" err="1"/>
              <a:t>một</a:t>
            </a:r>
            <a:r>
              <a:rPr lang="en-US" dirty="0"/>
              <a:t> </a:t>
            </a:r>
            <a:r>
              <a:rPr lang="en-US" dirty="0" err="1"/>
              <a:t>loại</a:t>
            </a:r>
            <a:r>
              <a:rPr lang="en-US" dirty="0"/>
              <a:t> </a:t>
            </a:r>
            <a:r>
              <a:rPr lang="en-US" dirty="0" err="1"/>
              <a:t>cây</a:t>
            </a:r>
            <a:r>
              <a:rPr lang="en-US" dirty="0"/>
              <a:t> </a:t>
            </a:r>
            <a:r>
              <a:rPr lang="vi-VN" dirty="0" smtClean="0"/>
              <a:t>LÚA </a:t>
            </a:r>
            <a:r>
              <a:rPr lang="en-US" dirty="0" err="1" smtClean="0"/>
              <a:t>thân</a:t>
            </a:r>
            <a:r>
              <a:rPr lang="en-US" dirty="0" smtClean="0"/>
              <a:t> </a:t>
            </a:r>
            <a:r>
              <a:rPr lang="en-US" dirty="0" err="1"/>
              <a:t>như</a:t>
            </a:r>
            <a:r>
              <a:rPr lang="en-US" dirty="0"/>
              <a:t> </a:t>
            </a:r>
            <a:r>
              <a:rPr lang="en-US" dirty="0" err="1"/>
              <a:t>thân</a:t>
            </a:r>
            <a:r>
              <a:rPr lang="en-US" dirty="0"/>
              <a:t> </a:t>
            </a:r>
            <a:r>
              <a:rPr lang="en-US" dirty="0" err="1"/>
              <a:t>lau</a:t>
            </a:r>
            <a:r>
              <a:rPr lang="en-US" dirty="0"/>
              <a:t>, </a:t>
            </a:r>
            <a:r>
              <a:rPr lang="en-US" dirty="0" err="1"/>
              <a:t>lá</a:t>
            </a:r>
            <a:r>
              <a:rPr lang="en-US" dirty="0"/>
              <a:t> </a:t>
            </a:r>
            <a:r>
              <a:rPr lang="en-US" dirty="0" err="1"/>
              <a:t>giống</a:t>
            </a:r>
            <a:r>
              <a:rPr lang="en-US" dirty="0"/>
              <a:t> </a:t>
            </a:r>
            <a:r>
              <a:rPr lang="en-US" dirty="0" err="1"/>
              <a:t>lá</a:t>
            </a:r>
            <a:r>
              <a:rPr lang="en-US" dirty="0"/>
              <a:t> </a:t>
            </a:r>
            <a:r>
              <a:rPr lang="en-US" dirty="0" err="1"/>
              <a:t>mía</a:t>
            </a:r>
            <a:r>
              <a:rPr lang="en-US" dirty="0"/>
              <a:t> </a:t>
            </a:r>
            <a:r>
              <a:rPr lang="en-US" dirty="0" err="1"/>
              <a:t>mọc</a:t>
            </a:r>
            <a:r>
              <a:rPr lang="en-US" dirty="0"/>
              <a:t> </a:t>
            </a:r>
            <a:r>
              <a:rPr lang="en-US" dirty="0" err="1"/>
              <a:t>lên</a:t>
            </a:r>
            <a:r>
              <a:rPr lang="en-US" dirty="0"/>
              <a:t> </a:t>
            </a:r>
            <a:r>
              <a:rPr lang="en-US" dirty="0" err="1"/>
              <a:t>rất</a:t>
            </a:r>
            <a:r>
              <a:rPr lang="en-US" dirty="0"/>
              <a:t> </a:t>
            </a:r>
            <a:r>
              <a:rPr lang="en-US" dirty="0" err="1"/>
              <a:t>nhanh</a:t>
            </a:r>
            <a:r>
              <a:rPr lang="en-US" dirty="0"/>
              <a:t> </a:t>
            </a:r>
            <a:r>
              <a:rPr lang="en-US" dirty="0" err="1"/>
              <a:t>rồi</a:t>
            </a:r>
            <a:r>
              <a:rPr lang="en-US" dirty="0"/>
              <a:t> </a:t>
            </a:r>
            <a:r>
              <a:rPr lang="en-US" dirty="0" err="1"/>
              <a:t>nở</a:t>
            </a:r>
            <a:r>
              <a:rPr lang="en-US" dirty="0"/>
              <a:t> </a:t>
            </a:r>
            <a:r>
              <a:rPr lang="en-US" dirty="0" err="1"/>
              <a:t>từng</a:t>
            </a:r>
            <a:r>
              <a:rPr lang="en-US" dirty="0"/>
              <a:t> </a:t>
            </a:r>
            <a:r>
              <a:rPr lang="en-US" dirty="0" err="1"/>
              <a:t>bụi</a:t>
            </a:r>
            <a:r>
              <a:rPr lang="en-US" dirty="0"/>
              <a:t> sum </a:t>
            </a:r>
            <a:r>
              <a:rPr lang="en-US" dirty="0" err="1"/>
              <a:t>sê</a:t>
            </a:r>
            <a:r>
              <a:rPr lang="en-US" dirty="0"/>
              <a:t>, </a:t>
            </a:r>
            <a:r>
              <a:rPr lang="en-US" dirty="0" err="1"/>
              <a:t>bông</a:t>
            </a:r>
            <a:r>
              <a:rPr lang="en-US" dirty="0"/>
              <a:t> </a:t>
            </a:r>
            <a:r>
              <a:rPr lang="en-US" dirty="0" err="1"/>
              <a:t>trĩu</a:t>
            </a:r>
            <a:r>
              <a:rPr lang="en-US" dirty="0"/>
              <a:t>, </a:t>
            </a:r>
            <a:r>
              <a:rPr lang="en-US" dirty="0" err="1"/>
              <a:t>quả</a:t>
            </a:r>
            <a:r>
              <a:rPr lang="en-US" dirty="0"/>
              <a:t> to </a:t>
            </a:r>
            <a:r>
              <a:rPr lang="en-US" dirty="0" err="1"/>
              <a:t>như</a:t>
            </a:r>
            <a:r>
              <a:rPr lang="en-US" dirty="0"/>
              <a:t> </a:t>
            </a:r>
            <a:r>
              <a:rPr lang="en-US" dirty="0" err="1"/>
              <a:t>chiếc</a:t>
            </a:r>
            <a:r>
              <a:rPr lang="en-US" dirty="0"/>
              <a:t> </a:t>
            </a:r>
            <a:r>
              <a:rPr lang="en-US" dirty="0" err="1"/>
              <a:t>thuyền</a:t>
            </a:r>
            <a:r>
              <a:rPr lang="en-US" dirty="0"/>
              <a:t> con. </a:t>
            </a:r>
            <a:r>
              <a:rPr lang="en-US" dirty="0" err="1"/>
              <a:t>Khi</a:t>
            </a:r>
            <a:r>
              <a:rPr lang="en-US" dirty="0"/>
              <a:t> </a:t>
            </a:r>
            <a:r>
              <a:rPr lang="en-US" dirty="0" err="1"/>
              <a:t>quả</a:t>
            </a:r>
            <a:r>
              <a:rPr lang="en-US" dirty="0"/>
              <a:t> </a:t>
            </a:r>
            <a:r>
              <a:rPr lang="en-US" dirty="0" err="1"/>
              <a:t>chín</a:t>
            </a:r>
            <a:r>
              <a:rPr lang="en-US" dirty="0"/>
              <a:t> </a:t>
            </a:r>
            <a:r>
              <a:rPr lang="en-US" dirty="0" err="1"/>
              <a:t>rụng</a:t>
            </a:r>
            <a:r>
              <a:rPr lang="en-US" dirty="0"/>
              <a:t> </a:t>
            </a:r>
            <a:r>
              <a:rPr lang="en-US" dirty="0" err="1"/>
              <a:t>xuống</a:t>
            </a:r>
            <a:r>
              <a:rPr lang="en-US" dirty="0"/>
              <a:t>, </a:t>
            </a:r>
            <a:r>
              <a:rPr lang="en-US" dirty="0" err="1"/>
              <a:t>chim</a:t>
            </a:r>
            <a:r>
              <a:rPr lang="en-US" dirty="0"/>
              <a:t> </a:t>
            </a:r>
            <a:r>
              <a:rPr lang="en-US" dirty="0" err="1"/>
              <a:t>chóc</a:t>
            </a:r>
            <a:r>
              <a:rPr lang="en-US" dirty="0"/>
              <a:t> </a:t>
            </a:r>
            <a:r>
              <a:rPr lang="en-US" dirty="0" err="1"/>
              <a:t>cứ</a:t>
            </a:r>
            <a:r>
              <a:rPr lang="en-US" dirty="0"/>
              <a:t> </a:t>
            </a:r>
            <a:r>
              <a:rPr lang="en-US" dirty="0" err="1"/>
              <a:t>mổ</a:t>
            </a:r>
            <a:r>
              <a:rPr lang="en-US" dirty="0"/>
              <a:t> </a:t>
            </a:r>
            <a:r>
              <a:rPr lang="en-US" dirty="0" err="1"/>
              <a:t>ăn</a:t>
            </a:r>
            <a:r>
              <a:rPr lang="en-US" dirty="0"/>
              <a:t> </a:t>
            </a:r>
            <a:r>
              <a:rPr lang="en-US" dirty="0" err="1"/>
              <a:t>không</a:t>
            </a:r>
            <a:r>
              <a:rPr lang="en-US" dirty="0"/>
              <a:t> </a:t>
            </a:r>
            <a:r>
              <a:rPr lang="en-US" dirty="0" err="1"/>
              <a:t>xuể</a:t>
            </a:r>
            <a:r>
              <a:rPr lang="en-US" dirty="0"/>
              <a:t>. </a:t>
            </a:r>
            <a:r>
              <a:rPr lang="en-US" dirty="0" err="1"/>
              <a:t>Các</a:t>
            </a:r>
            <a:r>
              <a:rPr lang="en-US" dirty="0"/>
              <a:t> </a:t>
            </a:r>
            <a:r>
              <a:rPr lang="en-US" dirty="0" err="1"/>
              <a:t>già</a:t>
            </a:r>
            <a:r>
              <a:rPr lang="en-US" dirty="0"/>
              <a:t> </a:t>
            </a:r>
            <a:r>
              <a:rPr lang="en-US" dirty="0" err="1"/>
              <a:t>làng</a:t>
            </a:r>
            <a:r>
              <a:rPr lang="en-US" dirty="0"/>
              <a:t> </a:t>
            </a:r>
            <a:r>
              <a:rPr lang="en-US" dirty="0" err="1"/>
              <a:t>thấy</a:t>
            </a:r>
            <a:r>
              <a:rPr lang="en-US" dirty="0"/>
              <a:t> </a:t>
            </a:r>
            <a:r>
              <a:rPr lang="en-US" dirty="0" err="1"/>
              <a:t>vậy</a:t>
            </a:r>
            <a:r>
              <a:rPr lang="en-US" dirty="0"/>
              <a:t> </a:t>
            </a:r>
            <a:r>
              <a:rPr lang="en-US" dirty="0" err="1"/>
              <a:t>cùng</a:t>
            </a:r>
            <a:r>
              <a:rPr lang="en-US" dirty="0"/>
              <a:t> </a:t>
            </a:r>
            <a:r>
              <a:rPr lang="en-US" dirty="0" err="1"/>
              <a:t>nhau</a:t>
            </a:r>
            <a:r>
              <a:rPr lang="en-US" dirty="0"/>
              <a:t> </a:t>
            </a:r>
            <a:r>
              <a:rPr lang="en-US" dirty="0" err="1"/>
              <a:t>lấy</a:t>
            </a:r>
            <a:r>
              <a:rPr lang="en-US" dirty="0"/>
              <a:t> </a:t>
            </a:r>
            <a:r>
              <a:rPr lang="en-US" dirty="0" err="1"/>
              <a:t>rìu</a:t>
            </a:r>
            <a:r>
              <a:rPr lang="en-US" dirty="0"/>
              <a:t> </a:t>
            </a:r>
            <a:r>
              <a:rPr lang="en-US" dirty="0" err="1"/>
              <a:t>bổ</a:t>
            </a:r>
            <a:r>
              <a:rPr lang="en-US" dirty="0"/>
              <a:t> </a:t>
            </a:r>
            <a:r>
              <a:rPr lang="en-US" dirty="0" err="1"/>
              <a:t>ăn</a:t>
            </a:r>
            <a:r>
              <a:rPr lang="en-US" dirty="0"/>
              <a:t>, </a:t>
            </a:r>
            <a:r>
              <a:rPr lang="en-US" dirty="0" err="1"/>
              <a:t>ăn</a:t>
            </a:r>
            <a:r>
              <a:rPr lang="en-US" dirty="0"/>
              <a:t> </a:t>
            </a:r>
            <a:r>
              <a:rPr lang="en-US" dirty="0" err="1"/>
              <a:t>vào</a:t>
            </a:r>
            <a:r>
              <a:rPr lang="en-US" dirty="0"/>
              <a:t> </a:t>
            </a:r>
            <a:r>
              <a:rPr lang="en-US" dirty="0" err="1"/>
              <a:t>thấy</a:t>
            </a:r>
            <a:r>
              <a:rPr lang="en-US" dirty="0"/>
              <a:t> </a:t>
            </a:r>
            <a:r>
              <a:rPr lang="en-US" dirty="0" err="1"/>
              <a:t>dễ</a:t>
            </a:r>
            <a:r>
              <a:rPr lang="en-US" dirty="0"/>
              <a:t> </a:t>
            </a:r>
            <a:r>
              <a:rPr lang="en-US" dirty="0" err="1"/>
              <a:t>chịu</a:t>
            </a:r>
            <a:r>
              <a:rPr lang="en-US" dirty="0"/>
              <a:t>, </a:t>
            </a:r>
            <a:r>
              <a:rPr lang="en-US" dirty="0" err="1"/>
              <a:t>liền</a:t>
            </a:r>
            <a:r>
              <a:rPr lang="en-US" dirty="0"/>
              <a:t> </a:t>
            </a:r>
            <a:r>
              <a:rPr lang="en-US" dirty="0" err="1"/>
              <a:t>cho</a:t>
            </a:r>
            <a:r>
              <a:rPr lang="en-US" dirty="0"/>
              <a:t> </a:t>
            </a:r>
            <a:r>
              <a:rPr lang="en-US" dirty="0" err="1"/>
              <a:t>vào</a:t>
            </a:r>
            <a:r>
              <a:rPr lang="en-US" dirty="0"/>
              <a:t> </a:t>
            </a:r>
            <a:r>
              <a:rPr lang="en-US" dirty="0" err="1"/>
              <a:t>ống</a:t>
            </a:r>
            <a:r>
              <a:rPr lang="en-US" dirty="0"/>
              <a:t> </a:t>
            </a:r>
            <a:r>
              <a:rPr lang="en-US" dirty="0" err="1"/>
              <a:t>nứa</a:t>
            </a:r>
            <a:r>
              <a:rPr lang="en-US" dirty="0"/>
              <a:t> </a:t>
            </a:r>
            <a:r>
              <a:rPr lang="en-US" dirty="0" err="1"/>
              <a:t>đốt</a:t>
            </a:r>
            <a:r>
              <a:rPr lang="en-US" dirty="0"/>
              <a:t> </a:t>
            </a:r>
            <a:r>
              <a:rPr lang="en-US" dirty="0" err="1"/>
              <a:t>như</a:t>
            </a:r>
            <a:r>
              <a:rPr lang="en-US" dirty="0"/>
              <a:t> </a:t>
            </a:r>
            <a:r>
              <a:rPr lang="en-US" dirty="0" err="1"/>
              <a:t>nấu</a:t>
            </a:r>
            <a:r>
              <a:rPr lang="en-US" dirty="0"/>
              <a:t> </a:t>
            </a:r>
            <a:r>
              <a:rPr lang="en-US" dirty="0" err="1"/>
              <a:t>khoai</a:t>
            </a:r>
            <a:r>
              <a:rPr lang="en-US" dirty="0"/>
              <a:t> </a:t>
            </a:r>
            <a:r>
              <a:rPr lang="en-US" dirty="0" err="1"/>
              <a:t>mài</a:t>
            </a:r>
            <a:r>
              <a:rPr lang="en-US" dirty="0"/>
              <a:t>, </a:t>
            </a:r>
            <a:r>
              <a:rPr lang="en-US" dirty="0" err="1"/>
              <a:t>ăn</a:t>
            </a:r>
            <a:r>
              <a:rPr lang="en-US" dirty="0"/>
              <a:t> </a:t>
            </a:r>
            <a:r>
              <a:rPr lang="en-US" dirty="0" err="1"/>
              <a:t>thấy</a:t>
            </a:r>
            <a:r>
              <a:rPr lang="en-US" dirty="0"/>
              <a:t> </a:t>
            </a:r>
            <a:r>
              <a:rPr lang="en-US" dirty="0" err="1"/>
              <a:t>càng</a:t>
            </a:r>
            <a:r>
              <a:rPr lang="en-US" dirty="0"/>
              <a:t> </a:t>
            </a:r>
            <a:r>
              <a:rPr lang="en-US" dirty="0" err="1"/>
              <a:t>thơm</a:t>
            </a:r>
            <a:r>
              <a:rPr lang="en-US" dirty="0"/>
              <a:t> </a:t>
            </a:r>
            <a:r>
              <a:rPr lang="en-US" dirty="0" err="1"/>
              <a:t>ngon</a:t>
            </a:r>
            <a:r>
              <a:rPr lang="en-US" dirty="0"/>
              <a:t>. </a:t>
            </a:r>
            <a:r>
              <a:rPr lang="en-US" dirty="0" err="1"/>
              <a:t>Thế</a:t>
            </a:r>
            <a:r>
              <a:rPr lang="en-US" dirty="0"/>
              <a:t> </a:t>
            </a:r>
            <a:r>
              <a:rPr lang="en-US" dirty="0" err="1"/>
              <a:t>là</a:t>
            </a:r>
            <a:r>
              <a:rPr lang="en-US" dirty="0"/>
              <a:t> </a:t>
            </a:r>
            <a:r>
              <a:rPr lang="en-US" dirty="0" err="1"/>
              <a:t>dân</a:t>
            </a:r>
            <a:r>
              <a:rPr lang="en-US" dirty="0"/>
              <a:t> </a:t>
            </a:r>
            <a:r>
              <a:rPr lang="en-US" dirty="0" err="1"/>
              <a:t>làng</a:t>
            </a:r>
            <a:r>
              <a:rPr lang="en-US" dirty="0"/>
              <a:t> </a:t>
            </a:r>
            <a:r>
              <a:rPr lang="en-US" dirty="0" err="1"/>
              <a:t>rủ</a:t>
            </a:r>
            <a:r>
              <a:rPr lang="en-US" dirty="0"/>
              <a:t> </a:t>
            </a:r>
            <a:r>
              <a:rPr lang="en-US" dirty="0" err="1"/>
              <a:t>nhau</a:t>
            </a:r>
            <a:r>
              <a:rPr lang="en-US" dirty="0"/>
              <a:t> </a:t>
            </a:r>
            <a:r>
              <a:rPr lang="en-US" dirty="0" err="1"/>
              <a:t>đi</a:t>
            </a:r>
            <a:r>
              <a:rPr lang="en-US" dirty="0"/>
              <a:t> </a:t>
            </a:r>
            <a:r>
              <a:rPr lang="en-US" dirty="0" err="1"/>
              <a:t>nhặt</a:t>
            </a:r>
            <a:r>
              <a:rPr lang="en-US" dirty="0"/>
              <a:t> </a:t>
            </a:r>
            <a:r>
              <a:rPr lang="en-US" dirty="0" err="1"/>
              <a:t>về</a:t>
            </a:r>
            <a:r>
              <a:rPr lang="en-US" dirty="0"/>
              <a:t> </a:t>
            </a:r>
            <a:r>
              <a:rPr lang="en-US" dirty="0" err="1"/>
              <a:t>để</a:t>
            </a:r>
            <a:r>
              <a:rPr lang="en-US" dirty="0"/>
              <a:t> </a:t>
            </a:r>
            <a:r>
              <a:rPr lang="en-US" dirty="0" err="1"/>
              <a:t>dành</a:t>
            </a:r>
            <a:r>
              <a:rPr lang="en-US" dirty="0"/>
              <a:t> </a:t>
            </a:r>
            <a:r>
              <a:rPr lang="en-US" dirty="0" err="1"/>
              <a:t>ăn</a:t>
            </a:r>
            <a:r>
              <a:rPr lang="en-US" dirty="0"/>
              <a:t> </a:t>
            </a:r>
            <a:r>
              <a:rPr lang="en-US" dirty="0" err="1"/>
              <a:t>vào</a:t>
            </a:r>
            <a:r>
              <a:rPr lang="en-US" dirty="0"/>
              <a:t> </a:t>
            </a:r>
            <a:r>
              <a:rPr lang="en-US" dirty="0" err="1"/>
              <a:t>mùa</a:t>
            </a:r>
            <a:r>
              <a:rPr lang="en-US" dirty="0"/>
              <a:t> </a:t>
            </a:r>
            <a:r>
              <a:rPr lang="en-US" dirty="0" err="1"/>
              <a:t>đông</a:t>
            </a:r>
            <a:r>
              <a:rPr lang="en-US" dirty="0"/>
              <a:t> </a:t>
            </a:r>
            <a:r>
              <a:rPr lang="en-US" dirty="0" err="1"/>
              <a:t>rét</a:t>
            </a:r>
            <a:r>
              <a:rPr lang="en-US" dirty="0"/>
              <a:t> </a:t>
            </a:r>
            <a:r>
              <a:rPr lang="en-US" dirty="0" err="1"/>
              <a:t>buốt</a:t>
            </a:r>
            <a:r>
              <a:rPr lang="en-US" dirty="0"/>
              <a:t>. </a:t>
            </a:r>
            <a:endParaRPr lang="en-GB" dirty="0"/>
          </a:p>
          <a:p>
            <a:pPr algn="just"/>
            <a:r>
              <a:rPr lang="en-US" dirty="0"/>
              <a:t>	</a:t>
            </a:r>
            <a:r>
              <a:rPr lang="en-US" dirty="0" err="1"/>
              <a:t>Bỗng</a:t>
            </a:r>
            <a:r>
              <a:rPr lang="en-US" dirty="0"/>
              <a:t> </a:t>
            </a:r>
            <a:r>
              <a:rPr lang="en-US" dirty="0" err="1"/>
              <a:t>có</a:t>
            </a:r>
            <a:r>
              <a:rPr lang="en-US" dirty="0"/>
              <a:t> </a:t>
            </a:r>
            <a:r>
              <a:rPr lang="en-US" dirty="0" err="1"/>
              <a:t>năm</a:t>
            </a:r>
            <a:r>
              <a:rPr lang="en-US" dirty="0"/>
              <a:t>, </a:t>
            </a:r>
            <a:r>
              <a:rPr lang="en-US" dirty="0" err="1"/>
              <a:t>cây</a:t>
            </a:r>
            <a:r>
              <a:rPr lang="en-US" dirty="0"/>
              <a:t> </a:t>
            </a:r>
            <a:r>
              <a:rPr lang="en-US" dirty="0" err="1"/>
              <a:t>lúa</a:t>
            </a:r>
            <a:r>
              <a:rPr lang="en-US" dirty="0"/>
              <a:t> </a:t>
            </a:r>
            <a:r>
              <a:rPr lang="en-US" dirty="0" err="1"/>
              <a:t>vẫn</a:t>
            </a:r>
            <a:r>
              <a:rPr lang="en-US" dirty="0"/>
              <a:t> </a:t>
            </a:r>
            <a:r>
              <a:rPr lang="en-US" dirty="0" err="1"/>
              <a:t>tốt</a:t>
            </a:r>
            <a:r>
              <a:rPr lang="en-US" dirty="0"/>
              <a:t>, </a:t>
            </a:r>
            <a:r>
              <a:rPr lang="en-US" dirty="0" err="1"/>
              <a:t>lúc</a:t>
            </a:r>
            <a:r>
              <a:rPr lang="en-US" dirty="0"/>
              <a:t> </a:t>
            </a:r>
            <a:r>
              <a:rPr lang="en-US" dirty="0" err="1"/>
              <a:t>ra</a:t>
            </a:r>
            <a:r>
              <a:rPr lang="en-US" dirty="0"/>
              <a:t> </a:t>
            </a:r>
            <a:r>
              <a:rPr lang="en-US" dirty="0" err="1"/>
              <a:t>hoa</a:t>
            </a:r>
            <a:r>
              <a:rPr lang="en-US" dirty="0"/>
              <a:t> </a:t>
            </a:r>
            <a:r>
              <a:rPr lang="en-US" dirty="0" err="1"/>
              <a:t>trời</a:t>
            </a:r>
            <a:r>
              <a:rPr lang="en-US" dirty="0"/>
              <a:t> </a:t>
            </a:r>
            <a:r>
              <a:rPr lang="en-US" dirty="0" err="1"/>
              <a:t>nắng</a:t>
            </a:r>
            <a:r>
              <a:rPr lang="en-US" dirty="0"/>
              <a:t>, </a:t>
            </a:r>
            <a:r>
              <a:rPr lang="en-US" dirty="0" err="1"/>
              <a:t>bông</a:t>
            </a:r>
            <a:r>
              <a:rPr lang="en-US" dirty="0"/>
              <a:t> </a:t>
            </a:r>
            <a:r>
              <a:rPr lang="en-US" dirty="0" err="1"/>
              <a:t>vẫn</a:t>
            </a:r>
            <a:r>
              <a:rPr lang="en-US" dirty="0"/>
              <a:t> to </a:t>
            </a:r>
            <a:r>
              <a:rPr lang="en-US" dirty="0" err="1"/>
              <a:t>nhưng</a:t>
            </a:r>
            <a:r>
              <a:rPr lang="en-US" dirty="0"/>
              <a:t> </a:t>
            </a:r>
            <a:r>
              <a:rPr lang="en-US" dirty="0" err="1"/>
              <a:t>lép</a:t>
            </a:r>
            <a:r>
              <a:rPr lang="en-US" dirty="0"/>
              <a:t> </a:t>
            </a:r>
            <a:r>
              <a:rPr lang="en-US" dirty="0" err="1"/>
              <a:t>kịp</a:t>
            </a:r>
            <a:r>
              <a:rPr lang="en-US" dirty="0"/>
              <a:t> </a:t>
            </a:r>
            <a:r>
              <a:rPr lang="en-US" dirty="0" err="1"/>
              <a:t>cứ</a:t>
            </a:r>
            <a:r>
              <a:rPr lang="en-US" dirty="0"/>
              <a:t> </a:t>
            </a:r>
            <a:r>
              <a:rPr lang="en-US" dirty="0" err="1"/>
              <a:t>giơ</a:t>
            </a:r>
            <a:r>
              <a:rPr lang="en-US" dirty="0"/>
              <a:t> </a:t>
            </a:r>
            <a:r>
              <a:rPr lang="en-US" dirty="0" err="1"/>
              <a:t>thẳng</a:t>
            </a:r>
            <a:r>
              <a:rPr lang="en-US" dirty="0"/>
              <a:t> </a:t>
            </a:r>
            <a:r>
              <a:rPr lang="en-US" dirty="0" err="1"/>
              <a:t>lên</a:t>
            </a:r>
            <a:r>
              <a:rPr lang="en-US" dirty="0"/>
              <a:t> </a:t>
            </a:r>
            <a:r>
              <a:rPr lang="en-US" dirty="0" err="1"/>
              <a:t>trời</a:t>
            </a:r>
            <a:r>
              <a:rPr lang="en-US" dirty="0"/>
              <a:t>. </a:t>
            </a:r>
            <a:r>
              <a:rPr lang="en-US" dirty="0" err="1"/>
              <a:t>Dân</a:t>
            </a:r>
            <a:r>
              <a:rPr lang="en-US" dirty="0"/>
              <a:t> </a:t>
            </a:r>
            <a:r>
              <a:rPr lang="en-US" dirty="0" err="1"/>
              <a:t>làng</a:t>
            </a:r>
            <a:r>
              <a:rPr lang="en-US" dirty="0"/>
              <a:t> </a:t>
            </a:r>
            <a:r>
              <a:rPr lang="en-US" dirty="0" err="1"/>
              <a:t>bèn</a:t>
            </a:r>
            <a:r>
              <a:rPr lang="en-US" dirty="0"/>
              <a:t> </a:t>
            </a:r>
            <a:r>
              <a:rPr lang="en-US" dirty="0" err="1"/>
              <a:t>đốt</a:t>
            </a:r>
            <a:r>
              <a:rPr lang="en-US" dirty="0"/>
              <a:t>  </a:t>
            </a:r>
            <a:r>
              <a:rPr lang="en-US" dirty="0" err="1"/>
              <a:t>trầm</a:t>
            </a:r>
            <a:r>
              <a:rPr lang="en-US" dirty="0"/>
              <a:t> </a:t>
            </a:r>
            <a:r>
              <a:rPr lang="en-US" dirty="0" err="1"/>
              <a:t>hương</a:t>
            </a:r>
            <a:r>
              <a:rPr lang="en-US" dirty="0"/>
              <a:t> </a:t>
            </a:r>
            <a:r>
              <a:rPr lang="en-US" dirty="0" err="1"/>
              <a:t>gọi</a:t>
            </a:r>
            <a:r>
              <a:rPr lang="en-US" dirty="0"/>
              <a:t> </a:t>
            </a:r>
            <a:r>
              <a:rPr lang="en-US" dirty="0" err="1"/>
              <a:t>vía</a:t>
            </a:r>
            <a:r>
              <a:rPr lang="en-US" dirty="0"/>
              <a:t>, </a:t>
            </a:r>
            <a:r>
              <a:rPr lang="en-US" dirty="0" err="1"/>
              <a:t>gọi</a:t>
            </a:r>
            <a:r>
              <a:rPr lang="en-US" dirty="0"/>
              <a:t> </a:t>
            </a:r>
            <a:r>
              <a:rPr lang="en-US" dirty="0" err="1"/>
              <a:t>hồn</a:t>
            </a:r>
            <a:r>
              <a:rPr lang="en-US" dirty="0"/>
              <a:t> </a:t>
            </a:r>
            <a:r>
              <a:rPr lang="en-US" dirty="0" err="1"/>
              <a:t>lúa</a:t>
            </a:r>
            <a:r>
              <a:rPr lang="en-US" dirty="0"/>
              <a:t> </a:t>
            </a:r>
            <a:r>
              <a:rPr lang="en-US" dirty="0" err="1"/>
              <a:t>mãi</a:t>
            </a:r>
            <a:r>
              <a:rPr lang="en-US" dirty="0"/>
              <a:t> </a:t>
            </a:r>
            <a:r>
              <a:rPr lang="en-US" dirty="0" err="1"/>
              <a:t>mà</a:t>
            </a:r>
            <a:r>
              <a:rPr lang="en-US" dirty="0"/>
              <a:t> </a:t>
            </a:r>
            <a:r>
              <a:rPr lang="en-US" dirty="0" err="1"/>
              <a:t>hạt</a:t>
            </a:r>
            <a:r>
              <a:rPr lang="en-US" dirty="0"/>
              <a:t> </a:t>
            </a:r>
            <a:r>
              <a:rPr lang="en-US" dirty="0" err="1"/>
              <a:t>vẫn</a:t>
            </a:r>
            <a:r>
              <a:rPr lang="en-US" dirty="0"/>
              <a:t> </a:t>
            </a:r>
            <a:r>
              <a:rPr lang="en-US" dirty="0" err="1"/>
              <a:t>không</a:t>
            </a:r>
            <a:r>
              <a:rPr lang="en-US" dirty="0"/>
              <a:t> to, </a:t>
            </a:r>
            <a:r>
              <a:rPr lang="en-US" dirty="0" err="1"/>
              <a:t>bông</a:t>
            </a:r>
            <a:r>
              <a:rPr lang="en-US" dirty="0"/>
              <a:t> </a:t>
            </a:r>
            <a:r>
              <a:rPr lang="en-US" dirty="0" err="1"/>
              <a:t>cũng</a:t>
            </a:r>
            <a:r>
              <a:rPr lang="en-US" dirty="0"/>
              <a:t> </a:t>
            </a:r>
            <a:r>
              <a:rPr lang="en-US" dirty="0" err="1"/>
              <a:t>không</a:t>
            </a:r>
            <a:r>
              <a:rPr lang="en-US" dirty="0"/>
              <a:t> </a:t>
            </a:r>
            <a:r>
              <a:rPr lang="en-US" dirty="0" err="1"/>
              <a:t>trĩu</a:t>
            </a:r>
            <a:r>
              <a:rPr lang="en-US" dirty="0"/>
              <a:t> </a:t>
            </a:r>
            <a:r>
              <a:rPr lang="en-US" dirty="0" err="1"/>
              <a:t>xuống</a:t>
            </a:r>
            <a:r>
              <a:rPr lang="en-US" dirty="0"/>
              <a:t>. </a:t>
            </a:r>
            <a:r>
              <a:rPr lang="en-US" dirty="0" err="1"/>
              <a:t>Vua</a:t>
            </a:r>
            <a:r>
              <a:rPr lang="en-US" dirty="0"/>
              <a:t> </a:t>
            </a:r>
            <a:r>
              <a:rPr lang="en-US" dirty="0" err="1"/>
              <a:t>Hùng</a:t>
            </a:r>
            <a:r>
              <a:rPr lang="en-US" dirty="0"/>
              <a:t> </a:t>
            </a:r>
            <a:r>
              <a:rPr lang="en-US" dirty="0" err="1"/>
              <a:t>thấy</a:t>
            </a:r>
            <a:r>
              <a:rPr lang="en-US" dirty="0"/>
              <a:t> </a:t>
            </a:r>
            <a:r>
              <a:rPr lang="en-US" dirty="0" err="1"/>
              <a:t>vậy</a:t>
            </a:r>
            <a:r>
              <a:rPr lang="en-US" dirty="0"/>
              <a:t>, </a:t>
            </a:r>
            <a:r>
              <a:rPr lang="en-US" dirty="0" err="1"/>
              <a:t>bèn</a:t>
            </a:r>
            <a:r>
              <a:rPr lang="en-US" dirty="0"/>
              <a:t> </a:t>
            </a:r>
            <a:r>
              <a:rPr lang="en-US" dirty="0" err="1"/>
              <a:t>cùng</a:t>
            </a:r>
            <a:r>
              <a:rPr lang="en-US" dirty="0"/>
              <a:t> </a:t>
            </a:r>
            <a:r>
              <a:rPr lang="en-US" dirty="0" err="1"/>
              <a:t>các</a:t>
            </a:r>
            <a:r>
              <a:rPr lang="en-US" dirty="0"/>
              <a:t> </a:t>
            </a:r>
            <a:r>
              <a:rPr lang="en-US" dirty="0" err="1"/>
              <a:t>già</a:t>
            </a:r>
            <a:r>
              <a:rPr lang="en-US" dirty="0"/>
              <a:t> </a:t>
            </a:r>
            <a:r>
              <a:rPr lang="en-US" dirty="0" err="1"/>
              <a:t>làng</a:t>
            </a:r>
            <a:r>
              <a:rPr lang="en-US" dirty="0"/>
              <a:t> </a:t>
            </a:r>
            <a:r>
              <a:rPr lang="en-US" dirty="0" err="1"/>
              <a:t>tìm</a:t>
            </a:r>
            <a:r>
              <a:rPr lang="en-US" dirty="0"/>
              <a:t> </a:t>
            </a:r>
            <a:r>
              <a:rPr lang="en-US" dirty="0" err="1"/>
              <a:t>một</a:t>
            </a:r>
            <a:r>
              <a:rPr lang="en-US" dirty="0"/>
              <a:t> </a:t>
            </a:r>
            <a:r>
              <a:rPr lang="en-US" dirty="0" err="1"/>
              <a:t>ngọn</a:t>
            </a:r>
            <a:r>
              <a:rPr lang="en-US" dirty="0"/>
              <a:t> </a:t>
            </a:r>
            <a:r>
              <a:rPr lang="en-US" dirty="0" err="1"/>
              <a:t>núi</a:t>
            </a:r>
            <a:r>
              <a:rPr lang="en-US" dirty="0"/>
              <a:t> </a:t>
            </a:r>
            <a:r>
              <a:rPr lang="en-US" dirty="0" err="1"/>
              <a:t>cao</a:t>
            </a:r>
            <a:r>
              <a:rPr lang="en-US" dirty="0"/>
              <a:t> (</a:t>
            </a:r>
            <a:r>
              <a:rPr lang="en-US" dirty="0" err="1"/>
              <a:t>chính</a:t>
            </a:r>
            <a:r>
              <a:rPr lang="en-US" dirty="0"/>
              <a:t> </a:t>
            </a:r>
            <a:r>
              <a:rPr lang="en-US" dirty="0" err="1"/>
              <a:t>là</a:t>
            </a:r>
            <a:r>
              <a:rPr lang="en-US" dirty="0"/>
              <a:t> </a:t>
            </a:r>
            <a:r>
              <a:rPr lang="en-US" dirty="0" err="1"/>
              <a:t>Nghĩa</a:t>
            </a:r>
            <a:r>
              <a:rPr lang="en-US" dirty="0"/>
              <a:t> </a:t>
            </a:r>
            <a:r>
              <a:rPr lang="en-US" dirty="0" err="1"/>
              <a:t>Lĩnh</a:t>
            </a:r>
            <a:r>
              <a:rPr lang="en-US" dirty="0"/>
              <a:t>) </a:t>
            </a:r>
            <a:r>
              <a:rPr lang="en-US" dirty="0" err="1"/>
              <a:t>im</a:t>
            </a:r>
            <a:r>
              <a:rPr lang="en-US" dirty="0"/>
              <a:t> </a:t>
            </a:r>
            <a:r>
              <a:rPr lang="en-US" dirty="0" err="1"/>
              <a:t>lặng</a:t>
            </a:r>
            <a:r>
              <a:rPr lang="en-US" dirty="0"/>
              <a:t> </a:t>
            </a:r>
            <a:r>
              <a:rPr lang="en-US" dirty="0" err="1"/>
              <a:t>trèo</a:t>
            </a:r>
            <a:r>
              <a:rPr lang="en-US" dirty="0"/>
              <a:t> </a:t>
            </a:r>
            <a:r>
              <a:rPr lang="en-US" dirty="0" err="1"/>
              <a:t>lên</a:t>
            </a:r>
            <a:r>
              <a:rPr lang="en-US" dirty="0"/>
              <a:t> </a:t>
            </a:r>
            <a:r>
              <a:rPr lang="en-US" dirty="0" err="1"/>
              <a:t>đỉnh</a:t>
            </a:r>
            <a:r>
              <a:rPr lang="en-US" dirty="0"/>
              <a:t>, </a:t>
            </a:r>
            <a:r>
              <a:rPr lang="en-US" dirty="0" err="1"/>
              <a:t>đốt</a:t>
            </a:r>
            <a:r>
              <a:rPr lang="en-US" dirty="0"/>
              <a:t> </a:t>
            </a:r>
            <a:r>
              <a:rPr lang="en-US" dirty="0" err="1"/>
              <a:t>hương</a:t>
            </a:r>
            <a:r>
              <a:rPr lang="en-US" dirty="0"/>
              <a:t> </a:t>
            </a:r>
            <a:r>
              <a:rPr lang="en-US" dirty="0" err="1"/>
              <a:t>vái</a:t>
            </a:r>
            <a:r>
              <a:rPr lang="en-US" dirty="0"/>
              <a:t> </a:t>
            </a:r>
            <a:r>
              <a:rPr lang="en-US" dirty="0" err="1"/>
              <a:t>lạy</a:t>
            </a:r>
            <a:r>
              <a:rPr lang="en-US" dirty="0"/>
              <a:t> </a:t>
            </a:r>
            <a:r>
              <a:rPr lang="en-US" dirty="0" err="1"/>
              <a:t>bốn</a:t>
            </a:r>
            <a:r>
              <a:rPr lang="en-US" dirty="0"/>
              <a:t> </a:t>
            </a:r>
            <a:r>
              <a:rPr lang="en-US" dirty="0" err="1"/>
              <a:t>phương</a:t>
            </a:r>
            <a:r>
              <a:rPr lang="en-US" dirty="0"/>
              <a:t> </a:t>
            </a:r>
            <a:r>
              <a:rPr lang="en-US" dirty="0" err="1"/>
              <a:t>cầu</a:t>
            </a:r>
            <a:r>
              <a:rPr lang="en-US" dirty="0"/>
              <a:t> </a:t>
            </a:r>
            <a:r>
              <a:rPr lang="en-US" dirty="0" err="1"/>
              <a:t>mong</a:t>
            </a:r>
            <a:r>
              <a:rPr lang="en-US" dirty="0"/>
              <a:t> </a:t>
            </a:r>
            <a:r>
              <a:rPr lang="en-US" dirty="0" err="1"/>
              <a:t>Lạc</a:t>
            </a:r>
            <a:r>
              <a:rPr lang="en-US" dirty="0"/>
              <a:t> Long </a:t>
            </a:r>
            <a:r>
              <a:rPr lang="en-US" dirty="0" err="1"/>
              <a:t>Quân</a:t>
            </a:r>
            <a:r>
              <a:rPr lang="en-US" dirty="0"/>
              <a:t> </a:t>
            </a:r>
            <a:r>
              <a:rPr lang="en-US" dirty="0" err="1"/>
              <a:t>về</a:t>
            </a:r>
            <a:r>
              <a:rPr lang="en-US" dirty="0"/>
              <a:t> </a:t>
            </a:r>
            <a:r>
              <a:rPr lang="en-US" dirty="0" err="1"/>
              <a:t>phù</a:t>
            </a:r>
            <a:r>
              <a:rPr lang="en-US" dirty="0"/>
              <a:t> </a:t>
            </a:r>
            <a:r>
              <a:rPr lang="en-US" dirty="0" err="1"/>
              <a:t>hộ</a:t>
            </a:r>
            <a:r>
              <a:rPr lang="en-US" dirty="0"/>
              <a:t>. </a:t>
            </a:r>
            <a:r>
              <a:rPr lang="en-US" dirty="0" err="1"/>
              <a:t>Cầu</a:t>
            </a:r>
            <a:r>
              <a:rPr lang="en-US" dirty="0"/>
              <a:t> </a:t>
            </a:r>
            <a:r>
              <a:rPr lang="en-US" dirty="0" err="1"/>
              <a:t>khấn</a:t>
            </a:r>
            <a:r>
              <a:rPr lang="en-US" dirty="0"/>
              <a:t> </a:t>
            </a:r>
            <a:r>
              <a:rPr lang="en-US" dirty="0" err="1"/>
              <a:t>suốt</a:t>
            </a:r>
            <a:r>
              <a:rPr lang="en-US" dirty="0"/>
              <a:t> </a:t>
            </a:r>
            <a:r>
              <a:rPr lang="en-US" dirty="0" err="1"/>
              <a:t>ngày</a:t>
            </a:r>
            <a:r>
              <a:rPr lang="en-US" dirty="0"/>
              <a:t> qua </a:t>
            </a:r>
            <a:r>
              <a:rPr lang="en-US" dirty="0" err="1"/>
              <a:t>đêm</a:t>
            </a:r>
            <a:r>
              <a:rPr lang="en-US" dirty="0"/>
              <a:t>, </a:t>
            </a:r>
            <a:r>
              <a:rPr lang="en-US" dirty="0" err="1"/>
              <a:t>sáng</a:t>
            </a:r>
            <a:r>
              <a:rPr lang="en-US" dirty="0"/>
              <a:t> </a:t>
            </a:r>
            <a:r>
              <a:rPr lang="en-US" dirty="0" err="1"/>
              <a:t>hôm</a:t>
            </a:r>
            <a:r>
              <a:rPr lang="en-US" dirty="0"/>
              <a:t> </a:t>
            </a:r>
            <a:r>
              <a:rPr lang="en-US" dirty="0" err="1"/>
              <a:t>sau</a:t>
            </a:r>
            <a:r>
              <a:rPr lang="en-US" dirty="0"/>
              <a:t>, </a:t>
            </a:r>
            <a:r>
              <a:rPr lang="en-US" dirty="0" err="1"/>
              <a:t>bỗng</a:t>
            </a:r>
            <a:r>
              <a:rPr lang="en-US" dirty="0"/>
              <a:t> </a:t>
            </a:r>
            <a:r>
              <a:rPr lang="en-US" dirty="0" err="1"/>
              <a:t>nhiên</a:t>
            </a:r>
            <a:r>
              <a:rPr lang="en-US" dirty="0"/>
              <a:t> </a:t>
            </a:r>
            <a:r>
              <a:rPr lang="en-US" dirty="0" err="1"/>
              <a:t>trời</a:t>
            </a:r>
            <a:r>
              <a:rPr lang="en-US" dirty="0"/>
              <a:t> </a:t>
            </a:r>
            <a:r>
              <a:rPr lang="en-US" dirty="0" err="1"/>
              <a:t>nổi</a:t>
            </a:r>
            <a:r>
              <a:rPr lang="en-US" dirty="0"/>
              <a:t> </a:t>
            </a:r>
            <a:r>
              <a:rPr lang="en-US" dirty="0" err="1"/>
              <a:t>giông</a:t>
            </a:r>
            <a:r>
              <a:rPr lang="en-US" dirty="0"/>
              <a:t> </a:t>
            </a:r>
            <a:r>
              <a:rPr lang="en-US" dirty="0" err="1"/>
              <a:t>bão</a:t>
            </a:r>
            <a:r>
              <a:rPr lang="en-US" dirty="0"/>
              <a:t> </a:t>
            </a:r>
            <a:r>
              <a:rPr lang="en-US" dirty="0" err="1"/>
              <a:t>sấm</a:t>
            </a:r>
            <a:r>
              <a:rPr lang="en-US" dirty="0"/>
              <a:t> </a:t>
            </a:r>
            <a:r>
              <a:rPr lang="en-US" dirty="0" err="1"/>
              <a:t>chớp</a:t>
            </a:r>
            <a:r>
              <a:rPr lang="en-US" dirty="0"/>
              <a:t>, </a:t>
            </a:r>
            <a:r>
              <a:rPr lang="en-US" dirty="0" err="1"/>
              <a:t>mua</a:t>
            </a:r>
            <a:r>
              <a:rPr lang="en-US" dirty="0"/>
              <a:t> </a:t>
            </a:r>
            <a:r>
              <a:rPr lang="en-US" dirty="0" err="1"/>
              <a:t>trút</a:t>
            </a:r>
            <a:r>
              <a:rPr lang="en-US" dirty="0"/>
              <a:t> </a:t>
            </a:r>
            <a:r>
              <a:rPr lang="en-US" dirty="0" err="1"/>
              <a:t>xuống</a:t>
            </a:r>
            <a:r>
              <a:rPr lang="en-US" dirty="0"/>
              <a:t>, </a:t>
            </a:r>
            <a:r>
              <a:rPr lang="en-US" dirty="0" err="1"/>
              <a:t>trên</a:t>
            </a:r>
            <a:r>
              <a:rPr lang="en-US" dirty="0"/>
              <a:t> </a:t>
            </a:r>
            <a:r>
              <a:rPr lang="en-US" dirty="0" err="1"/>
              <a:t>đám</a:t>
            </a:r>
            <a:r>
              <a:rPr lang="en-US" dirty="0"/>
              <a:t> </a:t>
            </a:r>
            <a:r>
              <a:rPr lang="en-US" dirty="0" err="1"/>
              <a:t>mây</a:t>
            </a:r>
            <a:r>
              <a:rPr lang="en-US" dirty="0"/>
              <a:t> </a:t>
            </a:r>
            <a:r>
              <a:rPr lang="en-US" dirty="0" err="1"/>
              <a:t>mưa</a:t>
            </a:r>
            <a:r>
              <a:rPr lang="en-US" dirty="0"/>
              <a:t> </a:t>
            </a:r>
            <a:r>
              <a:rPr lang="en-US" dirty="0" err="1"/>
              <a:t>có</a:t>
            </a:r>
            <a:r>
              <a:rPr lang="en-US" dirty="0"/>
              <a:t> </a:t>
            </a:r>
            <a:r>
              <a:rPr lang="en-US" dirty="0" err="1"/>
              <a:t>vị</a:t>
            </a:r>
            <a:r>
              <a:rPr lang="en-US" dirty="0"/>
              <a:t> </a:t>
            </a:r>
            <a:r>
              <a:rPr lang="en-US" dirty="0" err="1"/>
              <a:t>thần</a:t>
            </a:r>
            <a:r>
              <a:rPr lang="en-US" dirty="0"/>
              <a:t> </a:t>
            </a:r>
            <a:r>
              <a:rPr lang="en-US" dirty="0" err="1"/>
              <a:t>nói</a:t>
            </a:r>
            <a:r>
              <a:rPr lang="en-US" dirty="0"/>
              <a:t> to </a:t>
            </a:r>
            <a:r>
              <a:rPr lang="en-US" dirty="0" err="1"/>
              <a:t>lên</a:t>
            </a:r>
            <a:r>
              <a:rPr lang="en-US" dirty="0"/>
              <a:t> </a:t>
            </a:r>
            <a:r>
              <a:rPr lang="en-US" dirty="0" err="1"/>
              <a:t>rằng</a:t>
            </a:r>
            <a:r>
              <a:rPr lang="en-US" dirty="0"/>
              <a:t> : "</a:t>
            </a:r>
            <a:r>
              <a:rPr lang="en-US" dirty="0" err="1"/>
              <a:t>Từ</a:t>
            </a:r>
            <a:r>
              <a:rPr lang="en-US" dirty="0"/>
              <a:t> nay </a:t>
            </a:r>
            <a:r>
              <a:rPr lang="en-US" dirty="0" err="1"/>
              <a:t>trở</a:t>
            </a:r>
            <a:r>
              <a:rPr lang="en-US" dirty="0"/>
              <a:t> </a:t>
            </a:r>
            <a:r>
              <a:rPr lang="en-US" dirty="0" err="1"/>
              <a:t>đi</a:t>
            </a:r>
            <a:r>
              <a:rPr lang="en-US" dirty="0"/>
              <a:t> </a:t>
            </a:r>
            <a:r>
              <a:rPr lang="en-US" dirty="0" err="1"/>
              <a:t>cứ</a:t>
            </a:r>
            <a:r>
              <a:rPr lang="en-US" dirty="0"/>
              <a:t> </a:t>
            </a:r>
            <a:r>
              <a:rPr lang="en-US" dirty="0" err="1"/>
              <a:t>sáng</a:t>
            </a:r>
            <a:r>
              <a:rPr lang="en-US" dirty="0"/>
              <a:t> </a:t>
            </a:r>
            <a:r>
              <a:rPr lang="en-US" dirty="0" err="1"/>
              <a:t>mồng</a:t>
            </a:r>
            <a:r>
              <a:rPr lang="en-US" dirty="0"/>
              <a:t> </a:t>
            </a:r>
            <a:r>
              <a:rPr lang="en-US" dirty="0" err="1"/>
              <a:t>một</a:t>
            </a:r>
            <a:r>
              <a:rPr lang="en-US" dirty="0"/>
              <a:t> </a:t>
            </a:r>
            <a:r>
              <a:rPr lang="en-US" dirty="0" err="1"/>
              <a:t>tết</a:t>
            </a:r>
            <a:r>
              <a:rPr lang="en-US" dirty="0"/>
              <a:t>, </a:t>
            </a:r>
            <a:r>
              <a:rPr lang="en-US" dirty="0" err="1"/>
              <a:t>nhà</a:t>
            </a:r>
            <a:r>
              <a:rPr lang="en-US" dirty="0"/>
              <a:t> </a:t>
            </a:r>
            <a:r>
              <a:rPr lang="en-US" dirty="0" err="1"/>
              <a:t>nào</a:t>
            </a:r>
            <a:r>
              <a:rPr lang="en-US" dirty="0"/>
              <a:t> </a:t>
            </a:r>
            <a:r>
              <a:rPr lang="en-US" dirty="0" err="1"/>
              <a:t>cũng</a:t>
            </a:r>
            <a:r>
              <a:rPr lang="en-US" dirty="0"/>
              <a:t> </a:t>
            </a:r>
            <a:r>
              <a:rPr lang="en-US" dirty="0" err="1"/>
              <a:t>phải</a:t>
            </a:r>
            <a:r>
              <a:rPr lang="en-US" dirty="0"/>
              <a:t> </a:t>
            </a:r>
            <a:r>
              <a:rPr lang="en-US" dirty="0" err="1"/>
              <a:t>quét</a:t>
            </a:r>
            <a:r>
              <a:rPr lang="en-US" dirty="0"/>
              <a:t> </a:t>
            </a:r>
            <a:r>
              <a:rPr lang="en-US" dirty="0" err="1"/>
              <a:t>cho</a:t>
            </a:r>
            <a:r>
              <a:rPr lang="en-US" dirty="0"/>
              <a:t> </a:t>
            </a:r>
            <a:r>
              <a:rPr lang="en-US" dirty="0" err="1"/>
              <a:t>sạch</a:t>
            </a:r>
            <a:r>
              <a:rPr lang="en-US" dirty="0"/>
              <a:t> </a:t>
            </a:r>
            <a:r>
              <a:rPr lang="en-US" dirty="0" err="1"/>
              <a:t>cổng</a:t>
            </a:r>
            <a:r>
              <a:rPr lang="en-US" dirty="0"/>
              <a:t> </a:t>
            </a:r>
            <a:r>
              <a:rPr lang="en-US" dirty="0" err="1"/>
              <a:t>ngõ</a:t>
            </a:r>
            <a:r>
              <a:rPr lang="en-US" dirty="0"/>
              <a:t>, </a:t>
            </a:r>
            <a:r>
              <a:rPr lang="en-US" dirty="0" err="1"/>
              <a:t>nhà</a:t>
            </a:r>
            <a:r>
              <a:rPr lang="en-US" dirty="0"/>
              <a:t> </a:t>
            </a:r>
            <a:r>
              <a:rPr lang="en-US" dirty="0" err="1"/>
              <a:t>cửa</a:t>
            </a:r>
            <a:r>
              <a:rPr lang="en-US" dirty="0"/>
              <a:t>, </a:t>
            </a:r>
            <a:r>
              <a:rPr lang="en-US" dirty="0" err="1"/>
              <a:t>sân</a:t>
            </a:r>
            <a:r>
              <a:rPr lang="en-US" dirty="0"/>
              <a:t> </a:t>
            </a:r>
            <a:r>
              <a:rPr lang="en-US" dirty="0" err="1"/>
              <a:t>bãi</a:t>
            </a:r>
            <a:r>
              <a:rPr lang="en-US" dirty="0"/>
              <a:t>. </a:t>
            </a:r>
            <a:r>
              <a:rPr lang="en-US" dirty="0" err="1"/>
              <a:t>Đến</a:t>
            </a:r>
            <a:r>
              <a:rPr lang="en-US" dirty="0"/>
              <a:t> </a:t>
            </a:r>
            <a:r>
              <a:rPr lang="en-US" dirty="0" err="1"/>
              <a:t>giờ</a:t>
            </a:r>
            <a:r>
              <a:rPr lang="en-US" dirty="0"/>
              <a:t> </a:t>
            </a:r>
            <a:r>
              <a:rPr lang="en-US" dirty="0" err="1"/>
              <a:t>dần</a:t>
            </a:r>
            <a:r>
              <a:rPr lang="en-US" dirty="0"/>
              <a:t> </a:t>
            </a:r>
            <a:r>
              <a:rPr lang="en-US" dirty="0" err="1"/>
              <a:t>lúa</a:t>
            </a:r>
            <a:r>
              <a:rPr lang="en-US" dirty="0"/>
              <a:t> </a:t>
            </a:r>
            <a:r>
              <a:rPr lang="en-US" dirty="0" err="1"/>
              <a:t>thần</a:t>
            </a:r>
            <a:r>
              <a:rPr lang="en-US" dirty="0"/>
              <a:t> </a:t>
            </a:r>
            <a:r>
              <a:rPr lang="en-US" dirty="0" err="1"/>
              <a:t>về</a:t>
            </a:r>
            <a:r>
              <a:rPr lang="en-US" dirty="0"/>
              <a:t> </a:t>
            </a:r>
            <a:r>
              <a:rPr lang="en-US" dirty="0" err="1"/>
              <a:t>mới</a:t>
            </a:r>
            <a:r>
              <a:rPr lang="en-US" dirty="0"/>
              <a:t> </a:t>
            </a:r>
            <a:r>
              <a:rPr lang="en-US" dirty="0" err="1"/>
              <a:t>được</a:t>
            </a:r>
            <a:r>
              <a:rPr lang="en-US" dirty="0"/>
              <a:t> </a:t>
            </a:r>
            <a:r>
              <a:rPr lang="en-US" dirty="0" err="1"/>
              <a:t>ăn</a:t>
            </a:r>
            <a:r>
              <a:rPr lang="en-US" dirty="0"/>
              <a:t>, </a:t>
            </a:r>
            <a:r>
              <a:rPr lang="en-US" dirty="0" err="1"/>
              <a:t>bằng</a:t>
            </a:r>
            <a:r>
              <a:rPr lang="en-US" dirty="0"/>
              <a:t> </a:t>
            </a:r>
            <a:r>
              <a:rPr lang="en-US" dirty="0" err="1"/>
              <a:t>trái</a:t>
            </a:r>
            <a:r>
              <a:rPr lang="en-US" dirty="0"/>
              <a:t> ý </a:t>
            </a:r>
            <a:r>
              <a:rPr lang="en-US" dirty="0" err="1"/>
              <a:t>là</a:t>
            </a:r>
            <a:r>
              <a:rPr lang="en-US" dirty="0"/>
              <a:t> </a:t>
            </a:r>
            <a:r>
              <a:rPr lang="en-US" dirty="0" err="1"/>
              <a:t>lúa</a:t>
            </a:r>
            <a:r>
              <a:rPr lang="en-US" dirty="0"/>
              <a:t> </a:t>
            </a:r>
            <a:r>
              <a:rPr lang="en-US" dirty="0" err="1"/>
              <a:t>sẽ</a:t>
            </a:r>
            <a:r>
              <a:rPr lang="en-US" dirty="0"/>
              <a:t> bay </a:t>
            </a:r>
            <a:r>
              <a:rPr lang="en-US" dirty="0" err="1"/>
              <a:t>đi</a:t>
            </a:r>
            <a:r>
              <a:rPr lang="en-US" dirty="0"/>
              <a:t>". Tan </a:t>
            </a:r>
            <a:r>
              <a:rPr lang="en-US" dirty="0" err="1"/>
              <a:t>cơn</a:t>
            </a:r>
            <a:r>
              <a:rPr lang="en-US" dirty="0"/>
              <a:t> </a:t>
            </a:r>
            <a:r>
              <a:rPr lang="en-US" dirty="0" err="1"/>
              <a:t>mưa</a:t>
            </a:r>
            <a:r>
              <a:rPr lang="en-US" dirty="0"/>
              <a:t>, </a:t>
            </a:r>
            <a:r>
              <a:rPr lang="en-US" dirty="0" err="1"/>
              <a:t>vua</a:t>
            </a:r>
            <a:r>
              <a:rPr lang="en-US" dirty="0"/>
              <a:t> </a:t>
            </a:r>
            <a:r>
              <a:rPr lang="en-US" dirty="0" err="1"/>
              <a:t>Hùng</a:t>
            </a:r>
            <a:r>
              <a:rPr lang="en-US" dirty="0"/>
              <a:t> </a:t>
            </a:r>
            <a:r>
              <a:rPr lang="en-US" dirty="0" err="1"/>
              <a:t>cùng</a:t>
            </a:r>
            <a:r>
              <a:rPr lang="en-US" dirty="0"/>
              <a:t> </a:t>
            </a:r>
            <a:r>
              <a:rPr lang="en-US" dirty="0" err="1"/>
              <a:t>các</a:t>
            </a:r>
            <a:r>
              <a:rPr lang="en-US" dirty="0"/>
              <a:t> </a:t>
            </a:r>
            <a:r>
              <a:rPr lang="en-US" dirty="0" err="1"/>
              <a:t>già</a:t>
            </a:r>
            <a:r>
              <a:rPr lang="en-US" dirty="0"/>
              <a:t> </a:t>
            </a:r>
            <a:r>
              <a:rPr lang="en-US" dirty="0" err="1"/>
              <a:t>làng</a:t>
            </a:r>
            <a:r>
              <a:rPr lang="en-US" dirty="0"/>
              <a:t> </a:t>
            </a:r>
            <a:r>
              <a:rPr lang="en-US" dirty="0" err="1"/>
              <a:t>như</a:t>
            </a:r>
            <a:r>
              <a:rPr lang="en-US" dirty="0"/>
              <a:t> </a:t>
            </a:r>
            <a:r>
              <a:rPr lang="en-US" dirty="0" err="1"/>
              <a:t>tỉnh</a:t>
            </a:r>
            <a:r>
              <a:rPr lang="en-US" dirty="0"/>
              <a:t> </a:t>
            </a:r>
            <a:r>
              <a:rPr lang="en-US" dirty="0" err="1"/>
              <a:t>mộng</a:t>
            </a:r>
            <a:r>
              <a:rPr lang="en-US" dirty="0"/>
              <a:t>, </a:t>
            </a:r>
            <a:r>
              <a:rPr lang="en-US" dirty="0" err="1"/>
              <a:t>nhìn</a:t>
            </a:r>
            <a:r>
              <a:rPr lang="en-US" dirty="0"/>
              <a:t> </a:t>
            </a:r>
            <a:r>
              <a:rPr lang="en-US" dirty="0" err="1"/>
              <a:t>thấy</a:t>
            </a:r>
            <a:r>
              <a:rPr lang="en-US" dirty="0"/>
              <a:t> </a:t>
            </a:r>
            <a:r>
              <a:rPr lang="en-US" dirty="0" err="1"/>
              <a:t>ngay</a:t>
            </a:r>
            <a:r>
              <a:rPr lang="en-US" dirty="0"/>
              <a:t> </a:t>
            </a:r>
            <a:r>
              <a:rPr lang="en-US" dirty="0" err="1"/>
              <a:t>trước</a:t>
            </a:r>
            <a:r>
              <a:rPr lang="en-US" dirty="0"/>
              <a:t> </a:t>
            </a:r>
            <a:r>
              <a:rPr lang="en-US" dirty="0" err="1"/>
              <a:t>mặt</a:t>
            </a:r>
            <a:r>
              <a:rPr lang="en-US" dirty="0"/>
              <a:t> </a:t>
            </a:r>
            <a:r>
              <a:rPr lang="en-US" dirty="0" err="1"/>
              <a:t>một</a:t>
            </a:r>
            <a:r>
              <a:rPr lang="en-US" dirty="0"/>
              <a:t> </a:t>
            </a:r>
            <a:r>
              <a:rPr lang="en-US" dirty="0" err="1"/>
              <a:t>hạt</a:t>
            </a:r>
            <a:r>
              <a:rPr lang="en-US" dirty="0"/>
              <a:t> </a:t>
            </a:r>
            <a:r>
              <a:rPr lang="en-US" dirty="0" err="1"/>
              <a:t>lúa</a:t>
            </a:r>
            <a:r>
              <a:rPr lang="en-US" dirty="0"/>
              <a:t> </a:t>
            </a:r>
            <a:r>
              <a:rPr lang="en-US" dirty="0" err="1"/>
              <a:t>thần</a:t>
            </a:r>
            <a:r>
              <a:rPr lang="en-US" dirty="0"/>
              <a:t> to </a:t>
            </a:r>
            <a:r>
              <a:rPr lang="en-US" dirty="0" err="1"/>
              <a:t>bằng</a:t>
            </a:r>
            <a:r>
              <a:rPr lang="en-US" dirty="0"/>
              <a:t> </a:t>
            </a:r>
            <a:r>
              <a:rPr lang="en-US" dirty="0" err="1"/>
              <a:t>chiếc</a:t>
            </a:r>
            <a:r>
              <a:rPr lang="en-US" dirty="0"/>
              <a:t> </a:t>
            </a:r>
            <a:r>
              <a:rPr lang="en-US" dirty="0" err="1"/>
              <a:t>thuyền</a:t>
            </a:r>
            <a:r>
              <a:rPr lang="en-US" dirty="0"/>
              <a:t> </a:t>
            </a:r>
            <a:r>
              <a:rPr lang="en-US" dirty="0" err="1"/>
              <a:t>ba</a:t>
            </a:r>
            <a:r>
              <a:rPr lang="en-US" dirty="0"/>
              <a:t> </a:t>
            </a:r>
            <a:r>
              <a:rPr lang="en-US" dirty="0" err="1"/>
              <a:t>cắng</a:t>
            </a:r>
            <a:r>
              <a:rPr lang="en-US" dirty="0"/>
              <a:t>. </a:t>
            </a:r>
            <a:r>
              <a:rPr lang="en-US" dirty="0" err="1"/>
              <a:t>Thế</a:t>
            </a:r>
            <a:r>
              <a:rPr lang="en-US" dirty="0"/>
              <a:t> </a:t>
            </a:r>
            <a:r>
              <a:rPr lang="en-US" dirty="0" err="1"/>
              <a:t>là</a:t>
            </a:r>
            <a:r>
              <a:rPr lang="en-US" dirty="0"/>
              <a:t> </a:t>
            </a:r>
            <a:r>
              <a:rPr lang="en-US" dirty="0" err="1"/>
              <a:t>nhà</a:t>
            </a:r>
            <a:r>
              <a:rPr lang="en-US" dirty="0"/>
              <a:t> </a:t>
            </a:r>
            <a:r>
              <a:rPr lang="en-US" dirty="0" err="1"/>
              <a:t>vua</a:t>
            </a:r>
            <a:r>
              <a:rPr lang="en-US" dirty="0"/>
              <a:t> </a:t>
            </a:r>
            <a:r>
              <a:rPr lang="en-US" dirty="0" err="1"/>
              <a:t>cho</a:t>
            </a:r>
            <a:r>
              <a:rPr lang="en-US" dirty="0"/>
              <a:t> </a:t>
            </a:r>
            <a:r>
              <a:rPr lang="en-US" dirty="0" err="1"/>
              <a:t>lập</a:t>
            </a:r>
            <a:r>
              <a:rPr lang="en-US" dirty="0"/>
              <a:t> </a:t>
            </a:r>
            <a:r>
              <a:rPr lang="en-US" dirty="0" err="1"/>
              <a:t>đền</a:t>
            </a:r>
            <a:r>
              <a:rPr lang="en-US" dirty="0"/>
              <a:t> </a:t>
            </a:r>
            <a:r>
              <a:rPr lang="en-US" dirty="0" err="1"/>
              <a:t>thờ</a:t>
            </a:r>
            <a:r>
              <a:rPr lang="en-US" dirty="0"/>
              <a:t> </a:t>
            </a:r>
            <a:r>
              <a:rPr lang="en-US" dirty="0" err="1"/>
              <a:t>đưa</a:t>
            </a:r>
            <a:r>
              <a:rPr lang="en-US" dirty="0"/>
              <a:t> </a:t>
            </a:r>
            <a:r>
              <a:rPr lang="en-US" dirty="0" err="1"/>
              <a:t>hạt</a:t>
            </a:r>
            <a:r>
              <a:rPr lang="en-US" dirty="0"/>
              <a:t> </a:t>
            </a:r>
            <a:r>
              <a:rPr lang="en-US" dirty="0" err="1"/>
              <a:t>lúa</a:t>
            </a:r>
            <a:r>
              <a:rPr lang="en-US" dirty="0"/>
              <a:t> </a:t>
            </a:r>
            <a:r>
              <a:rPr lang="en-US" dirty="0" err="1"/>
              <a:t>thần</a:t>
            </a:r>
            <a:r>
              <a:rPr lang="en-US" dirty="0"/>
              <a:t> </a:t>
            </a:r>
            <a:r>
              <a:rPr lang="en-US" dirty="0" err="1"/>
              <a:t>bằng</a:t>
            </a:r>
            <a:r>
              <a:rPr lang="en-US" dirty="0"/>
              <a:t> </a:t>
            </a:r>
            <a:r>
              <a:rPr lang="en-US" dirty="0" err="1"/>
              <a:t>đá</a:t>
            </a:r>
            <a:r>
              <a:rPr lang="en-US" dirty="0"/>
              <a:t> </a:t>
            </a:r>
            <a:r>
              <a:rPr lang="en-US" dirty="0" err="1"/>
              <a:t>đặt</a:t>
            </a:r>
            <a:r>
              <a:rPr lang="en-US" dirty="0"/>
              <a:t> </a:t>
            </a:r>
            <a:r>
              <a:rPr lang="en-US" dirty="0" err="1"/>
              <a:t>lên</a:t>
            </a:r>
            <a:r>
              <a:rPr lang="en-US" dirty="0"/>
              <a:t> </a:t>
            </a:r>
            <a:r>
              <a:rPr lang="en-US" dirty="0" err="1"/>
              <a:t>điện</a:t>
            </a:r>
            <a:r>
              <a:rPr lang="en-US" dirty="0"/>
              <a:t>, </a:t>
            </a:r>
            <a:r>
              <a:rPr lang="en-US" dirty="0" err="1"/>
              <a:t>ra</a:t>
            </a:r>
            <a:r>
              <a:rPr lang="en-US" dirty="0"/>
              <a:t> </a:t>
            </a:r>
            <a:r>
              <a:rPr lang="en-US" dirty="0" err="1"/>
              <a:t>lệ</a:t>
            </a:r>
            <a:r>
              <a:rPr lang="en-US" dirty="0"/>
              <a:t> </a:t>
            </a:r>
            <a:r>
              <a:rPr lang="en-US" dirty="0" err="1"/>
              <a:t>hàng</a:t>
            </a:r>
            <a:r>
              <a:rPr lang="en-US" dirty="0"/>
              <a:t> </a:t>
            </a:r>
            <a:r>
              <a:rPr lang="en-US" dirty="0" err="1"/>
              <a:t>năm</a:t>
            </a:r>
            <a:r>
              <a:rPr lang="en-US" dirty="0"/>
              <a:t> </a:t>
            </a:r>
            <a:r>
              <a:rPr lang="en-US" dirty="0" err="1"/>
              <a:t>cầu</a:t>
            </a:r>
            <a:r>
              <a:rPr lang="en-US" dirty="0"/>
              <a:t> </a:t>
            </a:r>
            <a:r>
              <a:rPr lang="en-US" dirty="0" err="1" smtClean="0"/>
              <a:t>khấn</a:t>
            </a:r>
            <a:endParaRPr lang="en-GB" dirty="0"/>
          </a:p>
        </p:txBody>
      </p:sp>
    </p:spTree>
    <p:extLst>
      <p:ext uri="{BB962C8B-B14F-4D97-AF65-F5344CB8AC3E}">
        <p14:creationId xmlns:p14="http://schemas.microsoft.com/office/powerpoint/2010/main" val="220204761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981200"/>
            <a:ext cx="7696200" cy="4236720"/>
          </a:xfrm>
        </p:spPr>
        <p:txBody>
          <a:bodyPr/>
          <a:lstStyle/>
          <a:p>
            <a:pPr marL="502920" indent="-457200">
              <a:buAutoNum type="arabicPeriod"/>
            </a:pPr>
            <a:r>
              <a:rPr lang="vi-VN" dirty="0" smtClean="0"/>
              <a:t>Cây lúa được miêu tả bằng từ ngữ nào?</a:t>
            </a:r>
          </a:p>
          <a:p>
            <a:pPr marL="502920" indent="-457200">
              <a:buAutoNum type="arabicPeriod"/>
            </a:pPr>
            <a:r>
              <a:rPr lang="vi-VN" dirty="0" smtClean="0"/>
              <a:t>Câu chuyện có những sự việc nào? </a:t>
            </a:r>
          </a:p>
          <a:p>
            <a:pPr marL="502920" indent="-457200">
              <a:buAutoNum type="arabicPeriod"/>
            </a:pPr>
            <a:r>
              <a:rPr lang="vi-VN" dirty="0" smtClean="0"/>
              <a:t>Từ</a:t>
            </a:r>
          </a:p>
          <a:p>
            <a:pPr marL="502920" indent="-457200">
              <a:buAutoNum type="arabicPeriod"/>
            </a:pPr>
            <a:r>
              <a:rPr lang="vi-VN" dirty="0" smtClean="0"/>
              <a:t>...</a:t>
            </a:r>
            <a:endParaRPr lang="en-GB" dirty="0"/>
          </a:p>
        </p:txBody>
      </p:sp>
      <p:sp>
        <p:nvSpPr>
          <p:cNvPr id="2" name="Title 1"/>
          <p:cNvSpPr>
            <a:spLocks noGrp="1"/>
          </p:cNvSpPr>
          <p:nvPr>
            <p:ph type="title"/>
          </p:nvPr>
        </p:nvSpPr>
        <p:spPr>
          <a:xfrm>
            <a:off x="762000" y="304800"/>
            <a:ext cx="7198311" cy="1143000"/>
          </a:xfrm>
        </p:spPr>
        <p:txBody>
          <a:bodyPr/>
          <a:lstStyle/>
          <a:p>
            <a:pPr marL="0" indent="0">
              <a:buNone/>
            </a:pPr>
            <a:r>
              <a:rPr lang="vi-VN" dirty="0" smtClean="0"/>
              <a:t>TRẢ LỜI CÂU HỎI</a:t>
            </a:r>
            <a:endParaRPr lang="en-GB" dirty="0"/>
          </a:p>
        </p:txBody>
      </p:sp>
    </p:spTree>
    <p:extLst>
      <p:ext uri="{BB962C8B-B14F-4D97-AF65-F5344CB8AC3E}">
        <p14:creationId xmlns:p14="http://schemas.microsoft.com/office/powerpoint/2010/main" val="106084685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305799" cy="1143000"/>
          </a:xfrm>
        </p:spPr>
        <p:txBody>
          <a:bodyPr/>
          <a:lstStyle/>
          <a:p>
            <a:pPr marL="0" indent="0">
              <a:buNone/>
            </a:pPr>
            <a:r>
              <a:rPr lang="vi-VN" dirty="0" smtClean="0"/>
              <a:t>Xem video/Nghe 1 bài hát</a:t>
            </a:r>
            <a:endParaRPr lang="en-GB" dirty="0"/>
          </a:p>
        </p:txBody>
      </p:sp>
      <p:pic>
        <p:nvPicPr>
          <p:cNvPr id="9" name="NgayXuanLongPhungSumVay-VA-2712302.mp3">
            <a:hlinkClick r:id="" action="ppaction://media"/>
          </p:cNvPr>
          <p:cNvPicPr>
            <a:picLocks noGrp="1" noChangeAspect="1"/>
          </p:cNvPicPr>
          <p:nvPr>
            <p:ph sz="quarter" idx="13"/>
            <a:audioFile r:link="rId2"/>
            <p:extLst>
              <p:ext uri="{DAA4B4D4-6D71-4841-9C94-3DE7FCFB9230}">
                <p14:media xmlns:p14="http://schemas.microsoft.com/office/powerpoint/2010/main" r:embed="rId1"/>
              </p:ext>
            </p:extLst>
          </p:nvPr>
        </p:nvPicPr>
        <p:blipFill>
          <a:blip r:embed="rId4"/>
          <a:stretch>
            <a:fillRect/>
          </a:stretch>
        </p:blipFill>
        <p:spPr>
          <a:xfrm>
            <a:off x="2343150" y="3935413"/>
            <a:ext cx="487363" cy="487362"/>
          </a:xfrm>
        </p:spPr>
      </p:pic>
      <p:sp>
        <p:nvSpPr>
          <p:cNvPr id="4" name="Content Placeholder 3"/>
          <p:cNvSpPr>
            <a:spLocks noGrp="1"/>
          </p:cNvSpPr>
          <p:nvPr>
            <p:ph sz="quarter" idx="14"/>
          </p:nvPr>
        </p:nvSpPr>
        <p:spPr>
          <a:xfrm>
            <a:off x="4114800" y="2209800"/>
            <a:ext cx="4565904" cy="3474720"/>
          </a:xfrm>
        </p:spPr>
        <p:txBody>
          <a:bodyPr>
            <a:normAutofit/>
          </a:bodyPr>
          <a:lstStyle/>
          <a:p>
            <a:r>
              <a:rPr lang="vi-VN" dirty="0" smtClean="0"/>
              <a:t>Ngày xuân long phụng sum vầy</a:t>
            </a:r>
          </a:p>
          <a:p>
            <a:r>
              <a:rPr lang="vi-VN" dirty="0" smtClean="0"/>
              <a:t>Nghe và ghi lại các danh từ chỉ sự vật xuất hiện trong dịp tết</a:t>
            </a:r>
            <a:endParaRPr lang="en-GB" dirty="0"/>
          </a:p>
        </p:txBody>
      </p:sp>
    </p:spTree>
    <p:extLst>
      <p:ext uri="{BB962C8B-B14F-4D97-AF65-F5344CB8AC3E}">
        <p14:creationId xmlns:p14="http://schemas.microsoft.com/office/powerpoint/2010/main" val="18880719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9727"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038600"/>
            <a:ext cx="2212848" cy="1582621"/>
          </a:xfrm>
        </p:spPr>
        <p:txBody>
          <a:bodyPr/>
          <a:lstStyle/>
          <a:p>
            <a:pPr marL="0" indent="0">
              <a:buNone/>
            </a:pPr>
            <a:r>
              <a:rPr lang="vi-VN" dirty="0" smtClean="0"/>
              <a:t>VIẾT</a:t>
            </a:r>
            <a:endParaRPr lang="en-GB" dirty="0"/>
          </a:p>
        </p:txBody>
      </p:sp>
      <p:pic>
        <p:nvPicPr>
          <p:cNvPr id="2050" name="Picture 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8050" r="18050"/>
          <a:stretch>
            <a:fillRect/>
          </a:stretch>
        </p:blipFill>
        <p:spPr bwMode="auto">
          <a:xfrm rot="240000">
            <a:off x="3548679" y="1152663"/>
            <a:ext cx="4772156" cy="3598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Placeholder 2"/>
          <p:cNvSpPr>
            <a:spLocks noGrp="1"/>
          </p:cNvSpPr>
          <p:nvPr>
            <p:ph type="body" sz="half" idx="2"/>
          </p:nvPr>
        </p:nvSpPr>
        <p:spPr>
          <a:xfrm>
            <a:off x="381000" y="457200"/>
            <a:ext cx="2667000" cy="4114800"/>
          </a:xfrm>
        </p:spPr>
        <p:txBody>
          <a:bodyPr>
            <a:normAutofit/>
          </a:bodyPr>
          <a:lstStyle/>
          <a:p>
            <a:pPr marL="0" indent="0" algn="just">
              <a:buNone/>
            </a:pPr>
            <a:r>
              <a:rPr lang="vi-VN" sz="2400" dirty="0" smtClean="0"/>
              <a:t>Đây là cảnh giã gạo được khắc trên mặt trống đồng. Từ việc quan sát hình họa trên, em viết đoạn văn trình bày về các sản phẩm được chế biến từ thóc gạo của người Việt. </a:t>
            </a:r>
          </a:p>
          <a:p>
            <a:pPr marL="0" indent="0">
              <a:buNone/>
            </a:pPr>
            <a:endParaRPr lang="vi-VN" dirty="0"/>
          </a:p>
          <a:p>
            <a:pPr marL="0" indent="0">
              <a:buNone/>
            </a:pPr>
            <a:r>
              <a:rPr lang="vi-VN" dirty="0" smtClean="0"/>
              <a:t>................</a:t>
            </a:r>
          </a:p>
          <a:p>
            <a:pPr marL="0" indent="0">
              <a:buNone/>
            </a:pPr>
            <a:endParaRPr lang="vi-VN" dirty="0"/>
          </a:p>
          <a:p>
            <a:pPr marL="0" indent="0">
              <a:buNone/>
            </a:pPr>
            <a:endParaRPr lang="vi-VN" dirty="0" smtClean="0"/>
          </a:p>
          <a:p>
            <a:pPr marL="0" indent="0">
              <a:buNone/>
            </a:pPr>
            <a:endParaRPr lang="en-GB" dirty="0"/>
          </a:p>
        </p:txBody>
      </p:sp>
    </p:spTree>
    <p:extLst>
      <p:ext uri="{BB962C8B-B14F-4D97-AF65-F5344CB8AC3E}">
        <p14:creationId xmlns:p14="http://schemas.microsoft.com/office/powerpoint/2010/main" val="298548354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2209800"/>
            <a:ext cx="7162800" cy="3657600"/>
          </a:xfrm>
        </p:spPr>
        <p:txBody>
          <a:bodyPr>
            <a:normAutofit/>
          </a:bodyPr>
          <a:lstStyle/>
          <a:p>
            <a:pPr marL="502920" indent="-457200" algn="just">
              <a:buAutoNum type="arabicPeriod"/>
            </a:pPr>
            <a:r>
              <a:rPr lang="vi-VN" dirty="0" smtClean="0"/>
              <a:t>Truyền thuyết kể về phong tục thuộc nhóm truyền thuyết phong vật là những truyện dân gian lí giải nguồn gốc của các phong tục, sự vật; gắn sự ra đời đó vào một thời đại nhất định, nhằm phản ánh thành tựu về lao động sản xuất, sự sáng tạo của cộng đồng</a:t>
            </a:r>
          </a:p>
          <a:p>
            <a:pPr marL="502920" indent="-457200">
              <a:buAutoNum type="arabicPeriod"/>
            </a:pPr>
            <a:r>
              <a:rPr lang="vi-VN" dirty="0" smtClean="0"/>
              <a:t>Danh từ </a:t>
            </a:r>
          </a:p>
          <a:p>
            <a:pPr marL="502920" indent="-457200">
              <a:buAutoNum type="arabicPeriod"/>
            </a:pPr>
            <a:r>
              <a:rPr lang="vi-VN" dirty="0" smtClean="0"/>
              <a:t>.... Kể chuyện/Miêu tả</a:t>
            </a:r>
          </a:p>
          <a:p>
            <a:pPr marL="502920" indent="-457200">
              <a:buAutoNum type="arabicPeriod"/>
            </a:pPr>
            <a:endParaRPr lang="en-GB" dirty="0"/>
          </a:p>
        </p:txBody>
      </p:sp>
      <p:sp>
        <p:nvSpPr>
          <p:cNvPr id="2" name="Title 1"/>
          <p:cNvSpPr>
            <a:spLocks noGrp="1"/>
          </p:cNvSpPr>
          <p:nvPr>
            <p:ph type="title"/>
          </p:nvPr>
        </p:nvSpPr>
        <p:spPr>
          <a:xfrm>
            <a:off x="1066800" y="381000"/>
            <a:ext cx="7239000" cy="1143000"/>
          </a:xfrm>
        </p:spPr>
        <p:txBody>
          <a:bodyPr/>
          <a:lstStyle/>
          <a:p>
            <a:pPr marL="0" indent="0">
              <a:buNone/>
            </a:pPr>
            <a:r>
              <a:rPr lang="vi-VN" sz="4000" dirty="0" smtClean="0"/>
              <a:t>GHI NHỚ - VẬN DỤNG</a:t>
            </a:r>
            <a:endParaRPr lang="en-GB" sz="4000" dirty="0"/>
          </a:p>
        </p:txBody>
      </p:sp>
    </p:spTree>
    <p:extLst>
      <p:ext uri="{BB962C8B-B14F-4D97-AF65-F5344CB8AC3E}">
        <p14:creationId xmlns:p14="http://schemas.microsoft.com/office/powerpoint/2010/main" val="104044687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1000"/>
            <a:ext cx="7620000" cy="1143000"/>
          </a:xfrm>
        </p:spPr>
        <p:txBody>
          <a:bodyPr/>
          <a:lstStyle/>
          <a:p>
            <a:pPr marL="0" indent="0">
              <a:buNone/>
            </a:pPr>
            <a:r>
              <a:rPr lang="vi-VN" dirty="0" smtClean="0"/>
              <a:t>Vận dụng</a:t>
            </a:r>
            <a:endParaRPr lang="en-GB" dirty="0"/>
          </a:p>
        </p:txBody>
      </p:sp>
      <p:sp>
        <p:nvSpPr>
          <p:cNvPr id="3" name="Content Placeholder 2"/>
          <p:cNvSpPr>
            <a:spLocks noGrp="1"/>
          </p:cNvSpPr>
          <p:nvPr>
            <p:ph sz="quarter" idx="13"/>
          </p:nvPr>
        </p:nvSpPr>
        <p:spPr>
          <a:xfrm>
            <a:off x="533400" y="2286000"/>
            <a:ext cx="3727703" cy="3474720"/>
          </a:xfrm>
        </p:spPr>
        <p:txBody>
          <a:bodyPr>
            <a:normAutofit/>
          </a:bodyPr>
          <a:lstStyle/>
          <a:p>
            <a:pPr algn="just"/>
            <a:r>
              <a:rPr lang="vi-VN" dirty="0" smtClean="0">
                <a:solidFill>
                  <a:srgbClr val="FF0000"/>
                </a:solidFill>
              </a:rPr>
              <a:t>Kể tên </a:t>
            </a:r>
            <a:r>
              <a:rPr lang="vi-VN" dirty="0" smtClean="0"/>
              <a:t>những loại bánh được làm từ gạo? </a:t>
            </a:r>
            <a:r>
              <a:rPr lang="vi-VN" dirty="0" smtClean="0">
                <a:solidFill>
                  <a:srgbClr val="FF0000"/>
                </a:solidFill>
              </a:rPr>
              <a:t>Miêu tả </a:t>
            </a:r>
            <a:r>
              <a:rPr lang="vi-VN" dirty="0" smtClean="0"/>
              <a:t>một trong các loại bánh đó mà em biết?</a:t>
            </a:r>
            <a:endParaRPr lang="en-GB" dirty="0"/>
          </a:p>
        </p:txBody>
      </p:sp>
      <p:sp>
        <p:nvSpPr>
          <p:cNvPr id="4" name="Content Placeholder 3"/>
          <p:cNvSpPr>
            <a:spLocks noGrp="1"/>
          </p:cNvSpPr>
          <p:nvPr>
            <p:ph sz="quarter" idx="14"/>
          </p:nvPr>
        </p:nvSpPr>
        <p:spPr>
          <a:xfrm>
            <a:off x="4876800" y="2133600"/>
            <a:ext cx="4041648" cy="3474720"/>
          </a:xfrm>
        </p:spPr>
        <p:txBody>
          <a:bodyPr>
            <a:normAutofit/>
          </a:bodyPr>
          <a:lstStyle/>
          <a:p>
            <a:r>
              <a:rPr lang="vi-VN" dirty="0" smtClean="0">
                <a:solidFill>
                  <a:srgbClr val="FF0000"/>
                </a:solidFill>
              </a:rPr>
              <a:t>Kể lại </a:t>
            </a:r>
            <a:r>
              <a:rPr lang="vi-VN" dirty="0" smtClean="0"/>
              <a:t>một truyền thuyết về nguồn gốc sự vật thời Hùng Vương</a:t>
            </a:r>
          </a:p>
          <a:p>
            <a:r>
              <a:rPr lang="vi-VN" dirty="0" smtClean="0">
                <a:solidFill>
                  <a:srgbClr val="FF0000"/>
                </a:solidFill>
              </a:rPr>
              <a:t>Tóm tắt </a:t>
            </a:r>
            <a:r>
              <a:rPr lang="vi-VN" dirty="0" smtClean="0"/>
              <a:t>một truyện về việc thử tài truyền ngôi báu mà em biết?</a:t>
            </a:r>
            <a:endParaRPr lang="en-GB" dirty="0"/>
          </a:p>
        </p:txBody>
      </p:sp>
    </p:spTree>
    <p:extLst>
      <p:ext uri="{BB962C8B-B14F-4D97-AF65-F5344CB8AC3E}">
        <p14:creationId xmlns:p14="http://schemas.microsoft.com/office/powerpoint/2010/main" val="4612724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1000" y="152400"/>
            <a:ext cx="8259200" cy="5972802"/>
          </a:xfrm>
        </p:spPr>
      </p:pic>
    </p:spTree>
    <p:extLst>
      <p:ext uri="{BB962C8B-B14F-4D97-AF65-F5344CB8AC3E}">
        <p14:creationId xmlns:p14="http://schemas.microsoft.com/office/powerpoint/2010/main" val="187021109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0201" y="762001"/>
            <a:ext cx="3200400" cy="1371600"/>
          </a:xfrm>
        </p:spPr>
        <p:txBody>
          <a:bodyPr/>
          <a:lstStyle/>
          <a:p>
            <a:pPr algn="r"/>
            <a:r>
              <a:rPr lang="en-US" dirty="0" smtClean="0">
                <a:solidFill>
                  <a:srgbClr val="FF0000"/>
                </a:solidFill>
              </a:rPr>
              <a:t>BÀI TẬP </a:t>
            </a:r>
            <a:br>
              <a:rPr lang="en-US" dirty="0" smtClean="0">
                <a:solidFill>
                  <a:srgbClr val="FF0000"/>
                </a:solidFill>
              </a:rPr>
            </a:br>
            <a:r>
              <a:rPr lang="en-US" dirty="0" smtClean="0">
                <a:solidFill>
                  <a:srgbClr val="FF0000"/>
                </a:solidFill>
              </a:rPr>
              <a:t>VẬN DỤNG</a:t>
            </a:r>
            <a:endParaRPr lang="en-US" dirty="0">
              <a:solidFill>
                <a:srgbClr val="FF0000"/>
              </a:solidFill>
            </a:endParaRP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2895" y="1066800"/>
            <a:ext cx="4325643" cy="4495799"/>
          </a:xfrm>
        </p:spPr>
      </p:pic>
      <p:sp>
        <p:nvSpPr>
          <p:cNvPr id="4" name="Text Placeholder 3"/>
          <p:cNvSpPr>
            <a:spLocks noGrp="1"/>
          </p:cNvSpPr>
          <p:nvPr>
            <p:ph type="body" sz="half" idx="2"/>
          </p:nvPr>
        </p:nvSpPr>
        <p:spPr>
          <a:xfrm>
            <a:off x="5410200" y="2971800"/>
            <a:ext cx="3036104" cy="3149301"/>
          </a:xfrm>
        </p:spPr>
        <p:txBody>
          <a:bodyPr/>
          <a:lstStyle/>
          <a:p>
            <a:pPr algn="just"/>
            <a:r>
              <a:rPr lang="en-US" dirty="0" smtClean="0"/>
              <a:t>DÙNG CÁCH NÀO ĐÓ DIỄN TẢ TÂM TRỌNG LÃO HẠC KHI BÁN CẬU VÀNG (VẼ TRANH, DÙNG TỪ NGỮ, DÙNG DIỄN XUẤT…)</a:t>
            </a:r>
            <a:endParaRPr lang="en-US" dirty="0"/>
          </a:p>
        </p:txBody>
      </p:sp>
    </p:spTree>
    <p:extLst>
      <p:ext uri="{BB962C8B-B14F-4D97-AF65-F5344CB8AC3E}">
        <p14:creationId xmlns:p14="http://schemas.microsoft.com/office/powerpoint/2010/main" val="4293414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p:cTn id="14"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heel(1)">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62000" y="5105400"/>
            <a:ext cx="7767021" cy="644729"/>
          </a:xfrm>
        </p:spPr>
        <p:txBody>
          <a:bodyPr/>
          <a:lstStyle/>
          <a:p>
            <a:pPr marL="0" indent="0">
              <a:buNone/>
            </a:pPr>
            <a:r>
              <a:rPr lang="vi-VN" dirty="0" smtClean="0"/>
              <a:t>Bài học tiếp theo</a:t>
            </a:r>
            <a:endParaRPr lang="en-GB"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5745" r="5745"/>
          <a:stretch>
            <a:fillRect/>
          </a:stretch>
        </p:blipFill>
        <p:spPr>
          <a:xfrm rot="240000">
            <a:off x="3853479" y="924062"/>
            <a:ext cx="4772156" cy="3598016"/>
          </a:xfrm>
        </p:spPr>
      </p:pic>
      <p:sp>
        <p:nvSpPr>
          <p:cNvPr id="3" name="Text Placeholder 2"/>
          <p:cNvSpPr>
            <a:spLocks noGrp="1"/>
          </p:cNvSpPr>
          <p:nvPr>
            <p:ph type="body" sz="half" idx="2"/>
          </p:nvPr>
        </p:nvSpPr>
        <p:spPr>
          <a:xfrm>
            <a:off x="457201" y="685800"/>
            <a:ext cx="2590800" cy="4267200"/>
          </a:xfrm>
        </p:spPr>
        <p:txBody>
          <a:bodyPr>
            <a:normAutofit/>
          </a:bodyPr>
          <a:lstStyle/>
          <a:p>
            <a:pPr marL="0" indent="0">
              <a:buNone/>
            </a:pPr>
            <a:r>
              <a:rPr lang="vi-VN" sz="3200" dirty="0" smtClean="0"/>
              <a:t>Bức ảnh bên cho biết đây là sự kiện gì? Tại sao lấy tên Phù Đổng?</a:t>
            </a:r>
          </a:p>
          <a:p>
            <a:pPr marL="0" indent="0">
              <a:buNone/>
            </a:pPr>
            <a:r>
              <a:rPr lang="vi-VN" sz="3200" dirty="0" smtClean="0"/>
              <a:t>SƯU TẬP.....</a:t>
            </a:r>
          </a:p>
          <a:p>
            <a:pPr marL="0" indent="0">
              <a:buNone/>
            </a:pPr>
            <a:r>
              <a:rPr lang="vi-VN" sz="3200" dirty="0" smtClean="0"/>
              <a:t>XEM LINK:  ....</a:t>
            </a:r>
          </a:p>
          <a:p>
            <a:pPr marL="0" indent="0">
              <a:buNone/>
            </a:pPr>
            <a:endParaRPr lang="vi-VN" sz="1800" b="1" dirty="0" smtClean="0"/>
          </a:p>
          <a:p>
            <a:pPr marL="0" indent="0">
              <a:buNone/>
            </a:pPr>
            <a:endParaRPr lang="en-GB" dirty="0"/>
          </a:p>
        </p:txBody>
      </p:sp>
    </p:spTree>
    <p:extLst>
      <p:ext uri="{BB962C8B-B14F-4D97-AF65-F5344CB8AC3E}">
        <p14:creationId xmlns:p14="http://schemas.microsoft.com/office/powerpoint/2010/main" val="345951943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821370547"/>
              </p:ext>
            </p:extLst>
          </p:nvPr>
        </p:nvGraphicFramePr>
        <p:xfrm>
          <a:off x="698500" y="2247900"/>
          <a:ext cx="774700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r>
              <a:rPr lang="en-US" sz="4400" dirty="0" smtClean="0"/>
              <a:t>C. KIỂM TRA ĐÁNH GIÁ</a:t>
            </a:r>
            <a:endParaRPr lang="en-US" sz="4400" dirty="0"/>
          </a:p>
        </p:txBody>
      </p:sp>
    </p:spTree>
    <p:extLst>
      <p:ext uri="{BB962C8B-B14F-4D97-AF65-F5344CB8AC3E}">
        <p14:creationId xmlns:p14="http://schemas.microsoft.com/office/powerpoint/2010/main" val="13520906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935615169"/>
              </p:ext>
            </p:extLst>
          </p:nvPr>
        </p:nvGraphicFramePr>
        <p:xfrm>
          <a:off x="698500" y="2247900"/>
          <a:ext cx="774700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685800" y="152400"/>
            <a:ext cx="7832463" cy="1447800"/>
          </a:xfrm>
        </p:spPr>
        <p:txBody>
          <a:bodyPr/>
          <a:lstStyle/>
          <a:p>
            <a:r>
              <a:rPr lang="en-US" sz="4400" dirty="0" err="1" smtClean="0"/>
              <a:t>Sứ</a:t>
            </a:r>
            <a:r>
              <a:rPr lang="en-US" sz="4400" dirty="0" smtClean="0"/>
              <a:t> </a:t>
            </a:r>
            <a:r>
              <a:rPr lang="en-US" sz="4400" dirty="0" err="1" smtClean="0"/>
              <a:t>mệnh</a:t>
            </a:r>
            <a:r>
              <a:rPr lang="vi-VN" sz="4400" dirty="0" smtClean="0"/>
              <a:t> GD hiện nay</a:t>
            </a:r>
            <a:r>
              <a:rPr lang="en-US" sz="4400" dirty="0" smtClean="0"/>
              <a:t>: </a:t>
            </a:r>
            <a:r>
              <a:rPr lang="vi-VN" sz="4400" dirty="0" smtClean="0"/>
              <a:t/>
            </a:r>
            <a:br>
              <a:rPr lang="vi-VN" sz="4400" dirty="0" smtClean="0"/>
            </a:br>
            <a:r>
              <a:rPr lang="en-US" sz="4400" dirty="0" err="1" smtClean="0"/>
              <a:t>trang</a:t>
            </a:r>
            <a:r>
              <a:rPr lang="en-US" sz="4400" dirty="0" smtClean="0"/>
              <a:t> </a:t>
            </a:r>
            <a:r>
              <a:rPr lang="en-US" sz="4400" dirty="0" err="1" smtClean="0"/>
              <a:t>bị</a:t>
            </a:r>
            <a:r>
              <a:rPr lang="en-US" sz="4400" dirty="0" smtClean="0"/>
              <a:t> </a:t>
            </a:r>
            <a:r>
              <a:rPr lang="en-US" sz="4400" dirty="0" err="1" smtClean="0"/>
              <a:t>kiến</a:t>
            </a:r>
            <a:r>
              <a:rPr lang="en-US" sz="4400" dirty="0" smtClean="0"/>
              <a:t> </a:t>
            </a:r>
            <a:r>
              <a:rPr lang="en-US" sz="4400" dirty="0" err="1" smtClean="0"/>
              <a:t>thức</a:t>
            </a:r>
            <a:endParaRPr lang="en-US" sz="4400" dirty="0"/>
          </a:p>
        </p:txBody>
      </p:sp>
    </p:spTree>
    <p:extLst>
      <p:ext uri="{BB962C8B-B14F-4D97-AF65-F5344CB8AC3E}">
        <p14:creationId xmlns:p14="http://schemas.microsoft.com/office/powerpoint/2010/main" val="114799115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1647</TotalTime>
  <Words>2913</Words>
  <Application>Microsoft Office PowerPoint</Application>
  <PresentationFormat>On-screen Show (4:3)</PresentationFormat>
  <Paragraphs>456</Paragraphs>
  <Slides>82</Slides>
  <Notes>5</Notes>
  <HiddenSlides>0</HiddenSlides>
  <MMClips>1</MMClips>
  <ScaleCrop>false</ScaleCrop>
  <HeadingPairs>
    <vt:vector size="4" baseType="variant">
      <vt:variant>
        <vt:lpstr>Theme</vt:lpstr>
      </vt:variant>
      <vt:variant>
        <vt:i4>1</vt:i4>
      </vt:variant>
      <vt:variant>
        <vt:lpstr>Slide Titles</vt:lpstr>
      </vt:variant>
      <vt:variant>
        <vt:i4>82</vt:i4>
      </vt:variant>
    </vt:vector>
  </HeadingPairs>
  <TitlesOfParts>
    <vt:vector size="83" baseType="lpstr">
      <vt:lpstr>Hardcover</vt:lpstr>
      <vt:lpstr>TỔ CHỨC DẠY HỌC  NGỮ VĂN THEO HƯỚNG  PHÁT TRIỂN NĂNG LỰC NGƯỜI HỌC</vt:lpstr>
      <vt:lpstr>A. MỞ ĐẦU I. THẾ NÀO LÀ NĂNG LỰC</vt:lpstr>
      <vt:lpstr>1. Đặt vấn đề</vt:lpstr>
      <vt:lpstr>Dạy học PTNL là một quan điểm dạy học</vt:lpstr>
      <vt:lpstr>Quan điểm, PP, hoạt động dạy học</vt:lpstr>
      <vt:lpstr>Phương pháp, kĩ thuật</vt:lpstr>
      <vt:lpstr>Quan điểm</vt:lpstr>
      <vt:lpstr>PowerPoint Presentation</vt:lpstr>
      <vt:lpstr>Sứ mệnh GD hiện nay:  trang bị kiến thức</vt:lpstr>
      <vt:lpstr>Dạy học hiện nay:  mục tiêu/định hướng/pp</vt:lpstr>
      <vt:lpstr>NĂNG LỰC</vt:lpstr>
      <vt:lpstr>Mối quan hệ kiến thức và năng lực</vt:lpstr>
      <vt:lpstr>Quan niệm về năng lực</vt:lpstr>
      <vt:lpstr>2. Căn cứ để dạy học PTNL</vt:lpstr>
      <vt:lpstr>8 LOẠI HÌNH TRÍ THÔNG MINH</vt:lpstr>
      <vt:lpstr>PowerPoint Presentation</vt:lpstr>
      <vt:lpstr>4 trụ cột UNESCO (1996)</vt:lpstr>
      <vt:lpstr> II. NĂNG LỰC NGỮ VĂN</vt:lpstr>
      <vt:lpstr>PowerPoint Presentation</vt:lpstr>
      <vt:lpstr>PowerPoint Presentation</vt:lpstr>
      <vt:lpstr>PowerPoint Presentation</vt:lpstr>
      <vt:lpstr>Mô hình  năng lực  môn ngữ văn</vt:lpstr>
      <vt:lpstr>Năng lực văn học</vt:lpstr>
      <vt:lpstr>Năng lực ngôn ngữ</vt:lpstr>
      <vt:lpstr>Năng lực ngôn ngữ </vt:lpstr>
      <vt:lpstr>NĂNG LỰC ĐỌC</vt:lpstr>
      <vt:lpstr>Kĩ năng kể chuyện hs</vt:lpstr>
      <vt:lpstr>B. CÁC HÌNH THỨC/ ĐỊNH HƯỚNG  DẠY HỌC PTNL</vt:lpstr>
      <vt:lpstr>Dạy học PTNL</vt:lpstr>
      <vt:lpstr>B.1. DẠY HỌC TÍCH HỢP</vt:lpstr>
      <vt:lpstr>Các dạng tích hợp</vt:lpstr>
      <vt:lpstr>TÍCH HỢP TRONG BỘ MÔN</vt:lpstr>
      <vt:lpstr>Tích hợp liên môn</vt:lpstr>
      <vt:lpstr>TÍCH HỢP  XUYÊN MÔN</vt:lpstr>
      <vt:lpstr>B2:DẠY HỌC PHÂN HÓA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 THIẾT KẾ GIÁO ÁN PTNL</vt:lpstr>
      <vt:lpstr>CẤU TRÚC GIÁO ÁN</vt:lpstr>
      <vt:lpstr>3.1.Mục tiêu dạy học là gì?</vt:lpstr>
      <vt:lpstr>Phân loại mục tiêu</vt:lpstr>
      <vt:lpstr>DIỄN ĐẠT MỤC TIÊU</vt:lpstr>
      <vt:lpstr>1, Kiến thức</vt:lpstr>
      <vt:lpstr>Cấp độ thấp nhất</vt:lpstr>
      <vt:lpstr>Cấp độ 2:Hiểu (Comprehention): </vt:lpstr>
      <vt:lpstr>Mức độ 3  Ứng dụng (Application):</vt:lpstr>
      <vt:lpstr>Mức độ 4: Phân tích (analysis)</vt:lpstr>
      <vt:lpstr>2. KĨ NĂNG</vt:lpstr>
      <vt:lpstr>3. Thái độ</vt:lpstr>
      <vt:lpstr>PowerPoint Presentation</vt:lpstr>
      <vt:lpstr>Diễn đạt mục tiêu (Văn)</vt:lpstr>
      <vt:lpstr>Diễn đạt mục tiêu (Toán)</vt:lpstr>
      <vt:lpstr>C2: TỔ CHỨC HOẠT ĐỘNG DẠY HỌC</vt:lpstr>
      <vt:lpstr>Thời lượng cho các hoạt động</vt:lpstr>
      <vt:lpstr>1. KHỞI ĐỘNG</vt:lpstr>
      <vt:lpstr>Câu hỏi khởi động</vt:lpstr>
      <vt:lpstr>Gợi ý các hình thức khởi động</vt:lpstr>
      <vt:lpstr>B. HÌNH THÀNH KIẾN THỨC MỚI</vt:lpstr>
      <vt:lpstr>HĐ 1: Đọc và tìm hiểu bố cục</vt:lpstr>
      <vt:lpstr>PowerPoint Presentation</vt:lpstr>
      <vt:lpstr>LUYỆN TẬP – CỦNG CỐ</vt:lpstr>
      <vt:lpstr>Đọc văn bản Hạt lúa thần</vt:lpstr>
      <vt:lpstr>TRẢ LỜI CÂU HỎI</vt:lpstr>
      <vt:lpstr>Xem video/Nghe 1 bài hát</vt:lpstr>
      <vt:lpstr>VIẾT</vt:lpstr>
      <vt:lpstr>GHI NHỚ - VẬN DỤNG</vt:lpstr>
      <vt:lpstr>Vận dụng</vt:lpstr>
      <vt:lpstr>BÀI TẬP  VẬN DỤNG</vt:lpstr>
      <vt:lpstr>Bài học tiếp theo</vt:lpstr>
      <vt:lpstr>C. KIỂM TRA ĐÁNH GIÁ</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MDPC</dc:creator>
  <cp:lastModifiedBy>pc-pc</cp:lastModifiedBy>
  <cp:revision>99</cp:revision>
  <dcterms:created xsi:type="dcterms:W3CDTF">2006-08-16T00:00:00Z</dcterms:created>
  <dcterms:modified xsi:type="dcterms:W3CDTF">2019-07-25T04:48:51Z</dcterms:modified>
</cp:coreProperties>
</file>