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notesSlides/notesSlide1.xml" ContentType="application/vnd.openxmlformats-officedocument.presentationml.notesSlide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notesSlides/notesSlide2.xml" ContentType="application/vnd.openxmlformats-officedocument.presentationml.notesSlide+xml"/>
  <Override PartName="/ppt/tags/tag109.xml" ContentType="application/vnd.openxmlformats-officedocument.presentationml.tags+xml"/>
  <Override PartName="/ppt/notesSlides/notesSlide3.xml" ContentType="application/vnd.openxmlformats-officedocument.presentationml.notesSlide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1"/>
  </p:notesMasterIdLst>
  <p:sldIdLst>
    <p:sldId id="279" r:id="rId2"/>
    <p:sldId id="280" r:id="rId3"/>
    <p:sldId id="281" r:id="rId4"/>
    <p:sldId id="282" r:id="rId5"/>
    <p:sldId id="287" r:id="rId6"/>
    <p:sldId id="256" r:id="rId7"/>
    <p:sldId id="257" r:id="rId8"/>
    <p:sldId id="283" r:id="rId9"/>
    <p:sldId id="285" r:id="rId10"/>
    <p:sldId id="288" r:id="rId11"/>
    <p:sldId id="289" r:id="rId12"/>
    <p:sldId id="284" r:id="rId13"/>
    <p:sldId id="264" r:id="rId14"/>
    <p:sldId id="275" r:id="rId15"/>
    <p:sldId id="266" r:id="rId16"/>
    <p:sldId id="276" r:id="rId17"/>
    <p:sldId id="268" r:id="rId18"/>
    <p:sldId id="274" r:id="rId19"/>
    <p:sldId id="278" r:id="rId20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E76B62-680E-4AEE-B6FA-DD964A7F89EC}" type="datetimeFigureOut">
              <a:rPr lang="en-US" smtClean="0"/>
              <a:t>02/02/2018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7586A3-750B-4155-90E3-83594A208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0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7586A3-750B-4155-90E3-83594A20891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028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8325E4B-92EE-4CAD-8716-DA45F5267CFF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8325E4B-92EE-4CAD-8716-DA45F5267CFF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9BD-F647-44EC-947A-DAC2E8400250}" type="datetimeFigureOut">
              <a:rPr lang="en-US" smtClean="0"/>
              <a:t>02/02/2018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E9E7-8C43-4E54-A086-5EB1F33FC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426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9BD-F647-44EC-947A-DAC2E8400250}" type="datetimeFigureOut">
              <a:rPr lang="en-US" smtClean="0"/>
              <a:t>02/02/2018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E9E7-8C43-4E54-A086-5EB1F33FC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572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9BD-F647-44EC-947A-DAC2E8400250}" type="datetimeFigureOut">
              <a:rPr lang="en-US" smtClean="0"/>
              <a:t>02/02/2018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E9E7-8C43-4E54-A086-5EB1F33FC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203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9BD-F647-44EC-947A-DAC2E8400250}" type="datetimeFigureOut">
              <a:rPr lang="en-US" smtClean="0"/>
              <a:t>02/02/2018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E9E7-8C43-4E54-A086-5EB1F33FC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19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9BD-F647-44EC-947A-DAC2E8400250}" type="datetimeFigureOut">
              <a:rPr lang="en-US" smtClean="0"/>
              <a:t>02/02/2018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E9E7-8C43-4E54-A086-5EB1F33FC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7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9BD-F647-44EC-947A-DAC2E8400250}" type="datetimeFigureOut">
              <a:rPr lang="en-US" smtClean="0"/>
              <a:t>02/02/2018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E9E7-8C43-4E54-A086-5EB1F33FC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743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9BD-F647-44EC-947A-DAC2E8400250}" type="datetimeFigureOut">
              <a:rPr lang="en-US" smtClean="0"/>
              <a:t>02/02/2018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E9E7-8C43-4E54-A086-5EB1F33FC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593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9BD-F647-44EC-947A-DAC2E8400250}" type="datetimeFigureOut">
              <a:rPr lang="en-US" smtClean="0"/>
              <a:t>02/02/2018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E9E7-8C43-4E54-A086-5EB1F33FC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90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9BD-F647-44EC-947A-DAC2E8400250}" type="datetimeFigureOut">
              <a:rPr lang="en-US" smtClean="0"/>
              <a:t>02/02/2018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E9E7-8C43-4E54-A086-5EB1F33FC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01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9BD-F647-44EC-947A-DAC2E8400250}" type="datetimeFigureOut">
              <a:rPr lang="en-US" smtClean="0"/>
              <a:t>02/02/2018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E9E7-8C43-4E54-A086-5EB1F33FC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726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9BD-F647-44EC-947A-DAC2E8400250}" type="datetimeFigureOut">
              <a:rPr lang="en-US" smtClean="0"/>
              <a:t>02/02/2018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E9E7-8C43-4E54-A086-5EB1F33FC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487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7F9BD-F647-44EC-947A-DAC2E8400250}" type="datetimeFigureOut">
              <a:rPr lang="en-US" smtClean="0"/>
              <a:t>02/02/2018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0E9E7-8C43-4E54-A086-5EB1F33FC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81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54.xml"/><Relationship Id="rId13" Type="http://schemas.openxmlformats.org/officeDocument/2006/relationships/tags" Target="../tags/tag59.xml"/><Relationship Id="rId18" Type="http://schemas.openxmlformats.org/officeDocument/2006/relationships/tags" Target="../tags/tag64.xml"/><Relationship Id="rId26" Type="http://schemas.openxmlformats.org/officeDocument/2006/relationships/tags" Target="../tags/tag72.xml"/><Relationship Id="rId39" Type="http://schemas.openxmlformats.org/officeDocument/2006/relationships/tags" Target="../tags/tag85.xml"/><Relationship Id="rId3" Type="http://schemas.openxmlformats.org/officeDocument/2006/relationships/tags" Target="../tags/tag49.xml"/><Relationship Id="rId21" Type="http://schemas.openxmlformats.org/officeDocument/2006/relationships/tags" Target="../tags/tag67.xml"/><Relationship Id="rId34" Type="http://schemas.openxmlformats.org/officeDocument/2006/relationships/tags" Target="../tags/tag80.xml"/><Relationship Id="rId42" Type="http://schemas.openxmlformats.org/officeDocument/2006/relationships/notesSlide" Target="../notesSlides/notesSlide1.xml"/><Relationship Id="rId7" Type="http://schemas.openxmlformats.org/officeDocument/2006/relationships/tags" Target="../tags/tag53.xml"/><Relationship Id="rId12" Type="http://schemas.openxmlformats.org/officeDocument/2006/relationships/tags" Target="../tags/tag58.xml"/><Relationship Id="rId17" Type="http://schemas.openxmlformats.org/officeDocument/2006/relationships/tags" Target="../tags/tag63.xml"/><Relationship Id="rId25" Type="http://schemas.openxmlformats.org/officeDocument/2006/relationships/tags" Target="../tags/tag71.xml"/><Relationship Id="rId33" Type="http://schemas.openxmlformats.org/officeDocument/2006/relationships/tags" Target="../tags/tag79.xml"/><Relationship Id="rId38" Type="http://schemas.openxmlformats.org/officeDocument/2006/relationships/tags" Target="../tags/tag84.xml"/><Relationship Id="rId2" Type="http://schemas.openxmlformats.org/officeDocument/2006/relationships/tags" Target="../tags/tag48.xml"/><Relationship Id="rId16" Type="http://schemas.openxmlformats.org/officeDocument/2006/relationships/tags" Target="../tags/tag62.xml"/><Relationship Id="rId20" Type="http://schemas.openxmlformats.org/officeDocument/2006/relationships/tags" Target="../tags/tag66.xml"/><Relationship Id="rId29" Type="http://schemas.openxmlformats.org/officeDocument/2006/relationships/tags" Target="../tags/tag75.xml"/><Relationship Id="rId41" Type="http://schemas.openxmlformats.org/officeDocument/2006/relationships/slideLayout" Target="../slideLayouts/slideLayout6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11" Type="http://schemas.openxmlformats.org/officeDocument/2006/relationships/tags" Target="../tags/tag57.xml"/><Relationship Id="rId24" Type="http://schemas.openxmlformats.org/officeDocument/2006/relationships/tags" Target="../tags/tag70.xml"/><Relationship Id="rId32" Type="http://schemas.openxmlformats.org/officeDocument/2006/relationships/tags" Target="../tags/tag78.xml"/><Relationship Id="rId37" Type="http://schemas.openxmlformats.org/officeDocument/2006/relationships/tags" Target="../tags/tag83.xml"/><Relationship Id="rId40" Type="http://schemas.openxmlformats.org/officeDocument/2006/relationships/tags" Target="../tags/tag86.xml"/><Relationship Id="rId5" Type="http://schemas.openxmlformats.org/officeDocument/2006/relationships/tags" Target="../tags/tag51.xml"/><Relationship Id="rId15" Type="http://schemas.openxmlformats.org/officeDocument/2006/relationships/tags" Target="../tags/tag61.xml"/><Relationship Id="rId23" Type="http://schemas.openxmlformats.org/officeDocument/2006/relationships/tags" Target="../tags/tag69.xml"/><Relationship Id="rId28" Type="http://schemas.openxmlformats.org/officeDocument/2006/relationships/tags" Target="../tags/tag74.xml"/><Relationship Id="rId36" Type="http://schemas.openxmlformats.org/officeDocument/2006/relationships/tags" Target="../tags/tag82.xml"/><Relationship Id="rId10" Type="http://schemas.openxmlformats.org/officeDocument/2006/relationships/tags" Target="../tags/tag56.xml"/><Relationship Id="rId19" Type="http://schemas.openxmlformats.org/officeDocument/2006/relationships/tags" Target="../tags/tag65.xml"/><Relationship Id="rId31" Type="http://schemas.openxmlformats.org/officeDocument/2006/relationships/tags" Target="../tags/tag77.xml"/><Relationship Id="rId4" Type="http://schemas.openxmlformats.org/officeDocument/2006/relationships/tags" Target="../tags/tag50.xml"/><Relationship Id="rId9" Type="http://schemas.openxmlformats.org/officeDocument/2006/relationships/tags" Target="../tags/tag55.xml"/><Relationship Id="rId14" Type="http://schemas.openxmlformats.org/officeDocument/2006/relationships/tags" Target="../tags/tag60.xml"/><Relationship Id="rId22" Type="http://schemas.openxmlformats.org/officeDocument/2006/relationships/tags" Target="../tags/tag68.xml"/><Relationship Id="rId27" Type="http://schemas.openxmlformats.org/officeDocument/2006/relationships/tags" Target="../tags/tag73.xml"/><Relationship Id="rId30" Type="http://schemas.openxmlformats.org/officeDocument/2006/relationships/tags" Target="../tags/tag76.xml"/><Relationship Id="rId35" Type="http://schemas.openxmlformats.org/officeDocument/2006/relationships/tags" Target="../tags/tag81.xml"/><Relationship Id="rId43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14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95.xml"/><Relationship Id="rId13" Type="http://schemas.openxmlformats.org/officeDocument/2006/relationships/tags" Target="../tags/tag100.xml"/><Relationship Id="rId18" Type="http://schemas.openxmlformats.org/officeDocument/2006/relationships/tags" Target="../tags/tag105.xml"/><Relationship Id="rId3" Type="http://schemas.openxmlformats.org/officeDocument/2006/relationships/tags" Target="../tags/tag90.xml"/><Relationship Id="rId21" Type="http://schemas.openxmlformats.org/officeDocument/2006/relationships/tags" Target="../tags/tag108.xml"/><Relationship Id="rId7" Type="http://schemas.openxmlformats.org/officeDocument/2006/relationships/tags" Target="../tags/tag94.xml"/><Relationship Id="rId12" Type="http://schemas.openxmlformats.org/officeDocument/2006/relationships/tags" Target="../tags/tag99.xml"/><Relationship Id="rId17" Type="http://schemas.openxmlformats.org/officeDocument/2006/relationships/tags" Target="../tags/tag104.xml"/><Relationship Id="rId2" Type="http://schemas.openxmlformats.org/officeDocument/2006/relationships/tags" Target="../tags/tag89.xml"/><Relationship Id="rId16" Type="http://schemas.openxmlformats.org/officeDocument/2006/relationships/tags" Target="../tags/tag103.xml"/><Relationship Id="rId20" Type="http://schemas.openxmlformats.org/officeDocument/2006/relationships/tags" Target="../tags/tag107.xml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11" Type="http://schemas.openxmlformats.org/officeDocument/2006/relationships/tags" Target="../tags/tag98.xml"/><Relationship Id="rId24" Type="http://schemas.openxmlformats.org/officeDocument/2006/relationships/image" Target="../media/image5.emf"/><Relationship Id="rId5" Type="http://schemas.openxmlformats.org/officeDocument/2006/relationships/tags" Target="../tags/tag92.xml"/><Relationship Id="rId15" Type="http://schemas.openxmlformats.org/officeDocument/2006/relationships/tags" Target="../tags/tag102.xml"/><Relationship Id="rId23" Type="http://schemas.openxmlformats.org/officeDocument/2006/relationships/image" Target="../media/image6.emf"/><Relationship Id="rId10" Type="http://schemas.openxmlformats.org/officeDocument/2006/relationships/tags" Target="../tags/tag97.xml"/><Relationship Id="rId19" Type="http://schemas.openxmlformats.org/officeDocument/2006/relationships/tags" Target="../tags/tag106.xml"/><Relationship Id="rId4" Type="http://schemas.openxmlformats.org/officeDocument/2006/relationships/tags" Target="../tags/tag91.xml"/><Relationship Id="rId9" Type="http://schemas.openxmlformats.org/officeDocument/2006/relationships/tags" Target="../tags/tag96.xml"/><Relationship Id="rId14" Type="http://schemas.openxmlformats.org/officeDocument/2006/relationships/tags" Target="../tags/tag101.xml"/><Relationship Id="rId22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9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13" Type="http://schemas.openxmlformats.org/officeDocument/2006/relationships/image" Target="../media/image30.png"/><Relationship Id="rId18" Type="http://schemas.openxmlformats.org/officeDocument/2006/relationships/oleObject" Target="../embeddings/oleObject17.bin"/><Relationship Id="rId26" Type="http://schemas.openxmlformats.org/officeDocument/2006/relationships/oleObject" Target="../embeddings/oleObject20.bin"/><Relationship Id="rId3" Type="http://schemas.openxmlformats.org/officeDocument/2006/relationships/tags" Target="../tags/tag111.xml"/><Relationship Id="rId21" Type="http://schemas.openxmlformats.org/officeDocument/2006/relationships/oleObject" Target="../embeddings/oleObject18.bin"/><Relationship Id="rId7" Type="http://schemas.openxmlformats.org/officeDocument/2006/relationships/tags" Target="../tags/tag115.xml"/><Relationship Id="rId12" Type="http://schemas.openxmlformats.org/officeDocument/2006/relationships/image" Target="../media/image14.wmf"/><Relationship Id="rId17" Type="http://schemas.openxmlformats.org/officeDocument/2006/relationships/image" Target="../media/image15.wmf"/><Relationship Id="rId25" Type="http://schemas.openxmlformats.org/officeDocument/2006/relationships/image" Target="../media/image18.wmf"/><Relationship Id="rId2" Type="http://schemas.openxmlformats.org/officeDocument/2006/relationships/tags" Target="../tags/tag110.xml"/><Relationship Id="rId16" Type="http://schemas.openxmlformats.org/officeDocument/2006/relationships/oleObject" Target="../embeddings/oleObject16.bin"/><Relationship Id="rId20" Type="http://schemas.openxmlformats.org/officeDocument/2006/relationships/image" Target="../media/image33.png"/><Relationship Id="rId29" Type="http://schemas.openxmlformats.org/officeDocument/2006/relationships/image" Target="../media/image20.wmf"/><Relationship Id="rId1" Type="http://schemas.openxmlformats.org/officeDocument/2006/relationships/vmlDrawing" Target="../drawings/vmlDrawing4.vml"/><Relationship Id="rId6" Type="http://schemas.openxmlformats.org/officeDocument/2006/relationships/tags" Target="../tags/tag114.xml"/><Relationship Id="rId11" Type="http://schemas.openxmlformats.org/officeDocument/2006/relationships/oleObject" Target="../embeddings/oleObject15.bin"/><Relationship Id="rId24" Type="http://schemas.openxmlformats.org/officeDocument/2006/relationships/oleObject" Target="../embeddings/oleObject19.bin"/><Relationship Id="rId5" Type="http://schemas.openxmlformats.org/officeDocument/2006/relationships/tags" Target="../tags/tag113.xml"/><Relationship Id="rId15" Type="http://schemas.openxmlformats.org/officeDocument/2006/relationships/image" Target="../media/image32.png"/><Relationship Id="rId23" Type="http://schemas.openxmlformats.org/officeDocument/2006/relationships/image" Target="../media/image34.png"/><Relationship Id="rId28" Type="http://schemas.openxmlformats.org/officeDocument/2006/relationships/oleObject" Target="../embeddings/oleObject21.bin"/><Relationship Id="rId10" Type="http://schemas.openxmlformats.org/officeDocument/2006/relationships/image" Target="../media/image21.wmf"/><Relationship Id="rId19" Type="http://schemas.openxmlformats.org/officeDocument/2006/relationships/image" Target="../media/image16.wmf"/><Relationship Id="rId4" Type="http://schemas.openxmlformats.org/officeDocument/2006/relationships/tags" Target="../tags/tag11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1.png"/><Relationship Id="rId22" Type="http://schemas.openxmlformats.org/officeDocument/2006/relationships/image" Target="../media/image17.wmf"/><Relationship Id="rId27" Type="http://schemas.openxmlformats.org/officeDocument/2006/relationships/image" Target="../media/image19.wmf"/><Relationship Id="rId30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openxmlformats.org/officeDocument/2006/relationships/tags" Target="../tags/tag11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1.wmf"/><Relationship Id="rId9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Relationship Id="rId4" Type="http://schemas.openxmlformats.org/officeDocument/2006/relationships/image" Target="../media/image23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tags" Target="../tags/tag16.xml"/><Relationship Id="rId18" Type="http://schemas.openxmlformats.org/officeDocument/2006/relationships/tags" Target="../tags/tag21.xml"/><Relationship Id="rId26" Type="http://schemas.openxmlformats.org/officeDocument/2006/relationships/tags" Target="../tags/tag29.xml"/><Relationship Id="rId3" Type="http://schemas.openxmlformats.org/officeDocument/2006/relationships/tags" Target="../tags/tag6.xml"/><Relationship Id="rId21" Type="http://schemas.openxmlformats.org/officeDocument/2006/relationships/tags" Target="../tags/tag24.xml"/><Relationship Id="rId7" Type="http://schemas.openxmlformats.org/officeDocument/2006/relationships/tags" Target="../tags/tag10.xml"/><Relationship Id="rId12" Type="http://schemas.openxmlformats.org/officeDocument/2006/relationships/tags" Target="../tags/tag15.xml"/><Relationship Id="rId17" Type="http://schemas.openxmlformats.org/officeDocument/2006/relationships/tags" Target="../tags/tag20.xml"/><Relationship Id="rId25" Type="http://schemas.openxmlformats.org/officeDocument/2006/relationships/tags" Target="../tags/tag28.xml"/><Relationship Id="rId33" Type="http://schemas.openxmlformats.org/officeDocument/2006/relationships/image" Target="../media/image6.emf"/><Relationship Id="rId2" Type="http://schemas.openxmlformats.org/officeDocument/2006/relationships/tags" Target="../tags/tag5.xml"/><Relationship Id="rId16" Type="http://schemas.openxmlformats.org/officeDocument/2006/relationships/tags" Target="../tags/tag19.xml"/><Relationship Id="rId20" Type="http://schemas.openxmlformats.org/officeDocument/2006/relationships/tags" Target="../tags/tag23.xml"/><Relationship Id="rId29" Type="http://schemas.openxmlformats.org/officeDocument/2006/relationships/tags" Target="../tags/tag32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24" Type="http://schemas.openxmlformats.org/officeDocument/2006/relationships/tags" Target="../tags/tag27.xml"/><Relationship Id="rId32" Type="http://schemas.openxmlformats.org/officeDocument/2006/relationships/image" Target="../media/image5.emf"/><Relationship Id="rId5" Type="http://schemas.openxmlformats.org/officeDocument/2006/relationships/tags" Target="../tags/tag8.xml"/><Relationship Id="rId15" Type="http://schemas.openxmlformats.org/officeDocument/2006/relationships/tags" Target="../tags/tag18.xml"/><Relationship Id="rId23" Type="http://schemas.openxmlformats.org/officeDocument/2006/relationships/tags" Target="../tags/tag26.xml"/><Relationship Id="rId28" Type="http://schemas.openxmlformats.org/officeDocument/2006/relationships/tags" Target="../tags/tag31.xml"/><Relationship Id="rId10" Type="http://schemas.openxmlformats.org/officeDocument/2006/relationships/tags" Target="../tags/tag13.xml"/><Relationship Id="rId19" Type="http://schemas.openxmlformats.org/officeDocument/2006/relationships/tags" Target="../tags/tag22.xml"/><Relationship Id="rId31" Type="http://schemas.openxmlformats.org/officeDocument/2006/relationships/slideLayout" Target="../slideLayouts/slideLayout6.xml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tags" Target="../tags/tag17.xml"/><Relationship Id="rId22" Type="http://schemas.openxmlformats.org/officeDocument/2006/relationships/tags" Target="../tags/tag25.xml"/><Relationship Id="rId27" Type="http://schemas.openxmlformats.org/officeDocument/2006/relationships/tags" Target="../tags/tag30.xml"/><Relationship Id="rId30" Type="http://schemas.openxmlformats.org/officeDocument/2006/relationships/tags" Target="../tags/tag3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35.xml"/><Relationship Id="rId7" Type="http://schemas.openxmlformats.org/officeDocument/2006/relationships/image" Target="../media/image7.wmf"/><Relationship Id="rId2" Type="http://schemas.openxmlformats.org/officeDocument/2006/relationships/tags" Target="../tags/tag3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inh.gsp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9.wmf"/><Relationship Id="rId26" Type="http://schemas.openxmlformats.org/officeDocument/2006/relationships/oleObject" Target="../embeddings/oleObject8.bin"/><Relationship Id="rId3" Type="http://schemas.openxmlformats.org/officeDocument/2006/relationships/tags" Target="../tags/tag37.xml"/><Relationship Id="rId21" Type="http://schemas.openxmlformats.org/officeDocument/2006/relationships/image" Target="../media/image10.wmf"/><Relationship Id="rId34" Type="http://schemas.openxmlformats.org/officeDocument/2006/relationships/oleObject" Target="../embeddings/oleObject13.bin"/><Relationship Id="rId7" Type="http://schemas.openxmlformats.org/officeDocument/2006/relationships/tags" Target="../tags/tag41.xml"/><Relationship Id="rId12" Type="http://schemas.openxmlformats.org/officeDocument/2006/relationships/tags" Target="../tags/tag46.xml"/><Relationship Id="rId17" Type="http://schemas.openxmlformats.org/officeDocument/2006/relationships/oleObject" Target="../embeddings/oleObject4.bin"/><Relationship Id="rId25" Type="http://schemas.openxmlformats.org/officeDocument/2006/relationships/oleObject" Target="../embeddings/oleObject7.bin"/><Relationship Id="rId33" Type="http://schemas.openxmlformats.org/officeDocument/2006/relationships/oleObject" Target="../embeddings/oleObject12.bin"/><Relationship Id="rId2" Type="http://schemas.openxmlformats.org/officeDocument/2006/relationships/tags" Target="../tags/tag36.xml"/><Relationship Id="rId16" Type="http://schemas.openxmlformats.org/officeDocument/2006/relationships/image" Target="../media/image8.wmf"/><Relationship Id="rId20" Type="http://schemas.openxmlformats.org/officeDocument/2006/relationships/oleObject" Target="../embeddings/oleObject5.bin"/><Relationship Id="rId29" Type="http://schemas.openxmlformats.org/officeDocument/2006/relationships/oleObject" Target="../embeddings/oleObject9.bin"/><Relationship Id="rId1" Type="http://schemas.openxmlformats.org/officeDocument/2006/relationships/vmlDrawing" Target="../drawings/vmlDrawing2.vml"/><Relationship Id="rId6" Type="http://schemas.openxmlformats.org/officeDocument/2006/relationships/tags" Target="../tags/tag40.xml"/><Relationship Id="rId11" Type="http://schemas.openxmlformats.org/officeDocument/2006/relationships/tags" Target="../tags/tag45.xml"/><Relationship Id="rId24" Type="http://schemas.openxmlformats.org/officeDocument/2006/relationships/oleObject" Target="../embeddings/oleObject6.bin"/><Relationship Id="rId32" Type="http://schemas.openxmlformats.org/officeDocument/2006/relationships/oleObject" Target="../embeddings/oleObject11.bin"/><Relationship Id="rId5" Type="http://schemas.openxmlformats.org/officeDocument/2006/relationships/tags" Target="../tags/tag39.xml"/><Relationship Id="rId15" Type="http://schemas.openxmlformats.org/officeDocument/2006/relationships/oleObject" Target="../embeddings/oleObject3.bin"/><Relationship Id="rId23" Type="http://schemas.openxmlformats.org/officeDocument/2006/relationships/image" Target="../media/image16.png"/><Relationship Id="rId28" Type="http://schemas.openxmlformats.org/officeDocument/2006/relationships/image" Target="../media/image18.png"/><Relationship Id="rId10" Type="http://schemas.openxmlformats.org/officeDocument/2006/relationships/tags" Target="../tags/tag44.xml"/><Relationship Id="rId19" Type="http://schemas.openxmlformats.org/officeDocument/2006/relationships/image" Target="../media/image14.png"/><Relationship Id="rId31" Type="http://schemas.openxmlformats.org/officeDocument/2006/relationships/oleObject" Target="../embeddings/oleObject10.bin"/><Relationship Id="rId4" Type="http://schemas.openxmlformats.org/officeDocument/2006/relationships/tags" Target="../tags/tag38.xml"/><Relationship Id="rId9" Type="http://schemas.openxmlformats.org/officeDocument/2006/relationships/tags" Target="../tags/tag43.xml"/><Relationship Id="rId14" Type="http://schemas.openxmlformats.org/officeDocument/2006/relationships/image" Target="../media/image13.png"/><Relationship Id="rId22" Type="http://schemas.openxmlformats.org/officeDocument/2006/relationships/image" Target="../media/image15.png"/><Relationship Id="rId27" Type="http://schemas.openxmlformats.org/officeDocument/2006/relationships/image" Target="../media/image17.png"/><Relationship Id="rId30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2"/>
            </p:custDataLst>
          </p:nvPr>
        </p:nvSpPr>
        <p:spPr>
          <a:xfrm>
            <a:off x="2743200" y="228600"/>
            <a:ext cx="43011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 HỌC 7</a:t>
            </a:r>
            <a:endParaRPr lang="en-US" sz="54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Right Triangle 8"/>
          <p:cNvSpPr/>
          <p:nvPr/>
        </p:nvSpPr>
        <p:spPr>
          <a:xfrm>
            <a:off x="381000" y="2286000"/>
            <a:ext cx="1143000" cy="1219200"/>
          </a:xfrm>
          <a:prstGeom prst="rt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>
            <a:off x="934357" y="2438400"/>
            <a:ext cx="1060704" cy="1103086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09600" y="3048000"/>
            <a:ext cx="1066800" cy="9906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2108200" y="1524000"/>
            <a:ext cx="6848473" cy="25146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6_ </a:t>
            </a:r>
            <a:r>
              <a:rPr lang="en-US" sz="21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59: </a:t>
            </a:r>
          </a:p>
          <a:p>
            <a:pPr algn="just"/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TÍNH CHẤT BA ĐƯỜNG PHÂN GIÁC CỦA </a:t>
            </a:r>
            <a:r>
              <a:rPr lang="en-US" sz="36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TAM </a:t>
            </a:r>
            <a:r>
              <a:rPr lang="en-US" sz="3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endParaRPr lang="en-US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059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mprod_title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152400"/>
            <a:ext cx="8229600" cy="1143000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ctr">
            <a:noAutofit/>
          </a:bodyPr>
          <a:lstStyle/>
          <a:p>
            <a:r>
              <a:rPr lang="vi-VN" sz="2500" dirty="0" smtClean="0"/>
              <a:t>Em hãy điền vào ch</a:t>
            </a:r>
            <a:r>
              <a:rPr lang="en-US" sz="2500" dirty="0" smtClean="0"/>
              <a:t>ỗ</a:t>
            </a:r>
            <a:r>
              <a:rPr lang="vi-VN" sz="2500" dirty="0" smtClean="0"/>
              <a:t> trống để hoàn thành bài chứng minh sau:</a:t>
            </a:r>
            <a:endParaRPr lang="en-US" sz="2500" dirty="0"/>
          </a:p>
        </p:txBody>
      </p:sp>
      <p:grpSp>
        <p:nvGrpSpPr>
          <p:cNvPr id="168" name="mmprod_question"/>
          <p:cNvGrpSpPr/>
          <p:nvPr>
            <p:custDataLst>
              <p:tags r:id="rId3"/>
            </p:custDataLst>
          </p:nvPr>
        </p:nvGrpSpPr>
        <p:grpSpPr>
          <a:xfrm>
            <a:off x="152400" y="1403929"/>
            <a:ext cx="14706600" cy="2482271"/>
            <a:chOff x="457200" y="1480129"/>
            <a:chExt cx="14706600" cy="2482271"/>
          </a:xfrm>
        </p:grpSpPr>
        <p:sp>
          <p:nvSpPr>
            <p:cNvPr id="9" name="TextBox 8"/>
            <p:cNvSpPr txBox="1"/>
            <p:nvPr>
              <p:custDataLst>
                <p:tags r:id="rId16"/>
              </p:custDataLst>
            </p:nvPr>
          </p:nvSpPr>
          <p:spPr>
            <a:xfrm>
              <a:off x="457200" y="1524000"/>
              <a:ext cx="8229600" cy="1524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Vì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I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thuộc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tia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endParaRPr lang="en-US" sz="1000" dirty="0">
                <a:latin typeface="Calibri"/>
              </a:endParaRPr>
            </a:p>
          </p:txBody>
        </p:sp>
        <p:sp>
          <p:nvSpPr>
            <p:cNvPr id="12" name="TextBox 11"/>
            <p:cNvSpPr txBox="1"/>
            <p:nvPr>
              <p:custDataLst>
                <p:tags r:id="rId17"/>
              </p:custDataLst>
            </p:nvPr>
          </p:nvSpPr>
          <p:spPr>
            <a:xfrm>
              <a:off x="4572000" y="1905000"/>
              <a:ext cx="8229600" cy="579192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giác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1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góc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sz="2000" dirty="0" smtClean="0">
                  <a:latin typeface="Calibri"/>
                </a:rPr>
                <a:t> </a:t>
              </a:r>
              <a:r>
                <a:rPr lang="en-US" sz="1000" dirty="0" smtClean="0">
                  <a:latin typeface="Calibri"/>
                </a:rPr>
                <a:t>   </a:t>
              </a:r>
            </a:p>
            <a:p>
              <a:endParaRPr lang="en-US" sz="1000" dirty="0">
                <a:latin typeface="Calibri"/>
              </a:endParaRPr>
            </a:p>
          </p:txBody>
        </p:sp>
        <p:sp>
          <p:nvSpPr>
            <p:cNvPr id="13" name="TextBox 12"/>
            <p:cNvSpPr txBox="1"/>
            <p:nvPr>
              <p:custDataLst>
                <p:tags r:id="rId18"/>
              </p:custDataLst>
            </p:nvPr>
          </p:nvSpPr>
          <p:spPr>
            <a:xfrm>
              <a:off x="6705600" y="1905000"/>
              <a:ext cx="8229600" cy="1524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(1)</a:t>
              </a:r>
            </a:p>
            <a:p>
              <a:endParaRPr lang="en-US" sz="1000" dirty="0">
                <a:latin typeface="Calibri"/>
              </a:endParaRPr>
            </a:p>
          </p:txBody>
        </p:sp>
        <p:sp>
          <p:nvSpPr>
            <p:cNvPr id="15" name="TextBox 14"/>
            <p:cNvSpPr txBox="1"/>
            <p:nvPr>
              <p:custDataLst>
                <p:tags r:id="rId19"/>
              </p:custDataLst>
            </p:nvPr>
          </p:nvSpPr>
          <p:spPr>
            <a:xfrm>
              <a:off x="4132027" y="2286000"/>
              <a:ext cx="8229600" cy="1524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(2)</a:t>
              </a:r>
            </a:p>
            <a:p>
              <a:endParaRPr lang="en-US" sz="1000" dirty="0">
                <a:latin typeface="Calibri"/>
              </a:endParaRPr>
            </a:p>
          </p:txBody>
        </p:sp>
        <p:sp>
          <p:nvSpPr>
            <p:cNvPr id="16" name="TextBox 15"/>
            <p:cNvSpPr txBox="1"/>
            <p:nvPr>
              <p:custDataLst>
                <p:tags r:id="rId20"/>
              </p:custDataLst>
            </p:nvPr>
          </p:nvSpPr>
          <p:spPr>
            <a:xfrm>
              <a:off x="457201" y="2632271"/>
              <a:ext cx="8229600" cy="1524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it-IT" sz="2000" dirty="0" smtClean="0">
                  <a:latin typeface="Calibri"/>
                </a:rPr>
                <a:t>T</a:t>
              </a:r>
              <a:r>
                <a:rPr lang="it-IT" sz="2000" dirty="0" smtClean="0">
                  <a:latin typeface="Times New Roman" pitchFamily="18" charset="0"/>
                  <a:cs typeface="Times New Roman" pitchFamily="18" charset="0"/>
                </a:rPr>
                <a:t>ừ  (1)  và  (2) =&gt; IL</a:t>
              </a:r>
              <a:r>
                <a:rPr lang="it-IT" sz="2000" dirty="0" smtClean="0">
                  <a:latin typeface="Calibri"/>
                </a:rPr>
                <a:t> </a:t>
              </a:r>
            </a:p>
            <a:p>
              <a:endParaRPr lang="en-US" sz="2000" dirty="0">
                <a:latin typeface="Calibri"/>
              </a:endParaRPr>
            </a:p>
          </p:txBody>
        </p:sp>
        <p:sp>
          <p:nvSpPr>
            <p:cNvPr id="18" name="TextBox 17"/>
            <p:cNvSpPr txBox="1"/>
            <p:nvPr>
              <p:custDataLst>
                <p:tags r:id="rId21"/>
              </p:custDataLst>
            </p:nvPr>
          </p:nvSpPr>
          <p:spPr>
            <a:xfrm>
              <a:off x="457200" y="3048000"/>
              <a:ext cx="8229600" cy="1524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=&gt; I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thuộc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tia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sz="2000" dirty="0" smtClean="0">
                  <a:latin typeface="Calibri"/>
                </a:rPr>
                <a:t> </a:t>
              </a:r>
            </a:p>
            <a:p>
              <a:endParaRPr lang="en-US" sz="2000" dirty="0">
                <a:latin typeface="Calibri"/>
              </a:endParaRPr>
            </a:p>
          </p:txBody>
        </p:sp>
        <p:sp>
          <p:nvSpPr>
            <p:cNvPr id="20" name="TextBox 19"/>
            <p:cNvSpPr txBox="1"/>
            <p:nvPr>
              <p:custDataLst>
                <p:tags r:id="rId22"/>
              </p:custDataLst>
            </p:nvPr>
          </p:nvSpPr>
          <p:spPr>
            <a:xfrm>
              <a:off x="6934200" y="2995312"/>
              <a:ext cx="8229600" cy="357488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giác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2000" dirty="0" smtClean="0">
                  <a:latin typeface="Calibri"/>
                </a:rPr>
                <a:t> </a:t>
              </a:r>
            </a:p>
            <a:p>
              <a:endParaRPr lang="en-US" sz="2000" dirty="0">
                <a:latin typeface="Calibri"/>
              </a:endParaRPr>
            </a:p>
          </p:txBody>
        </p:sp>
        <p:sp>
          <p:nvSpPr>
            <p:cNvPr id="21" name="TextBox 20"/>
            <p:cNvSpPr txBox="1"/>
            <p:nvPr>
              <p:custDataLst>
                <p:tags r:id="rId23"/>
              </p:custDataLst>
            </p:nvPr>
          </p:nvSpPr>
          <p:spPr>
            <a:xfrm>
              <a:off x="8839200" y="2971800"/>
              <a:ext cx="685800" cy="1524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góc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</a:p>
            <a:p>
              <a:endParaRPr lang="en-US" sz="1000" dirty="0">
                <a:latin typeface="Calibri"/>
              </a:endParaRPr>
            </a:p>
          </p:txBody>
        </p:sp>
        <p:sp>
          <p:nvSpPr>
            <p:cNvPr id="22" name="TextBox 21"/>
            <p:cNvSpPr txBox="1"/>
            <p:nvPr>
              <p:custDataLst>
                <p:tags r:id="rId24"/>
              </p:custDataLst>
            </p:nvPr>
          </p:nvSpPr>
          <p:spPr>
            <a:xfrm>
              <a:off x="457200" y="3581400"/>
              <a:ext cx="8229600" cy="1524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Hay AI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tia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sz="2000" dirty="0" smtClean="0">
                  <a:latin typeface="Calibri"/>
                </a:rPr>
                <a:t> </a:t>
              </a:r>
            </a:p>
            <a:p>
              <a:endParaRPr lang="en-US" sz="2000" dirty="0">
                <a:latin typeface="Calibri"/>
              </a:endParaRPr>
            </a:p>
          </p:txBody>
        </p:sp>
        <p:sp>
          <p:nvSpPr>
            <p:cNvPr id="23" name="TextBox 22"/>
            <p:cNvSpPr txBox="1"/>
            <p:nvPr>
              <p:custDataLst>
                <p:tags r:id="rId25"/>
              </p:custDataLst>
            </p:nvPr>
          </p:nvSpPr>
          <p:spPr>
            <a:xfrm>
              <a:off x="2438400" y="3581400"/>
              <a:ext cx="8229600" cy="3810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giác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góc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A.</a:t>
              </a:r>
            </a:p>
            <a:p>
              <a:endParaRPr lang="en-US" sz="1000" dirty="0">
                <a:latin typeface="Calibri"/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2428550" y="1480129"/>
              <a:ext cx="3438850" cy="424871"/>
              <a:chOff x="2428550" y="1480129"/>
              <a:chExt cx="3438850" cy="424871"/>
            </a:xfrm>
          </p:grpSpPr>
          <p:sp>
            <p:nvSpPr>
              <p:cNvPr id="10" name="TextBox 9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4343869" y="1752600"/>
                <a:ext cx="57150" cy="152400"/>
              </a:xfrm>
              <a:prstGeom prst="rect">
                <a:avLst/>
              </a:prstGeom>
              <a:noFill/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  <p:txBody>
              <a:bodyPr vert="horz" lIns="0" tIns="0" rIns="0" bIns="0" rtlCol="0" anchor="t">
                <a:noAutofit/>
              </a:bodyPr>
              <a:lstStyle/>
              <a:p>
                <a:r>
                  <a:rPr lang="en-US" sz="1000" smtClean="0">
                    <a:latin typeface="Calibri"/>
                  </a:rPr>
                  <a:t> </a:t>
                </a:r>
              </a:p>
              <a:p>
                <a:endParaRPr lang="en-US" sz="1000">
                  <a:latin typeface="Calibri"/>
                </a:endParaRPr>
              </a:p>
            </p:txBody>
          </p:sp>
          <p:sp>
            <p:nvSpPr>
              <p:cNvPr id="34" name="TextBox 33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2428550" y="1524000"/>
                <a:ext cx="2753050" cy="304800"/>
              </a:xfrm>
              <a:prstGeom prst="rect">
                <a:avLst/>
              </a:prstGeom>
              <a:noFill/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  <p:txBody>
              <a:bodyPr vert="horz" lIns="0" tIns="0" rIns="0" bIns="0" rtlCol="0" anchor="t">
                <a:noAutofit/>
              </a:bodyPr>
              <a:lstStyle/>
              <a:p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giác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BE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35" name="mmprod_answer10065"/>
              <p:cNvPicPr>
                <a:picLocks noChangeAspect="1"/>
              </p:cNvPicPr>
              <p:nvPr>
                <p:custDataLst>
                  <p:tags r:id="rId40"/>
                </p:custDataLst>
              </p:nvPr>
            </p:nvPicPr>
            <p:blipFill>
              <a:blip r:embed="rId4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44665" y="1480129"/>
                <a:ext cx="1622735" cy="348671"/>
              </a:xfrm>
              <a:prstGeom prst="rect">
                <a:avLst/>
              </a:prstGeom>
            </p:spPr>
          </p:pic>
        </p:grpSp>
        <p:grpSp>
          <p:nvGrpSpPr>
            <p:cNvPr id="54" name="Group 53"/>
            <p:cNvGrpSpPr/>
            <p:nvPr/>
          </p:nvGrpSpPr>
          <p:grpSpPr>
            <a:xfrm>
              <a:off x="457201" y="1905000"/>
              <a:ext cx="5013558" cy="304800"/>
              <a:chOff x="457201" y="1905000"/>
              <a:chExt cx="5013558" cy="304800"/>
            </a:xfrm>
          </p:grpSpPr>
          <p:sp>
            <p:nvSpPr>
              <p:cNvPr id="11" name="TextBox 10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3218567" y="1914525"/>
                <a:ext cx="2252192" cy="266700"/>
              </a:xfrm>
              <a:prstGeom prst="rect">
                <a:avLst/>
              </a:prstGeom>
              <a:noFill/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  <p:txBody>
              <a:bodyPr vert="horz" lIns="0" tIns="0" rIns="0" bIns="0" rtlCol="0" anchor="t">
                <a:noAutofit/>
              </a:bodyPr>
              <a:lstStyle/>
              <a:p>
                <a:r>
                  <a:rPr lang="en-US" sz="1000" dirty="0" smtClean="0">
                    <a:latin typeface="Calibri"/>
                  </a:rPr>
                  <a:t>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tính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tia</a:t>
                </a:r>
                <a:r>
                  <a:rPr lang="en-US" sz="2000" dirty="0" smtClean="0">
                    <a:latin typeface="Calibri"/>
                  </a:rPr>
                  <a:t> </a:t>
                </a:r>
              </a:p>
              <a:p>
                <a:endParaRPr lang="en-US" sz="2000" dirty="0">
                  <a:latin typeface="Calibri"/>
                </a:endParaRPr>
              </a:p>
            </p:txBody>
          </p:sp>
          <p:sp>
            <p:nvSpPr>
              <p:cNvPr id="46" name="TextBox 45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457201" y="1905000"/>
                <a:ext cx="1987099" cy="304800"/>
              </a:xfrm>
              <a:prstGeom prst="rect">
                <a:avLst/>
              </a:prstGeom>
              <a:noFill/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  <p:txBody>
              <a:bodyPr vert="horz" lIns="0" tIns="0" rIns="0" bIns="0" rtlCol="0" anchor="t">
                <a:noAutofit/>
              </a:bodyPr>
              <a:lstStyle/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=&gt; IH =</a:t>
                </a:r>
                <a:r>
                  <a:rPr lang="en-US" sz="1000" dirty="0" smtClean="0">
                    <a:latin typeface="Calibri"/>
                  </a:rPr>
                  <a:t> </a:t>
                </a:r>
                <a:endParaRPr lang="en-US" sz="1000" dirty="0">
                  <a:latin typeface="Calibri"/>
                </a:endParaRPr>
              </a:p>
            </p:txBody>
          </p:sp>
          <p:pic>
            <p:nvPicPr>
              <p:cNvPr id="47" name="mmprod_answer10068"/>
              <p:cNvPicPr>
                <a:picLocks noChangeAspect="1"/>
              </p:cNvPicPr>
              <p:nvPr>
                <p:custDataLst>
                  <p:tags r:id="rId37"/>
                </p:custDataLst>
              </p:nvPr>
            </p:nvPicPr>
            <p:blipFill>
              <a:blip r:embed="rId4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8113" y="1905000"/>
                <a:ext cx="1803039" cy="285750"/>
              </a:xfrm>
              <a:prstGeom prst="rect">
                <a:avLst/>
              </a:prstGeom>
            </p:spPr>
          </p:pic>
        </p:grpSp>
        <p:grpSp>
          <p:nvGrpSpPr>
            <p:cNvPr id="81" name="Group 80"/>
            <p:cNvGrpSpPr/>
            <p:nvPr/>
          </p:nvGrpSpPr>
          <p:grpSpPr>
            <a:xfrm>
              <a:off x="457201" y="2211633"/>
              <a:ext cx="4301654" cy="379167"/>
              <a:chOff x="457201" y="2211633"/>
              <a:chExt cx="4301654" cy="379167"/>
            </a:xfrm>
          </p:grpSpPr>
          <p:sp>
            <p:nvSpPr>
              <p:cNvPr id="14" name="TextBox 13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3505200" y="2257425"/>
                <a:ext cx="1253655" cy="333375"/>
              </a:xfrm>
              <a:prstGeom prst="rect">
                <a:avLst/>
              </a:prstGeom>
              <a:noFill/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  <p:txBody>
              <a:bodyPr vert="horz" lIns="0" tIns="0" rIns="0" bIns="0" rtlCol="0" anchor="t">
                <a:noAutofit/>
              </a:bodyPr>
              <a:lstStyle/>
              <a:p>
                <a:r>
                  <a:rPr lang="vi-VN" sz="1000" dirty="0" smtClean="0">
                    <a:latin typeface="Calibri"/>
                  </a:rPr>
                  <a:t> </a:t>
                </a:r>
                <a:r>
                  <a:rPr lang="vi-VN" sz="2000" dirty="0" smtClean="0">
                    <a:latin typeface="+mj-lt"/>
                  </a:rPr>
                  <a:t>= IL    </a:t>
                </a:r>
              </a:p>
              <a:p>
                <a:endParaRPr lang="en-US" sz="1000" dirty="0">
                  <a:latin typeface="Calibri"/>
                </a:endParaRPr>
              </a:p>
            </p:txBody>
          </p:sp>
          <p:sp>
            <p:nvSpPr>
              <p:cNvPr id="74" name="TextBox 73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457201" y="2211633"/>
                <a:ext cx="1615515" cy="302967"/>
              </a:xfrm>
              <a:prstGeom prst="rect">
                <a:avLst/>
              </a:prstGeom>
              <a:noFill/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  <p:txBody>
              <a:bodyPr vert="horz" lIns="0" tIns="0" rIns="0" bIns="0" rtlCol="0" anchor="t">
                <a:noAutofit/>
              </a:bodyPr>
              <a:lstStyle/>
              <a:p>
                <a:r>
                  <a:rPr lang="vi-VN" sz="2000" dirty="0" smtClean="0">
                    <a:latin typeface="+mj-lt"/>
                  </a:rPr>
                  <a:t>Tương tự:</a:t>
                </a:r>
                <a:r>
                  <a:rPr lang="vi-VN" dirty="0" smtClean="0">
                    <a:latin typeface="+mj-lt"/>
                  </a:rPr>
                  <a:t> </a:t>
                </a:r>
                <a:endParaRPr lang="en-US" dirty="0">
                  <a:latin typeface="+mj-lt"/>
                </a:endParaRPr>
              </a:p>
            </p:txBody>
          </p:sp>
          <p:pic>
            <p:nvPicPr>
              <p:cNvPr id="75" name="mmprod_answer10071"/>
              <p:cNvPicPr>
                <a:picLocks noChangeAspect="1"/>
              </p:cNvPicPr>
              <p:nvPr>
                <p:custDataLst>
                  <p:tags r:id="rId34"/>
                </p:custDataLst>
              </p:nvPr>
            </p:nvPicPr>
            <p:blipFill>
              <a:blip r:embed="rId4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66949" y="2240208"/>
                <a:ext cx="1862051" cy="274392"/>
              </a:xfrm>
              <a:prstGeom prst="rect">
                <a:avLst/>
              </a:prstGeom>
            </p:spPr>
          </p:pic>
        </p:grpSp>
        <p:grpSp>
          <p:nvGrpSpPr>
            <p:cNvPr id="108" name="Group 107"/>
            <p:cNvGrpSpPr/>
            <p:nvPr/>
          </p:nvGrpSpPr>
          <p:grpSpPr>
            <a:xfrm>
              <a:off x="2667000" y="2615786"/>
              <a:ext cx="3276600" cy="356014"/>
              <a:chOff x="2667000" y="2615786"/>
              <a:chExt cx="3276600" cy="356014"/>
            </a:xfrm>
          </p:grpSpPr>
          <p:sp>
            <p:nvSpPr>
              <p:cNvPr id="17" name="TextBox 16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4477385" y="2615786"/>
                <a:ext cx="1466215" cy="356014"/>
              </a:xfrm>
              <a:prstGeom prst="rect">
                <a:avLst/>
              </a:prstGeom>
              <a:noFill/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  <p:txBody>
              <a:bodyPr vert="horz" lIns="0" tIns="0" rIns="0" bIns="0" rtlCol="0" anchor="t">
                <a:noAutofit/>
              </a:bodyPr>
              <a:lstStyle/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= IH</a:t>
                </a:r>
              </a:p>
              <a:p>
                <a:endParaRPr lang="en-US" sz="1000" dirty="0">
                  <a:latin typeface="Calibri"/>
                </a:endParaRPr>
              </a:p>
            </p:txBody>
          </p:sp>
          <p:sp>
            <p:nvSpPr>
              <p:cNvPr id="102" name="TextBox 101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2667000" y="2670411"/>
                <a:ext cx="1513747" cy="148989"/>
              </a:xfrm>
              <a:prstGeom prst="rect">
                <a:avLst/>
              </a:prstGeom>
              <a:noFill/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  <p:txBody>
              <a:bodyPr vert="horz" lIns="0" tIns="0" rIns="0" bIns="0" rtlCol="0" anchor="t">
                <a:noAutofit/>
              </a:bodyPr>
              <a:lstStyle/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103" name="mmprod_answer10074"/>
              <p:cNvPicPr>
                <a:picLocks noChangeAspect="1"/>
              </p:cNvPicPr>
              <p:nvPr>
                <p:custDataLst>
                  <p:tags r:id="rId31"/>
                </p:custDataLst>
              </p:nvPr>
            </p:nvPicPr>
            <p:blipFill>
              <a:blip r:embed="rId4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35757" y="2648383"/>
                <a:ext cx="1560043" cy="272577"/>
              </a:xfrm>
              <a:prstGeom prst="rect">
                <a:avLst/>
              </a:prstGeom>
            </p:spPr>
          </p:pic>
        </p:grpSp>
        <p:grpSp>
          <p:nvGrpSpPr>
            <p:cNvPr id="127" name="Group 126"/>
            <p:cNvGrpSpPr/>
            <p:nvPr/>
          </p:nvGrpSpPr>
          <p:grpSpPr>
            <a:xfrm>
              <a:off x="2514600" y="2997160"/>
              <a:ext cx="4800600" cy="431840"/>
              <a:chOff x="2514600" y="2997160"/>
              <a:chExt cx="4800600" cy="431840"/>
            </a:xfrm>
          </p:grpSpPr>
          <p:sp>
            <p:nvSpPr>
              <p:cNvPr id="19" name="TextBox 18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5562600" y="2997160"/>
                <a:ext cx="1752600" cy="355640"/>
              </a:xfrm>
              <a:prstGeom prst="rect">
                <a:avLst/>
              </a:prstGeom>
              <a:noFill/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  <p:txBody>
              <a:bodyPr vert="horz" lIns="0" tIns="0" rIns="0" bIns="0" rtlCol="0" anchor="t">
                <a:noAutofit/>
              </a:bodyPr>
              <a:lstStyle/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(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tính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tia</a:t>
                </a:r>
                <a:r>
                  <a:rPr lang="en-US" sz="2000" dirty="0" smtClean="0">
                    <a:latin typeface="Calibri"/>
                  </a:rPr>
                  <a:t> </a:t>
                </a:r>
              </a:p>
              <a:p>
                <a:endParaRPr lang="en-US" sz="2000" dirty="0">
                  <a:latin typeface="Calibri"/>
                </a:endParaRPr>
              </a:p>
            </p:txBody>
          </p:sp>
          <p:sp>
            <p:nvSpPr>
              <p:cNvPr id="122" name="TextBox 121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2514600" y="3051628"/>
                <a:ext cx="1954751" cy="377372"/>
              </a:xfrm>
              <a:prstGeom prst="rect">
                <a:avLst/>
              </a:prstGeom>
              <a:noFill/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  <p:txBody>
              <a:bodyPr vert="horz" lIns="0" tIns="0" rIns="0" bIns="0" rtlCol="0" anchor="t">
                <a:noAutofit/>
              </a:bodyPr>
              <a:lstStyle/>
              <a:p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giác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sz="1000" dirty="0" smtClean="0">
                    <a:latin typeface="Calibri"/>
                  </a:rPr>
                  <a:t> </a:t>
                </a:r>
                <a:endParaRPr lang="en-US" sz="1000" dirty="0">
                  <a:latin typeface="Calibri"/>
                </a:endParaRPr>
              </a:p>
            </p:txBody>
          </p:sp>
          <p:pic>
            <p:nvPicPr>
              <p:cNvPr id="123" name="mmprod_answer10077"/>
              <p:cNvPicPr>
                <a:picLocks noChangeAspect="1"/>
              </p:cNvPicPr>
              <p:nvPr>
                <p:custDataLst>
                  <p:tags r:id="rId28"/>
                </p:custDataLst>
              </p:nvPr>
            </p:nvPicPr>
            <p:blipFill>
              <a:blip r:embed="rId4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9000" y="3046260"/>
                <a:ext cx="2145777" cy="306540"/>
              </a:xfrm>
              <a:prstGeom prst="rect">
                <a:avLst/>
              </a:prstGeom>
            </p:spPr>
          </p:pic>
        </p:grpSp>
      </p:grpSp>
      <p:sp>
        <p:nvSpPr>
          <p:cNvPr id="169" name="mmprod_feedback_7000"/>
          <p:cNvSpPr/>
          <p:nvPr>
            <p:custDataLst>
              <p:tags r:id="rId4"/>
            </p:custDataLst>
          </p:nvPr>
        </p:nvSpPr>
        <p:spPr>
          <a:xfrm>
            <a:off x="426796" y="3962400"/>
            <a:ext cx="3291840" cy="678894"/>
          </a:xfrm>
          <a:prstGeom prst="rect">
            <a:avLst/>
          </a:prstGeom>
          <a:ln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pt-BR" smtClean="0">
                <a:solidFill>
                  <a:srgbClr val="2B333C"/>
                </a:solidFill>
                <a:latin typeface="Calibri"/>
              </a:rPr>
              <a:t>Em đã trả lời đúng.</a:t>
            </a:r>
            <a:endParaRPr lang="en-US">
              <a:solidFill>
                <a:srgbClr val="2B333C"/>
              </a:solidFill>
              <a:latin typeface="Calibri"/>
            </a:endParaRPr>
          </a:p>
        </p:txBody>
      </p:sp>
      <p:sp>
        <p:nvSpPr>
          <p:cNvPr id="170" name="mmprod_feedback_7002"/>
          <p:cNvSpPr/>
          <p:nvPr>
            <p:custDataLst>
              <p:tags r:id="rId5"/>
            </p:custDataLst>
          </p:nvPr>
        </p:nvSpPr>
        <p:spPr>
          <a:xfrm>
            <a:off x="426796" y="4909656"/>
            <a:ext cx="3291840" cy="678894"/>
          </a:xfrm>
          <a:prstGeom prst="rect">
            <a:avLst/>
          </a:prstGeom>
          <a:ln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vi-VN" dirty="0" smtClean="0">
                <a:solidFill>
                  <a:srgbClr val="2B333C"/>
                </a:solidFill>
                <a:latin typeface="Calibri"/>
              </a:rPr>
              <a:t>Tiếc quá em trả lời chua đúng.</a:t>
            </a:r>
            <a:endParaRPr lang="en-US" dirty="0">
              <a:solidFill>
                <a:srgbClr val="2B333C"/>
              </a:solidFill>
              <a:latin typeface="Calibri"/>
            </a:endParaRPr>
          </a:p>
        </p:txBody>
      </p:sp>
      <p:sp>
        <p:nvSpPr>
          <p:cNvPr id="171" name="mmprod_feedback_7009"/>
          <p:cNvSpPr/>
          <p:nvPr>
            <p:custDataLst>
              <p:tags r:id="rId6"/>
            </p:custDataLst>
          </p:nvPr>
        </p:nvSpPr>
        <p:spPr>
          <a:xfrm>
            <a:off x="2514600" y="5334119"/>
            <a:ext cx="3291840" cy="678895"/>
          </a:xfrm>
          <a:prstGeom prst="rect">
            <a:avLst/>
          </a:prstGeom>
          <a:solidFill>
            <a:srgbClr val="EEEEEE"/>
          </a:solidFill>
          <a:ln w="12700">
            <a:solidFill>
              <a:srgbClr val="969696"/>
            </a:solidFill>
          </a:ln>
          <a:effectLst>
            <a:outerShdw blurRad="63500" dist="71842" dir="2700013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mtClean="0">
                <a:solidFill>
                  <a:srgbClr val="2B333C"/>
                </a:solidFill>
                <a:latin typeface="Calibri"/>
              </a:rPr>
              <a:t>You answered this correctly!</a:t>
            </a:r>
            <a:endParaRPr lang="en-US">
              <a:solidFill>
                <a:srgbClr val="2B333C"/>
              </a:solidFill>
              <a:latin typeface="Calibri"/>
            </a:endParaRPr>
          </a:p>
        </p:txBody>
      </p:sp>
      <p:sp>
        <p:nvSpPr>
          <p:cNvPr id="172" name="mmprod_feedback_7006"/>
          <p:cNvSpPr/>
          <p:nvPr>
            <p:custDataLst>
              <p:tags r:id="rId7"/>
            </p:custDataLst>
          </p:nvPr>
        </p:nvSpPr>
        <p:spPr>
          <a:xfrm>
            <a:off x="2514600" y="4994671"/>
            <a:ext cx="6583680" cy="678895"/>
          </a:xfrm>
          <a:prstGeom prst="rect">
            <a:avLst/>
          </a:prstGeom>
          <a:solidFill>
            <a:srgbClr val="EEEEEE"/>
          </a:solidFill>
          <a:ln w="12700">
            <a:solidFill>
              <a:srgbClr val="969696"/>
            </a:solidFill>
          </a:ln>
          <a:effectLst>
            <a:outerShdw blurRad="63500" dist="71842" dir="2700013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en-US" smtClean="0">
                <a:solidFill>
                  <a:srgbClr val="2B333C"/>
                </a:solidFill>
                <a:latin typeface="Calibri"/>
              </a:rPr>
              <a:t>Your answer:</a:t>
            </a:r>
            <a:endParaRPr lang="en-US">
              <a:solidFill>
                <a:srgbClr val="2B333C"/>
              </a:solidFill>
              <a:latin typeface="Calibri"/>
            </a:endParaRPr>
          </a:p>
        </p:txBody>
      </p:sp>
      <p:sp>
        <p:nvSpPr>
          <p:cNvPr id="173" name="mmprod_feedback_7010"/>
          <p:cNvSpPr/>
          <p:nvPr>
            <p:custDataLst>
              <p:tags r:id="rId8"/>
            </p:custDataLst>
          </p:nvPr>
        </p:nvSpPr>
        <p:spPr>
          <a:xfrm>
            <a:off x="2514600" y="5673566"/>
            <a:ext cx="6583680" cy="678895"/>
          </a:xfrm>
          <a:prstGeom prst="rect">
            <a:avLst/>
          </a:prstGeom>
          <a:solidFill>
            <a:srgbClr val="EEEEEE"/>
          </a:solidFill>
          <a:ln w="12700">
            <a:solidFill>
              <a:srgbClr val="969696"/>
            </a:solidFill>
          </a:ln>
          <a:effectLst>
            <a:outerShdw blurRad="63500" dist="71842" dir="2700013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en-US" smtClean="0">
                <a:solidFill>
                  <a:srgbClr val="2B333C"/>
                </a:solidFill>
                <a:latin typeface="Calibri"/>
              </a:rPr>
              <a:t>The correct answer is:</a:t>
            </a:r>
            <a:endParaRPr lang="en-US">
              <a:solidFill>
                <a:srgbClr val="2B333C"/>
              </a:solidFill>
              <a:latin typeface="Calibri"/>
            </a:endParaRPr>
          </a:p>
        </p:txBody>
      </p:sp>
      <p:sp>
        <p:nvSpPr>
          <p:cNvPr id="174" name="mmprod_feedback_7011"/>
          <p:cNvSpPr/>
          <p:nvPr>
            <p:custDataLst>
              <p:tags r:id="rId9"/>
            </p:custDataLst>
          </p:nvPr>
        </p:nvSpPr>
        <p:spPr>
          <a:xfrm>
            <a:off x="2514600" y="5334119"/>
            <a:ext cx="3291840" cy="678895"/>
          </a:xfrm>
          <a:prstGeom prst="rect">
            <a:avLst/>
          </a:prstGeom>
          <a:solidFill>
            <a:srgbClr val="EEEEEE"/>
          </a:solidFill>
          <a:ln w="12700">
            <a:solidFill>
              <a:srgbClr val="969696"/>
            </a:solidFill>
          </a:ln>
          <a:effectLst>
            <a:outerShdw blurRad="63500" dist="71842" dir="2700013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mtClean="0">
                <a:solidFill>
                  <a:srgbClr val="2B333C"/>
                </a:solidFill>
                <a:latin typeface="Calibri"/>
              </a:rPr>
              <a:t>You did not answer this question completely</a:t>
            </a:r>
            <a:endParaRPr lang="en-US">
              <a:solidFill>
                <a:srgbClr val="2B333C"/>
              </a:solidFill>
              <a:latin typeface="Calibri"/>
            </a:endParaRPr>
          </a:p>
        </p:txBody>
      </p:sp>
      <p:sp>
        <p:nvSpPr>
          <p:cNvPr id="175" name="mmprod_feedback_7004"/>
          <p:cNvSpPr/>
          <p:nvPr>
            <p:custDataLst>
              <p:tags r:id="rId10"/>
            </p:custDataLst>
          </p:nvPr>
        </p:nvSpPr>
        <p:spPr>
          <a:xfrm>
            <a:off x="2596896" y="5498711"/>
            <a:ext cx="3291840" cy="678895"/>
          </a:xfrm>
          <a:prstGeom prst="rect">
            <a:avLst/>
          </a:prstGeom>
          <a:solidFill>
            <a:srgbClr val="EEEEEE"/>
          </a:solidFill>
          <a:ln w="12700">
            <a:solidFill>
              <a:srgbClr val="969696"/>
            </a:solidFill>
          </a:ln>
          <a:effectLst>
            <a:outerShdw blurRad="63500" dist="71842" dir="2700013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mtClean="0">
                <a:solidFill>
                  <a:srgbClr val="2B333C"/>
                </a:solidFill>
                <a:latin typeface="Calibri"/>
              </a:rPr>
              <a:t>Em hãy thử lại.</a:t>
            </a:r>
            <a:endParaRPr lang="en-US">
              <a:solidFill>
                <a:srgbClr val="2B333C"/>
              </a:solidFill>
              <a:latin typeface="Calibri"/>
            </a:endParaRPr>
          </a:p>
        </p:txBody>
      </p:sp>
      <p:sp>
        <p:nvSpPr>
          <p:cNvPr id="176" name="mmprod_feedback_7007"/>
          <p:cNvSpPr/>
          <p:nvPr>
            <p:custDataLst>
              <p:tags r:id="rId11"/>
            </p:custDataLst>
          </p:nvPr>
        </p:nvSpPr>
        <p:spPr>
          <a:xfrm>
            <a:off x="5026660" y="4982890"/>
            <a:ext cx="3291840" cy="678894"/>
          </a:xfrm>
          <a:prstGeom prst="rect">
            <a:avLst/>
          </a:prstGeom>
          <a:solidFill>
            <a:srgbClr val="EEEEEE"/>
          </a:solidFill>
          <a:ln w="12700">
            <a:solidFill>
              <a:srgbClr val="969696"/>
            </a:solidFill>
          </a:ln>
          <a:effectLst>
            <a:outerShdw blurRad="63500" dist="71842" dir="2700013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vi-VN" dirty="0" smtClean="0">
                <a:solidFill>
                  <a:srgbClr val="2B333C"/>
                </a:solidFill>
                <a:latin typeface="Calibri"/>
              </a:rPr>
              <a:t>Em hãy hoàn thành câu hỏi trước khi tiếp tục.</a:t>
            </a:r>
            <a:endParaRPr lang="en-US" dirty="0">
              <a:solidFill>
                <a:srgbClr val="2B333C"/>
              </a:solidFill>
              <a:latin typeface="Calibri"/>
            </a:endParaRPr>
          </a:p>
        </p:txBody>
      </p:sp>
      <p:grpSp>
        <p:nvGrpSpPr>
          <p:cNvPr id="179" name="mmprod_Button104"/>
          <p:cNvGrpSpPr/>
          <p:nvPr>
            <p:custDataLst>
              <p:tags r:id="rId12"/>
            </p:custDataLst>
          </p:nvPr>
        </p:nvGrpSpPr>
        <p:grpSpPr>
          <a:xfrm>
            <a:off x="6134100" y="4098178"/>
            <a:ext cx="1145540" cy="407337"/>
            <a:chOff x="6306820" y="5718826"/>
            <a:chExt cx="1145540" cy="407337"/>
          </a:xfrm>
        </p:grpSpPr>
        <p:sp>
          <p:nvSpPr>
            <p:cNvPr id="177" name="mmprod_ButtonShape104"/>
            <p:cNvSpPr/>
            <p:nvPr/>
          </p:nvSpPr>
          <p:spPr>
            <a:xfrm>
              <a:off x="6306820" y="5718826"/>
              <a:ext cx="1145540" cy="407337"/>
            </a:xfrm>
            <a:prstGeom prst="round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smtClean="0">
                  <a:latin typeface="Calibri"/>
                </a:rPr>
                <a:t>Trả lời</a:t>
              </a:r>
              <a:endParaRPr lang="en-US" sz="1400">
                <a:latin typeface="Calibri"/>
              </a:endParaRPr>
            </a:p>
          </p:txBody>
        </p:sp>
        <p:sp>
          <p:nvSpPr>
            <p:cNvPr id="178" name="mmprod_ButtonText105"/>
            <p:cNvSpPr/>
            <p:nvPr>
              <p:custDataLst>
                <p:tags r:id="rId15"/>
              </p:custDataLst>
            </p:nvPr>
          </p:nvSpPr>
          <p:spPr>
            <a:xfrm>
              <a:off x="6332220" y="5744226"/>
              <a:ext cx="1094740" cy="356537"/>
            </a:xfrm>
            <a:prstGeom prst="roundRect">
              <a:avLst/>
            </a:prstGeom>
            <a:ln/>
            <a:extLs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smtClean="0">
                  <a:solidFill>
                    <a:srgbClr val="2B333C"/>
                  </a:solidFill>
                  <a:latin typeface="Calibri"/>
                </a:rPr>
                <a:t>Trả lời</a:t>
              </a:r>
              <a:endParaRPr lang="en-US" sz="1400">
                <a:solidFill>
                  <a:srgbClr val="2B333C"/>
                </a:solidFill>
                <a:latin typeface="Calibri"/>
              </a:endParaRPr>
            </a:p>
          </p:txBody>
        </p:sp>
      </p:grpSp>
      <p:grpSp>
        <p:nvGrpSpPr>
          <p:cNvPr id="182" name="mmprod_Button106"/>
          <p:cNvGrpSpPr/>
          <p:nvPr>
            <p:custDataLst>
              <p:tags r:id="rId13"/>
            </p:custDataLst>
          </p:nvPr>
        </p:nvGrpSpPr>
        <p:grpSpPr>
          <a:xfrm>
            <a:off x="7368540" y="4098178"/>
            <a:ext cx="1145540" cy="407337"/>
            <a:chOff x="7541260" y="5718826"/>
            <a:chExt cx="1145540" cy="407337"/>
          </a:xfrm>
        </p:grpSpPr>
        <p:sp>
          <p:nvSpPr>
            <p:cNvPr id="180" name="mmprod_ButtonShape106"/>
            <p:cNvSpPr/>
            <p:nvPr/>
          </p:nvSpPr>
          <p:spPr>
            <a:xfrm>
              <a:off x="7541260" y="5718826"/>
              <a:ext cx="1145540" cy="407337"/>
            </a:xfrm>
            <a:prstGeom prst="round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smtClean="0">
                  <a:latin typeface="Calibri"/>
                </a:rPr>
                <a:t>Xóa</a:t>
              </a:r>
              <a:endParaRPr lang="en-US" sz="1400">
                <a:latin typeface="Calibri"/>
              </a:endParaRPr>
            </a:p>
          </p:txBody>
        </p:sp>
        <p:sp>
          <p:nvSpPr>
            <p:cNvPr id="181" name="mmprod_ButtonText107"/>
            <p:cNvSpPr/>
            <p:nvPr>
              <p:custDataLst>
                <p:tags r:id="rId14"/>
              </p:custDataLst>
            </p:nvPr>
          </p:nvSpPr>
          <p:spPr>
            <a:xfrm>
              <a:off x="7566660" y="5744226"/>
              <a:ext cx="1094740" cy="356537"/>
            </a:xfrm>
            <a:prstGeom prst="roundRect">
              <a:avLst/>
            </a:prstGeom>
            <a:ln/>
            <a:extLs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smtClean="0">
                  <a:solidFill>
                    <a:srgbClr val="2B333C"/>
                  </a:solidFill>
                  <a:latin typeface="Calibri"/>
                </a:rPr>
                <a:t>Xóa</a:t>
              </a:r>
              <a:endParaRPr lang="en-US" sz="1400">
                <a:solidFill>
                  <a:srgbClr val="2B333C"/>
                </a:solidFill>
                <a:latin typeface="Calibri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096000" y="701672"/>
            <a:ext cx="3285402" cy="2270128"/>
            <a:chOff x="5325198" y="3597272"/>
            <a:chExt cx="3285402" cy="2270128"/>
          </a:xfrm>
        </p:grpSpPr>
        <p:grpSp>
          <p:nvGrpSpPr>
            <p:cNvPr id="49" name="Group 48"/>
            <p:cNvGrpSpPr>
              <a:grpSpLocks/>
            </p:cNvGrpSpPr>
            <p:nvPr/>
          </p:nvGrpSpPr>
          <p:grpSpPr bwMode="auto">
            <a:xfrm>
              <a:off x="6525490" y="4874918"/>
              <a:ext cx="536579" cy="416797"/>
              <a:chOff x="6156158" y="4172351"/>
              <a:chExt cx="536099" cy="416797"/>
            </a:xfrm>
          </p:grpSpPr>
          <p:sp>
            <p:nvSpPr>
              <p:cNvPr id="95" name="Text Box 48"/>
              <p:cNvSpPr txBox="1">
                <a:spLocks noChangeArrowheads="1"/>
              </p:cNvSpPr>
              <p:nvPr/>
            </p:nvSpPr>
            <p:spPr bwMode="auto">
              <a:xfrm>
                <a:off x="6235057" y="4222435"/>
                <a:ext cx="45720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800" b="1" dirty="0">
                    <a:solidFill>
                      <a:srgbClr val="CC0000"/>
                    </a:solidFill>
                    <a:latin typeface="Times New Roman" pitchFamily="18" charset="0"/>
                  </a:rPr>
                  <a:t>I</a:t>
                </a:r>
              </a:p>
            </p:txBody>
          </p:sp>
          <p:sp>
            <p:nvSpPr>
              <p:cNvPr id="96" name="Text Box 49"/>
              <p:cNvSpPr txBox="1">
                <a:spLocks noChangeArrowheads="1"/>
              </p:cNvSpPr>
              <p:nvPr/>
            </p:nvSpPr>
            <p:spPr bwMode="auto">
              <a:xfrm>
                <a:off x="6156158" y="4172351"/>
                <a:ext cx="381000" cy="2031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20000"/>
                  </a:lnSpc>
                  <a:spcBef>
                    <a:spcPct val="10000"/>
                  </a:spcBef>
                </a:pPr>
                <a:r>
                  <a:rPr lang="en-US" sz="3600" b="1">
                    <a:solidFill>
                      <a:srgbClr val="006600"/>
                    </a:solidFill>
                  </a:rPr>
                  <a:t>.</a:t>
                </a:r>
              </a:p>
            </p:txBody>
          </p:sp>
        </p:grpSp>
        <p:grpSp>
          <p:nvGrpSpPr>
            <p:cNvPr id="50" name="Group 99"/>
            <p:cNvGrpSpPr>
              <a:grpSpLocks/>
            </p:cNvGrpSpPr>
            <p:nvPr/>
          </p:nvGrpSpPr>
          <p:grpSpPr bwMode="auto">
            <a:xfrm>
              <a:off x="5325198" y="3597272"/>
              <a:ext cx="3285402" cy="2139665"/>
              <a:chOff x="2369130" y="1981200"/>
              <a:chExt cx="3285402" cy="2139665"/>
            </a:xfrm>
          </p:grpSpPr>
          <p:sp>
            <p:nvSpPr>
              <p:cNvPr id="90" name="Text Box 44"/>
              <p:cNvSpPr txBox="1">
                <a:spLocks noChangeArrowheads="1"/>
              </p:cNvSpPr>
              <p:nvPr/>
            </p:nvSpPr>
            <p:spPr bwMode="auto">
              <a:xfrm>
                <a:off x="3444732" y="1981200"/>
                <a:ext cx="457200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="1" dirty="0">
                    <a:solidFill>
                      <a:srgbClr val="CC0000"/>
                    </a:solidFill>
                    <a:latin typeface=".VnTimeH" pitchFamily="34" charset="0"/>
                  </a:rPr>
                  <a:t>A</a:t>
                </a:r>
              </a:p>
            </p:txBody>
          </p:sp>
          <p:sp>
            <p:nvSpPr>
              <p:cNvPr id="91" name="Text Box 45"/>
              <p:cNvSpPr txBox="1">
                <a:spLocks noChangeArrowheads="1"/>
              </p:cNvSpPr>
              <p:nvPr/>
            </p:nvSpPr>
            <p:spPr bwMode="auto">
              <a:xfrm>
                <a:off x="5197332" y="3680838"/>
                <a:ext cx="457200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="1" dirty="0">
                    <a:solidFill>
                      <a:srgbClr val="CC0000"/>
                    </a:solidFill>
                    <a:latin typeface="Times New Roman" pitchFamily="18" charset="0"/>
                  </a:rPr>
                  <a:t>C</a:t>
                </a:r>
              </a:p>
            </p:txBody>
          </p:sp>
          <p:sp>
            <p:nvSpPr>
              <p:cNvPr id="92" name="Text Box 46"/>
              <p:cNvSpPr txBox="1">
                <a:spLocks noChangeArrowheads="1"/>
              </p:cNvSpPr>
              <p:nvPr/>
            </p:nvSpPr>
            <p:spPr bwMode="auto">
              <a:xfrm>
                <a:off x="2369130" y="3723990"/>
                <a:ext cx="457200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="1" dirty="0">
                    <a:solidFill>
                      <a:srgbClr val="CC0000"/>
                    </a:solidFill>
                    <a:latin typeface="Times New Roman" pitchFamily="18" charset="0"/>
                  </a:rPr>
                  <a:t>B</a:t>
                </a:r>
              </a:p>
            </p:txBody>
          </p:sp>
          <p:sp>
            <p:nvSpPr>
              <p:cNvPr id="93" name="AutoShape 47"/>
              <p:cNvSpPr>
                <a:spLocks noChangeArrowheads="1"/>
              </p:cNvSpPr>
              <p:nvPr/>
            </p:nvSpPr>
            <p:spPr bwMode="auto">
              <a:xfrm>
                <a:off x="2697162" y="2378075"/>
                <a:ext cx="2520950" cy="1524000"/>
              </a:xfrm>
              <a:prstGeom prst="triangle">
                <a:avLst>
                  <a:gd name="adj" fmla="val 36019"/>
                </a:avLst>
              </a:prstGeom>
              <a:noFill/>
              <a:ln w="28575">
                <a:solidFill>
                  <a:srgbClr val="99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" name="Text Box 56"/>
              <p:cNvSpPr txBox="1">
                <a:spLocks noChangeArrowheads="1"/>
              </p:cNvSpPr>
              <p:nvPr/>
            </p:nvSpPr>
            <p:spPr bwMode="auto">
              <a:xfrm>
                <a:off x="4302125" y="3552825"/>
                <a:ext cx="60960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 sz="1800" b="1"/>
              </a:p>
            </p:txBody>
          </p:sp>
        </p:grpSp>
        <p:grpSp>
          <p:nvGrpSpPr>
            <p:cNvPr id="51" name="Group 100"/>
            <p:cNvGrpSpPr>
              <a:grpSpLocks/>
            </p:cNvGrpSpPr>
            <p:nvPr/>
          </p:nvGrpSpPr>
          <p:grpSpPr bwMode="auto">
            <a:xfrm>
              <a:off x="5688149" y="4362447"/>
              <a:ext cx="2072273" cy="1144587"/>
              <a:chOff x="2743200" y="2747209"/>
              <a:chExt cx="2072363" cy="1145347"/>
            </a:xfrm>
          </p:grpSpPr>
          <p:grpSp>
            <p:nvGrpSpPr>
              <p:cNvPr id="80" name="Group 93"/>
              <p:cNvGrpSpPr>
                <a:grpSpLocks/>
              </p:cNvGrpSpPr>
              <p:nvPr/>
            </p:nvGrpSpPr>
            <p:grpSpPr bwMode="auto">
              <a:xfrm>
                <a:off x="2743200" y="3028950"/>
                <a:ext cx="1579562" cy="863606"/>
                <a:chOff x="6361113" y="2803525"/>
                <a:chExt cx="1579562" cy="863606"/>
              </a:xfrm>
            </p:grpSpPr>
            <p:sp>
              <p:nvSpPr>
                <p:cNvPr id="83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6361113" y="2803525"/>
                  <a:ext cx="1579562" cy="850900"/>
                </a:xfrm>
                <a:prstGeom prst="line">
                  <a:avLst/>
                </a:prstGeom>
                <a:noFill/>
                <a:ln w="28575" cap="rnd">
                  <a:solidFill>
                    <a:srgbClr val="FF33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84" name="Group 96"/>
                <p:cNvGrpSpPr>
                  <a:grpSpLocks/>
                </p:cNvGrpSpPr>
                <p:nvPr/>
              </p:nvGrpSpPr>
              <p:grpSpPr bwMode="auto">
                <a:xfrm>
                  <a:off x="6513534" y="3336930"/>
                  <a:ext cx="304801" cy="330201"/>
                  <a:chOff x="4045" y="2256"/>
                  <a:chExt cx="192" cy="208"/>
                </a:xfrm>
              </p:grpSpPr>
              <p:grpSp>
                <p:nvGrpSpPr>
                  <p:cNvPr id="85" name="Group 32"/>
                  <p:cNvGrpSpPr>
                    <a:grpSpLocks/>
                  </p:cNvGrpSpPr>
                  <p:nvPr/>
                </p:nvGrpSpPr>
                <p:grpSpPr bwMode="auto">
                  <a:xfrm rot="-283249">
                    <a:off x="4045" y="2271"/>
                    <a:ext cx="192" cy="193"/>
                    <a:chOff x="4022" y="3478"/>
                    <a:chExt cx="230" cy="248"/>
                  </a:xfrm>
                </p:grpSpPr>
                <p:sp>
                  <p:nvSpPr>
                    <p:cNvPr id="88" name="Freeform 33"/>
                    <p:cNvSpPr>
                      <a:spLocks/>
                    </p:cNvSpPr>
                    <p:nvPr/>
                  </p:nvSpPr>
                  <p:spPr bwMode="auto">
                    <a:xfrm rot="-9181218" flipH="1" flipV="1">
                      <a:off x="4108" y="3614"/>
                      <a:ext cx="144" cy="112"/>
                    </a:xfrm>
                    <a:custGeom>
                      <a:avLst/>
                      <a:gdLst>
                        <a:gd name="T0" fmla="*/ 0 w 144"/>
                        <a:gd name="T1" fmla="*/ 16 h 112"/>
                        <a:gd name="T2" fmla="*/ 96 w 144"/>
                        <a:gd name="T3" fmla="*/ 16 h 112"/>
                        <a:gd name="T4" fmla="*/ 144 w 144"/>
                        <a:gd name="T5" fmla="*/ 112 h 112"/>
                        <a:gd name="T6" fmla="*/ 0 60000 65536"/>
                        <a:gd name="T7" fmla="*/ 0 60000 65536"/>
                        <a:gd name="T8" fmla="*/ 0 60000 65536"/>
                        <a:gd name="T9" fmla="*/ 0 w 144"/>
                        <a:gd name="T10" fmla="*/ 0 h 112"/>
                        <a:gd name="T11" fmla="*/ 144 w 144"/>
                        <a:gd name="T12" fmla="*/ 112 h 112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144" h="112">
                          <a:moveTo>
                            <a:pt x="0" y="16"/>
                          </a:moveTo>
                          <a:cubicBezTo>
                            <a:pt x="36" y="8"/>
                            <a:pt x="72" y="0"/>
                            <a:pt x="96" y="16"/>
                          </a:cubicBezTo>
                          <a:cubicBezTo>
                            <a:pt x="120" y="32"/>
                            <a:pt x="132" y="72"/>
                            <a:pt x="144" y="112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FF33CC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9" name="Freeform 34"/>
                    <p:cNvSpPr>
                      <a:spLocks/>
                    </p:cNvSpPr>
                    <p:nvPr/>
                  </p:nvSpPr>
                  <p:spPr bwMode="auto">
                    <a:xfrm rot="1240465">
                      <a:off x="4022" y="3478"/>
                      <a:ext cx="144" cy="112"/>
                    </a:xfrm>
                    <a:custGeom>
                      <a:avLst/>
                      <a:gdLst>
                        <a:gd name="T0" fmla="*/ 0 w 144"/>
                        <a:gd name="T1" fmla="*/ 16 h 112"/>
                        <a:gd name="T2" fmla="*/ 96 w 144"/>
                        <a:gd name="T3" fmla="*/ 16 h 112"/>
                        <a:gd name="T4" fmla="*/ 144 w 144"/>
                        <a:gd name="T5" fmla="*/ 112 h 112"/>
                        <a:gd name="T6" fmla="*/ 0 60000 65536"/>
                        <a:gd name="T7" fmla="*/ 0 60000 65536"/>
                        <a:gd name="T8" fmla="*/ 0 60000 65536"/>
                        <a:gd name="T9" fmla="*/ 0 w 144"/>
                        <a:gd name="T10" fmla="*/ 0 h 112"/>
                        <a:gd name="T11" fmla="*/ 144 w 144"/>
                        <a:gd name="T12" fmla="*/ 112 h 112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144" h="112">
                          <a:moveTo>
                            <a:pt x="0" y="16"/>
                          </a:moveTo>
                          <a:cubicBezTo>
                            <a:pt x="36" y="8"/>
                            <a:pt x="72" y="0"/>
                            <a:pt x="96" y="16"/>
                          </a:cubicBezTo>
                          <a:cubicBezTo>
                            <a:pt x="120" y="32"/>
                            <a:pt x="132" y="72"/>
                            <a:pt x="144" y="112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FF33CC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86" name="Line 35"/>
                  <p:cNvSpPr>
                    <a:spLocks noChangeShapeType="1"/>
                  </p:cNvSpPr>
                  <p:nvPr/>
                </p:nvSpPr>
                <p:spPr bwMode="auto">
                  <a:xfrm rot="1095680" flipH="1">
                    <a:off x="4191" y="2383"/>
                    <a:ext cx="44" cy="31"/>
                  </a:xfrm>
                  <a:prstGeom prst="line">
                    <a:avLst/>
                  </a:prstGeom>
                  <a:noFill/>
                  <a:ln w="19050">
                    <a:solidFill>
                      <a:srgbClr val="FF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7" name="Line 95"/>
                  <p:cNvSpPr>
                    <a:spLocks noChangeShapeType="1"/>
                  </p:cNvSpPr>
                  <p:nvPr/>
                </p:nvSpPr>
                <p:spPr bwMode="auto">
                  <a:xfrm rot="19983395" flipH="1">
                    <a:off x="4084" y="2256"/>
                    <a:ext cx="44" cy="31"/>
                  </a:xfrm>
                  <a:prstGeom prst="line">
                    <a:avLst/>
                  </a:prstGeom>
                  <a:noFill/>
                  <a:ln w="19050">
                    <a:solidFill>
                      <a:srgbClr val="FF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82" name="Text Box 98"/>
              <p:cNvSpPr txBox="1">
                <a:spLocks noChangeArrowheads="1"/>
              </p:cNvSpPr>
              <p:nvPr/>
            </p:nvSpPr>
            <p:spPr bwMode="auto">
              <a:xfrm>
                <a:off x="4282163" y="2747209"/>
                <a:ext cx="533400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="1" dirty="0">
                    <a:solidFill>
                      <a:srgbClr val="CC0000"/>
                    </a:solidFill>
                    <a:latin typeface="Times New Roman" pitchFamily="18" charset="0"/>
                  </a:rPr>
                  <a:t>E</a:t>
                </a:r>
              </a:p>
            </p:txBody>
          </p:sp>
        </p:grpSp>
        <p:grpSp>
          <p:nvGrpSpPr>
            <p:cNvPr id="52" name="Group 103"/>
            <p:cNvGrpSpPr>
              <a:grpSpLocks/>
            </p:cNvGrpSpPr>
            <p:nvPr/>
          </p:nvGrpSpPr>
          <p:grpSpPr bwMode="auto">
            <a:xfrm>
              <a:off x="5812271" y="4490455"/>
              <a:ext cx="2346037" cy="1021336"/>
              <a:chOff x="2844921" y="2860638"/>
              <a:chExt cx="2345954" cy="1020884"/>
            </a:xfrm>
          </p:grpSpPr>
          <p:grpSp>
            <p:nvGrpSpPr>
              <p:cNvPr id="66" name="Group 94"/>
              <p:cNvGrpSpPr>
                <a:grpSpLocks/>
              </p:cNvGrpSpPr>
              <p:nvPr/>
            </p:nvGrpSpPr>
            <p:grpSpPr bwMode="auto">
              <a:xfrm>
                <a:off x="3176338" y="3132222"/>
                <a:ext cx="2014537" cy="749300"/>
                <a:chOff x="6797675" y="2905125"/>
                <a:chExt cx="2014537" cy="749300"/>
              </a:xfrm>
            </p:grpSpPr>
            <p:sp>
              <p:nvSpPr>
                <p:cNvPr id="68" name="Line 43"/>
                <p:cNvSpPr>
                  <a:spLocks noChangeShapeType="1"/>
                </p:cNvSpPr>
                <p:nvPr/>
              </p:nvSpPr>
              <p:spPr bwMode="auto">
                <a:xfrm>
                  <a:off x="6797675" y="2905125"/>
                  <a:ext cx="2014537" cy="742950"/>
                </a:xfrm>
                <a:prstGeom prst="line">
                  <a:avLst/>
                </a:prstGeom>
                <a:noFill/>
                <a:ln w="28575" cap="rnd">
                  <a:solidFill>
                    <a:srgbClr val="666633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69" name="Group 97"/>
                <p:cNvGrpSpPr>
                  <a:grpSpLocks/>
                </p:cNvGrpSpPr>
                <p:nvPr/>
              </p:nvGrpSpPr>
              <p:grpSpPr bwMode="auto">
                <a:xfrm>
                  <a:off x="8374118" y="3349625"/>
                  <a:ext cx="152401" cy="304800"/>
                  <a:chOff x="5217" y="2264"/>
                  <a:chExt cx="96" cy="192"/>
                </a:xfrm>
              </p:grpSpPr>
              <p:grpSp>
                <p:nvGrpSpPr>
                  <p:cNvPr id="70" name="Group 50"/>
                  <p:cNvGrpSpPr>
                    <a:grpSpLocks/>
                  </p:cNvGrpSpPr>
                  <p:nvPr/>
                </p:nvGrpSpPr>
                <p:grpSpPr bwMode="auto">
                  <a:xfrm>
                    <a:off x="5217" y="2264"/>
                    <a:ext cx="96" cy="192"/>
                    <a:chOff x="3296" y="2256"/>
                    <a:chExt cx="96" cy="192"/>
                  </a:xfrm>
                </p:grpSpPr>
                <p:grpSp>
                  <p:nvGrpSpPr>
                    <p:cNvPr id="73" name="Group 5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12" y="2256"/>
                      <a:ext cx="80" cy="192"/>
                      <a:chOff x="3312" y="2256"/>
                      <a:chExt cx="80" cy="192"/>
                    </a:xfrm>
                  </p:grpSpPr>
                  <p:sp>
                    <p:nvSpPr>
                      <p:cNvPr id="78" name="Freeform 52"/>
                      <p:cNvSpPr>
                        <a:spLocks/>
                      </p:cNvSpPr>
                      <p:nvPr/>
                    </p:nvSpPr>
                    <p:spPr bwMode="auto">
                      <a:xfrm rot="392778">
                        <a:off x="3312" y="2352"/>
                        <a:ext cx="48" cy="96"/>
                      </a:xfrm>
                      <a:custGeom>
                        <a:avLst/>
                        <a:gdLst>
                          <a:gd name="T0" fmla="*/ 48 w 48"/>
                          <a:gd name="T1" fmla="*/ 0 h 96"/>
                          <a:gd name="T2" fmla="*/ 0 w 48"/>
                          <a:gd name="T3" fmla="*/ 48 h 96"/>
                          <a:gd name="T4" fmla="*/ 48 w 48"/>
                          <a:gd name="T5" fmla="*/ 96 h 96"/>
                          <a:gd name="T6" fmla="*/ 0 60000 65536"/>
                          <a:gd name="T7" fmla="*/ 0 60000 65536"/>
                          <a:gd name="T8" fmla="*/ 0 60000 65536"/>
                          <a:gd name="T9" fmla="*/ 0 w 48"/>
                          <a:gd name="T10" fmla="*/ 0 h 96"/>
                          <a:gd name="T11" fmla="*/ 48 w 48"/>
                          <a:gd name="T12" fmla="*/ 96 h 9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48" h="96">
                            <a:moveTo>
                              <a:pt x="48" y="0"/>
                            </a:moveTo>
                            <a:cubicBezTo>
                              <a:pt x="24" y="16"/>
                              <a:pt x="0" y="32"/>
                              <a:pt x="0" y="48"/>
                            </a:cubicBezTo>
                            <a:cubicBezTo>
                              <a:pt x="0" y="64"/>
                              <a:pt x="24" y="80"/>
                              <a:pt x="48" y="96"/>
                            </a:cubicBezTo>
                          </a:path>
                        </a:pathLst>
                      </a:custGeom>
                      <a:noFill/>
                      <a:ln w="12700">
                        <a:solidFill>
                          <a:srgbClr val="008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9" name="Freeform 53"/>
                      <p:cNvSpPr>
                        <a:spLocks/>
                      </p:cNvSpPr>
                      <p:nvPr/>
                    </p:nvSpPr>
                    <p:spPr bwMode="auto">
                      <a:xfrm rot="2088888">
                        <a:off x="3344" y="2256"/>
                        <a:ext cx="48" cy="96"/>
                      </a:xfrm>
                      <a:custGeom>
                        <a:avLst/>
                        <a:gdLst>
                          <a:gd name="T0" fmla="*/ 48 w 48"/>
                          <a:gd name="T1" fmla="*/ 0 h 96"/>
                          <a:gd name="T2" fmla="*/ 0 w 48"/>
                          <a:gd name="T3" fmla="*/ 48 h 96"/>
                          <a:gd name="T4" fmla="*/ 48 w 48"/>
                          <a:gd name="T5" fmla="*/ 96 h 96"/>
                          <a:gd name="T6" fmla="*/ 0 60000 65536"/>
                          <a:gd name="T7" fmla="*/ 0 60000 65536"/>
                          <a:gd name="T8" fmla="*/ 0 60000 65536"/>
                          <a:gd name="T9" fmla="*/ 0 w 48"/>
                          <a:gd name="T10" fmla="*/ 0 h 96"/>
                          <a:gd name="T11" fmla="*/ 48 w 48"/>
                          <a:gd name="T12" fmla="*/ 96 h 9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48" h="96">
                            <a:moveTo>
                              <a:pt x="48" y="0"/>
                            </a:moveTo>
                            <a:cubicBezTo>
                              <a:pt x="24" y="16"/>
                              <a:pt x="0" y="32"/>
                              <a:pt x="0" y="48"/>
                            </a:cubicBezTo>
                            <a:cubicBezTo>
                              <a:pt x="0" y="64"/>
                              <a:pt x="24" y="80"/>
                              <a:pt x="48" y="96"/>
                            </a:cubicBezTo>
                          </a:path>
                        </a:pathLst>
                      </a:custGeom>
                      <a:noFill/>
                      <a:ln w="12700">
                        <a:solidFill>
                          <a:srgbClr val="008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76" name="Line 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328" y="2268"/>
                      <a:ext cx="48" cy="48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8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7" name="Line 55"/>
                    <p:cNvSpPr>
                      <a:spLocks noChangeShapeType="1"/>
                    </p:cNvSpPr>
                    <p:nvPr/>
                  </p:nvSpPr>
                  <p:spPr bwMode="auto">
                    <a:xfrm rot="8115307">
                      <a:off x="3296" y="2372"/>
                      <a:ext cx="48" cy="48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8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71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5232" y="2292"/>
                    <a:ext cx="72" cy="6"/>
                  </a:xfrm>
                  <a:prstGeom prst="line">
                    <a:avLst/>
                  </a:prstGeom>
                  <a:noFill/>
                  <a:ln w="12700">
                    <a:solidFill>
                      <a:srgbClr val="008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2" name="Line 61"/>
                  <p:cNvSpPr>
                    <a:spLocks noChangeShapeType="1"/>
                  </p:cNvSpPr>
                  <p:nvPr/>
                </p:nvSpPr>
                <p:spPr bwMode="auto">
                  <a:xfrm rot="2922411">
                    <a:off x="5199" y="2400"/>
                    <a:ext cx="72" cy="6"/>
                  </a:xfrm>
                  <a:prstGeom prst="line">
                    <a:avLst/>
                  </a:prstGeom>
                  <a:noFill/>
                  <a:ln w="12700">
                    <a:solidFill>
                      <a:srgbClr val="008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67" name="Text Box 99"/>
              <p:cNvSpPr txBox="1">
                <a:spLocks noChangeArrowheads="1"/>
              </p:cNvSpPr>
              <p:nvPr/>
            </p:nvSpPr>
            <p:spPr bwMode="auto">
              <a:xfrm>
                <a:off x="2844921" y="2860638"/>
                <a:ext cx="457200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="1" dirty="0">
                    <a:solidFill>
                      <a:srgbClr val="CC0000"/>
                    </a:solidFill>
                    <a:latin typeface="Times New Roman" pitchFamily="18" charset="0"/>
                  </a:rPr>
                  <a:t>F</a:t>
                </a:r>
              </a:p>
            </p:txBody>
          </p:sp>
        </p:grpSp>
        <p:grpSp>
          <p:nvGrpSpPr>
            <p:cNvPr id="53" name="Group 105"/>
            <p:cNvGrpSpPr>
              <a:grpSpLocks/>
            </p:cNvGrpSpPr>
            <p:nvPr/>
          </p:nvGrpSpPr>
          <p:grpSpPr bwMode="auto">
            <a:xfrm>
              <a:off x="5953268" y="4208750"/>
              <a:ext cx="1460790" cy="1658650"/>
              <a:chOff x="2999874" y="2596269"/>
              <a:chExt cx="1461306" cy="1658732"/>
            </a:xfrm>
          </p:grpSpPr>
          <p:grpSp>
            <p:nvGrpSpPr>
              <p:cNvPr id="56" name="Group 96"/>
              <p:cNvGrpSpPr>
                <a:grpSpLocks/>
              </p:cNvGrpSpPr>
              <p:nvPr/>
            </p:nvGrpSpPr>
            <p:grpSpPr bwMode="auto">
              <a:xfrm>
                <a:off x="3168316" y="2824113"/>
                <a:ext cx="1013618" cy="1084263"/>
                <a:chOff x="6812757" y="2590800"/>
                <a:chExt cx="1013618" cy="1084263"/>
              </a:xfrm>
            </p:grpSpPr>
            <p:sp>
              <p:nvSpPr>
                <p:cNvPr id="60" name="Rectangle 68"/>
                <p:cNvSpPr>
                  <a:spLocks noChangeArrowheads="1"/>
                </p:cNvSpPr>
                <p:nvPr/>
              </p:nvSpPr>
              <p:spPr bwMode="auto">
                <a:xfrm rot="2465759">
                  <a:off x="7750175" y="2684463"/>
                  <a:ext cx="76200" cy="76200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Rectangle 69"/>
                <p:cNvSpPr>
                  <a:spLocks noChangeArrowheads="1"/>
                </p:cNvSpPr>
                <p:nvPr/>
              </p:nvSpPr>
              <p:spPr bwMode="auto">
                <a:xfrm rot="5400000">
                  <a:off x="7364413" y="3575568"/>
                  <a:ext cx="76200" cy="76200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Rectangle 70"/>
                <p:cNvSpPr>
                  <a:spLocks noChangeArrowheads="1"/>
                </p:cNvSpPr>
                <p:nvPr/>
              </p:nvSpPr>
              <p:spPr bwMode="auto">
                <a:xfrm rot="1757482">
                  <a:off x="6841801" y="2808288"/>
                  <a:ext cx="76200" cy="76200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72"/>
                <p:cNvSpPr>
                  <a:spLocks noChangeShapeType="1"/>
                </p:cNvSpPr>
                <p:nvPr/>
              </p:nvSpPr>
              <p:spPr bwMode="auto">
                <a:xfrm>
                  <a:off x="7366000" y="3109913"/>
                  <a:ext cx="0" cy="565150"/>
                </a:xfrm>
                <a:prstGeom prst="line">
                  <a:avLst/>
                </a:prstGeom>
                <a:noFill/>
                <a:ln w="1905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" name="Line 73"/>
                <p:cNvSpPr>
                  <a:spLocks noChangeShapeType="1"/>
                </p:cNvSpPr>
                <p:nvPr/>
              </p:nvSpPr>
              <p:spPr bwMode="auto">
                <a:xfrm rot="-8198503">
                  <a:off x="7570788" y="2590800"/>
                  <a:ext cx="1587" cy="609600"/>
                </a:xfrm>
                <a:prstGeom prst="line">
                  <a:avLst/>
                </a:prstGeom>
                <a:noFill/>
                <a:ln w="1905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" name="Line 74"/>
                <p:cNvSpPr>
                  <a:spLocks noChangeShapeType="1"/>
                </p:cNvSpPr>
                <p:nvPr/>
              </p:nvSpPr>
              <p:spPr bwMode="auto">
                <a:xfrm rot="-3401334">
                  <a:off x="7116763" y="2646363"/>
                  <a:ext cx="1588" cy="609600"/>
                </a:xfrm>
                <a:prstGeom prst="line">
                  <a:avLst/>
                </a:prstGeom>
                <a:noFill/>
                <a:ln w="1905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7" name="Rectangle 124"/>
              <p:cNvSpPr>
                <a:spLocks noChangeArrowheads="1"/>
              </p:cNvSpPr>
              <p:nvPr/>
            </p:nvSpPr>
            <p:spPr bwMode="auto">
              <a:xfrm>
                <a:off x="3561348" y="3858126"/>
                <a:ext cx="381000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="1">
                    <a:solidFill>
                      <a:srgbClr val="666633"/>
                    </a:solidFill>
                  </a:rPr>
                  <a:t>H</a:t>
                </a:r>
              </a:p>
            </p:txBody>
          </p:sp>
          <p:sp>
            <p:nvSpPr>
              <p:cNvPr id="58" name="Rectangle 125"/>
              <p:cNvSpPr>
                <a:spLocks noChangeArrowheads="1"/>
              </p:cNvSpPr>
              <p:nvPr/>
            </p:nvSpPr>
            <p:spPr bwMode="auto">
              <a:xfrm>
                <a:off x="4080179" y="2596269"/>
                <a:ext cx="381001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="1">
                    <a:solidFill>
                      <a:srgbClr val="666633"/>
                    </a:solidFill>
                  </a:rPr>
                  <a:t>K</a:t>
                </a:r>
              </a:p>
            </p:txBody>
          </p:sp>
          <p:sp>
            <p:nvSpPr>
              <p:cNvPr id="59" name="Rectangle 126"/>
              <p:cNvSpPr>
                <a:spLocks noChangeArrowheads="1"/>
              </p:cNvSpPr>
              <p:nvPr/>
            </p:nvSpPr>
            <p:spPr bwMode="auto">
              <a:xfrm>
                <a:off x="2999874" y="2687052"/>
                <a:ext cx="354012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="1">
                    <a:solidFill>
                      <a:srgbClr val="666633"/>
                    </a:solidFill>
                  </a:rPr>
                  <a:t>L</a:t>
                </a:r>
              </a:p>
            </p:txBody>
          </p:sp>
        </p:grpSp>
        <p:sp>
          <p:nvSpPr>
            <p:cNvPr id="55" name="Text Box 151"/>
            <p:cNvSpPr txBox="1">
              <a:spLocks noChangeArrowheads="1"/>
            </p:cNvSpPr>
            <p:nvPr/>
          </p:nvSpPr>
          <p:spPr bwMode="auto">
            <a:xfrm>
              <a:off x="6697805" y="4586285"/>
              <a:ext cx="45720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18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60559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 animBg="1" autoUpdateAnimBg="0"/>
      <p:bldP spid="170" grpId="0" animBg="1" autoUpdateAnimBg="0"/>
      <p:bldP spid="171" grpId="0" animBg="1" autoUpdateAnimBg="0"/>
      <p:bldP spid="172" grpId="0" animBg="1" autoUpdateAnimBg="0"/>
      <p:bldP spid="173" grpId="0" animBg="1" autoUpdateAnimBg="0"/>
      <p:bldP spid="174" grpId="0" animBg="1" autoUpdateAnimBg="0"/>
      <p:bldP spid="175" grpId="0" animBg="1" autoUpdateAnimBg="0"/>
      <p:bldP spid="176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55894025"/>
              </p:ext>
            </p:extLst>
          </p:nvPr>
        </p:nvGraphicFramePr>
        <p:xfrm>
          <a:off x="2870200" y="23622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name="Equation" r:id="rId4" imgW="914400" imgH="198720" progId="Equation.DSMT4">
                  <p:embed/>
                </p:oleObj>
              </mc:Choice>
              <mc:Fallback>
                <p:oleObj name="Equation" r:id="rId4" imgW="914400" imgH="19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70200" y="23622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6906490" y="2344446"/>
            <a:ext cx="536579" cy="416797"/>
            <a:chOff x="6156158" y="4172351"/>
            <a:chExt cx="536099" cy="416797"/>
          </a:xfrm>
        </p:grpSpPr>
        <p:sp>
          <p:nvSpPr>
            <p:cNvPr id="22" name="Text Box 48"/>
            <p:cNvSpPr txBox="1">
              <a:spLocks noChangeArrowheads="1"/>
            </p:cNvSpPr>
            <p:nvPr/>
          </p:nvSpPr>
          <p:spPr bwMode="auto">
            <a:xfrm>
              <a:off x="6235057" y="4222435"/>
              <a:ext cx="4572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 b="1" dirty="0">
                  <a:solidFill>
                    <a:srgbClr val="CC0000"/>
                  </a:solidFill>
                  <a:latin typeface="Times New Roman" pitchFamily="18" charset="0"/>
                </a:rPr>
                <a:t>I</a:t>
              </a:r>
            </a:p>
          </p:txBody>
        </p:sp>
        <p:sp>
          <p:nvSpPr>
            <p:cNvPr id="23" name="Text Box 49"/>
            <p:cNvSpPr txBox="1">
              <a:spLocks noChangeArrowheads="1"/>
            </p:cNvSpPr>
            <p:nvPr/>
          </p:nvSpPr>
          <p:spPr bwMode="auto">
            <a:xfrm>
              <a:off x="6156158" y="4172351"/>
              <a:ext cx="3810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20000"/>
                </a:lnSpc>
                <a:spcBef>
                  <a:spcPct val="10000"/>
                </a:spcBef>
              </a:pPr>
              <a:r>
                <a:rPr lang="en-US" sz="3600" b="1">
                  <a:solidFill>
                    <a:srgbClr val="006600"/>
                  </a:solidFill>
                </a:rPr>
                <a:t>.</a:t>
              </a:r>
            </a:p>
          </p:txBody>
        </p:sp>
      </p:grpSp>
      <p:grpSp>
        <p:nvGrpSpPr>
          <p:cNvPr id="24" name="Group 99"/>
          <p:cNvGrpSpPr>
            <a:grpSpLocks/>
          </p:cNvGrpSpPr>
          <p:nvPr/>
        </p:nvGrpSpPr>
        <p:grpSpPr bwMode="auto">
          <a:xfrm>
            <a:off x="5706198" y="1066800"/>
            <a:ext cx="3285402" cy="2139665"/>
            <a:chOff x="2369130" y="1981200"/>
            <a:chExt cx="3285402" cy="2139665"/>
          </a:xfrm>
        </p:grpSpPr>
        <p:sp>
          <p:nvSpPr>
            <p:cNvPr id="25" name="Text Box 44"/>
            <p:cNvSpPr txBox="1">
              <a:spLocks noChangeArrowheads="1"/>
            </p:cNvSpPr>
            <p:nvPr/>
          </p:nvSpPr>
          <p:spPr bwMode="auto">
            <a:xfrm>
              <a:off x="3444732" y="1981200"/>
              <a:ext cx="4572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 dirty="0">
                  <a:solidFill>
                    <a:srgbClr val="CC0000"/>
                  </a:solidFill>
                  <a:latin typeface=".VnTimeH" pitchFamily="34" charset="0"/>
                </a:rPr>
                <a:t>A</a:t>
              </a:r>
            </a:p>
          </p:txBody>
        </p:sp>
        <p:sp>
          <p:nvSpPr>
            <p:cNvPr id="26" name="Text Box 45"/>
            <p:cNvSpPr txBox="1">
              <a:spLocks noChangeArrowheads="1"/>
            </p:cNvSpPr>
            <p:nvPr/>
          </p:nvSpPr>
          <p:spPr bwMode="auto">
            <a:xfrm>
              <a:off x="5197332" y="3680838"/>
              <a:ext cx="4572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 dirty="0">
                  <a:solidFill>
                    <a:srgbClr val="CC0000"/>
                  </a:solidFill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27" name="Text Box 46"/>
            <p:cNvSpPr txBox="1">
              <a:spLocks noChangeArrowheads="1"/>
            </p:cNvSpPr>
            <p:nvPr/>
          </p:nvSpPr>
          <p:spPr bwMode="auto">
            <a:xfrm>
              <a:off x="2369130" y="3723990"/>
              <a:ext cx="4572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 dirty="0">
                  <a:solidFill>
                    <a:srgbClr val="CC0000"/>
                  </a:solidFill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28" name="AutoShape 47"/>
            <p:cNvSpPr>
              <a:spLocks noChangeArrowheads="1"/>
            </p:cNvSpPr>
            <p:nvPr/>
          </p:nvSpPr>
          <p:spPr bwMode="auto">
            <a:xfrm>
              <a:off x="2697162" y="2378075"/>
              <a:ext cx="2520950" cy="1524000"/>
            </a:xfrm>
            <a:prstGeom prst="triangle">
              <a:avLst>
                <a:gd name="adj" fmla="val 36019"/>
              </a:avLst>
            </a:prstGeom>
            <a:noFill/>
            <a:ln w="28575">
              <a:solidFill>
                <a:srgbClr val="99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Text Box 56"/>
            <p:cNvSpPr txBox="1">
              <a:spLocks noChangeArrowheads="1"/>
            </p:cNvSpPr>
            <p:nvPr/>
          </p:nvSpPr>
          <p:spPr bwMode="auto">
            <a:xfrm>
              <a:off x="4302125" y="3552825"/>
              <a:ext cx="6096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1800" b="1"/>
            </a:p>
          </p:txBody>
        </p:sp>
      </p:grpSp>
      <p:grpSp>
        <p:nvGrpSpPr>
          <p:cNvPr id="30" name="Group 100"/>
          <p:cNvGrpSpPr>
            <a:grpSpLocks/>
          </p:cNvGrpSpPr>
          <p:nvPr/>
        </p:nvGrpSpPr>
        <p:grpSpPr bwMode="auto">
          <a:xfrm>
            <a:off x="6069149" y="1831975"/>
            <a:ext cx="2072273" cy="1144587"/>
            <a:chOff x="2743200" y="2747209"/>
            <a:chExt cx="2072363" cy="1145347"/>
          </a:xfrm>
        </p:grpSpPr>
        <p:grpSp>
          <p:nvGrpSpPr>
            <p:cNvPr id="31" name="Group 93"/>
            <p:cNvGrpSpPr>
              <a:grpSpLocks/>
            </p:cNvGrpSpPr>
            <p:nvPr/>
          </p:nvGrpSpPr>
          <p:grpSpPr bwMode="auto">
            <a:xfrm>
              <a:off x="2743200" y="3028950"/>
              <a:ext cx="1579562" cy="863606"/>
              <a:chOff x="6361113" y="2803525"/>
              <a:chExt cx="1579562" cy="863606"/>
            </a:xfrm>
          </p:grpSpPr>
          <p:sp>
            <p:nvSpPr>
              <p:cNvPr id="33" name="Line 42"/>
              <p:cNvSpPr>
                <a:spLocks noChangeShapeType="1"/>
              </p:cNvSpPr>
              <p:nvPr/>
            </p:nvSpPr>
            <p:spPr bwMode="auto">
              <a:xfrm flipV="1">
                <a:off x="6361113" y="2803525"/>
                <a:ext cx="1579562" cy="850900"/>
              </a:xfrm>
              <a:prstGeom prst="line">
                <a:avLst/>
              </a:prstGeom>
              <a:noFill/>
              <a:ln w="28575" cap="rnd">
                <a:solidFill>
                  <a:srgbClr val="FF33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4" name="Group 96"/>
              <p:cNvGrpSpPr>
                <a:grpSpLocks/>
              </p:cNvGrpSpPr>
              <p:nvPr/>
            </p:nvGrpSpPr>
            <p:grpSpPr bwMode="auto">
              <a:xfrm>
                <a:off x="6513534" y="3336930"/>
                <a:ext cx="304801" cy="330201"/>
                <a:chOff x="4045" y="2256"/>
                <a:chExt cx="192" cy="208"/>
              </a:xfrm>
            </p:grpSpPr>
            <p:grpSp>
              <p:nvGrpSpPr>
                <p:cNvPr id="35" name="Group 32"/>
                <p:cNvGrpSpPr>
                  <a:grpSpLocks/>
                </p:cNvGrpSpPr>
                <p:nvPr/>
              </p:nvGrpSpPr>
              <p:grpSpPr bwMode="auto">
                <a:xfrm rot="-283249">
                  <a:off x="4045" y="2271"/>
                  <a:ext cx="192" cy="193"/>
                  <a:chOff x="4022" y="3478"/>
                  <a:chExt cx="230" cy="248"/>
                </a:xfrm>
              </p:grpSpPr>
              <p:sp>
                <p:nvSpPr>
                  <p:cNvPr id="38" name="Freeform 33"/>
                  <p:cNvSpPr>
                    <a:spLocks/>
                  </p:cNvSpPr>
                  <p:nvPr/>
                </p:nvSpPr>
                <p:spPr bwMode="auto">
                  <a:xfrm rot="-9181218" flipH="1" flipV="1">
                    <a:off x="4108" y="3614"/>
                    <a:ext cx="144" cy="112"/>
                  </a:xfrm>
                  <a:custGeom>
                    <a:avLst/>
                    <a:gdLst>
                      <a:gd name="T0" fmla="*/ 0 w 144"/>
                      <a:gd name="T1" fmla="*/ 16 h 112"/>
                      <a:gd name="T2" fmla="*/ 96 w 144"/>
                      <a:gd name="T3" fmla="*/ 16 h 112"/>
                      <a:gd name="T4" fmla="*/ 144 w 144"/>
                      <a:gd name="T5" fmla="*/ 112 h 112"/>
                      <a:gd name="T6" fmla="*/ 0 60000 65536"/>
                      <a:gd name="T7" fmla="*/ 0 60000 65536"/>
                      <a:gd name="T8" fmla="*/ 0 60000 65536"/>
                      <a:gd name="T9" fmla="*/ 0 w 144"/>
                      <a:gd name="T10" fmla="*/ 0 h 112"/>
                      <a:gd name="T11" fmla="*/ 144 w 144"/>
                      <a:gd name="T12" fmla="*/ 112 h 11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44" h="112">
                        <a:moveTo>
                          <a:pt x="0" y="16"/>
                        </a:moveTo>
                        <a:cubicBezTo>
                          <a:pt x="36" y="8"/>
                          <a:pt x="72" y="0"/>
                          <a:pt x="96" y="16"/>
                        </a:cubicBezTo>
                        <a:cubicBezTo>
                          <a:pt x="120" y="32"/>
                          <a:pt x="132" y="72"/>
                          <a:pt x="144" y="112"/>
                        </a:cubicBezTo>
                      </a:path>
                    </a:pathLst>
                  </a:custGeom>
                  <a:noFill/>
                  <a:ln w="19050">
                    <a:solidFill>
                      <a:srgbClr val="FF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" name="Freeform 34"/>
                  <p:cNvSpPr>
                    <a:spLocks/>
                  </p:cNvSpPr>
                  <p:nvPr/>
                </p:nvSpPr>
                <p:spPr bwMode="auto">
                  <a:xfrm rot="1240465">
                    <a:off x="4022" y="3478"/>
                    <a:ext cx="144" cy="112"/>
                  </a:xfrm>
                  <a:custGeom>
                    <a:avLst/>
                    <a:gdLst>
                      <a:gd name="T0" fmla="*/ 0 w 144"/>
                      <a:gd name="T1" fmla="*/ 16 h 112"/>
                      <a:gd name="T2" fmla="*/ 96 w 144"/>
                      <a:gd name="T3" fmla="*/ 16 h 112"/>
                      <a:gd name="T4" fmla="*/ 144 w 144"/>
                      <a:gd name="T5" fmla="*/ 112 h 112"/>
                      <a:gd name="T6" fmla="*/ 0 60000 65536"/>
                      <a:gd name="T7" fmla="*/ 0 60000 65536"/>
                      <a:gd name="T8" fmla="*/ 0 60000 65536"/>
                      <a:gd name="T9" fmla="*/ 0 w 144"/>
                      <a:gd name="T10" fmla="*/ 0 h 112"/>
                      <a:gd name="T11" fmla="*/ 144 w 144"/>
                      <a:gd name="T12" fmla="*/ 112 h 11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44" h="112">
                        <a:moveTo>
                          <a:pt x="0" y="16"/>
                        </a:moveTo>
                        <a:cubicBezTo>
                          <a:pt x="36" y="8"/>
                          <a:pt x="72" y="0"/>
                          <a:pt x="96" y="16"/>
                        </a:cubicBezTo>
                        <a:cubicBezTo>
                          <a:pt x="120" y="32"/>
                          <a:pt x="132" y="72"/>
                          <a:pt x="144" y="112"/>
                        </a:cubicBezTo>
                      </a:path>
                    </a:pathLst>
                  </a:custGeom>
                  <a:noFill/>
                  <a:ln w="19050">
                    <a:solidFill>
                      <a:srgbClr val="FF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6" name="Line 35"/>
                <p:cNvSpPr>
                  <a:spLocks noChangeShapeType="1"/>
                </p:cNvSpPr>
                <p:nvPr/>
              </p:nvSpPr>
              <p:spPr bwMode="auto">
                <a:xfrm rot="1095680" flipH="1">
                  <a:off x="4191" y="2383"/>
                  <a:ext cx="44" cy="31"/>
                </a:xfrm>
                <a:prstGeom prst="line">
                  <a:avLst/>
                </a:prstGeom>
                <a:noFill/>
                <a:ln w="19050">
                  <a:solidFill>
                    <a:srgbClr val="FF33CC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" name="Line 95"/>
                <p:cNvSpPr>
                  <a:spLocks noChangeShapeType="1"/>
                </p:cNvSpPr>
                <p:nvPr/>
              </p:nvSpPr>
              <p:spPr bwMode="auto">
                <a:xfrm rot="19983395" flipH="1">
                  <a:off x="4084" y="2256"/>
                  <a:ext cx="44" cy="31"/>
                </a:xfrm>
                <a:prstGeom prst="line">
                  <a:avLst/>
                </a:prstGeom>
                <a:noFill/>
                <a:ln w="19050">
                  <a:solidFill>
                    <a:srgbClr val="FF33CC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32" name="Text Box 98"/>
            <p:cNvSpPr txBox="1">
              <a:spLocks noChangeArrowheads="1"/>
            </p:cNvSpPr>
            <p:nvPr/>
          </p:nvSpPr>
          <p:spPr bwMode="auto">
            <a:xfrm>
              <a:off x="4282163" y="2747209"/>
              <a:ext cx="5334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 dirty="0">
                  <a:solidFill>
                    <a:srgbClr val="CC0000"/>
                  </a:solidFill>
                  <a:latin typeface="Times New Roman" pitchFamily="18" charset="0"/>
                </a:rPr>
                <a:t>E</a:t>
              </a:r>
            </a:p>
          </p:txBody>
        </p:sp>
      </p:grpSp>
      <p:grpSp>
        <p:nvGrpSpPr>
          <p:cNvPr id="40" name="Group 103"/>
          <p:cNvGrpSpPr>
            <a:grpSpLocks/>
          </p:cNvGrpSpPr>
          <p:nvPr/>
        </p:nvGrpSpPr>
        <p:grpSpPr bwMode="auto">
          <a:xfrm>
            <a:off x="6193271" y="1959983"/>
            <a:ext cx="2346037" cy="1021336"/>
            <a:chOff x="2844921" y="2860638"/>
            <a:chExt cx="2345954" cy="1020884"/>
          </a:xfrm>
        </p:grpSpPr>
        <p:grpSp>
          <p:nvGrpSpPr>
            <p:cNvPr id="41" name="Group 94"/>
            <p:cNvGrpSpPr>
              <a:grpSpLocks/>
            </p:cNvGrpSpPr>
            <p:nvPr/>
          </p:nvGrpSpPr>
          <p:grpSpPr bwMode="auto">
            <a:xfrm>
              <a:off x="3176338" y="3132222"/>
              <a:ext cx="2014537" cy="749300"/>
              <a:chOff x="6797675" y="2905125"/>
              <a:chExt cx="2014537" cy="749300"/>
            </a:xfrm>
          </p:grpSpPr>
          <p:sp>
            <p:nvSpPr>
              <p:cNvPr id="43" name="Line 43"/>
              <p:cNvSpPr>
                <a:spLocks noChangeShapeType="1"/>
              </p:cNvSpPr>
              <p:nvPr/>
            </p:nvSpPr>
            <p:spPr bwMode="auto">
              <a:xfrm>
                <a:off x="6797675" y="2905125"/>
                <a:ext cx="2014537" cy="742950"/>
              </a:xfrm>
              <a:prstGeom prst="line">
                <a:avLst/>
              </a:prstGeom>
              <a:noFill/>
              <a:ln w="28575" cap="rnd">
                <a:solidFill>
                  <a:srgbClr val="666633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4" name="Group 97"/>
              <p:cNvGrpSpPr>
                <a:grpSpLocks/>
              </p:cNvGrpSpPr>
              <p:nvPr/>
            </p:nvGrpSpPr>
            <p:grpSpPr bwMode="auto">
              <a:xfrm>
                <a:off x="8374118" y="3349625"/>
                <a:ext cx="152401" cy="304800"/>
                <a:chOff x="5217" y="2264"/>
                <a:chExt cx="96" cy="192"/>
              </a:xfrm>
            </p:grpSpPr>
            <p:grpSp>
              <p:nvGrpSpPr>
                <p:cNvPr id="45" name="Group 50"/>
                <p:cNvGrpSpPr>
                  <a:grpSpLocks/>
                </p:cNvGrpSpPr>
                <p:nvPr/>
              </p:nvGrpSpPr>
              <p:grpSpPr bwMode="auto">
                <a:xfrm>
                  <a:off x="5217" y="2264"/>
                  <a:ext cx="96" cy="192"/>
                  <a:chOff x="3296" y="2256"/>
                  <a:chExt cx="96" cy="192"/>
                </a:xfrm>
              </p:grpSpPr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3312" y="2256"/>
                    <a:ext cx="80" cy="192"/>
                    <a:chOff x="3312" y="2256"/>
                    <a:chExt cx="80" cy="192"/>
                  </a:xfrm>
                </p:grpSpPr>
                <p:sp>
                  <p:nvSpPr>
                    <p:cNvPr id="51" name="Freeform 52"/>
                    <p:cNvSpPr>
                      <a:spLocks/>
                    </p:cNvSpPr>
                    <p:nvPr/>
                  </p:nvSpPr>
                  <p:spPr bwMode="auto">
                    <a:xfrm rot="392778">
                      <a:off x="3312" y="2352"/>
                      <a:ext cx="48" cy="96"/>
                    </a:xfrm>
                    <a:custGeom>
                      <a:avLst/>
                      <a:gdLst>
                        <a:gd name="T0" fmla="*/ 48 w 48"/>
                        <a:gd name="T1" fmla="*/ 0 h 96"/>
                        <a:gd name="T2" fmla="*/ 0 w 48"/>
                        <a:gd name="T3" fmla="*/ 48 h 96"/>
                        <a:gd name="T4" fmla="*/ 48 w 48"/>
                        <a:gd name="T5" fmla="*/ 96 h 96"/>
                        <a:gd name="T6" fmla="*/ 0 60000 65536"/>
                        <a:gd name="T7" fmla="*/ 0 60000 65536"/>
                        <a:gd name="T8" fmla="*/ 0 60000 65536"/>
                        <a:gd name="T9" fmla="*/ 0 w 48"/>
                        <a:gd name="T10" fmla="*/ 0 h 96"/>
                        <a:gd name="T11" fmla="*/ 48 w 48"/>
                        <a:gd name="T12" fmla="*/ 96 h 9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8" h="96">
                          <a:moveTo>
                            <a:pt x="48" y="0"/>
                          </a:moveTo>
                          <a:cubicBezTo>
                            <a:pt x="24" y="16"/>
                            <a:pt x="0" y="32"/>
                            <a:pt x="0" y="48"/>
                          </a:cubicBezTo>
                          <a:cubicBezTo>
                            <a:pt x="0" y="64"/>
                            <a:pt x="24" y="80"/>
                            <a:pt x="48" y="96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rgbClr val="008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" name="Freeform 53"/>
                    <p:cNvSpPr>
                      <a:spLocks/>
                    </p:cNvSpPr>
                    <p:nvPr/>
                  </p:nvSpPr>
                  <p:spPr bwMode="auto">
                    <a:xfrm rot="2088888">
                      <a:off x="3344" y="2256"/>
                      <a:ext cx="48" cy="96"/>
                    </a:xfrm>
                    <a:custGeom>
                      <a:avLst/>
                      <a:gdLst>
                        <a:gd name="T0" fmla="*/ 48 w 48"/>
                        <a:gd name="T1" fmla="*/ 0 h 96"/>
                        <a:gd name="T2" fmla="*/ 0 w 48"/>
                        <a:gd name="T3" fmla="*/ 48 h 96"/>
                        <a:gd name="T4" fmla="*/ 48 w 48"/>
                        <a:gd name="T5" fmla="*/ 96 h 96"/>
                        <a:gd name="T6" fmla="*/ 0 60000 65536"/>
                        <a:gd name="T7" fmla="*/ 0 60000 65536"/>
                        <a:gd name="T8" fmla="*/ 0 60000 65536"/>
                        <a:gd name="T9" fmla="*/ 0 w 48"/>
                        <a:gd name="T10" fmla="*/ 0 h 96"/>
                        <a:gd name="T11" fmla="*/ 48 w 48"/>
                        <a:gd name="T12" fmla="*/ 96 h 9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8" h="96">
                          <a:moveTo>
                            <a:pt x="48" y="0"/>
                          </a:moveTo>
                          <a:cubicBezTo>
                            <a:pt x="24" y="16"/>
                            <a:pt x="0" y="32"/>
                            <a:pt x="0" y="48"/>
                          </a:cubicBezTo>
                          <a:cubicBezTo>
                            <a:pt x="0" y="64"/>
                            <a:pt x="24" y="80"/>
                            <a:pt x="48" y="96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rgbClr val="008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9" name="Line 54"/>
                  <p:cNvSpPr>
                    <a:spLocks noChangeShapeType="1"/>
                  </p:cNvSpPr>
                  <p:nvPr/>
                </p:nvSpPr>
                <p:spPr bwMode="auto">
                  <a:xfrm>
                    <a:off x="3328" y="2268"/>
                    <a:ext cx="48" cy="48"/>
                  </a:xfrm>
                  <a:prstGeom prst="line">
                    <a:avLst/>
                  </a:prstGeom>
                  <a:noFill/>
                  <a:ln w="12700">
                    <a:solidFill>
                      <a:srgbClr val="008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0" name="Line 55"/>
                  <p:cNvSpPr>
                    <a:spLocks noChangeShapeType="1"/>
                  </p:cNvSpPr>
                  <p:nvPr/>
                </p:nvSpPr>
                <p:spPr bwMode="auto">
                  <a:xfrm rot="8115307">
                    <a:off x="3296" y="2372"/>
                    <a:ext cx="48" cy="48"/>
                  </a:xfrm>
                  <a:prstGeom prst="line">
                    <a:avLst/>
                  </a:prstGeom>
                  <a:noFill/>
                  <a:ln w="12700">
                    <a:solidFill>
                      <a:srgbClr val="008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6" name="Line 60"/>
                <p:cNvSpPr>
                  <a:spLocks noChangeShapeType="1"/>
                </p:cNvSpPr>
                <p:nvPr/>
              </p:nvSpPr>
              <p:spPr bwMode="auto">
                <a:xfrm>
                  <a:off x="5232" y="2292"/>
                  <a:ext cx="72" cy="6"/>
                </a:xfrm>
                <a:prstGeom prst="line">
                  <a:avLst/>
                </a:prstGeom>
                <a:noFill/>
                <a:ln w="1270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" name="Line 61"/>
                <p:cNvSpPr>
                  <a:spLocks noChangeShapeType="1"/>
                </p:cNvSpPr>
                <p:nvPr/>
              </p:nvSpPr>
              <p:spPr bwMode="auto">
                <a:xfrm rot="2922411">
                  <a:off x="5199" y="2400"/>
                  <a:ext cx="72" cy="6"/>
                </a:xfrm>
                <a:prstGeom prst="line">
                  <a:avLst/>
                </a:prstGeom>
                <a:noFill/>
                <a:ln w="1270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42" name="Text Box 99"/>
            <p:cNvSpPr txBox="1">
              <a:spLocks noChangeArrowheads="1"/>
            </p:cNvSpPr>
            <p:nvPr/>
          </p:nvSpPr>
          <p:spPr bwMode="auto">
            <a:xfrm>
              <a:off x="2844921" y="2860638"/>
              <a:ext cx="4572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 dirty="0">
                  <a:solidFill>
                    <a:srgbClr val="CC0000"/>
                  </a:solidFill>
                  <a:latin typeface="Times New Roman" pitchFamily="18" charset="0"/>
                </a:rPr>
                <a:t>F</a:t>
              </a:r>
            </a:p>
          </p:txBody>
        </p:sp>
      </p:grpSp>
      <p:grpSp>
        <p:nvGrpSpPr>
          <p:cNvPr id="53" name="Group 105"/>
          <p:cNvGrpSpPr>
            <a:grpSpLocks/>
          </p:cNvGrpSpPr>
          <p:nvPr/>
        </p:nvGrpSpPr>
        <p:grpSpPr bwMode="auto">
          <a:xfrm>
            <a:off x="6334268" y="1678278"/>
            <a:ext cx="1460790" cy="1658650"/>
            <a:chOff x="2999874" y="2596269"/>
            <a:chExt cx="1461306" cy="1658732"/>
          </a:xfrm>
        </p:grpSpPr>
        <p:grpSp>
          <p:nvGrpSpPr>
            <p:cNvPr id="54" name="Group 96"/>
            <p:cNvGrpSpPr>
              <a:grpSpLocks/>
            </p:cNvGrpSpPr>
            <p:nvPr/>
          </p:nvGrpSpPr>
          <p:grpSpPr bwMode="auto">
            <a:xfrm>
              <a:off x="3168316" y="2824113"/>
              <a:ext cx="1013618" cy="1084263"/>
              <a:chOff x="6812757" y="2590800"/>
              <a:chExt cx="1013618" cy="1084263"/>
            </a:xfrm>
          </p:grpSpPr>
          <p:sp>
            <p:nvSpPr>
              <p:cNvPr id="58" name="Rectangle 68"/>
              <p:cNvSpPr>
                <a:spLocks noChangeArrowheads="1"/>
              </p:cNvSpPr>
              <p:nvPr/>
            </p:nvSpPr>
            <p:spPr bwMode="auto">
              <a:xfrm rot="2465759">
                <a:off x="7750175" y="2684463"/>
                <a:ext cx="76200" cy="762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Rectangle 69"/>
              <p:cNvSpPr>
                <a:spLocks noChangeArrowheads="1"/>
              </p:cNvSpPr>
              <p:nvPr/>
            </p:nvSpPr>
            <p:spPr bwMode="auto">
              <a:xfrm rot="5400000">
                <a:off x="7364413" y="3575568"/>
                <a:ext cx="76200" cy="762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" name="Rectangle 70"/>
              <p:cNvSpPr>
                <a:spLocks noChangeArrowheads="1"/>
              </p:cNvSpPr>
              <p:nvPr/>
            </p:nvSpPr>
            <p:spPr bwMode="auto">
              <a:xfrm rot="1757482">
                <a:off x="6841801" y="2808288"/>
                <a:ext cx="76200" cy="762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" name="Line 72"/>
              <p:cNvSpPr>
                <a:spLocks noChangeShapeType="1"/>
              </p:cNvSpPr>
              <p:nvPr/>
            </p:nvSpPr>
            <p:spPr bwMode="auto">
              <a:xfrm>
                <a:off x="7366000" y="3109913"/>
                <a:ext cx="0" cy="565150"/>
              </a:xfrm>
              <a:prstGeom prst="lin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Line 73"/>
              <p:cNvSpPr>
                <a:spLocks noChangeShapeType="1"/>
              </p:cNvSpPr>
              <p:nvPr/>
            </p:nvSpPr>
            <p:spPr bwMode="auto">
              <a:xfrm rot="-8198503">
                <a:off x="7570788" y="2590800"/>
                <a:ext cx="1587" cy="609600"/>
              </a:xfrm>
              <a:prstGeom prst="lin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Line 74"/>
              <p:cNvSpPr>
                <a:spLocks noChangeShapeType="1"/>
              </p:cNvSpPr>
              <p:nvPr/>
            </p:nvSpPr>
            <p:spPr bwMode="auto">
              <a:xfrm rot="-3401334">
                <a:off x="7116763" y="2646363"/>
                <a:ext cx="1588" cy="609600"/>
              </a:xfrm>
              <a:prstGeom prst="lin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5" name="Rectangle 124"/>
            <p:cNvSpPr>
              <a:spLocks noChangeArrowheads="1"/>
            </p:cNvSpPr>
            <p:nvPr/>
          </p:nvSpPr>
          <p:spPr bwMode="auto">
            <a:xfrm>
              <a:off x="3561348" y="3858126"/>
              <a:ext cx="381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rgbClr val="666633"/>
                  </a:solidFill>
                </a:rPr>
                <a:t>H</a:t>
              </a:r>
            </a:p>
          </p:txBody>
        </p:sp>
        <p:sp>
          <p:nvSpPr>
            <p:cNvPr id="56" name="Rectangle 125"/>
            <p:cNvSpPr>
              <a:spLocks noChangeArrowheads="1"/>
            </p:cNvSpPr>
            <p:nvPr/>
          </p:nvSpPr>
          <p:spPr bwMode="auto">
            <a:xfrm>
              <a:off x="4080179" y="2596269"/>
              <a:ext cx="381001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rgbClr val="666633"/>
                  </a:solidFill>
                </a:rPr>
                <a:t>K</a:t>
              </a:r>
            </a:p>
          </p:txBody>
        </p:sp>
        <p:sp>
          <p:nvSpPr>
            <p:cNvPr id="57" name="Rectangle 126"/>
            <p:cNvSpPr>
              <a:spLocks noChangeArrowheads="1"/>
            </p:cNvSpPr>
            <p:nvPr/>
          </p:nvSpPr>
          <p:spPr bwMode="auto">
            <a:xfrm>
              <a:off x="2999874" y="2687052"/>
              <a:ext cx="354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rgbClr val="666633"/>
                  </a:solidFill>
                </a:rPr>
                <a:t>L</a:t>
              </a:r>
            </a:p>
          </p:txBody>
        </p:sp>
      </p:grpSp>
      <p:sp>
        <p:nvSpPr>
          <p:cNvPr id="64" name="Text Box 151"/>
          <p:cNvSpPr txBox="1">
            <a:spLocks noChangeArrowheads="1"/>
          </p:cNvSpPr>
          <p:nvPr/>
        </p:nvSpPr>
        <p:spPr bwMode="auto">
          <a:xfrm>
            <a:off x="7078805" y="2055813"/>
            <a:ext cx="45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1800" b="1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6452716" y="1828801"/>
            <a:ext cx="1243484" cy="11763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74802" y="3403906"/>
            <a:ext cx="879299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ABC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ABC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ABC ).</a:t>
            </a:r>
          </a:p>
        </p:txBody>
      </p:sp>
      <p:cxnSp>
        <p:nvCxnSpPr>
          <p:cNvPr id="66" name="Straight Connector 65"/>
          <p:cNvCxnSpPr>
            <a:stCxn id="28" idx="0"/>
            <a:endCxn id="63" idx="1"/>
          </p:cNvCxnSpPr>
          <p:nvPr/>
        </p:nvCxnSpPr>
        <p:spPr>
          <a:xfrm>
            <a:off x="6942251" y="1463675"/>
            <a:ext cx="120160" cy="969450"/>
          </a:xfrm>
          <a:prstGeom prst="line">
            <a:avLst/>
          </a:prstGeom>
          <a:ln w="28575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49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mprod_title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28600" y="457200"/>
            <a:ext cx="8382000" cy="1143000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t">
            <a:noAutofit/>
          </a:bodyPr>
          <a:lstStyle/>
          <a:p>
            <a:pPr marL="0" indent="0" algn="just">
              <a:buNone/>
            </a:pPr>
            <a:r>
              <a:rPr lang="vi-VN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Điểm I trong hình bên là giao điểm của ba đường phân giác trong tam giác MNP, đúng hay sai?</a:t>
            </a:r>
            <a:endParaRPr lang="en-US" sz="2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mmprod_feedback_7000"/>
          <p:cNvSpPr/>
          <p:nvPr>
            <p:custDataLst>
              <p:tags r:id="rId3"/>
            </p:custDataLst>
          </p:nvPr>
        </p:nvSpPr>
        <p:spPr>
          <a:xfrm>
            <a:off x="528320" y="3654425"/>
            <a:ext cx="2560320" cy="521208"/>
          </a:xfrm>
          <a:prstGeom prst="rect">
            <a:avLst/>
          </a:prstGeom>
          <a:ln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pt-BR" sz="2000" dirty="0" smtClean="0">
                <a:solidFill>
                  <a:srgbClr val="2B333C"/>
                </a:solidFill>
                <a:latin typeface="Times New Roman" pitchFamily="18" charset="0"/>
                <a:cs typeface="Times New Roman" pitchFamily="18" charset="0"/>
              </a:rPr>
              <a:t>Em đã trả lời đúng.</a:t>
            </a:r>
            <a:endParaRPr lang="en-US" sz="2000" dirty="0">
              <a:solidFill>
                <a:srgbClr val="2B333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mmprod_feedback_7002"/>
          <p:cNvSpPr/>
          <p:nvPr>
            <p:custDataLst>
              <p:tags r:id="rId4"/>
            </p:custDataLst>
          </p:nvPr>
        </p:nvSpPr>
        <p:spPr>
          <a:xfrm>
            <a:off x="535246" y="4534237"/>
            <a:ext cx="2560321" cy="521208"/>
          </a:xfrm>
          <a:prstGeom prst="rect">
            <a:avLst/>
          </a:prstGeom>
          <a:ln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 sz="2000" dirty="0" smtClean="0">
                <a:solidFill>
                  <a:srgbClr val="2B333C"/>
                </a:solidFill>
                <a:latin typeface="+mj-lt"/>
              </a:rPr>
              <a:t>Tiếc quá em trả lời chua đúng.</a:t>
            </a:r>
            <a:endParaRPr lang="en-US" sz="2000" dirty="0">
              <a:solidFill>
                <a:srgbClr val="2B333C"/>
              </a:solidFill>
              <a:latin typeface="+mj-lt"/>
            </a:endParaRPr>
          </a:p>
        </p:txBody>
      </p:sp>
      <p:sp>
        <p:nvSpPr>
          <p:cNvPr id="15" name="mmprod_feedback_7009"/>
          <p:cNvSpPr/>
          <p:nvPr>
            <p:custDataLst>
              <p:tags r:id="rId5"/>
            </p:custDataLst>
          </p:nvPr>
        </p:nvSpPr>
        <p:spPr>
          <a:xfrm>
            <a:off x="2743200" y="5009388"/>
            <a:ext cx="2560320" cy="521208"/>
          </a:xfrm>
          <a:prstGeom prst="rect">
            <a:avLst/>
          </a:prstGeom>
          <a:solidFill>
            <a:srgbClr val="EEEEEE"/>
          </a:solidFill>
          <a:ln w="12700">
            <a:solidFill>
              <a:srgbClr val="969696"/>
            </a:solidFill>
          </a:ln>
          <a:effectLst>
            <a:outerShdw blurRad="63500" dist="71842" dir="2700013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 smtClean="0">
                <a:solidFill>
                  <a:srgbClr val="2B333C"/>
                </a:solidFill>
                <a:latin typeface="Trebuchet MS"/>
              </a:rPr>
              <a:t>You answered this correctly!</a:t>
            </a:r>
            <a:endParaRPr lang="en-US">
              <a:solidFill>
                <a:srgbClr val="2B333C"/>
              </a:solidFill>
              <a:latin typeface="Trebuchet MS"/>
            </a:endParaRPr>
          </a:p>
        </p:txBody>
      </p:sp>
      <p:sp>
        <p:nvSpPr>
          <p:cNvPr id="16" name="mmprod_feedback_7006"/>
          <p:cNvSpPr/>
          <p:nvPr>
            <p:custDataLst>
              <p:tags r:id="rId6"/>
            </p:custDataLst>
          </p:nvPr>
        </p:nvSpPr>
        <p:spPr>
          <a:xfrm>
            <a:off x="2782547" y="4757513"/>
            <a:ext cx="5120640" cy="521208"/>
          </a:xfrm>
          <a:prstGeom prst="rect">
            <a:avLst/>
          </a:prstGeom>
          <a:solidFill>
            <a:srgbClr val="EEEEEE"/>
          </a:solidFill>
          <a:ln w="12700">
            <a:solidFill>
              <a:srgbClr val="969696"/>
            </a:solidFill>
          </a:ln>
          <a:effectLst>
            <a:outerShdw blurRad="63500" dist="71842" dir="2700013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 smtClean="0">
                <a:solidFill>
                  <a:srgbClr val="2B333C"/>
                </a:solidFill>
                <a:latin typeface="Trebuchet MS"/>
              </a:rPr>
              <a:t>Your answer:</a:t>
            </a:r>
            <a:endParaRPr lang="en-US">
              <a:solidFill>
                <a:srgbClr val="2B333C"/>
              </a:solidFill>
              <a:latin typeface="Trebuchet MS"/>
            </a:endParaRPr>
          </a:p>
        </p:txBody>
      </p:sp>
      <p:sp>
        <p:nvSpPr>
          <p:cNvPr id="17" name="mmprod_feedback_7010"/>
          <p:cNvSpPr/>
          <p:nvPr>
            <p:custDataLst>
              <p:tags r:id="rId7"/>
            </p:custDataLst>
          </p:nvPr>
        </p:nvSpPr>
        <p:spPr>
          <a:xfrm>
            <a:off x="2743200" y="5269992"/>
            <a:ext cx="5120640" cy="521208"/>
          </a:xfrm>
          <a:prstGeom prst="rect">
            <a:avLst/>
          </a:prstGeom>
          <a:solidFill>
            <a:srgbClr val="EEEEEE"/>
          </a:solidFill>
          <a:ln w="12700">
            <a:solidFill>
              <a:srgbClr val="969696"/>
            </a:solidFill>
          </a:ln>
          <a:effectLst>
            <a:outerShdw blurRad="63500" dist="71842" dir="2700013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 smtClean="0">
                <a:solidFill>
                  <a:srgbClr val="2B333C"/>
                </a:solidFill>
                <a:latin typeface="Trebuchet MS"/>
              </a:rPr>
              <a:t>The correct answer is:</a:t>
            </a:r>
            <a:endParaRPr lang="en-US">
              <a:solidFill>
                <a:srgbClr val="2B333C"/>
              </a:solidFill>
              <a:latin typeface="Trebuchet MS"/>
            </a:endParaRPr>
          </a:p>
        </p:txBody>
      </p:sp>
      <p:sp>
        <p:nvSpPr>
          <p:cNvPr id="18" name="mmprod_feedback_7011"/>
          <p:cNvSpPr/>
          <p:nvPr>
            <p:custDataLst>
              <p:tags r:id="rId8"/>
            </p:custDataLst>
          </p:nvPr>
        </p:nvSpPr>
        <p:spPr>
          <a:xfrm>
            <a:off x="2743200" y="5009388"/>
            <a:ext cx="2560320" cy="521208"/>
          </a:xfrm>
          <a:prstGeom prst="rect">
            <a:avLst/>
          </a:prstGeom>
          <a:solidFill>
            <a:srgbClr val="EEEEEE"/>
          </a:solidFill>
          <a:ln w="12700">
            <a:solidFill>
              <a:srgbClr val="969696"/>
            </a:solidFill>
          </a:ln>
          <a:effectLst>
            <a:outerShdw blurRad="63500" dist="71842" dir="2700013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 smtClean="0">
                <a:solidFill>
                  <a:srgbClr val="2B333C"/>
                </a:solidFill>
                <a:latin typeface="Trebuchet MS"/>
              </a:rPr>
              <a:t>You did not answer this question completely</a:t>
            </a:r>
            <a:endParaRPr lang="en-US">
              <a:solidFill>
                <a:srgbClr val="2B333C"/>
              </a:solidFill>
              <a:latin typeface="Trebuchet MS"/>
            </a:endParaRPr>
          </a:p>
        </p:txBody>
      </p:sp>
      <p:sp>
        <p:nvSpPr>
          <p:cNvPr id="19" name="mmprod_feedback_7007"/>
          <p:cNvSpPr/>
          <p:nvPr>
            <p:custDataLst>
              <p:tags r:id="rId9"/>
            </p:custDataLst>
          </p:nvPr>
        </p:nvSpPr>
        <p:spPr>
          <a:xfrm>
            <a:off x="5431535" y="5279414"/>
            <a:ext cx="3143685" cy="521208"/>
          </a:xfrm>
          <a:prstGeom prst="rect">
            <a:avLst/>
          </a:prstGeom>
          <a:solidFill>
            <a:srgbClr val="EEEEEE"/>
          </a:solidFill>
          <a:ln w="12700">
            <a:solidFill>
              <a:srgbClr val="969696"/>
            </a:solidFill>
          </a:ln>
          <a:effectLst>
            <a:outerShdw blurRad="63500" dist="71842" dir="2700013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 dirty="0" smtClean="0">
                <a:solidFill>
                  <a:srgbClr val="2B333C"/>
                </a:solidFill>
                <a:latin typeface="Trebuchet MS"/>
              </a:rPr>
              <a:t>Em hãy hoàn thành câu hỏi trước khi tiếp tục.</a:t>
            </a:r>
            <a:endParaRPr lang="en-US" dirty="0">
              <a:solidFill>
                <a:srgbClr val="2B333C"/>
              </a:solidFill>
              <a:latin typeface="Trebuchet MS"/>
            </a:endParaRPr>
          </a:p>
        </p:txBody>
      </p:sp>
      <p:grpSp>
        <p:nvGrpSpPr>
          <p:cNvPr id="22" name="mmprod_Button104"/>
          <p:cNvGrpSpPr/>
          <p:nvPr>
            <p:custDataLst>
              <p:tags r:id="rId10"/>
            </p:custDataLst>
          </p:nvPr>
        </p:nvGrpSpPr>
        <p:grpSpPr>
          <a:xfrm>
            <a:off x="5531028" y="4230836"/>
            <a:ext cx="1450340" cy="691684"/>
            <a:chOff x="5712460" y="3894255"/>
            <a:chExt cx="871220" cy="312725"/>
          </a:xfrm>
        </p:grpSpPr>
        <p:sp>
          <p:nvSpPr>
            <p:cNvPr id="20" name="mmprod_ButtonShape104"/>
            <p:cNvSpPr/>
            <p:nvPr/>
          </p:nvSpPr>
          <p:spPr>
            <a:xfrm>
              <a:off x="5712460" y="3894255"/>
              <a:ext cx="871220" cy="312725"/>
            </a:xfrm>
            <a:prstGeom prst="round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smtClean="0">
                  <a:latin typeface="Trebuchet MS"/>
                </a:rPr>
                <a:t>Trả lời</a:t>
              </a:r>
              <a:endParaRPr lang="en-US" sz="1400">
                <a:latin typeface="Trebuchet MS"/>
              </a:endParaRPr>
            </a:p>
          </p:txBody>
        </p:sp>
        <p:sp>
          <p:nvSpPr>
            <p:cNvPr id="21" name="mmprod_ButtonText105"/>
            <p:cNvSpPr/>
            <p:nvPr>
              <p:custDataLst>
                <p:tags r:id="rId21"/>
              </p:custDataLst>
            </p:nvPr>
          </p:nvSpPr>
          <p:spPr>
            <a:xfrm>
              <a:off x="5737860" y="3919655"/>
              <a:ext cx="820420" cy="261925"/>
            </a:xfrm>
            <a:prstGeom prst="roundRect">
              <a:avLst/>
            </a:prstGeom>
            <a:ln/>
            <a:extLs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dirty="0" err="1" smtClean="0">
                  <a:solidFill>
                    <a:srgbClr val="2B333C"/>
                  </a:solidFill>
                  <a:latin typeface="Times New Roman" pitchFamily="18" charset="0"/>
                  <a:cs typeface="Times New Roman" pitchFamily="18" charset="0"/>
                </a:rPr>
                <a:t>Trả</a:t>
              </a:r>
              <a:r>
                <a:rPr lang="en-US" sz="2000" dirty="0" smtClean="0">
                  <a:solidFill>
                    <a:srgbClr val="2B333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solidFill>
                    <a:srgbClr val="2B333C"/>
                  </a:solidFill>
                  <a:latin typeface="Times New Roman" pitchFamily="18" charset="0"/>
                  <a:cs typeface="Times New Roman" pitchFamily="18" charset="0"/>
                </a:rPr>
                <a:t>lời</a:t>
              </a:r>
              <a:endParaRPr lang="en-US" sz="2000" dirty="0">
                <a:solidFill>
                  <a:srgbClr val="2B333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mmprod_Button106"/>
          <p:cNvGrpSpPr/>
          <p:nvPr>
            <p:custDataLst>
              <p:tags r:id="rId11"/>
            </p:custDataLst>
          </p:nvPr>
        </p:nvGrpSpPr>
        <p:grpSpPr>
          <a:xfrm>
            <a:off x="7167165" y="4192828"/>
            <a:ext cx="1450340" cy="691684"/>
            <a:chOff x="6672580" y="3894255"/>
            <a:chExt cx="871220" cy="312725"/>
          </a:xfrm>
        </p:grpSpPr>
        <p:sp>
          <p:nvSpPr>
            <p:cNvPr id="23" name="mmprod_ButtonShape106"/>
            <p:cNvSpPr/>
            <p:nvPr/>
          </p:nvSpPr>
          <p:spPr>
            <a:xfrm>
              <a:off x="6672580" y="3894255"/>
              <a:ext cx="871220" cy="312725"/>
            </a:xfrm>
            <a:prstGeom prst="round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smtClean="0">
                  <a:latin typeface="Trebuchet MS"/>
                </a:rPr>
                <a:t>Xóa</a:t>
              </a:r>
              <a:endParaRPr lang="en-US" sz="1400">
                <a:latin typeface="Trebuchet MS"/>
              </a:endParaRPr>
            </a:p>
          </p:txBody>
        </p:sp>
        <p:sp>
          <p:nvSpPr>
            <p:cNvPr id="24" name="mmprod_ButtonText107"/>
            <p:cNvSpPr/>
            <p:nvPr>
              <p:custDataLst>
                <p:tags r:id="rId20"/>
              </p:custDataLst>
            </p:nvPr>
          </p:nvSpPr>
          <p:spPr>
            <a:xfrm>
              <a:off x="6697980" y="3919655"/>
              <a:ext cx="820420" cy="261925"/>
            </a:xfrm>
            <a:prstGeom prst="roundRect">
              <a:avLst/>
            </a:prstGeom>
            <a:ln/>
            <a:extLs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dirty="0" err="1" smtClean="0">
                  <a:solidFill>
                    <a:srgbClr val="2B333C"/>
                  </a:solidFill>
                  <a:latin typeface="Times New Roman" pitchFamily="18" charset="0"/>
                  <a:cs typeface="Times New Roman" pitchFamily="18" charset="0"/>
                </a:rPr>
                <a:t>Xóa</a:t>
              </a:r>
              <a:endParaRPr lang="en-US" sz="2000" dirty="0">
                <a:solidFill>
                  <a:srgbClr val="2B333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562600" y="1628780"/>
            <a:ext cx="3286125" cy="2257420"/>
            <a:chOff x="6010275" y="685800"/>
            <a:chExt cx="3286125" cy="2257420"/>
          </a:xfrm>
        </p:grpSpPr>
        <p:grpSp>
          <p:nvGrpSpPr>
            <p:cNvPr id="28" name="Group 98"/>
            <p:cNvGrpSpPr>
              <a:grpSpLocks/>
            </p:cNvGrpSpPr>
            <p:nvPr/>
          </p:nvGrpSpPr>
          <p:grpSpPr bwMode="auto">
            <a:xfrm>
              <a:off x="6010275" y="685800"/>
              <a:ext cx="3286125" cy="2257420"/>
              <a:chOff x="1667" y="1248"/>
              <a:chExt cx="2070" cy="1422"/>
            </a:xfrm>
          </p:grpSpPr>
          <p:grpSp>
            <p:nvGrpSpPr>
              <p:cNvPr id="32" name="Group 96"/>
              <p:cNvGrpSpPr>
                <a:grpSpLocks/>
              </p:cNvGrpSpPr>
              <p:nvPr/>
            </p:nvGrpSpPr>
            <p:grpSpPr bwMode="auto">
              <a:xfrm>
                <a:off x="1667" y="1248"/>
                <a:ext cx="2070" cy="1422"/>
                <a:chOff x="1667" y="1248"/>
                <a:chExt cx="2070" cy="1422"/>
              </a:xfrm>
            </p:grpSpPr>
            <p:sp>
              <p:nvSpPr>
                <p:cNvPr id="34" name="Line 94"/>
                <p:cNvSpPr>
                  <a:spLocks noChangeShapeType="1"/>
                </p:cNvSpPr>
                <p:nvPr/>
              </p:nvSpPr>
              <p:spPr bwMode="auto">
                <a:xfrm rot="180000">
                  <a:off x="2447" y="1509"/>
                  <a:ext cx="98" cy="603"/>
                </a:xfrm>
                <a:prstGeom prst="line">
                  <a:avLst/>
                </a:prstGeom>
                <a:noFill/>
                <a:ln w="19050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" name="Line 93"/>
                <p:cNvSpPr>
                  <a:spLocks noChangeShapeType="1"/>
                </p:cNvSpPr>
                <p:nvPr/>
              </p:nvSpPr>
              <p:spPr bwMode="auto">
                <a:xfrm flipV="1">
                  <a:off x="1900" y="2120"/>
                  <a:ext cx="624" cy="336"/>
                </a:xfrm>
                <a:prstGeom prst="line">
                  <a:avLst/>
                </a:prstGeom>
                <a:noFill/>
                <a:ln w="19050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" name="Line 91"/>
                <p:cNvSpPr>
                  <a:spLocks noChangeShapeType="1"/>
                </p:cNvSpPr>
                <p:nvPr/>
              </p:nvSpPr>
              <p:spPr bwMode="auto">
                <a:xfrm>
                  <a:off x="2532" y="2116"/>
                  <a:ext cx="912" cy="336"/>
                </a:xfrm>
                <a:prstGeom prst="line">
                  <a:avLst/>
                </a:prstGeom>
                <a:noFill/>
                <a:ln w="19050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7" name="Group 89"/>
                <p:cNvGrpSpPr>
                  <a:grpSpLocks/>
                </p:cNvGrpSpPr>
                <p:nvPr/>
              </p:nvGrpSpPr>
              <p:grpSpPr bwMode="auto">
                <a:xfrm>
                  <a:off x="1667" y="1248"/>
                  <a:ext cx="2070" cy="1422"/>
                  <a:chOff x="1667" y="1248"/>
                  <a:chExt cx="2070" cy="1422"/>
                </a:xfrm>
              </p:grpSpPr>
              <p:sp>
                <p:nvSpPr>
                  <p:cNvPr id="38" name="Text Box 7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19" y="1248"/>
                    <a:ext cx="288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en-US" sz="2400" b="1">
                        <a:solidFill>
                          <a:srgbClr val="CC0000"/>
                        </a:solidFill>
                        <a:latin typeface=".VnTimeH" pitchFamily="34" charset="0"/>
                      </a:rPr>
                      <a:t>M</a:t>
                    </a:r>
                  </a:p>
                </p:txBody>
              </p:sp>
              <p:sp>
                <p:nvSpPr>
                  <p:cNvPr id="39" name="Text Box 7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49" y="2380"/>
                    <a:ext cx="288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en-US" sz="2400" b="1" dirty="0">
                        <a:solidFill>
                          <a:srgbClr val="CC0000"/>
                        </a:solidFill>
                        <a:latin typeface="Times New Roman" pitchFamily="18" charset="0"/>
                      </a:rPr>
                      <a:t>P</a:t>
                    </a:r>
                  </a:p>
                </p:txBody>
              </p:sp>
              <p:sp>
                <p:nvSpPr>
                  <p:cNvPr id="40" name="Text Box 7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67" y="2382"/>
                    <a:ext cx="288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en-US" sz="2400" b="1" dirty="0">
                        <a:solidFill>
                          <a:srgbClr val="CC0000"/>
                        </a:solidFill>
                        <a:latin typeface="Times New Roman" pitchFamily="18" charset="0"/>
                      </a:rPr>
                      <a:t>N</a:t>
                    </a:r>
                  </a:p>
                </p:txBody>
              </p:sp>
              <p:grpSp>
                <p:nvGrpSpPr>
                  <p:cNvPr id="41" name="Group 76"/>
                  <p:cNvGrpSpPr>
                    <a:grpSpLocks/>
                  </p:cNvGrpSpPr>
                  <p:nvPr/>
                </p:nvGrpSpPr>
                <p:grpSpPr bwMode="auto">
                  <a:xfrm>
                    <a:off x="1883" y="1507"/>
                    <a:ext cx="1588" cy="960"/>
                    <a:chOff x="3500" y="1680"/>
                    <a:chExt cx="1588" cy="960"/>
                  </a:xfrm>
                </p:grpSpPr>
                <p:sp>
                  <p:nvSpPr>
                    <p:cNvPr id="43" name="Rectangle 77"/>
                    <p:cNvSpPr>
                      <a:spLocks noChangeArrowheads="1"/>
                    </p:cNvSpPr>
                    <p:nvPr/>
                  </p:nvSpPr>
                  <p:spPr bwMode="auto">
                    <a:xfrm rot="2465759">
                      <a:off x="4389" y="2016"/>
                      <a:ext cx="48" cy="48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4" name="Rectangle 78"/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146" y="2586"/>
                      <a:ext cx="48" cy="48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5" name="Rectangle 79"/>
                    <p:cNvSpPr>
                      <a:spLocks noChangeArrowheads="1"/>
                    </p:cNvSpPr>
                    <p:nvPr/>
                  </p:nvSpPr>
                  <p:spPr bwMode="auto">
                    <a:xfrm rot="1757482">
                      <a:off x="3822" y="2094"/>
                      <a:ext cx="48" cy="48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46" name="Group 8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9" y="1957"/>
                      <a:ext cx="478" cy="683"/>
                      <a:chOff x="3799" y="1957"/>
                      <a:chExt cx="478" cy="683"/>
                    </a:xfrm>
                  </p:grpSpPr>
                  <p:sp>
                    <p:nvSpPr>
                      <p:cNvPr id="48" name="Line 8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147" y="2284"/>
                        <a:ext cx="0" cy="356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8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Line 82"/>
                      <p:cNvSpPr>
                        <a:spLocks noChangeShapeType="1"/>
                      </p:cNvSpPr>
                      <p:nvPr/>
                    </p:nvSpPr>
                    <p:spPr bwMode="auto">
                      <a:xfrm rot="-8198503">
                        <a:off x="4276" y="1957"/>
                        <a:ext cx="1" cy="38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8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Line 83"/>
                      <p:cNvSpPr>
                        <a:spLocks noChangeShapeType="1"/>
                      </p:cNvSpPr>
                      <p:nvPr/>
                    </p:nvSpPr>
                    <p:spPr bwMode="auto">
                      <a:xfrm rot="-3401334">
                        <a:off x="3990" y="1992"/>
                        <a:ext cx="1" cy="38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8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47" name="AutoShape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00" y="1680"/>
                      <a:ext cx="1588" cy="960"/>
                    </a:xfrm>
                    <a:prstGeom prst="triangle">
                      <a:avLst>
                        <a:gd name="adj" fmla="val 36019"/>
                      </a:avLst>
                    </a:prstGeom>
                    <a:noFill/>
                    <a:ln w="28575">
                      <a:solidFill>
                        <a:srgbClr val="CC66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2" name="Text Box 8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81" y="2090"/>
                    <a:ext cx="288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en-US" sz="1800" b="1">
                        <a:solidFill>
                          <a:srgbClr val="CC0000"/>
                        </a:solidFill>
                        <a:latin typeface="Times New Roman" pitchFamily="18" charset="0"/>
                      </a:rPr>
                      <a:t>I</a:t>
                    </a:r>
                  </a:p>
                </p:txBody>
              </p:sp>
            </p:grpSp>
          </p:grpSp>
          <p:sp>
            <p:nvSpPr>
              <p:cNvPr id="33" name="Text Box 97"/>
              <p:cNvSpPr txBox="1">
                <a:spLocks noChangeArrowheads="1"/>
              </p:cNvSpPr>
              <p:nvPr/>
            </p:nvSpPr>
            <p:spPr bwMode="auto">
              <a:xfrm>
                <a:off x="2451" y="2064"/>
                <a:ext cx="240" cy="1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20000"/>
                  </a:lnSpc>
                  <a:spcBef>
                    <a:spcPct val="10000"/>
                  </a:spcBef>
                </a:pPr>
                <a:r>
                  <a:rPr lang="en-US" sz="2800" b="1"/>
                  <a:t>.</a:t>
                </a:r>
              </a:p>
            </p:txBody>
          </p:sp>
        </p:grpSp>
        <p:cxnSp>
          <p:nvCxnSpPr>
            <p:cNvPr id="29" name="Straight Connector 28"/>
            <p:cNvCxnSpPr/>
            <p:nvPr/>
          </p:nvCxnSpPr>
          <p:spPr>
            <a:xfrm>
              <a:off x="7543800" y="1752600"/>
              <a:ext cx="182563" cy="952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 flipV="1">
              <a:off x="7315200" y="2362200"/>
              <a:ext cx="156796" cy="446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7040563" y="1800225"/>
              <a:ext cx="9128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mmprod_answer10034"/>
          <p:cNvGrpSpPr/>
          <p:nvPr>
            <p:custDataLst>
              <p:tags r:id="rId12"/>
            </p:custDataLst>
          </p:nvPr>
        </p:nvGrpSpPr>
        <p:grpSpPr>
          <a:xfrm>
            <a:off x="1300480" y="2057400"/>
            <a:ext cx="4795520" cy="274320"/>
            <a:chOff x="1300480" y="2057400"/>
            <a:chExt cx="4795520" cy="274320"/>
          </a:xfrm>
        </p:grpSpPr>
        <p:sp>
          <p:nvSpPr>
            <p:cNvPr id="4" name="mmprod_s2_1041"/>
            <p:cNvSpPr txBox="1"/>
            <p:nvPr>
              <p:custDataLst>
                <p:tags r:id="rId17"/>
              </p:custDataLst>
            </p:nvPr>
          </p:nvSpPr>
          <p:spPr>
            <a:xfrm>
              <a:off x="1630680" y="2057400"/>
              <a:ext cx="355600" cy="27432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none" lIns="0" tIns="0" rIns="0" bIns="0" rtlCol="0" anchor="ctr">
              <a:no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A) 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mmprod_s1_1021"/>
            <p:cNvSpPr txBox="1"/>
            <p:nvPr>
              <p:custDataLst>
                <p:tags r:id="rId18"/>
              </p:custDataLst>
            </p:nvPr>
          </p:nvSpPr>
          <p:spPr>
            <a:xfrm>
              <a:off x="2291080" y="2057400"/>
              <a:ext cx="3804920" cy="27432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Đúng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1" name="mmprod_answer_input10034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0480" y="2092299"/>
              <a:ext cx="205646" cy="204522"/>
            </a:xfrm>
            <a:prstGeom prst="rect">
              <a:avLst/>
            </a:prstGeom>
          </p:spPr>
        </p:pic>
      </p:grpSp>
      <p:grpSp>
        <p:nvGrpSpPr>
          <p:cNvPr id="55" name="mmprod_answer10036"/>
          <p:cNvGrpSpPr/>
          <p:nvPr>
            <p:custDataLst>
              <p:tags r:id="rId13"/>
            </p:custDataLst>
          </p:nvPr>
        </p:nvGrpSpPr>
        <p:grpSpPr>
          <a:xfrm>
            <a:off x="1282700" y="2514600"/>
            <a:ext cx="4889500" cy="274320"/>
            <a:chOff x="1282700" y="2514600"/>
            <a:chExt cx="4889500" cy="274320"/>
          </a:xfrm>
        </p:grpSpPr>
        <p:sp>
          <p:nvSpPr>
            <p:cNvPr id="9" name="mmprod_s2_1042"/>
            <p:cNvSpPr txBox="1"/>
            <p:nvPr>
              <p:custDataLst>
                <p:tags r:id="rId14"/>
              </p:custDataLst>
            </p:nvPr>
          </p:nvSpPr>
          <p:spPr>
            <a:xfrm>
              <a:off x="1612900" y="2514600"/>
              <a:ext cx="349250" cy="27432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none" lIns="0" tIns="0" rIns="0" bIns="0" rtlCol="0" anchor="ctr">
              <a:no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B) 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mmprod_s1_1022"/>
            <p:cNvSpPr txBox="1"/>
            <p:nvPr>
              <p:custDataLst>
                <p:tags r:id="rId15"/>
              </p:custDataLst>
            </p:nvPr>
          </p:nvSpPr>
          <p:spPr>
            <a:xfrm>
              <a:off x="2354580" y="2514600"/>
              <a:ext cx="3817620" cy="27432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Sai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26" name="mmprod_answer_input10036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2700" y="2549499"/>
              <a:ext cx="205646" cy="20452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41231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 autoUpdateAnimBg="0"/>
      <p:bldP spid="14" grpId="0" animBg="1" autoUpdateAnimBg="0"/>
      <p:bldP spid="15" grpId="0" animBg="1" autoUpdateAnimBg="0"/>
      <p:bldP spid="16" grpId="0" animBg="1" autoUpdateAnimBg="0"/>
      <p:bldP spid="17" grpId="0" animBg="1" autoUpdateAnimBg="0"/>
      <p:bldP spid="18" grpId="0" animBg="1" autoUpdateAnimBg="0"/>
      <p:bldP spid="19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43/Sgk-73)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52400" y="762000"/>
            <a:ext cx="3733800" cy="56938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600" dirty="0">
                <a:solidFill>
                  <a:schemeClr val="accent2"/>
                </a:solidFill>
              </a:rPr>
              <a:t>  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93964"/>
            <a:ext cx="5105400" cy="6435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57900" y="206906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62800" y="222146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000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228600"/>
            <a:ext cx="124206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reeform 3"/>
          <p:cNvSpPr>
            <a:spLocks/>
          </p:cNvSpPr>
          <p:nvPr/>
        </p:nvSpPr>
        <p:spPr bwMode="auto">
          <a:xfrm>
            <a:off x="2133600" y="3137786"/>
            <a:ext cx="2605790" cy="943677"/>
          </a:xfrm>
          <a:custGeom>
            <a:avLst/>
            <a:gdLst>
              <a:gd name="T0" fmla="*/ 0 w 787"/>
              <a:gd name="T1" fmla="*/ 2147483647 h 410"/>
              <a:gd name="T2" fmla="*/ 2147483647 w 787"/>
              <a:gd name="T3" fmla="*/ 0 h 410"/>
              <a:gd name="T4" fmla="*/ 0 60000 65536"/>
              <a:gd name="T5" fmla="*/ 0 60000 65536"/>
              <a:gd name="T6" fmla="*/ 0 w 787"/>
              <a:gd name="T7" fmla="*/ 0 h 410"/>
              <a:gd name="T8" fmla="*/ 787 w 787"/>
              <a:gd name="T9" fmla="*/ 410 h 4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87" h="410">
                <a:moveTo>
                  <a:pt x="0" y="410"/>
                </a:moveTo>
                <a:lnTo>
                  <a:pt x="787" y="0"/>
                </a:lnTo>
              </a:path>
            </a:pathLst>
          </a:cu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4705353" y="3124200"/>
            <a:ext cx="2000248" cy="4572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Arc 5"/>
          <p:cNvSpPr>
            <a:spLocks/>
          </p:cNvSpPr>
          <p:nvPr/>
        </p:nvSpPr>
        <p:spPr bwMode="auto">
          <a:xfrm>
            <a:off x="2619375" y="3657600"/>
            <a:ext cx="152400" cy="152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rc 6"/>
          <p:cNvSpPr>
            <a:spLocks/>
          </p:cNvSpPr>
          <p:nvPr/>
        </p:nvSpPr>
        <p:spPr bwMode="auto">
          <a:xfrm>
            <a:off x="2743200" y="3886200"/>
            <a:ext cx="152400" cy="152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Arc 7"/>
          <p:cNvSpPr>
            <a:spLocks/>
          </p:cNvSpPr>
          <p:nvPr/>
        </p:nvSpPr>
        <p:spPr bwMode="auto">
          <a:xfrm flipH="1">
            <a:off x="6172200" y="3200400"/>
            <a:ext cx="228600" cy="2286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 cmpd="dbl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Arc 8"/>
          <p:cNvSpPr>
            <a:spLocks/>
          </p:cNvSpPr>
          <p:nvPr/>
        </p:nvSpPr>
        <p:spPr bwMode="auto">
          <a:xfrm flipH="1">
            <a:off x="6096000" y="3429000"/>
            <a:ext cx="76200" cy="2286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 cmpd="dbl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24"/>
          <p:cNvSpPr txBox="1">
            <a:spLocks noChangeArrowheads="1"/>
          </p:cNvSpPr>
          <p:nvPr/>
        </p:nvSpPr>
        <p:spPr bwMode="auto">
          <a:xfrm>
            <a:off x="6705600" y="990600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latin typeface=".VnTimeH" pitchFamily="34" charset="0"/>
              </a:rPr>
              <a:t>§µi </a:t>
            </a:r>
            <a:r>
              <a:rPr lang="en-US" sz="2400" b="1" dirty="0" err="1">
                <a:latin typeface=".VnTimeH" pitchFamily="34" charset="0"/>
              </a:rPr>
              <a:t>quan</a:t>
            </a:r>
            <a:r>
              <a:rPr lang="en-US" sz="2400" b="1" dirty="0">
                <a:latin typeface=".VnTimeH" pitchFamily="34" charset="0"/>
              </a:rPr>
              <a:t> </a:t>
            </a:r>
            <a:r>
              <a:rPr lang="en-US" sz="2400" b="1" dirty="0" err="1">
                <a:latin typeface=".VnTimeH" pitchFamily="34" charset="0"/>
              </a:rPr>
              <a:t>s¸t</a:t>
            </a:r>
            <a:endParaRPr lang="en-US" sz="2400" b="1" dirty="0">
              <a:latin typeface=".VnTimeH" pitchFamily="34" charset="0"/>
            </a:endParaRPr>
          </a:p>
        </p:txBody>
      </p:sp>
      <p:sp>
        <p:nvSpPr>
          <p:cNvPr id="10" name="Line 25"/>
          <p:cNvSpPr>
            <a:spLocks noChangeShapeType="1"/>
          </p:cNvSpPr>
          <p:nvPr/>
        </p:nvSpPr>
        <p:spPr bwMode="auto">
          <a:xfrm flipH="1">
            <a:off x="4953000" y="1371600"/>
            <a:ext cx="1905000" cy="152400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27"/>
          <p:cNvSpPr>
            <a:spLocks/>
          </p:cNvSpPr>
          <p:nvPr/>
        </p:nvSpPr>
        <p:spPr bwMode="auto">
          <a:xfrm>
            <a:off x="4724400" y="2667000"/>
            <a:ext cx="1295400" cy="457200"/>
          </a:xfrm>
          <a:custGeom>
            <a:avLst/>
            <a:gdLst>
              <a:gd name="T0" fmla="*/ 0 w 363"/>
              <a:gd name="T1" fmla="*/ 2147483647 h 177"/>
              <a:gd name="T2" fmla="*/ 2147483647 w 363"/>
              <a:gd name="T3" fmla="*/ 0 h 177"/>
              <a:gd name="T4" fmla="*/ 0 60000 65536"/>
              <a:gd name="T5" fmla="*/ 0 60000 65536"/>
              <a:gd name="T6" fmla="*/ 0 w 363"/>
              <a:gd name="T7" fmla="*/ 0 h 177"/>
              <a:gd name="T8" fmla="*/ 363 w 363"/>
              <a:gd name="T9" fmla="*/ 177 h 17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3" h="177">
                <a:moveTo>
                  <a:pt x="0" y="177"/>
                </a:moveTo>
                <a:lnTo>
                  <a:pt x="363" y="0"/>
                </a:lnTo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28"/>
          <p:cNvSpPr>
            <a:spLocks/>
          </p:cNvSpPr>
          <p:nvPr/>
        </p:nvSpPr>
        <p:spPr bwMode="auto">
          <a:xfrm>
            <a:off x="3657600" y="2743200"/>
            <a:ext cx="1066800" cy="381000"/>
          </a:xfrm>
          <a:custGeom>
            <a:avLst/>
            <a:gdLst>
              <a:gd name="T0" fmla="*/ 2147483647 w 309"/>
              <a:gd name="T1" fmla="*/ 2147483647 h 129"/>
              <a:gd name="T2" fmla="*/ 0 w 309"/>
              <a:gd name="T3" fmla="*/ 0 h 129"/>
              <a:gd name="T4" fmla="*/ 0 60000 65536"/>
              <a:gd name="T5" fmla="*/ 0 60000 65536"/>
              <a:gd name="T6" fmla="*/ 0 w 309"/>
              <a:gd name="T7" fmla="*/ 0 h 129"/>
              <a:gd name="T8" fmla="*/ 309 w 309"/>
              <a:gd name="T9" fmla="*/ 129 h 12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" h="129">
                <a:moveTo>
                  <a:pt x="309" y="129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29"/>
          <p:cNvSpPr>
            <a:spLocks/>
          </p:cNvSpPr>
          <p:nvPr/>
        </p:nvSpPr>
        <p:spPr bwMode="auto">
          <a:xfrm>
            <a:off x="4724400" y="3124200"/>
            <a:ext cx="152400" cy="685800"/>
          </a:xfrm>
          <a:custGeom>
            <a:avLst/>
            <a:gdLst>
              <a:gd name="T0" fmla="*/ 0 w 50"/>
              <a:gd name="T1" fmla="*/ 0 h 276"/>
              <a:gd name="T2" fmla="*/ 2147483647 w 50"/>
              <a:gd name="T3" fmla="*/ 2147483647 h 276"/>
              <a:gd name="T4" fmla="*/ 0 60000 65536"/>
              <a:gd name="T5" fmla="*/ 0 60000 65536"/>
              <a:gd name="T6" fmla="*/ 0 w 50"/>
              <a:gd name="T7" fmla="*/ 0 h 276"/>
              <a:gd name="T8" fmla="*/ 50 w 50"/>
              <a:gd name="T9" fmla="*/ 276 h 27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76">
                <a:moveTo>
                  <a:pt x="0" y="0"/>
                </a:moveTo>
                <a:lnTo>
                  <a:pt x="50" y="276"/>
                </a:lnTo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Line 30"/>
          <p:cNvSpPr>
            <a:spLocks noChangeShapeType="1"/>
          </p:cNvSpPr>
          <p:nvPr/>
        </p:nvSpPr>
        <p:spPr bwMode="auto">
          <a:xfrm>
            <a:off x="4724400" y="3429000"/>
            <a:ext cx="15240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" name="Freeform 31"/>
          <p:cNvSpPr>
            <a:spLocks/>
          </p:cNvSpPr>
          <p:nvPr/>
        </p:nvSpPr>
        <p:spPr bwMode="auto">
          <a:xfrm>
            <a:off x="4114800" y="2827338"/>
            <a:ext cx="39688" cy="158750"/>
          </a:xfrm>
          <a:custGeom>
            <a:avLst/>
            <a:gdLst>
              <a:gd name="T0" fmla="*/ 0 w 25"/>
              <a:gd name="T1" fmla="*/ 2147483647 h 100"/>
              <a:gd name="T2" fmla="*/ 2147483647 w 25"/>
              <a:gd name="T3" fmla="*/ 0 h 100"/>
              <a:gd name="T4" fmla="*/ 0 60000 65536"/>
              <a:gd name="T5" fmla="*/ 0 60000 65536"/>
              <a:gd name="T6" fmla="*/ 0 w 25"/>
              <a:gd name="T7" fmla="*/ 0 h 100"/>
              <a:gd name="T8" fmla="*/ 25 w 25"/>
              <a:gd name="T9" fmla="*/ 100 h 1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" h="100">
                <a:moveTo>
                  <a:pt x="0" y="100"/>
                </a:moveTo>
                <a:lnTo>
                  <a:pt x="25" y="0"/>
                </a:lnTo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32"/>
          <p:cNvSpPr>
            <a:spLocks/>
          </p:cNvSpPr>
          <p:nvPr/>
        </p:nvSpPr>
        <p:spPr bwMode="auto">
          <a:xfrm>
            <a:off x="5330825" y="2798763"/>
            <a:ext cx="79375" cy="158750"/>
          </a:xfrm>
          <a:custGeom>
            <a:avLst/>
            <a:gdLst>
              <a:gd name="T0" fmla="*/ 2147483647 w 50"/>
              <a:gd name="T1" fmla="*/ 2147483647 h 100"/>
              <a:gd name="T2" fmla="*/ 0 w 50"/>
              <a:gd name="T3" fmla="*/ 0 h 100"/>
              <a:gd name="T4" fmla="*/ 0 60000 65536"/>
              <a:gd name="T5" fmla="*/ 0 60000 65536"/>
              <a:gd name="T6" fmla="*/ 0 w 50"/>
              <a:gd name="T7" fmla="*/ 0 h 100"/>
              <a:gd name="T8" fmla="*/ 50 w 50"/>
              <a:gd name="T9" fmla="*/ 100 h 1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100">
                <a:moveTo>
                  <a:pt x="50" y="100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25"/>
          <p:cNvSpPr>
            <a:spLocks noChangeShapeType="1"/>
          </p:cNvSpPr>
          <p:nvPr/>
        </p:nvSpPr>
        <p:spPr bwMode="auto">
          <a:xfrm flipH="1">
            <a:off x="2133600" y="1452562"/>
            <a:ext cx="2953544" cy="266223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8" name="Line 26"/>
          <p:cNvSpPr>
            <a:spLocks noChangeShapeType="1"/>
          </p:cNvSpPr>
          <p:nvPr/>
        </p:nvSpPr>
        <p:spPr bwMode="auto">
          <a:xfrm flipV="1">
            <a:off x="2057400" y="3581400"/>
            <a:ext cx="4648200" cy="56762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9" name="Line 27"/>
          <p:cNvSpPr>
            <a:spLocks noChangeShapeType="1"/>
          </p:cNvSpPr>
          <p:nvPr/>
        </p:nvSpPr>
        <p:spPr bwMode="auto">
          <a:xfrm>
            <a:off x="5087144" y="1452562"/>
            <a:ext cx="1618456" cy="212883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cxnSp>
        <p:nvCxnSpPr>
          <p:cNvPr id="20" name="Straight Connector 19"/>
          <p:cNvCxnSpPr>
            <a:stCxn id="26" idx="2"/>
          </p:cNvCxnSpPr>
          <p:nvPr/>
        </p:nvCxnSpPr>
        <p:spPr>
          <a:xfrm flipH="1">
            <a:off x="4724400" y="1437620"/>
            <a:ext cx="362744" cy="1701570"/>
          </a:xfrm>
          <a:prstGeom prst="line">
            <a:avLst/>
          </a:prstGeom>
          <a:ln w="381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28"/>
          <p:cNvSpPr txBox="1">
            <a:spLocks noChangeArrowheads="1"/>
          </p:cNvSpPr>
          <p:nvPr/>
        </p:nvSpPr>
        <p:spPr bwMode="auto">
          <a:xfrm>
            <a:off x="4557120" y="2541608"/>
            <a:ext cx="374650" cy="823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dirty="0">
                <a:solidFill>
                  <a:srgbClr val="FF3300"/>
                </a:solidFill>
              </a:rPr>
              <a:t>.</a:t>
            </a:r>
          </a:p>
        </p:txBody>
      </p:sp>
      <p:sp>
        <p:nvSpPr>
          <p:cNvPr id="22" name="Arc 16"/>
          <p:cNvSpPr>
            <a:spLocks/>
          </p:cNvSpPr>
          <p:nvPr/>
        </p:nvSpPr>
        <p:spPr bwMode="auto">
          <a:xfrm rot="18857252" flipH="1" flipV="1">
            <a:off x="4721343" y="1525288"/>
            <a:ext cx="159310" cy="369405"/>
          </a:xfrm>
          <a:custGeom>
            <a:avLst/>
            <a:gdLst>
              <a:gd name="T0" fmla="*/ 0 w 17998"/>
              <a:gd name="T1" fmla="*/ 0 h 21600"/>
              <a:gd name="T2" fmla="*/ 2147483647 w 17998"/>
              <a:gd name="T3" fmla="*/ 2147483647 h 21600"/>
              <a:gd name="T4" fmla="*/ 0 w 17998"/>
              <a:gd name="T5" fmla="*/ 2147483647 h 21600"/>
              <a:gd name="T6" fmla="*/ 0 60000 65536"/>
              <a:gd name="T7" fmla="*/ 0 60000 65536"/>
              <a:gd name="T8" fmla="*/ 0 60000 65536"/>
              <a:gd name="T9" fmla="*/ 0 w 17998"/>
              <a:gd name="T10" fmla="*/ 0 h 21600"/>
              <a:gd name="T11" fmla="*/ 17998 w 1799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998" h="21600" fill="none" extrusionOk="0">
                <a:moveTo>
                  <a:pt x="-1" y="0"/>
                </a:moveTo>
                <a:cubicBezTo>
                  <a:pt x="7238" y="0"/>
                  <a:pt x="13995" y="3625"/>
                  <a:pt x="17997" y="9657"/>
                </a:cubicBezTo>
              </a:path>
              <a:path w="17998" h="21600" stroke="0" extrusionOk="0">
                <a:moveTo>
                  <a:pt x="-1" y="0"/>
                </a:moveTo>
                <a:cubicBezTo>
                  <a:pt x="7238" y="0"/>
                  <a:pt x="13995" y="3625"/>
                  <a:pt x="17997" y="9657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Arc 15"/>
          <p:cNvSpPr>
            <a:spLocks/>
          </p:cNvSpPr>
          <p:nvPr/>
        </p:nvSpPr>
        <p:spPr bwMode="auto">
          <a:xfrm rot="2189160" flipV="1">
            <a:off x="5124293" y="1616938"/>
            <a:ext cx="142732" cy="27231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4" name="Straight Connector 23"/>
          <p:cNvCxnSpPr/>
          <p:nvPr/>
        </p:nvCxnSpPr>
        <p:spPr>
          <a:xfrm rot="16200000" flipH="1">
            <a:off x="5158490" y="1724161"/>
            <a:ext cx="152400" cy="762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>
            <a:off x="4770164" y="1752600"/>
            <a:ext cx="227806" cy="76994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840288" y="914400"/>
            <a:ext cx="493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31078" y="3743653"/>
            <a:ext cx="493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66803" y="3131653"/>
            <a:ext cx="493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19800" y="2239879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581400" y="222146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39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22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93" name="Line 9"/>
          <p:cNvSpPr>
            <a:spLocks noChangeShapeType="1"/>
          </p:cNvSpPr>
          <p:nvPr/>
        </p:nvSpPr>
        <p:spPr bwMode="auto">
          <a:xfrm>
            <a:off x="628650" y="2638425"/>
            <a:ext cx="13716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794" name="Freeform 10"/>
          <p:cNvSpPr>
            <a:spLocks/>
          </p:cNvSpPr>
          <p:nvPr/>
        </p:nvSpPr>
        <p:spPr bwMode="auto">
          <a:xfrm>
            <a:off x="179388" y="1731963"/>
            <a:ext cx="784225" cy="2184400"/>
          </a:xfrm>
          <a:custGeom>
            <a:avLst/>
            <a:gdLst>
              <a:gd name="T0" fmla="*/ 2147483647 w 494"/>
              <a:gd name="T1" fmla="*/ 0 h 1376"/>
              <a:gd name="T2" fmla="*/ 0 w 494"/>
              <a:gd name="T3" fmla="*/ 2147483647 h 1376"/>
              <a:gd name="T4" fmla="*/ 0 60000 65536"/>
              <a:gd name="T5" fmla="*/ 0 60000 65536"/>
              <a:gd name="T6" fmla="*/ 0 w 494"/>
              <a:gd name="T7" fmla="*/ 0 h 1376"/>
              <a:gd name="T8" fmla="*/ 494 w 494"/>
              <a:gd name="T9" fmla="*/ 1376 h 137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94" h="1376">
                <a:moveTo>
                  <a:pt x="494" y="0"/>
                </a:moveTo>
                <a:lnTo>
                  <a:pt x="0" y="1376"/>
                </a:lnTo>
              </a:path>
            </a:pathLst>
          </a:cu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795" name="Freeform 11"/>
          <p:cNvSpPr>
            <a:spLocks/>
          </p:cNvSpPr>
          <p:nvPr/>
        </p:nvSpPr>
        <p:spPr bwMode="auto">
          <a:xfrm>
            <a:off x="965200" y="1716088"/>
            <a:ext cx="1798638" cy="1584325"/>
          </a:xfrm>
          <a:custGeom>
            <a:avLst/>
            <a:gdLst>
              <a:gd name="T0" fmla="*/ 0 w 1133"/>
              <a:gd name="T1" fmla="*/ 0 h 998"/>
              <a:gd name="T2" fmla="*/ 2147483647 w 1133"/>
              <a:gd name="T3" fmla="*/ 2147483647 h 998"/>
              <a:gd name="T4" fmla="*/ 0 60000 65536"/>
              <a:gd name="T5" fmla="*/ 0 60000 65536"/>
              <a:gd name="T6" fmla="*/ 0 w 1133"/>
              <a:gd name="T7" fmla="*/ 0 h 998"/>
              <a:gd name="T8" fmla="*/ 1133 w 1133"/>
              <a:gd name="T9" fmla="*/ 998 h 99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33" h="998">
                <a:moveTo>
                  <a:pt x="0" y="0"/>
                </a:moveTo>
                <a:lnTo>
                  <a:pt x="1133" y="998"/>
                </a:lnTo>
              </a:path>
            </a:pathLst>
          </a:cu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796" name="Line 12"/>
          <p:cNvSpPr>
            <a:spLocks noChangeShapeType="1"/>
          </p:cNvSpPr>
          <p:nvPr/>
        </p:nvSpPr>
        <p:spPr bwMode="auto">
          <a:xfrm>
            <a:off x="962025" y="1701800"/>
            <a:ext cx="561975" cy="2219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797" name="Line 13"/>
          <p:cNvSpPr>
            <a:spLocks noChangeShapeType="1"/>
          </p:cNvSpPr>
          <p:nvPr/>
        </p:nvSpPr>
        <p:spPr bwMode="auto">
          <a:xfrm flipH="1">
            <a:off x="1524000" y="2638425"/>
            <a:ext cx="47625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798" name="Line 14"/>
          <p:cNvSpPr>
            <a:spLocks noChangeShapeType="1"/>
          </p:cNvSpPr>
          <p:nvPr/>
        </p:nvSpPr>
        <p:spPr bwMode="auto">
          <a:xfrm>
            <a:off x="638175" y="2638425"/>
            <a:ext cx="885825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799" name="Oval 15"/>
          <p:cNvSpPr>
            <a:spLocks noChangeArrowheads="1"/>
          </p:cNvSpPr>
          <p:nvPr/>
        </p:nvSpPr>
        <p:spPr bwMode="auto">
          <a:xfrm>
            <a:off x="609600" y="2619375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0" name="Oval 16"/>
          <p:cNvSpPr>
            <a:spLocks noChangeArrowheads="1"/>
          </p:cNvSpPr>
          <p:nvPr/>
        </p:nvSpPr>
        <p:spPr bwMode="auto">
          <a:xfrm>
            <a:off x="1981200" y="2619375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1" name="Oval 17"/>
          <p:cNvSpPr>
            <a:spLocks noChangeArrowheads="1"/>
          </p:cNvSpPr>
          <p:nvPr/>
        </p:nvSpPr>
        <p:spPr bwMode="auto">
          <a:xfrm>
            <a:off x="942975" y="1695450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2" name="Oval 18"/>
          <p:cNvSpPr>
            <a:spLocks noChangeArrowheads="1"/>
          </p:cNvSpPr>
          <p:nvPr/>
        </p:nvSpPr>
        <p:spPr bwMode="auto">
          <a:xfrm>
            <a:off x="942975" y="1695450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3" name="Oval 19"/>
          <p:cNvSpPr>
            <a:spLocks noChangeArrowheads="1"/>
          </p:cNvSpPr>
          <p:nvPr/>
        </p:nvSpPr>
        <p:spPr bwMode="auto">
          <a:xfrm>
            <a:off x="1504950" y="3914775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4" name="Oval 20"/>
          <p:cNvSpPr>
            <a:spLocks noChangeArrowheads="1"/>
          </p:cNvSpPr>
          <p:nvPr/>
        </p:nvSpPr>
        <p:spPr bwMode="auto">
          <a:xfrm>
            <a:off x="1504950" y="3914775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5" name="Oval 21"/>
          <p:cNvSpPr>
            <a:spLocks noChangeArrowheads="1"/>
          </p:cNvSpPr>
          <p:nvPr/>
        </p:nvSpPr>
        <p:spPr bwMode="auto">
          <a:xfrm>
            <a:off x="1981200" y="2619375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6" name="Oval 22"/>
          <p:cNvSpPr>
            <a:spLocks noChangeArrowheads="1"/>
          </p:cNvSpPr>
          <p:nvPr/>
        </p:nvSpPr>
        <p:spPr bwMode="auto">
          <a:xfrm>
            <a:off x="1504950" y="3914775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7" name="Oval 23"/>
          <p:cNvSpPr>
            <a:spLocks noChangeArrowheads="1"/>
          </p:cNvSpPr>
          <p:nvPr/>
        </p:nvSpPr>
        <p:spPr bwMode="auto">
          <a:xfrm>
            <a:off x="619125" y="2619375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9" name="Text Box 25"/>
          <p:cNvSpPr txBox="1">
            <a:spLocks noChangeArrowheads="1"/>
          </p:cNvSpPr>
          <p:nvPr/>
        </p:nvSpPr>
        <p:spPr bwMode="auto">
          <a:xfrm>
            <a:off x="768350" y="12954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/>
              <a:t>A</a:t>
            </a:r>
          </a:p>
        </p:txBody>
      </p:sp>
      <p:sp>
        <p:nvSpPr>
          <p:cNvPr id="246810" name="Text Box 26"/>
          <p:cNvSpPr txBox="1">
            <a:spLocks noChangeArrowheads="1"/>
          </p:cNvSpPr>
          <p:nvPr/>
        </p:nvSpPr>
        <p:spPr bwMode="auto">
          <a:xfrm>
            <a:off x="339725" y="2306638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/>
              <a:t>B</a:t>
            </a:r>
          </a:p>
        </p:txBody>
      </p:sp>
      <p:sp>
        <p:nvSpPr>
          <p:cNvPr id="246811" name="Text Box 27"/>
          <p:cNvSpPr txBox="1">
            <a:spLocks noChangeArrowheads="1"/>
          </p:cNvSpPr>
          <p:nvPr/>
        </p:nvSpPr>
        <p:spPr bwMode="auto">
          <a:xfrm>
            <a:off x="1905000" y="22860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/>
              <a:t>C</a:t>
            </a:r>
          </a:p>
        </p:txBody>
      </p:sp>
      <p:sp>
        <p:nvSpPr>
          <p:cNvPr id="246812" name="Arc 28"/>
          <p:cNvSpPr>
            <a:spLocks/>
          </p:cNvSpPr>
          <p:nvPr/>
        </p:nvSpPr>
        <p:spPr bwMode="auto">
          <a:xfrm>
            <a:off x="1780310" y="2653145"/>
            <a:ext cx="152400" cy="152400"/>
          </a:xfrm>
          <a:custGeom>
            <a:avLst/>
            <a:gdLst>
              <a:gd name="T0" fmla="*/ 2147483647 w 21600"/>
              <a:gd name="T1" fmla="*/ 2147483647 h 29067"/>
              <a:gd name="T2" fmla="*/ 2147483647 w 21600"/>
              <a:gd name="T3" fmla="*/ 0 h 29067"/>
              <a:gd name="T4" fmla="*/ 2147483647 w 21600"/>
              <a:gd name="T5" fmla="*/ 2147483647 h 29067"/>
              <a:gd name="T6" fmla="*/ 0 60000 65536"/>
              <a:gd name="T7" fmla="*/ 0 60000 65536"/>
              <a:gd name="T8" fmla="*/ 0 60000 65536"/>
              <a:gd name="T9" fmla="*/ 0 w 21600"/>
              <a:gd name="T10" fmla="*/ 0 h 29067"/>
              <a:gd name="T11" fmla="*/ 21600 w 21600"/>
              <a:gd name="T12" fmla="*/ 29067 h 2906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067" fill="none" extrusionOk="0">
                <a:moveTo>
                  <a:pt x="21600" y="29067"/>
                </a:moveTo>
                <a:cubicBezTo>
                  <a:pt x="9670" y="29067"/>
                  <a:pt x="0" y="19396"/>
                  <a:pt x="0" y="7467"/>
                </a:cubicBezTo>
                <a:cubicBezTo>
                  <a:pt x="-1" y="4918"/>
                  <a:pt x="450" y="2390"/>
                  <a:pt x="1331" y="-1"/>
                </a:cubicBezTo>
              </a:path>
              <a:path w="21600" h="29067" stroke="0" extrusionOk="0">
                <a:moveTo>
                  <a:pt x="21600" y="29067"/>
                </a:moveTo>
                <a:cubicBezTo>
                  <a:pt x="9670" y="29067"/>
                  <a:pt x="0" y="19396"/>
                  <a:pt x="0" y="7467"/>
                </a:cubicBezTo>
                <a:cubicBezTo>
                  <a:pt x="-1" y="4918"/>
                  <a:pt x="450" y="2390"/>
                  <a:pt x="1331" y="-1"/>
                </a:cubicBezTo>
                <a:lnTo>
                  <a:pt x="21600" y="7467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13" name="Arc 29"/>
          <p:cNvSpPr>
            <a:spLocks/>
          </p:cNvSpPr>
          <p:nvPr/>
        </p:nvSpPr>
        <p:spPr bwMode="auto">
          <a:xfrm>
            <a:off x="1939493" y="2693265"/>
            <a:ext cx="215900" cy="152400"/>
          </a:xfrm>
          <a:custGeom>
            <a:avLst/>
            <a:gdLst>
              <a:gd name="T0" fmla="*/ 2147483647 w 31650"/>
              <a:gd name="T1" fmla="*/ 2147483647 h 21600"/>
              <a:gd name="T2" fmla="*/ 0 w 31650"/>
              <a:gd name="T3" fmla="*/ 2147483647 h 21600"/>
              <a:gd name="T4" fmla="*/ 2147483647 w 31650"/>
              <a:gd name="T5" fmla="*/ 0 h 21600"/>
              <a:gd name="T6" fmla="*/ 0 60000 65536"/>
              <a:gd name="T7" fmla="*/ 0 60000 65536"/>
              <a:gd name="T8" fmla="*/ 0 60000 65536"/>
              <a:gd name="T9" fmla="*/ 0 w 31650"/>
              <a:gd name="T10" fmla="*/ 0 h 21600"/>
              <a:gd name="T11" fmla="*/ 31650 w 3165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650" h="21600" fill="none" extrusionOk="0">
                <a:moveTo>
                  <a:pt x="31650" y="9150"/>
                </a:moveTo>
                <a:cubicBezTo>
                  <a:pt x="28097" y="16746"/>
                  <a:pt x="20469" y="21599"/>
                  <a:pt x="12084" y="21600"/>
                </a:cubicBezTo>
                <a:cubicBezTo>
                  <a:pt x="7777" y="21600"/>
                  <a:pt x="3569" y="20312"/>
                  <a:pt x="0" y="17903"/>
                </a:cubicBezTo>
              </a:path>
              <a:path w="31650" h="21600" stroke="0" extrusionOk="0">
                <a:moveTo>
                  <a:pt x="31650" y="9150"/>
                </a:moveTo>
                <a:cubicBezTo>
                  <a:pt x="28097" y="16746"/>
                  <a:pt x="20469" y="21599"/>
                  <a:pt x="12084" y="21600"/>
                </a:cubicBezTo>
                <a:cubicBezTo>
                  <a:pt x="7777" y="21600"/>
                  <a:pt x="3569" y="20312"/>
                  <a:pt x="0" y="17903"/>
                </a:cubicBezTo>
                <a:lnTo>
                  <a:pt x="12084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14" name="Arc 30"/>
          <p:cNvSpPr>
            <a:spLocks/>
          </p:cNvSpPr>
          <p:nvPr/>
        </p:nvSpPr>
        <p:spPr bwMode="auto">
          <a:xfrm>
            <a:off x="714375" y="2643188"/>
            <a:ext cx="185738" cy="188912"/>
          </a:xfrm>
          <a:custGeom>
            <a:avLst/>
            <a:gdLst>
              <a:gd name="T0" fmla="*/ 2147483647 w 21600"/>
              <a:gd name="T1" fmla="*/ 0 h 22036"/>
              <a:gd name="T2" fmla="*/ 2147483647 w 21600"/>
              <a:gd name="T3" fmla="*/ 2147483647 h 22036"/>
              <a:gd name="T4" fmla="*/ 0 w 21600"/>
              <a:gd name="T5" fmla="*/ 2147483647 h 22036"/>
              <a:gd name="T6" fmla="*/ 0 60000 65536"/>
              <a:gd name="T7" fmla="*/ 0 60000 65536"/>
              <a:gd name="T8" fmla="*/ 0 60000 65536"/>
              <a:gd name="T9" fmla="*/ 0 w 21600"/>
              <a:gd name="T10" fmla="*/ 0 h 22036"/>
              <a:gd name="T11" fmla="*/ 21600 w 21600"/>
              <a:gd name="T12" fmla="*/ 22036 h 220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2036" fill="none" extrusionOk="0">
                <a:moveTo>
                  <a:pt x="21536" y="-1"/>
                </a:moveTo>
                <a:cubicBezTo>
                  <a:pt x="21578" y="551"/>
                  <a:pt x="21600" y="1104"/>
                  <a:pt x="21600" y="1657"/>
                </a:cubicBezTo>
                <a:cubicBezTo>
                  <a:pt x="21600" y="10826"/>
                  <a:pt x="15810" y="18996"/>
                  <a:pt x="7159" y="22035"/>
                </a:cubicBezTo>
              </a:path>
              <a:path w="21600" h="22036" stroke="0" extrusionOk="0">
                <a:moveTo>
                  <a:pt x="21536" y="-1"/>
                </a:moveTo>
                <a:cubicBezTo>
                  <a:pt x="21578" y="551"/>
                  <a:pt x="21600" y="1104"/>
                  <a:pt x="21600" y="1657"/>
                </a:cubicBezTo>
                <a:cubicBezTo>
                  <a:pt x="21600" y="10826"/>
                  <a:pt x="15810" y="18996"/>
                  <a:pt x="7159" y="22035"/>
                </a:cubicBezTo>
                <a:lnTo>
                  <a:pt x="0" y="1657"/>
                </a:lnTo>
                <a:close/>
              </a:path>
            </a:pathLst>
          </a:cu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15" name="Arc 31"/>
          <p:cNvSpPr>
            <a:spLocks/>
          </p:cNvSpPr>
          <p:nvPr/>
        </p:nvSpPr>
        <p:spPr bwMode="auto">
          <a:xfrm>
            <a:off x="517525" y="2743200"/>
            <a:ext cx="273050" cy="204788"/>
          </a:xfrm>
          <a:custGeom>
            <a:avLst/>
            <a:gdLst>
              <a:gd name="T0" fmla="*/ 2147483647 w 28780"/>
              <a:gd name="T1" fmla="*/ 2147483647 h 21600"/>
              <a:gd name="T2" fmla="*/ 0 w 28780"/>
              <a:gd name="T3" fmla="*/ 2147483647 h 21600"/>
              <a:gd name="T4" fmla="*/ 2147483647 w 28780"/>
              <a:gd name="T5" fmla="*/ 0 h 21600"/>
              <a:gd name="T6" fmla="*/ 0 60000 65536"/>
              <a:gd name="T7" fmla="*/ 0 60000 65536"/>
              <a:gd name="T8" fmla="*/ 0 60000 65536"/>
              <a:gd name="T9" fmla="*/ 0 w 28780"/>
              <a:gd name="T10" fmla="*/ 0 h 21600"/>
              <a:gd name="T11" fmla="*/ 28780 w 2878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780" h="21600" fill="none" extrusionOk="0">
                <a:moveTo>
                  <a:pt x="28780" y="14258"/>
                </a:moveTo>
                <a:cubicBezTo>
                  <a:pt x="24679" y="18925"/>
                  <a:pt x="18767" y="21599"/>
                  <a:pt x="12555" y="21600"/>
                </a:cubicBezTo>
                <a:cubicBezTo>
                  <a:pt x="8053" y="21600"/>
                  <a:pt x="3663" y="20193"/>
                  <a:pt x="0" y="17576"/>
                </a:cubicBezTo>
              </a:path>
              <a:path w="28780" h="21600" stroke="0" extrusionOk="0">
                <a:moveTo>
                  <a:pt x="28780" y="14258"/>
                </a:moveTo>
                <a:cubicBezTo>
                  <a:pt x="24679" y="18925"/>
                  <a:pt x="18767" y="21599"/>
                  <a:pt x="12555" y="21600"/>
                </a:cubicBezTo>
                <a:cubicBezTo>
                  <a:pt x="8053" y="21600"/>
                  <a:pt x="3663" y="20193"/>
                  <a:pt x="0" y="17576"/>
                </a:cubicBezTo>
                <a:lnTo>
                  <a:pt x="12555" y="0"/>
                </a:lnTo>
                <a:close/>
              </a:path>
            </a:pathLst>
          </a:cu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16" name="Text Box 32"/>
          <p:cNvSpPr txBox="1">
            <a:spLocks noChangeArrowheads="1"/>
          </p:cNvSpPr>
          <p:nvPr/>
        </p:nvSpPr>
        <p:spPr bwMode="auto">
          <a:xfrm>
            <a:off x="1301750" y="3922713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/>
              <a:t>M</a:t>
            </a:r>
          </a:p>
        </p:txBody>
      </p:sp>
      <p:sp>
        <p:nvSpPr>
          <p:cNvPr id="246817" name="Arc 33"/>
          <p:cNvSpPr>
            <a:spLocks/>
          </p:cNvSpPr>
          <p:nvPr/>
        </p:nvSpPr>
        <p:spPr bwMode="auto">
          <a:xfrm>
            <a:off x="852488" y="1919288"/>
            <a:ext cx="195262" cy="152400"/>
          </a:xfrm>
          <a:custGeom>
            <a:avLst/>
            <a:gdLst>
              <a:gd name="T0" fmla="*/ 477567820 w 27766"/>
              <a:gd name="T1" fmla="*/ 299353567 h 21600"/>
              <a:gd name="T2" fmla="*/ 0 w 27766"/>
              <a:gd name="T3" fmla="*/ 278408170 h 21600"/>
              <a:gd name="T4" fmla="*/ 251047086 w 27766"/>
              <a:gd name="T5" fmla="*/ 0 h 21600"/>
              <a:gd name="T6" fmla="*/ 0 60000 65536"/>
              <a:gd name="T7" fmla="*/ 0 60000 65536"/>
              <a:gd name="T8" fmla="*/ 0 60000 65536"/>
              <a:gd name="T9" fmla="*/ 0 w 27766"/>
              <a:gd name="T10" fmla="*/ 0 h 21600"/>
              <a:gd name="T11" fmla="*/ 27766 w 2776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766" h="21600" fill="none" extrusionOk="0">
                <a:moveTo>
                  <a:pt x="27765" y="17120"/>
                </a:moveTo>
                <a:cubicBezTo>
                  <a:pt x="23989" y="20025"/>
                  <a:pt x="19359" y="21599"/>
                  <a:pt x="14596" y="21600"/>
                </a:cubicBezTo>
                <a:cubicBezTo>
                  <a:pt x="9191" y="21600"/>
                  <a:pt x="3984" y="19574"/>
                  <a:pt x="0" y="15922"/>
                </a:cubicBezTo>
              </a:path>
              <a:path w="27766" h="21600" stroke="0" extrusionOk="0">
                <a:moveTo>
                  <a:pt x="27765" y="17120"/>
                </a:moveTo>
                <a:cubicBezTo>
                  <a:pt x="23989" y="20025"/>
                  <a:pt x="19359" y="21599"/>
                  <a:pt x="14596" y="21600"/>
                </a:cubicBezTo>
                <a:cubicBezTo>
                  <a:pt x="9191" y="21600"/>
                  <a:pt x="3984" y="19574"/>
                  <a:pt x="0" y="15922"/>
                </a:cubicBezTo>
                <a:lnTo>
                  <a:pt x="14596" y="0"/>
                </a:lnTo>
                <a:close/>
              </a:path>
            </a:pathLst>
          </a:custGeom>
          <a:ln>
            <a:solidFill>
              <a:srgbClr val="0000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6818" name="Arc 34"/>
          <p:cNvSpPr>
            <a:spLocks/>
          </p:cNvSpPr>
          <p:nvPr/>
        </p:nvSpPr>
        <p:spPr bwMode="auto">
          <a:xfrm>
            <a:off x="1046163" y="1884363"/>
            <a:ext cx="128587" cy="100012"/>
          </a:xfrm>
          <a:custGeom>
            <a:avLst/>
            <a:gdLst>
              <a:gd name="T0" fmla="*/ 58486897 w 27844"/>
              <a:gd name="T1" fmla="*/ 10646926 h 21600"/>
              <a:gd name="T2" fmla="*/ 0 w 27844"/>
              <a:gd name="T3" fmla="*/ 43609050 h 21600"/>
              <a:gd name="T4" fmla="*/ 14348461 w 27844"/>
              <a:gd name="T5" fmla="*/ 0 h 21600"/>
              <a:gd name="T6" fmla="*/ 0 60000 65536"/>
              <a:gd name="T7" fmla="*/ 0 60000 65536"/>
              <a:gd name="T8" fmla="*/ 0 60000 65536"/>
              <a:gd name="T9" fmla="*/ 0 w 27844"/>
              <a:gd name="T10" fmla="*/ 0 h 21600"/>
              <a:gd name="T11" fmla="*/ 27844 w 2784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844" h="21600" fill="none" extrusionOk="0">
                <a:moveTo>
                  <a:pt x="27843" y="5002"/>
                </a:moveTo>
                <a:cubicBezTo>
                  <a:pt x="25526" y="14733"/>
                  <a:pt x="16833" y="21599"/>
                  <a:pt x="6831" y="21600"/>
                </a:cubicBezTo>
                <a:cubicBezTo>
                  <a:pt x="4509" y="21600"/>
                  <a:pt x="2202" y="21225"/>
                  <a:pt x="0" y="20491"/>
                </a:cubicBezTo>
              </a:path>
              <a:path w="27844" h="21600" stroke="0" extrusionOk="0">
                <a:moveTo>
                  <a:pt x="27843" y="5002"/>
                </a:moveTo>
                <a:cubicBezTo>
                  <a:pt x="25526" y="14733"/>
                  <a:pt x="16833" y="21599"/>
                  <a:pt x="6831" y="21600"/>
                </a:cubicBezTo>
                <a:cubicBezTo>
                  <a:pt x="4509" y="21600"/>
                  <a:pt x="2202" y="21225"/>
                  <a:pt x="0" y="20491"/>
                </a:cubicBezTo>
                <a:lnTo>
                  <a:pt x="6831" y="0"/>
                </a:lnTo>
                <a:close/>
              </a:path>
            </a:pathLst>
          </a:custGeom>
          <a:ln>
            <a:solidFill>
              <a:srgbClr val="0000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6837" name="Line 53"/>
          <p:cNvSpPr>
            <a:spLocks noChangeShapeType="1"/>
          </p:cNvSpPr>
          <p:nvPr/>
        </p:nvSpPr>
        <p:spPr bwMode="auto">
          <a:xfrm flipH="1" flipV="1">
            <a:off x="304800" y="3553690"/>
            <a:ext cx="1219200" cy="381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38" name="Line 54"/>
          <p:cNvSpPr>
            <a:spLocks noChangeShapeType="1"/>
          </p:cNvSpPr>
          <p:nvPr/>
        </p:nvSpPr>
        <p:spPr bwMode="auto">
          <a:xfrm flipV="1">
            <a:off x="1524000" y="26670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39" name="Freeform 55"/>
          <p:cNvSpPr>
            <a:spLocks/>
          </p:cNvSpPr>
          <p:nvPr/>
        </p:nvSpPr>
        <p:spPr bwMode="auto">
          <a:xfrm>
            <a:off x="1524000" y="3060700"/>
            <a:ext cx="941388" cy="901700"/>
          </a:xfrm>
          <a:custGeom>
            <a:avLst/>
            <a:gdLst>
              <a:gd name="T0" fmla="*/ 0 w 593"/>
              <a:gd name="T1" fmla="*/ 2147483647 h 568"/>
              <a:gd name="T2" fmla="*/ 2147483647 w 593"/>
              <a:gd name="T3" fmla="*/ 0 h 568"/>
              <a:gd name="T4" fmla="*/ 0 60000 65536"/>
              <a:gd name="T5" fmla="*/ 0 60000 65536"/>
              <a:gd name="T6" fmla="*/ 0 w 593"/>
              <a:gd name="T7" fmla="*/ 0 h 568"/>
              <a:gd name="T8" fmla="*/ 593 w 593"/>
              <a:gd name="T9" fmla="*/ 568 h 5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93" h="568">
                <a:moveTo>
                  <a:pt x="0" y="568"/>
                </a:moveTo>
                <a:lnTo>
                  <a:pt x="593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40" name="Freeform 56"/>
          <p:cNvSpPr>
            <a:spLocks/>
          </p:cNvSpPr>
          <p:nvPr/>
        </p:nvSpPr>
        <p:spPr bwMode="auto">
          <a:xfrm>
            <a:off x="752475" y="3609253"/>
            <a:ext cx="80963" cy="203200"/>
          </a:xfrm>
          <a:custGeom>
            <a:avLst/>
            <a:gdLst>
              <a:gd name="T0" fmla="*/ 2147483647 w 51"/>
              <a:gd name="T1" fmla="*/ 0 h 128"/>
              <a:gd name="T2" fmla="*/ 0 w 51"/>
              <a:gd name="T3" fmla="*/ 2147483647 h 128"/>
              <a:gd name="T4" fmla="*/ 0 60000 65536"/>
              <a:gd name="T5" fmla="*/ 0 60000 65536"/>
              <a:gd name="T6" fmla="*/ 0 w 51"/>
              <a:gd name="T7" fmla="*/ 0 h 128"/>
              <a:gd name="T8" fmla="*/ 51 w 51"/>
              <a:gd name="T9" fmla="*/ 128 h 1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1" h="128">
                <a:moveTo>
                  <a:pt x="51" y="0"/>
                </a:moveTo>
                <a:lnTo>
                  <a:pt x="0" y="12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41" name="Line 57"/>
          <p:cNvSpPr>
            <a:spLocks noChangeShapeType="1"/>
          </p:cNvSpPr>
          <p:nvPr/>
        </p:nvSpPr>
        <p:spPr bwMode="auto">
          <a:xfrm>
            <a:off x="1447800" y="3200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42" name="Freeform 58"/>
          <p:cNvSpPr>
            <a:spLocks/>
          </p:cNvSpPr>
          <p:nvPr/>
        </p:nvSpPr>
        <p:spPr bwMode="auto">
          <a:xfrm>
            <a:off x="2011363" y="3373438"/>
            <a:ext cx="122237" cy="131762"/>
          </a:xfrm>
          <a:custGeom>
            <a:avLst/>
            <a:gdLst>
              <a:gd name="T0" fmla="*/ 0 w 77"/>
              <a:gd name="T1" fmla="*/ 0 h 83"/>
              <a:gd name="T2" fmla="*/ 2147483647 w 77"/>
              <a:gd name="T3" fmla="*/ 2147483647 h 83"/>
              <a:gd name="T4" fmla="*/ 0 60000 65536"/>
              <a:gd name="T5" fmla="*/ 0 60000 65536"/>
              <a:gd name="T6" fmla="*/ 0 w 77"/>
              <a:gd name="T7" fmla="*/ 0 h 83"/>
              <a:gd name="T8" fmla="*/ 77 w 77"/>
              <a:gd name="T9" fmla="*/ 83 h 8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7" h="83">
                <a:moveTo>
                  <a:pt x="0" y="0"/>
                </a:moveTo>
                <a:lnTo>
                  <a:pt x="77" y="83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43" name="Freeform 59"/>
          <p:cNvSpPr>
            <a:spLocks/>
          </p:cNvSpPr>
          <p:nvPr/>
        </p:nvSpPr>
        <p:spPr bwMode="auto">
          <a:xfrm>
            <a:off x="1392238" y="2643188"/>
            <a:ext cx="119062" cy="120650"/>
          </a:xfrm>
          <a:custGeom>
            <a:avLst/>
            <a:gdLst>
              <a:gd name="T0" fmla="*/ 0 w 75"/>
              <a:gd name="T1" fmla="*/ 0 h 76"/>
              <a:gd name="T2" fmla="*/ 0 w 75"/>
              <a:gd name="T3" fmla="*/ 2147483647 h 76"/>
              <a:gd name="T4" fmla="*/ 2147483647 w 75"/>
              <a:gd name="T5" fmla="*/ 2147483647 h 76"/>
              <a:gd name="T6" fmla="*/ 0 60000 65536"/>
              <a:gd name="T7" fmla="*/ 0 60000 65536"/>
              <a:gd name="T8" fmla="*/ 0 60000 65536"/>
              <a:gd name="T9" fmla="*/ 0 w 75"/>
              <a:gd name="T10" fmla="*/ 0 h 76"/>
              <a:gd name="T11" fmla="*/ 75 w 75"/>
              <a:gd name="T12" fmla="*/ 76 h 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5" h="76">
                <a:moveTo>
                  <a:pt x="0" y="0"/>
                </a:moveTo>
                <a:lnTo>
                  <a:pt x="0" y="76"/>
                </a:lnTo>
                <a:lnTo>
                  <a:pt x="75" y="7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44" name="Freeform 60"/>
          <p:cNvSpPr>
            <a:spLocks/>
          </p:cNvSpPr>
          <p:nvPr/>
        </p:nvSpPr>
        <p:spPr bwMode="auto">
          <a:xfrm>
            <a:off x="2286000" y="2962275"/>
            <a:ext cx="100013" cy="177800"/>
          </a:xfrm>
          <a:custGeom>
            <a:avLst/>
            <a:gdLst>
              <a:gd name="T0" fmla="*/ 2147483647 w 63"/>
              <a:gd name="T1" fmla="*/ 0 h 112"/>
              <a:gd name="T2" fmla="*/ 0 w 63"/>
              <a:gd name="T3" fmla="*/ 2147483647 h 112"/>
              <a:gd name="T4" fmla="*/ 2147483647 w 63"/>
              <a:gd name="T5" fmla="*/ 2147483647 h 112"/>
              <a:gd name="T6" fmla="*/ 0 60000 65536"/>
              <a:gd name="T7" fmla="*/ 0 60000 65536"/>
              <a:gd name="T8" fmla="*/ 0 60000 65536"/>
              <a:gd name="T9" fmla="*/ 0 w 63"/>
              <a:gd name="T10" fmla="*/ 0 h 112"/>
              <a:gd name="T11" fmla="*/ 63 w 63"/>
              <a:gd name="T12" fmla="*/ 112 h 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" h="112">
                <a:moveTo>
                  <a:pt x="50" y="0"/>
                </a:moveTo>
                <a:lnTo>
                  <a:pt x="0" y="50"/>
                </a:lnTo>
                <a:lnTo>
                  <a:pt x="63" y="11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45" name="Freeform 61"/>
          <p:cNvSpPr>
            <a:spLocks/>
          </p:cNvSpPr>
          <p:nvPr/>
        </p:nvSpPr>
        <p:spPr bwMode="auto">
          <a:xfrm>
            <a:off x="346075" y="3454400"/>
            <a:ext cx="141288" cy="161925"/>
          </a:xfrm>
          <a:custGeom>
            <a:avLst/>
            <a:gdLst>
              <a:gd name="T0" fmla="*/ 0 w 89"/>
              <a:gd name="T1" fmla="*/ 0 h 102"/>
              <a:gd name="T2" fmla="*/ 2147483647 w 89"/>
              <a:gd name="T3" fmla="*/ 2147483647 h 102"/>
              <a:gd name="T4" fmla="*/ 2147483647 w 89"/>
              <a:gd name="T5" fmla="*/ 2147483647 h 102"/>
              <a:gd name="T6" fmla="*/ 0 60000 65536"/>
              <a:gd name="T7" fmla="*/ 0 60000 65536"/>
              <a:gd name="T8" fmla="*/ 0 60000 65536"/>
              <a:gd name="T9" fmla="*/ 0 w 89"/>
              <a:gd name="T10" fmla="*/ 0 h 102"/>
              <a:gd name="T11" fmla="*/ 89 w 89"/>
              <a:gd name="T12" fmla="*/ 102 h 1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9" h="102">
                <a:moveTo>
                  <a:pt x="0" y="0"/>
                </a:moveTo>
                <a:lnTo>
                  <a:pt x="89" y="26"/>
                </a:lnTo>
                <a:lnTo>
                  <a:pt x="64" y="10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" name="Freeform 58"/>
          <p:cNvSpPr>
            <a:spLocks/>
          </p:cNvSpPr>
          <p:nvPr/>
        </p:nvSpPr>
        <p:spPr bwMode="auto">
          <a:xfrm>
            <a:off x="1066800" y="1905000"/>
            <a:ext cx="122238" cy="131763"/>
          </a:xfrm>
          <a:custGeom>
            <a:avLst/>
            <a:gdLst>
              <a:gd name="T0" fmla="*/ 0 w 77"/>
              <a:gd name="T1" fmla="*/ 0 h 83"/>
              <a:gd name="T2" fmla="*/ 2147483647 w 77"/>
              <a:gd name="T3" fmla="*/ 2147483647 h 83"/>
              <a:gd name="T4" fmla="*/ 0 60000 65536"/>
              <a:gd name="T5" fmla="*/ 0 60000 65536"/>
              <a:gd name="T6" fmla="*/ 0 w 77"/>
              <a:gd name="T7" fmla="*/ 0 h 83"/>
              <a:gd name="T8" fmla="*/ 77 w 77"/>
              <a:gd name="T9" fmla="*/ 83 h 8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7" h="83">
                <a:moveTo>
                  <a:pt x="0" y="0"/>
                </a:moveTo>
                <a:lnTo>
                  <a:pt x="77" y="83"/>
                </a:lnTo>
              </a:path>
            </a:pathLst>
          </a:custGeom>
          <a:ln>
            <a:solidFill>
              <a:srgbClr val="000000"/>
            </a:solidFill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8" name="Freeform 58"/>
          <p:cNvSpPr>
            <a:spLocks/>
          </p:cNvSpPr>
          <p:nvPr/>
        </p:nvSpPr>
        <p:spPr bwMode="auto">
          <a:xfrm flipH="1">
            <a:off x="914400" y="1981200"/>
            <a:ext cx="46038" cy="152400"/>
          </a:xfrm>
          <a:custGeom>
            <a:avLst/>
            <a:gdLst>
              <a:gd name="T0" fmla="*/ 0 w 77"/>
              <a:gd name="T1" fmla="*/ 0 h 83"/>
              <a:gd name="T2" fmla="*/ 2147483647 w 77"/>
              <a:gd name="T3" fmla="*/ 2147483647 h 83"/>
              <a:gd name="T4" fmla="*/ 0 60000 65536"/>
              <a:gd name="T5" fmla="*/ 0 60000 65536"/>
              <a:gd name="T6" fmla="*/ 0 w 77"/>
              <a:gd name="T7" fmla="*/ 0 h 83"/>
              <a:gd name="T8" fmla="*/ 77 w 77"/>
              <a:gd name="T9" fmla="*/ 83 h 8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7" h="83">
                <a:moveTo>
                  <a:pt x="0" y="0"/>
                </a:moveTo>
                <a:lnTo>
                  <a:pt x="77" y="83"/>
                </a:lnTo>
              </a:path>
            </a:pathLst>
          </a:custGeom>
          <a:ln>
            <a:solidFill>
              <a:srgbClr val="000000"/>
            </a:solidFill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3105150" y="808182"/>
            <a:ext cx="6191250" cy="5216236"/>
            <a:chOff x="3105150" y="808182"/>
            <a:chExt cx="6191250" cy="5216236"/>
          </a:xfrm>
        </p:grpSpPr>
        <p:sp>
          <p:nvSpPr>
            <p:cNvPr id="39971" name="Text Box 48"/>
            <p:cNvSpPr txBox="1">
              <a:spLocks noChangeArrowheads="1"/>
            </p:cNvSpPr>
            <p:nvPr/>
          </p:nvSpPr>
          <p:spPr bwMode="auto">
            <a:xfrm>
              <a:off x="4572000" y="4486275"/>
              <a:ext cx="31242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endParaRPr lang="en-US" sz="2000"/>
            </a:p>
          </p:txBody>
        </p:sp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5150" y="808182"/>
              <a:ext cx="5791200" cy="52162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6" name="Freeform 3"/>
            <p:cNvSpPr>
              <a:spLocks/>
            </p:cNvSpPr>
            <p:nvPr/>
          </p:nvSpPr>
          <p:spPr bwMode="auto">
            <a:xfrm>
              <a:off x="4876800" y="2986088"/>
              <a:ext cx="1143000" cy="724765"/>
            </a:xfrm>
            <a:custGeom>
              <a:avLst/>
              <a:gdLst>
                <a:gd name="T0" fmla="*/ 0 w 787"/>
                <a:gd name="T1" fmla="*/ 2147483647 h 410"/>
                <a:gd name="T2" fmla="*/ 2147483647 w 787"/>
                <a:gd name="T3" fmla="*/ 0 h 410"/>
                <a:gd name="T4" fmla="*/ 0 60000 65536"/>
                <a:gd name="T5" fmla="*/ 0 60000 65536"/>
                <a:gd name="T6" fmla="*/ 0 w 787"/>
                <a:gd name="T7" fmla="*/ 0 h 410"/>
                <a:gd name="T8" fmla="*/ 787 w 787"/>
                <a:gd name="T9" fmla="*/ 410 h 41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87" h="410">
                  <a:moveTo>
                    <a:pt x="0" y="410"/>
                  </a:moveTo>
                  <a:lnTo>
                    <a:pt x="787" y="0"/>
                  </a:lnTo>
                </a:path>
              </a:pathLst>
            </a:cu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Line 4"/>
            <p:cNvSpPr>
              <a:spLocks noChangeShapeType="1"/>
            </p:cNvSpPr>
            <p:nvPr/>
          </p:nvSpPr>
          <p:spPr bwMode="auto">
            <a:xfrm>
              <a:off x="6019800" y="2986088"/>
              <a:ext cx="955675" cy="314325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Arc 5"/>
            <p:cNvSpPr>
              <a:spLocks/>
            </p:cNvSpPr>
            <p:nvPr/>
          </p:nvSpPr>
          <p:spPr bwMode="auto">
            <a:xfrm>
              <a:off x="5132530" y="3276600"/>
              <a:ext cx="152400" cy="152400"/>
            </a:xfrm>
            <a:custGeom>
              <a:avLst/>
              <a:gdLst>
                <a:gd name="T0" fmla="*/ 0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Arc 6"/>
            <p:cNvSpPr>
              <a:spLocks/>
            </p:cNvSpPr>
            <p:nvPr/>
          </p:nvSpPr>
          <p:spPr bwMode="auto">
            <a:xfrm>
              <a:off x="5236730" y="3505200"/>
              <a:ext cx="152400" cy="152400"/>
            </a:xfrm>
            <a:custGeom>
              <a:avLst/>
              <a:gdLst>
                <a:gd name="T0" fmla="*/ 0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Arc 7"/>
            <p:cNvSpPr>
              <a:spLocks/>
            </p:cNvSpPr>
            <p:nvPr/>
          </p:nvSpPr>
          <p:spPr bwMode="auto">
            <a:xfrm flipH="1">
              <a:off x="6601690" y="2976129"/>
              <a:ext cx="228600" cy="176213"/>
            </a:xfrm>
            <a:custGeom>
              <a:avLst/>
              <a:gdLst>
                <a:gd name="T0" fmla="*/ 0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Arc 8"/>
            <p:cNvSpPr>
              <a:spLocks/>
            </p:cNvSpPr>
            <p:nvPr/>
          </p:nvSpPr>
          <p:spPr bwMode="auto">
            <a:xfrm flipH="1">
              <a:off x="6477000" y="3138488"/>
              <a:ext cx="76200" cy="228600"/>
            </a:xfrm>
            <a:custGeom>
              <a:avLst/>
              <a:gdLst>
                <a:gd name="T0" fmla="*/ 0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Text Box 50"/>
            <p:cNvSpPr txBox="1">
              <a:spLocks noChangeArrowheads="1"/>
            </p:cNvSpPr>
            <p:nvPr/>
          </p:nvSpPr>
          <p:spPr bwMode="auto">
            <a:xfrm>
              <a:off x="7086600" y="1431925"/>
              <a:ext cx="22098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000" b="1" dirty="0">
                  <a:latin typeface=".VnTimeH" pitchFamily="34" charset="0"/>
                </a:rPr>
                <a:t>§µi </a:t>
              </a:r>
              <a:r>
                <a:rPr lang="en-US" sz="2000" b="1" dirty="0" err="1">
                  <a:latin typeface=".VnTimeH" pitchFamily="34" charset="0"/>
                </a:rPr>
                <a:t>quan</a:t>
              </a:r>
              <a:r>
                <a:rPr lang="en-US" sz="2000" b="1" dirty="0">
                  <a:latin typeface=".VnTimeH" pitchFamily="34" charset="0"/>
                </a:rPr>
                <a:t> </a:t>
              </a:r>
              <a:r>
                <a:rPr lang="en-US" sz="2000" b="1" dirty="0" err="1">
                  <a:latin typeface=".VnTimeH" pitchFamily="34" charset="0"/>
                </a:rPr>
                <a:t>s¸t</a:t>
              </a:r>
              <a:endParaRPr lang="en-US" sz="2000" b="1" dirty="0">
                <a:latin typeface=".VnTimeH" pitchFamily="34" charset="0"/>
              </a:endParaRPr>
            </a:p>
          </p:txBody>
        </p:sp>
        <p:sp>
          <p:nvSpPr>
            <p:cNvPr id="67" name="Freeform 65"/>
            <p:cNvSpPr>
              <a:spLocks/>
            </p:cNvSpPr>
            <p:nvPr/>
          </p:nvSpPr>
          <p:spPr bwMode="auto">
            <a:xfrm>
              <a:off x="6034088" y="2619375"/>
              <a:ext cx="576262" cy="358775"/>
            </a:xfrm>
            <a:custGeom>
              <a:avLst/>
              <a:gdLst>
                <a:gd name="T0" fmla="*/ 0 w 363"/>
                <a:gd name="T1" fmla="*/ 2147483647 h 177"/>
                <a:gd name="T2" fmla="*/ 2147483647 w 363"/>
                <a:gd name="T3" fmla="*/ 0 h 177"/>
                <a:gd name="T4" fmla="*/ 0 60000 65536"/>
                <a:gd name="T5" fmla="*/ 0 60000 65536"/>
                <a:gd name="T6" fmla="*/ 0 w 363"/>
                <a:gd name="T7" fmla="*/ 0 h 177"/>
                <a:gd name="T8" fmla="*/ 363 w 363"/>
                <a:gd name="T9" fmla="*/ 177 h 17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3" h="177">
                  <a:moveTo>
                    <a:pt x="0" y="177"/>
                  </a:moveTo>
                  <a:lnTo>
                    <a:pt x="363" y="0"/>
                  </a:ln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66"/>
            <p:cNvSpPr>
              <a:spLocks/>
            </p:cNvSpPr>
            <p:nvPr/>
          </p:nvSpPr>
          <p:spPr bwMode="auto">
            <a:xfrm>
              <a:off x="5543550" y="2667001"/>
              <a:ext cx="490538" cy="311150"/>
            </a:xfrm>
            <a:custGeom>
              <a:avLst/>
              <a:gdLst>
                <a:gd name="T0" fmla="*/ 2147483647 w 309"/>
                <a:gd name="T1" fmla="*/ 2147483647 h 129"/>
                <a:gd name="T2" fmla="*/ 0 w 309"/>
                <a:gd name="T3" fmla="*/ 0 h 129"/>
                <a:gd name="T4" fmla="*/ 0 60000 65536"/>
                <a:gd name="T5" fmla="*/ 0 60000 65536"/>
                <a:gd name="T6" fmla="*/ 0 w 309"/>
                <a:gd name="T7" fmla="*/ 0 h 129"/>
                <a:gd name="T8" fmla="*/ 309 w 309"/>
                <a:gd name="T9" fmla="*/ 129 h 12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" h="129">
                  <a:moveTo>
                    <a:pt x="309" y="129"/>
                  </a:moveTo>
                  <a:lnTo>
                    <a:pt x="0" y="0"/>
                  </a:ln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67"/>
            <p:cNvSpPr>
              <a:spLocks/>
            </p:cNvSpPr>
            <p:nvPr/>
          </p:nvSpPr>
          <p:spPr bwMode="auto">
            <a:xfrm>
              <a:off x="6034088" y="2978150"/>
              <a:ext cx="45719" cy="476250"/>
            </a:xfrm>
            <a:custGeom>
              <a:avLst/>
              <a:gdLst>
                <a:gd name="T0" fmla="*/ 0 w 50"/>
                <a:gd name="T1" fmla="*/ 0 h 276"/>
                <a:gd name="T2" fmla="*/ 2147483647 w 50"/>
                <a:gd name="T3" fmla="*/ 2147483647 h 276"/>
                <a:gd name="T4" fmla="*/ 0 60000 65536"/>
                <a:gd name="T5" fmla="*/ 0 60000 65536"/>
                <a:gd name="T6" fmla="*/ 0 w 50"/>
                <a:gd name="T7" fmla="*/ 0 h 276"/>
                <a:gd name="T8" fmla="*/ 50 w 50"/>
                <a:gd name="T9" fmla="*/ 276 h 2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0" h="276">
                  <a:moveTo>
                    <a:pt x="0" y="0"/>
                  </a:moveTo>
                  <a:lnTo>
                    <a:pt x="50" y="276"/>
                  </a:ln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Line 68"/>
            <p:cNvSpPr>
              <a:spLocks noChangeShapeType="1"/>
            </p:cNvSpPr>
            <p:nvPr/>
          </p:nvSpPr>
          <p:spPr bwMode="auto">
            <a:xfrm>
              <a:off x="6000750" y="3230563"/>
              <a:ext cx="152400" cy="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69"/>
            <p:cNvSpPr>
              <a:spLocks/>
            </p:cNvSpPr>
            <p:nvPr/>
          </p:nvSpPr>
          <p:spPr bwMode="auto">
            <a:xfrm>
              <a:off x="5735638" y="2760663"/>
              <a:ext cx="39687" cy="158750"/>
            </a:xfrm>
            <a:custGeom>
              <a:avLst/>
              <a:gdLst>
                <a:gd name="T0" fmla="*/ 0 w 25"/>
                <a:gd name="T1" fmla="*/ 2147483647 h 100"/>
                <a:gd name="T2" fmla="*/ 2147483647 w 25"/>
                <a:gd name="T3" fmla="*/ 0 h 100"/>
                <a:gd name="T4" fmla="*/ 0 60000 65536"/>
                <a:gd name="T5" fmla="*/ 0 60000 65536"/>
                <a:gd name="T6" fmla="*/ 0 w 25"/>
                <a:gd name="T7" fmla="*/ 0 h 100"/>
                <a:gd name="T8" fmla="*/ 25 w 25"/>
                <a:gd name="T9" fmla="*/ 100 h 1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" h="100">
                  <a:moveTo>
                    <a:pt x="0" y="100"/>
                  </a:moveTo>
                  <a:lnTo>
                    <a:pt x="25" y="0"/>
                  </a:lnTo>
                </a:path>
              </a:pathLst>
            </a:cu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70"/>
            <p:cNvSpPr>
              <a:spLocks/>
            </p:cNvSpPr>
            <p:nvPr/>
          </p:nvSpPr>
          <p:spPr bwMode="auto">
            <a:xfrm>
              <a:off x="6332538" y="2720975"/>
              <a:ext cx="79375" cy="158750"/>
            </a:xfrm>
            <a:custGeom>
              <a:avLst/>
              <a:gdLst>
                <a:gd name="T0" fmla="*/ 2147483647 w 50"/>
                <a:gd name="T1" fmla="*/ 2147483647 h 100"/>
                <a:gd name="T2" fmla="*/ 0 w 50"/>
                <a:gd name="T3" fmla="*/ 0 h 100"/>
                <a:gd name="T4" fmla="*/ 0 60000 65536"/>
                <a:gd name="T5" fmla="*/ 0 60000 65536"/>
                <a:gd name="T6" fmla="*/ 0 w 50"/>
                <a:gd name="T7" fmla="*/ 0 h 100"/>
                <a:gd name="T8" fmla="*/ 50 w 50"/>
                <a:gd name="T9" fmla="*/ 100 h 1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0" h="100">
                  <a:moveTo>
                    <a:pt x="50" y="10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Text Box 28"/>
            <p:cNvSpPr txBox="1">
              <a:spLocks noChangeArrowheads="1"/>
            </p:cNvSpPr>
            <p:nvPr/>
          </p:nvSpPr>
          <p:spPr bwMode="auto">
            <a:xfrm>
              <a:off x="5851160" y="2398895"/>
              <a:ext cx="374650" cy="8239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800" dirty="0">
                  <a:solidFill>
                    <a:srgbClr val="FF3300"/>
                  </a:solidFill>
                </a:rPr>
                <a:t>.</a:t>
              </a:r>
            </a:p>
          </p:txBody>
        </p:sp>
        <p:sp>
          <p:nvSpPr>
            <p:cNvPr id="74" name="Line 25"/>
            <p:cNvSpPr>
              <a:spLocks noChangeShapeType="1"/>
            </p:cNvSpPr>
            <p:nvPr/>
          </p:nvSpPr>
          <p:spPr bwMode="auto">
            <a:xfrm flipH="1">
              <a:off x="6096000" y="1743075"/>
              <a:ext cx="1447800" cy="114300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67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6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6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6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46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46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6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46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46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4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4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4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4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4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4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4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46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46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46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4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46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46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46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246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46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246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46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46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46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246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246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246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246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246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246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93" grpId="0" animBg="1"/>
      <p:bldP spid="246794" grpId="0" animBg="1"/>
      <p:bldP spid="246795" grpId="0" animBg="1"/>
      <p:bldP spid="246796" grpId="0" animBg="1"/>
      <p:bldP spid="246797" grpId="0" animBg="1"/>
      <p:bldP spid="246798" grpId="0" animBg="1"/>
      <p:bldP spid="246799" grpId="0" animBg="1"/>
      <p:bldP spid="246800" grpId="0" animBg="1"/>
      <p:bldP spid="246801" grpId="0" animBg="1"/>
      <p:bldP spid="246802" grpId="0" animBg="1"/>
      <p:bldP spid="246803" grpId="0" animBg="1"/>
      <p:bldP spid="246804" grpId="0" animBg="1"/>
      <p:bldP spid="246805" grpId="0" animBg="1"/>
      <p:bldP spid="246806" grpId="0" animBg="1"/>
      <p:bldP spid="246807" grpId="0" animBg="1"/>
      <p:bldP spid="246809" grpId="0"/>
      <p:bldP spid="246810" grpId="0"/>
      <p:bldP spid="246811" grpId="0"/>
      <p:bldP spid="246812" grpId="0" animBg="1"/>
      <p:bldP spid="246813" grpId="0" animBg="1"/>
      <p:bldP spid="246814" grpId="0" animBg="1"/>
      <p:bldP spid="246815" grpId="0" animBg="1"/>
      <p:bldP spid="246816" grpId="0"/>
      <p:bldP spid="246817" grpId="0" animBg="1"/>
      <p:bldP spid="246818" grpId="0" animBg="1"/>
      <p:bldP spid="246837" grpId="0" animBg="1"/>
      <p:bldP spid="246838" grpId="0" animBg="1"/>
      <p:bldP spid="246839" grpId="0" animBg="1"/>
      <p:bldP spid="246840" grpId="0" animBg="1"/>
      <p:bldP spid="246841" grpId="0" animBg="1"/>
      <p:bldP spid="246842" grpId="0" animBg="1"/>
      <p:bldP spid="246843" grpId="0" animBg="1"/>
      <p:bldP spid="246844" grpId="0" animBg="1"/>
      <p:bldP spid="246845" grpId="0" animBg="1"/>
      <p:bldP spid="57" grpId="0" animBg="1"/>
      <p:bldP spid="5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93" name="Line 9"/>
          <p:cNvSpPr>
            <a:spLocks noChangeShapeType="1"/>
          </p:cNvSpPr>
          <p:nvPr/>
        </p:nvSpPr>
        <p:spPr bwMode="auto">
          <a:xfrm>
            <a:off x="628650" y="2638425"/>
            <a:ext cx="13716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794" name="Freeform 10"/>
          <p:cNvSpPr>
            <a:spLocks/>
          </p:cNvSpPr>
          <p:nvPr/>
        </p:nvSpPr>
        <p:spPr bwMode="auto">
          <a:xfrm>
            <a:off x="179388" y="1731963"/>
            <a:ext cx="784225" cy="2184400"/>
          </a:xfrm>
          <a:custGeom>
            <a:avLst/>
            <a:gdLst>
              <a:gd name="T0" fmla="*/ 2147483647 w 494"/>
              <a:gd name="T1" fmla="*/ 0 h 1376"/>
              <a:gd name="T2" fmla="*/ 0 w 494"/>
              <a:gd name="T3" fmla="*/ 2147483647 h 1376"/>
              <a:gd name="T4" fmla="*/ 0 60000 65536"/>
              <a:gd name="T5" fmla="*/ 0 60000 65536"/>
              <a:gd name="T6" fmla="*/ 0 w 494"/>
              <a:gd name="T7" fmla="*/ 0 h 1376"/>
              <a:gd name="T8" fmla="*/ 494 w 494"/>
              <a:gd name="T9" fmla="*/ 1376 h 137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94" h="1376">
                <a:moveTo>
                  <a:pt x="494" y="0"/>
                </a:moveTo>
                <a:lnTo>
                  <a:pt x="0" y="1376"/>
                </a:lnTo>
              </a:path>
            </a:pathLst>
          </a:cu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795" name="Freeform 11"/>
          <p:cNvSpPr>
            <a:spLocks/>
          </p:cNvSpPr>
          <p:nvPr/>
        </p:nvSpPr>
        <p:spPr bwMode="auto">
          <a:xfrm>
            <a:off x="965200" y="1716088"/>
            <a:ext cx="1798638" cy="1584325"/>
          </a:xfrm>
          <a:custGeom>
            <a:avLst/>
            <a:gdLst>
              <a:gd name="T0" fmla="*/ 0 w 1133"/>
              <a:gd name="T1" fmla="*/ 0 h 998"/>
              <a:gd name="T2" fmla="*/ 2147483647 w 1133"/>
              <a:gd name="T3" fmla="*/ 2147483647 h 998"/>
              <a:gd name="T4" fmla="*/ 0 60000 65536"/>
              <a:gd name="T5" fmla="*/ 0 60000 65536"/>
              <a:gd name="T6" fmla="*/ 0 w 1133"/>
              <a:gd name="T7" fmla="*/ 0 h 998"/>
              <a:gd name="T8" fmla="*/ 1133 w 1133"/>
              <a:gd name="T9" fmla="*/ 998 h 99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33" h="998">
                <a:moveTo>
                  <a:pt x="0" y="0"/>
                </a:moveTo>
                <a:lnTo>
                  <a:pt x="1133" y="998"/>
                </a:lnTo>
              </a:path>
            </a:pathLst>
          </a:cu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796" name="Line 12"/>
          <p:cNvSpPr>
            <a:spLocks noChangeShapeType="1"/>
          </p:cNvSpPr>
          <p:nvPr/>
        </p:nvSpPr>
        <p:spPr bwMode="auto">
          <a:xfrm>
            <a:off x="962025" y="1701800"/>
            <a:ext cx="561975" cy="2219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797" name="Line 13"/>
          <p:cNvSpPr>
            <a:spLocks noChangeShapeType="1"/>
          </p:cNvSpPr>
          <p:nvPr/>
        </p:nvSpPr>
        <p:spPr bwMode="auto">
          <a:xfrm flipH="1">
            <a:off x="1524000" y="2638425"/>
            <a:ext cx="47625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798" name="Line 14"/>
          <p:cNvSpPr>
            <a:spLocks noChangeShapeType="1"/>
          </p:cNvSpPr>
          <p:nvPr/>
        </p:nvSpPr>
        <p:spPr bwMode="auto">
          <a:xfrm>
            <a:off x="638175" y="2638425"/>
            <a:ext cx="885825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799" name="Oval 15"/>
          <p:cNvSpPr>
            <a:spLocks noChangeArrowheads="1"/>
          </p:cNvSpPr>
          <p:nvPr/>
        </p:nvSpPr>
        <p:spPr bwMode="auto">
          <a:xfrm>
            <a:off x="609600" y="2619375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0" name="Oval 16"/>
          <p:cNvSpPr>
            <a:spLocks noChangeArrowheads="1"/>
          </p:cNvSpPr>
          <p:nvPr/>
        </p:nvSpPr>
        <p:spPr bwMode="auto">
          <a:xfrm>
            <a:off x="1981200" y="2619375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1" name="Oval 17"/>
          <p:cNvSpPr>
            <a:spLocks noChangeArrowheads="1"/>
          </p:cNvSpPr>
          <p:nvPr/>
        </p:nvSpPr>
        <p:spPr bwMode="auto">
          <a:xfrm>
            <a:off x="942975" y="1695450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2" name="Oval 18"/>
          <p:cNvSpPr>
            <a:spLocks noChangeArrowheads="1"/>
          </p:cNvSpPr>
          <p:nvPr/>
        </p:nvSpPr>
        <p:spPr bwMode="auto">
          <a:xfrm>
            <a:off x="942975" y="1695450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3" name="Oval 19"/>
          <p:cNvSpPr>
            <a:spLocks noChangeArrowheads="1"/>
          </p:cNvSpPr>
          <p:nvPr/>
        </p:nvSpPr>
        <p:spPr bwMode="auto">
          <a:xfrm>
            <a:off x="1504950" y="3914775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4" name="Oval 20"/>
          <p:cNvSpPr>
            <a:spLocks noChangeArrowheads="1"/>
          </p:cNvSpPr>
          <p:nvPr/>
        </p:nvSpPr>
        <p:spPr bwMode="auto">
          <a:xfrm>
            <a:off x="1504950" y="3914775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5" name="Oval 21"/>
          <p:cNvSpPr>
            <a:spLocks noChangeArrowheads="1"/>
          </p:cNvSpPr>
          <p:nvPr/>
        </p:nvSpPr>
        <p:spPr bwMode="auto">
          <a:xfrm>
            <a:off x="1981200" y="2619375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6" name="Oval 22"/>
          <p:cNvSpPr>
            <a:spLocks noChangeArrowheads="1"/>
          </p:cNvSpPr>
          <p:nvPr/>
        </p:nvSpPr>
        <p:spPr bwMode="auto">
          <a:xfrm>
            <a:off x="1504950" y="3914775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7" name="Oval 23"/>
          <p:cNvSpPr>
            <a:spLocks noChangeArrowheads="1"/>
          </p:cNvSpPr>
          <p:nvPr/>
        </p:nvSpPr>
        <p:spPr bwMode="auto">
          <a:xfrm>
            <a:off x="619125" y="2619375"/>
            <a:ext cx="47625" cy="47625"/>
          </a:xfrm>
          <a:prstGeom prst="ellipse">
            <a:avLst/>
          </a:prstGeom>
          <a:solidFill>
            <a:srgbClr val="FF0000"/>
          </a:solidFill>
          <a:ln w="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09" name="Text Box 25"/>
          <p:cNvSpPr txBox="1">
            <a:spLocks noChangeArrowheads="1"/>
          </p:cNvSpPr>
          <p:nvPr/>
        </p:nvSpPr>
        <p:spPr bwMode="auto">
          <a:xfrm>
            <a:off x="768350" y="12954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/>
              <a:t>A</a:t>
            </a:r>
          </a:p>
        </p:txBody>
      </p:sp>
      <p:sp>
        <p:nvSpPr>
          <p:cNvPr id="246810" name="Text Box 26"/>
          <p:cNvSpPr txBox="1">
            <a:spLocks noChangeArrowheads="1"/>
          </p:cNvSpPr>
          <p:nvPr/>
        </p:nvSpPr>
        <p:spPr bwMode="auto">
          <a:xfrm>
            <a:off x="339725" y="2306638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/>
              <a:t>B</a:t>
            </a:r>
          </a:p>
        </p:txBody>
      </p:sp>
      <p:sp>
        <p:nvSpPr>
          <p:cNvPr id="246811" name="Text Box 27"/>
          <p:cNvSpPr txBox="1">
            <a:spLocks noChangeArrowheads="1"/>
          </p:cNvSpPr>
          <p:nvPr/>
        </p:nvSpPr>
        <p:spPr bwMode="auto">
          <a:xfrm>
            <a:off x="1905000" y="22860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/>
              <a:t>C</a:t>
            </a:r>
          </a:p>
        </p:txBody>
      </p:sp>
      <p:sp>
        <p:nvSpPr>
          <p:cNvPr id="246812" name="Arc 28"/>
          <p:cNvSpPr>
            <a:spLocks/>
          </p:cNvSpPr>
          <p:nvPr/>
        </p:nvSpPr>
        <p:spPr bwMode="auto">
          <a:xfrm>
            <a:off x="1780310" y="2653145"/>
            <a:ext cx="152400" cy="152400"/>
          </a:xfrm>
          <a:custGeom>
            <a:avLst/>
            <a:gdLst>
              <a:gd name="T0" fmla="*/ 2147483647 w 21600"/>
              <a:gd name="T1" fmla="*/ 2147483647 h 29067"/>
              <a:gd name="T2" fmla="*/ 2147483647 w 21600"/>
              <a:gd name="T3" fmla="*/ 0 h 29067"/>
              <a:gd name="T4" fmla="*/ 2147483647 w 21600"/>
              <a:gd name="T5" fmla="*/ 2147483647 h 29067"/>
              <a:gd name="T6" fmla="*/ 0 60000 65536"/>
              <a:gd name="T7" fmla="*/ 0 60000 65536"/>
              <a:gd name="T8" fmla="*/ 0 60000 65536"/>
              <a:gd name="T9" fmla="*/ 0 w 21600"/>
              <a:gd name="T10" fmla="*/ 0 h 29067"/>
              <a:gd name="T11" fmla="*/ 21600 w 21600"/>
              <a:gd name="T12" fmla="*/ 29067 h 2906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067" fill="none" extrusionOk="0">
                <a:moveTo>
                  <a:pt x="21600" y="29067"/>
                </a:moveTo>
                <a:cubicBezTo>
                  <a:pt x="9670" y="29067"/>
                  <a:pt x="0" y="19396"/>
                  <a:pt x="0" y="7467"/>
                </a:cubicBezTo>
                <a:cubicBezTo>
                  <a:pt x="-1" y="4918"/>
                  <a:pt x="450" y="2390"/>
                  <a:pt x="1331" y="-1"/>
                </a:cubicBezTo>
              </a:path>
              <a:path w="21600" h="29067" stroke="0" extrusionOk="0">
                <a:moveTo>
                  <a:pt x="21600" y="29067"/>
                </a:moveTo>
                <a:cubicBezTo>
                  <a:pt x="9670" y="29067"/>
                  <a:pt x="0" y="19396"/>
                  <a:pt x="0" y="7467"/>
                </a:cubicBezTo>
                <a:cubicBezTo>
                  <a:pt x="-1" y="4918"/>
                  <a:pt x="450" y="2390"/>
                  <a:pt x="1331" y="-1"/>
                </a:cubicBezTo>
                <a:lnTo>
                  <a:pt x="21600" y="7467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13" name="Arc 29"/>
          <p:cNvSpPr>
            <a:spLocks/>
          </p:cNvSpPr>
          <p:nvPr/>
        </p:nvSpPr>
        <p:spPr bwMode="auto">
          <a:xfrm>
            <a:off x="1939493" y="2693265"/>
            <a:ext cx="215900" cy="152400"/>
          </a:xfrm>
          <a:custGeom>
            <a:avLst/>
            <a:gdLst>
              <a:gd name="T0" fmla="*/ 2147483647 w 31650"/>
              <a:gd name="T1" fmla="*/ 2147483647 h 21600"/>
              <a:gd name="T2" fmla="*/ 0 w 31650"/>
              <a:gd name="T3" fmla="*/ 2147483647 h 21600"/>
              <a:gd name="T4" fmla="*/ 2147483647 w 31650"/>
              <a:gd name="T5" fmla="*/ 0 h 21600"/>
              <a:gd name="T6" fmla="*/ 0 60000 65536"/>
              <a:gd name="T7" fmla="*/ 0 60000 65536"/>
              <a:gd name="T8" fmla="*/ 0 60000 65536"/>
              <a:gd name="T9" fmla="*/ 0 w 31650"/>
              <a:gd name="T10" fmla="*/ 0 h 21600"/>
              <a:gd name="T11" fmla="*/ 31650 w 3165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650" h="21600" fill="none" extrusionOk="0">
                <a:moveTo>
                  <a:pt x="31650" y="9150"/>
                </a:moveTo>
                <a:cubicBezTo>
                  <a:pt x="28097" y="16746"/>
                  <a:pt x="20469" y="21599"/>
                  <a:pt x="12084" y="21600"/>
                </a:cubicBezTo>
                <a:cubicBezTo>
                  <a:pt x="7777" y="21600"/>
                  <a:pt x="3569" y="20312"/>
                  <a:pt x="0" y="17903"/>
                </a:cubicBezTo>
              </a:path>
              <a:path w="31650" h="21600" stroke="0" extrusionOk="0">
                <a:moveTo>
                  <a:pt x="31650" y="9150"/>
                </a:moveTo>
                <a:cubicBezTo>
                  <a:pt x="28097" y="16746"/>
                  <a:pt x="20469" y="21599"/>
                  <a:pt x="12084" y="21600"/>
                </a:cubicBezTo>
                <a:cubicBezTo>
                  <a:pt x="7777" y="21600"/>
                  <a:pt x="3569" y="20312"/>
                  <a:pt x="0" y="17903"/>
                </a:cubicBezTo>
                <a:lnTo>
                  <a:pt x="12084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14" name="Arc 30"/>
          <p:cNvSpPr>
            <a:spLocks/>
          </p:cNvSpPr>
          <p:nvPr/>
        </p:nvSpPr>
        <p:spPr bwMode="auto">
          <a:xfrm>
            <a:off x="714375" y="2643188"/>
            <a:ext cx="185738" cy="188912"/>
          </a:xfrm>
          <a:custGeom>
            <a:avLst/>
            <a:gdLst>
              <a:gd name="T0" fmla="*/ 2147483647 w 21600"/>
              <a:gd name="T1" fmla="*/ 0 h 22036"/>
              <a:gd name="T2" fmla="*/ 2147483647 w 21600"/>
              <a:gd name="T3" fmla="*/ 2147483647 h 22036"/>
              <a:gd name="T4" fmla="*/ 0 w 21600"/>
              <a:gd name="T5" fmla="*/ 2147483647 h 22036"/>
              <a:gd name="T6" fmla="*/ 0 60000 65536"/>
              <a:gd name="T7" fmla="*/ 0 60000 65536"/>
              <a:gd name="T8" fmla="*/ 0 60000 65536"/>
              <a:gd name="T9" fmla="*/ 0 w 21600"/>
              <a:gd name="T10" fmla="*/ 0 h 22036"/>
              <a:gd name="T11" fmla="*/ 21600 w 21600"/>
              <a:gd name="T12" fmla="*/ 22036 h 220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2036" fill="none" extrusionOk="0">
                <a:moveTo>
                  <a:pt x="21536" y="-1"/>
                </a:moveTo>
                <a:cubicBezTo>
                  <a:pt x="21578" y="551"/>
                  <a:pt x="21600" y="1104"/>
                  <a:pt x="21600" y="1657"/>
                </a:cubicBezTo>
                <a:cubicBezTo>
                  <a:pt x="21600" y="10826"/>
                  <a:pt x="15810" y="18996"/>
                  <a:pt x="7159" y="22035"/>
                </a:cubicBezTo>
              </a:path>
              <a:path w="21600" h="22036" stroke="0" extrusionOk="0">
                <a:moveTo>
                  <a:pt x="21536" y="-1"/>
                </a:moveTo>
                <a:cubicBezTo>
                  <a:pt x="21578" y="551"/>
                  <a:pt x="21600" y="1104"/>
                  <a:pt x="21600" y="1657"/>
                </a:cubicBezTo>
                <a:cubicBezTo>
                  <a:pt x="21600" y="10826"/>
                  <a:pt x="15810" y="18996"/>
                  <a:pt x="7159" y="22035"/>
                </a:cubicBezTo>
                <a:lnTo>
                  <a:pt x="0" y="1657"/>
                </a:lnTo>
                <a:close/>
              </a:path>
            </a:pathLst>
          </a:cu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15" name="Arc 31"/>
          <p:cNvSpPr>
            <a:spLocks/>
          </p:cNvSpPr>
          <p:nvPr/>
        </p:nvSpPr>
        <p:spPr bwMode="auto">
          <a:xfrm>
            <a:off x="517525" y="2743200"/>
            <a:ext cx="273050" cy="204788"/>
          </a:xfrm>
          <a:custGeom>
            <a:avLst/>
            <a:gdLst>
              <a:gd name="T0" fmla="*/ 2147483647 w 28780"/>
              <a:gd name="T1" fmla="*/ 2147483647 h 21600"/>
              <a:gd name="T2" fmla="*/ 0 w 28780"/>
              <a:gd name="T3" fmla="*/ 2147483647 h 21600"/>
              <a:gd name="T4" fmla="*/ 2147483647 w 28780"/>
              <a:gd name="T5" fmla="*/ 0 h 21600"/>
              <a:gd name="T6" fmla="*/ 0 60000 65536"/>
              <a:gd name="T7" fmla="*/ 0 60000 65536"/>
              <a:gd name="T8" fmla="*/ 0 60000 65536"/>
              <a:gd name="T9" fmla="*/ 0 w 28780"/>
              <a:gd name="T10" fmla="*/ 0 h 21600"/>
              <a:gd name="T11" fmla="*/ 28780 w 2878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780" h="21600" fill="none" extrusionOk="0">
                <a:moveTo>
                  <a:pt x="28780" y="14258"/>
                </a:moveTo>
                <a:cubicBezTo>
                  <a:pt x="24679" y="18925"/>
                  <a:pt x="18767" y="21599"/>
                  <a:pt x="12555" y="21600"/>
                </a:cubicBezTo>
                <a:cubicBezTo>
                  <a:pt x="8053" y="21600"/>
                  <a:pt x="3663" y="20193"/>
                  <a:pt x="0" y="17576"/>
                </a:cubicBezTo>
              </a:path>
              <a:path w="28780" h="21600" stroke="0" extrusionOk="0">
                <a:moveTo>
                  <a:pt x="28780" y="14258"/>
                </a:moveTo>
                <a:cubicBezTo>
                  <a:pt x="24679" y="18925"/>
                  <a:pt x="18767" y="21599"/>
                  <a:pt x="12555" y="21600"/>
                </a:cubicBezTo>
                <a:cubicBezTo>
                  <a:pt x="8053" y="21600"/>
                  <a:pt x="3663" y="20193"/>
                  <a:pt x="0" y="17576"/>
                </a:cubicBezTo>
                <a:lnTo>
                  <a:pt x="12555" y="0"/>
                </a:lnTo>
                <a:close/>
              </a:path>
            </a:pathLst>
          </a:cu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16" name="Text Box 32"/>
          <p:cNvSpPr txBox="1">
            <a:spLocks noChangeArrowheads="1"/>
          </p:cNvSpPr>
          <p:nvPr/>
        </p:nvSpPr>
        <p:spPr bwMode="auto">
          <a:xfrm>
            <a:off x="1301750" y="3922713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/>
              <a:t>M</a:t>
            </a:r>
          </a:p>
        </p:txBody>
      </p:sp>
      <p:sp>
        <p:nvSpPr>
          <p:cNvPr id="246817" name="Arc 33"/>
          <p:cNvSpPr>
            <a:spLocks/>
          </p:cNvSpPr>
          <p:nvPr/>
        </p:nvSpPr>
        <p:spPr bwMode="auto">
          <a:xfrm>
            <a:off x="852488" y="1919288"/>
            <a:ext cx="195262" cy="152400"/>
          </a:xfrm>
          <a:custGeom>
            <a:avLst/>
            <a:gdLst>
              <a:gd name="T0" fmla="*/ 477567820 w 27766"/>
              <a:gd name="T1" fmla="*/ 299353567 h 21600"/>
              <a:gd name="T2" fmla="*/ 0 w 27766"/>
              <a:gd name="T3" fmla="*/ 278408170 h 21600"/>
              <a:gd name="T4" fmla="*/ 251047086 w 27766"/>
              <a:gd name="T5" fmla="*/ 0 h 21600"/>
              <a:gd name="T6" fmla="*/ 0 60000 65536"/>
              <a:gd name="T7" fmla="*/ 0 60000 65536"/>
              <a:gd name="T8" fmla="*/ 0 60000 65536"/>
              <a:gd name="T9" fmla="*/ 0 w 27766"/>
              <a:gd name="T10" fmla="*/ 0 h 21600"/>
              <a:gd name="T11" fmla="*/ 27766 w 2776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766" h="21600" fill="none" extrusionOk="0">
                <a:moveTo>
                  <a:pt x="27765" y="17120"/>
                </a:moveTo>
                <a:cubicBezTo>
                  <a:pt x="23989" y="20025"/>
                  <a:pt x="19359" y="21599"/>
                  <a:pt x="14596" y="21600"/>
                </a:cubicBezTo>
                <a:cubicBezTo>
                  <a:pt x="9191" y="21600"/>
                  <a:pt x="3984" y="19574"/>
                  <a:pt x="0" y="15922"/>
                </a:cubicBezTo>
              </a:path>
              <a:path w="27766" h="21600" stroke="0" extrusionOk="0">
                <a:moveTo>
                  <a:pt x="27765" y="17120"/>
                </a:moveTo>
                <a:cubicBezTo>
                  <a:pt x="23989" y="20025"/>
                  <a:pt x="19359" y="21599"/>
                  <a:pt x="14596" y="21600"/>
                </a:cubicBezTo>
                <a:cubicBezTo>
                  <a:pt x="9191" y="21600"/>
                  <a:pt x="3984" y="19574"/>
                  <a:pt x="0" y="15922"/>
                </a:cubicBezTo>
                <a:lnTo>
                  <a:pt x="14596" y="0"/>
                </a:lnTo>
                <a:close/>
              </a:path>
            </a:pathLst>
          </a:custGeom>
          <a:ln>
            <a:solidFill>
              <a:srgbClr val="0000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6818" name="Arc 34"/>
          <p:cNvSpPr>
            <a:spLocks/>
          </p:cNvSpPr>
          <p:nvPr/>
        </p:nvSpPr>
        <p:spPr bwMode="auto">
          <a:xfrm>
            <a:off x="1046163" y="1884363"/>
            <a:ext cx="128587" cy="100012"/>
          </a:xfrm>
          <a:custGeom>
            <a:avLst/>
            <a:gdLst>
              <a:gd name="T0" fmla="*/ 58486897 w 27844"/>
              <a:gd name="T1" fmla="*/ 10646926 h 21600"/>
              <a:gd name="T2" fmla="*/ 0 w 27844"/>
              <a:gd name="T3" fmla="*/ 43609050 h 21600"/>
              <a:gd name="T4" fmla="*/ 14348461 w 27844"/>
              <a:gd name="T5" fmla="*/ 0 h 21600"/>
              <a:gd name="T6" fmla="*/ 0 60000 65536"/>
              <a:gd name="T7" fmla="*/ 0 60000 65536"/>
              <a:gd name="T8" fmla="*/ 0 60000 65536"/>
              <a:gd name="T9" fmla="*/ 0 w 27844"/>
              <a:gd name="T10" fmla="*/ 0 h 21600"/>
              <a:gd name="T11" fmla="*/ 27844 w 2784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844" h="21600" fill="none" extrusionOk="0">
                <a:moveTo>
                  <a:pt x="27843" y="5002"/>
                </a:moveTo>
                <a:cubicBezTo>
                  <a:pt x="25526" y="14733"/>
                  <a:pt x="16833" y="21599"/>
                  <a:pt x="6831" y="21600"/>
                </a:cubicBezTo>
                <a:cubicBezTo>
                  <a:pt x="4509" y="21600"/>
                  <a:pt x="2202" y="21225"/>
                  <a:pt x="0" y="20491"/>
                </a:cubicBezTo>
              </a:path>
              <a:path w="27844" h="21600" stroke="0" extrusionOk="0">
                <a:moveTo>
                  <a:pt x="27843" y="5002"/>
                </a:moveTo>
                <a:cubicBezTo>
                  <a:pt x="25526" y="14733"/>
                  <a:pt x="16833" y="21599"/>
                  <a:pt x="6831" y="21600"/>
                </a:cubicBezTo>
                <a:cubicBezTo>
                  <a:pt x="4509" y="21600"/>
                  <a:pt x="2202" y="21225"/>
                  <a:pt x="0" y="20491"/>
                </a:cubicBezTo>
                <a:lnTo>
                  <a:pt x="6831" y="0"/>
                </a:lnTo>
                <a:close/>
              </a:path>
            </a:pathLst>
          </a:custGeom>
          <a:ln>
            <a:solidFill>
              <a:srgbClr val="0000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6837" name="Line 53"/>
          <p:cNvSpPr>
            <a:spLocks noChangeShapeType="1"/>
          </p:cNvSpPr>
          <p:nvPr/>
        </p:nvSpPr>
        <p:spPr bwMode="auto">
          <a:xfrm flipH="1" flipV="1">
            <a:off x="304800" y="3553690"/>
            <a:ext cx="1219200" cy="381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38" name="Line 54"/>
          <p:cNvSpPr>
            <a:spLocks noChangeShapeType="1"/>
          </p:cNvSpPr>
          <p:nvPr/>
        </p:nvSpPr>
        <p:spPr bwMode="auto">
          <a:xfrm flipV="1">
            <a:off x="1524000" y="26670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39" name="Freeform 55"/>
          <p:cNvSpPr>
            <a:spLocks/>
          </p:cNvSpPr>
          <p:nvPr/>
        </p:nvSpPr>
        <p:spPr bwMode="auto">
          <a:xfrm>
            <a:off x="1524000" y="3060700"/>
            <a:ext cx="941388" cy="901700"/>
          </a:xfrm>
          <a:custGeom>
            <a:avLst/>
            <a:gdLst>
              <a:gd name="T0" fmla="*/ 0 w 593"/>
              <a:gd name="T1" fmla="*/ 2147483647 h 568"/>
              <a:gd name="T2" fmla="*/ 2147483647 w 593"/>
              <a:gd name="T3" fmla="*/ 0 h 568"/>
              <a:gd name="T4" fmla="*/ 0 60000 65536"/>
              <a:gd name="T5" fmla="*/ 0 60000 65536"/>
              <a:gd name="T6" fmla="*/ 0 w 593"/>
              <a:gd name="T7" fmla="*/ 0 h 568"/>
              <a:gd name="T8" fmla="*/ 593 w 593"/>
              <a:gd name="T9" fmla="*/ 568 h 5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93" h="568">
                <a:moveTo>
                  <a:pt x="0" y="568"/>
                </a:moveTo>
                <a:lnTo>
                  <a:pt x="593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40" name="Freeform 56"/>
          <p:cNvSpPr>
            <a:spLocks/>
          </p:cNvSpPr>
          <p:nvPr/>
        </p:nvSpPr>
        <p:spPr bwMode="auto">
          <a:xfrm>
            <a:off x="752475" y="3609253"/>
            <a:ext cx="80963" cy="203200"/>
          </a:xfrm>
          <a:custGeom>
            <a:avLst/>
            <a:gdLst>
              <a:gd name="T0" fmla="*/ 2147483647 w 51"/>
              <a:gd name="T1" fmla="*/ 0 h 128"/>
              <a:gd name="T2" fmla="*/ 0 w 51"/>
              <a:gd name="T3" fmla="*/ 2147483647 h 128"/>
              <a:gd name="T4" fmla="*/ 0 60000 65536"/>
              <a:gd name="T5" fmla="*/ 0 60000 65536"/>
              <a:gd name="T6" fmla="*/ 0 w 51"/>
              <a:gd name="T7" fmla="*/ 0 h 128"/>
              <a:gd name="T8" fmla="*/ 51 w 51"/>
              <a:gd name="T9" fmla="*/ 128 h 1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1" h="128">
                <a:moveTo>
                  <a:pt x="51" y="0"/>
                </a:moveTo>
                <a:lnTo>
                  <a:pt x="0" y="12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41" name="Line 57"/>
          <p:cNvSpPr>
            <a:spLocks noChangeShapeType="1"/>
          </p:cNvSpPr>
          <p:nvPr/>
        </p:nvSpPr>
        <p:spPr bwMode="auto">
          <a:xfrm>
            <a:off x="1447800" y="3200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42" name="Freeform 58"/>
          <p:cNvSpPr>
            <a:spLocks/>
          </p:cNvSpPr>
          <p:nvPr/>
        </p:nvSpPr>
        <p:spPr bwMode="auto">
          <a:xfrm>
            <a:off x="2011363" y="3373438"/>
            <a:ext cx="122237" cy="131762"/>
          </a:xfrm>
          <a:custGeom>
            <a:avLst/>
            <a:gdLst>
              <a:gd name="T0" fmla="*/ 0 w 77"/>
              <a:gd name="T1" fmla="*/ 0 h 83"/>
              <a:gd name="T2" fmla="*/ 2147483647 w 77"/>
              <a:gd name="T3" fmla="*/ 2147483647 h 83"/>
              <a:gd name="T4" fmla="*/ 0 60000 65536"/>
              <a:gd name="T5" fmla="*/ 0 60000 65536"/>
              <a:gd name="T6" fmla="*/ 0 w 77"/>
              <a:gd name="T7" fmla="*/ 0 h 83"/>
              <a:gd name="T8" fmla="*/ 77 w 77"/>
              <a:gd name="T9" fmla="*/ 83 h 8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7" h="83">
                <a:moveTo>
                  <a:pt x="0" y="0"/>
                </a:moveTo>
                <a:lnTo>
                  <a:pt x="77" y="83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43" name="Freeform 59"/>
          <p:cNvSpPr>
            <a:spLocks/>
          </p:cNvSpPr>
          <p:nvPr/>
        </p:nvSpPr>
        <p:spPr bwMode="auto">
          <a:xfrm>
            <a:off x="1392238" y="2643188"/>
            <a:ext cx="119062" cy="120650"/>
          </a:xfrm>
          <a:custGeom>
            <a:avLst/>
            <a:gdLst>
              <a:gd name="T0" fmla="*/ 0 w 75"/>
              <a:gd name="T1" fmla="*/ 0 h 76"/>
              <a:gd name="T2" fmla="*/ 0 w 75"/>
              <a:gd name="T3" fmla="*/ 2147483647 h 76"/>
              <a:gd name="T4" fmla="*/ 2147483647 w 75"/>
              <a:gd name="T5" fmla="*/ 2147483647 h 76"/>
              <a:gd name="T6" fmla="*/ 0 60000 65536"/>
              <a:gd name="T7" fmla="*/ 0 60000 65536"/>
              <a:gd name="T8" fmla="*/ 0 60000 65536"/>
              <a:gd name="T9" fmla="*/ 0 w 75"/>
              <a:gd name="T10" fmla="*/ 0 h 76"/>
              <a:gd name="T11" fmla="*/ 75 w 75"/>
              <a:gd name="T12" fmla="*/ 76 h 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5" h="76">
                <a:moveTo>
                  <a:pt x="0" y="0"/>
                </a:moveTo>
                <a:lnTo>
                  <a:pt x="0" y="76"/>
                </a:lnTo>
                <a:lnTo>
                  <a:pt x="75" y="7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44" name="Freeform 60"/>
          <p:cNvSpPr>
            <a:spLocks/>
          </p:cNvSpPr>
          <p:nvPr/>
        </p:nvSpPr>
        <p:spPr bwMode="auto">
          <a:xfrm>
            <a:off x="2286000" y="2962275"/>
            <a:ext cx="100013" cy="177800"/>
          </a:xfrm>
          <a:custGeom>
            <a:avLst/>
            <a:gdLst>
              <a:gd name="T0" fmla="*/ 2147483647 w 63"/>
              <a:gd name="T1" fmla="*/ 0 h 112"/>
              <a:gd name="T2" fmla="*/ 0 w 63"/>
              <a:gd name="T3" fmla="*/ 2147483647 h 112"/>
              <a:gd name="T4" fmla="*/ 2147483647 w 63"/>
              <a:gd name="T5" fmla="*/ 2147483647 h 112"/>
              <a:gd name="T6" fmla="*/ 0 60000 65536"/>
              <a:gd name="T7" fmla="*/ 0 60000 65536"/>
              <a:gd name="T8" fmla="*/ 0 60000 65536"/>
              <a:gd name="T9" fmla="*/ 0 w 63"/>
              <a:gd name="T10" fmla="*/ 0 h 112"/>
              <a:gd name="T11" fmla="*/ 63 w 63"/>
              <a:gd name="T12" fmla="*/ 112 h 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" h="112">
                <a:moveTo>
                  <a:pt x="50" y="0"/>
                </a:moveTo>
                <a:lnTo>
                  <a:pt x="0" y="50"/>
                </a:lnTo>
                <a:lnTo>
                  <a:pt x="63" y="11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845" name="Freeform 61"/>
          <p:cNvSpPr>
            <a:spLocks/>
          </p:cNvSpPr>
          <p:nvPr/>
        </p:nvSpPr>
        <p:spPr bwMode="auto">
          <a:xfrm>
            <a:off x="346075" y="3454400"/>
            <a:ext cx="141288" cy="161925"/>
          </a:xfrm>
          <a:custGeom>
            <a:avLst/>
            <a:gdLst>
              <a:gd name="T0" fmla="*/ 0 w 89"/>
              <a:gd name="T1" fmla="*/ 0 h 102"/>
              <a:gd name="T2" fmla="*/ 2147483647 w 89"/>
              <a:gd name="T3" fmla="*/ 2147483647 h 102"/>
              <a:gd name="T4" fmla="*/ 2147483647 w 89"/>
              <a:gd name="T5" fmla="*/ 2147483647 h 102"/>
              <a:gd name="T6" fmla="*/ 0 60000 65536"/>
              <a:gd name="T7" fmla="*/ 0 60000 65536"/>
              <a:gd name="T8" fmla="*/ 0 60000 65536"/>
              <a:gd name="T9" fmla="*/ 0 w 89"/>
              <a:gd name="T10" fmla="*/ 0 h 102"/>
              <a:gd name="T11" fmla="*/ 89 w 89"/>
              <a:gd name="T12" fmla="*/ 102 h 1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9" h="102">
                <a:moveTo>
                  <a:pt x="0" y="0"/>
                </a:moveTo>
                <a:lnTo>
                  <a:pt x="89" y="26"/>
                </a:lnTo>
                <a:lnTo>
                  <a:pt x="64" y="10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" name="Freeform 58"/>
          <p:cNvSpPr>
            <a:spLocks/>
          </p:cNvSpPr>
          <p:nvPr/>
        </p:nvSpPr>
        <p:spPr bwMode="auto">
          <a:xfrm>
            <a:off x="1066800" y="1905000"/>
            <a:ext cx="122238" cy="131763"/>
          </a:xfrm>
          <a:custGeom>
            <a:avLst/>
            <a:gdLst>
              <a:gd name="T0" fmla="*/ 0 w 77"/>
              <a:gd name="T1" fmla="*/ 0 h 83"/>
              <a:gd name="T2" fmla="*/ 2147483647 w 77"/>
              <a:gd name="T3" fmla="*/ 2147483647 h 83"/>
              <a:gd name="T4" fmla="*/ 0 60000 65536"/>
              <a:gd name="T5" fmla="*/ 0 60000 65536"/>
              <a:gd name="T6" fmla="*/ 0 w 77"/>
              <a:gd name="T7" fmla="*/ 0 h 83"/>
              <a:gd name="T8" fmla="*/ 77 w 77"/>
              <a:gd name="T9" fmla="*/ 83 h 8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7" h="83">
                <a:moveTo>
                  <a:pt x="0" y="0"/>
                </a:moveTo>
                <a:lnTo>
                  <a:pt x="77" y="83"/>
                </a:lnTo>
              </a:path>
            </a:pathLst>
          </a:custGeom>
          <a:ln>
            <a:solidFill>
              <a:srgbClr val="000000"/>
            </a:solidFill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8" name="Freeform 58"/>
          <p:cNvSpPr>
            <a:spLocks/>
          </p:cNvSpPr>
          <p:nvPr/>
        </p:nvSpPr>
        <p:spPr bwMode="auto">
          <a:xfrm flipH="1">
            <a:off x="914400" y="1981200"/>
            <a:ext cx="46038" cy="152400"/>
          </a:xfrm>
          <a:custGeom>
            <a:avLst/>
            <a:gdLst>
              <a:gd name="T0" fmla="*/ 0 w 77"/>
              <a:gd name="T1" fmla="*/ 0 h 83"/>
              <a:gd name="T2" fmla="*/ 2147483647 w 77"/>
              <a:gd name="T3" fmla="*/ 2147483647 h 83"/>
              <a:gd name="T4" fmla="*/ 0 60000 65536"/>
              <a:gd name="T5" fmla="*/ 0 60000 65536"/>
              <a:gd name="T6" fmla="*/ 0 w 77"/>
              <a:gd name="T7" fmla="*/ 0 h 83"/>
              <a:gd name="T8" fmla="*/ 77 w 77"/>
              <a:gd name="T9" fmla="*/ 83 h 8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7" h="83">
                <a:moveTo>
                  <a:pt x="0" y="0"/>
                </a:moveTo>
                <a:lnTo>
                  <a:pt x="77" y="83"/>
                </a:lnTo>
              </a:path>
            </a:pathLst>
          </a:custGeom>
          <a:ln>
            <a:solidFill>
              <a:srgbClr val="000000"/>
            </a:solidFill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2" name="Group 1"/>
          <p:cNvGrpSpPr/>
          <p:nvPr>
            <p:custDataLst>
              <p:tags r:id="rId1"/>
            </p:custDataLst>
          </p:nvPr>
        </p:nvGrpSpPr>
        <p:grpSpPr>
          <a:xfrm>
            <a:off x="2667000" y="304800"/>
            <a:ext cx="6840197" cy="5808518"/>
            <a:chOff x="2989602" y="304800"/>
            <a:chExt cx="6840197" cy="5808518"/>
          </a:xfrm>
        </p:grpSpPr>
        <p:sp>
          <p:nvSpPr>
            <p:cNvPr id="39971" name="Text Box 48"/>
            <p:cNvSpPr txBox="1">
              <a:spLocks noChangeArrowheads="1"/>
            </p:cNvSpPr>
            <p:nvPr/>
          </p:nvSpPr>
          <p:spPr bwMode="auto">
            <a:xfrm>
              <a:off x="4323103" y="4384675"/>
              <a:ext cx="31242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endParaRPr lang="en-US" sz="2000"/>
            </a:p>
          </p:txBody>
        </p:sp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9602" y="304800"/>
              <a:ext cx="6840197" cy="5808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9" name="Line 9"/>
            <p:cNvSpPr>
              <a:spLocks noChangeShapeType="1"/>
            </p:cNvSpPr>
            <p:nvPr/>
          </p:nvSpPr>
          <p:spPr bwMode="auto">
            <a:xfrm flipV="1">
              <a:off x="4953000" y="3100387"/>
              <a:ext cx="2570162" cy="4254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0"/>
            <p:cNvSpPr>
              <a:spLocks/>
            </p:cNvSpPr>
            <p:nvPr/>
          </p:nvSpPr>
          <p:spPr bwMode="auto">
            <a:xfrm>
              <a:off x="3581400" y="1343024"/>
              <a:ext cx="3048000" cy="4143375"/>
            </a:xfrm>
            <a:custGeom>
              <a:avLst/>
              <a:gdLst>
                <a:gd name="T0" fmla="*/ 2147483647 w 494"/>
                <a:gd name="T1" fmla="*/ 0 h 1376"/>
                <a:gd name="T2" fmla="*/ 0 w 494"/>
                <a:gd name="T3" fmla="*/ 2147483647 h 1376"/>
                <a:gd name="T4" fmla="*/ 0 60000 65536"/>
                <a:gd name="T5" fmla="*/ 0 60000 65536"/>
                <a:gd name="T6" fmla="*/ 0 w 494"/>
                <a:gd name="T7" fmla="*/ 0 h 1376"/>
                <a:gd name="T8" fmla="*/ 494 w 494"/>
                <a:gd name="T9" fmla="*/ 1376 h 1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94" h="1376">
                  <a:moveTo>
                    <a:pt x="494" y="0"/>
                  </a:moveTo>
                  <a:lnTo>
                    <a:pt x="0" y="1376"/>
                  </a:lnTo>
                </a:path>
              </a:pathLst>
            </a:custGeom>
            <a:ln>
              <a:solidFill>
                <a:srgbClr val="FFFF00"/>
              </a:solidFill>
              <a:headEnd/>
              <a:tailE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5" name="Freeform 11"/>
            <p:cNvSpPr>
              <a:spLocks/>
            </p:cNvSpPr>
            <p:nvPr/>
          </p:nvSpPr>
          <p:spPr bwMode="auto">
            <a:xfrm>
              <a:off x="6688931" y="1319211"/>
              <a:ext cx="1769269" cy="3615531"/>
            </a:xfrm>
            <a:custGeom>
              <a:avLst/>
              <a:gdLst>
                <a:gd name="T0" fmla="*/ 0 w 1133"/>
                <a:gd name="T1" fmla="*/ 0 h 998"/>
                <a:gd name="T2" fmla="*/ 2147483647 w 1133"/>
                <a:gd name="T3" fmla="*/ 2147483647 h 998"/>
                <a:gd name="T4" fmla="*/ 0 60000 65536"/>
                <a:gd name="T5" fmla="*/ 0 60000 65536"/>
                <a:gd name="T6" fmla="*/ 0 w 1133"/>
                <a:gd name="T7" fmla="*/ 0 h 998"/>
                <a:gd name="T8" fmla="*/ 1133 w 1133"/>
                <a:gd name="T9" fmla="*/ 998 h 99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33" h="998">
                  <a:moveTo>
                    <a:pt x="0" y="0"/>
                  </a:moveTo>
                  <a:lnTo>
                    <a:pt x="1133" y="998"/>
                  </a:lnTo>
                </a:path>
              </a:pathLst>
            </a:custGeom>
            <a:ln>
              <a:solidFill>
                <a:srgbClr val="FFFF00"/>
              </a:solidFill>
              <a:headEnd/>
              <a:tailE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6" name="Line 12"/>
            <p:cNvSpPr>
              <a:spLocks noChangeShapeType="1"/>
            </p:cNvSpPr>
            <p:nvPr/>
          </p:nvSpPr>
          <p:spPr bwMode="auto">
            <a:xfrm>
              <a:off x="6665118" y="1319211"/>
              <a:ext cx="0" cy="4167187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 flipH="1">
              <a:off x="6665118" y="3100388"/>
              <a:ext cx="858044" cy="2386011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8" name="Line 14"/>
            <p:cNvSpPr>
              <a:spLocks noChangeShapeType="1"/>
            </p:cNvSpPr>
            <p:nvPr/>
          </p:nvSpPr>
          <p:spPr bwMode="auto">
            <a:xfrm>
              <a:off x="5007769" y="3479799"/>
              <a:ext cx="1657350" cy="2006599"/>
            </a:xfrm>
            <a:prstGeom prst="line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1" name="Oval 17"/>
            <p:cNvSpPr>
              <a:spLocks noChangeArrowheads="1"/>
            </p:cNvSpPr>
            <p:nvPr/>
          </p:nvSpPr>
          <p:spPr bwMode="auto">
            <a:xfrm>
              <a:off x="6641306" y="1295400"/>
              <a:ext cx="47625" cy="47625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Oval 22"/>
            <p:cNvSpPr>
              <a:spLocks noChangeArrowheads="1"/>
            </p:cNvSpPr>
            <p:nvPr/>
          </p:nvSpPr>
          <p:spPr bwMode="auto">
            <a:xfrm>
              <a:off x="6629400" y="5486400"/>
              <a:ext cx="47625" cy="47625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Text Box 25"/>
            <p:cNvSpPr txBox="1">
              <a:spLocks noChangeArrowheads="1"/>
            </p:cNvSpPr>
            <p:nvPr/>
          </p:nvSpPr>
          <p:spPr bwMode="auto">
            <a:xfrm>
              <a:off x="6005512" y="1447800"/>
              <a:ext cx="381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000"/>
                <a:t>A</a:t>
              </a:r>
            </a:p>
          </p:txBody>
        </p:sp>
        <p:sp>
          <p:nvSpPr>
            <p:cNvPr id="89" name="Text Box 26"/>
            <p:cNvSpPr txBox="1">
              <a:spLocks noChangeArrowheads="1"/>
            </p:cNvSpPr>
            <p:nvPr/>
          </p:nvSpPr>
          <p:spPr bwMode="auto">
            <a:xfrm>
              <a:off x="4686300" y="3260725"/>
              <a:ext cx="381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000" dirty="0">
                  <a:solidFill>
                    <a:srgbClr val="FF0000"/>
                  </a:solidFill>
                </a:rPr>
                <a:t>B</a:t>
              </a:r>
            </a:p>
          </p:txBody>
        </p:sp>
        <p:sp>
          <p:nvSpPr>
            <p:cNvPr id="90" name="Text Box 27"/>
            <p:cNvSpPr txBox="1">
              <a:spLocks noChangeArrowheads="1"/>
            </p:cNvSpPr>
            <p:nvPr/>
          </p:nvSpPr>
          <p:spPr bwMode="auto">
            <a:xfrm>
              <a:off x="7467600" y="2667000"/>
              <a:ext cx="381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000" dirty="0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91" name="Arc 28"/>
            <p:cNvSpPr>
              <a:spLocks/>
            </p:cNvSpPr>
            <p:nvPr/>
          </p:nvSpPr>
          <p:spPr bwMode="auto">
            <a:xfrm>
              <a:off x="7300570" y="3140075"/>
              <a:ext cx="152400" cy="152400"/>
            </a:xfrm>
            <a:custGeom>
              <a:avLst/>
              <a:gdLst>
                <a:gd name="T0" fmla="*/ 2147483647 w 21600"/>
                <a:gd name="T1" fmla="*/ 2147483647 h 29067"/>
                <a:gd name="T2" fmla="*/ 2147483647 w 21600"/>
                <a:gd name="T3" fmla="*/ 0 h 29067"/>
                <a:gd name="T4" fmla="*/ 2147483647 w 21600"/>
                <a:gd name="T5" fmla="*/ 2147483647 h 29067"/>
                <a:gd name="T6" fmla="*/ 0 60000 65536"/>
                <a:gd name="T7" fmla="*/ 0 60000 65536"/>
                <a:gd name="T8" fmla="*/ 0 60000 65536"/>
                <a:gd name="T9" fmla="*/ 0 w 21600"/>
                <a:gd name="T10" fmla="*/ 0 h 29067"/>
                <a:gd name="T11" fmla="*/ 21600 w 21600"/>
                <a:gd name="T12" fmla="*/ 29067 h 290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9067" fill="none" extrusionOk="0">
                  <a:moveTo>
                    <a:pt x="21600" y="29067"/>
                  </a:moveTo>
                  <a:cubicBezTo>
                    <a:pt x="9670" y="29067"/>
                    <a:pt x="0" y="19396"/>
                    <a:pt x="0" y="7467"/>
                  </a:cubicBezTo>
                  <a:cubicBezTo>
                    <a:pt x="-1" y="4918"/>
                    <a:pt x="450" y="2390"/>
                    <a:pt x="1331" y="-1"/>
                  </a:cubicBezTo>
                </a:path>
                <a:path w="21600" h="29067" stroke="0" extrusionOk="0">
                  <a:moveTo>
                    <a:pt x="21600" y="29067"/>
                  </a:moveTo>
                  <a:cubicBezTo>
                    <a:pt x="9670" y="29067"/>
                    <a:pt x="0" y="19396"/>
                    <a:pt x="0" y="7467"/>
                  </a:cubicBezTo>
                  <a:cubicBezTo>
                    <a:pt x="-1" y="4918"/>
                    <a:pt x="450" y="2390"/>
                    <a:pt x="1331" y="-1"/>
                  </a:cubicBezTo>
                  <a:lnTo>
                    <a:pt x="21600" y="7467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Arc 29"/>
            <p:cNvSpPr>
              <a:spLocks/>
            </p:cNvSpPr>
            <p:nvPr/>
          </p:nvSpPr>
          <p:spPr bwMode="auto">
            <a:xfrm>
              <a:off x="7437551" y="3200400"/>
              <a:ext cx="215900" cy="152400"/>
            </a:xfrm>
            <a:custGeom>
              <a:avLst/>
              <a:gdLst>
                <a:gd name="T0" fmla="*/ 2147483647 w 31650"/>
                <a:gd name="T1" fmla="*/ 2147483647 h 21600"/>
                <a:gd name="T2" fmla="*/ 0 w 31650"/>
                <a:gd name="T3" fmla="*/ 2147483647 h 21600"/>
                <a:gd name="T4" fmla="*/ 2147483647 w 31650"/>
                <a:gd name="T5" fmla="*/ 0 h 21600"/>
                <a:gd name="T6" fmla="*/ 0 60000 65536"/>
                <a:gd name="T7" fmla="*/ 0 60000 65536"/>
                <a:gd name="T8" fmla="*/ 0 60000 65536"/>
                <a:gd name="T9" fmla="*/ 0 w 31650"/>
                <a:gd name="T10" fmla="*/ 0 h 21600"/>
                <a:gd name="T11" fmla="*/ 31650 w 3165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650" h="21600" fill="none" extrusionOk="0">
                  <a:moveTo>
                    <a:pt x="31650" y="9150"/>
                  </a:moveTo>
                  <a:cubicBezTo>
                    <a:pt x="28097" y="16746"/>
                    <a:pt x="20469" y="21599"/>
                    <a:pt x="12084" y="21600"/>
                  </a:cubicBezTo>
                  <a:cubicBezTo>
                    <a:pt x="7777" y="21600"/>
                    <a:pt x="3569" y="20312"/>
                    <a:pt x="0" y="17903"/>
                  </a:cubicBezTo>
                </a:path>
                <a:path w="31650" h="21600" stroke="0" extrusionOk="0">
                  <a:moveTo>
                    <a:pt x="31650" y="9150"/>
                  </a:moveTo>
                  <a:cubicBezTo>
                    <a:pt x="28097" y="16746"/>
                    <a:pt x="20469" y="21599"/>
                    <a:pt x="12084" y="21600"/>
                  </a:cubicBezTo>
                  <a:cubicBezTo>
                    <a:pt x="7777" y="21600"/>
                    <a:pt x="3569" y="20312"/>
                    <a:pt x="0" y="17903"/>
                  </a:cubicBezTo>
                  <a:lnTo>
                    <a:pt x="12084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Arc 30"/>
            <p:cNvSpPr>
              <a:spLocks/>
            </p:cNvSpPr>
            <p:nvPr/>
          </p:nvSpPr>
          <p:spPr bwMode="auto">
            <a:xfrm>
              <a:off x="5105400" y="3452811"/>
              <a:ext cx="185738" cy="188912"/>
            </a:xfrm>
            <a:custGeom>
              <a:avLst/>
              <a:gdLst>
                <a:gd name="T0" fmla="*/ 2147483647 w 21600"/>
                <a:gd name="T1" fmla="*/ 0 h 22036"/>
                <a:gd name="T2" fmla="*/ 2147483647 w 21600"/>
                <a:gd name="T3" fmla="*/ 2147483647 h 22036"/>
                <a:gd name="T4" fmla="*/ 0 w 21600"/>
                <a:gd name="T5" fmla="*/ 2147483647 h 22036"/>
                <a:gd name="T6" fmla="*/ 0 60000 65536"/>
                <a:gd name="T7" fmla="*/ 0 60000 65536"/>
                <a:gd name="T8" fmla="*/ 0 60000 65536"/>
                <a:gd name="T9" fmla="*/ 0 w 21600"/>
                <a:gd name="T10" fmla="*/ 0 h 22036"/>
                <a:gd name="T11" fmla="*/ 21600 w 21600"/>
                <a:gd name="T12" fmla="*/ 22036 h 220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2036" fill="none" extrusionOk="0">
                  <a:moveTo>
                    <a:pt x="21536" y="-1"/>
                  </a:moveTo>
                  <a:cubicBezTo>
                    <a:pt x="21578" y="551"/>
                    <a:pt x="21600" y="1104"/>
                    <a:pt x="21600" y="1657"/>
                  </a:cubicBezTo>
                  <a:cubicBezTo>
                    <a:pt x="21600" y="10826"/>
                    <a:pt x="15810" y="18996"/>
                    <a:pt x="7159" y="22035"/>
                  </a:cubicBezTo>
                </a:path>
                <a:path w="21600" h="22036" stroke="0" extrusionOk="0">
                  <a:moveTo>
                    <a:pt x="21536" y="-1"/>
                  </a:moveTo>
                  <a:cubicBezTo>
                    <a:pt x="21578" y="551"/>
                    <a:pt x="21600" y="1104"/>
                    <a:pt x="21600" y="1657"/>
                  </a:cubicBezTo>
                  <a:cubicBezTo>
                    <a:pt x="21600" y="10826"/>
                    <a:pt x="15810" y="18996"/>
                    <a:pt x="7159" y="22035"/>
                  </a:cubicBezTo>
                  <a:lnTo>
                    <a:pt x="0" y="1657"/>
                  </a:lnTo>
                  <a:close/>
                </a:path>
              </a:pathLst>
            </a:custGeom>
            <a:noFill/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Arc 31"/>
            <p:cNvSpPr>
              <a:spLocks/>
            </p:cNvSpPr>
            <p:nvPr/>
          </p:nvSpPr>
          <p:spPr bwMode="auto">
            <a:xfrm>
              <a:off x="4876800" y="3505200"/>
              <a:ext cx="273050" cy="204788"/>
            </a:xfrm>
            <a:custGeom>
              <a:avLst/>
              <a:gdLst>
                <a:gd name="T0" fmla="*/ 2147483647 w 28780"/>
                <a:gd name="T1" fmla="*/ 2147483647 h 21600"/>
                <a:gd name="T2" fmla="*/ 0 w 28780"/>
                <a:gd name="T3" fmla="*/ 2147483647 h 21600"/>
                <a:gd name="T4" fmla="*/ 2147483647 w 28780"/>
                <a:gd name="T5" fmla="*/ 0 h 21600"/>
                <a:gd name="T6" fmla="*/ 0 60000 65536"/>
                <a:gd name="T7" fmla="*/ 0 60000 65536"/>
                <a:gd name="T8" fmla="*/ 0 60000 65536"/>
                <a:gd name="T9" fmla="*/ 0 w 28780"/>
                <a:gd name="T10" fmla="*/ 0 h 21600"/>
                <a:gd name="T11" fmla="*/ 28780 w 2878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780" h="21600" fill="none" extrusionOk="0">
                  <a:moveTo>
                    <a:pt x="28780" y="14258"/>
                  </a:moveTo>
                  <a:cubicBezTo>
                    <a:pt x="24679" y="18925"/>
                    <a:pt x="18767" y="21599"/>
                    <a:pt x="12555" y="21600"/>
                  </a:cubicBezTo>
                  <a:cubicBezTo>
                    <a:pt x="8053" y="21600"/>
                    <a:pt x="3663" y="20193"/>
                    <a:pt x="0" y="17576"/>
                  </a:cubicBezTo>
                </a:path>
                <a:path w="28780" h="21600" stroke="0" extrusionOk="0">
                  <a:moveTo>
                    <a:pt x="28780" y="14258"/>
                  </a:moveTo>
                  <a:cubicBezTo>
                    <a:pt x="24679" y="18925"/>
                    <a:pt x="18767" y="21599"/>
                    <a:pt x="12555" y="21600"/>
                  </a:cubicBezTo>
                  <a:cubicBezTo>
                    <a:pt x="8053" y="21600"/>
                    <a:pt x="3663" y="20193"/>
                    <a:pt x="0" y="17576"/>
                  </a:cubicBezTo>
                  <a:lnTo>
                    <a:pt x="12555" y="0"/>
                  </a:lnTo>
                  <a:close/>
                </a:path>
              </a:pathLst>
            </a:custGeom>
            <a:noFill/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Text Box 32"/>
            <p:cNvSpPr txBox="1">
              <a:spLocks noChangeArrowheads="1"/>
            </p:cNvSpPr>
            <p:nvPr/>
          </p:nvSpPr>
          <p:spPr bwMode="auto">
            <a:xfrm>
              <a:off x="6437312" y="5487987"/>
              <a:ext cx="6096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000" dirty="0"/>
                <a:t>M</a:t>
              </a:r>
            </a:p>
          </p:txBody>
        </p:sp>
        <p:sp>
          <p:nvSpPr>
            <p:cNvPr id="96" name="Arc 33"/>
            <p:cNvSpPr>
              <a:spLocks/>
            </p:cNvSpPr>
            <p:nvPr/>
          </p:nvSpPr>
          <p:spPr bwMode="auto">
            <a:xfrm>
              <a:off x="6464300" y="1476829"/>
              <a:ext cx="195262" cy="152400"/>
            </a:xfrm>
            <a:custGeom>
              <a:avLst/>
              <a:gdLst>
                <a:gd name="T0" fmla="*/ 477567820 w 27766"/>
                <a:gd name="T1" fmla="*/ 299353567 h 21600"/>
                <a:gd name="T2" fmla="*/ 0 w 27766"/>
                <a:gd name="T3" fmla="*/ 278408170 h 21600"/>
                <a:gd name="T4" fmla="*/ 251047086 w 27766"/>
                <a:gd name="T5" fmla="*/ 0 h 21600"/>
                <a:gd name="T6" fmla="*/ 0 60000 65536"/>
                <a:gd name="T7" fmla="*/ 0 60000 65536"/>
                <a:gd name="T8" fmla="*/ 0 60000 65536"/>
                <a:gd name="T9" fmla="*/ 0 w 27766"/>
                <a:gd name="T10" fmla="*/ 0 h 21600"/>
                <a:gd name="T11" fmla="*/ 27766 w 27766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766" h="21600" fill="none" extrusionOk="0">
                  <a:moveTo>
                    <a:pt x="27765" y="17120"/>
                  </a:moveTo>
                  <a:cubicBezTo>
                    <a:pt x="23989" y="20025"/>
                    <a:pt x="19359" y="21599"/>
                    <a:pt x="14596" y="21600"/>
                  </a:cubicBezTo>
                  <a:cubicBezTo>
                    <a:pt x="9191" y="21600"/>
                    <a:pt x="3984" y="19574"/>
                    <a:pt x="0" y="15922"/>
                  </a:cubicBezTo>
                </a:path>
                <a:path w="27766" h="21600" stroke="0" extrusionOk="0">
                  <a:moveTo>
                    <a:pt x="27765" y="17120"/>
                  </a:moveTo>
                  <a:cubicBezTo>
                    <a:pt x="23989" y="20025"/>
                    <a:pt x="19359" y="21599"/>
                    <a:pt x="14596" y="21600"/>
                  </a:cubicBezTo>
                  <a:cubicBezTo>
                    <a:pt x="9191" y="21600"/>
                    <a:pt x="3984" y="19574"/>
                    <a:pt x="0" y="15922"/>
                  </a:cubicBezTo>
                  <a:lnTo>
                    <a:pt x="14596" y="0"/>
                  </a:lnTo>
                  <a:close/>
                </a:path>
              </a:pathLst>
            </a:custGeom>
            <a:noFill/>
            <a:ln>
              <a:solidFill>
                <a:srgbClr val="000000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8" name="Line 54"/>
            <p:cNvSpPr>
              <a:spLocks noChangeShapeType="1"/>
            </p:cNvSpPr>
            <p:nvPr/>
          </p:nvSpPr>
          <p:spPr bwMode="auto">
            <a:xfrm flipH="1" flipV="1">
              <a:off x="6365081" y="3314699"/>
              <a:ext cx="300037" cy="21701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55"/>
            <p:cNvSpPr>
              <a:spLocks/>
            </p:cNvSpPr>
            <p:nvPr/>
          </p:nvSpPr>
          <p:spPr bwMode="auto">
            <a:xfrm>
              <a:off x="6676342" y="4384675"/>
              <a:ext cx="1553257" cy="1100137"/>
            </a:xfrm>
            <a:custGeom>
              <a:avLst/>
              <a:gdLst>
                <a:gd name="T0" fmla="*/ 0 w 593"/>
                <a:gd name="T1" fmla="*/ 2147483647 h 568"/>
                <a:gd name="T2" fmla="*/ 2147483647 w 593"/>
                <a:gd name="T3" fmla="*/ 0 h 568"/>
                <a:gd name="T4" fmla="*/ 0 60000 65536"/>
                <a:gd name="T5" fmla="*/ 0 60000 65536"/>
                <a:gd name="T6" fmla="*/ 0 w 593"/>
                <a:gd name="T7" fmla="*/ 0 h 568"/>
                <a:gd name="T8" fmla="*/ 593 w 593"/>
                <a:gd name="T9" fmla="*/ 568 h 5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3" h="568">
                  <a:moveTo>
                    <a:pt x="0" y="568"/>
                  </a:moveTo>
                  <a:lnTo>
                    <a:pt x="59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56"/>
            <p:cNvSpPr>
              <a:spLocks/>
            </p:cNvSpPr>
            <p:nvPr/>
          </p:nvSpPr>
          <p:spPr bwMode="auto">
            <a:xfrm>
              <a:off x="6393031" y="3962400"/>
              <a:ext cx="160169" cy="152400"/>
            </a:xfrm>
            <a:custGeom>
              <a:avLst/>
              <a:gdLst>
                <a:gd name="T0" fmla="*/ 2147483647 w 51"/>
                <a:gd name="T1" fmla="*/ 0 h 128"/>
                <a:gd name="T2" fmla="*/ 0 w 51"/>
                <a:gd name="T3" fmla="*/ 2147483647 h 128"/>
                <a:gd name="T4" fmla="*/ 0 60000 65536"/>
                <a:gd name="T5" fmla="*/ 0 60000 65536"/>
                <a:gd name="T6" fmla="*/ 0 w 51"/>
                <a:gd name="T7" fmla="*/ 0 h 128"/>
                <a:gd name="T8" fmla="*/ 51 w 51"/>
                <a:gd name="T9" fmla="*/ 128 h 1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" h="128">
                  <a:moveTo>
                    <a:pt x="51" y="0"/>
                  </a:moveTo>
                  <a:lnTo>
                    <a:pt x="0" y="12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Line 57"/>
            <p:cNvSpPr>
              <a:spLocks noChangeShapeType="1"/>
            </p:cNvSpPr>
            <p:nvPr/>
          </p:nvSpPr>
          <p:spPr bwMode="auto">
            <a:xfrm flipH="1" flipV="1">
              <a:off x="7240873" y="4953000"/>
              <a:ext cx="206430" cy="809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60"/>
            <p:cNvSpPr>
              <a:spLocks/>
            </p:cNvSpPr>
            <p:nvPr/>
          </p:nvSpPr>
          <p:spPr bwMode="auto">
            <a:xfrm>
              <a:off x="7981040" y="4274952"/>
              <a:ext cx="100013" cy="177800"/>
            </a:xfrm>
            <a:custGeom>
              <a:avLst/>
              <a:gdLst>
                <a:gd name="T0" fmla="*/ 2147483647 w 63"/>
                <a:gd name="T1" fmla="*/ 0 h 112"/>
                <a:gd name="T2" fmla="*/ 0 w 63"/>
                <a:gd name="T3" fmla="*/ 2147483647 h 112"/>
                <a:gd name="T4" fmla="*/ 2147483647 w 63"/>
                <a:gd name="T5" fmla="*/ 2147483647 h 112"/>
                <a:gd name="T6" fmla="*/ 0 60000 65536"/>
                <a:gd name="T7" fmla="*/ 0 60000 65536"/>
                <a:gd name="T8" fmla="*/ 0 60000 65536"/>
                <a:gd name="T9" fmla="*/ 0 w 63"/>
                <a:gd name="T10" fmla="*/ 0 h 112"/>
                <a:gd name="T11" fmla="*/ 63 w 63"/>
                <a:gd name="T12" fmla="*/ 112 h 1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" h="112">
                  <a:moveTo>
                    <a:pt x="50" y="0"/>
                  </a:moveTo>
                  <a:lnTo>
                    <a:pt x="0" y="50"/>
                  </a:lnTo>
                  <a:lnTo>
                    <a:pt x="63" y="1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Line 53"/>
            <p:cNvSpPr>
              <a:spLocks noChangeShapeType="1"/>
            </p:cNvSpPr>
            <p:nvPr/>
          </p:nvSpPr>
          <p:spPr bwMode="auto">
            <a:xfrm flipH="1" flipV="1">
              <a:off x="3810000" y="5191124"/>
              <a:ext cx="2831302" cy="293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56"/>
            <p:cNvSpPr>
              <a:spLocks/>
            </p:cNvSpPr>
            <p:nvPr/>
          </p:nvSpPr>
          <p:spPr bwMode="auto">
            <a:xfrm>
              <a:off x="5338120" y="5207000"/>
              <a:ext cx="148280" cy="203200"/>
            </a:xfrm>
            <a:custGeom>
              <a:avLst/>
              <a:gdLst>
                <a:gd name="T0" fmla="*/ 2147483647 w 51"/>
                <a:gd name="T1" fmla="*/ 0 h 128"/>
                <a:gd name="T2" fmla="*/ 0 w 51"/>
                <a:gd name="T3" fmla="*/ 2147483647 h 128"/>
                <a:gd name="T4" fmla="*/ 0 60000 65536"/>
                <a:gd name="T5" fmla="*/ 0 60000 65536"/>
                <a:gd name="T6" fmla="*/ 0 w 51"/>
                <a:gd name="T7" fmla="*/ 0 h 128"/>
                <a:gd name="T8" fmla="*/ 51 w 51"/>
                <a:gd name="T9" fmla="*/ 128 h 1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" h="128">
                  <a:moveTo>
                    <a:pt x="51" y="0"/>
                  </a:moveTo>
                  <a:lnTo>
                    <a:pt x="0" y="12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61"/>
            <p:cNvSpPr>
              <a:spLocks/>
            </p:cNvSpPr>
            <p:nvPr/>
          </p:nvSpPr>
          <p:spPr bwMode="auto">
            <a:xfrm>
              <a:off x="3904002" y="5029200"/>
              <a:ext cx="129382" cy="157163"/>
            </a:xfrm>
            <a:custGeom>
              <a:avLst/>
              <a:gdLst>
                <a:gd name="T0" fmla="*/ 0 w 89"/>
                <a:gd name="T1" fmla="*/ 0 h 102"/>
                <a:gd name="T2" fmla="*/ 2147483647 w 89"/>
                <a:gd name="T3" fmla="*/ 2147483647 h 102"/>
                <a:gd name="T4" fmla="*/ 2147483647 w 89"/>
                <a:gd name="T5" fmla="*/ 2147483647 h 102"/>
                <a:gd name="T6" fmla="*/ 0 60000 65536"/>
                <a:gd name="T7" fmla="*/ 0 60000 65536"/>
                <a:gd name="T8" fmla="*/ 0 60000 65536"/>
                <a:gd name="T9" fmla="*/ 0 w 89"/>
                <a:gd name="T10" fmla="*/ 0 h 102"/>
                <a:gd name="T11" fmla="*/ 89 w 89"/>
                <a:gd name="T12" fmla="*/ 102 h 10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9" h="102">
                  <a:moveTo>
                    <a:pt x="0" y="0"/>
                  </a:moveTo>
                  <a:lnTo>
                    <a:pt x="89" y="26"/>
                  </a:lnTo>
                  <a:lnTo>
                    <a:pt x="64" y="10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59"/>
            <p:cNvSpPr>
              <a:spLocks/>
            </p:cNvSpPr>
            <p:nvPr/>
          </p:nvSpPr>
          <p:spPr bwMode="auto">
            <a:xfrm>
              <a:off x="6196013" y="3314700"/>
              <a:ext cx="197018" cy="124619"/>
            </a:xfrm>
            <a:custGeom>
              <a:avLst/>
              <a:gdLst>
                <a:gd name="T0" fmla="*/ 0 w 75"/>
                <a:gd name="T1" fmla="*/ 0 h 76"/>
                <a:gd name="T2" fmla="*/ 0 w 75"/>
                <a:gd name="T3" fmla="*/ 2147483647 h 76"/>
                <a:gd name="T4" fmla="*/ 2147483647 w 75"/>
                <a:gd name="T5" fmla="*/ 2147483647 h 76"/>
                <a:gd name="T6" fmla="*/ 0 60000 65536"/>
                <a:gd name="T7" fmla="*/ 0 60000 65536"/>
                <a:gd name="T8" fmla="*/ 0 60000 65536"/>
                <a:gd name="T9" fmla="*/ 0 w 75"/>
                <a:gd name="T10" fmla="*/ 0 h 76"/>
                <a:gd name="T11" fmla="*/ 75 w 75"/>
                <a:gd name="T12" fmla="*/ 76 h 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5" h="76">
                  <a:moveTo>
                    <a:pt x="0" y="0"/>
                  </a:moveTo>
                  <a:lnTo>
                    <a:pt x="0" y="76"/>
                  </a:lnTo>
                  <a:lnTo>
                    <a:pt x="75" y="7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Arc 33"/>
            <p:cNvSpPr>
              <a:spLocks/>
            </p:cNvSpPr>
            <p:nvPr/>
          </p:nvSpPr>
          <p:spPr bwMode="auto">
            <a:xfrm>
              <a:off x="6662738" y="1600200"/>
              <a:ext cx="195262" cy="152400"/>
            </a:xfrm>
            <a:custGeom>
              <a:avLst/>
              <a:gdLst>
                <a:gd name="T0" fmla="*/ 477567820 w 27766"/>
                <a:gd name="T1" fmla="*/ 299353567 h 21600"/>
                <a:gd name="T2" fmla="*/ 0 w 27766"/>
                <a:gd name="T3" fmla="*/ 278408170 h 21600"/>
                <a:gd name="T4" fmla="*/ 251047086 w 27766"/>
                <a:gd name="T5" fmla="*/ 0 h 21600"/>
                <a:gd name="T6" fmla="*/ 0 60000 65536"/>
                <a:gd name="T7" fmla="*/ 0 60000 65536"/>
                <a:gd name="T8" fmla="*/ 0 60000 65536"/>
                <a:gd name="T9" fmla="*/ 0 w 27766"/>
                <a:gd name="T10" fmla="*/ 0 h 21600"/>
                <a:gd name="T11" fmla="*/ 27766 w 27766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766" h="21600" fill="none" extrusionOk="0">
                  <a:moveTo>
                    <a:pt x="27765" y="17120"/>
                  </a:moveTo>
                  <a:cubicBezTo>
                    <a:pt x="23989" y="20025"/>
                    <a:pt x="19359" y="21599"/>
                    <a:pt x="14596" y="21600"/>
                  </a:cubicBezTo>
                  <a:cubicBezTo>
                    <a:pt x="9191" y="21600"/>
                    <a:pt x="3984" y="19574"/>
                    <a:pt x="0" y="15922"/>
                  </a:cubicBezTo>
                </a:path>
                <a:path w="27766" h="21600" stroke="0" extrusionOk="0">
                  <a:moveTo>
                    <a:pt x="27765" y="17120"/>
                  </a:moveTo>
                  <a:cubicBezTo>
                    <a:pt x="23989" y="20025"/>
                    <a:pt x="19359" y="21599"/>
                    <a:pt x="14596" y="21600"/>
                  </a:cubicBezTo>
                  <a:cubicBezTo>
                    <a:pt x="9191" y="21600"/>
                    <a:pt x="3984" y="19574"/>
                    <a:pt x="0" y="15922"/>
                  </a:cubicBezTo>
                  <a:lnTo>
                    <a:pt x="14596" y="0"/>
                  </a:lnTo>
                  <a:close/>
                </a:path>
              </a:pathLst>
            </a:custGeom>
            <a:noFill/>
            <a:ln>
              <a:solidFill>
                <a:srgbClr val="000000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3" name="Freeform 56"/>
            <p:cNvSpPr>
              <a:spLocks/>
            </p:cNvSpPr>
            <p:nvPr/>
          </p:nvSpPr>
          <p:spPr bwMode="auto">
            <a:xfrm>
              <a:off x="6473115" y="1539875"/>
              <a:ext cx="116124" cy="155575"/>
            </a:xfrm>
            <a:custGeom>
              <a:avLst/>
              <a:gdLst>
                <a:gd name="T0" fmla="*/ 2147483647 w 51"/>
                <a:gd name="T1" fmla="*/ 0 h 128"/>
                <a:gd name="T2" fmla="*/ 0 w 51"/>
                <a:gd name="T3" fmla="*/ 2147483647 h 128"/>
                <a:gd name="T4" fmla="*/ 0 60000 65536"/>
                <a:gd name="T5" fmla="*/ 0 60000 65536"/>
                <a:gd name="T6" fmla="*/ 0 w 51"/>
                <a:gd name="T7" fmla="*/ 0 h 128"/>
                <a:gd name="T8" fmla="*/ 51 w 51"/>
                <a:gd name="T9" fmla="*/ 128 h 1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" h="128">
                  <a:moveTo>
                    <a:pt x="51" y="0"/>
                  </a:moveTo>
                  <a:lnTo>
                    <a:pt x="0" y="12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56"/>
            <p:cNvSpPr>
              <a:spLocks/>
            </p:cNvSpPr>
            <p:nvPr/>
          </p:nvSpPr>
          <p:spPr bwMode="auto">
            <a:xfrm>
              <a:off x="6705600" y="1692275"/>
              <a:ext cx="116124" cy="155575"/>
            </a:xfrm>
            <a:custGeom>
              <a:avLst/>
              <a:gdLst>
                <a:gd name="T0" fmla="*/ 2147483647 w 51"/>
                <a:gd name="T1" fmla="*/ 0 h 128"/>
                <a:gd name="T2" fmla="*/ 0 w 51"/>
                <a:gd name="T3" fmla="*/ 2147483647 h 128"/>
                <a:gd name="T4" fmla="*/ 0 60000 65536"/>
                <a:gd name="T5" fmla="*/ 0 60000 65536"/>
                <a:gd name="T6" fmla="*/ 0 w 51"/>
                <a:gd name="T7" fmla="*/ 0 h 128"/>
                <a:gd name="T8" fmla="*/ 51 w 51"/>
                <a:gd name="T9" fmla="*/ 128 h 1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" h="128">
                  <a:moveTo>
                    <a:pt x="51" y="0"/>
                  </a:moveTo>
                  <a:lnTo>
                    <a:pt x="0" y="12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0" name="Freeform 60"/>
          <p:cNvSpPr>
            <a:spLocks/>
          </p:cNvSpPr>
          <p:nvPr/>
        </p:nvSpPr>
        <p:spPr bwMode="auto">
          <a:xfrm>
            <a:off x="7696200" y="4318000"/>
            <a:ext cx="100013" cy="177800"/>
          </a:xfrm>
          <a:custGeom>
            <a:avLst/>
            <a:gdLst>
              <a:gd name="T0" fmla="*/ 2147483647 w 63"/>
              <a:gd name="T1" fmla="*/ 0 h 112"/>
              <a:gd name="T2" fmla="*/ 0 w 63"/>
              <a:gd name="T3" fmla="*/ 2147483647 h 112"/>
              <a:gd name="T4" fmla="*/ 2147483647 w 63"/>
              <a:gd name="T5" fmla="*/ 2147483647 h 112"/>
              <a:gd name="T6" fmla="*/ 0 60000 65536"/>
              <a:gd name="T7" fmla="*/ 0 60000 65536"/>
              <a:gd name="T8" fmla="*/ 0 60000 65536"/>
              <a:gd name="T9" fmla="*/ 0 w 63"/>
              <a:gd name="T10" fmla="*/ 0 h 112"/>
              <a:gd name="T11" fmla="*/ 63 w 63"/>
              <a:gd name="T12" fmla="*/ 112 h 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" h="112">
                <a:moveTo>
                  <a:pt x="50" y="0"/>
                </a:moveTo>
                <a:lnTo>
                  <a:pt x="0" y="50"/>
                </a:lnTo>
                <a:lnTo>
                  <a:pt x="63" y="11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76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6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6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6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46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46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6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46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46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4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4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4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4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4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4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4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46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46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46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4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46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46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46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246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46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246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46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46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46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246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246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246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246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246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246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93" grpId="0" animBg="1"/>
      <p:bldP spid="246794" grpId="0" animBg="1"/>
      <p:bldP spid="246795" grpId="0" animBg="1"/>
      <p:bldP spid="246796" grpId="0" animBg="1"/>
      <p:bldP spid="246797" grpId="0" animBg="1"/>
      <p:bldP spid="246798" grpId="0" animBg="1"/>
      <p:bldP spid="246799" grpId="0" animBg="1"/>
      <p:bldP spid="246800" grpId="0" animBg="1"/>
      <p:bldP spid="246801" grpId="0" animBg="1"/>
      <p:bldP spid="246802" grpId="0" animBg="1"/>
      <p:bldP spid="246803" grpId="0" animBg="1"/>
      <p:bldP spid="246804" grpId="0" animBg="1"/>
      <p:bldP spid="246805" grpId="0" animBg="1"/>
      <p:bldP spid="246806" grpId="0" animBg="1"/>
      <p:bldP spid="246807" grpId="0" animBg="1"/>
      <p:bldP spid="246809" grpId="0"/>
      <p:bldP spid="246810" grpId="0"/>
      <p:bldP spid="246811" grpId="0"/>
      <p:bldP spid="246812" grpId="0" animBg="1"/>
      <p:bldP spid="246813" grpId="0" animBg="1"/>
      <p:bldP spid="246814" grpId="0" animBg="1"/>
      <p:bldP spid="246815" grpId="0" animBg="1"/>
      <p:bldP spid="246816" grpId="0"/>
      <p:bldP spid="246817" grpId="0" animBg="1"/>
      <p:bldP spid="246818" grpId="0" animBg="1"/>
      <p:bldP spid="246837" grpId="0" animBg="1"/>
      <p:bldP spid="246838" grpId="0" animBg="1"/>
      <p:bldP spid="246839" grpId="0" animBg="1"/>
      <p:bldP spid="246840" grpId="0" animBg="1"/>
      <p:bldP spid="246841" grpId="0" animBg="1"/>
      <p:bldP spid="246842" grpId="0" animBg="1"/>
      <p:bldP spid="246843" grpId="0" animBg="1"/>
      <p:bldP spid="246844" grpId="0" animBg="1"/>
      <p:bldP spid="246845" grpId="0" animBg="1"/>
      <p:bldP spid="57" grpId="0" animBg="1"/>
      <p:bldP spid="58" grpId="0" animBg="1"/>
      <p:bldP spid="7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5153025" y="-9525"/>
            <a:ext cx="3533775" cy="2905125"/>
            <a:chOff x="1767" y="1247"/>
            <a:chExt cx="2226" cy="1830"/>
          </a:xfrm>
        </p:grpSpPr>
        <p:pic>
          <p:nvPicPr>
            <p:cNvPr id="3" name="Picture 5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7" y="1247"/>
              <a:ext cx="2226" cy="18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2055" y="2745"/>
              <a:ext cx="203" cy="309"/>
              <a:chOff x="2055" y="2745"/>
              <a:chExt cx="203" cy="309"/>
            </a:xfrm>
          </p:grpSpPr>
          <p:grpSp>
            <p:nvGrpSpPr>
              <p:cNvPr id="10" name="Group 7"/>
              <p:cNvGrpSpPr>
                <a:grpSpLocks/>
              </p:cNvGrpSpPr>
              <p:nvPr/>
            </p:nvGrpSpPr>
            <p:grpSpPr bwMode="auto">
              <a:xfrm>
                <a:off x="2099" y="2840"/>
                <a:ext cx="159" cy="214"/>
                <a:chOff x="3360" y="3120"/>
                <a:chExt cx="144" cy="183"/>
              </a:xfrm>
            </p:grpSpPr>
            <p:sp>
              <p:nvSpPr>
                <p:cNvPr id="14" name="Arc 8"/>
                <p:cNvSpPr>
                  <a:spLocks/>
                </p:cNvSpPr>
                <p:nvPr/>
              </p:nvSpPr>
              <p:spPr bwMode="auto">
                <a:xfrm flipV="1">
                  <a:off x="3415" y="3120"/>
                  <a:ext cx="89" cy="183"/>
                </a:xfrm>
                <a:custGeom>
                  <a:avLst/>
                  <a:gdLst>
                    <a:gd name="G0" fmla="+- 3523 0 0"/>
                    <a:gd name="G1" fmla="+- 0 0 0"/>
                    <a:gd name="G2" fmla="+- 21600 0 0"/>
                    <a:gd name="T0" fmla="*/ 22379 w 22379"/>
                    <a:gd name="T1" fmla="*/ 10536 h 21600"/>
                    <a:gd name="T2" fmla="*/ 0 w 22379"/>
                    <a:gd name="T3" fmla="*/ 21311 h 21600"/>
                    <a:gd name="T4" fmla="*/ 3523 w 22379"/>
                    <a:gd name="T5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379" h="21600" fill="none" extrusionOk="0">
                      <a:moveTo>
                        <a:pt x="22379" y="10536"/>
                      </a:moveTo>
                      <a:cubicBezTo>
                        <a:pt x="18561" y="17367"/>
                        <a:pt x="11348" y="21599"/>
                        <a:pt x="3523" y="21600"/>
                      </a:cubicBezTo>
                      <a:cubicBezTo>
                        <a:pt x="2342" y="21600"/>
                        <a:pt x="1164" y="21503"/>
                        <a:pt x="0" y="21310"/>
                      </a:cubicBezTo>
                    </a:path>
                    <a:path w="22379" h="21600" stroke="0" extrusionOk="0">
                      <a:moveTo>
                        <a:pt x="22379" y="10536"/>
                      </a:moveTo>
                      <a:cubicBezTo>
                        <a:pt x="18561" y="17367"/>
                        <a:pt x="11348" y="21599"/>
                        <a:pt x="3523" y="21600"/>
                      </a:cubicBezTo>
                      <a:cubicBezTo>
                        <a:pt x="2342" y="21600"/>
                        <a:pt x="1164" y="21503"/>
                        <a:pt x="0" y="21310"/>
                      </a:cubicBezTo>
                      <a:lnTo>
                        <a:pt x="3523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" name="Arc 9"/>
                <p:cNvSpPr>
                  <a:spLocks/>
                </p:cNvSpPr>
                <p:nvPr/>
              </p:nvSpPr>
              <p:spPr bwMode="auto">
                <a:xfrm flipV="1">
                  <a:off x="3360" y="3138"/>
                  <a:ext cx="96" cy="144"/>
                </a:xfrm>
                <a:custGeom>
                  <a:avLst/>
                  <a:gdLst>
                    <a:gd name="G0" fmla="+- 7805 0 0"/>
                    <a:gd name="G1" fmla="+- 0 0 0"/>
                    <a:gd name="G2" fmla="+- 21600 0 0"/>
                    <a:gd name="T0" fmla="*/ 26661 w 26661"/>
                    <a:gd name="T1" fmla="*/ 10536 h 21600"/>
                    <a:gd name="T2" fmla="*/ 0 w 26661"/>
                    <a:gd name="T3" fmla="*/ 20141 h 21600"/>
                    <a:gd name="T4" fmla="*/ 7805 w 26661"/>
                    <a:gd name="T5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661" h="21600" fill="none" extrusionOk="0">
                      <a:moveTo>
                        <a:pt x="26661" y="10536"/>
                      </a:moveTo>
                      <a:cubicBezTo>
                        <a:pt x="22843" y="17367"/>
                        <a:pt x="15630" y="21599"/>
                        <a:pt x="7805" y="21600"/>
                      </a:cubicBezTo>
                      <a:cubicBezTo>
                        <a:pt x="5135" y="21600"/>
                        <a:pt x="2489" y="21105"/>
                        <a:pt x="0" y="20140"/>
                      </a:cubicBezTo>
                    </a:path>
                    <a:path w="26661" h="21600" stroke="0" extrusionOk="0">
                      <a:moveTo>
                        <a:pt x="26661" y="10536"/>
                      </a:moveTo>
                      <a:cubicBezTo>
                        <a:pt x="22843" y="17367"/>
                        <a:pt x="15630" y="21599"/>
                        <a:pt x="7805" y="21600"/>
                      </a:cubicBezTo>
                      <a:cubicBezTo>
                        <a:pt x="5135" y="21600"/>
                        <a:pt x="2489" y="21105"/>
                        <a:pt x="0" y="20140"/>
                      </a:cubicBezTo>
                      <a:lnTo>
                        <a:pt x="7805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10"/>
              <p:cNvGrpSpPr>
                <a:grpSpLocks/>
              </p:cNvGrpSpPr>
              <p:nvPr/>
            </p:nvGrpSpPr>
            <p:grpSpPr bwMode="auto">
              <a:xfrm>
                <a:off x="2055" y="2745"/>
                <a:ext cx="106" cy="169"/>
                <a:chOff x="3312" y="3024"/>
                <a:chExt cx="96" cy="144"/>
              </a:xfrm>
            </p:grpSpPr>
            <p:sp>
              <p:nvSpPr>
                <p:cNvPr id="12" name="Arc 11"/>
                <p:cNvSpPr>
                  <a:spLocks/>
                </p:cNvSpPr>
                <p:nvPr/>
              </p:nvSpPr>
              <p:spPr bwMode="auto">
                <a:xfrm flipV="1">
                  <a:off x="3312" y="3024"/>
                  <a:ext cx="96" cy="144"/>
                </a:xfrm>
                <a:custGeom>
                  <a:avLst/>
                  <a:gdLst>
                    <a:gd name="G0" fmla="+- 7805 0 0"/>
                    <a:gd name="G1" fmla="+- 0 0 0"/>
                    <a:gd name="G2" fmla="+- 21600 0 0"/>
                    <a:gd name="T0" fmla="*/ 26661 w 26661"/>
                    <a:gd name="T1" fmla="*/ 10536 h 21600"/>
                    <a:gd name="T2" fmla="*/ 0 w 26661"/>
                    <a:gd name="T3" fmla="*/ 20141 h 21600"/>
                    <a:gd name="T4" fmla="*/ 7805 w 26661"/>
                    <a:gd name="T5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661" h="21600" fill="none" extrusionOk="0">
                      <a:moveTo>
                        <a:pt x="26661" y="10536"/>
                      </a:moveTo>
                      <a:cubicBezTo>
                        <a:pt x="22843" y="17367"/>
                        <a:pt x="15630" y="21599"/>
                        <a:pt x="7805" y="21600"/>
                      </a:cubicBezTo>
                      <a:cubicBezTo>
                        <a:pt x="5135" y="21600"/>
                        <a:pt x="2489" y="21105"/>
                        <a:pt x="0" y="20140"/>
                      </a:cubicBezTo>
                    </a:path>
                    <a:path w="26661" h="21600" stroke="0" extrusionOk="0">
                      <a:moveTo>
                        <a:pt x="26661" y="10536"/>
                      </a:moveTo>
                      <a:cubicBezTo>
                        <a:pt x="22843" y="17367"/>
                        <a:pt x="15630" y="21599"/>
                        <a:pt x="7805" y="21600"/>
                      </a:cubicBezTo>
                      <a:cubicBezTo>
                        <a:pt x="5135" y="21600"/>
                        <a:pt x="2489" y="21105"/>
                        <a:pt x="0" y="20140"/>
                      </a:cubicBezTo>
                      <a:lnTo>
                        <a:pt x="7805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" name="Arc 12"/>
                <p:cNvSpPr>
                  <a:spLocks/>
                </p:cNvSpPr>
                <p:nvPr/>
              </p:nvSpPr>
              <p:spPr bwMode="auto">
                <a:xfrm flipV="1">
                  <a:off x="3321" y="3072"/>
                  <a:ext cx="48" cy="96"/>
                </a:xfrm>
                <a:custGeom>
                  <a:avLst/>
                  <a:gdLst>
                    <a:gd name="G0" fmla="+- 7805 0 0"/>
                    <a:gd name="G1" fmla="+- 0 0 0"/>
                    <a:gd name="G2" fmla="+- 21600 0 0"/>
                    <a:gd name="T0" fmla="*/ 26661 w 26661"/>
                    <a:gd name="T1" fmla="*/ 10536 h 21600"/>
                    <a:gd name="T2" fmla="*/ 0 w 26661"/>
                    <a:gd name="T3" fmla="*/ 20141 h 21600"/>
                    <a:gd name="T4" fmla="*/ 7805 w 26661"/>
                    <a:gd name="T5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661" h="21600" fill="none" extrusionOk="0">
                      <a:moveTo>
                        <a:pt x="26661" y="10536"/>
                      </a:moveTo>
                      <a:cubicBezTo>
                        <a:pt x="22843" y="17367"/>
                        <a:pt x="15630" y="21599"/>
                        <a:pt x="7805" y="21600"/>
                      </a:cubicBezTo>
                      <a:cubicBezTo>
                        <a:pt x="5135" y="21600"/>
                        <a:pt x="2489" y="21105"/>
                        <a:pt x="0" y="20140"/>
                      </a:cubicBezTo>
                    </a:path>
                    <a:path w="26661" h="21600" stroke="0" extrusionOk="0">
                      <a:moveTo>
                        <a:pt x="26661" y="10536"/>
                      </a:moveTo>
                      <a:cubicBezTo>
                        <a:pt x="22843" y="17367"/>
                        <a:pt x="15630" y="21599"/>
                        <a:pt x="7805" y="21600"/>
                      </a:cubicBezTo>
                      <a:cubicBezTo>
                        <a:pt x="5135" y="21600"/>
                        <a:pt x="2489" y="21105"/>
                        <a:pt x="0" y="20140"/>
                      </a:cubicBezTo>
                      <a:lnTo>
                        <a:pt x="7805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" name="Arc 13"/>
            <p:cNvSpPr>
              <a:spLocks/>
            </p:cNvSpPr>
            <p:nvPr/>
          </p:nvSpPr>
          <p:spPr bwMode="auto">
            <a:xfrm flipV="1">
              <a:off x="2561" y="1584"/>
              <a:ext cx="175" cy="48"/>
            </a:xfrm>
            <a:custGeom>
              <a:avLst/>
              <a:gdLst>
                <a:gd name="G0" fmla="+- 13182 0 0"/>
                <a:gd name="G1" fmla="+- 21600 0 0"/>
                <a:gd name="G2" fmla="+- 21600 0 0"/>
                <a:gd name="T0" fmla="*/ 0 w 34782"/>
                <a:gd name="T1" fmla="*/ 4489 h 28104"/>
                <a:gd name="T2" fmla="*/ 33779 w 34782"/>
                <a:gd name="T3" fmla="*/ 28104 h 28104"/>
                <a:gd name="T4" fmla="*/ 13182 w 34782"/>
                <a:gd name="T5" fmla="*/ 21600 h 28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782" h="28104" fill="none" extrusionOk="0">
                  <a:moveTo>
                    <a:pt x="-1" y="4488"/>
                  </a:moveTo>
                  <a:cubicBezTo>
                    <a:pt x="3777" y="1578"/>
                    <a:pt x="8412" y="-1"/>
                    <a:pt x="13182" y="0"/>
                  </a:cubicBezTo>
                  <a:cubicBezTo>
                    <a:pt x="25111" y="0"/>
                    <a:pt x="34782" y="9670"/>
                    <a:pt x="34782" y="21600"/>
                  </a:cubicBezTo>
                  <a:cubicBezTo>
                    <a:pt x="34782" y="23806"/>
                    <a:pt x="34443" y="26000"/>
                    <a:pt x="33779" y="28104"/>
                  </a:cubicBezTo>
                </a:path>
                <a:path w="34782" h="28104" stroke="0" extrusionOk="0">
                  <a:moveTo>
                    <a:pt x="-1" y="4488"/>
                  </a:moveTo>
                  <a:cubicBezTo>
                    <a:pt x="3777" y="1578"/>
                    <a:pt x="8412" y="-1"/>
                    <a:pt x="13182" y="0"/>
                  </a:cubicBezTo>
                  <a:cubicBezTo>
                    <a:pt x="25111" y="0"/>
                    <a:pt x="34782" y="9670"/>
                    <a:pt x="34782" y="21600"/>
                  </a:cubicBezTo>
                  <a:cubicBezTo>
                    <a:pt x="34782" y="23806"/>
                    <a:pt x="34443" y="26000"/>
                    <a:pt x="33779" y="28104"/>
                  </a:cubicBezTo>
                  <a:lnTo>
                    <a:pt x="13182" y="21600"/>
                  </a:lnTo>
                  <a:close/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3522" y="2796"/>
              <a:ext cx="147" cy="150"/>
              <a:chOff x="3522" y="2796"/>
              <a:chExt cx="147" cy="150"/>
            </a:xfrm>
          </p:grpSpPr>
          <p:sp>
            <p:nvSpPr>
              <p:cNvPr id="8" name="Arc 15"/>
              <p:cNvSpPr>
                <a:spLocks/>
              </p:cNvSpPr>
              <p:nvPr/>
            </p:nvSpPr>
            <p:spPr bwMode="auto">
              <a:xfrm flipH="1">
                <a:off x="3573" y="2796"/>
                <a:ext cx="96" cy="4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Arc 16"/>
              <p:cNvSpPr>
                <a:spLocks/>
              </p:cNvSpPr>
              <p:nvPr/>
            </p:nvSpPr>
            <p:spPr bwMode="auto">
              <a:xfrm flipH="1">
                <a:off x="3522" y="2850"/>
                <a:ext cx="48" cy="9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aphicFrame>
          <p:nvGraphicFramePr>
            <p:cNvPr id="7" name="Object 17"/>
            <p:cNvGraphicFramePr>
              <a:graphicFrameLocks noChangeAspect="1"/>
            </p:cNvGraphicFramePr>
            <p:nvPr/>
          </p:nvGraphicFramePr>
          <p:xfrm>
            <a:off x="2562" y="1632"/>
            <a:ext cx="222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71" name="Equation" r:id="rId11" imgW="253800" imgH="203040" progId="Equation.3">
                    <p:embed/>
                  </p:oleObj>
                </mc:Choice>
                <mc:Fallback>
                  <p:oleObj name="Equation" r:id="rId11" imgW="25380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1632"/>
                          <a:ext cx="222" cy="1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" name="TextBox 15"/>
          <p:cNvSpPr txBox="1"/>
          <p:nvPr/>
        </p:nvSpPr>
        <p:spPr>
          <a:xfrm>
            <a:off x="304799" y="152400"/>
            <a:ext cx="472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 38/Sgk-73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Cho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38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59500" y="2743200"/>
            <a:ext cx="1352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38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81000" y="533400"/>
                <a:ext cx="46510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a.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Tính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𝐾𝑂𝐿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533400"/>
                <a:ext cx="4651089" cy="523220"/>
              </a:xfrm>
              <a:prstGeom prst="rect">
                <a:avLst/>
              </a:prstGeom>
              <a:blipFill rotWithShape="1">
                <a:blip r:embed="rId13"/>
                <a:stretch>
                  <a:fillRect l="-2756" t="-11765" b="-3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78111" y="990600"/>
                <a:ext cx="47272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b.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Kẻ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tia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𝐼𝑂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hãy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tính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𝐾𝐼𝑂</m:t>
                    </m:r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.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111" y="990600"/>
                <a:ext cx="4727289" cy="523220"/>
              </a:xfrm>
              <a:prstGeom prst="rect">
                <a:avLst/>
              </a:prstGeom>
              <a:blipFill rotWithShape="1">
                <a:blip r:embed="rId14"/>
                <a:stretch>
                  <a:fillRect l="-2577" t="-11765" b="-3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81000" y="1513820"/>
                <a:ext cx="472440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c.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Điểm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𝑂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cách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đều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ba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cạnh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tam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giác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𝐼𝐾𝐿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không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?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Tại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sao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?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1513820"/>
                <a:ext cx="4724400" cy="1384995"/>
              </a:xfrm>
              <a:prstGeom prst="rect">
                <a:avLst/>
              </a:prstGeom>
              <a:blipFill rotWithShape="1">
                <a:blip r:embed="rId15"/>
                <a:stretch>
                  <a:fillRect l="-2710" t="-4386" b="-10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0" y="221998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99060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1000" y="2143780"/>
            <a:ext cx="1828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" name="Object 29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774992235"/>
              </p:ext>
            </p:extLst>
          </p:nvPr>
        </p:nvGraphicFramePr>
        <p:xfrm>
          <a:off x="1295400" y="2143780"/>
          <a:ext cx="762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72" name="Equation" r:id="rId16" imgW="355320" imgH="228600" progId="Equation.DSMT4">
                  <p:embed/>
                </p:oleObj>
              </mc:Choice>
              <mc:Fallback>
                <p:oleObj name="Equation" r:id="rId16" imgW="3553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295400" y="2143780"/>
                        <a:ext cx="7620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Line 35"/>
          <p:cNvSpPr>
            <a:spLocks noChangeShapeType="1"/>
          </p:cNvSpPr>
          <p:nvPr/>
        </p:nvSpPr>
        <p:spPr bwMode="auto">
          <a:xfrm flipH="1" flipV="1">
            <a:off x="1295400" y="2677180"/>
            <a:ext cx="0" cy="609600"/>
          </a:xfrm>
          <a:prstGeom prst="line">
            <a:avLst/>
          </a:prstGeom>
          <a:noFill/>
          <a:ln w="57150">
            <a:solidFill>
              <a:srgbClr val="8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381000" y="3515380"/>
            <a:ext cx="23241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698333082"/>
              </p:ext>
            </p:extLst>
          </p:nvPr>
        </p:nvGraphicFramePr>
        <p:xfrm>
          <a:off x="1267690" y="3515380"/>
          <a:ext cx="1323110" cy="568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73" name="Equation" r:id="rId18" imgW="685800" imgH="266400" progId="Equation.DSMT4">
                  <p:embed/>
                </p:oleObj>
              </mc:Choice>
              <mc:Fallback>
                <p:oleObj name="Equation" r:id="rId18" imgW="68580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267690" y="3515380"/>
                        <a:ext cx="1323110" cy="5687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447800" y="2753380"/>
                <a:ext cx="2819400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Tổng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3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∆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𝑂𝐾𝐿</m:t>
                    </m:r>
                  </m:oMath>
                </a14:m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2753380"/>
                <a:ext cx="2819400" cy="400110"/>
              </a:xfrm>
              <a:prstGeom prst="rect">
                <a:avLst/>
              </a:prstGeom>
              <a:blipFill rotWithShape="1">
                <a:blip r:embed="rId20"/>
                <a:stretch>
                  <a:fillRect l="-2381" t="-7692" b="-27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Line 36"/>
          <p:cNvSpPr>
            <a:spLocks noChangeShapeType="1"/>
          </p:cNvSpPr>
          <p:nvPr/>
        </p:nvSpPr>
        <p:spPr bwMode="auto">
          <a:xfrm flipH="1">
            <a:off x="2743200" y="3743980"/>
            <a:ext cx="457200" cy="0"/>
          </a:xfrm>
          <a:prstGeom prst="line">
            <a:avLst/>
          </a:prstGeom>
          <a:noFill/>
          <a:ln w="57150">
            <a:solidFill>
              <a:srgbClr val="8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6" name="Object 35"/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620035"/>
              </p:ext>
            </p:extLst>
          </p:nvPr>
        </p:nvGraphicFramePr>
        <p:xfrm>
          <a:off x="3276600" y="3362980"/>
          <a:ext cx="1981200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74" name="Equation" r:id="rId21" imgW="1002960" imgH="431640" progId="Equation.DSMT4">
                  <p:embed/>
                </p:oleObj>
              </mc:Choice>
              <mc:Fallback>
                <p:oleObj name="Equation" r:id="rId21" imgW="10029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3276600" y="3362980"/>
                        <a:ext cx="1981200" cy="801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334000" y="3572470"/>
                <a:ext cx="3657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Times New Roman" pitchFamily="18" charset="0"/>
                      </a:rPr>
                      <m:t>𝐾𝑂</m:t>
                    </m:r>
                  </m:oMath>
                </a14:m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Times New Roman" pitchFamily="18" charset="0"/>
                      </a:rPr>
                      <m:t>𝐿𝑂</m:t>
                    </m:r>
                  </m:oMath>
                </a14:m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: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tia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giác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        )</a:t>
                </a:r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3572470"/>
                <a:ext cx="3657600" cy="400110"/>
              </a:xfrm>
              <a:prstGeom prst="rect">
                <a:avLst/>
              </a:prstGeom>
              <a:blipFill rotWithShape="1">
                <a:blip r:embed="rId23"/>
                <a:stretch>
                  <a:fillRect l="-1667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8" name="Object 37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923289125"/>
              </p:ext>
            </p:extLst>
          </p:nvPr>
        </p:nvGraphicFramePr>
        <p:xfrm>
          <a:off x="8184356" y="3591580"/>
          <a:ext cx="350044" cy="3869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75" name="Equation" r:id="rId24" imgW="203040" imgH="253800" progId="Equation.DSMT4">
                  <p:embed/>
                </p:oleObj>
              </mc:Choice>
              <mc:Fallback>
                <p:oleObj name="Equation" r:id="rId24" imgW="20304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8184356" y="3591580"/>
                        <a:ext cx="350044" cy="3869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/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982444156"/>
              </p:ext>
            </p:extLst>
          </p:nvPr>
        </p:nvGraphicFramePr>
        <p:xfrm>
          <a:off x="8458200" y="3591580"/>
          <a:ext cx="298450" cy="3145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76" name="Equation" r:id="rId26" imgW="139680" imgH="215640" progId="Equation.DSMT4">
                  <p:embed/>
                </p:oleObj>
              </mc:Choice>
              <mc:Fallback>
                <p:oleObj name="Equation" r:id="rId26" imgW="13968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8458200" y="3591580"/>
                        <a:ext cx="298450" cy="3145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Line 38"/>
          <p:cNvSpPr>
            <a:spLocks noChangeShapeType="1"/>
          </p:cNvSpPr>
          <p:nvPr/>
        </p:nvSpPr>
        <p:spPr bwMode="auto">
          <a:xfrm flipH="1" flipV="1">
            <a:off x="4267200" y="4201180"/>
            <a:ext cx="0" cy="533400"/>
          </a:xfrm>
          <a:prstGeom prst="line">
            <a:avLst/>
          </a:prstGeom>
          <a:noFill/>
          <a:ln w="57150">
            <a:solidFill>
              <a:srgbClr val="8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3352800" y="4963180"/>
            <a:ext cx="20574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2" name="Object 41"/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517378138"/>
              </p:ext>
            </p:extLst>
          </p:nvPr>
        </p:nvGraphicFramePr>
        <p:xfrm>
          <a:off x="4254500" y="4886980"/>
          <a:ext cx="1003300" cy="523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77" name="Equation" r:id="rId28" imgW="393480" imgH="215640" progId="Equation.DSMT4">
                  <p:embed/>
                </p:oleObj>
              </mc:Choice>
              <mc:Fallback>
                <p:oleObj name="Equation" r:id="rId28" imgW="39348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4254500" y="4886980"/>
                        <a:ext cx="1003300" cy="5232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486400" y="4973360"/>
                <a:ext cx="3124200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Tổng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3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∆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𝐼𝐾𝐿</m:t>
                    </m:r>
                  </m:oMath>
                </a14:m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4973360"/>
                <a:ext cx="3124200" cy="400110"/>
              </a:xfrm>
              <a:prstGeom prst="rect">
                <a:avLst/>
              </a:prstGeom>
              <a:blipFill rotWithShape="1">
                <a:blip r:embed="rId30"/>
                <a:stretch>
                  <a:fillRect l="-1949" t="-7692" b="-27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/>
          <p:cNvSpPr txBox="1"/>
          <p:nvPr/>
        </p:nvSpPr>
        <p:spPr>
          <a:xfrm>
            <a:off x="3200400" y="3390037"/>
            <a:ext cx="21336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907472" y="2739525"/>
            <a:ext cx="1524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2743200" y="3780816"/>
            <a:ext cx="457200" cy="1155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Down Arrow 45"/>
          <p:cNvSpPr/>
          <p:nvPr/>
        </p:nvSpPr>
        <p:spPr>
          <a:xfrm>
            <a:off x="4038600" y="4201180"/>
            <a:ext cx="1524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5829300" y="2373868"/>
            <a:ext cx="34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7696200" y="2362200"/>
            <a:ext cx="34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92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0" grpId="0"/>
      <p:bldP spid="20" grpId="1"/>
      <p:bldP spid="21" grpId="0"/>
      <p:bldP spid="21" grpId="1"/>
      <p:bldP spid="22" grpId="0"/>
      <p:bldP spid="27" grpId="0"/>
      <p:bldP spid="29" grpId="0" animBg="1"/>
      <p:bldP spid="31" grpId="0" animBg="1"/>
      <p:bldP spid="32" grpId="0" animBg="1"/>
      <p:bldP spid="34" grpId="0"/>
      <p:bldP spid="35" grpId="0" animBg="1"/>
      <p:bldP spid="37" grpId="0"/>
      <p:bldP spid="40" grpId="0" animBg="1"/>
      <p:bldP spid="41" grpId="0" animBg="1"/>
      <p:bldP spid="43" grpId="0"/>
      <p:bldP spid="44" grpId="0" animBg="1"/>
      <p:bldP spid="17" grpId="0" animBg="1"/>
      <p:bldP spid="17" grpId="1" animBg="1"/>
      <p:bldP spid="24" grpId="0" animBg="1"/>
      <p:bldP spid="24" grpId="1" animBg="1"/>
      <p:bldP spid="46" grpId="0" animBg="1"/>
      <p:bldP spid="46" grpId="1" animBg="1"/>
      <p:bldP spid="47" grpId="0"/>
      <p:bldP spid="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5153025" y="-9525"/>
            <a:ext cx="3533775" cy="2905125"/>
            <a:chOff x="1767" y="1247"/>
            <a:chExt cx="2226" cy="1830"/>
          </a:xfrm>
        </p:grpSpPr>
        <p:pic>
          <p:nvPicPr>
            <p:cNvPr id="3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7" y="1247"/>
              <a:ext cx="2226" cy="18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2055" y="2745"/>
              <a:ext cx="203" cy="309"/>
              <a:chOff x="2055" y="2745"/>
              <a:chExt cx="203" cy="309"/>
            </a:xfrm>
          </p:grpSpPr>
          <p:grpSp>
            <p:nvGrpSpPr>
              <p:cNvPr id="10" name="Group 7"/>
              <p:cNvGrpSpPr>
                <a:grpSpLocks/>
              </p:cNvGrpSpPr>
              <p:nvPr/>
            </p:nvGrpSpPr>
            <p:grpSpPr bwMode="auto">
              <a:xfrm>
                <a:off x="2099" y="2840"/>
                <a:ext cx="159" cy="214"/>
                <a:chOff x="3360" y="3120"/>
                <a:chExt cx="144" cy="183"/>
              </a:xfrm>
            </p:grpSpPr>
            <p:sp>
              <p:nvSpPr>
                <p:cNvPr id="14" name="Arc 8"/>
                <p:cNvSpPr>
                  <a:spLocks/>
                </p:cNvSpPr>
                <p:nvPr/>
              </p:nvSpPr>
              <p:spPr bwMode="auto">
                <a:xfrm flipV="1">
                  <a:off x="3415" y="3120"/>
                  <a:ext cx="89" cy="183"/>
                </a:xfrm>
                <a:custGeom>
                  <a:avLst/>
                  <a:gdLst>
                    <a:gd name="G0" fmla="+- 3523 0 0"/>
                    <a:gd name="G1" fmla="+- 0 0 0"/>
                    <a:gd name="G2" fmla="+- 21600 0 0"/>
                    <a:gd name="T0" fmla="*/ 22379 w 22379"/>
                    <a:gd name="T1" fmla="*/ 10536 h 21600"/>
                    <a:gd name="T2" fmla="*/ 0 w 22379"/>
                    <a:gd name="T3" fmla="*/ 21311 h 21600"/>
                    <a:gd name="T4" fmla="*/ 3523 w 22379"/>
                    <a:gd name="T5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379" h="21600" fill="none" extrusionOk="0">
                      <a:moveTo>
                        <a:pt x="22379" y="10536"/>
                      </a:moveTo>
                      <a:cubicBezTo>
                        <a:pt x="18561" y="17367"/>
                        <a:pt x="11348" y="21599"/>
                        <a:pt x="3523" y="21600"/>
                      </a:cubicBezTo>
                      <a:cubicBezTo>
                        <a:pt x="2342" y="21600"/>
                        <a:pt x="1164" y="21503"/>
                        <a:pt x="0" y="21310"/>
                      </a:cubicBezTo>
                    </a:path>
                    <a:path w="22379" h="21600" stroke="0" extrusionOk="0">
                      <a:moveTo>
                        <a:pt x="22379" y="10536"/>
                      </a:moveTo>
                      <a:cubicBezTo>
                        <a:pt x="18561" y="17367"/>
                        <a:pt x="11348" y="21599"/>
                        <a:pt x="3523" y="21600"/>
                      </a:cubicBezTo>
                      <a:cubicBezTo>
                        <a:pt x="2342" y="21600"/>
                        <a:pt x="1164" y="21503"/>
                        <a:pt x="0" y="21310"/>
                      </a:cubicBezTo>
                      <a:lnTo>
                        <a:pt x="3523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" name="Arc 9"/>
                <p:cNvSpPr>
                  <a:spLocks/>
                </p:cNvSpPr>
                <p:nvPr/>
              </p:nvSpPr>
              <p:spPr bwMode="auto">
                <a:xfrm flipV="1">
                  <a:off x="3360" y="3138"/>
                  <a:ext cx="96" cy="144"/>
                </a:xfrm>
                <a:custGeom>
                  <a:avLst/>
                  <a:gdLst>
                    <a:gd name="G0" fmla="+- 7805 0 0"/>
                    <a:gd name="G1" fmla="+- 0 0 0"/>
                    <a:gd name="G2" fmla="+- 21600 0 0"/>
                    <a:gd name="T0" fmla="*/ 26661 w 26661"/>
                    <a:gd name="T1" fmla="*/ 10536 h 21600"/>
                    <a:gd name="T2" fmla="*/ 0 w 26661"/>
                    <a:gd name="T3" fmla="*/ 20141 h 21600"/>
                    <a:gd name="T4" fmla="*/ 7805 w 26661"/>
                    <a:gd name="T5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661" h="21600" fill="none" extrusionOk="0">
                      <a:moveTo>
                        <a:pt x="26661" y="10536"/>
                      </a:moveTo>
                      <a:cubicBezTo>
                        <a:pt x="22843" y="17367"/>
                        <a:pt x="15630" y="21599"/>
                        <a:pt x="7805" y="21600"/>
                      </a:cubicBezTo>
                      <a:cubicBezTo>
                        <a:pt x="5135" y="21600"/>
                        <a:pt x="2489" y="21105"/>
                        <a:pt x="0" y="20140"/>
                      </a:cubicBezTo>
                    </a:path>
                    <a:path w="26661" h="21600" stroke="0" extrusionOk="0">
                      <a:moveTo>
                        <a:pt x="26661" y="10536"/>
                      </a:moveTo>
                      <a:cubicBezTo>
                        <a:pt x="22843" y="17367"/>
                        <a:pt x="15630" y="21599"/>
                        <a:pt x="7805" y="21600"/>
                      </a:cubicBezTo>
                      <a:cubicBezTo>
                        <a:pt x="5135" y="21600"/>
                        <a:pt x="2489" y="21105"/>
                        <a:pt x="0" y="20140"/>
                      </a:cubicBezTo>
                      <a:lnTo>
                        <a:pt x="7805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10"/>
              <p:cNvGrpSpPr>
                <a:grpSpLocks/>
              </p:cNvGrpSpPr>
              <p:nvPr/>
            </p:nvGrpSpPr>
            <p:grpSpPr bwMode="auto">
              <a:xfrm>
                <a:off x="2055" y="2745"/>
                <a:ext cx="106" cy="169"/>
                <a:chOff x="3312" y="3024"/>
                <a:chExt cx="96" cy="144"/>
              </a:xfrm>
            </p:grpSpPr>
            <p:sp>
              <p:nvSpPr>
                <p:cNvPr id="12" name="Arc 11"/>
                <p:cNvSpPr>
                  <a:spLocks/>
                </p:cNvSpPr>
                <p:nvPr/>
              </p:nvSpPr>
              <p:spPr bwMode="auto">
                <a:xfrm flipV="1">
                  <a:off x="3312" y="3024"/>
                  <a:ext cx="96" cy="144"/>
                </a:xfrm>
                <a:custGeom>
                  <a:avLst/>
                  <a:gdLst>
                    <a:gd name="G0" fmla="+- 7805 0 0"/>
                    <a:gd name="G1" fmla="+- 0 0 0"/>
                    <a:gd name="G2" fmla="+- 21600 0 0"/>
                    <a:gd name="T0" fmla="*/ 26661 w 26661"/>
                    <a:gd name="T1" fmla="*/ 10536 h 21600"/>
                    <a:gd name="T2" fmla="*/ 0 w 26661"/>
                    <a:gd name="T3" fmla="*/ 20141 h 21600"/>
                    <a:gd name="T4" fmla="*/ 7805 w 26661"/>
                    <a:gd name="T5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661" h="21600" fill="none" extrusionOk="0">
                      <a:moveTo>
                        <a:pt x="26661" y="10536"/>
                      </a:moveTo>
                      <a:cubicBezTo>
                        <a:pt x="22843" y="17367"/>
                        <a:pt x="15630" y="21599"/>
                        <a:pt x="7805" y="21600"/>
                      </a:cubicBezTo>
                      <a:cubicBezTo>
                        <a:pt x="5135" y="21600"/>
                        <a:pt x="2489" y="21105"/>
                        <a:pt x="0" y="20140"/>
                      </a:cubicBezTo>
                    </a:path>
                    <a:path w="26661" h="21600" stroke="0" extrusionOk="0">
                      <a:moveTo>
                        <a:pt x="26661" y="10536"/>
                      </a:moveTo>
                      <a:cubicBezTo>
                        <a:pt x="22843" y="17367"/>
                        <a:pt x="15630" y="21599"/>
                        <a:pt x="7805" y="21600"/>
                      </a:cubicBezTo>
                      <a:cubicBezTo>
                        <a:pt x="5135" y="21600"/>
                        <a:pt x="2489" y="21105"/>
                        <a:pt x="0" y="20140"/>
                      </a:cubicBezTo>
                      <a:lnTo>
                        <a:pt x="7805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" name="Arc 12"/>
                <p:cNvSpPr>
                  <a:spLocks/>
                </p:cNvSpPr>
                <p:nvPr/>
              </p:nvSpPr>
              <p:spPr bwMode="auto">
                <a:xfrm flipV="1">
                  <a:off x="3321" y="3072"/>
                  <a:ext cx="48" cy="96"/>
                </a:xfrm>
                <a:custGeom>
                  <a:avLst/>
                  <a:gdLst>
                    <a:gd name="G0" fmla="+- 7805 0 0"/>
                    <a:gd name="G1" fmla="+- 0 0 0"/>
                    <a:gd name="G2" fmla="+- 21600 0 0"/>
                    <a:gd name="T0" fmla="*/ 26661 w 26661"/>
                    <a:gd name="T1" fmla="*/ 10536 h 21600"/>
                    <a:gd name="T2" fmla="*/ 0 w 26661"/>
                    <a:gd name="T3" fmla="*/ 20141 h 21600"/>
                    <a:gd name="T4" fmla="*/ 7805 w 26661"/>
                    <a:gd name="T5" fmla="*/ 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661" h="21600" fill="none" extrusionOk="0">
                      <a:moveTo>
                        <a:pt x="26661" y="10536"/>
                      </a:moveTo>
                      <a:cubicBezTo>
                        <a:pt x="22843" y="17367"/>
                        <a:pt x="15630" y="21599"/>
                        <a:pt x="7805" y="21600"/>
                      </a:cubicBezTo>
                      <a:cubicBezTo>
                        <a:pt x="5135" y="21600"/>
                        <a:pt x="2489" y="21105"/>
                        <a:pt x="0" y="20140"/>
                      </a:cubicBezTo>
                    </a:path>
                    <a:path w="26661" h="21600" stroke="0" extrusionOk="0">
                      <a:moveTo>
                        <a:pt x="26661" y="10536"/>
                      </a:moveTo>
                      <a:cubicBezTo>
                        <a:pt x="22843" y="17367"/>
                        <a:pt x="15630" y="21599"/>
                        <a:pt x="7805" y="21600"/>
                      </a:cubicBezTo>
                      <a:cubicBezTo>
                        <a:pt x="5135" y="21600"/>
                        <a:pt x="2489" y="21105"/>
                        <a:pt x="0" y="20140"/>
                      </a:cubicBezTo>
                      <a:lnTo>
                        <a:pt x="7805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" name="Arc 13"/>
            <p:cNvSpPr>
              <a:spLocks/>
            </p:cNvSpPr>
            <p:nvPr/>
          </p:nvSpPr>
          <p:spPr bwMode="auto">
            <a:xfrm flipV="1">
              <a:off x="2561" y="1584"/>
              <a:ext cx="175" cy="48"/>
            </a:xfrm>
            <a:custGeom>
              <a:avLst/>
              <a:gdLst>
                <a:gd name="G0" fmla="+- 13182 0 0"/>
                <a:gd name="G1" fmla="+- 21600 0 0"/>
                <a:gd name="G2" fmla="+- 21600 0 0"/>
                <a:gd name="T0" fmla="*/ 0 w 34782"/>
                <a:gd name="T1" fmla="*/ 4489 h 28104"/>
                <a:gd name="T2" fmla="*/ 33779 w 34782"/>
                <a:gd name="T3" fmla="*/ 28104 h 28104"/>
                <a:gd name="T4" fmla="*/ 13182 w 34782"/>
                <a:gd name="T5" fmla="*/ 21600 h 28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782" h="28104" fill="none" extrusionOk="0">
                  <a:moveTo>
                    <a:pt x="-1" y="4488"/>
                  </a:moveTo>
                  <a:cubicBezTo>
                    <a:pt x="3777" y="1578"/>
                    <a:pt x="8412" y="-1"/>
                    <a:pt x="13182" y="0"/>
                  </a:cubicBezTo>
                  <a:cubicBezTo>
                    <a:pt x="25111" y="0"/>
                    <a:pt x="34782" y="9670"/>
                    <a:pt x="34782" y="21600"/>
                  </a:cubicBezTo>
                  <a:cubicBezTo>
                    <a:pt x="34782" y="23806"/>
                    <a:pt x="34443" y="26000"/>
                    <a:pt x="33779" y="28104"/>
                  </a:cubicBezTo>
                </a:path>
                <a:path w="34782" h="28104" stroke="0" extrusionOk="0">
                  <a:moveTo>
                    <a:pt x="-1" y="4488"/>
                  </a:moveTo>
                  <a:cubicBezTo>
                    <a:pt x="3777" y="1578"/>
                    <a:pt x="8412" y="-1"/>
                    <a:pt x="13182" y="0"/>
                  </a:cubicBezTo>
                  <a:cubicBezTo>
                    <a:pt x="25111" y="0"/>
                    <a:pt x="34782" y="9670"/>
                    <a:pt x="34782" y="21600"/>
                  </a:cubicBezTo>
                  <a:cubicBezTo>
                    <a:pt x="34782" y="23806"/>
                    <a:pt x="34443" y="26000"/>
                    <a:pt x="33779" y="28104"/>
                  </a:cubicBezTo>
                  <a:lnTo>
                    <a:pt x="13182" y="21600"/>
                  </a:lnTo>
                  <a:close/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3522" y="2796"/>
              <a:ext cx="147" cy="150"/>
              <a:chOff x="3522" y="2796"/>
              <a:chExt cx="147" cy="150"/>
            </a:xfrm>
          </p:grpSpPr>
          <p:sp>
            <p:nvSpPr>
              <p:cNvPr id="8" name="Arc 15"/>
              <p:cNvSpPr>
                <a:spLocks/>
              </p:cNvSpPr>
              <p:nvPr/>
            </p:nvSpPr>
            <p:spPr bwMode="auto">
              <a:xfrm flipH="1">
                <a:off x="3573" y="2796"/>
                <a:ext cx="96" cy="4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Arc 16"/>
              <p:cNvSpPr>
                <a:spLocks/>
              </p:cNvSpPr>
              <p:nvPr/>
            </p:nvSpPr>
            <p:spPr bwMode="auto">
              <a:xfrm flipH="1">
                <a:off x="3522" y="2850"/>
                <a:ext cx="48" cy="9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aphicFrame>
          <p:nvGraphicFramePr>
            <p:cNvPr id="7" name="Object 17"/>
            <p:cNvGraphicFramePr>
              <a:graphicFrameLocks noChangeAspect="1"/>
            </p:cNvGraphicFramePr>
            <p:nvPr/>
          </p:nvGraphicFramePr>
          <p:xfrm>
            <a:off x="2562" y="1632"/>
            <a:ext cx="222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93" name="Equation" r:id="rId5" imgW="253800" imgH="203040" progId="Equation.3">
                    <p:embed/>
                  </p:oleObj>
                </mc:Choice>
                <mc:Fallback>
                  <p:oleObj name="Equation" r:id="rId5" imgW="25380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1632"/>
                          <a:ext cx="222" cy="1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" name="TextBox 15"/>
          <p:cNvSpPr txBox="1"/>
          <p:nvPr/>
        </p:nvSpPr>
        <p:spPr>
          <a:xfrm>
            <a:off x="304799" y="152400"/>
            <a:ext cx="472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 38/Sgk-73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Cho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38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59500" y="2743200"/>
            <a:ext cx="1352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38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78111" y="772180"/>
                <a:ext cx="47272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b.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Kẻ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tia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𝐼𝑂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hãy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tính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𝐾𝐼𝑂</m:t>
                    </m:r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.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111" y="772180"/>
                <a:ext cx="4727289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2577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81000" y="1513820"/>
                <a:ext cx="472440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c.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Điểm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𝑂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cách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đều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ba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cạnh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tam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giác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𝐼𝐾𝐿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không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?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Tại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sao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?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1513820"/>
                <a:ext cx="4724400" cy="1384995"/>
              </a:xfrm>
              <a:prstGeom prst="rect">
                <a:avLst/>
              </a:prstGeom>
              <a:blipFill rotWithShape="1">
                <a:blip r:embed="rId8"/>
                <a:stretch>
                  <a:fillRect l="-2710" t="-4386" b="-10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173182" y="3523151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829300" y="2373868"/>
            <a:ext cx="34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7696200" y="2362200"/>
            <a:ext cx="34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04799" y="4257634"/>
                <a:ext cx="85344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b.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Chứng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minh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𝐼𝑂</m:t>
                    </m:r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tia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giác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𝐼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Sau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đó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suy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ra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đo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𝐾𝐼𝑂</m:t>
                    </m:r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.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99" y="4257634"/>
                <a:ext cx="8534400" cy="954107"/>
              </a:xfrm>
              <a:prstGeom prst="rect">
                <a:avLst/>
              </a:prstGeom>
              <a:blipFill rotWithShape="1">
                <a:blip r:embed="rId9"/>
                <a:stretch>
                  <a:fillRect l="-1429"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Straight Connector 61"/>
          <p:cNvCxnSpPr/>
          <p:nvPr/>
        </p:nvCxnSpPr>
        <p:spPr>
          <a:xfrm>
            <a:off x="6552406" y="414010"/>
            <a:ext cx="138907" cy="1490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2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7" grpId="0"/>
      <p:bldP spid="4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WordArt 2"/>
          <p:cNvSpPr>
            <a:spLocks noChangeArrowheads="1" noChangeShapeType="1"/>
          </p:cNvSpPr>
          <p:nvPr>
            <p:custDataLst>
              <p:tags r:id="rId1"/>
            </p:custDataLst>
          </p:nvPr>
        </p:nvSpPr>
        <p:spPr bwMode="auto">
          <a:xfrm>
            <a:off x="3429000" y="381000"/>
            <a:ext cx="35814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DẶN DÒ: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810000" y="1143000"/>
            <a:ext cx="2286000" cy="641350"/>
          </a:xfrm>
          <a:prstGeom prst="rect">
            <a:avLst/>
          </a:prstGeom>
          <a:solidFill>
            <a:srgbClr val="00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</a:t>
            </a:r>
            <a:r>
              <a:rPr lang="en-US" sz="3600" b="1" dirty="0" err="1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b="1" dirty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457200" y="195263"/>
            <a:ext cx="0" cy="6662737"/>
          </a:xfrm>
          <a:prstGeom prst="line">
            <a:avLst/>
          </a:prstGeom>
          <a:noFill/>
          <a:ln w="57150" cmpd="thickThin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V="1">
            <a:off x="1828800" y="1066800"/>
            <a:ext cx="7391400" cy="14288"/>
          </a:xfrm>
          <a:prstGeom prst="line">
            <a:avLst/>
          </a:prstGeom>
          <a:noFill/>
          <a:ln w="57150" cmpd="thinThick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6" name="Line 6"/>
          <p:cNvSpPr>
            <a:spLocks noChangeShapeType="1"/>
          </p:cNvSpPr>
          <p:nvPr/>
        </p:nvSpPr>
        <p:spPr bwMode="auto">
          <a:xfrm>
            <a:off x="152400" y="6705600"/>
            <a:ext cx="8763000" cy="0"/>
          </a:xfrm>
          <a:prstGeom prst="line">
            <a:avLst/>
          </a:prstGeom>
          <a:noFill/>
          <a:ln w="57150" cmpd="thinThick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 flipH="1">
            <a:off x="8534400" y="762000"/>
            <a:ext cx="304800" cy="6096000"/>
          </a:xfrm>
          <a:prstGeom prst="line">
            <a:avLst/>
          </a:prstGeom>
          <a:noFill/>
          <a:ln w="57150" cmpd="thickThin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5609" name="Group 9"/>
          <p:cNvGrpSpPr>
            <a:grpSpLocks noChangeAspect="1"/>
          </p:cNvGrpSpPr>
          <p:nvPr/>
        </p:nvGrpSpPr>
        <p:grpSpPr bwMode="auto">
          <a:xfrm>
            <a:off x="990600" y="5562600"/>
            <a:ext cx="7234238" cy="1143000"/>
            <a:chOff x="0" y="0"/>
            <a:chExt cx="4557" cy="720"/>
          </a:xfrm>
        </p:grpSpPr>
        <p:pic>
          <p:nvPicPr>
            <p:cNvPr id="25610" name="Picture 10" descr="blumen-pflanzen05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44"/>
              <a:ext cx="525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1" name="Picture 11" descr="blumen-pflanzen05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76" y="144"/>
              <a:ext cx="525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2" name="Picture 12" descr="blumen-pflanzen05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" y="0"/>
              <a:ext cx="657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3" name="Picture 13" descr="blumen-pflanzen05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728" y="144"/>
              <a:ext cx="525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4" name="Picture 14" descr="blumen-pflanzen05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" y="144"/>
              <a:ext cx="525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5" name="Picture 15" descr="blumen-pflanzen05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840" y="48"/>
              <a:ext cx="613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6" name="Picture 16" descr="blumen-pflanzen05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7" y="144"/>
              <a:ext cx="525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7" name="Picture 17" descr="blumen-pflanzen05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032" y="144"/>
              <a:ext cx="525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619" name="Text Box 19"/>
          <p:cNvSpPr txBox="1">
            <a:spLocks noChangeArrowheads="1"/>
          </p:cNvSpPr>
          <p:nvPr/>
        </p:nvSpPr>
        <p:spPr bwMode="auto">
          <a:xfrm>
            <a:off x="570202" y="2667000"/>
            <a:ext cx="796419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000099"/>
                </a:solidFill>
                <a:sym typeface="Wingdings" pitchFamily="2" charset="2"/>
              </a:rPr>
              <a:t>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Luyện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tập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vẽ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các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đường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phân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giác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trong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một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tam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giác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  <a:endParaRPr lang="en-US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20" name="Text Box 20"/>
          <p:cNvSpPr txBox="1">
            <a:spLocks noChangeArrowheads="1"/>
          </p:cNvSpPr>
          <p:nvPr/>
        </p:nvSpPr>
        <p:spPr bwMode="auto">
          <a:xfrm>
            <a:off x="533400" y="3581400"/>
            <a:ext cx="80772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 b="1" dirty="0">
                <a:solidFill>
                  <a:srgbClr val="000099"/>
                </a:solidFill>
                <a:sym typeface="Wingdings" pitchFamily="2" charset="2"/>
              </a:rPr>
              <a:t> </a:t>
            </a:r>
            <a:r>
              <a:rPr lang="en-US" sz="28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Làm</a:t>
            </a:r>
            <a:r>
              <a:rPr lang="en-US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US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tập</a:t>
            </a:r>
            <a:r>
              <a:rPr lang="en-US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36, 37, 38, 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39, 40, 41/Sgk-72,73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chuẩn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bị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cho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tiết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sau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“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Luyện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tập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”.</a:t>
            </a:r>
            <a:endParaRPr lang="en-US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8" descr="Book-09-jun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40" y="495300"/>
            <a:ext cx="1371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570202" y="2133600"/>
            <a:ext cx="79641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000099"/>
                </a:solidFill>
                <a:sym typeface="Wingdings" pitchFamily="2" charset="2"/>
              </a:rPr>
              <a:t>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61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9" grpId="0"/>
      <p:bldP spid="25620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19400" y="228600"/>
            <a:ext cx="3505200" cy="6096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MỤC TIÊU BÀI HỌC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lowchart: Connector 2"/>
          <p:cNvSpPr/>
          <p:nvPr/>
        </p:nvSpPr>
        <p:spPr>
          <a:xfrm>
            <a:off x="228600" y="91440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914400"/>
            <a:ext cx="1447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371600"/>
            <a:ext cx="861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vững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vững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Connector 5"/>
          <p:cNvSpPr/>
          <p:nvPr/>
        </p:nvSpPr>
        <p:spPr>
          <a:xfrm>
            <a:off x="228600" y="243840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8200" y="2514600"/>
            <a:ext cx="1447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2971800"/>
            <a:ext cx="861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Flowchart: Connector 8"/>
          <p:cNvSpPr/>
          <p:nvPr/>
        </p:nvSpPr>
        <p:spPr>
          <a:xfrm>
            <a:off x="228600" y="411480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8200" y="4114800"/>
            <a:ext cx="1447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4572000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Cẩn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thận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túc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Flowchart: Connector 11"/>
          <p:cNvSpPr/>
          <p:nvPr/>
        </p:nvSpPr>
        <p:spPr>
          <a:xfrm>
            <a:off x="228600" y="541020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8200" y="5486400"/>
            <a:ext cx="2362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5943600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43/SGK-72)</a:t>
            </a:r>
          </a:p>
        </p:txBody>
      </p:sp>
    </p:spTree>
    <p:extLst>
      <p:ext uri="{BB962C8B-B14F-4D97-AF65-F5344CB8AC3E}">
        <p14:creationId xmlns:p14="http://schemas.microsoft.com/office/powerpoint/2010/main" val="229209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19400" y="228600"/>
            <a:ext cx="3505200" cy="6096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KIỂM TRA BÀI CŨ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066800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tia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752600"/>
            <a:ext cx="86868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3635514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Cho tam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ABC.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tia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BC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lề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929257" y="4316179"/>
            <a:ext cx="3695700" cy="1957387"/>
            <a:chOff x="3708" y="828"/>
            <a:chExt cx="2328" cy="1233"/>
          </a:xfrm>
        </p:grpSpPr>
        <p:grpSp>
          <p:nvGrpSpPr>
            <p:cNvPr id="9" name="Group 3"/>
            <p:cNvGrpSpPr>
              <a:grpSpLocks/>
            </p:cNvGrpSpPr>
            <p:nvPr/>
          </p:nvGrpSpPr>
          <p:grpSpPr bwMode="auto">
            <a:xfrm>
              <a:off x="3726" y="839"/>
              <a:ext cx="2301" cy="1206"/>
              <a:chOff x="3696" y="839"/>
              <a:chExt cx="2301" cy="1206"/>
            </a:xfrm>
          </p:grpSpPr>
          <p:sp>
            <p:nvSpPr>
              <p:cNvPr id="13" name="Line 4"/>
              <p:cNvSpPr>
                <a:spLocks noChangeShapeType="1"/>
              </p:cNvSpPr>
              <p:nvPr/>
            </p:nvSpPr>
            <p:spPr bwMode="auto">
              <a:xfrm flipH="1">
                <a:off x="3696" y="839"/>
                <a:ext cx="465" cy="119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5"/>
              <p:cNvSpPr>
                <a:spLocks noChangeShapeType="1"/>
              </p:cNvSpPr>
              <p:nvPr/>
            </p:nvSpPr>
            <p:spPr bwMode="auto">
              <a:xfrm>
                <a:off x="3696" y="2034"/>
                <a:ext cx="2301" cy="1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6"/>
              <p:cNvSpPr>
                <a:spLocks noChangeShapeType="1"/>
              </p:cNvSpPr>
              <p:nvPr/>
            </p:nvSpPr>
            <p:spPr bwMode="auto">
              <a:xfrm>
                <a:off x="4161" y="839"/>
                <a:ext cx="1836" cy="120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4173" y="828"/>
              <a:ext cx="27" cy="27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Oval 8"/>
            <p:cNvSpPr>
              <a:spLocks noChangeArrowheads="1"/>
            </p:cNvSpPr>
            <p:nvPr/>
          </p:nvSpPr>
          <p:spPr bwMode="auto">
            <a:xfrm>
              <a:off x="3708" y="2023"/>
              <a:ext cx="27" cy="27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Oval 9"/>
            <p:cNvSpPr>
              <a:spLocks noChangeArrowheads="1"/>
            </p:cNvSpPr>
            <p:nvPr/>
          </p:nvSpPr>
          <p:spPr bwMode="auto">
            <a:xfrm>
              <a:off x="6009" y="2034"/>
              <a:ext cx="27" cy="27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0"/>
          <p:cNvGrpSpPr>
            <a:grpSpLocks/>
          </p:cNvGrpSpPr>
          <p:nvPr/>
        </p:nvGrpSpPr>
        <p:grpSpPr bwMode="auto">
          <a:xfrm rot="6659410">
            <a:off x="651194" y="5594116"/>
            <a:ext cx="5651500" cy="762000"/>
            <a:chOff x="1008" y="2448"/>
            <a:chExt cx="4182" cy="576"/>
          </a:xfrm>
        </p:grpSpPr>
        <p:pic>
          <p:nvPicPr>
            <p:cNvPr id="17" name="Picture 11" descr="Picture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270">
              <a:off x="1008" y="2448"/>
              <a:ext cx="418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12"/>
            <p:cNvSpPr txBox="1">
              <a:spLocks noChangeArrowheads="1"/>
            </p:cNvSpPr>
            <p:nvPr/>
          </p:nvSpPr>
          <p:spPr bwMode="auto">
            <a:xfrm rot="3270">
              <a:off x="1039" y="2605"/>
              <a:ext cx="332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100" b="1">
                  <a:latin typeface="Times New Roman" pitchFamily="18" charset="0"/>
                  <a:cs typeface="Times New Roman" pitchFamily="18" charset="0"/>
                </a:rPr>
                <a:t>0</a:t>
              </a:r>
            </a:p>
          </p:txBody>
        </p:sp>
      </p:grpSp>
      <p:sp>
        <p:nvSpPr>
          <p:cNvPr id="19" name="Line 15"/>
          <p:cNvSpPr>
            <a:spLocks noChangeShapeType="1"/>
          </p:cNvSpPr>
          <p:nvPr/>
        </p:nvSpPr>
        <p:spPr bwMode="auto">
          <a:xfrm>
            <a:off x="3702369" y="4344754"/>
            <a:ext cx="596900" cy="18700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3378519" y="3914541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A</a:t>
            </a:r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6578919" y="6048141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C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4286569" y="6206891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M</a:t>
            </a: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2616519" y="5971941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B</a:t>
            </a:r>
          </a:p>
        </p:txBody>
      </p:sp>
      <p:pic>
        <p:nvPicPr>
          <p:cNvPr id="24" name="Picture 20" descr="Image_7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77820">
            <a:off x="4667569" y="3597041"/>
            <a:ext cx="17335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Line 21"/>
          <p:cNvSpPr>
            <a:spLocks noChangeShapeType="1"/>
          </p:cNvSpPr>
          <p:nvPr/>
        </p:nvSpPr>
        <p:spPr bwMode="auto">
          <a:xfrm flipH="1">
            <a:off x="3302319" y="4371741"/>
            <a:ext cx="1219200" cy="3124200"/>
          </a:xfrm>
          <a:prstGeom prst="line">
            <a:avLst/>
          </a:prstGeom>
          <a:noFill/>
          <a:ln w="63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2845119" y="4690829"/>
            <a:ext cx="3124200" cy="2057400"/>
          </a:xfrm>
          <a:prstGeom prst="line">
            <a:avLst/>
          </a:prstGeom>
          <a:noFill/>
          <a:ln w="63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>
            <a:off x="3697607" y="4324116"/>
            <a:ext cx="1066800" cy="327660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8" name="Arc 24"/>
          <p:cNvSpPr>
            <a:spLocks/>
          </p:cNvSpPr>
          <p:nvPr/>
        </p:nvSpPr>
        <p:spPr bwMode="auto">
          <a:xfrm flipV="1">
            <a:off x="3607119" y="4524141"/>
            <a:ext cx="152400" cy="76200"/>
          </a:xfrm>
          <a:custGeom>
            <a:avLst/>
            <a:gdLst>
              <a:gd name="T0" fmla="*/ 0 w 21600"/>
              <a:gd name="T1" fmla="*/ 0 h 21600"/>
              <a:gd name="T2" fmla="*/ 1075267 w 21600"/>
              <a:gd name="T3" fmla="*/ 268817 h 21600"/>
              <a:gd name="T4" fmla="*/ 0 w 21600"/>
              <a:gd name="T5" fmla="*/ 26881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Arc 25"/>
          <p:cNvSpPr>
            <a:spLocks/>
          </p:cNvSpPr>
          <p:nvPr/>
        </p:nvSpPr>
        <p:spPr bwMode="auto">
          <a:xfrm flipV="1">
            <a:off x="3759519" y="4476516"/>
            <a:ext cx="152400" cy="76200"/>
          </a:xfrm>
          <a:custGeom>
            <a:avLst/>
            <a:gdLst>
              <a:gd name="T0" fmla="*/ 0 w 21600"/>
              <a:gd name="T1" fmla="*/ 0 h 21600"/>
              <a:gd name="T2" fmla="*/ 1075267 w 21600"/>
              <a:gd name="T3" fmla="*/ 268817 h 21600"/>
              <a:gd name="T4" fmla="*/ 0 w 21600"/>
              <a:gd name="T5" fmla="*/ 26881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Text Box 27"/>
          <p:cNvSpPr txBox="1">
            <a:spLocks noChangeArrowheads="1"/>
          </p:cNvSpPr>
          <p:nvPr/>
        </p:nvSpPr>
        <p:spPr bwMode="auto">
          <a:xfrm>
            <a:off x="4162744" y="5784616"/>
            <a:ext cx="381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>
                <a:solidFill>
                  <a:srgbClr val="FF3300"/>
                </a:solidFill>
              </a:rPr>
              <a:t>.</a:t>
            </a:r>
          </a:p>
        </p:txBody>
      </p:sp>
      <p:grpSp>
        <p:nvGrpSpPr>
          <p:cNvPr id="31" name="Group 29"/>
          <p:cNvGrpSpPr>
            <a:grpSpLocks/>
          </p:cNvGrpSpPr>
          <p:nvPr/>
        </p:nvGrpSpPr>
        <p:grpSpPr bwMode="auto">
          <a:xfrm rot="4301136">
            <a:off x="1151257" y="6127516"/>
            <a:ext cx="5651500" cy="762000"/>
            <a:chOff x="1008" y="2448"/>
            <a:chExt cx="4182" cy="576"/>
          </a:xfrm>
        </p:grpSpPr>
        <p:pic>
          <p:nvPicPr>
            <p:cNvPr id="32" name="Picture 30" descr="Picture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270">
              <a:off x="1008" y="2448"/>
              <a:ext cx="418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Text Box 31"/>
            <p:cNvSpPr txBox="1">
              <a:spLocks noChangeArrowheads="1"/>
            </p:cNvSpPr>
            <p:nvPr/>
          </p:nvSpPr>
          <p:spPr bwMode="auto">
            <a:xfrm rot="3270">
              <a:off x="1039" y="2605"/>
              <a:ext cx="332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100" b="1">
                  <a:latin typeface="Times New Roman" pitchFamily="18" charset="0"/>
                  <a:cs typeface="Times New Roman" pitchFamily="18" charset="0"/>
                </a:rPr>
                <a:t>0</a:t>
              </a:r>
            </a:p>
          </p:txBody>
        </p:sp>
      </p:grpSp>
      <p:grpSp>
        <p:nvGrpSpPr>
          <p:cNvPr id="34" name="Group 32"/>
          <p:cNvGrpSpPr>
            <a:grpSpLocks/>
          </p:cNvGrpSpPr>
          <p:nvPr/>
        </p:nvGrpSpPr>
        <p:grpSpPr bwMode="auto">
          <a:xfrm rot="2014314">
            <a:off x="2000569" y="5144854"/>
            <a:ext cx="5651500" cy="762000"/>
            <a:chOff x="1008" y="2448"/>
            <a:chExt cx="4182" cy="576"/>
          </a:xfrm>
        </p:grpSpPr>
        <p:pic>
          <p:nvPicPr>
            <p:cNvPr id="35" name="Picture 33" descr="Picture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270">
              <a:off x="1008" y="2448"/>
              <a:ext cx="418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Text Box 34"/>
            <p:cNvSpPr txBox="1">
              <a:spLocks noChangeArrowheads="1"/>
            </p:cNvSpPr>
            <p:nvPr/>
          </p:nvSpPr>
          <p:spPr bwMode="auto">
            <a:xfrm rot="3270">
              <a:off x="1039" y="2605"/>
              <a:ext cx="332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100" b="1">
                  <a:latin typeface="Times New Roman" pitchFamily="18" charset="0"/>
                  <a:cs typeface="Times New Roman" pitchFamily="18" charset="0"/>
                </a:rPr>
                <a:t>0</a:t>
              </a:r>
            </a:p>
          </p:txBody>
        </p:sp>
      </p:grpSp>
      <p:pic>
        <p:nvPicPr>
          <p:cNvPr id="37" name="Picture 35" descr="Image_7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1766">
            <a:off x="2981644" y="3849454"/>
            <a:ext cx="17335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 Box 37"/>
          <p:cNvSpPr txBox="1">
            <a:spLocks noChangeArrowheads="1"/>
          </p:cNvSpPr>
          <p:nvPr/>
        </p:nvSpPr>
        <p:spPr bwMode="auto">
          <a:xfrm>
            <a:off x="3857944" y="4987691"/>
            <a:ext cx="457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000">
                <a:solidFill>
                  <a:srgbClr val="FF00FF"/>
                </a:solidFill>
              </a:rPr>
              <a:t>.</a:t>
            </a:r>
          </a:p>
        </p:txBody>
      </p:sp>
      <p:pic>
        <p:nvPicPr>
          <p:cNvPr id="39" name="Picture 38" descr="Image_7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0061">
            <a:off x="4210369" y="4473341"/>
            <a:ext cx="17335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477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9711E-6 L -0.12969 0.4598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00" y="2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5.78035E-8 L 0.33854 0.28925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0" y="14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  <p:bldP spid="20" grpId="0"/>
      <p:bldP spid="21" grpId="0"/>
      <p:bldP spid="23" grpId="0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9" grpId="0" animBg="1"/>
      <p:bldP spid="38" grpId="0"/>
      <p:bldP spid="3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304800" y="1679575"/>
            <a:ext cx="4654550" cy="2749550"/>
            <a:chOff x="304800" y="1679575"/>
            <a:chExt cx="4654550" cy="2749550"/>
          </a:xfrm>
        </p:grpSpPr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1225550" y="1679575"/>
              <a:ext cx="5334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400" dirty="0"/>
                <a:t>A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304800" y="2081213"/>
              <a:ext cx="4654550" cy="2347912"/>
              <a:chOff x="304800" y="2081213"/>
              <a:chExt cx="4654550" cy="2347912"/>
            </a:xfrm>
          </p:grpSpPr>
          <p:grpSp>
            <p:nvGrpSpPr>
              <p:cNvPr id="2" name="Group 1"/>
              <p:cNvGrpSpPr>
                <a:grpSpLocks/>
              </p:cNvGrpSpPr>
              <p:nvPr/>
            </p:nvGrpSpPr>
            <p:grpSpPr bwMode="auto">
              <a:xfrm>
                <a:off x="776288" y="2081213"/>
                <a:ext cx="3695700" cy="1957387"/>
                <a:chOff x="3708" y="828"/>
                <a:chExt cx="2328" cy="1233"/>
              </a:xfrm>
            </p:grpSpPr>
            <p:grpSp>
              <p:nvGrpSpPr>
                <p:cNvPr id="3" name="Group 3"/>
                <p:cNvGrpSpPr>
                  <a:grpSpLocks/>
                </p:cNvGrpSpPr>
                <p:nvPr/>
              </p:nvGrpSpPr>
              <p:grpSpPr bwMode="auto">
                <a:xfrm>
                  <a:off x="3726" y="839"/>
                  <a:ext cx="2301" cy="1206"/>
                  <a:chOff x="3696" y="839"/>
                  <a:chExt cx="2301" cy="1206"/>
                </a:xfrm>
              </p:grpSpPr>
              <p:sp>
                <p:nvSpPr>
                  <p:cNvPr id="7" name="Line 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96" y="839"/>
                    <a:ext cx="465" cy="1195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" name="Line 5"/>
                  <p:cNvSpPr>
                    <a:spLocks noChangeShapeType="1"/>
                  </p:cNvSpPr>
                  <p:nvPr/>
                </p:nvSpPr>
                <p:spPr bwMode="auto">
                  <a:xfrm>
                    <a:off x="3696" y="2034"/>
                    <a:ext cx="2301" cy="1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4161" y="839"/>
                    <a:ext cx="1836" cy="120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" name="Oval 7"/>
                <p:cNvSpPr>
                  <a:spLocks noChangeArrowheads="1"/>
                </p:cNvSpPr>
                <p:nvPr/>
              </p:nvSpPr>
              <p:spPr bwMode="auto">
                <a:xfrm>
                  <a:off x="4173" y="828"/>
                  <a:ext cx="27" cy="27"/>
                </a:xfrm>
                <a:prstGeom prst="ellipse">
                  <a:avLst/>
                </a:prstGeom>
                <a:solidFill>
                  <a:srgbClr val="FF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" name="Oval 8"/>
                <p:cNvSpPr>
                  <a:spLocks noChangeArrowheads="1"/>
                </p:cNvSpPr>
                <p:nvPr/>
              </p:nvSpPr>
              <p:spPr bwMode="auto">
                <a:xfrm>
                  <a:off x="3708" y="2023"/>
                  <a:ext cx="27" cy="27"/>
                </a:xfrm>
                <a:prstGeom prst="ellipse">
                  <a:avLst/>
                </a:prstGeom>
                <a:solidFill>
                  <a:srgbClr val="FF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" name="Oval 9"/>
                <p:cNvSpPr>
                  <a:spLocks noChangeArrowheads="1"/>
                </p:cNvSpPr>
                <p:nvPr/>
              </p:nvSpPr>
              <p:spPr bwMode="auto">
                <a:xfrm>
                  <a:off x="6009" y="2034"/>
                  <a:ext cx="27" cy="27"/>
                </a:xfrm>
                <a:prstGeom prst="ellipse">
                  <a:avLst/>
                </a:prstGeom>
                <a:solidFill>
                  <a:srgbClr val="FF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" name="Line 15"/>
              <p:cNvSpPr>
                <a:spLocks noChangeShapeType="1"/>
              </p:cNvSpPr>
              <p:nvPr/>
            </p:nvSpPr>
            <p:spPr bwMode="auto">
              <a:xfrm>
                <a:off x="1549399" y="2109788"/>
                <a:ext cx="650875" cy="189468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algn="ctr"/>
                <a:endParaRPr lang="en-US"/>
              </a:p>
            </p:txBody>
          </p:sp>
          <p:sp>
            <p:nvSpPr>
              <p:cNvPr id="12" name="Text Box 17"/>
              <p:cNvSpPr txBox="1">
                <a:spLocks noChangeArrowheads="1"/>
              </p:cNvSpPr>
              <p:nvPr/>
            </p:nvSpPr>
            <p:spPr bwMode="auto">
              <a:xfrm>
                <a:off x="4425950" y="3813175"/>
                <a:ext cx="5334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sz="2400"/>
                  <a:t>C</a:t>
                </a:r>
              </a:p>
            </p:txBody>
          </p:sp>
          <p:sp>
            <p:nvSpPr>
              <p:cNvPr id="13" name="Text Box 18"/>
              <p:cNvSpPr txBox="1">
                <a:spLocks noChangeArrowheads="1"/>
              </p:cNvSpPr>
              <p:nvPr/>
            </p:nvSpPr>
            <p:spPr bwMode="auto">
              <a:xfrm>
                <a:off x="2133600" y="3971925"/>
                <a:ext cx="5334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sz="2400"/>
                  <a:t>M</a:t>
                </a:r>
              </a:p>
            </p:txBody>
          </p:sp>
          <p:sp>
            <p:nvSpPr>
              <p:cNvPr id="14" name="Text Box 19"/>
              <p:cNvSpPr txBox="1">
                <a:spLocks noChangeArrowheads="1"/>
              </p:cNvSpPr>
              <p:nvPr/>
            </p:nvSpPr>
            <p:spPr bwMode="auto">
              <a:xfrm>
                <a:off x="304800" y="3736975"/>
                <a:ext cx="5334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sz="2400" dirty="0"/>
                  <a:t>B</a:t>
                </a:r>
              </a:p>
            </p:txBody>
          </p:sp>
          <p:sp>
            <p:nvSpPr>
              <p:cNvPr id="15" name="Arc 24"/>
              <p:cNvSpPr>
                <a:spLocks/>
              </p:cNvSpPr>
              <p:nvPr/>
            </p:nvSpPr>
            <p:spPr bwMode="auto">
              <a:xfrm flipV="1">
                <a:off x="1454150" y="2289175"/>
                <a:ext cx="152400" cy="76200"/>
              </a:xfrm>
              <a:custGeom>
                <a:avLst/>
                <a:gdLst>
                  <a:gd name="T0" fmla="*/ 0 w 21600"/>
                  <a:gd name="T1" fmla="*/ 0 h 21600"/>
                  <a:gd name="T2" fmla="*/ 1075267 w 21600"/>
                  <a:gd name="T3" fmla="*/ 268817 h 21600"/>
                  <a:gd name="T4" fmla="*/ 0 w 21600"/>
                  <a:gd name="T5" fmla="*/ 268817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Arc 25"/>
              <p:cNvSpPr>
                <a:spLocks/>
              </p:cNvSpPr>
              <p:nvPr/>
            </p:nvSpPr>
            <p:spPr bwMode="auto">
              <a:xfrm flipV="1">
                <a:off x="1606550" y="2241550"/>
                <a:ext cx="152400" cy="76200"/>
              </a:xfrm>
              <a:custGeom>
                <a:avLst/>
                <a:gdLst>
                  <a:gd name="T0" fmla="*/ 0 w 21600"/>
                  <a:gd name="T1" fmla="*/ 0 h 21600"/>
                  <a:gd name="T2" fmla="*/ 1075267 w 21600"/>
                  <a:gd name="T3" fmla="*/ 268817 h 21600"/>
                  <a:gd name="T4" fmla="*/ 0 w 21600"/>
                  <a:gd name="T5" fmla="*/ 268817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 Box 27"/>
              <p:cNvSpPr txBox="1">
                <a:spLocks noChangeArrowheads="1"/>
              </p:cNvSpPr>
              <p:nvPr/>
            </p:nvSpPr>
            <p:spPr bwMode="auto">
              <a:xfrm>
                <a:off x="2009775" y="3549650"/>
                <a:ext cx="381000" cy="641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sz="3600">
                    <a:solidFill>
                      <a:srgbClr val="FF3300"/>
                    </a:solidFill>
                  </a:rPr>
                  <a:t>.</a:t>
                </a:r>
              </a:p>
            </p:txBody>
          </p:sp>
        </p:grpSp>
      </p:grp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76514" y="4572000"/>
            <a:ext cx="574328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tam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ABC.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8600" y="381000"/>
            <a:ext cx="8715086" cy="1298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u="sng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000" u="sng" dirty="0" smtClean="0"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TÍNH CHẤT BA ĐƯỜNG PHÂN GIÁC CỦA TAM GIÁC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0343" y="1217910"/>
            <a:ext cx="44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vi-VN" sz="2400" u="sng" dirty="0" smtClean="0">
                <a:latin typeface="Times New Roman" pitchFamily="18" charset="0"/>
                <a:cs typeface="Times New Roman" pitchFamily="18" charset="0"/>
              </a:rPr>
              <a:t>Đườ</a:t>
            </a:r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04800" y="126206"/>
            <a:ext cx="8553306" cy="509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6: TÍNH CHẤT BA ĐƯỜNG PHÂN GIÁC CỦA TAM GIÁC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15" descr="j02321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041775"/>
            <a:ext cx="182086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AutoShape 2"/>
          <p:cNvSpPr>
            <a:spLocks noChangeArrowheads="1"/>
          </p:cNvSpPr>
          <p:nvPr/>
        </p:nvSpPr>
        <p:spPr bwMode="auto">
          <a:xfrm>
            <a:off x="5131233" y="1679575"/>
            <a:ext cx="3733800" cy="1752600"/>
          </a:xfrm>
          <a:prstGeom prst="cloudCallout">
            <a:avLst>
              <a:gd name="adj1" fmla="val -10132"/>
              <a:gd name="adj2" fmla="val 83903"/>
            </a:avLst>
          </a:prstGeom>
          <a:solidFill>
            <a:srgbClr val="FFC000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7" name="Text Box 29"/>
          <p:cNvSpPr txBox="1">
            <a:spLocks noChangeArrowheads="1"/>
          </p:cNvSpPr>
          <p:nvPr/>
        </p:nvSpPr>
        <p:spPr bwMode="auto">
          <a:xfrm>
            <a:off x="304800" y="5410200"/>
            <a:ext cx="495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28" name="Group 47"/>
          <p:cNvGrpSpPr>
            <a:grpSpLocks/>
          </p:cNvGrpSpPr>
          <p:nvPr/>
        </p:nvGrpSpPr>
        <p:grpSpPr bwMode="auto">
          <a:xfrm>
            <a:off x="357189" y="1559282"/>
            <a:ext cx="4114800" cy="3113088"/>
            <a:chOff x="4800600" y="1981200"/>
            <a:chExt cx="4114800" cy="3112532"/>
          </a:xfrm>
        </p:grpSpPr>
        <p:grpSp>
          <p:nvGrpSpPr>
            <p:cNvPr id="29" name="Group 3"/>
            <p:cNvGrpSpPr>
              <a:grpSpLocks/>
            </p:cNvGrpSpPr>
            <p:nvPr/>
          </p:nvGrpSpPr>
          <p:grpSpPr bwMode="auto">
            <a:xfrm>
              <a:off x="4800603" y="1981201"/>
              <a:ext cx="4114801" cy="3046415"/>
              <a:chOff x="3024" y="1392"/>
              <a:chExt cx="2592" cy="1919"/>
            </a:xfrm>
          </p:grpSpPr>
          <p:grpSp>
            <p:nvGrpSpPr>
              <p:cNvPr id="33" name="Group 4"/>
              <p:cNvGrpSpPr>
                <a:grpSpLocks/>
              </p:cNvGrpSpPr>
              <p:nvPr/>
            </p:nvGrpSpPr>
            <p:grpSpPr bwMode="auto">
              <a:xfrm>
                <a:off x="3024" y="1392"/>
                <a:ext cx="2592" cy="1919"/>
                <a:chOff x="3024" y="1392"/>
                <a:chExt cx="2592" cy="1919"/>
              </a:xfrm>
            </p:grpSpPr>
            <p:sp>
              <p:nvSpPr>
                <p:cNvPr id="52" name="Line 5"/>
                <p:cNvSpPr>
                  <a:spLocks noChangeShapeType="1"/>
                </p:cNvSpPr>
                <p:nvPr/>
              </p:nvSpPr>
              <p:spPr bwMode="auto">
                <a:xfrm flipH="1">
                  <a:off x="3236" y="1673"/>
                  <a:ext cx="423" cy="146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53" name="Line 6"/>
                <p:cNvSpPr>
                  <a:spLocks noChangeShapeType="1"/>
                </p:cNvSpPr>
                <p:nvPr/>
              </p:nvSpPr>
              <p:spPr bwMode="auto">
                <a:xfrm>
                  <a:off x="3236" y="3135"/>
                  <a:ext cx="206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54" name="Line 7"/>
                <p:cNvSpPr>
                  <a:spLocks noChangeShapeType="1"/>
                </p:cNvSpPr>
                <p:nvPr/>
              </p:nvSpPr>
              <p:spPr bwMode="auto">
                <a:xfrm flipH="1" flipV="1">
                  <a:off x="3659" y="1673"/>
                  <a:ext cx="1640" cy="146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55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3500" y="1392"/>
                  <a:ext cx="37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sz="2400"/>
                    <a:t>A</a:t>
                  </a:r>
                </a:p>
              </p:txBody>
            </p:sp>
            <p:sp>
              <p:nvSpPr>
                <p:cNvPr id="56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5246" y="3023"/>
                  <a:ext cx="37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sz="2400"/>
                    <a:t>C</a:t>
                  </a:r>
                </a:p>
              </p:txBody>
            </p:sp>
            <p:sp>
              <p:nvSpPr>
                <p:cNvPr id="5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024" y="3023"/>
                  <a:ext cx="37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sz="2400"/>
                    <a:t>B</a:t>
                  </a:r>
                </a:p>
              </p:txBody>
            </p:sp>
          </p:grpSp>
          <p:sp>
            <p:nvSpPr>
              <p:cNvPr id="34" name="Line 11"/>
              <p:cNvSpPr>
                <a:spLocks noChangeShapeType="1"/>
              </p:cNvSpPr>
              <p:nvPr/>
            </p:nvSpPr>
            <p:spPr bwMode="auto">
              <a:xfrm>
                <a:off x="3659" y="1673"/>
                <a:ext cx="423" cy="14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5" name="Line 12"/>
              <p:cNvSpPr>
                <a:spLocks noChangeShapeType="1"/>
              </p:cNvSpPr>
              <p:nvPr/>
            </p:nvSpPr>
            <p:spPr bwMode="auto">
              <a:xfrm flipV="1">
                <a:off x="3236" y="2292"/>
                <a:ext cx="1110" cy="8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6" name="Line 13"/>
              <p:cNvSpPr>
                <a:spLocks noChangeShapeType="1"/>
              </p:cNvSpPr>
              <p:nvPr/>
            </p:nvSpPr>
            <p:spPr bwMode="auto">
              <a:xfrm flipH="1" flipV="1">
                <a:off x="3447" y="2404"/>
                <a:ext cx="1852" cy="7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grpSp>
            <p:nvGrpSpPr>
              <p:cNvPr id="37" name="Group 14"/>
              <p:cNvGrpSpPr>
                <a:grpSpLocks/>
              </p:cNvGrpSpPr>
              <p:nvPr/>
            </p:nvGrpSpPr>
            <p:grpSpPr bwMode="auto">
              <a:xfrm>
                <a:off x="3552" y="1824"/>
                <a:ext cx="288" cy="73"/>
                <a:chOff x="3552" y="2096"/>
                <a:chExt cx="261" cy="62"/>
              </a:xfrm>
            </p:grpSpPr>
            <p:sp>
              <p:nvSpPr>
                <p:cNvPr id="50" name="Arc 15"/>
                <p:cNvSpPr>
                  <a:spLocks/>
                </p:cNvSpPr>
                <p:nvPr/>
              </p:nvSpPr>
              <p:spPr bwMode="auto">
                <a:xfrm flipV="1">
                  <a:off x="3552" y="2112"/>
                  <a:ext cx="144" cy="46"/>
                </a:xfrm>
                <a:custGeom>
                  <a:avLst/>
                  <a:gdLst>
                    <a:gd name="T0" fmla="*/ 0 w 21600"/>
                    <a:gd name="T1" fmla="*/ 0 h 20643"/>
                    <a:gd name="T2" fmla="*/ 1 w 21600"/>
                    <a:gd name="T3" fmla="*/ 0 h 20643"/>
                    <a:gd name="T4" fmla="*/ 0 w 21600"/>
                    <a:gd name="T5" fmla="*/ 0 h 20643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0643"/>
                    <a:gd name="T11" fmla="*/ 21600 w 21600"/>
                    <a:gd name="T12" fmla="*/ 20643 h 2064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0643" fill="none" extrusionOk="0">
                      <a:moveTo>
                        <a:pt x="6357" y="-1"/>
                      </a:moveTo>
                      <a:cubicBezTo>
                        <a:pt x="15417" y="2789"/>
                        <a:pt x="21600" y="11162"/>
                        <a:pt x="21600" y="20643"/>
                      </a:cubicBezTo>
                    </a:path>
                    <a:path w="21600" h="20643" stroke="0" extrusionOk="0">
                      <a:moveTo>
                        <a:pt x="6357" y="-1"/>
                      </a:moveTo>
                      <a:cubicBezTo>
                        <a:pt x="15417" y="2789"/>
                        <a:pt x="21600" y="11162"/>
                        <a:pt x="21600" y="20643"/>
                      </a:cubicBezTo>
                      <a:lnTo>
                        <a:pt x="0" y="20643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Arc 16"/>
                <p:cNvSpPr>
                  <a:spLocks/>
                </p:cNvSpPr>
                <p:nvPr/>
              </p:nvSpPr>
              <p:spPr bwMode="auto">
                <a:xfrm flipV="1">
                  <a:off x="3669" y="2096"/>
                  <a:ext cx="144" cy="46"/>
                </a:xfrm>
                <a:custGeom>
                  <a:avLst/>
                  <a:gdLst>
                    <a:gd name="T0" fmla="*/ 0 w 21600"/>
                    <a:gd name="T1" fmla="*/ 0 h 20643"/>
                    <a:gd name="T2" fmla="*/ 1 w 21600"/>
                    <a:gd name="T3" fmla="*/ 0 h 20643"/>
                    <a:gd name="T4" fmla="*/ 0 w 21600"/>
                    <a:gd name="T5" fmla="*/ 0 h 20643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0643"/>
                    <a:gd name="T11" fmla="*/ 21600 w 21600"/>
                    <a:gd name="T12" fmla="*/ 20643 h 2064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0643" fill="none" extrusionOk="0">
                      <a:moveTo>
                        <a:pt x="6357" y="-1"/>
                      </a:moveTo>
                      <a:cubicBezTo>
                        <a:pt x="15417" y="2789"/>
                        <a:pt x="21600" y="11162"/>
                        <a:pt x="21600" y="20643"/>
                      </a:cubicBezTo>
                    </a:path>
                    <a:path w="21600" h="20643" stroke="0" extrusionOk="0">
                      <a:moveTo>
                        <a:pt x="6357" y="-1"/>
                      </a:moveTo>
                      <a:cubicBezTo>
                        <a:pt x="15417" y="2789"/>
                        <a:pt x="21600" y="11162"/>
                        <a:pt x="21600" y="20643"/>
                      </a:cubicBezTo>
                      <a:lnTo>
                        <a:pt x="0" y="20643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8" name="Group 17"/>
              <p:cNvGrpSpPr>
                <a:grpSpLocks/>
              </p:cNvGrpSpPr>
              <p:nvPr/>
            </p:nvGrpSpPr>
            <p:grpSpPr bwMode="auto">
              <a:xfrm>
                <a:off x="3288" y="2900"/>
                <a:ext cx="212" cy="326"/>
                <a:chOff x="3312" y="3024"/>
                <a:chExt cx="192" cy="279"/>
              </a:xfrm>
            </p:grpSpPr>
            <p:grpSp>
              <p:nvGrpSpPr>
                <p:cNvPr id="44" name="Group 18"/>
                <p:cNvGrpSpPr>
                  <a:grpSpLocks/>
                </p:cNvGrpSpPr>
                <p:nvPr/>
              </p:nvGrpSpPr>
              <p:grpSpPr bwMode="auto">
                <a:xfrm>
                  <a:off x="3360" y="3120"/>
                  <a:ext cx="144" cy="183"/>
                  <a:chOff x="3360" y="3120"/>
                  <a:chExt cx="144" cy="183"/>
                </a:xfrm>
              </p:grpSpPr>
              <p:sp>
                <p:nvSpPr>
                  <p:cNvPr id="48" name="Arc 19"/>
                  <p:cNvSpPr>
                    <a:spLocks/>
                  </p:cNvSpPr>
                  <p:nvPr/>
                </p:nvSpPr>
                <p:spPr bwMode="auto">
                  <a:xfrm flipV="1">
                    <a:off x="3415" y="3120"/>
                    <a:ext cx="89" cy="183"/>
                  </a:xfrm>
                  <a:custGeom>
                    <a:avLst/>
                    <a:gdLst>
                      <a:gd name="T0" fmla="*/ 0 w 22379"/>
                      <a:gd name="T1" fmla="*/ 1 h 21600"/>
                      <a:gd name="T2" fmla="*/ 0 w 22379"/>
                      <a:gd name="T3" fmla="*/ 2 h 21600"/>
                      <a:gd name="T4" fmla="*/ 0 w 22379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2379"/>
                      <a:gd name="T10" fmla="*/ 0 h 21600"/>
                      <a:gd name="T11" fmla="*/ 22379 w 22379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2379" h="21600" fill="none" extrusionOk="0">
                        <a:moveTo>
                          <a:pt x="22379" y="10536"/>
                        </a:moveTo>
                        <a:cubicBezTo>
                          <a:pt x="18561" y="17367"/>
                          <a:pt x="11348" y="21599"/>
                          <a:pt x="3523" y="21600"/>
                        </a:cubicBezTo>
                        <a:cubicBezTo>
                          <a:pt x="2342" y="21600"/>
                          <a:pt x="1164" y="21503"/>
                          <a:pt x="0" y="21310"/>
                        </a:cubicBezTo>
                      </a:path>
                      <a:path w="22379" h="21600" stroke="0" extrusionOk="0">
                        <a:moveTo>
                          <a:pt x="22379" y="10536"/>
                        </a:moveTo>
                        <a:cubicBezTo>
                          <a:pt x="18561" y="17367"/>
                          <a:pt x="11348" y="21599"/>
                          <a:pt x="3523" y="21600"/>
                        </a:cubicBezTo>
                        <a:cubicBezTo>
                          <a:pt x="2342" y="21600"/>
                          <a:pt x="1164" y="21503"/>
                          <a:pt x="0" y="21310"/>
                        </a:cubicBezTo>
                        <a:lnTo>
                          <a:pt x="3523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9" name="Arc 20"/>
                  <p:cNvSpPr>
                    <a:spLocks/>
                  </p:cNvSpPr>
                  <p:nvPr/>
                </p:nvSpPr>
                <p:spPr bwMode="auto">
                  <a:xfrm flipV="1">
                    <a:off x="3360" y="3138"/>
                    <a:ext cx="96" cy="144"/>
                  </a:xfrm>
                  <a:custGeom>
                    <a:avLst/>
                    <a:gdLst>
                      <a:gd name="T0" fmla="*/ 0 w 26661"/>
                      <a:gd name="T1" fmla="*/ 0 h 21600"/>
                      <a:gd name="T2" fmla="*/ 0 w 26661"/>
                      <a:gd name="T3" fmla="*/ 1 h 21600"/>
                      <a:gd name="T4" fmla="*/ 0 w 26661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6661"/>
                      <a:gd name="T10" fmla="*/ 0 h 21600"/>
                      <a:gd name="T11" fmla="*/ 26661 w 26661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6661" h="21600" fill="none" extrusionOk="0">
                        <a:moveTo>
                          <a:pt x="26661" y="10536"/>
                        </a:moveTo>
                        <a:cubicBezTo>
                          <a:pt x="22843" y="17367"/>
                          <a:pt x="15630" y="21599"/>
                          <a:pt x="7805" y="21600"/>
                        </a:cubicBezTo>
                        <a:cubicBezTo>
                          <a:pt x="5135" y="21600"/>
                          <a:pt x="2489" y="21105"/>
                          <a:pt x="0" y="20140"/>
                        </a:cubicBezTo>
                      </a:path>
                      <a:path w="26661" h="21600" stroke="0" extrusionOk="0">
                        <a:moveTo>
                          <a:pt x="26661" y="10536"/>
                        </a:moveTo>
                        <a:cubicBezTo>
                          <a:pt x="22843" y="17367"/>
                          <a:pt x="15630" y="21599"/>
                          <a:pt x="7805" y="21600"/>
                        </a:cubicBezTo>
                        <a:cubicBezTo>
                          <a:pt x="5135" y="21600"/>
                          <a:pt x="2489" y="21105"/>
                          <a:pt x="0" y="20140"/>
                        </a:cubicBezTo>
                        <a:lnTo>
                          <a:pt x="7805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5" name="Group 21"/>
                <p:cNvGrpSpPr>
                  <a:grpSpLocks/>
                </p:cNvGrpSpPr>
                <p:nvPr/>
              </p:nvGrpSpPr>
              <p:grpSpPr bwMode="auto">
                <a:xfrm>
                  <a:off x="3312" y="3024"/>
                  <a:ext cx="96" cy="144"/>
                  <a:chOff x="3312" y="3024"/>
                  <a:chExt cx="96" cy="144"/>
                </a:xfrm>
              </p:grpSpPr>
              <p:sp>
                <p:nvSpPr>
                  <p:cNvPr id="46" name="Arc 22"/>
                  <p:cNvSpPr>
                    <a:spLocks/>
                  </p:cNvSpPr>
                  <p:nvPr/>
                </p:nvSpPr>
                <p:spPr bwMode="auto">
                  <a:xfrm flipV="1">
                    <a:off x="3312" y="3024"/>
                    <a:ext cx="96" cy="144"/>
                  </a:xfrm>
                  <a:custGeom>
                    <a:avLst/>
                    <a:gdLst>
                      <a:gd name="T0" fmla="*/ 0 w 26661"/>
                      <a:gd name="T1" fmla="*/ 0 h 21600"/>
                      <a:gd name="T2" fmla="*/ 0 w 26661"/>
                      <a:gd name="T3" fmla="*/ 1 h 21600"/>
                      <a:gd name="T4" fmla="*/ 0 w 26661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6661"/>
                      <a:gd name="T10" fmla="*/ 0 h 21600"/>
                      <a:gd name="T11" fmla="*/ 26661 w 26661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6661" h="21600" fill="none" extrusionOk="0">
                        <a:moveTo>
                          <a:pt x="26661" y="10536"/>
                        </a:moveTo>
                        <a:cubicBezTo>
                          <a:pt x="22843" y="17367"/>
                          <a:pt x="15630" y="21599"/>
                          <a:pt x="7805" y="21600"/>
                        </a:cubicBezTo>
                        <a:cubicBezTo>
                          <a:pt x="5135" y="21600"/>
                          <a:pt x="2489" y="21105"/>
                          <a:pt x="0" y="20140"/>
                        </a:cubicBezTo>
                      </a:path>
                      <a:path w="26661" h="21600" stroke="0" extrusionOk="0">
                        <a:moveTo>
                          <a:pt x="26661" y="10536"/>
                        </a:moveTo>
                        <a:cubicBezTo>
                          <a:pt x="22843" y="17367"/>
                          <a:pt x="15630" y="21599"/>
                          <a:pt x="7805" y="21600"/>
                        </a:cubicBezTo>
                        <a:cubicBezTo>
                          <a:pt x="5135" y="21600"/>
                          <a:pt x="2489" y="21105"/>
                          <a:pt x="0" y="20140"/>
                        </a:cubicBezTo>
                        <a:lnTo>
                          <a:pt x="7805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7" name="Arc 23"/>
                  <p:cNvSpPr>
                    <a:spLocks/>
                  </p:cNvSpPr>
                  <p:nvPr/>
                </p:nvSpPr>
                <p:spPr bwMode="auto">
                  <a:xfrm flipV="1">
                    <a:off x="3321" y="3072"/>
                    <a:ext cx="48" cy="96"/>
                  </a:xfrm>
                  <a:custGeom>
                    <a:avLst/>
                    <a:gdLst>
                      <a:gd name="T0" fmla="*/ 0 w 26661"/>
                      <a:gd name="T1" fmla="*/ 0 h 21600"/>
                      <a:gd name="T2" fmla="*/ 0 w 26661"/>
                      <a:gd name="T3" fmla="*/ 0 h 21600"/>
                      <a:gd name="T4" fmla="*/ 0 w 26661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6661"/>
                      <a:gd name="T10" fmla="*/ 0 h 21600"/>
                      <a:gd name="T11" fmla="*/ 26661 w 26661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6661" h="21600" fill="none" extrusionOk="0">
                        <a:moveTo>
                          <a:pt x="26661" y="10536"/>
                        </a:moveTo>
                        <a:cubicBezTo>
                          <a:pt x="22843" y="17367"/>
                          <a:pt x="15630" y="21599"/>
                          <a:pt x="7805" y="21600"/>
                        </a:cubicBezTo>
                        <a:cubicBezTo>
                          <a:pt x="5135" y="21600"/>
                          <a:pt x="2489" y="21105"/>
                          <a:pt x="0" y="20140"/>
                        </a:cubicBezTo>
                      </a:path>
                      <a:path w="26661" h="21600" stroke="0" extrusionOk="0">
                        <a:moveTo>
                          <a:pt x="26661" y="10536"/>
                        </a:moveTo>
                        <a:cubicBezTo>
                          <a:pt x="22843" y="17367"/>
                          <a:pt x="15630" y="21599"/>
                          <a:pt x="7805" y="21600"/>
                        </a:cubicBezTo>
                        <a:cubicBezTo>
                          <a:pt x="5135" y="21600"/>
                          <a:pt x="2489" y="21105"/>
                          <a:pt x="0" y="20140"/>
                        </a:cubicBezTo>
                        <a:lnTo>
                          <a:pt x="7805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9" name="Group 24"/>
              <p:cNvGrpSpPr>
                <a:grpSpLocks/>
              </p:cNvGrpSpPr>
              <p:nvPr/>
            </p:nvGrpSpPr>
            <p:grpSpPr bwMode="auto">
              <a:xfrm>
                <a:off x="4958" y="2946"/>
                <a:ext cx="155" cy="168"/>
                <a:chOff x="4827" y="3072"/>
                <a:chExt cx="141" cy="144"/>
              </a:xfrm>
            </p:grpSpPr>
            <p:sp>
              <p:nvSpPr>
                <p:cNvPr id="40" name="Arc 25"/>
                <p:cNvSpPr>
                  <a:spLocks/>
                </p:cNvSpPr>
                <p:nvPr/>
              </p:nvSpPr>
              <p:spPr bwMode="auto">
                <a:xfrm flipH="1">
                  <a:off x="4896" y="3072"/>
                  <a:ext cx="72" cy="48"/>
                </a:xfrm>
                <a:custGeom>
                  <a:avLst/>
                  <a:gdLst>
                    <a:gd name="T0" fmla="*/ 0 w 32484"/>
                    <a:gd name="T1" fmla="*/ 0 h 21600"/>
                    <a:gd name="T2" fmla="*/ 0 w 32484"/>
                    <a:gd name="T3" fmla="*/ 0 h 21600"/>
                    <a:gd name="T4" fmla="*/ 0 w 32484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2484"/>
                    <a:gd name="T10" fmla="*/ 0 h 21600"/>
                    <a:gd name="T11" fmla="*/ 32484 w 32484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2484" h="21600" fill="none" extrusionOk="0">
                      <a:moveTo>
                        <a:pt x="0" y="2942"/>
                      </a:moveTo>
                      <a:cubicBezTo>
                        <a:pt x="3303" y="1015"/>
                        <a:pt x="7059" y="-1"/>
                        <a:pt x="10884" y="0"/>
                      </a:cubicBezTo>
                      <a:cubicBezTo>
                        <a:pt x="22813" y="0"/>
                        <a:pt x="32484" y="9670"/>
                        <a:pt x="32484" y="21600"/>
                      </a:cubicBezTo>
                    </a:path>
                    <a:path w="32484" h="21600" stroke="0" extrusionOk="0">
                      <a:moveTo>
                        <a:pt x="0" y="2942"/>
                      </a:moveTo>
                      <a:cubicBezTo>
                        <a:pt x="3303" y="1015"/>
                        <a:pt x="7059" y="-1"/>
                        <a:pt x="10884" y="0"/>
                      </a:cubicBezTo>
                      <a:cubicBezTo>
                        <a:pt x="22813" y="0"/>
                        <a:pt x="32484" y="9670"/>
                        <a:pt x="32484" y="21600"/>
                      </a:cubicBezTo>
                      <a:lnTo>
                        <a:pt x="10884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Arc 26"/>
                <p:cNvSpPr>
                  <a:spLocks/>
                </p:cNvSpPr>
                <p:nvPr/>
              </p:nvSpPr>
              <p:spPr bwMode="auto">
                <a:xfrm flipH="1">
                  <a:off x="4848" y="3139"/>
                  <a:ext cx="48" cy="77"/>
                </a:xfrm>
                <a:custGeom>
                  <a:avLst/>
                  <a:gdLst>
                    <a:gd name="T0" fmla="*/ 0 w 21600"/>
                    <a:gd name="T1" fmla="*/ 0 h 34560"/>
                    <a:gd name="T2" fmla="*/ 0 w 21600"/>
                    <a:gd name="T3" fmla="*/ 0 h 34560"/>
                    <a:gd name="T4" fmla="*/ 0 w 21600"/>
                    <a:gd name="T5" fmla="*/ 0 h 3456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34560"/>
                    <a:gd name="T11" fmla="*/ 21600 w 21600"/>
                    <a:gd name="T12" fmla="*/ 34560 h 3456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3456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6273"/>
                        <a:pt x="20084" y="30821"/>
                        <a:pt x="17280" y="34559"/>
                      </a:cubicBezTo>
                    </a:path>
                    <a:path w="21600" h="3456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6273"/>
                        <a:pt x="20084" y="30821"/>
                        <a:pt x="17280" y="34559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7"/>
                <p:cNvSpPr>
                  <a:spLocks noChangeShapeType="1"/>
                </p:cNvSpPr>
                <p:nvPr/>
              </p:nvSpPr>
              <p:spPr bwMode="auto">
                <a:xfrm>
                  <a:off x="4827" y="3168"/>
                  <a:ext cx="6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3" name="Line 28"/>
                <p:cNvSpPr>
                  <a:spLocks noChangeShapeType="1"/>
                </p:cNvSpPr>
                <p:nvPr/>
              </p:nvSpPr>
              <p:spPr bwMode="auto">
                <a:xfrm>
                  <a:off x="4896" y="3072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30" name="TextBox 49"/>
            <p:cNvSpPr txBox="1">
              <a:spLocks noChangeArrowheads="1"/>
            </p:cNvSpPr>
            <p:nvPr/>
          </p:nvSpPr>
          <p:spPr bwMode="auto">
            <a:xfrm>
              <a:off x="6858000" y="3135868"/>
              <a:ext cx="5334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E</a:t>
              </a:r>
            </a:p>
          </p:txBody>
        </p:sp>
        <p:sp>
          <p:nvSpPr>
            <p:cNvPr id="31" name="TextBox 50"/>
            <p:cNvSpPr txBox="1">
              <a:spLocks noChangeArrowheads="1"/>
            </p:cNvSpPr>
            <p:nvPr/>
          </p:nvSpPr>
          <p:spPr bwMode="auto">
            <a:xfrm>
              <a:off x="5105400" y="3352800"/>
              <a:ext cx="3810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F</a:t>
              </a:r>
            </a:p>
          </p:txBody>
        </p:sp>
        <p:sp>
          <p:nvSpPr>
            <p:cNvPr id="32" name="TextBox 51"/>
            <p:cNvSpPr txBox="1">
              <a:spLocks noChangeArrowheads="1"/>
            </p:cNvSpPr>
            <p:nvPr/>
          </p:nvSpPr>
          <p:spPr bwMode="auto">
            <a:xfrm>
              <a:off x="6324600" y="4724400"/>
              <a:ext cx="5334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320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19" grpId="1" animBg="1"/>
      <p:bldP spid="22" grpId="0"/>
      <p:bldP spid="24" grpId="0" animBg="1"/>
      <p:bldP spid="26" grpId="0" animBg="1"/>
      <p:bldP spid="26" grpId="1" animBg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mprod_title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ctr">
            <a:noAutofit/>
          </a:bodyPr>
          <a:lstStyle/>
          <a:p>
            <a:r>
              <a:rPr lang="vi-VN" sz="3700" smtClean="0">
                <a:latin typeface="Calibri"/>
              </a:rPr>
              <a:t>Trong hình sau, đường nào là đường phân giác của tam giác ABC?</a:t>
            </a:r>
            <a:endParaRPr lang="en-US" sz="3700">
              <a:latin typeface="Calibri"/>
            </a:endParaRPr>
          </a:p>
        </p:txBody>
      </p:sp>
      <p:sp>
        <p:nvSpPr>
          <p:cNvPr id="23" name="mmprod_feedback_7000"/>
          <p:cNvSpPr/>
          <p:nvPr>
            <p:custDataLst>
              <p:tags r:id="rId3"/>
            </p:custDataLst>
          </p:nvPr>
        </p:nvSpPr>
        <p:spPr>
          <a:xfrm>
            <a:off x="304800" y="4072748"/>
            <a:ext cx="3291840" cy="678894"/>
          </a:xfrm>
          <a:prstGeom prst="rect">
            <a:avLst/>
          </a:prstGeom>
          <a:ln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pt-BR" smtClean="0">
                <a:solidFill>
                  <a:srgbClr val="2B333C"/>
                </a:solidFill>
                <a:latin typeface="Calibri"/>
              </a:rPr>
              <a:t>Em đã trả lời đúng.</a:t>
            </a:r>
            <a:endParaRPr lang="en-US">
              <a:solidFill>
                <a:srgbClr val="2B333C"/>
              </a:solidFill>
              <a:latin typeface="Calibri"/>
            </a:endParaRPr>
          </a:p>
        </p:txBody>
      </p:sp>
      <p:sp>
        <p:nvSpPr>
          <p:cNvPr id="24" name="mmprod_feedback_7002"/>
          <p:cNvSpPr/>
          <p:nvPr>
            <p:custDataLst>
              <p:tags r:id="rId4"/>
            </p:custDataLst>
          </p:nvPr>
        </p:nvSpPr>
        <p:spPr>
          <a:xfrm>
            <a:off x="291014" y="4909017"/>
            <a:ext cx="3291840" cy="678894"/>
          </a:xfrm>
          <a:prstGeom prst="rect">
            <a:avLst/>
          </a:prstGeom>
          <a:ln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vi-VN" dirty="0" smtClean="0">
                <a:solidFill>
                  <a:srgbClr val="2B333C"/>
                </a:solidFill>
                <a:latin typeface="Calibri"/>
              </a:rPr>
              <a:t>Tiếc quá em trả lời chua đúng.</a:t>
            </a:r>
            <a:endParaRPr lang="en-US" dirty="0">
              <a:solidFill>
                <a:srgbClr val="2B333C"/>
              </a:solidFill>
              <a:latin typeface="Calibri"/>
            </a:endParaRPr>
          </a:p>
        </p:txBody>
      </p:sp>
      <p:sp>
        <p:nvSpPr>
          <p:cNvPr id="25" name="mmprod_feedback_7009"/>
          <p:cNvSpPr/>
          <p:nvPr>
            <p:custDataLst>
              <p:tags r:id="rId5"/>
            </p:custDataLst>
          </p:nvPr>
        </p:nvSpPr>
        <p:spPr>
          <a:xfrm>
            <a:off x="2514600" y="5334119"/>
            <a:ext cx="3291840" cy="678895"/>
          </a:xfrm>
          <a:prstGeom prst="rect">
            <a:avLst/>
          </a:prstGeom>
          <a:solidFill>
            <a:srgbClr val="EEEEEE"/>
          </a:solidFill>
          <a:ln w="12700">
            <a:solidFill>
              <a:srgbClr val="969696"/>
            </a:solidFill>
          </a:ln>
          <a:effectLst>
            <a:outerShdw blurRad="63500" dist="71842" dir="2700013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mtClean="0">
                <a:solidFill>
                  <a:srgbClr val="2B333C"/>
                </a:solidFill>
                <a:latin typeface="Calibri"/>
              </a:rPr>
              <a:t>You answered this correctly!</a:t>
            </a:r>
            <a:endParaRPr lang="en-US">
              <a:solidFill>
                <a:srgbClr val="2B333C"/>
              </a:solidFill>
              <a:latin typeface="Calibri"/>
            </a:endParaRPr>
          </a:p>
        </p:txBody>
      </p:sp>
      <p:sp>
        <p:nvSpPr>
          <p:cNvPr id="26" name="mmprod_feedback_7006"/>
          <p:cNvSpPr/>
          <p:nvPr>
            <p:custDataLst>
              <p:tags r:id="rId6"/>
            </p:custDataLst>
          </p:nvPr>
        </p:nvSpPr>
        <p:spPr>
          <a:xfrm>
            <a:off x="2514600" y="4994671"/>
            <a:ext cx="6583680" cy="678895"/>
          </a:xfrm>
          <a:prstGeom prst="rect">
            <a:avLst/>
          </a:prstGeom>
          <a:solidFill>
            <a:srgbClr val="EEEEEE"/>
          </a:solidFill>
          <a:ln w="12700">
            <a:solidFill>
              <a:srgbClr val="969696"/>
            </a:solidFill>
          </a:ln>
          <a:effectLst>
            <a:outerShdw blurRad="63500" dist="71842" dir="2700013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en-US" smtClean="0">
                <a:solidFill>
                  <a:srgbClr val="2B333C"/>
                </a:solidFill>
                <a:latin typeface="Calibri"/>
              </a:rPr>
              <a:t>Your answer:</a:t>
            </a:r>
            <a:endParaRPr lang="en-US">
              <a:solidFill>
                <a:srgbClr val="2B333C"/>
              </a:solidFill>
              <a:latin typeface="Calibri"/>
            </a:endParaRPr>
          </a:p>
        </p:txBody>
      </p:sp>
      <p:sp>
        <p:nvSpPr>
          <p:cNvPr id="27" name="mmprod_feedback_7010"/>
          <p:cNvSpPr/>
          <p:nvPr>
            <p:custDataLst>
              <p:tags r:id="rId7"/>
            </p:custDataLst>
          </p:nvPr>
        </p:nvSpPr>
        <p:spPr>
          <a:xfrm>
            <a:off x="2514600" y="5673566"/>
            <a:ext cx="6583680" cy="678895"/>
          </a:xfrm>
          <a:prstGeom prst="rect">
            <a:avLst/>
          </a:prstGeom>
          <a:solidFill>
            <a:srgbClr val="EEEEEE"/>
          </a:solidFill>
          <a:ln w="12700">
            <a:solidFill>
              <a:srgbClr val="969696"/>
            </a:solidFill>
          </a:ln>
          <a:effectLst>
            <a:outerShdw blurRad="63500" dist="71842" dir="2700013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en-US" smtClean="0">
                <a:solidFill>
                  <a:srgbClr val="2B333C"/>
                </a:solidFill>
                <a:latin typeface="Calibri"/>
              </a:rPr>
              <a:t>The correct answer is:</a:t>
            </a:r>
            <a:endParaRPr lang="en-US">
              <a:solidFill>
                <a:srgbClr val="2B333C"/>
              </a:solidFill>
              <a:latin typeface="Calibri"/>
            </a:endParaRPr>
          </a:p>
        </p:txBody>
      </p:sp>
      <p:sp>
        <p:nvSpPr>
          <p:cNvPr id="28" name="mmprod_feedback_7011"/>
          <p:cNvSpPr/>
          <p:nvPr>
            <p:custDataLst>
              <p:tags r:id="rId8"/>
            </p:custDataLst>
          </p:nvPr>
        </p:nvSpPr>
        <p:spPr>
          <a:xfrm>
            <a:off x="2514600" y="5334119"/>
            <a:ext cx="3291840" cy="678895"/>
          </a:xfrm>
          <a:prstGeom prst="rect">
            <a:avLst/>
          </a:prstGeom>
          <a:solidFill>
            <a:srgbClr val="EEEEEE"/>
          </a:solidFill>
          <a:ln w="12700">
            <a:solidFill>
              <a:srgbClr val="969696"/>
            </a:solidFill>
          </a:ln>
          <a:effectLst>
            <a:outerShdw blurRad="63500" dist="71842" dir="2700013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mtClean="0">
                <a:solidFill>
                  <a:srgbClr val="2B333C"/>
                </a:solidFill>
                <a:latin typeface="Calibri"/>
              </a:rPr>
              <a:t>You did not answer this question completely</a:t>
            </a:r>
            <a:endParaRPr lang="en-US">
              <a:solidFill>
                <a:srgbClr val="2B333C"/>
              </a:solidFill>
              <a:latin typeface="Calibri"/>
            </a:endParaRPr>
          </a:p>
        </p:txBody>
      </p:sp>
      <p:sp>
        <p:nvSpPr>
          <p:cNvPr id="29" name="mmprod_feedback_7004"/>
          <p:cNvSpPr/>
          <p:nvPr>
            <p:custDataLst>
              <p:tags r:id="rId9"/>
            </p:custDataLst>
          </p:nvPr>
        </p:nvSpPr>
        <p:spPr>
          <a:xfrm>
            <a:off x="2596896" y="5498711"/>
            <a:ext cx="3291840" cy="678895"/>
          </a:xfrm>
          <a:prstGeom prst="rect">
            <a:avLst/>
          </a:prstGeom>
          <a:solidFill>
            <a:srgbClr val="EEEEEE"/>
          </a:solidFill>
          <a:ln w="12700">
            <a:solidFill>
              <a:srgbClr val="969696"/>
            </a:solidFill>
          </a:ln>
          <a:effectLst>
            <a:outerShdw blurRad="63500" dist="71842" dir="2700013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mtClean="0">
                <a:solidFill>
                  <a:srgbClr val="2B333C"/>
                </a:solidFill>
                <a:latin typeface="Calibri"/>
              </a:rPr>
              <a:t>Em hãy thử lại.</a:t>
            </a:r>
            <a:endParaRPr lang="en-US">
              <a:solidFill>
                <a:srgbClr val="2B333C"/>
              </a:solidFill>
              <a:latin typeface="Calibri"/>
            </a:endParaRPr>
          </a:p>
        </p:txBody>
      </p:sp>
      <p:sp>
        <p:nvSpPr>
          <p:cNvPr id="30" name="mmprod_feedback_7007"/>
          <p:cNvSpPr/>
          <p:nvPr>
            <p:custDataLst>
              <p:tags r:id="rId10"/>
            </p:custDataLst>
          </p:nvPr>
        </p:nvSpPr>
        <p:spPr>
          <a:xfrm>
            <a:off x="4242816" y="5159264"/>
            <a:ext cx="3291840" cy="678894"/>
          </a:xfrm>
          <a:prstGeom prst="rect">
            <a:avLst/>
          </a:prstGeom>
          <a:ln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vi-VN" dirty="0" smtClean="0">
                <a:solidFill>
                  <a:srgbClr val="2B333C"/>
                </a:solidFill>
                <a:latin typeface="Calibri"/>
              </a:rPr>
              <a:t>Em hãy hoàn thành câu hỏi trước khi tiếp tục.</a:t>
            </a:r>
            <a:endParaRPr lang="en-US" dirty="0">
              <a:solidFill>
                <a:srgbClr val="2B333C"/>
              </a:solidFill>
              <a:latin typeface="Calibri"/>
            </a:endParaRPr>
          </a:p>
        </p:txBody>
      </p:sp>
      <p:grpSp>
        <p:nvGrpSpPr>
          <p:cNvPr id="33" name="mmprod_Button104"/>
          <p:cNvGrpSpPr/>
          <p:nvPr>
            <p:custDataLst>
              <p:tags r:id="rId11"/>
            </p:custDataLst>
          </p:nvPr>
        </p:nvGrpSpPr>
        <p:grpSpPr>
          <a:xfrm>
            <a:off x="6306820" y="5718826"/>
            <a:ext cx="1145540" cy="407337"/>
            <a:chOff x="6306820" y="5718826"/>
            <a:chExt cx="1145540" cy="407337"/>
          </a:xfrm>
        </p:grpSpPr>
        <p:sp>
          <p:nvSpPr>
            <p:cNvPr id="31" name="mmprod_ButtonShape104"/>
            <p:cNvSpPr/>
            <p:nvPr/>
          </p:nvSpPr>
          <p:spPr>
            <a:xfrm>
              <a:off x="6306820" y="5718826"/>
              <a:ext cx="1145540" cy="407337"/>
            </a:xfrm>
            <a:prstGeom prst="round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smtClean="0">
                  <a:latin typeface="Calibri"/>
                </a:rPr>
                <a:t>Trả lời</a:t>
              </a:r>
              <a:endParaRPr lang="en-US" sz="1400">
                <a:latin typeface="Calibri"/>
              </a:endParaRPr>
            </a:p>
          </p:txBody>
        </p:sp>
        <p:sp>
          <p:nvSpPr>
            <p:cNvPr id="32" name="mmprod_ButtonText105"/>
            <p:cNvSpPr/>
            <p:nvPr>
              <p:custDataLst>
                <p:tags r:id="rId30"/>
              </p:custDataLst>
            </p:nvPr>
          </p:nvSpPr>
          <p:spPr>
            <a:xfrm>
              <a:off x="6332220" y="5744226"/>
              <a:ext cx="1094740" cy="356537"/>
            </a:xfrm>
            <a:prstGeom prst="roundRect">
              <a:avLst/>
            </a:prstGeom>
            <a:ln/>
            <a:extLs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smtClean="0">
                  <a:solidFill>
                    <a:srgbClr val="2B333C"/>
                  </a:solidFill>
                  <a:latin typeface="Calibri"/>
                </a:rPr>
                <a:t>Trả lời</a:t>
              </a:r>
              <a:endParaRPr lang="en-US" sz="1400" dirty="0">
                <a:solidFill>
                  <a:srgbClr val="2B333C"/>
                </a:solidFill>
                <a:latin typeface="Calibri"/>
              </a:endParaRPr>
            </a:p>
          </p:txBody>
        </p:sp>
      </p:grpSp>
      <p:grpSp>
        <p:nvGrpSpPr>
          <p:cNvPr id="36" name="mmprod_Button106"/>
          <p:cNvGrpSpPr/>
          <p:nvPr>
            <p:custDataLst>
              <p:tags r:id="rId12"/>
            </p:custDataLst>
          </p:nvPr>
        </p:nvGrpSpPr>
        <p:grpSpPr>
          <a:xfrm>
            <a:off x="7541260" y="5718826"/>
            <a:ext cx="1145540" cy="407337"/>
            <a:chOff x="7541260" y="5718826"/>
            <a:chExt cx="1145540" cy="407337"/>
          </a:xfrm>
        </p:grpSpPr>
        <p:sp>
          <p:nvSpPr>
            <p:cNvPr id="34" name="mmprod_ButtonShape106"/>
            <p:cNvSpPr/>
            <p:nvPr/>
          </p:nvSpPr>
          <p:spPr>
            <a:xfrm>
              <a:off x="7541260" y="5718826"/>
              <a:ext cx="1145540" cy="407337"/>
            </a:xfrm>
            <a:prstGeom prst="round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smtClean="0">
                  <a:latin typeface="Calibri"/>
                </a:rPr>
                <a:t>Xóa</a:t>
              </a:r>
              <a:endParaRPr lang="en-US" sz="1400">
                <a:latin typeface="Calibri"/>
              </a:endParaRPr>
            </a:p>
          </p:txBody>
        </p:sp>
        <p:sp>
          <p:nvSpPr>
            <p:cNvPr id="35" name="mmprod_ButtonText107"/>
            <p:cNvSpPr/>
            <p:nvPr>
              <p:custDataLst>
                <p:tags r:id="rId29"/>
              </p:custDataLst>
            </p:nvPr>
          </p:nvSpPr>
          <p:spPr>
            <a:xfrm>
              <a:off x="7566660" y="5744226"/>
              <a:ext cx="1094740" cy="356537"/>
            </a:xfrm>
            <a:prstGeom prst="roundRect">
              <a:avLst/>
            </a:prstGeom>
            <a:ln/>
            <a:extLs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smtClean="0">
                  <a:solidFill>
                    <a:srgbClr val="2B333C"/>
                  </a:solidFill>
                  <a:latin typeface="Calibri"/>
                </a:rPr>
                <a:t>Xóa</a:t>
              </a:r>
              <a:endParaRPr lang="en-US" sz="1400">
                <a:solidFill>
                  <a:srgbClr val="2B333C"/>
                </a:solidFill>
                <a:latin typeface="Calibri"/>
              </a:endParaRPr>
            </a:p>
          </p:txBody>
        </p:sp>
      </p:grpSp>
      <p:grpSp>
        <p:nvGrpSpPr>
          <p:cNvPr id="37" name="Group 20"/>
          <p:cNvGrpSpPr>
            <a:grpSpLocks/>
          </p:cNvGrpSpPr>
          <p:nvPr/>
        </p:nvGrpSpPr>
        <p:grpSpPr bwMode="auto">
          <a:xfrm rot="-150811">
            <a:off x="3868171" y="1247913"/>
            <a:ext cx="4845050" cy="2759133"/>
            <a:chOff x="50305" y="390076"/>
            <a:chExt cx="7112495" cy="3813957"/>
          </a:xfrm>
        </p:grpSpPr>
        <p:sp>
          <p:nvSpPr>
            <p:cNvPr id="38" name="Text Box 13"/>
            <p:cNvSpPr txBox="1">
              <a:spLocks noChangeArrowheads="1"/>
            </p:cNvSpPr>
            <p:nvPr/>
          </p:nvSpPr>
          <p:spPr bwMode="auto">
            <a:xfrm>
              <a:off x="50305" y="3746833"/>
              <a:ext cx="533399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0066FF"/>
                  </a:solidFill>
                  <a:sym typeface="Symbol" pitchFamily="18" charset="2"/>
                </a:rPr>
                <a:t>E</a:t>
              </a:r>
              <a:endParaRPr lang="en-US" sz="2400">
                <a:sym typeface="Symbol" pitchFamily="18" charset="2"/>
              </a:endParaRPr>
            </a:p>
          </p:txBody>
        </p:sp>
        <p:grpSp>
          <p:nvGrpSpPr>
            <p:cNvPr id="39" name="Group 19"/>
            <p:cNvGrpSpPr>
              <a:grpSpLocks/>
            </p:cNvGrpSpPr>
            <p:nvPr/>
          </p:nvGrpSpPr>
          <p:grpSpPr bwMode="auto">
            <a:xfrm>
              <a:off x="666517" y="390076"/>
              <a:ext cx="6496283" cy="3756149"/>
              <a:chOff x="666517" y="390076"/>
              <a:chExt cx="6496283" cy="3756149"/>
            </a:xfrm>
          </p:grpSpPr>
          <p:cxnSp>
            <p:nvCxnSpPr>
              <p:cNvPr id="40" name="Straight Connector 39"/>
              <p:cNvCxnSpPr/>
              <p:nvPr/>
            </p:nvCxnSpPr>
            <p:spPr>
              <a:xfrm rot="5400000" flipH="1" flipV="1">
                <a:off x="1206433" y="1366923"/>
                <a:ext cx="2668395" cy="1824732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3454953" y="940464"/>
                <a:ext cx="3043551" cy="2894418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1641063" y="3623351"/>
                <a:ext cx="4865953" cy="228218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 Box 13"/>
              <p:cNvSpPr txBox="1">
                <a:spLocks noChangeArrowheads="1"/>
              </p:cNvSpPr>
              <p:nvPr/>
            </p:nvSpPr>
            <p:spPr bwMode="auto">
              <a:xfrm>
                <a:off x="3226349" y="390076"/>
                <a:ext cx="533399" cy="4572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400" dirty="0">
                    <a:solidFill>
                      <a:srgbClr val="0066FF"/>
                    </a:solidFill>
                  </a:rPr>
                  <a:t>A</a:t>
                </a:r>
                <a:endParaRPr lang="en-US" sz="2400" dirty="0">
                  <a:sym typeface="Symbol" pitchFamily="18" charset="2"/>
                </a:endParaRPr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 rot="30811" flipV="1">
                <a:off x="1673705" y="1506804"/>
                <a:ext cx="2354515" cy="2121905"/>
              </a:xfrm>
              <a:prstGeom prst="line">
                <a:avLst/>
              </a:prstGeom>
              <a:ln w="6350">
                <a:solidFill>
                  <a:srgbClr val="000000"/>
                </a:solidFill>
              </a:ln>
              <a:scene3d>
                <a:camera prst="orthographicFront"/>
                <a:lightRig rig="threePt" dir="t">
                  <a:rot lat="0" lon="0" rev="600000"/>
                </a:lightRig>
              </a:scene3d>
              <a:sp3d>
                <a:bevelT w="0" h="50800"/>
                <a:bevelB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flipV="1">
                <a:off x="1629956" y="2399210"/>
                <a:ext cx="3344178" cy="1220088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rot="60000" flipV="1">
                <a:off x="666517" y="2087874"/>
                <a:ext cx="4003691" cy="2058351"/>
              </a:xfrm>
              <a:prstGeom prst="line">
                <a:avLst/>
              </a:prstGeom>
              <a:ln w="9525" cap="rnd">
                <a:solidFill>
                  <a:srgbClr val="000000"/>
                </a:solidFill>
                <a:miter lim="800000"/>
                <a:headEnd type="oval"/>
                <a:tailEnd type="none"/>
              </a:ln>
              <a:effectLst>
                <a:outerShdw blurRad="38100" dist="50800" dir="5400000" sx="1000" sy="1000" algn="ctr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 Box 13"/>
              <p:cNvSpPr txBox="1">
                <a:spLocks noChangeArrowheads="1"/>
              </p:cNvSpPr>
              <p:nvPr/>
            </p:nvSpPr>
            <p:spPr bwMode="auto">
              <a:xfrm>
                <a:off x="1085340" y="3157178"/>
                <a:ext cx="533399" cy="4571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400">
                    <a:solidFill>
                      <a:srgbClr val="0066FF"/>
                    </a:solidFill>
                  </a:rPr>
                  <a:t>B</a:t>
                </a:r>
                <a:endParaRPr lang="en-US" sz="2400">
                  <a:sym typeface="Symbol" pitchFamily="18" charset="2"/>
                </a:endParaRPr>
              </a:p>
            </p:txBody>
          </p:sp>
          <p:sp>
            <p:nvSpPr>
              <p:cNvPr id="48" name="Text Box 13"/>
              <p:cNvSpPr txBox="1">
                <a:spLocks noChangeArrowheads="1"/>
              </p:cNvSpPr>
              <p:nvPr/>
            </p:nvSpPr>
            <p:spPr bwMode="auto">
              <a:xfrm>
                <a:off x="6629400" y="3657600"/>
                <a:ext cx="5334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400">
                    <a:solidFill>
                      <a:srgbClr val="0066FF"/>
                    </a:solidFill>
                  </a:rPr>
                  <a:t>C</a:t>
                </a:r>
                <a:endParaRPr lang="en-US" sz="2400">
                  <a:sym typeface="Symbol" pitchFamily="18" charset="2"/>
                </a:endParaRPr>
              </a:p>
            </p:txBody>
          </p:sp>
          <p:sp>
            <p:nvSpPr>
              <p:cNvPr id="49" name="Text Box 13"/>
              <p:cNvSpPr txBox="1">
                <a:spLocks noChangeArrowheads="1"/>
              </p:cNvSpPr>
              <p:nvPr/>
            </p:nvSpPr>
            <p:spPr bwMode="auto">
              <a:xfrm>
                <a:off x="4988230" y="1914733"/>
                <a:ext cx="533399" cy="4572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400" dirty="0">
                    <a:solidFill>
                      <a:srgbClr val="0066FF"/>
                    </a:solidFill>
                    <a:sym typeface="Symbol" pitchFamily="18" charset="2"/>
                  </a:rPr>
                  <a:t>I</a:t>
                </a:r>
                <a:endParaRPr lang="en-US" sz="2400" dirty="0">
                  <a:sym typeface="Symbol" pitchFamily="18" charset="2"/>
                </a:endParaRPr>
              </a:p>
            </p:txBody>
          </p:sp>
          <p:sp>
            <p:nvSpPr>
              <p:cNvPr id="50" name="Text Box 13"/>
              <p:cNvSpPr txBox="1">
                <a:spLocks noChangeArrowheads="1"/>
              </p:cNvSpPr>
              <p:nvPr/>
            </p:nvSpPr>
            <p:spPr bwMode="auto">
              <a:xfrm>
                <a:off x="4623090" y="1630240"/>
                <a:ext cx="533399" cy="4572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400" dirty="0">
                    <a:solidFill>
                      <a:srgbClr val="0066FF"/>
                    </a:solidFill>
                  </a:rPr>
                  <a:t>D</a:t>
                </a:r>
                <a:endParaRPr lang="en-US" sz="2400" dirty="0">
                  <a:sym typeface="Symbol" pitchFamily="18" charset="2"/>
                </a:endParaRPr>
              </a:p>
            </p:txBody>
          </p:sp>
          <p:sp>
            <p:nvSpPr>
              <p:cNvPr id="51" name="Text Box 13"/>
              <p:cNvSpPr txBox="1">
                <a:spLocks noChangeArrowheads="1"/>
              </p:cNvSpPr>
              <p:nvPr/>
            </p:nvSpPr>
            <p:spPr bwMode="auto">
              <a:xfrm>
                <a:off x="3955876" y="966581"/>
                <a:ext cx="533399" cy="4571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400" dirty="0">
                    <a:sym typeface="Symbol" pitchFamily="18" charset="2"/>
                  </a:rPr>
                  <a:t>H</a:t>
                </a:r>
              </a:p>
            </p:txBody>
          </p:sp>
          <p:cxnSp>
            <p:nvCxnSpPr>
              <p:cNvPr id="52" name="Straight Connector 51"/>
              <p:cNvCxnSpPr/>
              <p:nvPr/>
            </p:nvCxnSpPr>
            <p:spPr>
              <a:xfrm rot="16200000" flipH="1">
                <a:off x="3965068" y="1561145"/>
                <a:ext cx="76805" cy="74574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rot="5400000" flipH="1" flipV="1">
                <a:off x="4039903" y="1578335"/>
                <a:ext cx="74610" cy="79235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Arc 53"/>
              <p:cNvSpPr/>
              <p:nvPr/>
            </p:nvSpPr>
            <p:spPr>
              <a:xfrm>
                <a:off x="1820745" y="2919124"/>
                <a:ext cx="605914" cy="645155"/>
              </a:xfrm>
              <a:prstGeom prst="arc">
                <a:avLst/>
              </a:prstGeom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5" name="Arc 54"/>
              <p:cNvSpPr/>
              <p:nvPr/>
            </p:nvSpPr>
            <p:spPr>
              <a:xfrm rot="1320000">
                <a:off x="1983312" y="3227476"/>
                <a:ext cx="533669" cy="658321"/>
              </a:xfrm>
              <a:prstGeom prst="arc">
                <a:avLst/>
              </a:prstGeom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grpSp>
        <p:nvGrpSpPr>
          <p:cNvPr id="8" name="mmprod_answer10046"/>
          <p:cNvGrpSpPr/>
          <p:nvPr>
            <p:custDataLst>
              <p:tags r:id="rId13"/>
            </p:custDataLst>
          </p:nvPr>
        </p:nvGrpSpPr>
        <p:grpSpPr>
          <a:xfrm>
            <a:off x="673100" y="1645920"/>
            <a:ext cx="5755640" cy="426720"/>
            <a:chOff x="673100" y="1645920"/>
            <a:chExt cx="5755640" cy="426720"/>
          </a:xfrm>
        </p:grpSpPr>
        <p:sp>
          <p:nvSpPr>
            <p:cNvPr id="4" name="mmprod_s2_1041"/>
            <p:cNvSpPr txBox="1"/>
            <p:nvPr>
              <p:custDataLst>
                <p:tags r:id="rId26"/>
              </p:custDataLst>
            </p:nvPr>
          </p:nvSpPr>
          <p:spPr>
            <a:xfrm>
              <a:off x="1079500" y="1645920"/>
              <a:ext cx="476250" cy="42672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none" lIns="0" tIns="0" rIns="0" bIns="0" rtlCol="0" anchor="ctr">
              <a:noAutofit/>
            </a:bodyPr>
            <a:lstStyle/>
            <a:p>
              <a:r>
                <a:rPr lang="en-US" sz="2800" smtClean="0">
                  <a:latin typeface="Calibri"/>
                </a:rPr>
                <a:t>A) </a:t>
              </a:r>
              <a:endParaRPr lang="en-US" sz="2800">
                <a:latin typeface="Calibri"/>
              </a:endParaRPr>
            </a:p>
          </p:txBody>
        </p:sp>
        <p:sp>
          <p:nvSpPr>
            <p:cNvPr id="5" name="mmprod_s1_1021"/>
            <p:cNvSpPr txBox="1"/>
            <p:nvPr>
              <p:custDataLst>
                <p:tags r:id="rId27"/>
              </p:custDataLst>
            </p:nvPr>
          </p:nvSpPr>
          <p:spPr>
            <a:xfrm>
              <a:off x="1549400" y="1645920"/>
              <a:ext cx="4879340" cy="42672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en-US" sz="2800" smtClean="0">
                  <a:latin typeface="Calibri"/>
                </a:rPr>
                <a:t>BH</a:t>
              </a:r>
              <a:endParaRPr lang="en-US" sz="2800">
                <a:latin typeface="Calibri"/>
              </a:endParaRPr>
            </a:p>
          </p:txBody>
        </p:sp>
        <p:pic>
          <p:nvPicPr>
            <p:cNvPr id="3" name="mmprod_answer_input10046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100" y="1757019"/>
              <a:ext cx="205646" cy="204522"/>
            </a:xfrm>
            <a:prstGeom prst="rect">
              <a:avLst/>
            </a:prstGeom>
          </p:spPr>
        </p:pic>
      </p:grpSp>
      <p:grpSp>
        <p:nvGrpSpPr>
          <p:cNvPr id="18" name="mmprod_answer10048"/>
          <p:cNvGrpSpPr/>
          <p:nvPr>
            <p:custDataLst>
              <p:tags r:id="rId14"/>
            </p:custDataLst>
          </p:nvPr>
        </p:nvGrpSpPr>
        <p:grpSpPr>
          <a:xfrm>
            <a:off x="673100" y="2245360"/>
            <a:ext cx="5755640" cy="426720"/>
            <a:chOff x="673100" y="2245360"/>
            <a:chExt cx="5755640" cy="426720"/>
          </a:xfrm>
        </p:grpSpPr>
        <p:sp>
          <p:nvSpPr>
            <p:cNvPr id="9" name="mmprod_s2_1042"/>
            <p:cNvSpPr txBox="1"/>
            <p:nvPr>
              <p:custDataLst>
                <p:tags r:id="rId23"/>
              </p:custDataLst>
            </p:nvPr>
          </p:nvSpPr>
          <p:spPr>
            <a:xfrm>
              <a:off x="1079500" y="2245360"/>
              <a:ext cx="463550" cy="42672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none" lIns="0" tIns="0" rIns="0" bIns="0" rtlCol="0" anchor="ctr">
              <a:noAutofit/>
            </a:bodyPr>
            <a:lstStyle/>
            <a:p>
              <a:r>
                <a:rPr lang="en-US" sz="2800" smtClean="0">
                  <a:latin typeface="Calibri"/>
                </a:rPr>
                <a:t>B) </a:t>
              </a:r>
              <a:endParaRPr lang="en-US" sz="2800">
                <a:latin typeface="Calibri"/>
              </a:endParaRPr>
            </a:p>
          </p:txBody>
        </p:sp>
        <p:sp>
          <p:nvSpPr>
            <p:cNvPr id="10" name="mmprod_s1_1022"/>
            <p:cNvSpPr txBox="1"/>
            <p:nvPr>
              <p:custDataLst>
                <p:tags r:id="rId24"/>
              </p:custDataLst>
            </p:nvPr>
          </p:nvSpPr>
          <p:spPr>
            <a:xfrm>
              <a:off x="1549400" y="2245360"/>
              <a:ext cx="4879340" cy="42672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en-US" sz="2800" smtClean="0">
                  <a:latin typeface="Calibri"/>
                </a:rPr>
                <a:t>BD</a:t>
              </a:r>
              <a:endParaRPr lang="en-US" sz="2800">
                <a:latin typeface="Calibri"/>
              </a:endParaRPr>
            </a:p>
          </p:txBody>
        </p:sp>
        <p:pic>
          <p:nvPicPr>
            <p:cNvPr id="13" name="mmprod_answer_input10048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100" y="2356459"/>
              <a:ext cx="205646" cy="204522"/>
            </a:xfrm>
            <a:prstGeom prst="rect">
              <a:avLst/>
            </a:prstGeom>
          </p:spPr>
        </p:pic>
      </p:grpSp>
      <p:grpSp>
        <p:nvGrpSpPr>
          <p:cNvPr id="57" name="mmprod_answer10050"/>
          <p:cNvGrpSpPr/>
          <p:nvPr>
            <p:custDataLst>
              <p:tags r:id="rId15"/>
            </p:custDataLst>
          </p:nvPr>
        </p:nvGrpSpPr>
        <p:grpSpPr>
          <a:xfrm>
            <a:off x="673100" y="2844800"/>
            <a:ext cx="5755640" cy="426720"/>
            <a:chOff x="673100" y="2844800"/>
            <a:chExt cx="5755640" cy="426720"/>
          </a:xfrm>
        </p:grpSpPr>
        <p:sp>
          <p:nvSpPr>
            <p:cNvPr id="14" name="mmprod_s2_1043"/>
            <p:cNvSpPr txBox="1"/>
            <p:nvPr>
              <p:custDataLst>
                <p:tags r:id="rId20"/>
              </p:custDataLst>
            </p:nvPr>
          </p:nvSpPr>
          <p:spPr>
            <a:xfrm>
              <a:off x="1079500" y="2844800"/>
              <a:ext cx="458788" cy="42672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none" lIns="0" tIns="0" rIns="0" bIns="0" rtlCol="0" anchor="ctr">
              <a:noAutofit/>
            </a:bodyPr>
            <a:lstStyle/>
            <a:p>
              <a:r>
                <a:rPr lang="en-US" sz="2800" smtClean="0">
                  <a:latin typeface="Calibri"/>
                </a:rPr>
                <a:t>C) </a:t>
              </a:r>
              <a:endParaRPr lang="en-US" sz="2800">
                <a:latin typeface="Calibri"/>
              </a:endParaRPr>
            </a:p>
          </p:txBody>
        </p:sp>
        <p:sp>
          <p:nvSpPr>
            <p:cNvPr id="15" name="mmprod_s1_1023"/>
            <p:cNvSpPr txBox="1"/>
            <p:nvPr>
              <p:custDataLst>
                <p:tags r:id="rId21"/>
              </p:custDataLst>
            </p:nvPr>
          </p:nvSpPr>
          <p:spPr>
            <a:xfrm>
              <a:off x="1536700" y="2844800"/>
              <a:ext cx="4892040" cy="42672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en-US" sz="2800" smtClean="0">
                  <a:latin typeface="Calibri"/>
                </a:rPr>
                <a:t>ED</a:t>
              </a:r>
              <a:endParaRPr lang="en-US" sz="2800">
                <a:latin typeface="Calibri"/>
              </a:endParaRPr>
            </a:p>
          </p:txBody>
        </p:sp>
        <p:pic>
          <p:nvPicPr>
            <p:cNvPr id="56" name="mmprod_answer_input10050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100" y="2955899"/>
              <a:ext cx="205646" cy="204522"/>
            </a:xfrm>
            <a:prstGeom prst="rect">
              <a:avLst/>
            </a:prstGeom>
          </p:spPr>
        </p:pic>
      </p:grpSp>
      <p:grpSp>
        <p:nvGrpSpPr>
          <p:cNvPr id="59" name="mmprod_answer10052"/>
          <p:cNvGrpSpPr/>
          <p:nvPr>
            <p:custDataLst>
              <p:tags r:id="rId16"/>
            </p:custDataLst>
          </p:nvPr>
        </p:nvGrpSpPr>
        <p:grpSpPr>
          <a:xfrm>
            <a:off x="673100" y="3444240"/>
            <a:ext cx="5755640" cy="426720"/>
            <a:chOff x="673100" y="3444240"/>
            <a:chExt cx="5755640" cy="426720"/>
          </a:xfrm>
        </p:grpSpPr>
        <p:sp>
          <p:nvSpPr>
            <p:cNvPr id="19" name="mmprod_s2_1044"/>
            <p:cNvSpPr txBox="1"/>
            <p:nvPr>
              <p:custDataLst>
                <p:tags r:id="rId17"/>
              </p:custDataLst>
            </p:nvPr>
          </p:nvSpPr>
          <p:spPr>
            <a:xfrm>
              <a:off x="1079500" y="3444240"/>
              <a:ext cx="488950" cy="42672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none" lIns="0" tIns="0" rIns="0" bIns="0" rtlCol="0" anchor="ctr">
              <a:noAutofit/>
            </a:bodyPr>
            <a:lstStyle/>
            <a:p>
              <a:r>
                <a:rPr lang="en-US" sz="2800" smtClean="0">
                  <a:latin typeface="Calibri"/>
                </a:rPr>
                <a:t>D) </a:t>
              </a:r>
              <a:endParaRPr lang="en-US" sz="2800">
                <a:latin typeface="Calibri"/>
              </a:endParaRPr>
            </a:p>
          </p:txBody>
        </p:sp>
        <p:sp>
          <p:nvSpPr>
            <p:cNvPr id="20" name="mmprod_s1_1024"/>
            <p:cNvSpPr txBox="1"/>
            <p:nvPr>
              <p:custDataLst>
                <p:tags r:id="rId18"/>
              </p:custDataLst>
            </p:nvPr>
          </p:nvSpPr>
          <p:spPr>
            <a:xfrm>
              <a:off x="1574800" y="3444240"/>
              <a:ext cx="4853940" cy="42672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en-US" sz="2800" smtClean="0">
                  <a:latin typeface="Calibri"/>
                </a:rPr>
                <a:t>BI</a:t>
              </a:r>
              <a:endParaRPr lang="en-US" sz="2800">
                <a:latin typeface="Calibri"/>
              </a:endParaRPr>
            </a:p>
          </p:txBody>
        </p:sp>
        <p:pic>
          <p:nvPicPr>
            <p:cNvPr id="58" name="mmprod_answer_input10052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100" y="3555339"/>
              <a:ext cx="205646" cy="20452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09337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 autoUpdateAnimBg="0"/>
      <p:bldP spid="24" grpId="0" animBg="1" autoUpdateAnimBg="0"/>
      <p:bldP spid="25" grpId="0" animBg="1" autoUpdateAnimBg="0"/>
      <p:bldP spid="26" grpId="0" animBg="1" autoUpdateAnimBg="0"/>
      <p:bldP spid="27" grpId="0" animBg="1" autoUpdateAnimBg="0"/>
      <p:bldP spid="28" grpId="0" animBg="1" autoUpdateAnimBg="0"/>
      <p:bldP spid="29" grpId="0" animBg="1" autoUpdateAnimBg="0"/>
      <p:bldP spid="30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0993" y="407487"/>
                <a:ext cx="868680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 u="sng" dirty="0" smtClean="0">
                    <a:latin typeface="Times New Roman" pitchFamily="18" charset="0"/>
                    <a:cs typeface="Times New Roman" pitchFamily="18" charset="0"/>
                  </a:rPr>
                  <a:t>Bài </a:t>
                </a:r>
                <a:r>
                  <a:rPr lang="en-US" sz="2800" u="sng" dirty="0" err="1" smtClean="0">
                    <a:latin typeface="Times New Roman" pitchFamily="18" charset="0"/>
                    <a:cs typeface="Times New Roman" pitchFamily="18" charset="0"/>
                  </a:rPr>
                  <a:t>toán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: Cho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∆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𝐴𝐵𝐶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cân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tại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𝐴𝑀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đường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giác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Chứng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minh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𝐴𝑀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đường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trung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tuyến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∆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𝐴𝐵𝐶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993" y="407487"/>
                <a:ext cx="8686800" cy="1384995"/>
              </a:xfrm>
              <a:prstGeom prst="rect">
                <a:avLst/>
              </a:prstGeom>
              <a:blipFill rotWithShape="1">
                <a:blip r:embed="rId5"/>
                <a:stretch>
                  <a:fillRect l="-1474" t="-4405" r="-1404" b="-114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87193" y="4195465"/>
            <a:ext cx="8534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u="sng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6"/>
          <p:cNvGrpSpPr>
            <a:grpSpLocks/>
          </p:cNvGrpSpPr>
          <p:nvPr/>
        </p:nvGrpSpPr>
        <p:grpSpPr bwMode="auto">
          <a:xfrm>
            <a:off x="6172200" y="1792482"/>
            <a:ext cx="2438400" cy="2246116"/>
            <a:chOff x="5562600" y="1692275"/>
            <a:chExt cx="3352800" cy="387032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5562600" y="1692275"/>
              <a:ext cx="3352800" cy="3870325"/>
              <a:chOff x="3504" y="1018"/>
              <a:chExt cx="2112" cy="2438"/>
            </a:xfrm>
          </p:grpSpPr>
          <p:sp>
            <p:nvSpPr>
              <p:cNvPr id="10" name="AutoShape 9"/>
              <p:cNvSpPr>
                <a:spLocks noChangeArrowheads="1"/>
              </p:cNvSpPr>
              <p:nvPr/>
            </p:nvSpPr>
            <p:spPr bwMode="auto">
              <a:xfrm>
                <a:off x="3744" y="1440"/>
                <a:ext cx="1536" cy="1776"/>
              </a:xfrm>
              <a:prstGeom prst="triangle">
                <a:avLst>
                  <a:gd name="adj" fmla="val 50000"/>
                </a:avLst>
              </a:prstGeom>
              <a:noFill/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Text Box 10"/>
              <p:cNvSpPr txBox="1">
                <a:spLocks noChangeArrowheads="1"/>
              </p:cNvSpPr>
              <p:nvPr/>
            </p:nvSpPr>
            <p:spPr bwMode="auto">
              <a:xfrm>
                <a:off x="4356" y="1018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400" dirty="0"/>
                  <a:t>A</a:t>
                </a:r>
              </a:p>
            </p:txBody>
          </p:sp>
          <p:sp>
            <p:nvSpPr>
              <p:cNvPr id="12" name="Text Box 11"/>
              <p:cNvSpPr txBox="1">
                <a:spLocks noChangeArrowheads="1"/>
              </p:cNvSpPr>
              <p:nvPr/>
            </p:nvSpPr>
            <p:spPr bwMode="auto">
              <a:xfrm>
                <a:off x="5280" y="3120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400"/>
                  <a:t>C</a:t>
                </a:r>
              </a:p>
            </p:txBody>
          </p:sp>
          <p:sp>
            <p:nvSpPr>
              <p:cNvPr id="13" name="Text Box 12"/>
              <p:cNvSpPr txBox="1">
                <a:spLocks noChangeArrowheads="1"/>
              </p:cNvSpPr>
              <p:nvPr/>
            </p:nvSpPr>
            <p:spPr bwMode="auto">
              <a:xfrm>
                <a:off x="3504" y="3120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400"/>
                  <a:t>B</a:t>
                </a:r>
              </a:p>
            </p:txBody>
          </p:sp>
          <p:sp>
            <p:nvSpPr>
              <p:cNvPr id="14" name="Line 13"/>
              <p:cNvSpPr>
                <a:spLocks noChangeShapeType="1"/>
              </p:cNvSpPr>
              <p:nvPr/>
            </p:nvSpPr>
            <p:spPr bwMode="auto">
              <a:xfrm>
                <a:off x="4512" y="1440"/>
                <a:ext cx="0" cy="17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5" name="Text Box 14"/>
              <p:cNvSpPr txBox="1">
                <a:spLocks noChangeArrowheads="1"/>
              </p:cNvSpPr>
              <p:nvPr/>
            </p:nvSpPr>
            <p:spPr bwMode="auto">
              <a:xfrm>
                <a:off x="4416" y="3168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400"/>
                  <a:t>M</a:t>
                </a:r>
              </a:p>
            </p:txBody>
          </p:sp>
          <p:grpSp>
            <p:nvGrpSpPr>
              <p:cNvPr id="16" name="Group 15"/>
              <p:cNvGrpSpPr>
                <a:grpSpLocks/>
              </p:cNvGrpSpPr>
              <p:nvPr/>
            </p:nvGrpSpPr>
            <p:grpSpPr bwMode="auto">
              <a:xfrm>
                <a:off x="4032" y="2361"/>
                <a:ext cx="117" cy="78"/>
                <a:chOff x="4032" y="2073"/>
                <a:chExt cx="117" cy="78"/>
              </a:xfrm>
            </p:grpSpPr>
            <p:sp>
              <p:nvSpPr>
                <p:cNvPr id="23" name="Line 16"/>
                <p:cNvSpPr>
                  <a:spLocks noChangeShapeType="1"/>
                </p:cNvSpPr>
                <p:nvPr/>
              </p:nvSpPr>
              <p:spPr bwMode="auto">
                <a:xfrm>
                  <a:off x="4032" y="2103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4" name="Line 17"/>
                <p:cNvSpPr>
                  <a:spLocks noChangeShapeType="1"/>
                </p:cNvSpPr>
                <p:nvPr/>
              </p:nvSpPr>
              <p:spPr bwMode="auto">
                <a:xfrm>
                  <a:off x="4053" y="2073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18"/>
              <p:cNvGrpSpPr>
                <a:grpSpLocks/>
              </p:cNvGrpSpPr>
              <p:nvPr/>
            </p:nvGrpSpPr>
            <p:grpSpPr bwMode="auto">
              <a:xfrm flipH="1">
                <a:off x="4887" y="2352"/>
                <a:ext cx="96" cy="96"/>
                <a:chOff x="4032" y="2073"/>
                <a:chExt cx="117" cy="78"/>
              </a:xfrm>
            </p:grpSpPr>
            <p:sp>
              <p:nvSpPr>
                <p:cNvPr id="21" name="Line 19"/>
                <p:cNvSpPr>
                  <a:spLocks noChangeShapeType="1"/>
                </p:cNvSpPr>
                <p:nvPr/>
              </p:nvSpPr>
              <p:spPr bwMode="auto">
                <a:xfrm>
                  <a:off x="4032" y="2103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" name="Line 20"/>
                <p:cNvSpPr>
                  <a:spLocks noChangeShapeType="1"/>
                </p:cNvSpPr>
                <p:nvPr/>
              </p:nvSpPr>
              <p:spPr bwMode="auto">
                <a:xfrm>
                  <a:off x="4053" y="2073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21"/>
              <p:cNvGrpSpPr>
                <a:grpSpLocks/>
              </p:cNvGrpSpPr>
              <p:nvPr/>
            </p:nvGrpSpPr>
            <p:grpSpPr bwMode="auto">
              <a:xfrm>
                <a:off x="4395" y="1719"/>
                <a:ext cx="228" cy="117"/>
                <a:chOff x="2715" y="1274"/>
                <a:chExt cx="228" cy="117"/>
              </a:xfrm>
            </p:grpSpPr>
            <p:sp>
              <p:nvSpPr>
                <p:cNvPr id="19" name="Arc 22"/>
                <p:cNvSpPr>
                  <a:spLocks/>
                </p:cNvSpPr>
                <p:nvPr/>
              </p:nvSpPr>
              <p:spPr bwMode="auto">
                <a:xfrm rot="9000000">
                  <a:off x="2715" y="1280"/>
                  <a:ext cx="113" cy="111"/>
                </a:xfrm>
                <a:custGeom>
                  <a:avLst/>
                  <a:gdLst>
                    <a:gd name="T0" fmla="*/ 0 w 21600"/>
                    <a:gd name="T1" fmla="*/ 0 h 21073"/>
                    <a:gd name="T2" fmla="*/ 1 w 21600"/>
                    <a:gd name="T3" fmla="*/ 1 h 21073"/>
                    <a:gd name="T4" fmla="*/ 0 w 21600"/>
                    <a:gd name="T5" fmla="*/ 1 h 21073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073"/>
                    <a:gd name="T11" fmla="*/ 21600 w 21600"/>
                    <a:gd name="T12" fmla="*/ 21073 h 210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073" fill="none" extrusionOk="0">
                      <a:moveTo>
                        <a:pt x="4743" y="0"/>
                      </a:moveTo>
                      <a:cubicBezTo>
                        <a:pt x="14598" y="2218"/>
                        <a:pt x="21600" y="10971"/>
                        <a:pt x="21600" y="21073"/>
                      </a:cubicBezTo>
                    </a:path>
                    <a:path w="21600" h="21073" stroke="0" extrusionOk="0">
                      <a:moveTo>
                        <a:pt x="4743" y="0"/>
                      </a:moveTo>
                      <a:cubicBezTo>
                        <a:pt x="14598" y="2218"/>
                        <a:pt x="21600" y="10971"/>
                        <a:pt x="21600" y="21073"/>
                      </a:cubicBezTo>
                      <a:lnTo>
                        <a:pt x="0" y="21073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Arc 23"/>
                <p:cNvSpPr>
                  <a:spLocks/>
                </p:cNvSpPr>
                <p:nvPr/>
              </p:nvSpPr>
              <p:spPr bwMode="auto">
                <a:xfrm rot="7200000">
                  <a:off x="2833" y="1271"/>
                  <a:ext cx="108" cy="113"/>
                </a:xfrm>
                <a:custGeom>
                  <a:avLst/>
                  <a:gdLst>
                    <a:gd name="T0" fmla="*/ 0 w 20647"/>
                    <a:gd name="T1" fmla="*/ 0 h 21600"/>
                    <a:gd name="T2" fmla="*/ 1 w 20647"/>
                    <a:gd name="T3" fmla="*/ 0 h 21600"/>
                    <a:gd name="T4" fmla="*/ 0 w 20647"/>
                    <a:gd name="T5" fmla="*/ 1 h 21600"/>
                    <a:gd name="T6" fmla="*/ 0 60000 65536"/>
                    <a:gd name="T7" fmla="*/ 0 60000 65536"/>
                    <a:gd name="T8" fmla="*/ 0 60000 65536"/>
                    <a:gd name="T9" fmla="*/ 0 w 20647"/>
                    <a:gd name="T10" fmla="*/ 0 h 21600"/>
                    <a:gd name="T11" fmla="*/ 20647 w 2064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0647" h="21600" fill="none" extrusionOk="0">
                      <a:moveTo>
                        <a:pt x="-1" y="0"/>
                      </a:moveTo>
                      <a:cubicBezTo>
                        <a:pt x="9484" y="0"/>
                        <a:pt x="17859" y="6187"/>
                        <a:pt x="20646" y="15253"/>
                      </a:cubicBezTo>
                    </a:path>
                    <a:path w="20647" h="21600" stroke="0" extrusionOk="0">
                      <a:moveTo>
                        <a:pt x="-1" y="0"/>
                      </a:moveTo>
                      <a:cubicBezTo>
                        <a:pt x="9484" y="0"/>
                        <a:pt x="17859" y="6187"/>
                        <a:pt x="20646" y="15253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8" name="TextBox 58"/>
            <p:cNvSpPr txBox="1">
              <a:spLocks noChangeArrowheads="1"/>
            </p:cNvSpPr>
            <p:nvPr/>
          </p:nvSpPr>
          <p:spPr bwMode="auto">
            <a:xfrm>
              <a:off x="6858000" y="2971800"/>
              <a:ext cx="1524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1</a:t>
              </a:r>
            </a:p>
          </p:txBody>
        </p:sp>
        <p:sp>
          <p:nvSpPr>
            <p:cNvPr id="9" name="TextBox 59"/>
            <p:cNvSpPr txBox="1">
              <a:spLocks noChangeArrowheads="1"/>
            </p:cNvSpPr>
            <p:nvPr/>
          </p:nvSpPr>
          <p:spPr bwMode="auto">
            <a:xfrm>
              <a:off x="7239000" y="2983468"/>
              <a:ext cx="1524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/>
                <a:t>2</a:t>
              </a:r>
            </a:p>
          </p:txBody>
        </p:sp>
      </p:grp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811858" y="2317238"/>
            <a:ext cx="838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GT</a:t>
            </a:r>
          </a:p>
        </p:txBody>
      </p:sp>
      <p:cxnSp>
        <p:nvCxnSpPr>
          <p:cNvPr id="26" name="Straight Connector 25"/>
          <p:cNvCxnSpPr/>
          <p:nvPr/>
        </p:nvCxnSpPr>
        <p:spPr>
          <a:xfrm rot="5400000">
            <a:off x="719931" y="2818606"/>
            <a:ext cx="152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404937" y="2146300"/>
            <a:ext cx="23288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∆ABC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A. </a:t>
            </a:r>
            <a:endParaRPr lang="en-US" sz="2400" dirty="0"/>
          </a:p>
        </p:txBody>
      </p:sp>
      <p:graphicFrame>
        <p:nvGraphicFramePr>
          <p:cNvPr id="28" name="Object 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02550095"/>
              </p:ext>
            </p:extLst>
          </p:nvPr>
        </p:nvGraphicFramePr>
        <p:xfrm>
          <a:off x="1633537" y="2514600"/>
          <a:ext cx="1295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9" name="Equation" r:id="rId6" imgW="431640" imgH="228600" progId="Equation.DSMT4">
                  <p:embed/>
                </p:oleObj>
              </mc:Choice>
              <mc:Fallback>
                <p:oleObj name="Equation" r:id="rId6" imgW="4316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3537" y="2514600"/>
                        <a:ext cx="12954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9" name="Straight Connector 28"/>
          <p:cNvCxnSpPr/>
          <p:nvPr/>
        </p:nvCxnSpPr>
        <p:spPr>
          <a:xfrm>
            <a:off x="795337" y="3048000"/>
            <a:ext cx="2895600" cy="47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871537" y="3048000"/>
            <a:ext cx="838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KL</a:t>
            </a: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1633537" y="3048000"/>
            <a:ext cx="1470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MB = MC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28600" y="37338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 minh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Group 33"/>
          <p:cNvGrpSpPr/>
          <p:nvPr>
            <p:custDataLst>
              <p:tags r:id="rId3"/>
            </p:custDataLst>
          </p:nvPr>
        </p:nvGrpSpPr>
        <p:grpSpPr>
          <a:xfrm>
            <a:off x="2368549" y="4038600"/>
            <a:ext cx="4524088" cy="3046988"/>
            <a:chOff x="2368549" y="4367596"/>
            <a:chExt cx="4524088" cy="3046988"/>
          </a:xfrm>
        </p:grpSpPr>
        <p:sp>
          <p:nvSpPr>
            <p:cNvPr id="3" name="TextBox 2"/>
            <p:cNvSpPr txBox="1"/>
            <p:nvPr/>
          </p:nvSpPr>
          <p:spPr>
            <a:xfrm>
              <a:off x="2368549" y="4367596"/>
              <a:ext cx="4524088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Xét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∆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AMB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∆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AMC, ta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:</a:t>
              </a:r>
            </a:p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              AB = AC</a:t>
              </a:r>
            </a:p>
            <a:p>
              <a:endParaRPr lang="en-US" sz="2400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              AM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cạnh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chung</a:t>
              </a:r>
              <a:endParaRPr lang="en-US" sz="2400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Suy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ra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: ∆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AMB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∆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AMC (c-g-c)</a:t>
              </a:r>
            </a:p>
            <a:p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Vậy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: </a:t>
              </a:r>
            </a:p>
            <a:p>
              <a:endParaRPr lang="en-US" sz="2400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32" name="Object 3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78917462"/>
                </p:ext>
              </p:extLst>
            </p:nvPr>
          </p:nvGraphicFramePr>
          <p:xfrm>
            <a:off x="3581400" y="5029200"/>
            <a:ext cx="1295400" cy="609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70" name="Equation" r:id="rId8" imgW="431613" imgH="228501" progId="Equation.DSMT4">
                    <p:embed/>
                  </p:oleObj>
                </mc:Choice>
                <mc:Fallback>
                  <p:oleObj name="Equation" r:id="rId8" imgW="431613" imgH="228501" progId="Equation.DSMT4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81400" y="5029200"/>
                          <a:ext cx="1295400" cy="609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3178175" y="6243638"/>
              <a:ext cx="14700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MB = MC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4364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5" grpId="0"/>
      <p:bldP spid="25" grpId="1"/>
      <p:bldP spid="27" grpId="0"/>
      <p:bldP spid="27" grpId="1"/>
      <p:bldP spid="30" grpId="0"/>
      <p:bldP spid="30" grpId="1"/>
      <p:bldP spid="31" grpId="0"/>
      <p:bldP spid="31" grpId="1"/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-Point Star 1">
            <a:hlinkClick r:id="rId2" action="ppaction://hlinkfile"/>
          </p:cNvPr>
          <p:cNvSpPr/>
          <p:nvPr/>
        </p:nvSpPr>
        <p:spPr>
          <a:xfrm>
            <a:off x="8610600" y="6400800"/>
            <a:ext cx="381000" cy="3048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124200" y="226367"/>
            <a:ext cx="2705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0" y="1619071"/>
            <a:ext cx="60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 quay video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GSP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27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873" y="2057399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Ba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87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oup 68"/>
          <p:cNvGrpSpPr>
            <a:grpSpLocks/>
          </p:cNvGrpSpPr>
          <p:nvPr/>
        </p:nvGrpSpPr>
        <p:grpSpPr bwMode="auto">
          <a:xfrm>
            <a:off x="6525490" y="2649246"/>
            <a:ext cx="536579" cy="416797"/>
            <a:chOff x="6156158" y="4172351"/>
            <a:chExt cx="536099" cy="416797"/>
          </a:xfrm>
        </p:grpSpPr>
        <p:sp>
          <p:nvSpPr>
            <p:cNvPr id="70" name="Text Box 48"/>
            <p:cNvSpPr txBox="1">
              <a:spLocks noChangeArrowheads="1"/>
            </p:cNvSpPr>
            <p:nvPr/>
          </p:nvSpPr>
          <p:spPr bwMode="auto">
            <a:xfrm>
              <a:off x="6235057" y="4222435"/>
              <a:ext cx="4572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 b="1" dirty="0">
                  <a:solidFill>
                    <a:srgbClr val="CC0000"/>
                  </a:solidFill>
                  <a:latin typeface="Times New Roman" pitchFamily="18" charset="0"/>
                </a:rPr>
                <a:t>I</a:t>
              </a:r>
            </a:p>
          </p:txBody>
        </p:sp>
        <p:sp>
          <p:nvSpPr>
            <p:cNvPr id="71" name="Text Box 49"/>
            <p:cNvSpPr txBox="1">
              <a:spLocks noChangeArrowheads="1"/>
            </p:cNvSpPr>
            <p:nvPr/>
          </p:nvSpPr>
          <p:spPr bwMode="auto">
            <a:xfrm>
              <a:off x="6156158" y="4172351"/>
              <a:ext cx="381000" cy="203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20000"/>
                </a:lnSpc>
                <a:spcBef>
                  <a:spcPct val="10000"/>
                </a:spcBef>
              </a:pPr>
              <a:r>
                <a:rPr lang="en-US" sz="3600" b="1">
                  <a:solidFill>
                    <a:srgbClr val="006600"/>
                  </a:solidFill>
                </a:rPr>
                <a:t>.</a:t>
              </a:r>
            </a:p>
          </p:txBody>
        </p:sp>
      </p:grpSp>
      <p:grpSp>
        <p:nvGrpSpPr>
          <p:cNvPr id="72" name="Group 99"/>
          <p:cNvGrpSpPr>
            <a:grpSpLocks/>
          </p:cNvGrpSpPr>
          <p:nvPr/>
        </p:nvGrpSpPr>
        <p:grpSpPr bwMode="auto">
          <a:xfrm>
            <a:off x="5325198" y="1371600"/>
            <a:ext cx="3285402" cy="2139665"/>
            <a:chOff x="2369130" y="1981200"/>
            <a:chExt cx="3285402" cy="2139665"/>
          </a:xfrm>
        </p:grpSpPr>
        <p:sp>
          <p:nvSpPr>
            <p:cNvPr id="73" name="Text Box 44"/>
            <p:cNvSpPr txBox="1">
              <a:spLocks noChangeArrowheads="1"/>
            </p:cNvSpPr>
            <p:nvPr/>
          </p:nvSpPr>
          <p:spPr bwMode="auto">
            <a:xfrm>
              <a:off x="3444732" y="1981200"/>
              <a:ext cx="4572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 dirty="0">
                  <a:solidFill>
                    <a:srgbClr val="CC0000"/>
                  </a:solidFill>
                  <a:latin typeface=".VnTimeH" pitchFamily="34" charset="0"/>
                </a:rPr>
                <a:t>A</a:t>
              </a:r>
            </a:p>
          </p:txBody>
        </p:sp>
        <p:sp>
          <p:nvSpPr>
            <p:cNvPr id="74" name="Text Box 45"/>
            <p:cNvSpPr txBox="1">
              <a:spLocks noChangeArrowheads="1"/>
            </p:cNvSpPr>
            <p:nvPr/>
          </p:nvSpPr>
          <p:spPr bwMode="auto">
            <a:xfrm>
              <a:off x="5197332" y="3680838"/>
              <a:ext cx="4572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 dirty="0">
                  <a:solidFill>
                    <a:srgbClr val="CC0000"/>
                  </a:solidFill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75" name="Text Box 46"/>
            <p:cNvSpPr txBox="1">
              <a:spLocks noChangeArrowheads="1"/>
            </p:cNvSpPr>
            <p:nvPr/>
          </p:nvSpPr>
          <p:spPr bwMode="auto">
            <a:xfrm>
              <a:off x="2369130" y="3723990"/>
              <a:ext cx="4572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 dirty="0">
                  <a:solidFill>
                    <a:srgbClr val="CC0000"/>
                  </a:solidFill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76" name="AutoShape 47"/>
            <p:cNvSpPr>
              <a:spLocks noChangeArrowheads="1"/>
            </p:cNvSpPr>
            <p:nvPr/>
          </p:nvSpPr>
          <p:spPr bwMode="auto">
            <a:xfrm>
              <a:off x="2697162" y="2378075"/>
              <a:ext cx="2520950" cy="1524000"/>
            </a:xfrm>
            <a:prstGeom prst="triangle">
              <a:avLst>
                <a:gd name="adj" fmla="val 36019"/>
              </a:avLst>
            </a:prstGeom>
            <a:noFill/>
            <a:ln w="28575">
              <a:solidFill>
                <a:srgbClr val="99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Text Box 56"/>
            <p:cNvSpPr txBox="1">
              <a:spLocks noChangeArrowheads="1"/>
            </p:cNvSpPr>
            <p:nvPr/>
          </p:nvSpPr>
          <p:spPr bwMode="auto">
            <a:xfrm>
              <a:off x="4302125" y="3552825"/>
              <a:ext cx="6096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1800" b="1"/>
            </a:p>
          </p:txBody>
        </p:sp>
      </p:grpSp>
      <p:grpSp>
        <p:nvGrpSpPr>
          <p:cNvPr id="78" name="Group 100"/>
          <p:cNvGrpSpPr>
            <a:grpSpLocks/>
          </p:cNvGrpSpPr>
          <p:nvPr/>
        </p:nvGrpSpPr>
        <p:grpSpPr bwMode="auto">
          <a:xfrm>
            <a:off x="5688149" y="2136775"/>
            <a:ext cx="2072273" cy="1144587"/>
            <a:chOff x="2743200" y="2747209"/>
            <a:chExt cx="2072363" cy="1145347"/>
          </a:xfrm>
        </p:grpSpPr>
        <p:grpSp>
          <p:nvGrpSpPr>
            <p:cNvPr id="79" name="Group 93"/>
            <p:cNvGrpSpPr>
              <a:grpSpLocks/>
            </p:cNvGrpSpPr>
            <p:nvPr/>
          </p:nvGrpSpPr>
          <p:grpSpPr bwMode="auto">
            <a:xfrm>
              <a:off x="2743200" y="3028950"/>
              <a:ext cx="1579562" cy="863606"/>
              <a:chOff x="6361113" y="2803525"/>
              <a:chExt cx="1579562" cy="863606"/>
            </a:xfrm>
          </p:grpSpPr>
          <p:sp>
            <p:nvSpPr>
              <p:cNvPr id="81" name="Line 42"/>
              <p:cNvSpPr>
                <a:spLocks noChangeShapeType="1"/>
              </p:cNvSpPr>
              <p:nvPr/>
            </p:nvSpPr>
            <p:spPr bwMode="auto">
              <a:xfrm flipV="1">
                <a:off x="6361113" y="2803525"/>
                <a:ext cx="1579562" cy="850900"/>
              </a:xfrm>
              <a:prstGeom prst="line">
                <a:avLst/>
              </a:prstGeom>
              <a:noFill/>
              <a:ln w="28575" cap="rnd">
                <a:solidFill>
                  <a:srgbClr val="FF33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2" name="Group 96"/>
              <p:cNvGrpSpPr>
                <a:grpSpLocks/>
              </p:cNvGrpSpPr>
              <p:nvPr/>
            </p:nvGrpSpPr>
            <p:grpSpPr bwMode="auto">
              <a:xfrm>
                <a:off x="6513534" y="3336930"/>
                <a:ext cx="304801" cy="330201"/>
                <a:chOff x="4045" y="2256"/>
                <a:chExt cx="192" cy="208"/>
              </a:xfrm>
            </p:grpSpPr>
            <p:grpSp>
              <p:nvGrpSpPr>
                <p:cNvPr id="83" name="Group 32"/>
                <p:cNvGrpSpPr>
                  <a:grpSpLocks/>
                </p:cNvGrpSpPr>
                <p:nvPr/>
              </p:nvGrpSpPr>
              <p:grpSpPr bwMode="auto">
                <a:xfrm rot="-283249">
                  <a:off x="4045" y="2271"/>
                  <a:ext cx="192" cy="193"/>
                  <a:chOff x="4022" y="3478"/>
                  <a:chExt cx="230" cy="248"/>
                </a:xfrm>
              </p:grpSpPr>
              <p:sp>
                <p:nvSpPr>
                  <p:cNvPr id="86" name="Freeform 33"/>
                  <p:cNvSpPr>
                    <a:spLocks/>
                  </p:cNvSpPr>
                  <p:nvPr/>
                </p:nvSpPr>
                <p:spPr bwMode="auto">
                  <a:xfrm rot="-9181218" flipH="1" flipV="1">
                    <a:off x="4108" y="3614"/>
                    <a:ext cx="144" cy="112"/>
                  </a:xfrm>
                  <a:custGeom>
                    <a:avLst/>
                    <a:gdLst>
                      <a:gd name="T0" fmla="*/ 0 w 144"/>
                      <a:gd name="T1" fmla="*/ 16 h 112"/>
                      <a:gd name="T2" fmla="*/ 96 w 144"/>
                      <a:gd name="T3" fmla="*/ 16 h 112"/>
                      <a:gd name="T4" fmla="*/ 144 w 144"/>
                      <a:gd name="T5" fmla="*/ 112 h 112"/>
                      <a:gd name="T6" fmla="*/ 0 60000 65536"/>
                      <a:gd name="T7" fmla="*/ 0 60000 65536"/>
                      <a:gd name="T8" fmla="*/ 0 60000 65536"/>
                      <a:gd name="T9" fmla="*/ 0 w 144"/>
                      <a:gd name="T10" fmla="*/ 0 h 112"/>
                      <a:gd name="T11" fmla="*/ 144 w 144"/>
                      <a:gd name="T12" fmla="*/ 112 h 11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44" h="112">
                        <a:moveTo>
                          <a:pt x="0" y="16"/>
                        </a:moveTo>
                        <a:cubicBezTo>
                          <a:pt x="36" y="8"/>
                          <a:pt x="72" y="0"/>
                          <a:pt x="96" y="16"/>
                        </a:cubicBezTo>
                        <a:cubicBezTo>
                          <a:pt x="120" y="32"/>
                          <a:pt x="132" y="72"/>
                          <a:pt x="144" y="112"/>
                        </a:cubicBezTo>
                      </a:path>
                    </a:pathLst>
                  </a:custGeom>
                  <a:noFill/>
                  <a:ln w="19050">
                    <a:solidFill>
                      <a:srgbClr val="FF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7" name="Freeform 34"/>
                  <p:cNvSpPr>
                    <a:spLocks/>
                  </p:cNvSpPr>
                  <p:nvPr/>
                </p:nvSpPr>
                <p:spPr bwMode="auto">
                  <a:xfrm rot="1240465">
                    <a:off x="4022" y="3478"/>
                    <a:ext cx="144" cy="112"/>
                  </a:xfrm>
                  <a:custGeom>
                    <a:avLst/>
                    <a:gdLst>
                      <a:gd name="T0" fmla="*/ 0 w 144"/>
                      <a:gd name="T1" fmla="*/ 16 h 112"/>
                      <a:gd name="T2" fmla="*/ 96 w 144"/>
                      <a:gd name="T3" fmla="*/ 16 h 112"/>
                      <a:gd name="T4" fmla="*/ 144 w 144"/>
                      <a:gd name="T5" fmla="*/ 112 h 112"/>
                      <a:gd name="T6" fmla="*/ 0 60000 65536"/>
                      <a:gd name="T7" fmla="*/ 0 60000 65536"/>
                      <a:gd name="T8" fmla="*/ 0 60000 65536"/>
                      <a:gd name="T9" fmla="*/ 0 w 144"/>
                      <a:gd name="T10" fmla="*/ 0 h 112"/>
                      <a:gd name="T11" fmla="*/ 144 w 144"/>
                      <a:gd name="T12" fmla="*/ 112 h 11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44" h="112">
                        <a:moveTo>
                          <a:pt x="0" y="16"/>
                        </a:moveTo>
                        <a:cubicBezTo>
                          <a:pt x="36" y="8"/>
                          <a:pt x="72" y="0"/>
                          <a:pt x="96" y="16"/>
                        </a:cubicBezTo>
                        <a:cubicBezTo>
                          <a:pt x="120" y="32"/>
                          <a:pt x="132" y="72"/>
                          <a:pt x="144" y="112"/>
                        </a:cubicBezTo>
                      </a:path>
                    </a:pathLst>
                  </a:custGeom>
                  <a:noFill/>
                  <a:ln w="19050">
                    <a:solidFill>
                      <a:srgbClr val="FF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84" name="Line 35"/>
                <p:cNvSpPr>
                  <a:spLocks noChangeShapeType="1"/>
                </p:cNvSpPr>
                <p:nvPr/>
              </p:nvSpPr>
              <p:spPr bwMode="auto">
                <a:xfrm rot="1095680" flipH="1">
                  <a:off x="4191" y="2383"/>
                  <a:ext cx="44" cy="31"/>
                </a:xfrm>
                <a:prstGeom prst="line">
                  <a:avLst/>
                </a:prstGeom>
                <a:noFill/>
                <a:ln w="19050">
                  <a:solidFill>
                    <a:srgbClr val="FF33CC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" name="Line 95"/>
                <p:cNvSpPr>
                  <a:spLocks noChangeShapeType="1"/>
                </p:cNvSpPr>
                <p:nvPr/>
              </p:nvSpPr>
              <p:spPr bwMode="auto">
                <a:xfrm rot="19983395" flipH="1">
                  <a:off x="4084" y="2256"/>
                  <a:ext cx="44" cy="31"/>
                </a:xfrm>
                <a:prstGeom prst="line">
                  <a:avLst/>
                </a:prstGeom>
                <a:noFill/>
                <a:ln w="19050">
                  <a:solidFill>
                    <a:srgbClr val="FF33CC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80" name="Text Box 98"/>
            <p:cNvSpPr txBox="1">
              <a:spLocks noChangeArrowheads="1"/>
            </p:cNvSpPr>
            <p:nvPr/>
          </p:nvSpPr>
          <p:spPr bwMode="auto">
            <a:xfrm>
              <a:off x="4282163" y="2747209"/>
              <a:ext cx="5334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 dirty="0">
                  <a:solidFill>
                    <a:srgbClr val="CC0000"/>
                  </a:solidFill>
                  <a:latin typeface="Times New Roman" pitchFamily="18" charset="0"/>
                </a:rPr>
                <a:t>E</a:t>
              </a:r>
            </a:p>
          </p:txBody>
        </p:sp>
      </p:grpSp>
      <p:grpSp>
        <p:nvGrpSpPr>
          <p:cNvPr id="88" name="Group 103"/>
          <p:cNvGrpSpPr>
            <a:grpSpLocks/>
          </p:cNvGrpSpPr>
          <p:nvPr/>
        </p:nvGrpSpPr>
        <p:grpSpPr bwMode="auto">
          <a:xfrm>
            <a:off x="5812271" y="2264783"/>
            <a:ext cx="2346037" cy="1021336"/>
            <a:chOff x="2844921" y="2860638"/>
            <a:chExt cx="2345954" cy="1020884"/>
          </a:xfrm>
        </p:grpSpPr>
        <p:grpSp>
          <p:nvGrpSpPr>
            <p:cNvPr id="89" name="Group 94"/>
            <p:cNvGrpSpPr>
              <a:grpSpLocks/>
            </p:cNvGrpSpPr>
            <p:nvPr/>
          </p:nvGrpSpPr>
          <p:grpSpPr bwMode="auto">
            <a:xfrm>
              <a:off x="3176338" y="3132222"/>
              <a:ext cx="2014537" cy="749300"/>
              <a:chOff x="6797675" y="2905125"/>
              <a:chExt cx="2014537" cy="749300"/>
            </a:xfrm>
          </p:grpSpPr>
          <p:sp>
            <p:nvSpPr>
              <p:cNvPr id="91" name="Line 43"/>
              <p:cNvSpPr>
                <a:spLocks noChangeShapeType="1"/>
              </p:cNvSpPr>
              <p:nvPr/>
            </p:nvSpPr>
            <p:spPr bwMode="auto">
              <a:xfrm>
                <a:off x="6797675" y="2905125"/>
                <a:ext cx="2014537" cy="742950"/>
              </a:xfrm>
              <a:prstGeom prst="line">
                <a:avLst/>
              </a:prstGeom>
              <a:noFill/>
              <a:ln w="28575" cap="rnd">
                <a:solidFill>
                  <a:srgbClr val="666633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92" name="Group 97"/>
              <p:cNvGrpSpPr>
                <a:grpSpLocks/>
              </p:cNvGrpSpPr>
              <p:nvPr/>
            </p:nvGrpSpPr>
            <p:grpSpPr bwMode="auto">
              <a:xfrm>
                <a:off x="8374118" y="3349625"/>
                <a:ext cx="152401" cy="304800"/>
                <a:chOff x="5217" y="2264"/>
                <a:chExt cx="96" cy="192"/>
              </a:xfrm>
            </p:grpSpPr>
            <p:grpSp>
              <p:nvGrpSpPr>
                <p:cNvPr id="93" name="Group 50"/>
                <p:cNvGrpSpPr>
                  <a:grpSpLocks/>
                </p:cNvGrpSpPr>
                <p:nvPr/>
              </p:nvGrpSpPr>
              <p:grpSpPr bwMode="auto">
                <a:xfrm>
                  <a:off x="5217" y="2264"/>
                  <a:ext cx="96" cy="192"/>
                  <a:chOff x="3296" y="2256"/>
                  <a:chExt cx="96" cy="192"/>
                </a:xfrm>
              </p:grpSpPr>
              <p:grpSp>
                <p:nvGrpSpPr>
                  <p:cNvPr id="96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3312" y="2256"/>
                    <a:ext cx="80" cy="192"/>
                    <a:chOff x="3312" y="2256"/>
                    <a:chExt cx="80" cy="192"/>
                  </a:xfrm>
                </p:grpSpPr>
                <p:sp>
                  <p:nvSpPr>
                    <p:cNvPr id="99" name="Freeform 52"/>
                    <p:cNvSpPr>
                      <a:spLocks/>
                    </p:cNvSpPr>
                    <p:nvPr/>
                  </p:nvSpPr>
                  <p:spPr bwMode="auto">
                    <a:xfrm rot="392778">
                      <a:off x="3312" y="2352"/>
                      <a:ext cx="48" cy="96"/>
                    </a:xfrm>
                    <a:custGeom>
                      <a:avLst/>
                      <a:gdLst>
                        <a:gd name="T0" fmla="*/ 48 w 48"/>
                        <a:gd name="T1" fmla="*/ 0 h 96"/>
                        <a:gd name="T2" fmla="*/ 0 w 48"/>
                        <a:gd name="T3" fmla="*/ 48 h 96"/>
                        <a:gd name="T4" fmla="*/ 48 w 48"/>
                        <a:gd name="T5" fmla="*/ 96 h 96"/>
                        <a:gd name="T6" fmla="*/ 0 60000 65536"/>
                        <a:gd name="T7" fmla="*/ 0 60000 65536"/>
                        <a:gd name="T8" fmla="*/ 0 60000 65536"/>
                        <a:gd name="T9" fmla="*/ 0 w 48"/>
                        <a:gd name="T10" fmla="*/ 0 h 96"/>
                        <a:gd name="T11" fmla="*/ 48 w 48"/>
                        <a:gd name="T12" fmla="*/ 96 h 9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8" h="96">
                          <a:moveTo>
                            <a:pt x="48" y="0"/>
                          </a:moveTo>
                          <a:cubicBezTo>
                            <a:pt x="24" y="16"/>
                            <a:pt x="0" y="32"/>
                            <a:pt x="0" y="48"/>
                          </a:cubicBezTo>
                          <a:cubicBezTo>
                            <a:pt x="0" y="64"/>
                            <a:pt x="24" y="80"/>
                            <a:pt x="48" y="96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rgbClr val="008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0" name="Freeform 53"/>
                    <p:cNvSpPr>
                      <a:spLocks/>
                    </p:cNvSpPr>
                    <p:nvPr/>
                  </p:nvSpPr>
                  <p:spPr bwMode="auto">
                    <a:xfrm rot="2088888">
                      <a:off x="3344" y="2256"/>
                      <a:ext cx="48" cy="96"/>
                    </a:xfrm>
                    <a:custGeom>
                      <a:avLst/>
                      <a:gdLst>
                        <a:gd name="T0" fmla="*/ 48 w 48"/>
                        <a:gd name="T1" fmla="*/ 0 h 96"/>
                        <a:gd name="T2" fmla="*/ 0 w 48"/>
                        <a:gd name="T3" fmla="*/ 48 h 96"/>
                        <a:gd name="T4" fmla="*/ 48 w 48"/>
                        <a:gd name="T5" fmla="*/ 96 h 96"/>
                        <a:gd name="T6" fmla="*/ 0 60000 65536"/>
                        <a:gd name="T7" fmla="*/ 0 60000 65536"/>
                        <a:gd name="T8" fmla="*/ 0 60000 65536"/>
                        <a:gd name="T9" fmla="*/ 0 w 48"/>
                        <a:gd name="T10" fmla="*/ 0 h 96"/>
                        <a:gd name="T11" fmla="*/ 48 w 48"/>
                        <a:gd name="T12" fmla="*/ 96 h 9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8" h="96">
                          <a:moveTo>
                            <a:pt x="48" y="0"/>
                          </a:moveTo>
                          <a:cubicBezTo>
                            <a:pt x="24" y="16"/>
                            <a:pt x="0" y="32"/>
                            <a:pt x="0" y="48"/>
                          </a:cubicBezTo>
                          <a:cubicBezTo>
                            <a:pt x="0" y="64"/>
                            <a:pt x="24" y="80"/>
                            <a:pt x="48" y="96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rgbClr val="008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97" name="Line 54"/>
                  <p:cNvSpPr>
                    <a:spLocks noChangeShapeType="1"/>
                  </p:cNvSpPr>
                  <p:nvPr/>
                </p:nvSpPr>
                <p:spPr bwMode="auto">
                  <a:xfrm>
                    <a:off x="3328" y="2268"/>
                    <a:ext cx="48" cy="48"/>
                  </a:xfrm>
                  <a:prstGeom prst="line">
                    <a:avLst/>
                  </a:prstGeom>
                  <a:noFill/>
                  <a:ln w="12700">
                    <a:solidFill>
                      <a:srgbClr val="008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" name="Line 55"/>
                  <p:cNvSpPr>
                    <a:spLocks noChangeShapeType="1"/>
                  </p:cNvSpPr>
                  <p:nvPr/>
                </p:nvSpPr>
                <p:spPr bwMode="auto">
                  <a:xfrm rot="8115307">
                    <a:off x="3296" y="2372"/>
                    <a:ext cx="48" cy="48"/>
                  </a:xfrm>
                  <a:prstGeom prst="line">
                    <a:avLst/>
                  </a:prstGeom>
                  <a:noFill/>
                  <a:ln w="12700">
                    <a:solidFill>
                      <a:srgbClr val="008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94" name="Line 60"/>
                <p:cNvSpPr>
                  <a:spLocks noChangeShapeType="1"/>
                </p:cNvSpPr>
                <p:nvPr/>
              </p:nvSpPr>
              <p:spPr bwMode="auto">
                <a:xfrm>
                  <a:off x="5232" y="2292"/>
                  <a:ext cx="72" cy="6"/>
                </a:xfrm>
                <a:prstGeom prst="line">
                  <a:avLst/>
                </a:prstGeom>
                <a:noFill/>
                <a:ln w="1270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5" name="Line 61"/>
                <p:cNvSpPr>
                  <a:spLocks noChangeShapeType="1"/>
                </p:cNvSpPr>
                <p:nvPr/>
              </p:nvSpPr>
              <p:spPr bwMode="auto">
                <a:xfrm rot="2922411">
                  <a:off x="5199" y="2400"/>
                  <a:ext cx="72" cy="6"/>
                </a:xfrm>
                <a:prstGeom prst="line">
                  <a:avLst/>
                </a:prstGeom>
                <a:noFill/>
                <a:ln w="1270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90" name="Text Box 99"/>
            <p:cNvSpPr txBox="1">
              <a:spLocks noChangeArrowheads="1"/>
            </p:cNvSpPr>
            <p:nvPr/>
          </p:nvSpPr>
          <p:spPr bwMode="auto">
            <a:xfrm>
              <a:off x="2844921" y="2860638"/>
              <a:ext cx="4572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 dirty="0">
                  <a:solidFill>
                    <a:srgbClr val="CC0000"/>
                  </a:solidFill>
                  <a:latin typeface="Times New Roman" pitchFamily="18" charset="0"/>
                </a:rPr>
                <a:t>F</a:t>
              </a:r>
            </a:p>
          </p:txBody>
        </p:sp>
      </p:grpSp>
      <p:grpSp>
        <p:nvGrpSpPr>
          <p:cNvPr id="101" name="Group 105"/>
          <p:cNvGrpSpPr>
            <a:grpSpLocks/>
          </p:cNvGrpSpPr>
          <p:nvPr/>
        </p:nvGrpSpPr>
        <p:grpSpPr bwMode="auto">
          <a:xfrm>
            <a:off x="5953268" y="1983078"/>
            <a:ext cx="1460790" cy="1658650"/>
            <a:chOff x="2999874" y="2596269"/>
            <a:chExt cx="1461306" cy="1658732"/>
          </a:xfrm>
        </p:grpSpPr>
        <p:grpSp>
          <p:nvGrpSpPr>
            <p:cNvPr id="102" name="Group 96"/>
            <p:cNvGrpSpPr>
              <a:grpSpLocks/>
            </p:cNvGrpSpPr>
            <p:nvPr/>
          </p:nvGrpSpPr>
          <p:grpSpPr bwMode="auto">
            <a:xfrm>
              <a:off x="3168316" y="2824113"/>
              <a:ext cx="1013618" cy="1084263"/>
              <a:chOff x="6812757" y="2590800"/>
              <a:chExt cx="1013618" cy="1084263"/>
            </a:xfrm>
          </p:grpSpPr>
          <p:sp>
            <p:nvSpPr>
              <p:cNvPr id="106" name="Rectangle 68"/>
              <p:cNvSpPr>
                <a:spLocks noChangeArrowheads="1"/>
              </p:cNvSpPr>
              <p:nvPr/>
            </p:nvSpPr>
            <p:spPr bwMode="auto">
              <a:xfrm rot="2465759">
                <a:off x="7750175" y="2684463"/>
                <a:ext cx="76200" cy="762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" name="Rectangle 69"/>
              <p:cNvSpPr>
                <a:spLocks noChangeArrowheads="1"/>
              </p:cNvSpPr>
              <p:nvPr/>
            </p:nvSpPr>
            <p:spPr bwMode="auto">
              <a:xfrm rot="5400000">
                <a:off x="7364413" y="3575568"/>
                <a:ext cx="76200" cy="762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" name="Rectangle 70"/>
              <p:cNvSpPr>
                <a:spLocks noChangeArrowheads="1"/>
              </p:cNvSpPr>
              <p:nvPr/>
            </p:nvSpPr>
            <p:spPr bwMode="auto">
              <a:xfrm rot="1757482">
                <a:off x="6841801" y="2808288"/>
                <a:ext cx="76200" cy="762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" name="Line 72"/>
              <p:cNvSpPr>
                <a:spLocks noChangeShapeType="1"/>
              </p:cNvSpPr>
              <p:nvPr/>
            </p:nvSpPr>
            <p:spPr bwMode="auto">
              <a:xfrm>
                <a:off x="7366000" y="3109913"/>
                <a:ext cx="0" cy="565150"/>
              </a:xfrm>
              <a:prstGeom prst="lin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" name="Line 73"/>
              <p:cNvSpPr>
                <a:spLocks noChangeShapeType="1"/>
              </p:cNvSpPr>
              <p:nvPr/>
            </p:nvSpPr>
            <p:spPr bwMode="auto">
              <a:xfrm rot="-8198503">
                <a:off x="7570788" y="2590800"/>
                <a:ext cx="1587" cy="609600"/>
              </a:xfrm>
              <a:prstGeom prst="lin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Line 74"/>
              <p:cNvSpPr>
                <a:spLocks noChangeShapeType="1"/>
              </p:cNvSpPr>
              <p:nvPr/>
            </p:nvSpPr>
            <p:spPr bwMode="auto">
              <a:xfrm rot="-3401334">
                <a:off x="7116763" y="2646363"/>
                <a:ext cx="1588" cy="609600"/>
              </a:xfrm>
              <a:prstGeom prst="lin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3" name="Rectangle 124"/>
            <p:cNvSpPr>
              <a:spLocks noChangeArrowheads="1"/>
            </p:cNvSpPr>
            <p:nvPr/>
          </p:nvSpPr>
          <p:spPr bwMode="auto">
            <a:xfrm>
              <a:off x="3561348" y="3858126"/>
              <a:ext cx="381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rgbClr val="666633"/>
                  </a:solidFill>
                </a:rPr>
                <a:t>H</a:t>
              </a:r>
            </a:p>
          </p:txBody>
        </p:sp>
        <p:sp>
          <p:nvSpPr>
            <p:cNvPr id="104" name="Rectangle 125"/>
            <p:cNvSpPr>
              <a:spLocks noChangeArrowheads="1"/>
            </p:cNvSpPr>
            <p:nvPr/>
          </p:nvSpPr>
          <p:spPr bwMode="auto">
            <a:xfrm>
              <a:off x="4080179" y="2596269"/>
              <a:ext cx="381001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rgbClr val="666633"/>
                  </a:solidFill>
                </a:rPr>
                <a:t>K</a:t>
              </a:r>
            </a:p>
          </p:txBody>
        </p:sp>
        <p:sp>
          <p:nvSpPr>
            <p:cNvPr id="105" name="Rectangle 126"/>
            <p:cNvSpPr>
              <a:spLocks noChangeArrowheads="1"/>
            </p:cNvSpPr>
            <p:nvPr/>
          </p:nvSpPr>
          <p:spPr bwMode="auto">
            <a:xfrm>
              <a:off x="2999874" y="2687052"/>
              <a:ext cx="354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rgbClr val="666633"/>
                  </a:solidFill>
                </a:rPr>
                <a:t>L</a:t>
              </a:r>
            </a:p>
          </p:txBody>
        </p:sp>
      </p:grpSp>
      <p:sp>
        <p:nvSpPr>
          <p:cNvPr id="112" name="Text Box 151"/>
          <p:cNvSpPr txBox="1">
            <a:spLocks noChangeArrowheads="1"/>
          </p:cNvSpPr>
          <p:nvPr/>
        </p:nvSpPr>
        <p:spPr bwMode="auto">
          <a:xfrm>
            <a:off x="6697805" y="2360613"/>
            <a:ext cx="45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1800" b="1">
              <a:solidFill>
                <a:srgbClr val="CC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/>
              <p:cNvSpPr txBox="1"/>
              <p:nvPr/>
            </p:nvSpPr>
            <p:spPr>
              <a:xfrm>
                <a:off x="838200" y="1447800"/>
                <a:ext cx="50965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𝐴𝐼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tia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giác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𝐴</m:t>
                    </m:r>
                  </m:oMath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3" name="TextBox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447800"/>
                <a:ext cx="5096598" cy="523220"/>
              </a:xfrm>
              <a:prstGeom prst="rect">
                <a:avLst/>
              </a:prstGeom>
              <a:blipFill rotWithShape="1">
                <a:blip r:embed="rId14"/>
                <a:stretch>
                  <a:fillRect t="-11765" b="-3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6" name="Object 145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17532492"/>
              </p:ext>
            </p:extLst>
          </p:nvPr>
        </p:nvGraphicFramePr>
        <p:xfrm>
          <a:off x="2870200" y="23622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14" name="Equation" r:id="rId15" imgW="914400" imgH="198720" progId="Equation.DSMT4">
                  <p:embed/>
                </p:oleObj>
              </mc:Choice>
              <mc:Fallback>
                <p:oleObj name="Equation" r:id="rId15" imgW="914400" imgH="19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870200" y="23622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" name="Object 146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425671346"/>
              </p:ext>
            </p:extLst>
          </p:nvPr>
        </p:nvGraphicFramePr>
        <p:xfrm>
          <a:off x="2743200" y="1991802"/>
          <a:ext cx="304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15" name="Equation" r:id="rId17" imgW="139680" imgH="203040" progId="Equation.DSMT4">
                  <p:embed/>
                </p:oleObj>
              </mc:Choice>
              <mc:Fallback>
                <p:oleObj name="Equation" r:id="rId17" imgW="1396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991802"/>
                        <a:ext cx="304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/>
              <p:cNvSpPr txBox="1"/>
              <p:nvPr/>
            </p:nvSpPr>
            <p:spPr>
              <a:xfrm>
                <a:off x="1371600" y="2438400"/>
                <a:ext cx="3124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Times New Roman" pitchFamily="18" charset="0"/>
                        </a:rPr>
                        <m:t>𝐼𝐿</m:t>
                      </m:r>
                      <m:r>
                        <a:rPr lang="en-US" sz="2800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  <a:cs typeface="Times New Roman" pitchFamily="18" charset="0"/>
                        </a:rPr>
                        <m:t>𝐼𝐾</m:t>
                      </m:r>
                    </m:oMath>
                  </m:oMathPara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8" name="TextBox 1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438400"/>
                <a:ext cx="3124200" cy="52322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9" name="Object 148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817921386"/>
              </p:ext>
            </p:extLst>
          </p:nvPr>
        </p:nvGraphicFramePr>
        <p:xfrm>
          <a:off x="2057400" y="2997200"/>
          <a:ext cx="304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16" name="Equation" r:id="rId20" imgW="139680" imgH="203040" progId="Equation.DSMT4">
                  <p:embed/>
                </p:oleObj>
              </mc:Choice>
              <mc:Fallback>
                <p:oleObj name="Equation" r:id="rId20" imgW="1396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997200"/>
                        <a:ext cx="304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0" name="TextBox 149"/>
              <p:cNvSpPr txBox="1"/>
              <p:nvPr/>
            </p:nvSpPr>
            <p:spPr>
              <a:xfrm>
                <a:off x="1371600" y="3352800"/>
                <a:ext cx="152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Times New Roman" pitchFamily="18" charset="0"/>
                        </a:rPr>
                        <m:t>𝐼𝐿</m:t>
                      </m:r>
                      <m:r>
                        <a:rPr lang="en-US" sz="2800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  <a:cs typeface="Times New Roman" pitchFamily="18" charset="0"/>
                        </a:rPr>
                        <m:t>𝐼𝐻</m:t>
                      </m:r>
                    </m:oMath>
                  </m:oMathPara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0" name="TextBox 1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3352800"/>
                <a:ext cx="1524000" cy="52322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/>
              <p:cNvSpPr txBox="1"/>
              <p:nvPr/>
            </p:nvSpPr>
            <p:spPr>
              <a:xfrm>
                <a:off x="3048000" y="3352800"/>
                <a:ext cx="152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Times New Roman" pitchFamily="18" charset="0"/>
                        </a:rPr>
                        <m:t>𝐼𝐾</m:t>
                      </m:r>
                      <m:r>
                        <a:rPr lang="en-US" sz="2800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  <a:cs typeface="Times New Roman" pitchFamily="18" charset="0"/>
                        </a:rPr>
                        <m:t>𝐼𝐻</m:t>
                      </m:r>
                    </m:oMath>
                  </m:oMathPara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1" name="TextBox 1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3352800"/>
                <a:ext cx="1524000" cy="52322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2" name="Object 151"/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05240532"/>
              </p:ext>
            </p:extLst>
          </p:nvPr>
        </p:nvGraphicFramePr>
        <p:xfrm>
          <a:off x="3352800" y="2971800"/>
          <a:ext cx="304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17" name="Equation" r:id="rId24" imgW="139639" imgH="203112" progId="Equation.DSMT4">
                  <p:embed/>
                </p:oleObj>
              </mc:Choice>
              <mc:Fallback>
                <p:oleObj name="Equation" r:id="rId24" imgW="139639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971800"/>
                        <a:ext cx="304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" name="Object 152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267021883"/>
              </p:ext>
            </p:extLst>
          </p:nvPr>
        </p:nvGraphicFramePr>
        <p:xfrm>
          <a:off x="1447800" y="3962400"/>
          <a:ext cx="304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18" name="Equation" r:id="rId25" imgW="139639" imgH="203112" progId="Equation.DSMT4">
                  <p:embed/>
                </p:oleObj>
              </mc:Choice>
              <mc:Fallback>
                <p:oleObj name="Equation" r:id="rId25" imgW="139639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962400"/>
                        <a:ext cx="304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" name="Object 153"/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049876032"/>
              </p:ext>
            </p:extLst>
          </p:nvPr>
        </p:nvGraphicFramePr>
        <p:xfrm>
          <a:off x="3886200" y="3886200"/>
          <a:ext cx="304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19" name="Equation" r:id="rId26" imgW="139639" imgH="203112" progId="Equation.DSMT4">
                  <p:embed/>
                </p:oleObj>
              </mc:Choice>
              <mc:Fallback>
                <p:oleObj name="Equation" r:id="rId26" imgW="139639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886200"/>
                        <a:ext cx="304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TextBox 154"/>
              <p:cNvSpPr txBox="1"/>
              <p:nvPr/>
            </p:nvSpPr>
            <p:spPr>
              <a:xfrm>
                <a:off x="685800" y="4191000"/>
                <a:ext cx="205740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𝐵𝐸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đường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giác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5" name="TextBox 1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4191000"/>
                <a:ext cx="2057400" cy="1384995"/>
              </a:xfrm>
              <a:prstGeom prst="rect">
                <a:avLst/>
              </a:prstGeom>
              <a:blipFill rotWithShape="1">
                <a:blip r:embed="rId27"/>
                <a:stretch>
                  <a:fillRect l="-6231" t="-4405" r="-2374" b="-110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6" name="TextBox 155"/>
              <p:cNvSpPr txBox="1"/>
              <p:nvPr/>
            </p:nvSpPr>
            <p:spPr>
              <a:xfrm>
                <a:off x="3200400" y="4191000"/>
                <a:ext cx="205740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𝐶𝐹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đường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giác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C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6" name="TextBox 1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4191000"/>
                <a:ext cx="2057400" cy="1384995"/>
              </a:xfrm>
              <a:prstGeom prst="rect">
                <a:avLst/>
              </a:prstGeom>
              <a:blipFill rotWithShape="1">
                <a:blip r:embed="rId28"/>
                <a:stretch>
                  <a:fillRect l="-5917" t="-4405" r="-888" b="-110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7" name="Object 156"/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974603682"/>
              </p:ext>
            </p:extLst>
          </p:nvPr>
        </p:nvGraphicFramePr>
        <p:xfrm>
          <a:off x="2743200" y="1905000"/>
          <a:ext cx="304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0" name="Equation" r:id="rId29" imgW="139639" imgH="203112" progId="Equation.DSMT4">
                  <p:embed/>
                </p:oleObj>
              </mc:Choice>
              <mc:Fallback>
                <p:oleObj name="Equation" r:id="rId29" imgW="139639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905000"/>
                        <a:ext cx="304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" name="Object 157"/>
          <p:cNvGraphicFramePr>
            <a:graphicFrameLocks noChangeAspect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486740878"/>
              </p:ext>
            </p:extLst>
          </p:nvPr>
        </p:nvGraphicFramePr>
        <p:xfrm>
          <a:off x="2057400" y="2895600"/>
          <a:ext cx="304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1" name="Equation" r:id="rId31" imgW="139639" imgH="203112" progId="Equation.DSMT4">
                  <p:embed/>
                </p:oleObj>
              </mc:Choice>
              <mc:Fallback>
                <p:oleObj name="Equation" r:id="rId31" imgW="139639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895600"/>
                        <a:ext cx="304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" name="Object 158"/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831208322"/>
              </p:ext>
            </p:extLst>
          </p:nvPr>
        </p:nvGraphicFramePr>
        <p:xfrm>
          <a:off x="3352800" y="2895600"/>
          <a:ext cx="304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2" name="Equation" r:id="rId32" imgW="139639" imgH="203112" progId="Equation.DSMT4">
                  <p:embed/>
                </p:oleObj>
              </mc:Choice>
              <mc:Fallback>
                <p:oleObj name="Equation" r:id="rId32" imgW="139639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895600"/>
                        <a:ext cx="304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" name="Object 159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350478723"/>
              </p:ext>
            </p:extLst>
          </p:nvPr>
        </p:nvGraphicFramePr>
        <p:xfrm>
          <a:off x="1447800" y="3911600"/>
          <a:ext cx="304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3" name="Equation" r:id="rId33" imgW="139639" imgH="203112" progId="Equation.DSMT4">
                  <p:embed/>
                </p:oleObj>
              </mc:Choice>
              <mc:Fallback>
                <p:oleObj name="Equation" r:id="rId33" imgW="139639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911600"/>
                        <a:ext cx="304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" name="Object 160"/>
          <p:cNvGraphicFramePr>
            <a:graphicFrameLocks noChangeAspect="1"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3889702100"/>
              </p:ext>
            </p:extLst>
          </p:nvPr>
        </p:nvGraphicFramePr>
        <p:xfrm>
          <a:off x="3886200" y="3835400"/>
          <a:ext cx="304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4" name="Equation" r:id="rId34" imgW="139639" imgH="203112" progId="Equation.DSMT4">
                  <p:embed/>
                </p:oleObj>
              </mc:Choice>
              <mc:Fallback>
                <p:oleObj name="Equation" r:id="rId34" imgW="139639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835400"/>
                        <a:ext cx="304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958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/>
      <p:bldP spid="148" grpId="0"/>
      <p:bldP spid="150" grpId="0"/>
      <p:bldP spid="151" grpId="0"/>
      <p:bldP spid="155" grpId="0"/>
      <p:bldP spid="15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10042LOGO" val="iVBORw0KGgoAAAANSUhEUgAABkAAAAZACAYAAAAhDI6nAAAAIGNIUk0AAHolAACAgwAA+f8AAIDpAAB1MAAA6mAAADqYAAAXb5JfxUYAAAAJcEhZcwAADsQAAA7EAZUrDhsAAP+WSURBVHhe7P0HgF3neR2KfrucPh0dIAh2gk1sEkVRlESqWZYt2bLl2IkjO45LbspLbpL7cp3y/HxvHDtxHPsldorj+LpbcpGbrN5JURQlsfcKEEQHBph22q5vre/fezAkgTkgBkNgZr5NHpyZU/bZe+1///vMWt+3lpdjEVsMAUPAEDAEDAFDwBAwBAyBNYJALpl44q/aveWX+8efzmV2pi/dTiZxP5R+T6TXTXGPmzckU1Mi01M9SWJfAr8qaSx4LMJjM9L11gv/QkjwWLcjMjfD+0ySJJc8CyTNRHzAl+M+6ou053jjunNJ+aRUloSt73nieZlUqrk0Wr60hjypN0SCEKv18D8/2Evxey7NVkVGRj28xj3Pfa9lR2R0bETGxmoSVrEfaV/CSobHGnhMpJF1pVYPsU4fn4GtrSX4OZCh4VCuvwarxmfYYggYAoaAIWAIGAKGgCFgCBgCqwMBzwSQ1XEgbS8MAUPAEDAEDAFDwBAwBFYHAnEiwlsH4sPMLISK4yLHjopM4jY3m8vu5z05ip/7XYHgwOdzCBGedNqJHDk8K6k/CkEigeCRQMQAm59XIFaEEAIgBkD8adbbEscxfs+hJ1Qk9Gu4r0mSQSzBK6JgF0SAADe+z5c8pSJAwYgKBG5eW7wA74O64OH3NAkkw2vyvHwdVIUlLB62kSIVUBDPp9CBDfdiyfIInwNgUqgdeA7yC265+KEvfpDhebwmiSTMLuVeYb+w7dLHfvVxH0sYYG8rFen1+KwPUYRqCtaBdQdhJrVaADGlIlUILMMjFVm/sY7fIZi0RAWWoWH83BS56roUgokHQUXcDQJME4/Xah7EJNwvbfeXgJy91RAwBAwBQ8AQMAQMAUPAEDAEXomACSA2JgwBQ8AQMAQMAUPAEDAEDIFlQAB6gvQidGKgO2J2NpV2N9OOiUceDiFOeDJ1TOTAPpG9L6ay/8VMjh6O0WmRy8E22HTtZeAN3RA+xQgKDCluOYSHFMIGyX8+Hmq3BoUMvibLE6m0QhU4BAIHhQsvqEoQuB2kYFKBuhKGkACKJhhuJz+Kr+FtthvjObwPIoguRb84OyP4nm40A8EhwGvx+dgG11DO17Nzw5M+xJilLLUq9gPbhH4SrAbdOhBBcogSWQb5BjvQqo+jGwX7ghfx87hNvE/RxpJAIBlqNnQ/efPwXLmfKfBI8WBWObHvfE2eEkt8IPanUgkkbuMgUSKBAMTHKbw4sQXrgsKReaXCUXYRsR3G7TuX9cEcOlNENmz25IIdnlx8uSfbL/JlYj1EFAgp11wbShWrrtcFwoknjbqH3/n+paBWvteNGVsMAUPAEDAEDAFDwBAwBAwBQ8AhYAKIjQRDwBAwBAwBQ8AQMAQMAUPgNSAQgzSnvjADa6gD+0VeeFbk2SchZOyCjRREjcOTED7Aoc/OZDJ5LJPOXI6uA197FkC/40YyHYQ3BQzc+DN7MWAwhZ9xaxZeTvo7RQAuVATI1kMA8Sl6oPPBd0Q3hYIA3Q0qSIBFb3fwflpRZU5AUFUjZCcI1scbdoCvpchBUSGNSfhTLQDBD2EkFLQ6cL14aQaRgZ9FYaXclkpIgaZ83okyOTpH9LN0gV/VkhZuDxeIKrg5MaYk9SnydHW7FEMIQIFfUSzc9gKNAG0zVDb0JcCkUoOYEbp9UQUIeHB9vBEiPsaFmIQQQfxEP5ML35NAbeG9E1t87CmPQ/F+dsbk7Irh9hFj/NtzOPAIuwUYFWIOf3NyEey3sIENCB/NViAb1ocyMoafAd32bSJjEyI7LhW57EqRiy4TWQfxpAVRBYdHqmzEscUQMAQMAUPAEDAEDAFDwBAwBE4LARNATgsme5EhYAgYAoaAIWAIGAKGwFpAIELHxq6XmIeRyKGDqbz0Uib793qyZ1cmu3b10aXRl6efdwLBfJeGcuGQMNgB4VNgoKgBcUEp8NDZTIG0hmuU67BIjxSEPp+DmIFcDVpNSY4nc9yn8LYica/iSPFY8Ynk2Sv4CPLz1AAS2D6RXKfFk5pUIQgjzRoQCWgiRSKeW8EbRYqSiKeFVNnWgXcF3Hb+7sQOSUrinqQ/nkMHhnu9I/azFEz8/P6XOBSfpZ0qtSUOFQpECzNa+HMZWwg0ax0VJFTfmccHdlflS6pF5wrXkWFf9FaIMwQQL+SRKQUKIqNyFEQU4honneJZdxzdapGVomJM2QtyYhedXRcFJIeBX6UA5H5mVonix/sC46aMuQ4VKGLsZMkh2vDYUO7hfno1t/+us4bby/13eHhoablgfFo2banLzmvqcsXV7DJJZdsFnmzY6MswhubG9bl2lJRdP0s8GPZ2Q8AQMAQMAUPAEDAEDAFDYEUjYALIij58tvGGgCFgCBgChoAhYAgYAqeFAHl9tU3K5cknPTl8OJdnn+3KU4/10MGRyj6IHszZaCNj41jMDgfXYaA2U+ggcPZSeCwGwT3qCHbtfGAnQMm8F/etDLX96NZIaLeEzomUnRtcKI5wyUZe7lJUEvdupRJgG9kh4OP1ng+WHBkVHrsSkHOhBP3cCIQO172hllfsaCgI+FqtJt05Z4tVmiFps4OKGE4E6MFSK80gnJCFx/qYi8H1puwGwWMBQtLZSVGKDmoxhW1x+4vnkRdSNpPobpVaBQh+viZm7sgSlgq6VcoGDdfV4VZWWnBlwOPl+DuBwAkG1Ds6yPRAZwjFINpeqR0YnqBtF3JL6klvvqOkfI9bv+s0CRjkQcmIIpJaaRX7XnR0pD5afLTzg+IURSxaYrEtwwkmEfJEnGqyUMTRVbobxxFFGA1zTzQ3hB0szCihSNJGZsurFhVXiqXNsRGoqKZ6FUUUHWN8vy8j3pQ0oXGt3+jJ1u25XHKFJzt31uXyK2uyHp0kN1zvuoewirNku7WEg21vNQQMAUPAEDAEDAFDwBAwBJYZARNAlhlgW70hYAgYAoaAIWAIGAKGwOuDQBvWQ3OdRL79jarMTIvsQ74GxY2nH0/kxedTOXQIdlQUGOZ7Itgbwbp72kGByNYMCwgCyGZQ8pukMyr3aVoFOcPZQJGNj8aLHXIEtrOnKn/G+wUCBxYVDAriWulr/ExePMiRbl5aJ4FEzyGYOPLcLbR4UusnNi7gM9nd4cQLZ55UC8eV/O7DKSrF81X8wjyMJIsgXkDcIDHPjysI+9I+qnSR4nu5G6XzU/k418HPqcBjiaS/s5niekrBx3U6VNBdoB0Y+rwTDZw4Ulp2LdUCy3VA6PYTM5D7FAaYWxJAHGF+yry8U+SOOMHE5XAkTJDXY+qOZ6lPUahhV0Ti9JMTHSP6s+tycd0gHCHuP5cvMn9o3PFJ5xwu+kTZmXHiRXEGgWjevkw9tnQcqVCE/WGzj3alsLODYgdEFESyz39I5h0vfqZCUQgrzCMpckZyH2od81n4HB5nF5EKMRRwsO1B5AQw6m2qY2HscgxhpGknEOLepQHVZeOmTC6/KkcnSS6Xwmrrgu2e2mzd9EZfmvVAqtB1liZlvRw3+80QMAQMAUPAEDAEDAFDwBA4FwiYAHIuULfPNAQMAUPAEDAEDAFDwBA4IwTSJJOD+305eABh4g905cFvd+WZp0X2vxTK0clQuqiOn2nQIom8M0lmRxJLUJ+3oEqjBGQxw7sRnM0XzmsLLMXHS6M5rbCnKJJBTEhTZ6+kpDZI70bZklDswcIGDj7U92YK1pz2SaSQSWKT7HZ0cg0SybxdEx8orJP0SfwcIWSb/PbCkHK+nuS9doAwtLtUQCjotJrasZH3emznwDqgjCxk7Re2a3BLEMau5L6S69wu10Hh8jYgMOA/ByBVBRDr8O7iZ893Y2Sz8/ZMXEeIrgriyW4J5mVQYlrKsrADhJ0qSUJBhB0woPchgCRpaUHGY8LjV+aPUGjwpOYRD/dcKZ6o8IDXqVBTxfsLOyoVsPzSrkpbKTBuxk4w/3xdKezoWMFrEihk7mA5nPkaFUp4fCEgZU7gyjSEnhhTpKCo4l7eLx298D5fxRGMx/IeQlolKQW2+U95GZxx0fnBYHjulxNpODadhRn6hdw248YRyNwSimm679z+5rCKXzmVIM1Kcb1CXpELU+3PCfQP2bAhke07crnmukBufUtTrruxJhs2IY9kY6ZdMq8UhpZyzO29hoAhYAgYAoaAIWAIGAKGwHIhYALIciFr6zUEDAFDwBAwBAwBQ8AQOCMEOuDfj8Jl6Kmn+/L44ykEjlB2PVuRF57P5ciRSKZnSwL65KunBlBy/i+/L22drK79jA6MvWmVIFAIHkXHU2k3Vt7TMWyxpVbrypbNgVxxlS9X7kzkCtyuvSaQyy+ry9gogtwXPz1XCYa2G4aAIWAIGAKGgCFgCBgCKwUBE0BWypGy7TQEDAFDwBAwBAwBQ2AVIcBi+mPHcnnhBXZyePLwgyKPPpjKgYORdKbRydHpSy+h9RQq5/0mbj7jN3CjHdLiHQZl+PNC8YPQLcx7WEVQ2q4YAmeEwEJrtFL84IpKa7RTrTSH7Zp2/rDzJKVBXBedJrE00DVVr1ekBgFk2wWh3HxLKLfenqNzJJcLd4gMDyFIfmnNQWe0n/YmQ8AQMAQMAUPAEDAEDIG1jYAJIGv7+NveGwKGgCFgCBgChoAhsKwIUIQ4jjyOp54UuesrR+WJx47JffddIe0uOzkiiWKIHMhD0NwKDabIpYEMDderAfseBmLT8idgoHgKAQTh3X0EFbzGxcSP1wiYvXxNIFCKIK9lZ/1GH+IHBBAKkTxl4VDGeByetNQ3OnIMDmD0a0MeibrKISa+EsjYSA3dIZ58x3v3I3dkRG65dUguvUxkBJE5oQkjr+UQ2GsNAUPAEDAEDAFDwBAwBF4DAiaAvAaw7KWGgCFgCBgChoAhYAgYAidHAM0acviIyKHDuXzuk57s2h3Lw/dPosOjJ7PH6+BJx0mDqrAhTQ85FuBO4yI9AyIHYhLQ5eGirWV20oWS48YHnThCgpUvQKoGMz0WWTQbQRezurLxagicPgLufGSY+qLnV1CcX2gb8RHu7iFtnVkmGTJFMoiYeXPUnci80U6LJzsXqBwURKoUTPBfIlP496i0mh254sqm3HrbRrnqqhG541058kd8GR8zYeT0j5290hAwBAwBQ8AQMAQMAUPgVAiYAGJjwxAwBAwBQ8AQMAQMAUPgNSEwMyewqkrl3m+05e67+/LII7ns31+RqeO+MId7tDYi/X5f+nFPg6ErdcR+owIc1CjsddDxkTqiVG8IBudrNCxcQ6ZJlqIkHCQsw5vRHKLh4XwN9RBa6MTMmF5kOSGAlC8yIeQ1HWB78RpDoBAii70eJICEQ67jA3n3+CErwt/5Ix7gORymeu7SVgtnMF6E1+CmYexMY09beh4zt515I1FEG60U8mhFqjjH55I5qeCHifGKbNsqcvPNqbzzPb7c+uZQ1m8QGWquscNju2sIGAKGgCFgCBgChoAhsCQETABZEnz2ZkPAEDAEDAFDwBAwBFYvAuzqmGQY+eMiX78bt7tEdj0XyfP7qxKR68zhbeVDjaiByVQPG3ZoeDKUrgepCWJTwwRIgIYgPCFyuAYOCfMjmuPho5PD96sgR0OQpxBI2BXClzdnVRyhWJJzHSqKcKGfDm7ZugGgl4SuCR+rd3Tanp19BE7zvPHQ6qVdVmUnCHJ6Qp7jOKdxfqadGs5UCCDoDOFrcljX0b4O8qf+nkkN53EIUdR1cuXIEeH5HkD05Dp6zQOYH/DeDH0iDP7p8Wcmq4/Adqshl2yJ5MqravLO7xC57e0il1/hbLQsX+TsjwhboyFgCBgChoAhYAgYAqsBARNAVsNRtH0wBAwBQ8AQMAQMAUPgNSBAQvKVQeIRKrH3HOjJvv3T8j9/eZMcORzJi3vmYGnVl263KkneAB9Zxaego6NJwpK6BEhOtGgwXyOXPphM3Oh5k6+H1Y0v4ETFJ8fpJRBDOpImaA/JcEtR1o31oKfDdXYU205xRAlRr4N1UrxgekAgVZClJDepfbCqfIaE6CLLqXINLAfkNQwSe+mqR+BMz5OhKjJ7eJ7iNEwhUqRpH6IGFFGIFno+Z2gRKc9pNbti71cpmOBN9RmIn1UngGYVaCm4pegRwUt0LvGP42SHrZYKKDznMccgCMiDcMLulDyiaMoNQBi7zCFfpCcTE55cdGFLNmxqyv/rpzuyfVtdtm0OpcYpyxZDwBAwBAwBQ8AQMAQMgTWNgAkga/rw284bAoaAIWAIGAKGwFpEAA5UcvhQJt+4e0q++pVZeejBUF7cPSpHjrSkLT1pVnJ0eMQQPUhqQoSo1SWoVhyNCZbSa6cqcCjZibYOL0O9N3I60OSht7YHiysSnxAx+HqXxYHXQRGhjRUKvotMD5KYoFLLanKqGyBRa1mNxd9KnaK2XIUP9pckCEBHDDr+ayx62NRmp1hKUYW/mgCyFke77fOpEFgogPDUK5eMJ98iSwjRgcJkGEBdyEMVQWhhR82SQmUfs4j+QpWEeSLM7GEoetEkJhBMhJNQ2SFGqyw8z5ew8aMRj6hcUvaPqTsebznnlVhyCDASYC6hGII2tZzqLeYRzhXVoCLdFKIpfhsf7smO7T1545szed93teTmWxqyDhZamM5sMQQMAUPAEDAEDAFDwBBYQwiYALKGDrbtqiFgCBgChoAhYAisPQQoNhyHU9UDD4r89V/F8s17Z/Czs5Ca77ig2FB2XyzOfRbvO40XrT2obY8NAUPgPECAdnuvXEqBh/eXXnVEbrllVD74warc+iaRjetFKhBmbTEEDAFDwBAwBAwBQ8AQWJ0ImACyOo+r7ZUhYAgYAoaAIWAIrFEE2HDx6c9E8uRjkdz1xa489O1MjhwLYFAToEo7RpV1hOLsC04pgJwObNZJcToo2WsMAUPgXCCwsAOMn7+wu4W/VypdyeJEkrSNnpG2TAzF8obrW/KOO9bJ1dc25bs+hJSSqgtxt8UQMAQMAUPAEDAEDAFDYOUjYALIyj+GtgeGgCFgCBgChoAhsAYRYA/G1Ewqu3f78q2ve/L5T+e478qBozSOKY3v4aMv8NlnQDn+T5klDIFELaiK5UTnh3V1rMFhZLtsCKxaBF6ZcTIvaGS0y8J/DB/ifOgMvASmWmrh1YFF13gtkevfGMj3/o2K3PFuXy6+WKTZYG6RLYaAIWAIGAKGgCFgCBgCKw0BE0BW2hGz7TUEDAFDwBAwBAyBNYkARYuXDsby3K4Z+a1fXSe7XhDZ9WJHZmdj6XURRKxR4i2p10DsMaAcTB2Dh1NvFsJHisByPJ3XcGOAMJPJX5mJsVAAMZpvTQ4y22lDYFUgcOq5jKJIC9MfIovQCddHrlBP4jSBBSBC1v06skiQP9RjpglEEi+FNRaeQy5StZrJZZeMy86rQ/mBj0zKddcMy44LqmadtSrGi+2EIWAIGAKGgCFgCKx2BEwAWe1H2PbPEDAEDAFDwBAwBFYkAuzU2L0nky9/KUF3Ryr3f1Nk//5QOswlD/sI/43wQ1WqjSEND+4jV5h54h6JvXgWqcLsAoGxPQLKKYVoqXOAex/3UdkhojLISfAxAWRFDhrbaEPAEDiNOW0Gr6mj2wOCMOZLNsTlXhfTJSZRvydD4WaZwxQqCR7zffErHgRkBK1TEEH4etxjj12A7JBAbrghhGWWyHvfn8uF27EKzR/hnGpzqA1FQ8AQMAQMAUPAEDAEzhcETAA5X46EbYchYAgYAoaAIWAIrGkE2h2Rb34zk6999Zh84k/Wy5HJrkxOdiQi7xY0oGOE+BnqB3I8KiOeJAkqk1MoHnjcQ/dHnuNfkHVhCIKuD3GEj2kbCASQFEIIS57pAePjRi8sXU5le2Xk3ZoejLbzhsCKRuCV89rL57MwZA4ShWFOhXwO86iqx5BC+HCE92MeDWuYW/F0HGE+peBc8aXeaEh/mkJH1U2lMbpIZA6CSCYbJpqycUNT/uaPdOWGN9bkTW8OZGx0RQNpG28IGAKGgCFgCBgChsCqQMAEkFVxGG0nDAFDwBAwBAwBQ2ClIdDupfLIo5F86pOxfPmzuTz7tC9Tx0NQcSHIOVpUwZkeVcl5hipkXeqwWxmGFYtIu4tXMdcDpFuW074F4eYg72jbopXKdZB1GX1eamj6gOUV1peD4MuzGBkgEFHyQazcoDwQE0hW2niz7TUE1g4C5fz18nmqzASpNDA95hFmzw50D3TTMQgpxTyZNzE3VqRaTzBP5hA+KDhzHej3CCqan8S5ttWsQICGMJJgrsVaAnR98Hmun6uKelBIIFQPN3O5/AofGSKBvP+7q3LzzQ0ZGbK5c+2MQ9tTQ8AQMAQMAUPAEDhfEDAB5Hw5ErYdhoAhYAgYAoaAIbCqEZg6JvKNu2bkW/cckT/42KUyO4cQ89kZBO6i9YNlx14LzRy8odjYB4GWsWsDFi3o3vDoXEUqDuyaDxuWCMRbrVbDY55EIOn4eCV0uR4xKpVzWLukmnQOSxcQcQGqmQOP6wuVxEvYGbJgeWVYcJ4vSEk/6VExEm9VD1bbOUNgFSHwqvmNNoDaHeesqgLcQjbH+ZhLdX5NML8yD8SXOI4hK1NwhjiNeTGi1yCylih8eAGE5pBdeMgMoQ8h5leur475lw0jFJy9vAe7wp6GrA/XR2XdeE1++Meek7e9Y7Pc8pYhGR5eRUDbrhgChoAhYAgYAoaAIXCeImACyHl6YGyzDAFDwBAwBAwBQ2BlI9CFT/x934zlk5/oyxc+n8rjT0GK6IM4g4c8nVYWW7Qi2ZY1jMCg489E+8UWErG2nDkCrPw3fM8cv7X+zpd3oFCAoZUWF95n1EoihKxXErn8SpF3fYcnH/yAJzffWJEJCiIQYSjL2GIIGAKGgCFgCBgChoAhcHYQMAHk7OBoazEEDAFDwBAwBAyBNY7AbFvkoQc78uC3p+T3fn1Yjk+lsLQS6fYrwvrfDJ0YEmYILQ8knhtZFC0TQNb4YDplNkuBy0AFzcjTJY0gENCLn6CG75LwXfVvPrUAwl1vrD8ivXYmaZvjCNZbON9DL5ahZiJNWGT97Q9vkju/U+St7xAZGlr1YNkOGgKGgCFgCBgChoAhsOwImACy7BDbBxgChoAhYAgYAobASkYgh3RBqxTPeznp2e1ncj8Ej89+pidf+2ImzzxRlaljdZilVEFnkdJC1S/eUqEzFfyrkoxhuVPiB7HE7W0rGRLb9nOMgEcLn0WWPHMBz7acGQKG75nhZu8qEXi1AMJnyi6QzIP/ITKaAr8mVVwfECGCjhCaaiUS+qnMxrO4ijRlFIHrF1/iQQzJ5EM/4MkNN3hSQwaULYaAIWAIGAKGgCFgCBgCrw0BE0BeG172akPAEDAEDAFDwBBYowjQlerZF1J54IGj8mv/eZMc2BfJ4cOR9KMK8jaQrcEcjmogzZYn0+mLmuHhZQ3caggmB8OVwlYnA8sFkktk0xpF0Xb7rCCwxA6FV2YinJVtWkErGdhhtUR8VxAUtqnLgsCrQ9gXnnO5zxwR6OJQRHyVylP8y7wQXBu8RKq1TdoDliFDJIIYkqU9adQqsmHduExMhPK//8uD8qY3TsgVl1QltGakZTmCtlJDwBAwBAwBQ8AQWF0ImACyuo6n7Y0hYAgYAoaAIWAInEUEaGP1rW8E8um/FLn7y5k891wic3DHST2U7bJkN+hKbdiXIAik2wsl7yO0nMX3IKyQiosbzd5JZfkSVnwElbun291BGQ9ncSdsVasQgaVlVJgAMuj8Wxq+q3DA2S69JgReLYAsfLtf6eivWYZOLnVbg1iOng8fQeq8PsT4h5eYAAHrvofOwTQWaCF4QwO/owUkjqReyeSCbZm89W2BfO+HQ7ntdl/WTxRBI69pW+3FhoAhYAgYAoaAIWAIrH4ETABZ/cfY9tAQMAQMAUPAEDAEThOBNnip3Xsi+f3frMoD9/fl/m9Oy/F2CHpqBHYl6PIAGRXneFF1BFW5ILlgNeQFuDHYNgdDhef9IEPXxwjILBJW4Kr4MO595aZySTMyXla2e5qHxF52UgSWRtCbAGICiJ1Y5w6BAJ5XvD5QG08SjkWEnusD6AfJcX2oHcVFowYxpIXHKhBKeC3hPzzvcUsjqVZHkRuC3hE0k8TSluFaX666ri5XXdWQf/WzCcSRitShx9tiCBgChoAhYAgYAoaAIYCvVmgBH/QXgOFkCBgChoAhYAgYAobAqkXgKILKv/ylnvzpH0byja/U5PAxhJaTjFKhAkQVOjcoVyR0J4GIEaKLI0pnYT0CdilH3keRl1wKHmnG1JCDEEIqED0C2GPhq1Yeopq3AXILhBV/HyiAWCXvqh1wp7FjgwSKQRkVarm2yDJo/aexiSv6JYP+/PGDxf88GoTvigbHNv4sI3CysTQNRbymuVJ5igsI7j1cWHRcJn1cHVqQyvnfgsV3Qomq6SlzptyzAS48aEDUhauiwD6EK9DwSFtueWsuP/73R+WOO30ZtjD1s3xcbXWGgCFgCBgChoAhsJIQMAFkJR0t21ZDwBAwBAwBQ8AQOCsI3HVXIvfc1Za/+FhbHn+8Ln1QRnVakLBiNujITAMkUxeltQnuqw2IHhVJYthaRej+oOKRDMPOCh4lXoQODzwOYqoWIO/DCyVOGIM+jupcbQCRft4FVZVJUAFLBaIrRhZIng4qzTUB5Kwc6BW6kkECBYfeYkscLU7gD1r/CoXttDd7kABSqS5+/g3C97Q3xF64BhB49bkYhD0I4hAxIIjHRYtgAKFdghRRUZHUoppeM5grlaMPxBN0gUAWYVqIPuJ1cCnh9QT5UxRNclxpKIxUPAgpuQzFFYl6AdcAfHOpyYxcdllXvvcHx+Rd7x2S29++BmC3XTQEDAFDwBAwBAwBQ2ABAiaA2HAwBAwBQ8AQMAQMgfMKAZKTZ5ugPTaby1e+JvKxP4zlnrt7cmDPyKL7PIggPa8AW4Mb4/sRqD1akBVENf3FYFHmF3ZkaS9m6gp+J2HIqmj+ixueZ/NNTROGnauMh+dILPJ59xOox1ZP0piV1nghSMaKX9cxmaELKEkzqYW+sCBb+6j1PlPvfrdk0q2iTYjcI//hi7h6tghhO7W5yDvMB9xNc2Lg64/tdb/70sDr+DZ2C6Uw/88y5M3oCgvrq2zYfRQCk1WQY2i3WrDph8p4uFH6+NXH80MjAcQ3CHXpDEjXRBrNqtTRnVSpBlKr47OaAW4hfgZ/CuKf9jzbN4Fg9VOtLK9Cq6s1RJotWOo0AqlAyKsQG24LPjdEFkG94UlrqIrXVPX1FAaXsjDnADEH0u0Ay04iPWTmxBG6p/CRGWznEuDLBq1+L5dOO5a52T5+Jg+MSnqIjJNzNTl6pCfTUx1gUEO3VktfOz01J51OhA4uX6I+6OG0gnb4Jo51iM8A3lg/O7ym0r3YfJbV80a1CQ9iHJCI5sHMPVTwK/HMY8eDy2PnBE7Pg40Rxoce8/IYldZFPF4YMNV0XMce9VU9bjAx0mMJ7LFB0ohgsaefVKwe92w040dy3PM/Vv4jMkLXwzGi68DnkkivdUl+c/Hd6zmW9Exg5LaLJ3LbjxvGWsjzBsc7AfmeEwTgxQ/nWPWwPR62McM4y5BFoSeBrFvK4bX3LjMCg66fY2OxvO0OX/7Oj3vyjtsxX4xAOGF7oy2GgCFgCBgChoAhYAisUgRMAFmlB9Z2yxAwBAwBQ8AQWOsIHDqUy1/8aSR/9LupPPRQIHORI5z9egryk4TzqRcTQM7/0UPCzoMKQd4OddNOCKAHDH4eQouEusmAHaaG4WQDCAE+bMlAEsdRSdBTnIAoAZKXt3JJPKgBKpLweZDNqMz2fIoNFCNwU0Kc5DjzX7Be+PR7yiq7pQG7mZSfje1J4J2WgTQ+MaYydAiN6etKI1rHRZ/4/Aw5M6TUayCzW8O+ihi8NZqg4MHBX3rZcypENJp1GR5uwe6mgfsKBAjQ9Xh+81ZHZlPgGJ+o6ePcXIocQ9i2kFw9CW7y7Uqtk0DHNhZI+di+cvfdViHXBmIH6XMKRJBL3PbrjegCH71pWAH2ZXGBcdDo8rwZ/SR8qooaPHYUH3wec2xzX3o0p8PjEEKAu7rV8VXUt/QwHJMI20Xbuiqs50L0d7GSXgUH3McQzih4UBShsNKZS2VmmiJKgvVXZPJIQzhE2nMiszOxTE+38XwHYksfjydy8MDl+nwXDWGz0ELmZnJpz2ZYJ3DHZ0BGmN9FSEqOXIZQUpLMQThVHG+KKXge4l0AUSqoQLTDa+dmCn1Cjw0FCd1s7C72AqpEhu0NoE7xfRRc+Jm5Wuu58SwZdg4LPtFtiZ4n/Cw+6MlwtT4/PikAuu0C2sVmd7KpE8oL07i5AXyzjnm+FIqYLectAoPEjGr9oCQ9njs8Mzy58spcfuhHKvKhD9dl+4WYVzBP2GIIGAKGgCFgCBgChsBqQsAEkNV0NG1fDAFDwBAwBAyBNYwAHau++a1MvvL5rvz6/y+WDglOWIEkIGuVhCShSh6SVdQDil1NADm/B1IQuvp2ig/KLReNFqyG57Ebq7c1pD7NQggg8NbHvevycKR9vIDg8/BmrXon2Vww6R4EFBLMIav5aUNDfYWdSSyYBwHdQweBW/iBjvQXVNBzXVwCZHCQeqZpTYiq/moVVfkQI6o1Et2ebFoXadfE6IQn6zd7snGLj3tff683crnoYuQAgOyu1vi7Jw0IGI2mW4cKI7C34X7rjY0lbEfRjAD3+RRukriv1fsBPtv1DxT7SCY9Lir4S56+UDty1xIjKfUf7jd2XO9V1HC/K4b5sJLmxIKg8LkU3QEUfHjPTpGlLElMscAJB/P3KjYVAkj/mH52AAHALe45n11AeDyfi/R3JxKAwMd+ZcDEZ0uLNnRM4h9ty+EvPGKSU9/iYcQ68oACmevGoa2d6/Q4sUftgOZCPuYXih659DqedqBEfSCFsbF7t6fiyPQxkaMHRY4cyOTooQy/59Jt4/ejfRwfzE99975evwIrJOQFqcSUS7+KFxX7pdupn0+suU2Qgrw5hwv2NQwxv1EUwbb3YxwHWCpRrCq7PThIPKhCKn4USwWfyRGqx1JvrjukfCxj51TRIFLOhX7RvcQxF+NzbDl/ERgogPBoF1OY6sY4/hV0bVUbPQitmXz4+1ry3d9XldveinnHxJDz90DblhkChoAhYAgYAobAaSNgAshpQ2UvNAQMAUPAEDAEDIHzDYHZTi5fvzeVj/1+Ll/+gid794EABDfHfA4lw1Er7oddEIT0iQlBOiolDU5w8QwOE0DO7ZEeRODlIIAdQ6seQrg56yMS3gEI6yguCXF1xsKNFj5d2Fd14OADcruyRclkkuU+BRAVP1w3SYB/+iC0KTUEbJGAKAI5DZ+RsH9I6j69+xFoz0/1e7CHimVsPJANm+qycSPChtH8cNXOOe22GB7zZGKDLxs2B7JuUyBjEwHEAZFR9eDipjtCv1zKnzFS5x9TwyMVH3hzL66kUPt0/ylQwJpICX52cDjBojZ0ITbXdZ0wXJmvJTHO30O2iCCnxn0wWVC2g+BuwXYk6CAoBQWKh05pKaDGXRc4UigIsW6fpHyxlIeE1kxLWgjPK0RKlWGwn9zfSoYOrnLzFcdy29z+e7C0Kh3G+FyO/aVNlLqQadi0C5wuBZWXfRY1hvQlFRxcUw4foIhW/EzhA/kN7r2uI8OJMSd2GsZg7vAW+7GguUcf62FdtPc6DkHkyOEMAgmEkiMiM8fZlSLy9LMV2HrxsUQOHezKsWMJulTQuQJBF1Q1OogC7XDJ8K8mRGh+BIWJrgpQjeFhzYbIIZyw84UCSobjlCUEAxuGLpaQNmjIjNCn8Rjt1pJCwKvy9cX2cx5lFoVb3D27ThZbbP5c0uhf8psHzZ9U+9jxFlbpk4dxhLGeZnU8hvOZpw6mH7qdjQzlcvs7OvKjsMq6886ajKELzRZDwBAwBAwBQ8AQMARWIgImgKzEo2bbbAgYAoaAIWAIrGEE+qiy/os/8+Qzn+7LX//FMTk6S/JxRJrjsK0BWd1v96RaDyB2gBRmwKy2e7BSGrQhCB6Sd33wx0bgnb+DaBCBBw0CpC0te0DqM/+A90oG06oJRG447rha9XnSFgm3s7S00lJ5Z6vE7gwuKXI9yu4JihwtdAA0W4GMjKObZCyT0XUJbKUqsvWCmmxYLwgUnpSh4Zqs39iSjZs8GRtlfgY5+T4+lnZS8JnCorz8PAmODpFC4QgzsNxug07cL7Dg8iKWXTt7LVf5X6yseHXERo2iA2R+9xYIBp3smIoF5biniMHt0K4IdER4850czmKKwopuZyGw1IIp122glkeF/RGhA4HO13oNsPO6uD4XpzZwHW4jmLuxlKUfscMBIhRWzc4DF/3MY+w6UcL+ej3OysPz4/VjXfcKRaF+NOT0HX2cIgXWo9ytE4oydOuU2FMw4HpduoYTUJqysdgnt48LtRhd7wl96sSxwWe7Dhl8BkKu3VIKBa6bpFzywFlIES4VjV6uL+Fdk5Q1sDW04qrIDCy2jk0mcnyyB1uuSJ55Zp0cPpLK3t1zcmBfIlNH8ZrphsxNB+gwyWU2KgOw3TbwMHK7qXvlIL95eLRThlkzetxefrT87n4lw9GGhHsnGucAm+KyHv9k8bYAE0CWMvqX/t5B82eeozUJx9PD8T1x6FUpdh5yvUNSHRuXkXpdelOwgkN75VDQk7ffUZd3vqcmf+8fZdJoUPhb+rbaGgwBQ8AQMAQMAUPAEHg9EDAB5PVA2T7DEDAEDAFDwBAwBJaEwKHJSL74+Uh+9zdi+eqXZkB1b0IVdCJV8MxepSZdWMhE3cKOqMpyZlS5K6FLMpp+L0VIgFrJkAk1D/slHZBlfvNgAg9dHLT/AYHHvGnqGHAlcqHmOO4dHn7XIIFiZ5LbHAfOMolV71k/kQkEf2/ZLrJtRy5bL0pk24WxbNyKfIQxZGhszGViXVO2oFFkBOKG4/m6WMsUSOCujOWXOARIhtM2i8HQDCrHzyR/Y4EAUxLw3CAPdlRqq8QsEeQ3RFBR+PaXEYgFFQkiPYFAp9oNiWt2L/Gm/ltuHCcCT6xi4bu0Sp9h7kWnSIgwcy4uscPJB6qHFFR+6KODprBbctZg5YaQ7IflVmnxVTLn+iG6QieksHJcf3UB2y7n4kR1eJy4DIozXQLfCShqsVWIE2X3ge5Ljz5WTtBRIUhFECduUfiJEfDO17F3h+IGeh3m1xPlDPoecvZYeA9fzywZUP3FPtHKbOGBcbZTC5eaX1hUoTNEn4PlWY5wdh0KOA6VVqmQLHivrsOtN4EI4UQCvAePp/p5LqCcSyM/qvtG0YGdNhIQDwpS7v0dOY5/ucVN3KPbDf/OQJM6fLgvUwh637tnFNkkmRzen8v+l3zZ/2IIsUTk4N5Ujs3GEiLVvg8xK2aZv9qjcd3AiOQ3/ocL0nwHSMLdw7YmGrSOMUzh0UOb0yKLCSCLwnPOn9TRzHMHrR60e9MOOFUSOc4KmzgWCTBEx8N4qfQxypAZEkGQU1PJg3L1NZ786E8NyYe+f0Qu2IbCgnO+V7YBhoAhYAgYAoaAIWAInBoBE0BsdBgChoAhYAgYAobAeYnA7n09+eM/7smf/WFFHn4ghG1MADKQAdTTMjIyLv0uujwSZio4TSOj2EEiM6hKPAuLHjJ5aBWgPz65R7V3IVGtdkdmbH5eHvRiowYJIOSzNa8iBdEOQpvELKKgpUpLIqghXkK7lpps3VaTzdtENm3JZdMFAkGjIuPjvtxyZ0fq9ao0GxBE0LlBp6sQYyfQLgxkYJAUJ6lP4hedRCluGvNR2D5JMOO2FMS1r4IaR5vr1uB/WZX5G44SnLe40h9cx0eCUnpH3he3V7Z4IFT9BKPoOhMysOulzZUjxAsBQCWLl5dix5H7/IU3igllL0MHAlC5kPwvbZxcKDrJfGeBpTeVUBbSmznyddjNcmIfXKdGkdGhryYxv5Tl5QKKBqKr/ZXrQKkgH0WFkFIzoliATi+XQZKiA2xMPzzDOR+zC4xHBxMFn+uj/WukNTRfvR7HzkKMz6t4hddXmwtbIk7gVu5RErV1fLjMEeYLlQIQWzo4DNz44PpObPcJgapRWzcPjr6Gx1e7QdznViMc30JAY8g8BRMKEAmCQzgGhuobsZ0MeQeBTfEP4ekV3JwQ5FZNfBJ0NmHPVDfBriNrJNP9v/9u9JhMxrJ/byIH9oZycH+9uEd8POy2Uv+oZplE2J5UbbQ4HnGiYNxxPlU9cZHFBJCljP3X4b0+LfQKQa5sP2KqDQoFOB9kVJW5pDj2WUXjhXidrdb7sM3qyBz0Uz+DzRosJVlgsGnDEfnw307lH/yDDXLZJS3MpSaHvA5H0T7CEDAEDAFDwBAwBF4DAiaAvAaw7KWGgCFgCBgChoAhsLwIPPP4lPzJH35dfv+j70c1c1dmUGjNelNWJlddsTM6PUDekPwmKQ1yLwghZjDItQiyDgJkIGihPAKw1RSJ1DjoQNrjaKE12Bwlbmw5XxEYJICwYJ48bHNoTjZs7MlFl/qy86ohufTyKnI4RK7YfEzGJ4bRyVGRIXYJ8bijc8ODgMZuih66QpgTAxMspfejHsjlviPKSWrXm4VdFT9EbbNKpp2V8p50QHpr7jgr9PGuExKEEzg8iHSuop8dABi/EDRy5lYUHRRoX9JFm5T4GJuXiud4nwX71KrNB+lMOynEqOutiGhAYHHxBl0LP0NZd3evKy48lfgzN0m7UMrncB9SrOHrnGWUnkBKuLvX0KJJV1lYRmkY+nwnBt4O8rPsUHHajeu3UDsprJNiwlIWZ99VBKAX4sLCrJQUBK7mnqiQhKPITA5KNa4JBJPELIhaiggQTiIKHOwWcrkhfI/vQWBhFgoXnUeA3fzvwCJ0x/GEevXyvYlpD8WnORx0dmEVPW+FTVe8ad6iTDtU9HUnFjby6CFigDyPJQWQBfh66CxhZocLoOeCeawQp7imugoQRVebDkS3DmY7EJcUbRul8BJUmfXBAacyCyy1ImmwQwivUTsrH/MnsGn3cjk6OS3Hpqblid07YLmVy55dPXnu2Vh2PScQS0JklqDvrkdB6OWC2yuPtQkgSxn9y/9ev9HFae/s7yhy+CrccmS5cR/LUfxL0YuCF+3POPiKtiCeYFWMGQ7qYuixwZKNlw2ccrz9k3/0qHznhy6Wq2+A0Li0qWD5wbBPMAQMAUPAEDAEDIE1gYAJIGviMNtOGgKGgCFgCBgC5ycC5FKe2yXym7/Vl9/7ncOoQm6KX1nnrPwX8LUnCLWyMtsqTBc/ogsr2E/2SlfSW/LUKW2itDsGC0OdYdmkJDSDxWFH5FccYY5ieRCnJMkmQRK3pBpClcJjUcTPg2iAf2sgwLI+xScSrsqygytjmToFAQ0hkHCIORR4ih/LmBbarZA4xxpoptLTwPFAGvWujI62ESKeyo4dFdlx0QgyOCry5hufgfAxJtu2jyFYHEJG6IhfF4SOz1Yx7NQLw7tX8sJOhoUi0YluEzsvTue4DiLoBwlwp/MZ5/NrnMB06oWCV8asEHZGISydYvLMVIa8kRk5cmhGvnLfZpk81ofVVld27erLgZcCOX68AStCl31DuyQn6VB4c80jHrt2oPwwg0S6bv6h8IIndB5QHajYLEQ4ofOKU40TwpgDQ8UxzdF6kEEV96lqcrMoxvAzOJFw3ZxfqIZPuHkMNwpe835emIP4sSlDdBZd7DxaHJ+XX4dLKzq+h2OGWmKv15FxzN0f+dEJ+cmfDOSKKyGSFJqjU18N4/N5jrBtMwQMAUPAEDAEVhsCJoCstiNq+2MIGAKGgCFgCKwABL55fyqf+eRB+ejvHUR18TD4qQ0IJgYZFnZBtkdwNto6vxeuMr4kXEwAOb3Du7gAEsDTvSR5WQWuPCOqgCkgsPOABmG0zIlJVmJhfbDHfAC+jEKIZlKgit5jlkSHr8Yr6rCQQsWvh+4BVVY0stqFTqvKUYgSVD7gJe98dHqQOZBo0cpl/QQCxdcPIXOjKu/9Gy/IxHhLtm0bl61bq7IejkFDiL2oqTNULO3JitSxiprLCofVT0/tjdgxEYCwdWHUp16W2qFwesdg+V5VEtgnE0HcMVr8+K92gn+pyK92/AbtH621eE6V3TzVCs5pdAv0ccr3cGttmMFpV8NZX4MdmsgR6KH7kTdy8MCsTE135a5PbkIHCQSSfdNy4GBHZmcDiKdNnJuj2mFVxVSv8wtySFKon8yigIMXiHPMNJg6ZqcYvg4Bxkd+U4D5g+0yWROzScsR7GoX5rp9mLlSdi6wI4tjO2Yej+anYCRAHOEcpMIInlNRZECIu5Hzg86gUwsgfGcLc3WMTqM07gH7Y5jjD8sFF8TyAz90qbzv/ZvljjsHrd+eNwQMAUPAEDAEDAFD4OwiYALI2cXT1mYIGAKGgCFgCBgCp0Dgud0iv/ubIn/1J7k882yOTA+W/WfSrDVBrqPqH1Y19Lh3Fb8u4+BEF4gJIGdzYPnV44qzZlZojgH6LorMB36O10WwMkhDFyJNMYFGYuzkcMchqw2p4AD2Ut8X0hKKmgftdyB2xAEqtIsOD5Rb4/EI1b+hDDVr0mh4ctPNk7JuQ1UuuqQml17hyUWXpQgk7+GxSOpeBFoVgR1uC/WztRycIgotm5QBHXZwgNxMsW7dFiYx+OgGUQFkdQsAC/fvZGLGoAp/Fy5uy6kQMPwoUMR6blFM5DkVlkHsFKR7CGnXjCUokrhlDFBnAElR1N9DhkgKQbTdbsrkIV92Py/y5BNdefqpKTm4b1aevvcKaSNHZq7dhwTKPjFadMH2C/+yc6QGIVy7tNitgW3oxx21F2MefEj1o73ZWaDpASwyWHSLaJuG7UNWBZcyg4X7QgGEm8hukrQ/ZoN/SQi8WgDR6bg4/p4/CZGJY2ZY6iEEKcDfw3GkXVwTQvroSCZ/9+835cd+UuSiHS6DyRZDwBAwBAwBQ8AQMASWEwETQJYTXVu3IWAIGAKGgCGwhhEgRfI0/OP/9I/78qcf9eSJxxFOrqx4CPck5HKgKFcjOXDLUAmcpX1UBgfSbFVkeuoEcC8ns60D5GwMqUoF5CasYRzR62yqmLYi4kQp8dfrgWEoOKuzcwTM5xQgWJXN3IJ4s5KLJW/FmGS30JCGkkkbHR0VufjSEAIHMjmuTOSKq3y57LKqbNokMrEhBqmKMGtWZOP1ao6Fz0iTSIUXP0e1N9fP4AOuFUINRo0KNdyudg4CtqjmZjcHhQ+fJOz8iDobKK3cdax2AWi5j8xax4+ihxPWKE44O6yFYe7+nBMgXa4SRFSIEiGDswtnudw7qOeihqfjlkHgyGiLhfMYTlXSQ0b85NFEdu/O5PlnAr09+5TIs8/EcuhQLN0eBVl+sgu9nzfHUwED70+P6FyjHWvoHAyQY5LjZ+qjbko76sTzjBvEGztDMINgG3nrdo1xX9o59Orr8EIhtoqg9KjPo1dDZw+ODw5BTsczDAdG80wdYuA6joXflksujuSHP9KSD/9gRS67lONoaVtm7zYEDAFDwBAwBAwBQ+BkCJgAYuPCEDAEDAFDwBAwBM4qAn3kQfyHf5fJvfdMydfumpW5mKTTuAyNDguaPKQD16Rw/KAkbZAoHWRIeMMgRkBQ4dckmQJTMovtcR0Ar15MADkbB8sP2iALGbLM8GjmZuBfkoss4saB6GgeeEESakY2vfXJJTJ0HiRWD10d+kAMG6qOrNvckyuv8eXqG+uy4+KWvPGmFP7vLYggnozADgWHF+vg62lNwy6OBsQOyC3QW1KWB5Mixbor6BKhxtEJj2ulNvpK9D8uqNtGJoAjYkNsr5KaIDcDBPU64QNEKRhQdoNUQlps2WIIGAJngkC3hxB5MNG88UxzIgi7QVxYR4Dzt1zKNI0Ur4nQqcXzc0TgWVcszsLQRbZrljbjgBgyDyUk5nOYUDKc690okan2rMy2u/LQN7bKi8935bEH5uTpxxI5+JIPG60Qs4fr+vBrG1wUEVV0Xjgwd7BbRBdsYxMTGYUTbq4+VNhlpVkX+8FukKKD7EzAsffoiHDLqYSkaR4ldOtAmMaFJUKfjwB72plJFXP1dE2qQxMSYFB00QnkybSM1Lpy61vG5F3vacnf+am+jI9VMf5MqLLhZggYAoaAIWAIGAJnBwETQM4OjrYWQ8AQMAQMAUNgTSMwM5fLPV/z5Dd/NZXPfmoKdAe83kF5hXUQ3vRczysSgfDKMogbPhSQ/jYNsA3BXZPozhLQZwimzVMSbuE8vbKmQV3GnfeCvYB/GLdRlnGrvqE3zeXAD0yxVbISFdgQHTxUgFdR5T2CII4haFa339qDbVVdrr9Z5PJrRTYhsqWBx0u+ymt3kNdB8oulv1hlDOIrLuyrKFQ0p7BeJ2L4ICtZnc1K7bzoSklgi8ZFzbcwbnxkjqgFV+GrVdPt5Lgi0YlnuC5NUcaHoUuF+7YWlpN1KvCxpVpcDeqAON+xHZRxMmj/Br3/fN//pW4fDAqxCigKPLcoJLAjhOcgzi2eY3M8G4tuCz5PqTJkpT9PQ7yiEsGuippkwPORZ/GC7jLmAvWb0EMhVtKCD9ZaAd5LDZPTBEXysAahk/9BpI2TUKaQMfICOkQeeagju56dli98YQsstPoyM9dBtwitujAXoKOA26sbFjMcCOIoOk/YUcBtybAPcTrlrkEC3yVblg2BZgtYQ9hOcF2n75hX2BLmVL3ZAoQ0dIrYtDcLMX4qOEhxN4EglsE4rY6eoVje98GG/NQ/zuWWNwuuO2bZt2wHy1ZsCBgChoAhYAisEQRMAFkjB9p20xAwBAwBQ8AQONsIHJuJ5BN/1ZU/+p2a3Pf1ikwxC5uVwt6sNEZySaIqqvtBRKXMh0DVcEirIxq0o5I3LrzaQdamGo7tQqs9Vu6y8yA5GeFh1aCnewwHEbjVKkKMvTqORlUihNUmSgrOSKWJ/I0GrEsmL5NNGyty6ZWeXH41LKyuidDhIXLZzops2UrbquPsGym6MxBjDuEigY2Zh2NNMaNZR1U3FBVdNzJASKCGqNKuIv04oFUObXEgqqQgxGijU4YVpxgPJCpr+YRWbTP7WJ148JoEr4/jvubEDDUg0GAcCYS1LFUDLbwOWQWVRElYRKafLlQr8nULCfzy50G5IAt3dJBAMkggON9BGzT+XWbMqZdB7x+E3/mOz+DtQ7U+MzkQfM7zSzs3tMmK5zLOWWZ/8FeXBDK/sEOEYyf2j+sziDvXAPM0YZgH10OruhCEt1NK9BzXLg0nXFJwdSsGBc5zHWQ5Le7CCiyuik9B5jmuMQheP5TL808n8sRjuTz1SChPP+7DSiuWo0cgpk+8IHG/Iv0OFHaEp0OexbwAQQSdJ54fY14aWRSClT7+Bx/fs/mK8sgsWKfXVVFMjyxFKb1SoMMPx52dhmzcoVVZgq4iFkA0WwFm8C6+C7QhpFelM1uXpIcsJ/SONCCevOVtsMn6sUi+93uaMjHKvBhbDAFDwBAwBAwBQ8AQeG0ImADy2vCyVxsChoAhYAgYAmsagQRV/IcPzcpP/uioPPlkRw4dIUkFOyMSXeDEgiqp6D4yIkBOK8NBa6uqWiAxP5tkl4bZoiI4B6sGugxVnyQj8ST9lxCQSvIxjxzB9vLFBJDTHXyDCFxSU6UdjV/pyshEVy66IpBrbhiVHZeIfODO3TIxNirrJkZkuEnyEscr7akNlVQC6SMPJMexzeGxT2KR1d9+We0Ni5keiFNNFgG55YJxGX/L/hKKHqlMBKM6PNSvn1kjrNB2o0A7UZrOFcu9gE/qBrvHWECcVhGSHFDAOTEmKKh4vgvazQdY3AzC53RxPlevWxjSfTIBZBCBW2GHzyLLoPefq/0+3c8ddHwTMrBL2P9B+J3udp6r1w06vlFyTM9tyRs4z9BFUZx/FB9SZDVVMtrOkdyG6ElLKQoXeuP5nCMBCIIDLfWKjhCe0/oUrwP4IUraOs8HuKnmoc5aOU51vEBTzHmxcMQ5BdIM4mbuMS69izmiL/XeBjchMJgdtnn8MYKd3tR0KjPttvz+J0fkwF5kijyRoHMkliMHfCeG8F147eLyl9svW04XgVdjRYHQWZ/FOh9XcNAr7AYE8OzoC6o9CGPo44s5SCCKYTrq9znhQ3hrMOme3x/wHBpIqZej+QivnZKJYV+ue8OI/O4fHJdNW0Y0M8wWQ8AQMAQMAUPAEDAETgcBE0BOByV7jSFgCBgChoAhsMYReG6PyH/79b780cdC2f8SqvwX5w+NQBpo4sUMDdRIgyhix0JJBJIEJHMECn8+g4NkXOmzT8GI3RTwDXEkYUE4KkNJhYm/4/lKRmsr/oiKbQSLk0AKEEiLGlzVEm68Yb9cfElLrrupIdde76PLw5dt29APUsPrU5CM3uIV0stdAT+IgIwSesxzd531jg+bFSVLUW0ex+xCckm6rFpXWMCy+gx01xsoOfjscB/4s5LlLCkvSU8cg6TyrHaYsEMmhyWLxxtzD7BeQtwjIcvjQHJWZTyV8vRf/tfSbGi+VttXdLtcEDO7Zkjswe4Ln+duLmha18c14LEwpIXPq5eS2PdzhtU78lBDngsS2alOWEt9D6qsUe2O7a9U0A2Dbc/ZdcXXApMk6EsvZjW/SK3aUp2p04Zwie2s1+rSQTdXF7fZ2T7uYTGUcl0V3X6uYO80urgwhPt9Pufo5HJM6HgdxDAPmE+JBxcl2ItjxPWXt51w0CNWGbrHiHsAkawO4nR4uK5WbCPY5V4PnUXY3GbTdTD0wZCzE62CivIA5H5CxhxnWohuJWbZ9Ltzuq56HUR5d6PbQuKph5A/YNLzHZPPUO4Tx88RwPNjiWuLu9q5oGNAw7ldYLfPk115fW43j72qfEXngxtHFPL6OF7soGAPhXuDM38r8zQEx4b7Ru5fxQl0NUjew+dgDLKzKpxY0JnhZg+uxX0murFgK8Uy/AydW+zLUwsqKhbFPjOzIaA1FdUKfDCdjFKsW1jZj22vBOOLHsFBAtSibz6NJxcKgCd9eT4JfDDm8xZC1T10imTy+COpPHJ/W154fk7uuWcbE0u0A4HZJRnHNcUUz1lxZRUqsMXxVyGfzH0xGCjS5OiWa7Qwp1QxbvBa/B8gd4h48ZAGSaeYFQifM+/zIAAwD4MdD32MzcWXtS32Dxo/PE9G183K9304l3/xz8dk52WnMWjsJYaAIWAIGAKGgCGwphEwAWRNH37beUPAEDAEDAFD4NQIHD8u8kd/OCcf/2hf7n8ok+MgSKl8VBFOGk8h9GGRZRCBvfpxX7yC2AORSg90Ej1pShKZZCyIb5Cz1Rrto2qFTYij1x0ZR9KMagnMp8CEkvQlZ6mcNBbydJpVTsIyPgzq1JPR0Uw2bo7kkisSuemWitx065BcfHlTLtpclRrzV/A+duPoKkAKx7D+j9oirfUDtt+1dZzDxRGUjtB1m6GdQyCadexB9fChfritLEx68ByJU948eNBzScHU06JLSO4WRDSJ5VoGgtdpF8UNJKkGuLtsgjCBwFQS41QDKYhozoFTILLuyAmyuoSy0Kx0i0YmVbyhIOFBmHItLiRW3b4kHsl4fgCFEtzYUcPuKa4D99M4RuTv2+1U5iBSzM50IVr0QaxyLKFGvnMRBA2IGoWQMT3VlePH5vAYYqRTT44d2SptRPFEDFzA51DkmJ6exTpjJyghxDpGQnWELIcUr3fb6nDUTayAPAaBHqPCm8fAWSERbxL1/P3kAo7bu8FLSoZfP6sQFxasn59RlVbRWURemmeIy4mp4rhW0G6WxEexfRF+D2VsfASiBjNt+HwgrZYvWy7ep0JBo1GT9RvGZXikprE3zRbM0yCetEaRkYPSc76/2arhFkprCOJKAxIiXrdxXTEuuJEU1XA++7y5tiWcn1iRPsd/uH0cN8zVYOAzxkfHiWEqSGn2De8LuYwCS20GvxNPilvuNYRCxzpuQf0YfmCXFavq+X6IFQtO2RSB0m48scOCxw3jrHivbpI26GG7gIkKNyq9YNzhPOBxrauqghu697gOPaUgHnEfXZ7HiRD0wUfz7L9i0PWlfQzHGp1rQRXj04ewB+GSQib3EUNajgOeF57Bde3ettx/X4pOEV8OHYCN45QnPZxXaTCs40s7Vngj7JxXIYQobtq5xs4TtpNQzOat6GQEPtXKCQEZSSfFvMPJ2Y0PkbEBoJzr+fXsH7PXssZBAkhr8zPSPgZbtP4oZs+m7NwRy9/68UT+7v/WxPnsxG9bDAFDwBAwBAwBQ8AQWIiACSA2HgwBQ8AQMAQMAUNgHgGG0D759HH53/9eLs89Nyn7DpHgHJdaCMsRVLCSuiHNk/YXJ8gN0sURoJVUBeXbJFNZWNynJzoyNOgPQ0EjT6A+UdGo1KRaJ5nsSQRyWxUOENQtFmaTvIdikYAsZuD8UKUq46OjMooq+O/48CxCyofluhsE4ofIKPg2RwsxTBx2MCBjKXwkeRvcP96PEOF6dUgq2vnhAtDP56WsANeQdu2EcQZaFD2UcNYC66LrovTP0u4Yt1eRP4t/nfxTEs2lZz2f94G/Cirs+MAByTRoHT71KkLkUoNF0DxBzapxDyIGhYriM7ymq/BXsQXrYe5BufCxWRKyLCzHIe1CqJhFQ8sUVjl9vCfdbiQvPDviBA6IFNNTCZ7r4r4PsQP5BRApjvUvhNiBI9/p4TXo0sB7oKMV+0zmFjuqFevs+OC2MTOF++qI7bCGcdOn6Ia9Zr6CZj1wBRh/Prpe2GGibLtT2Lj92iij+4+gYogM7me3VyVRXO7jgIiNgUOLwt4rXYhKyza+uYP5R3Elx6+7ihOIt6JXKgyaELbc/oRYmQc8Yqp7eL5arYEE5xu5/zg++jxkLX0eYiCUwVSxQf9FBX0vsHyr1XlDogUEkQDC5abhvVLBz62hEOdWTcYmGrivytAwXydy0aWTEFrqMr6uKaPjnrSGIapBM8BHaw7FKG0Ay44LfFKuwhy1TeINoHs8VhTWuE8U3rAv6LzQDhRKKSm7erDtij/HPUPKIYry+PE4Ja6DxRH37N7ByhlGrp5UIPnROVToIcVZwldT2uO4zUAp83PxLhXfnFij2Op5BqGH3VDn9cLt5LWrI310tFGe9NAR4kM4wwjAf5yB3eClJDWD828Xmr4efUjkxRdm5LN/0YKdVluOHJ2RWZyIOONxJg1BNB7G+QILQGShMOSbnU6VosvHnQ9UqTAbq1btumc8di7xXo9FOV7t+rmU4VOtcZCzcxI33MewVMvkiGycSGHh2JKf+6VE3vTGbTLEC6UthoAhYAgYAoaAIWAI8KsZvqjZNzAbCoaAIWAIGAKGwKpDgJf30//jf8++WH7zf83IR3/Lk2dfrINYbIKQAzMrc+BPQSLCkztFrkcasVqd1fOnv+5VB+1Z2KEahQ8wZiTKtMODcGrWBT3wBRXY4EC7fJLeKiAfkcFR/txqNqWHqv+Jmi8XXpQiqDySq98QyY1vrMkNNw3LtgtI/R2HmDEEwg+2RVhNH9xuks7hOHagn6CqX7a5UGP9dFhkkfhVe6ei4vw8P7zsZOCYDEHEs/KfHQD0li9tqULaDoGFp20PLZqYNxOCuAzpQ08xqe+6b9jtQIKSCwOXaelEYpO19wGtkvgZuHlg2hZ+YQ4LiycNZOZhwj0aL+ZJ+2eRPzCLIv7JI+icOprL9CRi43E/eSTC45Hs2z+i4sbxYzhSk12Zm2GPAOlrnHs4BkjXKc4xnmu8MfjXtfpovT5yW1SJnBd68BqoaciYV/v8Lsj/edutorPEiUJutQEEoBT7SXEjDGtFJ5KbM5hv0UdnidLn2h1QdH5o8XpZwc4Og3J9jlSfb8mgbZVfdECc4bmS564DRJeTKSEp8XDl+W4ck2suFRlQ3DjBeBw5LtjJQREgpcDBdfGYgsjWGBD+Sm0IPzorL3Rv4PkAXS9lRo3bZZV9C8AhIqawV5ofEaTSKZhQcGEODY5WNqGfjZGGrYzROZJBJKnLuvUtdJuIbN+YyMhYKOugU4yvh0CJjiver9vo6fOXbiuEPQo0GN8qMIHppfiiFkoYbM4+j2OG+4H+JHiSRWhf4H7Xsf8UU2rYOb6+UIkKAQPzQZVWW7iho4F/CtKqq4LWpwA31w/i7NA87aLCHIKxl9GaD6Dx1mxQKD1/lwjDU+NEcKLm7Noq9kOPKUULkOUJ8icSHMcQwgjFKfoEpjKLozWH57fJgUN9eerxRB5/WOSJR2q4hfIsrLQOoxNyqN6Qdq+tYyD06ypmxxCwE4whxa/OrjJ8mDaFUGyjiEjS3nVIaeeOLWeMQBXCZASbOQqDFCeZU5PA4o/HlOM2hM3b6OgB+Z4f6Mo/+aeb5ZqrXEePLYaAIWAIGAKGgCGwdhEwAWTtHnvbc0PAEDAEDIE1jkC7k8sXPpfLr/wHeKJ/gxY/w9JqwhsfbGAXGQGugpxu9yADSSKDLKOdCgnSqO8CZW05UwTYQQCiFWQrq8pZYJ2AkKQFDbEeb4yrfVEc9UDuxOgCSWV4qCJbNrdkA5pxPvK/HZHNm8bk4gsrsgkkKmMLeLzSaBrvR8BsvAlHDQG0QaQV5xX642i5PEk4X3ogRhkuS71FSVtl0lHVj+ObYT0MGD+fF5KYJfGt1DeyINgF4Op6cql6LVfhrsIECEdUz2dq90McUI0/V1FxhO8j9n4VQgoBAQ5qZhWQuaTFEIh0dE/EEEy6tAfDjV1Sjz6aSWcuk8nDqezbm8reFxM5iPsjR2DeNJejQwNiCjo04ojkM6rHfRBwqCJnV0eG3AE/mFK8XcuIE55INLvMCG4gHi54a+1woO1OmReC+woIVfe7s/1yCppTAtSVxz9QVKCXXS5F1gk7WfC+BjIcSru0MnM64WewmwD/Naq09FFeXV/vOm7K9aODgIKMih4LRkkJOB/S1y9hWdAdMb+WBUJITbs3yoUCQZHnUoghEYRaZjto6gnJ76J7hfdcdRSgYpz5IST/tdsEYgA7RjhGuC6cPwsXzZCBkMDXaoMGfeIUbA4eMu2YJcs8GRKwKpA5sYjHO1GLO3ZyuK6VLIXQhe2q1ngcYTuFLgWSuZUq7L0wH2xALksD1evj69FtgmyebReFsmV7KOs3uW6SnejqquEQ0LJrGM0gdeSeOHnMiTC04uK+l11NCXJxNLIG2xngcwNkCGlXB8dOeSv1HRzHuAn1jrtX5q+oOMptdeOH4/R8XthZpduPjpkAc5+bFVwWD3vgKrB3cx0xRacIJpQ04blEqyzMyS2Of/7McQTBCOs7elzkpf09mTw2Kx//jQ2yB+f8C7sOyfHj7MqqYr0tjLURiEOYKyCqxdiIhEE5Gc53qtAQYnL8TGFWZMf5DN95v23V+hHMX+xO4kTZUDFPcJ5JBfM5ReAeAtLpDsf5GmLXRRcck3/2L0flIz+yAedL4Rl53u+lbaAhYAgYAoaAIWAInE0ETAA5m2jaugwBQ8AQMAQMgfMcgS54uJf29eRn/8+63P2VPbL3aBdk8TapNWmpArKA5Ck8zeMMLAJJO95oywTCK8hR9UyeQSverYF0KYc6gIUKuw9Y0U23GZLqMLRS8hk0uKAnQDY1GrLzukCuu1nkmpty2Xl9JBdflsv6cWdn5Wq/IXqAaEuRd0ABhBXfgfpqNRF6jedA8pPEDFjmXpDD/LwMBDc7JkjKMbg3A03Eym7mkZBMrlc2L2X3Xof3QqgAkchtVqsiVu0vIM070RH3GO2c1CDMUcJ92n7hPevDSSXOkPgACIfQbSMQL0QOHkhl8nhHHnmiAgEqk6nJTA7sT+TAS7Hs39eXo4ci6SA3I5GL5/dRA7tLIYBEJzsgkL2Sg3Sm2ER7LA8VyizEV5scVqCjgt91AIFZ1fwRPImXskuF+9HvuYySly0kbNUSCcR3QfjzZyV1uS6sM8XKSekiCWM+lJw5J1ycPRgFIf6O9hP9VFfv7+7dTqj/fs7g97Ja3dWsc2xi63T7ZsO5eXJ8XiApRQ8lzZdmkZRnUP9OVrJdeAgN56Oa38L/FmaQlHixKrwUjfhYmf1SNr6jbnweWpWICk7UEf48pxYoO0VOhrP5opiSy9y8x1dpLVasrpgWq1Un0KQIoudxcR0kwA7dNiHyNeggqLnb1CD0aZy/FHXQ5eEx26czPG+X5Hb55fPtkEwj1wQZPxMeMn482XxBIFu2hjKxIUCGSSAXXzUn4+Mt2bzVkw0QSBsY5oitxza0cRRxFrRhd4exVqcnV9k5gzkkg0LH86oyDJVVIYAoi2sA5wU9zxiMjs6o83+ZUkMvbjNnVO59Bps33vM8TNrMUMKxVh2Hx9sJfrS3okKVJX0cFze+fO0ycykp/B1yB9eGTCxP9rwQyq6nm/L4Q3V58BsxLLTacnCyD+g266drygsgZlcWR0AP1mqxfhYOiC1LQICzObu/ICgx44XoQhQWzDs+xmcuU/ieUoXQ21Shv498pFgOykbMy1deNSK//tvr5MILMY++bJp6bV2zS9h4e6shYAgYAoaAIWAInAMETAA5B6DbRxoChoAhYAgYAq83AvsPZfLFL/ny//wPka/cRXsZ2pr4ah+Rg9Dr98EAg3gjwZfBL6laH9J8gkzNzBm27aqoE7aHaJXxoArgte03MSjEVV1pWIEuM0B3RoYgSGxcX5MLLpiQ9euH5cf/2VEQmutk2xZPQ5lZzUr6Ps1mQdaD/KzuKAhoVp670aTNBFjc76xuhyUIoxFY4U0RqwhrJqkZ+oU1FEijMGS3B+zNQNSq4REZ4XN8+AY5tKb5HMany00gKVtFjgUXdlhEETpARma1dynKKiAdqzKLgv05xH60cd8D//joF1HRDQ1k395E9u6L5MhBXyYnK8gCQPU2uWgli7mQQFX/IcVbYzQUXUdw5wxb58GkyT/PEd7zDJkqSeJCtEAnjoCs03OHQkYfBDOzAVS4ccHtStLzgKntGS2eiqXsLCiIeD6a8Xwtuj7YMbKwIl87Q7Df4by1l+vG4O/k0RMQuwzz1u3X7hLXQeN+d9vhs8pf1+u6YsrjwW2lANKJQCRT2ylEnTL/QLsk8LibJ5a2ODHihA5S5idwrU3auIGoLzUXt53sXnIh96zy5+KyK4pOBhKmxbjm+8rOF4q5pZ1V2StQq5Ewd+ty5D8xdH0EDswiAFtBKwaFA9OByuOM7BWKkdw24sfzi1kfTtkohKZiO13jEv9xJ5/fYocYF74X40NFFCrP7nWt6nrt4OFQcZIXu13crMzh2Mc2VbHvjWFYbY32Zd2GRC64qCY7LqrLeggit9yOLiB0Kgyjm4QdJEPoIGnUEQpfc1LhzOGGwOVJO0sousVJT/H2cR6wO2yh2Fhs6MvuBs1/J3vP2X6MQidxV5EZYz7C5MAuMf5eZVBLISOnsDvTLhicXyqKYJ4kva7zpp5LL58MeZhmu49hHcPo1oEVGLq7EnQjtHFZPTIZy9TxtvzufxmVAweOy/PPHZE9L/WQI0Ig16NDZJwRTtIvp5dT7PSg+e9sY3X+rW/x+aMG+0fO/07cRe8czkfq/jwJeJr0esx4KrrQOGZxjQuZu4TV6nmDf67emcmP/F2RH/jBUHZsd3ONLYaAIWAIGAKGgCGwehEwAWT1HlvbM0PAEDAEDIE1jgD/2H/gXpFf/oVIPvkphCjTLgLkVQhiiw0BvRnn4x9UYQdEf3yQXGC31ArI66ECHEG5JLJStcahXQgIMFgD0Uoo7w+qYF3bbMIgAjAHETe+LpArrxRkd+Tyxjcl8oYb0VdwaSSjdbjQd4/ISGNMq5fnZjuS4dAMwxbLC+F5gw4EREW4hWwnOV6S87hjPTwrl3NUnvuoZiZ5P1+5DKKbBGaAddbQmZCBQMr5e6FlqeNZkWGg1bSLLIP2b6mnXhlyfqr1eMiw0O2FPVUAD36S0MzUOHjgCISM43L/N66QaXBgByBuvLinK/v2pHLwIILGp2D/hX0PKi2JoPDltE3hUK1jrIOYVAIcrHK1Ozrf5aQZLVgW8qA+vVWU+Ca+tMoqSPBi2DdAWvPQlEtJspedFjEOIwlxFTxUe6CIApElpMCA52JsLNep+QFk9ujTVOSz8LUQMBxpztsryEJVKnGu4lxmSnYWM9AcBHmVxxR7yOwPil6qYJSEPe4LwURbvDr4TAwMOh2ppRZ5RpLwJBUpTMCyqbRHUtGkCBhhhgQ7b0oLojMdB7SN0uG9oNOFvzvbL3yehs4XggHmq7L5h1E5GqzTdOHzmoOiwsEClVBVIHa2lS1RhRoyv/8cAwu6HAiAtn8UkHGVyEhRcQZzIm/uzEM1epETkgkstBQurss9r+9HSEuFweoYq7ov2n2Ds7QQelRDwa2t63FjyIeFkwfBkjZdaqPEzoSYAhmexHgJ1ZqLa3HB8Ozn6sFqqezU4Hmecs7AMwFwq2IbuhDQqtUcOQmpbFiPrd2aoyK+ivygpkyMe3LLG16UDZtGZMu2EWSVUPxD51QRKu9r20SJ3cmPsBOklm8ZKBBoF48T7kJc7PAHr3ZbBRQosWlt9NiVHUIkxisQq5i9k2KcEK8ABDstvzhq6JqnTVO411mRDzqHLD0dOuwWwXlUbVRhPZdB3OhC0E5kCj5Ye/fUkBtSlUceEbn/WyIPPtCDVd4s8IQAusgycP+WD9rzZM2LCyCY6bWrLmBnXc6JG3MVw+cpiuLcqYwiDyei5RhtJmGRleJ6F7k5LkTRR6XRkx7E7hznBSQsuf2tifyDfxrIu95fh/BnFlnnySCwzTAEDAFDwBAwBM4qAiaAnFU4bWWGgCFgCBgChsDrj4AL2z3xR/shhCr/9L9uyL1f74B8OYZnxlEh30LnQEkCMf/g9d/O8+kT6+B/Y9jckCRTohGkpBK9rOxH+HstRYgxiS8P9hoe7YJosVHDY6zkhWhQBUVJXpWe+GW7BDljePiTNI6noTKBydSOCnJu3qQMjczIJZfX5ZJLx+WnfnSXXLhjs2zfMa5V1poBwDVDdDoX/vol4TZ/DyJPi81hGxOWlfioas9AHKYZyeNRxU1pV4YlM9yX9wVv1a+AgGXFfSENKMnLIGDupFNqytACiUGsxiDpaS7jbGlQuU52UTeAJK+zrulFscxADJpDOMqju7fKMRTJv/hCLs883Zfnn0EOxx5Pjh2tofoXxKVraDjj5fwnIBcnCDVHZJFFyfRFl5UuYK5tfJYqUEIPgHCQSmtoTjZu6WHe8uXqa5py2RUt2Qht5+JN+2Xd2KisX4esEvDPGW3hEEpdpd8QhLaU2RkQ9xjI7mGsURSrQKVyohTmRYhrqilwkoXtl0uf4dTA5KJEhnWudZobhaUMXVNOaNLeDAi8nBaYo0K7I9fZROrb4+t4rwHuJ2zdFg51Jzotr42X61ZyuUQUg3yoq9SP9u7pyEt7Dsnv/MHFsuu54/LsU205chhdajkzi5xlX6PpSyeF6M0uKhD7PJdzzrkUHSFqN2CNmM4y94Jo0P4JYmxh9+UmVXQvQejyIY5p7BNgSyn40c4LAmUF2Pfj5RWoznjifZ3eGFIwBAQU/ymE9ZHp40HE2nbBqOzcKfIHvx/JunUQWNY2TK/T0bCPMQQMAUPAEDAEXh8ETAB5fXC2TzEEDAFDwBAwBJYVgRhkyT339OW//OK0fOZT0zK0bb1MHp2BVQ4Db9eDmGrC5oqBvCmII1Rou1iANbwcAn8PsSGAZzhIJ1rmqJ0OWSqSViCPypBpBr9rjgYIPBL0JLT6PdcZQ+KJFdG036CAwuJ6VhrXIWQElTa8+Y/LTbeKvP3dY3LzLS258GLYzkAbyUHet+jLr7YdzmdfrYxAlFFIWOYC6pcd94Vkf0mcuuJ1VLRjX3KGqTM8mbkJqLYld+5XSKih1hYBzogMV5LTh9LjaHPQmckIfl7QscCHi+p2Zo/0gllnr8T3ADh1oFE5hVXXHoKFG8jbSGX38zFIQpEXnqmAMAwQNi5yDLkcU92Derz6GPcpSEKSh7R1Q4m9slpeMsiibfGhbwKICSCLj5DzG5+lCiA8lWjRBxYeN2Za9NE9Ams5tXxjw9SobNxYw3zmy/aLE9l+UV92XBojo6gumzfhtn0KXRWwYZu3SnT5NJohg7kkhYVaRksw9e1z850PIcQpl+yW4XxYihgUmd38XNqS1ULU7etbKTJAmMWcTbHWYycHA+lZFLCop9HyMtsx8n9opcW5k2Ijbfp4nYjROcJOteo63GMK3b9X5Jkn0R1ybyb3fS2SJx/OZXIaqOGCEqMTRbwYlll8L5pOaEnJSw6EqTzdi2vRMKyf4GGGbiW1dSJKASy+MPX1OrjA4PoWBC29plCK5nspXmeaOYQWtDW8UCTjBSlEvksI0S5BR1+Mg8NcnGarLhlszK6+piv/+Kcb8qEPD8Me7vw+39fwobRdNwQMAUPAEDAEThsBE0BOGyp7oSFgCBgChoAhcL4gQHra/UE+CzLlt34jk//yH4/K3gNNqXjI7si70vOn8fc9CXs8RtskvCWCBYSSMfijP2ba+ZpegI/a7WupLn5gfkOonTIViB9zCToyaANFKxyy81qKTNKf1bYk6dCjoAGroNpAnGQyKy146G/dhuDhTS354A8dkSuv3ghbK5GJCa4dFjIZKngFFjgg6cqEBxJSCapzKQZUiiyOBF0pJGVej+Vk4gc/N8kOarWws4FxFkxKVqrtE9k4Z4+m7S1KNGJsaSh5pDYk9WAa66A1EkQmdHCEyFRgpXeODpIEFd2R7JA+fPMn4fT00m50cjxDkQM/76LAIXLPNxPp9nrI43CVy+o3w1wM7QbxpRXVSod3SXmYGE9MwYal4RjjiIdeFL7zX+B4PY6+fcZaRWCQQJLnU2rJ5mOuCtmVRlGWTXCuTUO6DQ3KcXZjGjTEX9CdUGvg5snOHV3Zur0hl18lsuNykS3bU9mKx7Zd5Mtoi7PgQbXi8zCP6rmt3Q7lHEsderPrDuHHFffaSUHXNtz6clyfmxdJitYzZ8eG/pMqJt1Fl+WdX7nJTn+hdZgLlqddE7tWuMSAjB1vmd9DkxvFiZZMH0OoOubCfXt78ucfraO7LZHnnk5lEtd4JrMEFMg1pJ0ab1sYA5TD2kmF3wosoGBpluUzmAxxLaqOoSMH3TQogGAekGIHccRDFhHnyLi/+Py42s8Ln9aAvFZgEFcRsMVxFeM67DplYhmvbdTOmShpy8jwtPzgRxryT//FOLo2y29eqx0h2z9DwBAwBAwBQ2D1IWACyOo7prZHhoAhYAgYAmsAgfu+LfI//tsh+fOPzSGQFZ4kCIUg31KpgkiHf3kEfoo5vSSpyE+xIpVLAHKfpBGft4VkGiqHPYga9OlXvo2EEm8MrWZmSkM7M0qdRPl+POshhJuE1OhQRS69tCK3vBU+4u8Wufm2RDavnwElVa4nQDUu20JCqSNYnvS9hstXj2n4NAk7Wl5VQlb5VvAYxSkQeLXltWgpj32ZqVASieXjSZeBwNhPVBsztFuzDdSOhaEQqjg4vDSXQAFRxk9tX1BqHPB9+oIAdFIDHR0QOSBuPINujn0vidz9ZZHj04kcOTSH5yLpzmG/E4oasL4BdikGr/KeLFsmO1XEYOj28fHOHg3p9lhZDfyYV8PtSouK8qyPY7fIsvoFEEcen3pZmgA6iEBf7rll6cdvefFZ7v1f6voHHT+/BmslDSRhRxzOf+0a0D45vU9r24rzvzgfOZyKuZHbVoHYTnnDV8IdDL7flrGxUDZvGUPnSFNuui2VbdsDueoakUshkKxHJEYN4ig7N9Qiy6MwUqxb7zG3QDWYz+1oUkjgtpDE5ofT64liNX7k1FMqzEsF6gzfX05bbvsgdagIQgw5nUFS7k+Ix13ApmcQ23N2biDrheR7P6coskGmZnx0hwTyjbs9+eoXRR6+X+TQkY4KyFyvX0H3Iq5PObMvYh4r7DgD3yESVzTf6ISApBZj+quzfDwRInWGO7jC31aF5WWM8cQOHS60aFO7MBqp4eA1Wql0Z9HDmA9JHWOJGWl+dZ+8873D8jd/eKN86PtUc7LFEDAEDAFDwBAwBFYQAiaArKCDZZtqCBgChoAhsLYR6IKn/93fzOV//NKsPLF7BDQIbUlmpQYyKE1h45TBZxzESBbNgRwe0wpU2g25P/IZBguPcbDaJGfWegcIszo0MBlgsBq0AtKIft8UOIhPjxZP7PxIWEGLjgxgWEOHxxCql+nRfsd3RHLdDRPy1rcLOj1A3uG9iB5GaTJC5jlM0zas8FvqINPHw+SlqnQdQXYIDNwlw7E40V3h2H21KNG0aYhY9NR6HZZTCSBO3CA+mqetnGKMziIJ5tAE0ofcRosrVIgH9OCnBRVEN5BwM3Md6Xb78q37JmTP8yKPPNyXp55APsc+T0PJ+yBG0xT5IPkwezbcB9AWh3Y5EOeUv6Q1jqANhEigCp3CBkUOxrVogDe7mJBBwmBx3k4wsRSdHOnnQUxabFk6gf46HJzz+CMGEejLvel2/JaG8KDj5zJiFkwCFDMgOIbFPNnXhg32JdD6Dh1XuOUIXqeNEC2zfG+LXmvmG9lo0USttOiM6OZH9LynbjEGK8ALL/Tl2jfU5PobG7DVErnu+j2wCGzI+MiINJsMKKf4QnLa2V31pYOJAgoCOicCdjhwrlAdhPkffQRdFwJKAdOpOt2WhuKp391D95oKRgzdRsclrzGaZcIbLgphgiD0yjj2YUQyhKUTbja4UZugWCLN47CsxB7nDYSrD6uMsg/dcvfc3ZH7v31Y7v7rrTIFm6YjRzvI86Bl1rBUa3XMzSD2IbTkbZqNMY8q0XnWWY3V1R6Ll5a5uUEC4HIhc36sVxsJeYQKwZ7HiuOV110KVJ2O6zz0IErpdwNcg/K4gmuhOyc2TByVf/Yvx+THf7Iq42u7meb8OKC2FYaAIWAIGAKGwGkgYALIaYBkLzEEDAFDwBAwBM4lAk88LfKffj5Dt0dfZmEJ1GqiWrQ5ITNTIIDhe15lhSLdiUCTkIxWYp/+4fPlsPQFJ4GF5/AHPEURWjit6aVCizBUfaJUGAg6Yg7YkFqjkFFHOIeG0OK3saFURY7b39mA8FGXq98gMgruKkHlbpaxEySC5Qq6OJiRQREK1iMhA78hDiijVXJNYVGxDIIwBzFF6xeawbC9gbZXFD9ofcWcEbWFWcblZATywsdi/0UUFMO4S3310V2EfWE+h6N/+J8vU9O+WlY9/3RVnn0skKceh40VOjwOI7vj4HSgggXtaOid44EEzLVzhKpcLqPDsIZBa1KEbhfud8ZuDiVEXWdCg0KeWu64cHUNQy+6anQ70TFDQlWL1JkGzGfxXop+vCV67NbuMpjgXho+g9a/3MgvVQAZtP1LXf9y7//yr5/jg9kc7pwql6KpALMWOhpwgpYiJul2CiQqqPK/Rl3Pb3gtuesQM5TYfQimX18zPKFiMycUZoFkvF4lmGvwO6eAddVE1m3w5SKEr+9El8iVb0jlqutELrkikAnqBpijmRVEkl8ziLA9vCE5g5HouAZesMAey80JLpjc7cnyZyxhbosgPmDfSKo7S0MWIvBGyzCo4bhop+zMxHUoqFHoxVPIouh0ZrFfG6TSgNhTPYqOkLZEKHAIfGDmD+ksSDF517O53HdXKvd8KZGHvp3IgQPo7NRrCm+cLTl3U1lhrDxumGdzzr/6LFSnNb10cUxg7wZxI4HCn7Atk8jQX43DsopuJATJBzmLS/A7xzJwa7UCGR5BgQTwn5pjx1JH3vuuVP6vfz8ib7q5Xl6+1jSytvOGgCFgCBgChsD5ioAJIOfrkbHtMgQMAUPAEFjTCLR7mXzik135lZ+L5aGH8Ec4qJ2wCvIIFfEpbJLSaLfiU2lMCANhtaKTGRX8o70GwSNlZT6IIVg8MVyWtg5qvaSe4UVg9JpGGD5MlTFpVIdBuoGIihAYL4chJh2Xar0nl617m1x9vcg73idy2ztAvF1G1Eh4gGLroVvDm8FrIZwoYZKh8rnnAuYpYIBdO36kCYuSDFW5IMBw3FIShqjMdVkfNRwLHBMcCwogAQQG512PwFu8J1QBZHELp6UeOo6HkgTmvX4+HitvKcOEOUwoJuBucgriBoS4Jx4W2b2rK/ff3ZBjx0UOHjqO+y70Noo9sPgKIawBklrDeawzE4RtMCTecmaq0KYGhJ8KRxCZtNMFZckUOyK2mpAIpWiy0NrG1TJDaGIHkyMvu0yR14WhABqtrCIJw9q5JMgoWXwZJAAsYH2XCvYyvH8Qgb9o/jO2pySCT7VpgwSAQZ+/DLv8slUudfuWG5/l3v/B61/q+AbDyxByzEUM8+YMpu1sPDdxGw63uvgPihf4j2IE29womHDpCzrdKEzy3OR5S4s67TxkRyKuS5UqxiAuSAj59iCQOkHCBZ3r6Q/rIU+bUCindCjry1CT4kdLRsDd3/ru43LxpXW59saaXH61LxvW5+jC4yxRbCIKBVjRz1sp4pRiKcfO8mcsQeRm8lPM6wHmL9V9ue/ofkNXQULRHb/hSqIdmn0IRWiMwzUFHR8VemMRb86VxIzvjTAfU8VBJxwEds5yjIzygjZeGcrBwzWEqIt8+VPours/lUeffwQCTBWvRYdMsE4qsF/0IMD30XnSiyD+9y8cPIRW9SswpgCgCiDoXHSdl07c184PZK2o7aOOeVXZHRoU6nFhzNOa1Bu8JuFa1IGAj/F+9c4Z+Rc/W5f3v29YNowu7/V7VR8a2zlDwBAwBAwBQ2CZEDABZJmAtdUaAoaAIWAIGAJngsDhQ7Pyyb+8V/7dv3qvHJjsgnKfkWZ9HGRHVdrQNxKmp4aodIX1B6sWSR5ltCaC/YgPUonB3FEXBBMtGyCIePQWZ8YsiWX9G35Imo2GdLqDCLIz2fqV854KrKxIsCURCLx0WpqtKQSWV+XO79giN73Jk9tu24Uw35Y0YC1SId2Eal7aLwVK2LFMGab1DFHF7+rzolZNqD2GqBGj+6BSQ9B3Ya9RUW8TEC00ccHztNqq4X0xPpuCAP3IufB9Kap9/SCVari8vhokfEhiU5BR4gckDx9j1TZFkMefbMrTTybyrXum5eEHUtn/YkOmpprSgS0LYs61U4bUpwoQEDKCGghNNnhokTOYvKSjYpHvVVHp7QQMfpKLMBdExuPz+ROwpMWYDk7axSAsnR1NHUawFN0cKjFRnIE1TO7aQpz9jYaw4zhyNewYodBC9pSklaBMfNFl0Phf2QLIoAr3ks87FURLFRiWeyZY6vYtNz7Lvf+D17+08V2tt53FnHZZOaqeZ6+HiwnP26wPgUOJfXeekOzX85K/IpNCSNZTAGHnlgoZtIHifOPsAGsUQ/A8zlp3WaKEEvLzYBEFsh/Ksc4rPhVPnM5Znz587PRwdkQhOkmYMVJDp8jwcEc2bevINW/w5Oa3DMsVVw7Jm2/pzVsaaZZR0QHC/WHHWAUWiMu5RMk05ituawuCt/ssWgTyesHPjrD1fc5n2Cd2D7IXMaICgu2jKJy1IZEgz4uRS+pBqNlLwISHFTaC4nH9uIbgGg9NBJcRYg5xBM8nmCMffnirfOsbIp//xDF54D4PIvWoy7LCyxi+zkyqtbx4OA60BOU8wu5Ldi9Vq048j4AvpCJYXvK6jZ8iXMsgAtbrKFRg7xHtsSpUpiBiBcwIgXUjcluiHq3fWjLUCOXv//C98hP/+Ga59OpzHEazlg+y7bshYAgYAoaAIfAKBEwAsSFhCBgChoAhYAicEwScxUi5fPNBkZ//90fkc58JpDuDfAVlPk69DCIAz8kuncUPDWgXxepflBmrv7uj3fSepAQkAk2QoOmXEukkmcjBMSAWLHytAYEIAkNKcoPdA2DdKDykIJxSdCXQiuXy7U1545t9ufV2VBQjxPxaWK0w5yPuT8KPHQJHsSzslDh7uzhTrKqoetbgXwaiO4uSOXRMUJxwvQ1unLi6Xyck9PtzUmGFsw6TQogg+0UBQiuo8RiINYo0CYk2kIsVihSM0AXJGEI4i6Qpx46NyL59gTyD7o77H8Dt28flhReOy/4XLjmn4496UrksHOvzP5NkXWSpCHJwyLaC2GKwvHPEAnao3mXWSL8IJC6AdQypgqxsLQTG2rydFklHWqBkwFTHIdbZC+nxz9fzd0g9OBY6TkCuagg8yLET6+PLQJJBmCltg+AshoXtLC5UnsfWhb7z4wvyughM8FjZXnS+cIzouvDxaumjW4ugaVgCUfCct9iRosJbX6CsqXtORTtW7E+QL9X1svg5iZGpANKPePnsYoLYV8W21UECkgisQKTTTjJWseO2fn2khGCjgY4zCl88V4kPxyzOtaU6kDEPurQsKg8Nbc2YrRBFkRw+DCJeCXXgDJKdYmIfJHm/xxwKkJTsvkIlveYd9SlaVlX45e/dDjsPcP6xW4iqHfJiKNapoVIxDNIcHWJ6pmH9SKv2YIXj83XF88iedlZO+GwVCZRYL7Am6c9jp0t5LNlJQbHOHb+823XnNtbJc77cVxcADoIcFjz6bsVhARj6KITCtKPSAfsHOCN42hp1opNLYJdUjk8nRJSDxamKNRxPEr/M1OAsqtOngu5CoJNXCIivvt4sTWApwDnju0EdSBMXPiUX7hiRG66fkBtvrMtVV4rsuKgnGzfBQhLB7FHcAAYYu0Cw00EXBcYNbQ8ruOkhq424c0W7VHBgefHgeKHIrdIvBCJFn10dnJshWuj8zDkWZDrGIuca2v4pnhAleO6y88RnV81ZtDhcGHZeAur7zFBq4HwZkpf2ijyIAPWvfqkvd331mDz7dAfdMpdKm3kq+K+BjJUU47LfncIgwDwxxJAQTA64uATcB+ZgoYCC5zcNI0OKYDlyrDCJ5bq/kG+wTyneG2dtnAucnDaf8bFdFW/UE2pW3npbV/7t/z0u77idxQCrYs9sJwwBQ8AQMAQMgRWLgAkgK/bQ2YYbAoaAIWAIrHQEOp1c/uSjffnt/57Kt1FlP0eypTonYbMj6fRVi+7eahdAhBYqJJtJqOJGgolVxFpkDD4qBYnFSlp2SyQgckiKalUr7KTo7Z2kz6OicwMCchEWDzuxVKZlYrgnO6+twUd+VL7vh+bkkotH5cKLQBOhsNYDaVOhAMHwbIgPpIi5LCTaBpFur2U8xikIWOwPO3VCzQpxghdJyRjkc1glrVbsN7elcOCgXQq3LgyQgUHHKDZbsOEBC8UQktq8T9NJ8HW06Grg5xDWJ+C0AOnkcQSVT7flj//HkOzfH8nTzx6SF1+akZk+g4bXg8gfY7yGwN78nI4/EvMnFT7KrRoggDjRyIHmiEoKAKoMaadJFV76jsAmoe8sfrR7RAUQvgzHpBAnfM0gcdsTFFXsEYljZcOdPKcks1Mv3Pv9OX2ex1c9+RnkDlFzPqcEL0vxHtqipciEIdnqQ6QKQLRqM1HkPPq5Tdr9guddugL3xcXOhyBja/UQBGaAwGjeI4UGjTEcA63GMyiiryBAGnH1o00ZHWuiUr6C17kQ5PrYfogXdQ2apohRq/u4x/sQTdBokgd3FdI8x1iMT36dkDo3GFSno7Osim4dVq8TBWYD83E9XynQLD58Bj5Lirik2J0k6NCluMHzg0XYDk933ui5gEMSR8yUgVCS4Dm8CTqDHD8+LT10xVGs6HZ6MjMzh/n1CswZ6DTCOTEznck0zgmeF502yHF0ex2bvkQtA/v4nG4nweOxWt30exAUsWFOeOV/PEddvhL3vbRgw4ykhLEbY07UcIKNm1PCoKVDxnVYOBuk+Q4mtZkaLjAq9p5jTccbq/9zacK6h8KVZjLreHP4UKRzK6WgVc5fzN5wGTvl9mVB17lZcT5lfgdwpFUVV8TtZTTF4sv5LYDUMWapcSaYZ9H/ICPI07hga1MuvmSjbN5UkQ/92DHZtGFCtmxBntMYLrtOPwJ+GBtJX6JOqzhmTth04nQhXlCEDI/jtSD/0YmWw25SNSZ3xqrI3KhCLCs1Wp1TMK9DeE+Q8cHj3GpsHATwaT9/snkyRgtdUMM4Q2cIe+1wNssUXM1mphmALvLbv3FEHnuwjZuHzr5xCDUQfHjd8NjZR0HMFRAIu3GwVOtYF3KrkrQL8agDgXhY15tnPP8hJGH8UB9y4xvnTG/Q+Djt3VuRLxzeNCedKfRK9olORa68SORHftKXn/iHmItHTQlZkQfVNtoQMAQMAUNgxSNgAsiKP4S2A4aAIWAIGAIrCQESJW0QaT//byP5yhf3y0MPoHI72w5CbER6dO9hbwOIyH538Qr3lbTPZ7at6NLwUEUbgsVCjgmzW5mXgdp8V21Lgo/EP8JhGSIegjgGJwgSizZJrPAFwYiq+JFGJFfDhuId727K294psvO6joxvmJMGA3mVMiQhlaEiluGyQ7C3QLj3sT4sVUoC8sTWn00BhB9NAjOmvQn2SgOCQayVNlStSgv7UZCnrBpndXHJBJOoC46rM0oKAgreZ3g/yUs16GCPB/ZlRA4cjuQ5hJI/+3hVnnywIo+iw+PZJ3I5BFa4hYr4hB0JKgqQtKa9DbslMALBJmcQThZblluAY6X8qz6j7IzQDVvQInLSDWU3BBdHHDty2hFPHEsVsNgusJlEu3N+d4Q2yGD8G4UQqMjmqf8WmWqnMulD+CdBgHEIJaGirSq053JCRQDWk7kD7XbRlcROAL6X9jbEmscZ72t2h4vPZHE5En5gmVarYxxCiAhRnX/VNZNSg8AwNBLI2ERFxtdX9H54BJZpIHc3btun1eROAMH6WhUIGBRAmJPiyTqQlW7hPcd5maviyNhej50wvHEHWcXO54ssB/yUx7DMKfe/IN3duhRBnDYAUVtICjKPghCJd9WD2Iq1RJJvocA1T/7zowuCPwSeyjDzvCiM1dyuqdDhVYi3E6gSsPm0/wkCZitgbkW1f9g4Mi9AahcI2V/dZieodPymCh19FLN3uxBcVABBVgMEEAosh/au1+fmQCpPHYNgciTCfSxzMxBJoDY++8w6iC6ptGcTac/RRgc5N7SEc/0a0mlOuWBlCJ4KGraN9lKaf4GHavCIKi3qyowetaJSWyoIJiDeOVdQGNOFtnzcfLWHi6XujTqo5ke3e5lmdWBJKrDrKThqPQ+cEsMVuBcKlLCXLUs8nq9Y21J/HTQX57CFrELJpY0Uj66KY7CPZFqDkyx9GQapv/2iGAHrsVxzYyrX3pDL1Tc25YJNNQgGu3C1GcJoGMEra67DB8crh9WR70H8S8bK4VUAW9jv8ehiPPZgZVguPuYIZqD4uM2jeBbhPNlcHFOA8PuSoQuBGSoCwdKNE9posTNlPUK8fXnq0UC+9sVcvvLZVB57KJMZPMbtp7CmImRxKvNa4brHirGGfQqRk8FrbgzBKIX9E4dOgNYodoa122tbABGMEVqZQYNWDamDjBd8s5ArLwnQcTok//6X6rJu/Ynpc6nng73fEDAEDAFDwBAwBAYjYALIYIzsFYaAIWAIGAKGwFlB4IU9Iv/5P83J7/3WJKoxt4EvAIOGP5RrdeZAgJwDEYfs1iL0dG0TCFWQuLkPYtlDRS7sjLSiWckXCB4gX/xwI/gY0Ne0yILXeshsDfrM65GCF/zbI3nTbVV5z3eLXHdTJqONwyp41AXWVqjYVb5XBYW+WkR5YHICdFWQAGXld4Bq/HIZRLa91sGhhBVtcLRqmKQShJ5iy8uUDK9LghcvCLGhulOgqPFQr0syNZUGqvq9Cp6j/RBeMA3hZvfuSJ58clb2vdSRL/zJJbAJEjlydA5ikKvUhRMQSFGIRSS9tUIaYgezQLAhIUk62ruQPAbh3wPBv9iy3ALIfCdGuREvEz8I3wCLOKcHzd/KamyOGUUM5F0xVPArA+y7ICjZwQARA+/tpxsdAY0XaUAus3fIgs6/CSHLsEYiyeVBUaGQxU4TuvnXICTF6MAZHq7LxPqGjE5AWkOB9ciYQMQAtYwujJ1XPgPhoorq84as29CSiXWoDB73XYcGhvjQAn3H6TYvFzGyxBHUFM3U0gpjiOPI9U2A9p5FG4cueA775DoHmA1U7IGHDyoPMTCJGcIM4pzHlfpFrYkNJnzlaTA/HIo6d4wp1X6KpgRCRBGlrJJfqsOPunkVn79Q/yiHQ+rTzqs423lwOW4XDNnu3LQ7NrQgApurgdioytftJReM8Oj5Y6kdPkX3gx5irA+5EtoNUYgoObvP1LfMnbdeiDlJRwffx8dhB7Sg7WW2aDaC45508dKpYyJHD+dy9EgboklfHnxkHUhiPD6Zyew0ZrgZT2amMjl2tKvPz8WwQSzEEn6Ks1riv7Ss4hgddkIIt13nQ0h3Ohe4Y1avHMXxhPWSBmjTsgidCpohUVitccNUeCmEdj2sbl5yGJUTZIn4WWTsy1Uu4X7QnFyBXZsKR9jsVLOVgAxFcnREsAOqgXOs3WZHD7OKMG7xPIXHsdFhmZgI5fs+MivbdzTkmutCufQyJArhdGHOkMdxAuji7nEV3dkhpXOL4kcRzY2FtMJUD4rJOKd4vLQTjGx4MX4KK7QlQPCqty6ckx0+PMbsRKJSjo/GdVJiNwYQIQa7Kr6ii+sBZ66WvPgCMkP+SuTuL3Tl/nsrMjuHbim0SfGqWak19dLbp3DPf7ib6AaBlxt+xnwKLGjpliLnJNM5FhPdWl48nPBqrwcRroZjj2sL9c48aapuXPGfkPd/53b51z87LG94w4mpeC1DZvtuCBgChoAhYAgsNwImgCw3wrZ+Q8AQMAQMgTWEgKsjX7iQR7r7ayK/+HO5fPkLIFxAh9CKJirsIlhU2euAREjoOUQioYHQ8wbsis4vwun1P4g9JS9DeJOovz0XVt/T4gm/9jozqKwc0sp70jgbG11501tTed8HhuSNtzbk6lum3bEACeGDrA1A/vggQn0N0U61ctWD9zlJYeIeweuG9HUVRA/JdUd9n73llYJBBGuWCoQIkm/8fIYBxwgYzyDO0DSj1aR/C8SYFFkU3HW6ZIH0BV2KWxs06HZ5/rlYvnVvBLLKkycfrcqLuz05fARkKval3mwBI5K4tGoieQXLrIIdpV97FoJ9ZSuEikb4TAaVkydjZwTNTQYJDK8QJM4eUsWaSiuqU6zY5aGcelFxsaxop6hBwpE3EqEQDeIKOly4jyQ0NQaBahRLmF1IfRrBNIbZG7S9UVoZhCqLqvEc8z4a9VjG11Vly3Zftl4gsumCXDZvS9E5FMr4GH4HYUo7qeFRkNHQInj8ggpyNWopaUIMQViOcd3z4gbnDmdzxdEQ0H6GBDwJ06KrgQR82QVQC103w3xGBPAqLZf4eGWInVGleuGyCtzvjqXPIXBpV4ymgS8UW93zcbEtJ8atI5RP/FdaQPHdbsw4Kc6dN13aei1hafgnOhDc+hcIkipluvnRPeN+Ljt4+DP6YPSREiR2bbgcFuZeIMsA9kDuOW4vSX+8fkHXSY7jT/yVSObjr5iOI7YU8J20Q0IHj1okMd2bW4afE8zjbpsLvHXcuZ9dzxEEJ2xjnICMZrdaglwanK6zMyDmIZjsRWdJF6focTSqHNyL30FO790lcng/uk7wmkOTCMDGXJYwm0bPV+ybjgGMHwaE19Zpc4l2lDhAcOPnOwGlBismFQh0jLGjie9b0LmDDpPzmZYdJICUalQh12FfnFgM7zvNuMkoMGvHEjuqKnoexdqCiZkFr8miNroCQxkbDmXrVgiW16Zy69tDeesdvlwJd8og2IPVsUNkDO/B60lu84gGcxhKkRybbWlmTohOpRCB2bRX5DUl52vZPRY6gbFcBu7Py149+BeKFyHGY5XCPgVvHlud/4shqdeTLsbQjHTQqeShY6iBawZnim58VPbvrcj93+jKZ/4yk298tSZ7D46piaCPMeQhnybLGKqOIcVrMk8RrJdNYLTNcnPBoA69wfuwkl9RHzoELHjNxTyAuSVXwZaDhCJsA4LbEXTZsSOsLldeXJef/fci3/MhDE8eF1sMAUPAEDAEDAFDYFkQMAFkWWC1lRoChoAhYAisJQRYxe8I8xOkOTMU/vpTqfzHn03lkcdQeQoypQFXpR4UkW6b5CDZCPxBjHJAEg85Hu/Bn57E89BQXWZnF5KSawnNYl+9IyAWW+pFrq4uqGbWCvPiP0gWsnV9ii6PTN79XQ15+52BXIJK3YrXk140A0JqAgJDjowCRtMWFfC0iwLhyKyQBJkgavcEspDV4ZVaA59HIgz2R7DMYbbBqZbS0/+1HJVXBtXGIMJYOeyBhKKgkcK2i6RR6Dfwb0MidiSoEBNgW2tyBN0czz4psCmJZe/urvzp744gB6EjXdwYsMvyXC+kb70L3+7D+oQB8CS+AljBsPqY+SKO6McLGuyqKUh/5WXdCM5BACqNm4C5P5fLAgHkpOTggAyQWhNdPSS1sW8ZBDDhDTvOKmXuJxzatXKetl8BlQ1mcOC+it+r6A7ZeSnozRFfNm32ZPP2XLZemMuWbZ5s2OKpqHHZTkf+lTQfxyN6c7RnQCPN2yDZOYZQce42AmQ1vPM55rSCvz7myGrqcUU+A3MYeOOWqi5XLiX5/jIS3pHprmL/1WJpdFL9rniPHm2XEVGKCyTNX5Yl4CEX4MTL5z9K9RIsCToIyuNCYcktTgAhrf6Kt57BSCIObr+4ba7b4USWhrMeO9HxsPADCEe/3XNdH4V46uykcFyK7U/nlQG+s+yCOIFjbeEBKO2hijwP7ZLJyw6bQmcjlgum7ASB4twOZ23nunOY/cC8F92PFAoHlgD5PwHFOB1JJKlxNUEGSafObh6OVZKkPKeLLhM9ZiLP7YrQOZJBEEll/0u+HHgphC1XiA4TD7ZbIg89gtp/XFN4yzSUHec/SWoq8hh0TayTwkkZ5M3oIwoDUIl1++Leq/dPx8tyC59nMFJO9pZq3XX4OEGIMnMx1/FBFbWAOY+rwursBzlqOb5pDRdNudHno1PIZ/ch5ucQ1fyN6ii6a+ry/g8lsuPSUG54k8hV10PwhEhS9ZD8gtem6NCjqMKOEWYP4Yri5tW0gXUM4+OAfSmGFefuaxVABl2DdCjyJOSuapcfs3F47J2FmkAAr1YwkWGftEsFdlm06YrjunYsNcen9M1dbPeBA4E8/EAgd30+xy2TZ55iV9kwrjv85uMmKuYc8fzS8UQlRMfs2l0CxYKjDoUYPNbIixF0DPJ6QBEpzBgnD5T4lQRdNm1YiG0aDuT/8wtN+VsfQcfRy/Wx4qx3SNtiCBgChoAhYAgYAmeGgAkgZ4abvcsQMAQMAUPAEDgpAnteEvnkXx+R//c/3yC9+BAI9ikl8iWBZZNWEoOYqU9JJd0Egr6uFiURk6z5xzC8b2hX02cpMCiqxZfV/YdwdRje5QyY7UOUANlagxXW2Hhb1m9GhsdEIn/3JzbJxZePyc5rAhkHjwP3cokRVhzIsNRZRonqW0coMieDnQ0gZlixCpKPFkfzBf+kFJRxdhxDRkaaBLUGk796KQnAMyGsFoogCar5NTfbR6UuSFLnVA+bKghnzBZIxlLkd8zJvV9pyzfuRlj5o3U5uK+FCvEG7JXwWlqEaYaF62BRK6R5CxYQftgfcu/kKxO1JAExTwJYq9TdosISCULHwmNbcCsJdQpF53A5Qapzk05s83yOR1nZfoptzGG8zi6ACrs4cnTOwLu/CiKqhZyMRq0qmy5NMY4qcsH2ULZfKLKNtwtS2bw1KKyqQFIx0JudWvrxFN/YSeK2pZPgvNajVhLXkD60ycJ1bfgQoFyHBwPQ2dVDkp0dJ0VXAe3LKJeQkyytjFQ8KKycKgf1eRKL7n1cR9Gxgp/YJeIWR96rFdKC3I1Yba/K5eXiBsdLFXZvp+KyXSMMBmGxuB6LE+OB2winGyxlV8iCzyk6NUrx4kyHEDsSKF5QUFFquhBBylwMWo3pfmu1+YktLX/q43xX/LV5w/Vc8NVlhwqzhMrlZDPpib0tcaQAu0BAIqHJRYUSbgPn8PJnvm5Cn2b+iHZVocOKQdEV2Cw5hZGbc6JzhucxrYrUhgzrS0HQa8eS6ls8Lwv7siJQuxKsd+vH3JjqeMM4K8Ymt+bwQcyIU6kcOpDKvn2B7NsTyEsvZrJvb4JQ+Fj2PRUiqBrEK/JNYkWojkaGKjoCnCxSgShTjo9SJ53vNuJun0R0W3isz7VQwq4LPa56vhVbVhw+nRNV7HCB77RI02VeHcP5ocJloZUQEcwnOt8WqiBSNFQwrddiWb8hlSuuzuUtb2vKbXcMyxXX4FqOz2LnF9wtVQjJ0HGDqAxw4YjE5nxAgWuB+DEIz4XY6m4VB2fQ+3T/ynNSO37cvgbMGMP/HLEcewEuitQUcxQQZLDFiufGVRhBK5pUWxTQQ2FRx769KcZWW37zvyXy/PPH5dmnZmV6dhiCz1apNhvS7ke4Dh/HWs9eyPsr930l/M7zPGHRRkYhDvMYOsJ47U0ziOAUP2lBqFOSK5zx/AjnHLrC0PWZpk352Z9py0d+bFwuuWgl7K1toyFgCBgChoAhsDIQMAFkZRwn20pDwBAwBAyB8xyBvXtz+S+/clw+9juomJxsSdqaUgLfRzV/AKIlTlBWGYFUDJqwuBqWlA5Euk+sQnWkBCv5HcHiqn0XX1a3ACL+lFYt11EiuRWxHde+QRBk7su7vqMqV6L6HuYSgIfEVBekgbPbQf8EsHY5HlQAcoRmJCAVqWX4MH4nyhHeo4ITPbBIYKMNg27tTgOJtXrf5Si8qgRTP+N0iaeFx26h8FH+nAX7CuoWolc2Ju2pujyPDo9v33tUnn78sPz5X10NchK9ISjH7eM/YuGHDVLXjuyGIKQWTuz4QDeJqjzO40rpcdJeVZCY1IJ6CG5m9TmpFg1aZ7eDbiDJZdL6uGe3BLCgJZI2TvQXlLOfg3PPkb+vFj7KhzTCYJFl59Wzsn5dHfZUgWzbnsjWbX258BKRSy9poVobWRvhcRVCahoej5WxA4dqpJ6PsCaKqwWBjuddAweEFOJDzMmqOy9/LrqVZceFNngA44YbRQkq7l21tiP0SxupuH3MdR4xkKCwTtKVsUsAldpJ5gh09d1CZTmzaty9E7xCf50bj8URZ4V5aY/F+9rLCOpX92OUnRxuJ9z+qICiK6QYBhG2fE63qzgW5bBAp9L8zpeHqXgvA7W9okNj8aN06meZd6PNG2UjlhvaDmxiHZ8QaObTvAtyV9cagn1eOEWC5CahqwIKjnkOy6nFOPy4Ug6w8pzih+vBdYdJQ66pMDpxSnJmK/De7VMAqzq1GNPxdeJ9VLyITxaMFeuhOOtEMG4bSVLud1CS8guPAd9R7hN2n6e7dsbhXHEZJwue9w6VmwosaPWnnkeYD2EOhw6TBBZMh2Cn9fzzsezZlcPyqApyW3CPrJKjsTz6sLOFWnjT6YWHQcfz4tefcy2AsBvBbTvN0tgFSAnP3XxsO8/0EJBo0H1M+0l0f2Gy5NwX094s4Zzo+rn0QY5FFa4oFtPKiMUKkAUCCFYQNzLMHbz+1EBs1yCefOf3Pi5XXLFe3vSWjcgRQefYZlyzKujw5FzO3oDUXV90PjiDLpDB16Hy2wWvBPyPvRq8+rk5rgER3XVtUKAtuqlwzaT9om4O365FATEupTgZtXiD1x6qJICnMgNbrCrEeU++8OlIvg6RfhdEtiSFGFJHltlaD0H30bKZ0UaO30cgnod9jBUcB+Ceo7igNtxCJzAFkkCqDSe047TU+Z32fN2pGN8cO/Ld3x/Lz/zf43Lt1Wu7o8bNPLYYAoaAIWAIGAJLQ8AEkKXhZ+82BAwBQ8AQWJMIOCaOhNDX7snlF39hSr70OVhbgdSo1EGcgvPqz51bAnm5DwtJJEUBFaJZmVjMandaOOGP+aQ7C76EhAleRbISj4VVVDWDwI8jlsfizapbBKiiJQeMDIxuFzYhIIXx5ERjn9z29nH54A815a3vYsbCLCpnScoCX9rPqNBx5ssggo7B1ko4kxwHwUgiDMZYAncTzcOuKaFB4QTEEh7UJA0NsudbEuzjbgTkkuQawutBXjCAl8HjqK7twXc9y7bJ889m8vWvzcrXvtqThx/MZc/eurQ7qAwFMUXXnMWWQds/CJlBBGYI4ouLi17mf647wQexrbnLUPCUHMTRcsZHTjjRins23tDynASkBmeA6AkoVjGRubiRGFKmjQGxsAGiFRB+U7chZpGQdyT3zxuzW1jlrlvkKrubQSJj63y5ANkb2y+JZMclXbn08gz3FVm3sSI7L6vPk4uOZHQfV97YUbDYQvLaFkNgpSLgrNZOvZTdD66r4dW3XXs8OY6A9pd2JbLrBV9eeLYiu5/1ZdeuWI4dSWQWc73mhmjHHH2joCbQQkvPUpy0rHwnaV4GRPCsVTGnuNeAaEeml008lCdoHKVh7giZZ0eMCkPcPlpIMa9ILeIg2sLOkJZNnJt7SU8FX+ZFcdqmGCEp59HlWwbNn9othH2rNvroKuvJtTd5uJ415Jbba3IxrBq3DB3klQ/idx3NirimAUeKI14IMQbdV1Fvq3YrqjYBUjyn6KJB6hTUfEF+u+ZfMewdegMeh7Df7RE9XGcgTvJLSLGc7FoxaPsHIZdFyMyibVbIfqGmTB6tyX1fQ/frxw/KvV87KM/tvgFXRgiO6GwI6hTefBQe4IIPwchvhpL1RovJHiAxnoXzO8VJXB9SdOslsNji2Alw3WBXClXCnBaWvP5jlKTaPrl6l2AYAkoyjKyaqjSQH3LLrbn8H/+qLu95Ly0aV+9+254ZAoaAIWAIGALLiYAJIMuJrq3bEDAEDAFDYNUi8Ju/1ZG/+LMX5a4vzCG8+hJUPa4TZqj2kT+B+FrcVrsFBCpeQXrRvokLLWfAiCk5QzomaLW1GyMHkx33yGiRUCdzzuwFkGNBHYIBSCxUUPfb7MFIZdumSN76zlBuektFPvD+igyBIxkdQ44HyLAsm4PQQC69BSEE4bOomlzOJUKIrKt6BelCYp/ZpRA9mPNAX/dkbqPUwOGrbQgqNVkRTnIuieogr7DtQ6gyV0spVt0GqDIO5cUXRL71jVieePiIfPJP1yN8Npc5NHLM9hjZ7exzvHqCPBKIQTNoe1lkWW4BpHSDKW1fclrv4OaIM5CN8DMnDhmOJ7twWMkqCHyVjNZtOchI2i4xwBtCoXJVrruEBfGqLWB3S3spWtOnrEqHzQzfSzGF5Bmc+HH8I9m0JZKLLvHlssursuPiloaP3/Yu+PFDb2rh42psysBmheiSYLoL15HFrkOhrLAuRRD3mKtiX2xZKkG4nGPT1m0IDELgdMb3KzvTSiFEz9YKr2Go5Mf5G2cQOdHdQvG3Q4s+nKZPfDNFp0hfXtzVVyF3zwuB7N9XgThSlS4CaLyANo7soqD4yHmUeTsncl1iWIO5E/TEnELBI4cQoKIHOvBKsbJw9nKvp66Ac5fZTaF28VGQLrp0ik6GXMXbEwLAIKzO5PlB80NtlJZXkMcJoyo8ECrCWIaaqPCH/dUHvjuWa67fILe9oy47r4aMTFKbnWNqk4UOAG+/2vVVsE/Mi8oxn/F6ynmZdlwC4aEPoSeLEWhfga0W1XVer/BYCgE+aBQdWq/YucGdI6eJBraTNngZ59wq5nl0h/CQTk0jXwlfgR54tCf3fLknn/9EJs8/B3s1iD2VOntxkJOCCgINoo84EdOSEvvJ6yv7VHAsUwpr7HjjhUHlbio83HdcU+e7kla3ACLs4PLRTRRAyKNNan5QmuEheed7x+R7v2+r/NjfRbfS4k1Yp3kg7WWGgCFgCBgChsDaQcAEkLVzrG1PDQFDwBAwBJaIAF2G/vSPRP7NPzkk+2bqyOogrQFCnuHFdF0CyZ/502p3kHSQirqKlwBBnuwGUHqHhAV9XBCgS/sG+l+32QGj1cHUOirIHEDVJl4Ci3sQXPBORyVoAnGkgaDy69+YyHf/AOytvtuXS66gyVMC+qqtlb5AFAQAiHMQLBXkFjBTwS3LK4CQdCBxr85SWn0bYX+RHKAFuCDoO6jFBZHF7oYYlhYJCCoP9jUUSkjqkYI7cMSXx+8X5Hgkcu9Xu/LUI/Dl77Sw5SEED1TCstNDq1zd7pDcIbFHD/YsHpQBs8yDyz92ol1CsxRol+LyK3iL+rQAAsnGMOFyoUgSzOJ9YP26UK/gyRMiUJwmWwlsZjIcfJJc7CWpybi+K4dVUOBNS2u4J1u3D8nll21E2Lgvt7yzDfGjIVu3+LJ5C0Jh8XJ3xClwdKUDgMOwilwPl6+hOQtgaDV/g31GCwSykxFFRh4t8/ix1Z/XCJxMIFn4WIRTmHORirJoYGN3Bc9W9BkwoQR9bSSg8YSGiUMYgd5xCJztwYPoEJlqyxe+MCZHD+foHjkGi60ZhLNjLs+H8I51GvzcyyaLvBGyuJxbWuDCnU2hTrr+cbLrWD8nXNr/FNZz5bSPzkPOw2r3p21j2kumnSAZLawE88+5XKov4tNb2OpRbBfsstgIR6GXOrLbG1wBZlHNP4Mw9RSdIU15+ztH5YY3V2TLdpFhzQ7Ba5AZEfcPAbOOtBhanq6TCN89wibmUQpAeFFM8RiiB+dlzom0/1rQALJMKLiCBkIfM4eGIg9s45BggWMAkUMtJOty+JAnX/uiyGf+TLRD5PAhPtuDaNNAUQDTR9A9iQsgs6gofqlQVkOPB64h7nsFro8QftgNw4X2lZmqSs5CbLUutQa7foAvrPr4vcld1Xh2QODCbVMzkp/9xQn50R/HVZjdtLYYAoaAIWAIGAKGwEAETAAZCJG9wBAwBAwBQ2CtI9BGpf6v/9dE/vsvJ7LvACv7MxA48GieAKEDDmJ6Ct0CIHhDWD3QXTzuoQxSEDiwipeyApYUhgeLBu43qQ2tvgUr0hrbKj1w4SQx6hBFyNWk6YzmdVDEuPX6Ebnz/YF89w+KXM7QWJL+pIUQAkoloAd1ycPraIoCJy0lzbT3IIN0kLTRfbFuWdHtRehggWhTQTCwLqw8BRERIceFRH69OizdPoQObGtjBDuH/9vgZR55CNXRj83JX//FkLywa052v3AU+wICDERYCNKHRA73ZzqBxYXuLzM8mDOBvaM6pL5gFI4W7wBZ+s4PqKAFCaV8C28aYaCl1/ihyEYIMebV8Yb+JdwaWK9AjAh8WLqAmOx0cZzpgMPshShSq7AGsBwfHhLYn8tNt01D3BiRy3Z6uIlsvQix0djlxnAXYwHWKgiz5+Lsb5BhAoKP2Rg5MGKFeFjb6CrEqbNpAThzMVzIvW6X0+ZOupxOhsHS8bU1GALnLwIDzwFOQeUUwYm3EB4YTcLC/KoKJCS7Wc0PeraGJ5Skdhk1XZD/FJAppEweFXlpN/JGnhF54fkpCCNzct/nLpBZiCbT7QSdDDi3MddnENQjKgS0doKVpJsA+NnOzosmUex40OmRIqsuPNEhoGDu0WbEYj7gahZbBnXILPnIVdkJiu4GCjgq5IDQppUTOgVzzG9+eAGuiRRvmdGEfclncU1LkVXUko2bR+X2tx2QW27bKre/PZCJMdXUJUIKeb0CbKA59ecgyKOLMod9VpKG6BqE/gDIEoA+h3yhsZHlvT62e8/jmjyM+dYJHcyvSBDcQ4tHWnbVcL3LcUxViMFOclQ8/7TIFz8hcveX2nLXZ1vSR+5Sik6PANaYMV7LbBoJ0SEzBCuzmR7EInYR8p3It8HO+drhg3FCIQkZLat7mdHOGBZVqLgFkaiGrp4UokjcxbWUSMeejKPT8if+oS8//W+qMjGxuhGxvTMEDAFDwBAwBJaKgAkgS0XQ3m8IGAKGgCGwChEgEV2RA4di+f3/J5Lf+81Ennqe9h0tqcGRgBYgSRNEeB9/7IPc1YXV7mUgNQiPJF1aRsX5DmoA24uUHhgaBox0jBrEAgQPa5Urb+R84OeR4MaKRfY87NwJ648fHJP3fNeI3PKmSTwGmxNYqyTIBAnh9R0iDL4PH7G56Z5MgASiFVK5ZCTSseIUBDitUprN5fV4T+VJkDY1kA8j4K6wLSDYKMIE6FyhSME+DVqevbQnlwe/6ctdnw/km3ez4jmTWZJBGnKCKt16TxpD9MpPpDtHBYW+WSD3kWHhiDGa1nP8UCRihwmSNUD4zc2d47JOHkguFD3ozY7NDMAwMq9bO0BSdoXQdspVNTMHhYQnq1SZFVIFIbp+vS8Xw7rq0isTueKqSK6+zpedV9XR4cHdPaLJIi6YmPkfrrMnwfFlCHEYo3K6EDRIAmnQNckwhpVT8SDhWoyPHBvAhzx2fzDxXltqTm4Bc76fV7Z9hsD5gEAeIYODkoO2LrAw3ymh2mGB8zBLacGD7i7tCnMtbBEsEHu9HjojY2kOwfgP52GFJC7Obxrb8TXODAoCSX8Y3QCJPPdsX557OsStihuyRp5P0C2CK0abcy/r3fFZ3A52oWEO5hzDDsLaRB/zBEQFppijk5AZQRmtogrlw/MWP/+XWwAJK5zz2QTpLAO5sIqfc2aAuQzyhVNv/TlgCztJDc5qwDaLgjhEAJnEHBnKlo0tedOb6/L2d4vc8tZcLr2iLyPA1sf1lAHbKezJurDa4nFglhZ6cbDuWannJzpQB9l1ncl4YyFA2Q3IQoGFfkzc2/bkHMRsCECVvnQg8MQxrp+1UXxPcMLWk09l8rm/mpWP/0Ekjz3ShGwCu0zgkQW0mIxltDau+TJR1sU4gFCioVANCCpVnd5j2Eau5sX32hjruDZC+KH4keB81FwddFTWxockmUX3I79D8LtWt4IUlkA+8EGRn/81kQvQQWSLIWAIGAKGgCFgCLwaARNAbFQYAoaAIWAIGAKvQKCNytR/8y9z+cJnDsnTz5Cygf8OWhhiVDg684q6VJsggcmAY6mgDYT8bIyOABIRLVS4T8+s8j/QayAq1LOJPA5IMFS6+rgnqU0SPJeDoL08ufDCqrz7/UPy3R+uyY1v8mQI3D+aQCREJ4enpDa6R1DeWquSHCJJ5sqNO705Z+UxH0YNjCEwhQFtl4qXLePInemQnEIoe7WHLhBuU1XasLmahJXL1FQmf/Q7++TZJz1YXFXlwP4GSKeQhlYgLEBwVUAGopo5jkDoaKVq4W9FSxkICxSPwpqzuMjxfMaAX9z4c0nMZfRzX8ZlEClWGZrCsYXVF0SuHPklJDFp2cW0FrVwIV9H8gWEWw32LFu3ZnLNG1pywxtbchFCfi++/oiMDDdk/Tp0fECrUmcw7W5hUC+D42HlwiBdsJz08m+g4juA0JGC7IogKjZhAaKe9hrQzLvC8JxjDQIM6s6VNFTBg0uJl76WhO2AEvDltlBbxmNnqzYElh2BIn7BReVQ+GA2B7uwIEhAAAkaqPAvQ8oh2Aa0xtN5n6HYELS7zqIoA6mtoom+H0Q2OyGwUurXeJfeOLdmmCG66O6YQ2fDHMK8H/n6sLz4fE8e/lYXBHkk+1/KpE3On1IKg7HTi9RG0PWF0CaJCi03mmIJ+lIi10F2qmW5BZAKczGKDroyt2LhtmTIA1F7r3Je45MqLuOG7c+U4EeWEudafWMPwkdbrr62JldeOyx/48dT2bIFdlkX4NsIRAMgh85I2gCiKyStywi+nyyc48ufB837pz2uimtwCosuZpLoerE/7EjJIFbU6kewKs7NUGXwe4RuBc1uYX4WvgBUauvxvQndP9jph+/P5VN/lsuXPiXy9JPIEMFlgr0k2kHDo0uRDfO52kOy/UOtNRc/vqe9H+fpC1somuhjDFAEpMCI+hodG4y7yRESLx4EEXwvreE57UxNDwOrablyx0a5+aZR+eX/hWfHKLadpztom2UIGAKGgCFgCJwDBEwAOQeg20caAoaAIWAInJ8I7Nkv8kv/IZXf+/WezPZb6mtdQSVngPDWProUNDeAQdjZrDSyjc61iCQw/jAnCcOs1xQkEf98F9Tkre5lH7obxpHhAZzA5cT9WZAUIL1HZmR4LJW333izvPntInd8l8illwFH1HiyY4SUBnMh8owVn7RGIinO7FbmaIBgxx/0FTyfauaGC852iyO0SaaRePMHVPgOwn4QAZbiYNPU6/hUJAcOh/LMk4F84y6Rr35O5NHHusj6QLVu4btexfayKpVe3RnGgh92pY+qTBUNQMxx3OAl+hpWBVMASkBWsOLVVdE6sYw0I0PD3Y4O8jgvXjdoR0/xPLdrsQUajiPwsME+Qs4rCN1tgNSrwxqrCquba285IBdfNiw33TImb7ihgvwOdOW0OngPfM9gD9esbNFzIocwoZXQ3G+cK9w/ihnNlvt8errnIEYDMDWar1L6bqUuZYCLcmuv2Fy1i2djSGF1RSsekqysFiZRW68wRHmxfTRm6AyHjr1tlSPAuTEByeo6FpyAy3l7nsinyFicd4zboM0htex5W0TaAjYwD1BkJF/NzgzaIUHA5jWSC12fOB/i0qpdEXrmg8nl+ZsgyLteH9W3Iz0IVkmhHNon8vjDAkFEZDestB78NjrtZjoyAwutGNcSdlx2ICDH6ofHbVn8/B40/w8+xIMKHPgdgKBQ9HbCN5QJ1/WBey/ZANEIuNLasfgewe4W2kd5eG0OYDKIBioCsPkBzyXoeGEQeB3Ngb1OKhddiKykt4nc/k4PwnMiF14Qa1YSHCfx4kIYVixOiCFnSwiJ4jbmXhZ88JpeFi4wEwafy/3AruIw4rtRR4UOv8LjgmsBjlOWINPDNbq4cVbl94BAjky25J7PIyvkq6l86q69Mn08lyNHQnQWtfA87LZgERbjuinZFL5wXD74EK3oVxwBtuw85djmd0oP11/IQTi2Mb4/eDg9IhTqAEAUELBDE71SfCJHkQgExVSm5B/8kzH5Z/9cZAdEMsu8WtGDwTbeEDAEDAFD4CwhYALIWQLSVmMIGAKGgCGwchF49plI/q//7wH5+J8gnjPdAPIGf1025pxlUTYCwh5/uLMgnU0B/Ns+6eDP0SOobRzCH58tdIag4h+dDKx1rTLAE1kg7elVboE1dFwDXtMehAuQVvX6pNx8ayIf/MGN8rZ31uTqKw6oD7gPISjtgQCBMFAjww2swKeLN4YsBy3mRF8B1QH+LU9lAEsYAjt4gwsJLVSPKhGnGbioIGUoLKwgGpWNSxpwzJFYbLn3qz5Ito584bNH5X5UqB6eGgP5gqBe+tyDpNIgDyUmcCP7l6AqEzZQ4iGgFj5pSW8PxAL4lqOrIYYlDPezjrFCgiLGy8LCooku+ryp1oDbIFrtxDYvTQBht8ViS45up6FmAmEjkct3ZnLdjR5uVfxclfUb6Ut/FDQL8j7UvgqCFYUM2J1ViAXtcvrwoC93hicNxQ0eZn4sTqTZ5BBeC99+BNsHIHlyWLmo3TvPMdzS+kwhebGriF0nrBZ3hCCXOsk0YsdcEKyP0ersCCmJT7+sSl6wkxRkyiUvGdxTgHDWKqWXNErtzYbAmSEwiOBfOL5f+Vr+HvOco8DIjgQ9bdmJxXONHRc8T3G+q0KK+RvnMcOrXUcDp0RkI6GbQzu0KlxJcd5DDFD7LEz8tBKkNpCxa4HdAQy7Zlg4537OFflRnNuI1M4wxyDrAv9DFKfEOQPJfAbXlgtlz96+PPF4V558PIQoHaJTBOLIC75MT7uOxEXnN9fasoRl8fdXQOpn2r1GKyz681FRLidBXAvQ0ZHpdwaoBLykAGztiMF1gtZH0sT6y2sUFSIeDHa1IW+LHTBeDykQfTyOkGxI8TIxMis7r8zkjjs3wTKrKu/8ALtj3FIKIAuP+YnOyjODIMJFrILOPW4WBWeS7ymE7BBiDzv6PJ/WkS6YHYNAL24xOvt8ZFbQSjFCm221RbEEmSVzsABDdlSj1QQeXelEk7Lr+AXy9a+I/NUfHZP77vbk2NExzcPwq8ATtmFpe3ktMM8MlbP3rmqdxRAoDGCwPTAlvjEUJQqR9aAps7RWw3XWR1GCn0Mk4eGGguajYIf2k1GCsYROKt87Ju97byA//+83yPU3lKIgv2et7u+nZ+9I2JoMAUPAEDAEVhMCJoCspqNp+2IIGAKGgCGgCDgbpsEE8f2P5/JLv3hQPv+pQKaOglAnQcsqfb8neW+l/4G4OEHTRMV9DL90pd4pLBTWJLSt8CFUqMsECRiQDYLgVZJQgj+0NacbpfyEaqTRke0XT8ttb8/lQ9+/Xt5xZwu+1H14wIOgqq5fdDQOIphJbJM4IlHvyJoMXTggWSA6hCHDOFrg2RgsOwMSnYZIJMp5zIYd34ZqWSV+UE2rRbe0jigElxwVyRkrbSsgFEAWJBBpDoE0+yaqiz//mWl58FuTcv/dlyy6/YMIxkGnIiuf58mxkoxbWKmLbdTMDfKK2P5YrWdQ8skgXZBgFQgtPgS4nOSHVlkXmR01YAZ7rTBCsCw6bjK2KEG0qTSciETxRYOEo2NYFwgophqjY6nV6Mv27RW5YueEXLi9Kh/4jqfkoku2yIUXwbcdrmOs+M0BYgWe5AEIrYReHMS52OalEmqD8LLnDQFDYO0iwGsB58ty3uU1gGJMDNGcQkvgu2vTnt1zsnvXfvncV6+QF1/M5MnHpnAfy+wcOzKbmPddJ0udDRIFH8ypLGWOkM6FbvFwXcgjfIdgxgi/TdCGiPlP3jSmTOSjQMvWoCt0MwiEcfGwfoqqXIe2upXvcevjNFwGzzvRYGkCzKDr5+VXRnLDTVV5z3eK3IYukYt3UDSeUsEl68NeCQJCFa0iFQgStA5TeypmTuB6SxE5wT5FzN7IZ6SK7g2K3DH2z0NnYojrMaKqcH3hniG3CiS89uowBB3XKV4LmAd2ukt5TBdeU7O0ByvJCntw5clnuvJZXJc/99eJPHTfqByZYY4IOkkxBhgIL34kvT72ATkjqp7xywmzYJgXhU0L4R/F7wf63UVldFooDsJ/8PfH092/c/E6f+gobNSGoJE0NKcrCI/LzW85Jv/257fL22+F0HguNso+0xAwBAwBQ8AQOMcImAByjg+AfbwhYAgYAobA64/A3v2x/MRP7Zfnn+6AHKH10nr8MT2hdjpRzmwLEM3x2Ou/YWf1Exf/A79am9KA1hSWFDm6EjxYlOQsvUfuhQAD8WbBI6CDIx9VqyfU7GPrulKvNtHZMCzf/X1PyNvfdam8671N2byp6Izpg7QIZoHjHGiLixbdm0EEDt/s7IxYUQr7FJAq7JXgUopbCTpEIpA5JJ409zpExSRvFDfyYRVxtNKfRaiolsw92HBhPzLkVniyXV56yZN7vtKTr3yuJ9+6L9ax0I5IDtRBlC0ugC1VAPFoi4JF17NAAClB8wKMQWw7xZr5fAsydlBOKIykfbZL0BsdldQVkE5KYsXgfdSTBhkrSBqnvOV18BiOqVYTkzhqaZjwhRMiF10qcuObRd7wJpHLrxLZAhurdeuw9+CQ2od9GYYLV4UwoPI6ipGHAuaOdnC09io7aE5WXXxWh7GtzBAwBNY8AqX4cYIsp5UeTCozVrND+sZ1iT0kaESDNRZmuQ24hGPKOz4lchD2Wc8+JSDPRb59byQvPNuRl47QYo/XNcxrEIAZNM0uBM/j/OihE/QQw5zwGMhzWHcxp4kdibynjd/YGDr7aP0IRZnXR/phcl518yG+R+DiU86NOldSgWcvIz+HXYHIh1rKMuj6mecHMEvXpQWFYOMGD9khCa7XidzxPtgXvgGdd+xc1IIBVQuAA4o+cO3g9YbdeILiAGZ5sOhBO3MU5aIRpWiuofUZF+4P9zGFwsBrtdu207cYXHgtLX9m12c3moXo0pOwwbyPOrK2YIH2oMgzT3Tl1/5TR+ZmY5nrsHOmBjGHnZfofMDrkxjXzoQFGK7zRNt3IfzwmhvioRBtTd3uIIFmZUsE/vBLEEAwnrNRCCA1CIU4EWQvru8decNNw/Iff+ESdITAiqywslvKWLT3GgKGgCFgCBgCKwUBE0BWypGy7TQEDAFDwBBYMgIPPh7Lz/1MT/7yz+ClDXKfqQFqsMTAA3QKMOScdg66ZKs7ZJO7WIE9CZ05WLlJMkmQ86BCR4Kuj3SH1FDp74PYYRbKGCwZbn5LIh/4wYq85d2BXLy9Lc0qcy5i6aNKlORJDdYMgYxonkeFVlGLLIMIHK0oBbHEThCSKqzy1cNS2IL4GVguCDgZyBkfxJWqV7TZAClDEoVWZDGsylK/rVYdKbbr2FQoTzyWye7n5+Tjf+jLvpd6sExJZRp5L4hthbUE9pcuXSCrOqz+XdalGGevNOeeF0MKay2IUmolg2ORg5Aq8zSCFsScCAwcbyB6KujQqaDS1WOHh+aHI0SeRBaWaqUnm7a15ZqbIrn1HXW58pqmvOWGYa0AbgA6WItjUUN2Z0nDSmCWSBf2JjHsvZhTEsK4HYYcrjFoPpvFgTT4eC4rmLZyQ8AQWMUIvFJw5hxE4p0dDbRO5POVCghfDd7GtIjLA/MpPLQqOIcuiOXouuj1IeZCPL7/yVyef7Iv3/xaJA/di86R5wOZi2m1xxkOBDmuB+gvgAZCqz1eV9CBoh+K6xoe83uwc1JDIszNFOaRWaW2jbAGo0ViT7bodjiBuzQ3pADCa9nSBZBBh3odxGs6NMYI0u6jE4Iizwgm+o2bGrAv9OWDf2tWrrp+WG6G+L0eWgF1824b3R64/jVhTdWDsFCrosuQ+jvXg+uMh04L5nlAXcc+lt+PeJ1Hxwiu1RSD2B1YrdKya9AWnnj+ZMUEaODUjsfcawNvdPko2hTw0X2I347PNeQrn+7IH/32nNzzJU+O9nANxDELGiziSCFgIaPEg8jFAo/IWYhp5yivdFTGVPhZxUttEgeNAhXEIVhvBuhgyjj2MTL5jQ5XcXnbnZH89M805c634/nT16tWMWi2a4aAIWAIGAKrHQETQFb7Ebb9MwQMAUPAEJCnnxP5p/+4I5/+NMFoSBX20ZW++wudvuJxCk9p5BfoH8V+E1XvdYm7S6vQPP9hJ2lDdoNdFbBVgr94BXkMXlpXuw7WhpIYvxDWGW97p8j7v1fkTbeLTIySfqD/BUNeWRkL+ge2TCGsNFi1mcEbBDyKDI8uDQFWk3IhsV4G8ZJkofUSRZEWiaUGmC2f3Spk/HGjpRNJEnZOQAlgLsQcNvOJJ+bkri+15aufD+TRb4/K0aMt7DH3m1W7JHpAjkAMYsdIH4RRgk4KrR5d1oWfUbBEC0WQQgAJsG8pOmCg4mgHBpmoACJPiQUPDiNTctiCYat1TQ0cmQbIpwrYjA0X7Zdr3jAhb3vXKDzh3XFswi6E3JQ2y4RHtHI2QcdLDhuXQAUOfF6FyaoIcY+Rd1JYzjhLkxqwovgB+xAchyrIsVcuC4ksE0SWdfDYyg2BVY3AoLmE14FQRXYKySxe6M8XL3A6rcLyR2D/k/SGcamC9RWlCkzpVVzYfFgmzibspHN9CoiokgMvorvgmyLfvEvkqcc78sgDTVhAZdLuI5MC86umeuOa4NWa6DSoSjWa0s9mjgevR2lGir6F7oIRjUPpIPdpPnn6FRaHnE81PmpZl0iquB7WkSUSoLAhRrFA3Id4gM2i7SVlhFrYkYsv68md76nKd33fmNzyZk9amNaLyw1+QEdIOitRNIfLDfY9hKoS47tRG2LIKMQlvTazhIS2YhBBQLjTSoxLvfHaBYaXCSG0enRXaM2+iPoQuXBfQfdjBdZYMa7zVYgxCTpDHnqwJn/1x5589hOZPPXMNIQs2DXKGK5XLheKHa40RWUTT86uFYaQFRlcy3oIzuXK1coMG4AvNSxOobDHazi7OylqtQMUULQbOGe6ct3Vc/IrvzYid97Ba/y53Gj7bEPAEDAEDAFDYHkRMAFkefG1tRsChoAhYAicQwQefkzkX/9Tka98EX+344++rNpHbgQJczDBvWlsGf54p8sD/zKmGMAqQ1he8A/6FHYXq3ppPgn+Zh2IkE3Ik3CkB3l//v3Lhpg7P/AiyPN18v7vGZKLLnTB1J3jbZAmsEgaDiSaRGUhc0hrLrg8IcAgXAL4hTtCnubcZ77ESVe9u0s7DVaXUqAgeeTzr/QeqkIbIDZwPGfatLXKpTE8rKHaPI733C3y1S/uk098/JA89lgL9BU6WkKQNyD6+/Ex8VoIsNfDDtIGIkNGoQF1kVV2UiADZW5uuQWwBQxYIYC8LJgYwhL3k5YdQdgFMYE9ZMMHhLtU805msf11acKjamLck0suz+RGVPPe8taKXHalLxdf2y5CyuGVriOdGhHeqQc5kx4964uFzTP6PNacgJmjwNGskTRxAfQulZjilgv01Wrr8NXHdxBpeeajwd5pCBgCawmBQXNJH4Q4W/40/wMTOXsBkRKFOcp1M3bwNInyKuZ8Jehx06wPhIaTrK9X2yDrIebi2s/rDK39NGcK9o99WDlOHg9hkRnDMkvkgfsq8txTDTl0IJSp2QQ2S5wbYbmEz6Xtkh8imwpzYoLQ9oQ5FMwNYRtekY9UWmGdyHziNXJ5BfaqdsdgvgYmqQo4ELfRGcFCB4aJh/0tWvXv5dO49k1LC7lRO3fW5fZ3TMgbbqzLbe95CTZfY8iGGpIUChEDzCu4HtWqzNPANRTdIK67hSIDui+AtS54iAUUCucSlhR5JSo4ZchXYTOkZpK5eg3ulT/Sl9ljuI5FoYxuRJeHn8hRdHh+5i8TuftzXfniJ4YhXsV4Hh2ttCYLhzWyhd2dLNjIkZG1uhd2RLnvsLF+t6GghGs/cELAnVTHtrtMNGSnZPhO4eP5yy6alP/0X8fk/d85PK/drW6MbO8MAUPAEDAE1hoCJoCstSNu+2sIGAKGwCpHgPmje/bk8v3f5cmuPfs19NkPx0FoK5MsNZD2/RTB2ah89+F3RMML/h1PDlrtoGD3k0T8Y3GJLQznOc7seGBWB0pkUemq0edy1SWBfM/frMq7P1BH18A+ECdDyBGFUICfqiDhQ/7xnKLDAhW19Ioi2ZTipqIEwrEJIqthI7QmNOtLsxDjulnBSeLdiR8IXoWVVeGEhc8ADRK0YcsOmwxU+nbmhuXpR0U+8+cQvD4/LQ88TEsMWniAuMdq4P4AsguUEKp/PdxCEPga4qqdLHgSwo2PPI0M3Q8anhptX9YjSD/yV1p/lN0uvB8GP8NqXURvqAUZaR/WMbeGfWk0IHhclsg18PB+27tFbkCHx6atakQCMQfjGe+rNSEKcX9V+WN1MoQQ4OmjM8bD4xG8r3Ck3P6SGFGLEYpHmiqLfxH0i59AeeFfZ73FTBYNZldeZfGMlGUFz1ZuCBgCaxwB2iOy48BZBNJWivMYZja1+OmjA8AtNLqcw43zPBfkSeHWwGyaQhGJcG3RbCOQxby2wHgRN3YctMSrRpgzKa3X5Nh0RR5/QOTrX87lyUe7ctc3p6XbqUpnpgFrrYL8h/1TWIcNFAot4lnaNblloQDC66Prunx1B91ZPaDeMXwwuzzR+8D8LHTvSYbPRIcnLbn8kadwmVsnXm+TFj24b0K4Luq1QOSCC+fktjvWy3f9gCe3oPNz3RiLGtDtEqPrs18V1A84dLUjM9Zj4DpynO0XQ+MXW8pA+FO9JsJ3tADZFbSwStlZAgsu5njVeXnicYLwQWssWjMmGToZ0dHDHfGrvGpNy4t7KvLXfxzJx34zkUeeCnH0aZAFUQhiVwQrSXaErOYlqDKzDd8F8H2N+W7Up3yIX3E6ja88FIXw/dbHQUzw3QBjvBoCX+atYKxMjA3Lb//xnNzypiG1yLTFEDAEDAFDwBBYLQiYALJajqTthyFgCBgCaxwB/tn7yOO5/Mov5vLR30WFX9hERSbu8Ucd6f0wQCUhFtaJ0q87AxmgDlAaquD+6K+gupEdAayAz5LlrdBc7sM1yIJoaOiwzM768AUP5c73VuVv/3ggd34nZB9UgkYgzaNuA9Wts7ADmwNVgCrSBIROAvsP2Cgw3yPK5vDH8hj4FRcynqNylqJFAN9tjx01r90B42WQZFifhwOUQuhgpW7IQFqsE8W50umggnFdKocmW/LYt0TuRofPXV9O5fHHp6Xd47EMEeA9plkk1Dc4Nmj7wM0i/6THW7cVNijq8c4gW5ZDKoNCfyim2A44REsjUNRyC2PPBeQ6BY5iTQB1gdua9A5i1LakBf/udet9ufSKWG58a1fe/I5YLr9G5Mot6/R1XFjpG8H2g8RdBR5X7NugVUkO4UPFC/xbCny0NaGkEqXsKmG4vCvVZWUs82/oqZ+BVKrDCi6GVzoDcdlVw24UPb7wfw/YDrTEDp/lHv+2fkPAEFjNCDjLyizDHKbXH2ZZMacCJD6mvR4Ecwq9GhmFLgWfQgBuKgowOYqCvTLpkPeLKZhSB+e/HApyjSIG3s9OUBLx1cqJjrkYyvm+4+gKeTqSb9zVlgfuTRGyjhyKI7lMz0E8gYBeH9qBa4qrvuccX4og+h1E5/ylfr9YvEMxqLtrp3aj8IqI64p2fIDs9iDA9PD5zg4KOOLxEJ2P1JB0/oconiIDiz0kQ81QLr+8KbfcKnLbnSI33pbKRdvxHWESdlkt2FBBBwdMWjhCUd9DqwY7cCrB2KKDbz7s/JUZWPPvKi0iC1FFr2K4TuP7XATbx3ptI37HtuYogoAwr+H0McQSfE/JcUzr8HqqNWFfBmu0r9+VyR//ji9f+GQgB45C/qJFGTtLFllOlkuyks6m1kiMoHfgozkgTH5HFwzGf86MGlznh8YiWGg2pdfmOMT1vobnWSjinMdwZnTlb/5IVf7PfxXIzssxRJb2dWclQWfbaggYAoaAIbCKETABZBUfXNs1Q8AQMATWCgJ79qTyb/7lYfnTj+FP92yzNJsB/vA9pNWO9Yrr5Oh122rn06jAF5xWQvhDPaiRKoYtVozcA3aKUCTJmGtBkmRlW2ANEkCuuDSR93wwlA//iMj11/dQj4qOAVQDSn8Ify7DEgSVlvyblzdkYuuifQgF75L6CJ/NQHqALNIAblTU8mUprKuSDFZZVSSrLmEhoe/yYxleCruRIqXzwP4p2bfvgPzP37hKHrz/JXnkYXiUZ+vwPAiRKgmSKRw6hrgjhJadHCqA8eByZ5yVE7mURjyOJhaMCDwEVxQNis0YqkFySr2zB3WwLI0RYAC5q2BmRbADNYDwQlsVChvf88G2hpXfcruHTg+RDWNMNKH1Sk03sdHBPmqDDPcN7ydDwapb9R7BPVufEADsCD961aOLBmKV50PMYC1spwgD4Tr48aXew99VN0F1NESgDNWydWwrMSHRFScz+BkEYWXdEo6uvdUQMAQMgTNHoNuHjSGuU5VgaD7AOQLZ6wcIeFY3K3Yr8t5ZM857+jj9V/I6iiNoBwXBhF0jlD6QgoS5EcIAblkHzD71cAonmHfZXUchRVKsi+tEF56gI4HzL993DA0Xjz2MDBGEqj/1xKz8+efWwUoLaUogoXNuC9biwWuQnRJcknhp1w83aS+y0P5IxR9cBvAjf4U+AVhAfFPgYBgERRjkY3Be16B2dniqSISugOo0Jnu2IaLvUEPDj0sLXQVXXd2UnVdtkJ/6qcdk+4Vb5IIL1qtNIztsXNECxR6aNE4sunmDBJAU2SOaQaWGW8xmY46HE/P15vQQZ9CIp5lXpojyccKN3ejDtisJ+lJrsQOkIc/vFvmzP8zkM584Ivfdt+m0tu/MR+i5fWeA7wOpfo9FwQJOiIydTBS88P0AdT4StfGdD48jHQbCIc8b5oHgXMB3p7DJsb5eklmeLLNy+5sT+U//eQIZMaVox/UuscLl3MJjn24IGAKGgCGwRhEwAWSNHnjbbUPAEDAEVjIC6NFQw4YHn8rkF35uv3zhU1WZOr5ebQ18kOBhoyvRdOHRsEJ3lGGfykt4CP8kuUBigeRMTsYeQg6r90HgdFF5mUGh8KsNvJY5EfijFX/keo3DePWohDEq+RHonsDjedvwMXnHexryNvh8/52/R7KCQZknvy0ZNggjEby1WHVYqZJUQtUoO2vwh3MV3Tk+KjdpzUCmgvYWDDKnvVKOitVerwdSC6JKswq/7oYcRqfKAw/C3goh9p/9dCbPPQwhAFW5iy2DKzgHEEjYrioEMpJHCQigDNseghjifxnIosoG7A+8s3sd0C44Hh5eSG4rySCmxeicaWxUgYPWXSxyLbs1UiXmYBkC2y5mbqDuUta1Utl5dYLjksnt7/TlymtD2bZtcYLBhaHbYggYAoaAIfB6I6BdHIssx4758uRjffny56bk7rsSiCI15IqM4kpedOSx85DKQ7kavUiQuS8VGnReBiMQeCBA0H4wYjUALa1wfUH4d6s/iufR5aHdfLCm0m8LVYg/6GpkHQM9HxddFhdgBhVQMIfjEmRN3QELxvehc/RW2DBuhSbOvUs6uDb2Alg1QnBno40qLFgqvOf3GdppUYBxAgc7PfkM9yJhUAeebWK/l7IMuv5/6lOJCiGf+rO+7DmyUQPsua1x0IG+1YFY1cR3KShY3DCtIcA2Q8CqoYAgYo5M1RVIUC/S+gW+plhYi5CW+7yUnTiX760fhEoyorhQPAsrUyjGmJJ/9wvb5S03m/hxLg+NfbYhYAgYAobAmSNgAsiZY2fvNAQMAUPAEDhHCBw9mspP/aOX5IlHZuS5Z1DFhmr/MBjXToXUn0XBZ1fy9oZztHVn52M9/CFOH22tgtRKTv7RyTJOiBu07kIlvu/hD1QWpXroBuBLaFPFGlZUdzLYvNN14afX7fTlOz9Yl/d8VyA33JTLyBB80pkNgeWVAkj52JL3Qn2XuBaKG/TWQBUiCwsLMSBBhWeFG8ncClTWJhFSSFCFqNW7lGuQZfHg/bF8+i878uXPx/LEExWZ6sKijB0SdZhWtRcnSAYRIAMraBHCSsKDlmismuXrQxhpU3hg10YKL20BGSIgakLcGKybslIWJJWSRxn2hYWrEKlydJcwgJw7H0LYqUEsufmtqVy+M5C3vEPkJtiL7NhB+orHEBQROK6R4cUFmkEE1ZKPn63AEDAEDAFD4KQIDLq+9EGSh8iVYhpJio67vYd8eehbidx7d1ueebIn3/jCJggXqL9HwQKviR4tHiuOWObMH0Hw0NB0Mutk2fVaze8DTiDw80PuuwHZd3aWoEMi4PUI13+S7ynsoBZfliaAVEcPIhy9CqtG9hNGcvEFfbnzPVX53h9YJ7e+lRaU6MCVEVgqIWurz5wWNM3UaavlYrfY0JmhSIIB8r5+D+Dv7DDANV73dWkDb9DxifEBEaDdvVsgUqEz5KOpfOOeSHrArloDhhCj0i67JGl/BmMwHA8P28fuCS592Gjq9zIVbJyIw4wS2qtS1UphQbmSF3/4Jcm66BTNx1D4wYyVaYzLvbJ+fUeuv3lYPvp7O2XDyv6KvZIPj227IWAIGAKGwBkiYALIGQJnbzMEDAFDwBB4PREgAeDJLIjh//jvuvKr/wFBjvlG/LHKikmX3UEboF6fQgBCnfkHdbQ0C6bXc+9O/lmTat3h4w9wR2wwM4KBprCXwN/lkd/W8MosqsHpqKlhlXEyK3GPBh4j+GN1Wt7xzpZ8398O5Pb3duTCbbMgKkDOyzBIdpDzIE3K5WRk+lIJ9tm5PrJCEC4LUsAHmRBQtWHXBu1DeNjQqdPHttKpqdqA6oHNmcXhe/ABWIk8eER+97+PydRUT44ehZc1bJh8bxh6A8NcWfGKKtKIaajLt9Qb8IDHxqU0csfGVRotqcEKitvbh60JxZCEOSGw6FIrLbyKmTMV7EqjwXDcaZAH9BlHxwuOxtZtM/Km2/tyx3eGcv0b67LzyiY6XtCtpLZWrIrlfyC4YMFGD/NmeCJEd/n20tZsCBgChoAhcLYR6MgzoMHJ8jdw/RvCPA+RnPM7eyGRw7BrNzpEHknkni+I3HdXIM8/U5PpnotgZ4cELjeaVxXDKitPcVHh9ZoXfg1zYksI7CdxDaoxt4yFH+i2jPr47kMFXSWE0bO9Sy9fH75/NGoU/2HM2Oniu9gU9jGSTaPDyKwake98fyg3vEXkLXeIbNnCaxysMfuMn2+i8AEFD6yLCCLsFjtRcc1D2DmFEdpoUUSoNwZZUC6+e4MEkC6rDHD9lZCIJ3K83ZL772kiND2WT378OL5zrGdvDb57ZSjKaOHajs1Sd0l0qfTQDYp8NFqIefju5eN7GhFnlkycYL0ZC0/Glhf/ZV67Vz+GDhh+766hYKOFkQxRqE/DLHbvsN3lqPzgD1XlP/7yZtm2xTpClvlw2OoNAUPAEDAEzhICJoCcJSBtNYaAIWAIGALLh0Aff4j9m58+Kv/1l2P8AbZRAy4d4UznAWYbRPjDk5V3uOGP6WqzBY/jlf1HGTMiSMDn/GMapD+9tXMNa+cfpdj7Gvwm+Ec57BqqFVTn9WEgAQwuv7Qqt759RD7yE6lcfPGobN3ibKa6c8jCwPpqtVSqdeSf+Kf26CZ5sFQBJJWX1D6BYfMMLcdf01JH4DoSJUB0wP7Db0gVJE8P+/TU0135Kro8vvLZQB59oC5HDlakC8LHZbGA0AkQeo73Mtw8YlWmKijLW2FZq5L8cD7wCYiNSANjsT0gQFiRG+R1kE7MC8mkCasPHyxUv83RSAEqRHXkHrnuxhG54zuG5C23h3LxZZFMjGTSUGGD+/Aixi1ssJIh7CftsEB0aYOPswOrWsj48k0otmZDwBAwBJYRgUjauB4H6H6AQAEbRHY8BCEU/gCdg/mshNWLOePjSubLdLsqu59HfsjXRb72pVyefLQjTzzFDkeGXJCoh4DAvHbtokQ+CQTy2niITkF83+nyWsiME3aB8NIE2QWvjeKlhqwvDg4zJtjdGIToJmWOCrtVUKiQ43rPC1meTMm64aZcc11V7niPQPiP5drrExmuY5/RKZnKJKyVNiBCpakZFOIdx/c6fofjdrPgY7ktTIErrrIpOjj6KQo09PtFIIjGkAMH5+T3f2NIvvipKXnkIVyP0bUJ305kijBjC506DWz/zH7dTlplCfZZc0r0uxkzvFyxyopeAlqjuvGUpTjGNGANa8gNcTrcVOeQNPxNON5z8j0fiuS//q8JWbd47MuKhsM23hAwBAwBQ2B1IGACyOo4jrYXhoAhYAisSgRQWCj/+Re78iu/eAR/cK2TOoQNugyhAA+sNP8AZfIlOiQCBnmyUrIgp2ElkS5zh8ByA94YQs0k/0bPYOlFvaPCSk+EZMMKi3YScxB9QvzeIwmC5ZbrAvnej8zJez8Qy86dQ5AH6K7dgJUGg8kReIm/4fmHuYB076F4sT6yvHswOdWV5jAqJQOGbNISahR/QJOhmYOIdVgO7r9EvvSZY/KnfzAp37oX3T1dbtAoCCEcS1QZSoP7xeMLcSEDsQISiXYTHsgVrXhddoIBqbYqVKC6E6IaOz5yVKxmPkPVMQDbY5oH4pw62tjPg3LhpR1keKyXN9+6Rd7zgQyYw8sctyq6k0CFaWWoT1EH285jowuZLXqg672zhCcfxFBXWwwBQ8AQMARWHgKU7nn1yJAJ5SHHy0cRA20ghd0cvKEQgR5KMa4FOeyrWLhBMaQDX6YuvuDc86WaPHT/jNz1+Wl58uGKzPUmtJeQ4kbqo3NiZAbXddTlg3yveMgJoXViH8HuKChgKHkULa+AUK30kIWBaxr2wYNvZRVdjz6+mMQodEgiXCO76JqEdVSAooEU+RkNvy833gSLrB8aRQ5ZUy67LpYqhH52hvQi5IEldYSsr9dCAtZ8UFdYziXFd8ugRnEDgfC44KYJOkyhILEAIYH9Jcoa5KWDCYoyQvnT3w7l7q+m0sN3r3qrKl10QqD3RYUANrTGKNCJkcOiC76L4quCduKu7AVFMsySYwGIdsHimPJ4aU5NH8LXNm02Qp0OsMsgBc3KT/7DqvzMzzdk5BXfLbUbRzPs7EvNyh4TtvWGgCFgCKx8BEwAWfnH0PbAEDAEDIEVjgD++MQf7fSwLpc+SID/+d8C+a3/tVsefZxE+Bb8UdqQZgt/dOJlc8dnkHMB0hiVkB6ofq18VFKcTQ5zeBx/3WYr3AKLXtLMk/Ar6DCg1QJIDQgiiUoENJvYLSO1lrzp1mH54Z+sy/s+APkAf3imSVur9CYPoOOi3kTHB4UT/PEJKwet2MT6lGlfYob2IIsJdq1ECQye8EdyCPGFxP5B5Gp+7Usi3/5aLh/9rSn1P49SbF8wphEnSv6HXXiCTyHEHh0u9JyAvRT/4GZwuEAICRCgzmLN7jITDMPDsMBCp0oSYfvY/OEi6dUKAtnoEHXQ0TE+Kzuvj+Vt76rJHe8aR7WryDB4Jzq3o05XO5RyeMHzD3+tAA5gt5F31eajEjIAN9SKWQ/dJGB+9Jjwc0CLwTLMLLBW+MRmm28IGAJrFIEkR7cHiV8K9uTFCzFfRX3N6cB1gFkd2v0AIR0XiABV9xmum3gUgjhCuXnlw2XvhRcE2SE9+fJn+/Ltuz3ZgzyRJi6qcyCmeVWq4DsQ86bYyZDJHK7zuE9x/VzWhUQ47DhRFODBSipn1wOu5QJ7Te53dWQS9pyjaJiEMMLtgD1knuJ7G/9DuPvbP/iSvOt9FyCbLJQtm9nbqa5ees998Xh9XGRZaocqs8nyFEUNVKpYF8IsMnwPTZE9RmurvJpJN5qWoWEaPjXki1+K5bd+FZ2qn8vlWIfHlFkl7PXE/qFagfULzHuJUlpg4btbsnFZ0V/ulXshuor1S1kNQg+zT/AtBsckyWbQCYMKmmxCRsfQvYOv2v1uDpssCETxPtmCr91/42/tkJ/5tym+j5rgsdzHydZvCBgChoAh8NoQMAHkteFlrzYEDAFDwBA4WwigUpAZFwsXFvV/7OOp/NzP7JZnn9zibAVAgtfq6ALAS+fYEoG/WGtgmfuzJJDxbt4KWygUrGlGhsoEyMZY0UuIENGMHtsIOseORDGsM+SgjI9GsuWChrzjpo3yob89IrfDXqLiwV8bREoVpHmWwEG835dWC0y8T9EAAdzo+mCpIgUi/k3rh7OITBlaks3VIAGkPQcf7+Gq9NC18dD9In/+xyKf/kQiu55j6oUTrLQwkLw/yQN0RqQIdleCCCIHN9YFtFMkQHdPUUVImoHB5CQvFl+WFvKa5z0N/6wjT8ZDeW2aTOLnadm+oyEX7hiTH/5HATptUMl6pdNochAfWQThAmRJkEOi4t/+Lh/VcV5KsmBkUshC5WwdA9oZZrDSkoOYhJKm3asE4iHHxRZDwBAwBAyBlYcAr8NceA3T3HJqISqkuyVHpwEkDxXUKbBrnFnxXcbnA8zWQGV9ks9IwGIP9BzM9UPZuyeTAwe68qnfb8kTjx+TJx+blJnZBr4mbcAlHpZO/DBcH/v9xa9/g67fJ7b05Nizm5MdEFzYeJvwH4ovyNQIq8gj6W3C/vB63sNjyEBhS0eBATtY4z6vcSIXbPblHe8W+eCH0cX61lw2rmclC77TYB8WW5YqgGTAmt+HCLVeq3ndxT7w+4ZGt6BIwYcFJl/XQaEGO2hTCB6PPyTy1388Kx//3PMyia9oBw/ACjPdgHWsQxcMru35MVh8Ib8tumzlDdoFW9waQfYass4ytlxD5GFbkQew1JKVgxXtHx7sPKuVGsa1p10iFXS/MBOGXceb1x+VX/rV9fI9H0SXiNVyrOixYBtvCBgChsBqQsAEkNV0NG1fDAFDwBBYwQjcfW8k/+Qf7UEINkj/cKtUWglyK1BFiT/qwwCVZggIZZW8B1uFPMIf1vijmtZQFERytuiDJHd2RS6QMiPbsIKXYPgwCHWEZMDKAhdrqdaOyJXXzskHfmCLvPe7GvLmaw5B+BgDMQ8Tid5RqdQgOMAmSyBsCANXkSgao/0ixx+tFboteYivZMUonq8CO5/WFVQfFiyvhVQYRKC88FQkX/jMcfmLj8XywAMjcizBMeSRaSK8HQHjQToqcbdNfwUVPAL4bKuLBCtiwQTVEZ4esaJVjyPCUylEQCggMZEyKDVC2eiiy9IEEBIeJABajePyhusr8q53Dcntd3rI9Uhl40Qfplew8KBdF0iTPvJVqlDfhoZwvMCYRAhAr9a3AnNU+foIpvfaGJ4gsXwEu3rj6qfNkHoKHU4fgV0IK0pRbZkg9JZRL5XW8hJAK/jUsE03BAwBQ+CcIjDo+ufBLsgp4FzQSahpZegwYOcB5v0oGkZVfQLroA5mf1wnaICFa6SXjen3GME1QwtE0FpAu0f2dqSwH/JwXeTVw4fl0OR0S3Y9MyL33SPyqU+25Z67p2DPNIL1DuPavzg8g7Z/kAAi/mHtbmGBio+OCdolaZeLUw+kF2D78biPrK+AoefIJ8tjfJ9DtUDYaEiGDs48wn7wvXhXA7ZTl18xLd/zNxryHR/cLG984+Itqq/lu8rJkAC9DxRhF6YSFLcAhRa89kK44rr9Co4TSX4IMVHsslxqdWxrFV2rsl+eO7QDHTkiH//9o/Ktr1Wk3W3B+grrQCZKkgGb/rZzOj6X+uEVHCcKcPwuFkAh4ujVMDRUqwToeFEnLCyavQfNqAKrz7g3hWMeS2P9uPQnieWsbNvclv/8a1vk+79/hRckLRVQe78hYAgYAobAeYGACSDnxWGwjTAEDAFDYO0i8OwzIv/HP5yRz3whQgXZeoHWgYpG/PEMEn8lL/SSzlgpxxJCEBqkuGnY5f3/2TsPAEnKMv2/3dW5e/LOBmCXHCWIiGBCUEGCKCoYQDFgQO70jKenZzrvTv9mPdOZATFgIBhAJChgQERRguS0OUzqHKqr/7/n6xlcOZlZ6F13Fr4P292d6VD1VlfV971PonXe4RFm84AX+gmWEHJAIly7qbBJFt9aSDcnu/YMA2AaBz+haSe/LGHPOSFhwwvxrAYYiuX+anEx0wx4KE2BELWCY6YKVBIlky3RlspGQ2y+TFqNFkI+yd5wTXqn1gA0IXtEXtBGeGkTu60GjZogqzcatJXr03bJj8wuv6RsF/7grx7kjvk63c//65+9AVQx/Lu1SCfClLyXugUoXFIB2wuIwC5YJT7p7LJkVeFiN9Q0wmIkPi3NCFtFixGEol2RY4X2T0KMdLKJdUPKnv6k6+2xBy+xpz5zke39WDJTskXaJTzwtaKFYwU8sP3wFfAV8BXwFfAV+EdXoNWSWkH3NEB0lJ8iDyy/2+zXV95q1117m33/vOOtWASIQAnSUnyWbvX0oPUIQ5S0qEmQyTq8Ih5gwwiBpK1/CxRQJAkK2pRkt7x/k3t+h/lJDO9JGXRFQlfqvSkU55qrHHzoWjvmeQvthBfFbOdlqDG498ab5J1EfeSgSelLMLzCTlxGhXJRFDLfFdFItODUKXqeQryVVcJNfkaQqc9OpXvLSGlXlzNXHbKwQVj6ZWbf+HrRLrm4YePlQQAoSDh5iBEViBoir4hNgfS2CaFCk7oEwRn5OuoSiV2UmQLQEnIsRZJwklj5ZTZlBrbtjni2xpxKxKUOs6XInnRI2973oZQddpisQLfd/fJb7ivgK+Ar4CuwbVfAAyDb9vHzW+8r4CvgK7DNVuCee80+8v/+ZF//37uQ1e9rQ4O7W40wyWprA+GUdYK6d9hm900bnusjMJsmguwAIjEJ6bRn0oAJsqmiG1GDHRcoQVJ+4DXZOSnAnUU9gEgHVmQWhuVzXjxkp742Y48/xKw/E1mCTkZc3X1lnGRQGzA2biTM1VT424IKZIKxeL9HU5dxSbvA/TlVGrf+PpQZiiTH6DmEGZkK8mx7YNVq3bL5DE0EQBve47e/bqH0aNovLonb3ffEabrA7kwM/A3osbmAj/v3Ia6QcupGjoZqSDKHZVGJCG9qkHCaKCgAXsgHoAeNhYjvlpo7qUzNCgNtq5Tlu5W1BsqiOCDKrru07JDDmva0ozp24CFZ23lg2IhQsbTLKicPhJoLsErEZefR7VH44SvgK+Ar4CvgK/CProDuW5ovAHG4zJBkIst9KUtDHssmhBZT+Yr94bcNu+KnSbv60qzdeL27i2nG4NQlfUMtK0+JZKF5RNrSef08JEONeYs68+EayACDNOwHsNPq3jsdvJAiqCNg/lFD4djDmGuuEgTL2YaMLV6Usqc9I7ATT45BRojbAHMOCRGq4ynmWA3mIGWXvREpq8IKkDpI32K+VSuXyD/LWnYa6Ohqcbrq0u7D3dgf/mjUrMI8KAQYSvej3LQ++8MfjWwzs59fULM77wNASvF5hKw365osdMGkGMSYDghNKupnu13qmTskjpjBPEU/i0QyaW3riglUMJCY0qiRcLClBustnbvHnvfCEXvxS5bZUUdu2wDPw//i+Ff6CvgK+Ar4CmzNCngAZGtW33+2r4CvgK/Ao7ACa9cDfHxw0r76jTErl1nwscAOyDvoJh9gbRUvW74/ssrkTtt0dboWAjQKaCok00kaCyx0W3QnsBBI5bMEbMOqhIUZj2WsQKO9LjwCOOHAg0p22DFxO/EFQ7b9UrMFIyH1IVyThkcMy4l0Up7aRcCF/1ufuZoKGxe00lhnmRQAB5/vLDrq3XDuFOGfTg7RHIVVyTZi0RHyuW3ySOKyuUg0+FnZ7rhzxC7/acnO+1bD/nhN2kodNSBoPhDeLlgkHsPuifH3gY9u+kUvI5sjlNNlh1A7tr0jYMgFinRtQwhEkXm327fCEGZV/KgyWQbM6Vp1JG2dHXBg1p56ZNye9PTI9j8wTq2Bn/CxTtEckVJHDROBKQprj/GeqUQfv+8qkzyJsZej51/rK+Ar4CvgK/BwKyAShbKzIqyw6o0pMjgagCAZGs7KDEtZQ0pI7sUBoerFRtxuuL5tv748YVdi2/Sna1EqVLM8jxySdAmyAuCI7DYVAE5D3zIAKnFlb0F/gHQRYQ2lD0soH1xwi5QiCjzfgiMuZSqfFSNMvs0jxZxjr70ie+6LB+xoLLIOOPBetn+IAhQgZWCpGa9Y2mVpsR8hD4LgZbFVq6NZYT8S6QRKW96POY0Ak4QN9Lj1YwhopI4hw4vCxIMkIAjB9BW2tByzs88es8sviNlvrs5R5YA5HnMjPlEiEOWkhLUJFDX9HDOADtQpzdZEN0wlNoDla94RTrblkcrKglXKG4mM0YCwb8ym3C7pu3X8syL7xP/2245LPZNkWz7Oftt9BXwFfAW2tQp4AGRbO2J+e30FfAV8BbbRCqhR/bkvdOzj/zVpU+M5m2KB7oaIjN14D9fQjiJYdW1Yhj0vULd2oWS5gD4ig30D7L4mHg0dAsEtoHmAj3SmTsg7690GlE2csu1xB5bspFM79oxj8rb99hkbLdzDgnGYnAyYgvT2U+AUAb7UAg6aLOqTGyVLPhTgY6YqEcBGxPZ0Qqy5WKAKM3CjVcVOo2xBfqHL5a7SRIhSE9hixPAcH7TLfxKzS3/UsCsvTdvEJKACzZAUoEESXKCF3URdihdhEfIHZ/yt1/jGi/reABCz1bx7ge8M4Nm0c0QHW4wIcMhohlh1mcs+ycrpA8ePWqNsfamiPf7QDJZiw3bii81G2cUheig53DASsiXje1evYKcFizR0Pg0E1DpLMmzKnHWW7CoAhLDUyCW3bYXS1j47/Of7CvgK+Ar4Cjy8CmhOIMsn6Tq4uzFXQL1BeFSLprwcn3K2hHtVnXsgho1kcDS5SbZaSdSbWIxijfWD78RQbpbsysunbKzEfQ4FQ2Gkj9fwbjzH2igsNUdrM/FwxALoDe6WWGbKVrF2nZvnlhwpmDLtBCHbg9xrIWiwm7UmQAdASH8e0sLhG+zwoxba8c8fsKXcilWKylSN5nrbsgUmBHUXfNbdQv7AIdPNE9z8K6b36RI0Hu6oldDN5ACQAtUfgksdGzImPonMGEqcMZsK97bxiZZddVnLzvmS2dVXKO0F5Qc2nS4mZfAWrDvz1qkPWRwQR5ZdmJAB9kwwL+PN2zs93E2bF6/TvuQLAB+olKrVkgtM7+srAPRwaKY0j11hQ9kRe/mrs/ae/whseNADIfPiwPmN8BXwFfAVeIRXwAMgj/AD7HfPV8BXwFdgPlTgRxeavel1ZnetaaJgSMKqn7DM4LBB3GehB0ggL2dYhiHB3cpX6GOBW6xs2ww4i61nob7QmS6UynLgrlm6gNc27Ld6KbJ0p4I9Q2gHPbFlL35VjODPrC0aEBtQq+PIiKLgubAvZYoAk1ML5Djh5e4N9XZyzepxuGwOuUTxwDVi2h1CQekdC1DhWLwoDMTuvWfUfvpDs++dbfbH6yvOdAMXa5ljORsOha4qu7wtyylGPEtka+2BDNEHHs/eAJAM9mHy/laTJx4nqBPAohMBXIit2nU8d+2PfKZiu+5etqc/K2ZHP3fIHvf4tPXR02ljyZBJZR07tIOnRqACg9K5rYIt2nEpn2qrdIE61UoEzYjPU7Mpk+zNQ7zHQ+df7ivgK+Ar4CvwKK2A7tlt/i9CPSAgJOHQkOkQ8pk5gvw3JRMhyFv3yVgSNSn3tUYbhCNYZnK2uofckF9dbnbRhZH97jdNW7tB5BNlkS10uIfF1bbHU8vlg8imqQAZIA+Y0tv9e87DluAzZc+FLZSAlyhWhAhShSyDQgKrr4SmJ9znl+4Qcm9PuayQQ55kzB0hKYCWBFKOMCmJyN6Io7JIiqGh+ziPFoEpqWkl55zb8WBPYHqgDLU2k4J4rMZmypqULaonmIOwwf1l5hDMo2D21ICjrrwkbd/8UgfiSNMmAADQ2gIKkHvHNKndyvLo1lO2otm+ok1tWPCwN21+vJBjxRcoALyS9qOr0NV0Ksv/EtYYH7d8FkCkkrT+dGTv++/AXvcG9v/+eW3vKuH5UQe/Fb4CvgK+Ar4C86kCHgCZT0fDb4uvgK+Ar8AjrAK//i3Ax6srdu1N2EDJ5ooFUYjNUgJWYliTrAH1AXZLsm9Q8zmBHZOCtyX/38bhD0ABwAMyQGLYIsh+Sc0ENew7WFakkm076pljdtIrF9lxzy/gkVzExgKABJZcOujDcgJLBRHieE1Hahhlg2CppQYES2qstcjjkHXCgwwBGHOpQhT8LVVOhFoiwJJBC3W9P9oSjkfHimRmXPXzmv3g7CYNkpitHRMTlAdKiDZKj3huCkevDDYTMC0lH2Eb+QfvQQBoPAWosKWPIMoTQllTFDcOYFSrwkqlrZCDYdnXl8cio2hPOXLQnn6s2S571K0/i7LDARpx8j/qHJU+S2dYbbOvbRoiCQLS9WdMlhZpslsIJxUYF0MN0qGxoWwRHUPZgMwcm0fY6ep3x1fAV8BXwFdgG6lAyIQiVCAG0oau1WTcAflwTCxGYz7CcjMuK0h+JtViPCb1AWoFVJ1BDsUjN7U2igmZQja4I952S4rMELPf/SK0X/4Si9JS1erc69PxQZrWw27+Vmeq1iSA3ckYtuDIMkdsM58IowqKUuYXnbxT0sZk/xmgkigvRqlJ9pf8u7jzD6COfdyhoT3v5LQdcUwK+1DmWQAQsvkSoBNpRkm2mkWyt0Sximq1l1Fu3sP7DwHGYKUV6b3F5gnBmyBGaL7ANsVQm1QbVWuSH5bLpdiKAfvVZWm77HzIJN9vWxklTrkqrYSsN6knm9RshsxDBEJ1M9621ZHOYjda03xQc1lqJBBLllhUwdmTqmZtlLXMO9OyMm1iQTrQtA9/NmkvOUXzrm11z/12+wr4CvgK+ArM5wp4AGQ+Hx2/bb4CvgK+AttoBSZwT3jZqWbX/u4uW4eTQT69lDV6gP9x0S0+gwTZE1pDs8hRTkZbod5q7eNhLTVIBLWuRT7GtjwysqxCmZCGvhiyECw3l9tIYcKOP3EHe8FLFtsxRzVoSigkvUXDQg+aGNhRiVFocRoXLNDlnRyLqbNByCc8wrbC1KmfGhnxB1kgz1hOzQWAyHqs3qhgKzGBfZUYkqMwE81uvdnsjtvL9oVPJ+2+eyZs/bgWsYPTKo86i3XYo6JfNgdY4HebCB15XslPnLwTgSBRRJckWnL/4ft72/K31lgP/Uj3b3+n1YvUr5R3QMWCfM0e+/iGHXlc1h7/pH57wiEly8BUVTy6gJEO9iCJOIBUBHu1wSuE5+hjp7+DcaltsCmLoSKRIEnrc/drGkQxPNoUNOv2le+mU8jElZ3ih6+Ar4CvgK+Ar8A/tgIC63UvSgiRnx5u7sCNXWpINeFFJJF15QOHiA8tplzxBKQBlBURQEgQDDBXIU+D/0Ka+Tdcn7ffXj1lP7uwYtddk7C1Jf0OAn8G+8f+0CbWDfe4w7MTJGKJ+7hf93HfLrAfAlsgdSSV+wUhQb3z6C52YMiyAR6Wsu0iU4Pod8uR0zU0OGKvf2vL9tgnaQc8zmw7LLKkw4iwwUwyB+iqN3sFcCZdrToAMCLtOHCJ0WiWAYhK1pfF4lSkCUAYI3dExJBajblDrI6dadmu+8Oo/fzChv3gm2W76c6YC3AvjKSAUEIrlqvkw/Vm0dXjwen95bFxp7pJBKhsmRa6r6YGmTR8M1Eh8d1N6RigFm4CkqArjgFsFXIJ22H7JXbFVWbDI13SiR++Ar4CvgK+Ar4Cm6sCHgDZXJX07+Mr4CvgK+ArYBWiFz7z4aJ99D9vtQl7nAvUjlgIhaFsioZZfPY59UKEBdZAYtgxEJtIEbQUDqAtiuHXgtEoK6wZ66FttaxBetzaDRiL7N0uSwM74fn9dtJLzfZ9PLYHdq+FY7tbFlcGiSciVAedWBW2plQHYnNSBxbUEaCCmu0JLBS0ROx27LEWcAHdo3+3NJsKgFTKt+DRPMDW5W3NWNp+fVVoF18Q2S8vjdmdK/BuZlGfQHWCAMI1HKRecQdKa1a3bpWCh99jw9FpyAcb5qkABwEKLWy0AG/+3phZ0EYzCMPDPsARVhF12++AyI59dp8djdJj773wPk/S0LExS9V3dvZezqJC/t8EpCoANZ4CwMFSrFQvWBqlh4b2L4FqpR3Jhq3jwKgk4FWbAPR2pOcDUIGKwNPk2TyPhozAOj98BXwFfAV8BXwF/tEVaKHu6AIXCifXLANbJbK7ZImVpLEcRdtxH8YKKiE1KDMJbKESyupCZdrm3hu0yaogX0OKCJHy4Qd075O610shMoyFk2VpTyfstjvNLvlZyy760aT96Y8ZK072WVP+WT2N2V/f1WpqziNAhjki8wrZh7ppA/+XGyLPhKgMYy6JeMWyKRQTnZTyxJ2lZwuEZ3SggSqkTGh6yo46atj22E1aF9LPymXmPv09bX0ESNSJsMpUgpuUutMPIuehSpQsqC4GLGIux3FponYGurFUVhanlLsKqaJ/nL/22113pO3C80L79tkT9qcbNMkassEFGZvc0Gt9e9q9zfBiSDyQnqTSkapWB0WZeMywqAlzKwg3ms62WoLVmMvlmEfy5WtCThGYlGj/zv717TvZW/99xPr7ZwLqNsNm+bfwFfAV8BXwFXhUV8ADII/qw+933lfAV8BXYPNUQIvmH15g9rY3t+yeeyLLj6StMrZtL+BSsA2bbnGGRRQr3IQUAjS+tYwTSBFhb5CgCd714q7JGYoFnJ6TpSnBc9q32+Mfm7fnnpS3Zx6TsL33jiwnrX8jR/Ali3l6D70NLZaxSyA0vgUYIY2CFpxxGKEsO/HApv7T7LlWXc2RjhWwhpKapB4i9UgsteuvM7vge3W7/Gcdu+PWrE3JiUwbBRhjbYWIPvwRIPGZCUKPq+Hi6oZ1lv5E1dLAYiqDTKbJ75ohn+qUP3yewkSoPR0E/sG+xFJGD8fA0Gg4lKw/h1XCSN7e9rZLbd/9d7F99tvB+odkmabFtT4FFmUrjpd2rwzPh7/v/pW+Ar4CvgK+Ar4C22oFuvOahptfKEYkiWq3Vk7a3XeM07RfY//9wX3svuU1F/QdxXIoSbDGlDI0kAqU8PXUgLXKIkakset0UW8uKyOdBjLgOTUy3hyW4UCOBLd9qSMEGEwP2VX1MNKoVEJUxO0Gn8Dn7rhb1Z5+DESUk4fs0EPilmvfgTUpeSIoLzTP6Dh1rdgoCuXQj7qkDoduKMPC6T3cLMv9PNFrCFuRt0khw8lI3Zuye+7N2eUXY411zpT96iqpS5YAnaCqxbLMmAO1mBcJZAmk6CF4PYZ1FpM9Z3+mWaojlgiEoYCRC3froXjz4KX5IWg+EzXLs7///f8ydvo/bZwPMg820G+Cr4CvgK+Ar8A2WQEPgGyTh81vtK+Ar4CvwPypwHU00d/+hkn7xW8msBVKYo8A+FEn16P49xUK82fLZ9+SNAsv+TF3UFwkUKckAsAOFwTBopQFfL1KjkR+gGZ7G8ZkEwailBsVl+8xunDY3vOBtO20S8z22sdsBLeIAGagPLuTEcxDqSN6W98DtGiFCxQznRUipqRsnlqETbaVpxLl+B0r4qSW7tA7CUmVlmT9WrPb/lK1T36kZGtWh7b87sjGp3JAKf1uP52zUwyQpNibR7agiJm8DIdrwEZtiwnoIBABNXiRy78cawpte74POyu6JK0mVggs7OMwU9sAGepGZJCh7LpX0Z52dM2Of2HCDj00b5V7srZgYVyZmm570RLxztrmNAoNt7t++Ar4CvgK+Ar4CvgKPMQKCADRfVlKB9lABrJ46qTJdcBoCtFFdvuaXXNtxS49P2G/ujRvN90Q2GRNAIGIGUXL9HesXpNyss8FjjfqKDncnEX3dJFBmE85ZSlABSCLk0YwKUomsi4YvFrtsYOfGWOWUbB4O+PmA3FUJPlC1RYvjmxoQWD/8R8DtvPuZkuWdoGZEEVLhu2EuwLxhUQUqUPdJjBv0bY5eUxXJdpmP5RR0tMQoYM3CIMp5l3KAclakUDw++41W7va7H1vg0x057gVS0wUVT+y8+IoU43st7DCiyHgBPE8j6zLJwsVUi/PLZdztu0rJlKDKy2bGMA9LEtWypgtHS3bp/53mT37BJS4f1P67jzYD18BXwFfAV8BX4FNqYAHQDalSv45vgK+Ar4CvgL/pwJ3LTf7j/eusTO/gbUCbLWhoZRNYC0Qtlgdp1iUNFlZbsMjl2s6BYhyIYIk4EGchTqLUJAHtxheMDxo4xs2OMuFjC0gb8Jsz73NTnl9y57/8qSNEjLa1SBMswexYmqHUkGQgQKjTwHevQw0FM4DXItxLf8Somlq8av+A82LDvZa5XoZUEoe1RnT8br0xy278LtN+80vG7x6cJrRqOUyjEYUE3Fsn2Q3oaZEJ+wthDMR0FRQuD2fpK5CIkn+BiBSu4VNRUtbPG45vLrpscAspXECw1F4TQxlSMAPswAZ+z8+sCOOMzvk8LLtvnfVRhcAb4DQBOxPUkxNnh+ivqk6/2+aMpl+3iMLiMIxyW77TYBevh/+tb4CvgK+Ar4CvgIPpwICQNyUQgAAio5u7lWO+zP3XQEXZFu4OQgTjkoraTf/OW6/ujxpl14Y2m/IDiGWnN/WADRQo0ImaXBTJvbB0lhVxbDtqk9VLMbcJJvhQ8iFaNUhP9QlYchwD5catEcAxMou8D2pRHiBFihgRQXR/4ucEdl9tv9+BRS6o/bsF8QdUSWBdVUHNCERYxvqzFemySXK/9L+uzywuBQxsiplMtLTgKgi27ImdWC+k2COqSwzKUxCgIwmRJmLfti0s79Ytd9eie1YyLxJdlJpiDeFCHUEtcKi082vUtrPAqpflCLYl7WlqO2VYdPTvvX+4gT7GYaECRIInzAC75kRmq2zk06p2zv+fQfbd6/e5s+9b6F/B18BXwFfAV+BbbECHgDZFo+a32ZfAV8BX4GtWIEi68oPfWDCPvpZmPpalKA0iNos3gjuTqA2iNF51+K5yUJsmx4JpC3RDixHFzvBhoJDLcI6Ks2iPZu32uRymvfbu6X0Ew5K2D+/3ewZz46sL1+kdQ/zEFajFCSNJhkUASHjSBXUDOjaPsj0oDeLpibh8VI5dNv8eGNjzxVjoR8DxFDCfIPFchGv6ZtuMvvJD0M7/7stu+NuUBGem8qgbgHY0YsTLOYVXi51SwfFRVd1oXftDUCI2ySWDco2kd+X2Im8pVO+YDkBa9EFdBBwKnFKDCqoUkdSiXW2dFlEM2LUTn/jlG233aBtv30S6y7W+LLWUO2oZ73aslSfAuIBbFxOh5im1BimpBQg3fDRbfrb5zfeV8BXwFfAV8BXYKtUoIl1VFIZX7p3y4xJdlhScDhrqsDCEsBGknt2HjghYN7AHFAN+immSGtWNe0Ln0jZ9dcX7YYbxqyCLSiR1sybaOIzBWiUISzkAVLEHnEkCeyneN9YxL075OHmRr0pUB2bQtIIQA2pTBVGnoSEkca2NCAIfbIqv0/Nccq2cHTKjjw6bS982RJ7wqHEkfeRo9Iu8hZ5B4bEnORgmszhlCqazAz1dFxqpOTJ0yqOqkY2V7It7TDJDJst5jRNy5FRErJtbeaSVxMI/skPTdrPLxJkonB0SCKFPDVn8sRzHCgFYaWjXLaY7E1579auPW3f1n+x8m3als6h7mWqWK+KoEOGTRqCTjRpLz522D53ZtYGtvGs+K1fZ78FvgK+Ar4Cj64KeADk0XW8/d76CvgK+Ar0VIEfnF+zd705RKKfsamIhbCzQ2YRhrIB2pqT4AcsUpSB0YRxty2PQn8MG4Z612oKf+uEwkNlb41XtBbAGDjYU56ZsJedHtgzj2Y5nG/y3CJkxhDwg4Z8tJQGAU/VwykVWuIRdlPPeXTjtx/+aFD2DnZcnRhhpc7zWaCCmgZaBLfIZMnbed9ZaVdcpP3YDiUIzQx+LV/pJvvUIZzegRx4SJtAj1B/V9A36godP2Vx9DDIZe0yLgEpYgSQy75Bga1qTHQAahqAM8pEUfhqPlO1gx4fs2Ofn7FnHB2z3XYD4LApvl7y40rSIyE6k/5DUhknNFkiVDhRHmag8/+a2U41KbT/vGekxXIPG+9f6ivgK+Ar4CvgK/AorYDIGzEIDCJZiCAxc59tM8eT8jQR0XkWFsCIaNy3saBMOlsodB/NksVT29s9d5n97rdmV1zSsSt/UbTlK0RzoFGvKRG3aokzEtyn1cev1xTqLlunBDkhaVSdvdkaCfDoOB8vzYc0LwWoAchwRA89+msOfMjG+wzRK59XslxyrR1+ZN6OPG6JnfKKJsKKgG1E7dEhk6NdshjgTMoWAYowe+txAlfEcou3h7ihGYtUvComxWDu4oLSUYaY1KwQWuLpKtXt2G9+07Gvfsbs4u8lgXSoo6aTTpUCaCLwg3lRkMxaPp8mqL63+dvW/tpnszVqoIyTVJc0hDLYhcFpUo0yOwt4NThQt3f9R8dec3oKZVFvhJ2tvb/+830FfAV8BXwF/jEV8ADIP6bO/lN8BXwFfAW26QrccnvLXn1y237z+wSKgQTN8fV0rSXBX8AiUqtZWvssXjtNNazFlFNzfck2vc+sehEsxFigar8SsPIi147fflndlu7UspeeHtlhRyyw7RazHmNxnIMFmWR53MHeKaauAYxJ2UO0UUB0aCBo8d1h1Ry2YTi2UzT/Z+/QO1BjtgHTr9JIsgjOouhQOHtkd98dx+IqsqtgCl55VdLqLBo7LJW1vGa5jRUF7Ec2rdnEd5qQUofH8MCdCyBCn9e1oQrYl5bz6+5lrEcR1IedFR7VrM1D/k+AiMJD09S1TRD7gYSRHvP8jh37gqTtvSvNFr47oZoM8YI1y4BI5KokaAB02I849ZOFlksClcMazE4BKnGQjrbsxRQSqv2RoRc/E9vTD18BXwFfAV8BXwFfgYdaAWV2MH+BoaD5gEgtGs4KSvfiEAoIuRMxJhBtSCEtVJypJBkaIBoNiT41BQomuRfXuOun7e5VffbrS5N23rc6dunP1tPqH1TE9zSGwjwLUoheI7upCKvRllON9DD43G7eWIo5q7Zf266sDM13BDZAVEmjw5WKFKtQoQ5SNKcAYNrMVfbfd9Ke+ey0nXhqnz1mbwgwmtlC2ghiFctlmRN2Rmafnv1tUMX/ea6gGSd/1fxs2mJMSo4ACzBHRGE7Wk22K83vIRVV6zkUskkrsVu3377aPvKerN3+F835sL1iHzMEp3SSZLeh3OlI3durgqaH0m+el/IdCfLOgjaGYiedi1u9zs6HLaxT+61NafSVrLXGbd/d4/bVcwbt4IM3zyf7d/EV8BXwFfAVeORWwAMgj9xj6/fMV8BXwFeg5wqsWte0D7xnnZ3z5WGIaTmazlo8liw1lLZWkeZ6W0AH1kPJhW6B2eDfHRavifgQUv5tvAHdtw7CGSzHGmHcWBL0x4r2pMNDe/U/D9lxKBUCQB64d26BpsyNAGVCMshCNmSprHVttgwwgtqiVXeN+gzNAUcblIWEsIU5FApzASBja2M2CPgiJ+nfXWP2nTM7dtGFZitWoo7AOiCXy6P8gBEI4pHmIxvgUgodT9GgSMBqrNcIbWf79V93yK4KtiHbpaZGiOd0b+MevKoXWgHP7wZkxmpjpfVnpmzPfdK26+6D9qZ3pW2HpQWyY7qlaMvKCtZjxAJXvt3J9DDfr67tlVOOMMTejKFYicPmdPZaAkOmh7a5a1UxTUt1LQs/fAV8BXwFfAV8BXwFHloFBH4otwxSBJMC3WudyoCRRLoQD1LMKULmErLRJLeCe7UUriLIOOep1hr3ZxxFQlzZX5E0s3GrMBfYsL5pX/z0hN184wb70+/LtqE0YOnYMssWclZnjlKtaV45O8Aw177IvivS9ktiKgaGwsacN6b+7NjAwAh2XYIhCGTPQV0BdyjXKyhNsaVS1klrkv1J2gi/O+KowF78irYddmTchnIAE8ylMsq5m2V05yKzDfJGXLYIs0iBP04qrDmzQ4EAP1DUpDFLhVjUaOg5WctkRMHpgibKCPnZj+v23TPJCLkqsJXrAQhkjZWGZoM9aHVD/1wlmte/z+WkXMbKi5HhGDSYwHbIfUsGfcxjddxQAKP6SKMsblVkoZq2Z6HE/sjnzXbbeV7vmt84XwFfAV8BX4GtWAEPgGzF4vuP9hXwFfAVmM8V+MhHzb57zoTd8CcWHrDROiz42gphhGkmql58Ct4ZCzIFZdYIsIxQNcijN54sEZC5kh/uOZ93b85tSw7ErDVVY1HesKOf1W+nvipuhx9hNpAtkusxCWtw1FkNyG5KFgRusOKv1wAZWPRHKUI0+ZEzaWL9rWBuSS2IAemyKXtUgMRQllx8QdvO+kJkl1+WtHUKWMdXopOX4gOmXIV8DZQWmYxsrepWr6D6wLohgae0/Lqz/K4DpBVa1YVxKh60DXgjRQlJmyw2e/OQGhiOWRk76na7YsuWRPbkw1L2rOMDe/LhKGi2JxwVBqjq0wIgkiWFQI8YYFKno+YKtlfYZjVa2pcmi1ztAyAOjFM1YqTuSJE141wflB/CvnQDW2kYUGwBVskE+++Hr4CvgK+Ar4CvgK/AQ6pAK5QqAgsosrXcLEZNeaY5IkiIjyDX02q9itUVyg9+CKWC+zGQAc/nVdK6uvBxhX60UJc2uVln8yIvhIAcJe7ZCVs3Pmh//G3aLvmx2aWXlu3W2zUXwc4ol0Ft0SuBRgAFGxyQVRdn3iDgQ/aj6HhjzF/TzCXa5LSJLBKQHRaR9xGGXfABD1PnnFXIStVLqx3Qhhhye/wTy3bKq5P2rOflbNGgCC0PPuYEQOpSumgOxpyaj1VmmfgcRJw5oCmbDhE7AGYwlxRo0+F4SK0rAk21GFq6kLAgi3oFK6zr/mT2zTPL9oNza7Z65TD5aIE1S70qeB/S12WzPznIbOAwMMdrMfeD9JKAuNOBUBTx91QMCzCOUSIFWSZQqH3Gmo0mZKP7bLsdYva85+9sn/10b/PXzb5D/g19BXwFfAV8BeZFBTwAMi8Og98IXwFfAV+B+VOBa8j+fu0pod1w2+wM+rkUClt/j4Q4aMGrhSAhmFbhXywaCa+Uz3Q1PcbKVovsPItMjJMI2Y7BEIyaKeyaCF+0P9pzn72bnfwapPVPadvA8HoWwwI6kOU3UICkZ18Ai7Em5YIW+hqq1/32EbADa511YCdYRAE4yAvbJWaEk+5PhaYbCz+6/ABLE1ZqT1k6M0J7fwFB5mbX/HqDffj9C2xsQwcWIyGfboGoDBDlY3TlJdFcFloPOEAPXLDHOmOwHIfcgrPe6nppZ/qw0WIhqkZILNWwRkmyEtE8C2wf1mgs6jsR4aEAGIV21Q550oA970VpO+JZZrvs2iDInE4C9hhRCwCtf9tmKG7977ffAl8BXwFfAV8BX4FtrwL1MgoIwIkkTXwj2Hvd6pxdfZnZ+d8q2dW/2GDrOztjeSQ7VbgiEE0k3mjWusZRQS4gN2Q9QEk/87mU1cpVmuMAGbAgEnh4tggMi3hPlxeGwsKhGcz9Ut2JFo1yzePmUIiiML1/uLkUClPeP01uWQoO0LvfX7SnPr3fDthftpsTVmUelo8NWibNvAZCR5gSWQOFDNlxsuGSMLWuuQ+h5cm0GvcFtk37DnnD5ZoJYJL6VaHoczfvEcyChZA5lyCfhPdoNJbYn7GoPfcbk3bhD+605cWDUOVQvziKbDJVZIHaVj0Bg2KAJ6kpQB9XGVTC/DZAMaNQ9ZBsDYFYvVugbtnv5FwAU1+8bN/6UcGOPcZF8PnhK+Ar4CvgK+Ar4CrgARD/RfAV8BXwFfAVcBVYs65j731X2b59dtEqTYUp7DBrZeY7AKJFT5AA1CAkUjZV7bZ+glogSbhlVl7JWCywyI0U2Nkh2wRmXcRCdtGCmu1zwJC9498GbcddzXZYpqDOBmzBKYh4sBujAfyvWUfOjn84Fp8AkJmFmuolCyctbt3PXHYKgACIQA3gwJr9AA6wE7VG75Tw0WYRapMw/QBOrN/+AiD1/W9N2vnfKdpNt3ZsZHQ3KwFANFjUitGYSGAxoSyPaQCkV/5fwE52ACxicTEoUZa089hhiCFZZQPLNCEIS+czk/gzx/jgem09n7/O9thryA598o52ykvNFiwkCYYomEHiRuLyuhYhs41NmL5ZcnPww1fAV8BXwFfAV8BX4NFVAWVxiHBCo1qK2DYTgko1aevXmk3hfHTWOWbX/kYWWSVyHhZYNtXn5kbtYIpmfcWq40wuJK3VpALQI4EtlxQSUqF0mAPFUXQou0TzIWV6qA2ehIzickCUuj4XAOLC06db5xsBILL/Eo5SKa+1ZSNJO+rZffaSVybt0KdVSBBZhWqVXLb6AuZOqGydZRXK1aZsUBvOOkw2V1GYtDhz0y4Aos3XdqGSwfZKY1NAEAl0VA+JbGQHGue9NfXbAK9n5fLIPv/5CCDpbrvjDu3pUsv3Mz+UWptdD+uolKfBoQ4KYNmYyYar1dA8WXZcbM88/zbOBYAMFCoQdBJ2zDFJ++zX4rYEu1g/fAV8BXwFfAV8BTwA4r8DvgK+Ar4Cj9IKKJAa7hmLQbMvf7Fl73rLKpukCT+QG7Ipwh7nDKmY53XLZWACRuRK8HArRYVxa1nXLnYfKCosRDxP0GILj+UUTf1jj8vY69+etic+TfhECc6cM7DqMukI2U5jqxQnqFKWDqlMN5diU4fAjxkFiECQWllgDN7OsCDbEfYGpMknE3kW8VnyU5JWDlZYJrGD3fhHs69/wezH36/b+gkpVlpEha+C+TcKINE9TgF+3HFULQJA2s6AW9v9UHlvD1zyKskUZQyKD4WRy+ar7QJQsajCaqtWnGCZTD4KAE4+UbWnPq1gz3nhAD7ZMdtl5xa/64aQajvU6OjgJa7Xphwj0i3zN7V0/nm+Ar4CvgK+Ar4CvgKPmAp0bUNF72hhWUlaB6CBshycFpZH1lavS9vVl7fsp+dN2m9+1QQcIYeOcHTiyy2VFxkj4TAKiTUQgDhLTIkn5NLaIgxcAIiGQs9nyCfu35ooPRQAxG2oSEFSCjP/AXDpNLFHJfMtZF6YTUzY4c9K2ateX7AnYZOazK1GJzwIIIG2wtl6AsKEzPPYSBFGkqh1OwJA3FyNLZlWCbvQee0II52ePQS+SbCaQudlo1VrMDejZilIOUTQ8zfmbrbQrv89QNIXQ7vwew0bK+qXMWtipxUFqIYTkG9ayqRDsaJcOpe3hko6GaFiSQDwbOsWopEVmKM36kUULhV7w5sz9h8fkkLnoc6LHzEnnN8RXwFfAV8BXwEq4AEQ/zXwFfAV8BV4FFfgGhZI73pT2675FQtFhUYmcHJukvkhyT4stW173MiCbzG2CKNO6i9WoMUAMtjPFPkcUQW5f8hCGqDjmUcn7F/eweL1cJlmrUUNkia0WwvTJOoPPIhZ+CZ5yLE5ihoEeZasrw9pwyaOjdUy9zPX2mRfOIYhdg5kcjjLAYWQp8gJAQy56Iq0nXvmWrvw3IpVattbFmuEGo2CkFDPbDZvtRogjvyjYQ8GWE5puHW9Ys15X9b8D3FsDIDAoMxOoY6BwUi2SxdkQU1D6yFiW503OP/ab/+4PevZhie22eMep1iTMuBNwwFFzUYX8IipfvK3Fl4Uq3EssKtggZ6x7R/i9vmn+wr4CvgK+Ar4CvgKbOsVaLbGAAIIG4eYImxB2RetFvMLss2EaHSq2E3lUU2kQigfGbvxtsAuIfPsR9/v2A3MW5vRID/vBoI7ZW9a2XQQMiQKAZSQOkSWWN0AdwCIaWBhpm5Kjph9dAPf71eBPODJ+QLUDzJQNNfJMf8qQ2iJ2Wo77Jkpe/ZJC+wFJxVtsIBFl1QXVXLimPMUsPKS3VWrKWVyahoAEVATdHPhtCfTVqkitMw26k0IMimBJFhb8e5NN+HjvQmRl5KkgGo4kQNQ6eTtV1d17MufG7Nf/jywCYCQhsLS+8g8Yfs1lwsUUi/xCXNbi23gbZCRtPfbpr9i8QxWrO0+rMaYI/PdqrbKtt1A275wds6OP76bKeeHr4CvgK+Ar8CjrwIeAHn0HXO/x74CvgK+AjY50bHXnN60S35atGJ5wAq5lDWiDQRbstRML6aJjXqiOt9F8LMfyL4hlBI15VK4ZWVXucBitC2ggUZ+gX8f9NSyve7NWTv6uTFLx1Y5vUIG5h4W0uSA97t/y7WZ5bMLYtR7CGRQoPkcBL372X0zWylQYmPZfq25mgXsAHXHhbmDF3bQx8I1a+d9x+ycL99hV1y9Sze8M4F1FDYP4kbKx5m4cJf1oUXdjJ2Ws9fi33r/mZ/15uHMpylgs16DZZixfoLUm6yVq2SUbA/us+9+g/b8U9fak5+yyHbckWpGFYvqk4A0OSyu+vCaTlhSER/O5qv7UMCnluhN1DTNqGkDyT5/JvoK+Ar4CvgK+Ar4CjzKKuAEB5oiKJtcEy0eM9EXjrtRHSfkm7kEaeuVGiBBNoU6wWwtvfnb7lhh535lB7v2mtV2601kWkTLAEBiVoZ00YmNW6o/tOYUvptudOdED8xgiwhnn308CAAybYelyDWBKh3tCJOvQNamUpVAGJG2+pDH1O3ZL0zZ818Z2U5LyeoQfSTMiLICsaZmiQibLOE0eugV+HfNgCDdmdLs2xcxb1S90CejAmFCqvmtiEsAGi18sVJCNFCb1BpF62RqbF+/XfO7hH35U3W75LyYravLwxWlboa5J5kftbIAoThZbrxPsmq10uwKlHn/dQ2k/K4z58+h1CEknXVAGK2zocGE7bvPsH3/B2aj3hZr3h9Gv4G+Ar4CvgKbuwIeANncFfXv5yvgK+ArMM8r8L3vdexdZ5gUsiIAAP/0SURBVLRtZZEFFvkYdcK6O5LAa9EVoCqQUXBn0C0ct+nBgjKBdRNqfsduaxHknUEBMrKoZgtGO/bu/0za4w8ZsEWLlONNDggWWNZiscwiNZMdxLeZRWlcPtBYCrDA1AI6IPgjwQMngTkdwtzi2FlGdYGPmWBL2R64h8LEbczxEMfLwzAb2/bV/1ljf/pDCrXJYmtmm9bCqxmTbF6PbVRcnQJCNZPoc9ivRgWDLi2AWUCLOSkriRnGo47bpgIgG4MyM5bX7rgDUuRI+1TtmtRmt+3r9twXDdjzT0na/qg9ArvTgTKNJoGasT7LJAn1xFu7g7IlSMn6AVsLahDKp1se3SxC4/GMUxehL5nTgGKb/u75jfcV8BXwFfAV8BXwFXiQCnSJJU2spDS/kq1UQG6GSCYieAQtGvT6K6rYsEPWWatBA5vZA8wT5Z01UX4svydrP/9xy354zrj9/ne8F6qQBMhEBHFE9lMtMVUcmPBXJYg2RnOeKBJY8OBD8y2n3J22vto4y02oTSxFUEm7H+KKtke2WmR9hMpMYz4EoJCsN9memu20rGPPf2nCTnpVaHvtyhyTbSmiwhjNDTh1iIbEKW3mW5rPiaSjIZvR2UdX8dFG7RK2NKfUXFOv74IpyTb2Vgm6/gnmYexDq828FUVzFSLLrbeN2X+9t203Xs86YPkQEAp1l6Gp3LB4j8rUpmSkzPcvNkqWYNQSIt5oGm3jHHiUOO1hN/8cTZfsA5/I2itOS1nW22LN94Ppt89XwFfAV2CzVcADIJutlP6NfAV8BXwF5ncFbry1Yf9yRt0uv5xGdCxtA6MbbGIdmRNoHpJJ2GntGuqPLAtMQxUySVCjKPyzLhHn9w4H6yyZHbEUTL9atYluYrUdekhor/6nhXbCi/osn5qyqWLJ5Wdk0/g1txQkHmeR6JakNPBl36Q1ppiAUmDgUg3Tr8MKkaU6Df38rPs/k/nhFrPTwef6Wasl6y3sGfJ5F1D54++bfe+bZbvhJjI8OBZp3rbNAr5R0WoYQCrVsjTqkAjGXndBD9CBf3SHMHF5XHdDPWVPpfDMbshnK9z0BWwXoOk6PcwAIPozpOEwXKjak54W2okvTdsRR5ktHoZRJyVKWAA4W4+lA4vJKEl4KcHyKVQfbGtkRSpVBeYQvY7tm47TVNW6zQj9RBzJub5f8/vr5bfOV8BXwFfAV8BXwFfgoVegbet4UXcuhcGo+9MhHm5o3tBVJGiETHsEFgggaDNPLVcmUXww36FxLaCg0h6wq39Zt3O/OWmXXxy3VasHbWAoiy0V9lmturMJVc7GxlZYHWxOZxtgMY6o0nG+omzn9BxuRkmSZq7VaJKjwVwnwIoqQCkLD4W5EXMcnptHSREwkZKaGPzGRkZq9rRnte3Fr0nZYYfHrbmugY1qHsVFt0GvOVwc0KULgCjEffbtCzvjbBWqmBhAEYDR9DTLvdbNWSE1OYCpXeZ9UxB3slZD0RtG45bPQUyxZfbDb0/Zt74a2u9/G7c1lYolCW1P5gatOsl7zKmQeejHfPO+YnaFejpbcwpwKWkS00iTy2BJh5bNt6kFKiF8bnffPWFf+8aQPeVJm3fr/Lv5CvgK+Ar4CszPCngAZH4eF79VvgK+Ar4Cm60C9Nvtv983ZR//aMtK4aClBxLWVoN7coPLZ0inCDuEZVevaUFaZbG0gGXVkNWnAxoffEPmt0Ik2Y+NV5HFb3KDPfmJKTv5paN2zDExW7aDfI83WGucWvTRhFctGgAIgAoByoqQBW8L9Uc2qxUw/2NxGWcBLRWDW/zKd1pMO2c3MPuYyf6YYQ8K+GiguJFH87veOmS/uepeu/GOJkv9ZZYtpI31urUJZDe2w0LYgnGOjSh5LPotAFRIyvoqRwBnGgakfKW7Ngla6Er9ISBLbMIWTEQzWRzMPma2S42FjUEQ/f3dH95ghz5xgT3uYLNsnBU8DDpiQLAKY2GOxYJ1hlx/oo16psMv4kGa/BhCJwnWzChbs1Nmm1hQUzvXxtB61a1ZVVRlsWzjFgtzFdf/3lfAV8BXwFfAV8BX4P9UoNku0pTPYC2KZZQCzFvQIkAKUknmMgRx12JJQAHmRihIU4AXCWNSASnFXAZZdy7RZh5Raq23iJyQTGYJTf20/fkmw+rpbvvke3a2yUnUDBXNaQMIGt3MDRFQuvMykIdZRsLNpSC8dIPVmCt3VSRuBsP7JEWESbDNqAr0nm6DEsohYX7D62JZ5mnlLhElBVjCk5j5jNmSBQnbZbcF9r9fWwEoMmRDw/kusMN7OgDk/snS7Bl8sr5yZBKnMtaUVNvpAlCcUrgKMUUgiDLs0Ik4FMZtf5hjjhlYM7gVwAO1DHPPX/7C7GP/XbVLfy7brIJlhkks2dDd1/k7ZgdABP9YknlwvOZs1AR4xamFs4vV2qavA7Go31pTPAUL15efErePfCprwwvm7x77LfMV8BXwFfAV6L0CHgDpvYb+HXwFfAV8BbZQBWYCFB7+259/ccve8Yai3XPHsOUGYKMRUl0uaZ2k5vM8X+DQdA+QYGCGwJqya0VAXDgLva6KoK4gcy2G+VUQEOooVQSL0jbB5lqzpjsrbf99Y3biKVl77gvztusuWH01yKqoFlj4DNtcAgSBFWINqmEvwCJiIa5/a7GphXEVuyw1+HNpbSM2UQ1sCFiwa6EtZUYbnKWJJVSYnLTAMe5G7Po/J+3rnzU796ya1cj7mG1sHJz+956XJsy9FdVZzFWxf27j25xyrMEwhOnItqWjsmUKHHPyRSo1FraEYVqMB0BOjNfGqWkWSwSQFLYFuyubAvBo2Mtel7Gjn5+zBYXZt29j66yH/w31r/QV8BXwFfi/FdA1tttwVCMSGxxsXpwNIdRseeXH8HefYWPPvHrjDCQQVvdjZQx0m15dT/9YvNs4CxRCrL6g7h+6zOu6Ph0grOfn5rj++WPmK+ArMD8qMDNX2vh6IDDl8ova9p2vte2yS2O2qozCVlakNL7li9Se4vog2yiCRYJ4HZWJABlZpvaBH6StwfwzilrSUDBn4nmog2PM66RddaQU5pG9jCzvc+RzzE49w+zwZ4WWBxxxCt9m0nLkowUojHWlahJeoc9NorAl7QPVSXeOmUShMaPYFenFXcPc3DhCkVtE5cEcd7bB/FQklSg1CUkoZRsmFxCSHrezvrLWLrlkNfSaA9x1thOrsh3K06B+stWC/BIH+OmPoXjhutwAhNJ2Bswl4wlsx7iGtiXZmQNg6qV2m+W14m91xixFUHwCwle12rYFA+P2yS8N2cknAUrNb37XZimBfxNfAV8BX4FHYwU8APJoPOp+n30FfAUe8RWYxJ745NN+a3/4dcLWrt2epdYosm8tVtZZuwWggDduBxbYvB6xUlfh4KwKZJUgwAH4g0DwiKZ+JwWDrw2a4wh6WRYsyNuTJUtjRZCMD9lHP2W2z35mu+9plmfRm3LvJ6pd3sobmlZYNLvFgBpw8lKeWVwHTkbv4jmdFVYA2FBvsBhNy64gJGwSpiE5F0GsQMh8jZD0ouXygdWBFq64pGPf/GoHe4bI1hdZHOLNHGsvnbX8cwEg8szuWlRr+antEvNv+u+sjDP4ZCvHRIqVVDJtfYMAHY0ydmAYbaX6+XMl9eizpQv77chjzV54qtkhT40sT8mr5bj15Wdn2HkAZF6fPX7jfAW26QroutW1xdF4AFj/d7gB7jKoO8V046pD47IjNvTMgJndvYt0n9DC8lAgt0CWdHr2e8E2XUi/8b4Cj4IKbAx+6O9jawLrWwhxJdmwG/+csgu/l7aLLjS75S/YH7VKNjw8aOMTatS3LJvJA7BKOdsGGwFswCaphnWW8tekonCB5E4mO11IoapSwfYwhgbqNjGFcoW52zOelbJTXxPY045u2VC+ZXWy36ImJqH9ui61mMfVAWfyhJUXuqHxfHTTWXsF3Tw5Hi73IwmYA2jRHXOEvLPr7Ta5KsGUsy9tMxcskSt3951mK+4ze9sbW7Zm7XIrMV8MbBHvXyBTXWqTNirmpmVkActHtUIUFmSdONsuVMACqCMRkVpzK6R7KF/PL03nFUo/RqZenbXBiNVLaSq9npD01XbIU9r2jS/vb4sWz1HDnrfCv4GvgK+Ar4CvwD+6Ah4A+UdX3H+er4CvgK/AFq7AmWc27R2vTtp4iDUAMoc0KgX68i6QsdEY49Nhj5GN0arObwXIwGDMpianF1YEj4NrYIkg8IGgSWcPjZVBFZ9lQigzMM8a2FgNZUJ74SsINnyj2W47TVgOGwLtpTInOoRFOgBE/tJymYJFN9tQ80wNMi0u9dyNQzAFjiS0wMvIGqpoVRasQTCChZYWkmIaF/nMYfvpjyp21hen7OorIpuoEf6tYEu8mDttLap7W0DLkgqdCws49pHFuWMzux1iIcputppl8kT6YOPJ4quBeoWQTbatGepZcXvGYQk74pikHf+itO22sxa5MauVGpbLsL/JGs3D2RmEHgDZwieyf3tfgUdxBVpYAMYJZOpeZ7r2g/K672YWCQjvKjoeyP6e+XdKNwy9cgYRcf/qAtjdwTVTHv+ysuE5XfWgGnzA7jDEXf6TH74CvgLbRAU2vg648578tBp2nGEYQEaRSWhk996XtUvON/vtpeSu/UiWVKhkmTPGsa5qNFLYn5KPFzBbJDcjnet3cyoJx3SpUci4m1uhPIuRsdFu9/VYFyk5AFtQVrSwPc1ipfW4Qzp28qtzdvxJCJT7V3KFwo8pAlTgspVA4WxtiD+NNGIM5o8pKS+6BJ1uton+5Hlk2nXJOrNfwDS3bbNjIhQ56yxUHbrmSc+sV967YdC+++W2fe0zVbt7TcrykGjqsldFcZwbyFl1CnspAJdufiDzYNQgVNplwsnO6695Lj2WaQu9PEAF3W7jf6XvQLLfssrZowwNlNxN1Dg5AKSPfaFjr3r1AMDTPCeLbaEa+bf1FfAV8BV4JFbAAyCPxKPq98lXwFfgUVKBv6XB3nJn3V56QsNuuBEJP/9lstNMV57WbIYs7tQwooHEYk/OTq367Az/rV/EBs0oDLDIvQiVGSFZvRQO2SyL06w1xhpkTQAqNGDKQZQ7+rlmr36T2cGHCrRoWy5eshINfXn/9vcvcK2vap1cjaBpWTyZE3N5YPGKGb/orhUW28GiUY0yLTATTYIsGyVLDbI4ijWtCCjSao/YGBjTTX8u22fwVL737patWs4iHIl9kAwgExKkHsN2AMWIleewKJjjAMSShGBSj5nmXSR0SGGYLENlG2Y4NMTZrgCbsFhzAIYjbMNgzI6iTi9+xSJ75tENFnZEmrMtcSuxECbLo0leRzhqsVaO/dr63wC/Bb4CvgKP1goI/NaYaeQpGLnb5HNjGtiYUXToRzMNQfd3FH8bv75rg9UFTPTIJHWB2+i9lSkwLRgRgIzrjB++Ar4C20gFHqiYLVcBMtN1rJlEUpEtE3NFbKPc3A2Q45Krzc47Z8p+cm7C1ozneAZZI3lUvFirhu2shXU8oqTyAFhwllcO/CCundcGWGJVm+TH9TKyWKPyX1Ih5qjRWlj8oeewkSGsmBbG7PVvi+zQp2ZsDxTMZthU1ZjTM2dlBu/2x7INNg2VnMuj61oFtsi6IJCNfVTexewbV6PJn5By2lkFYtlKWnvoQGeyQsh0awcDbE+OQPm0nf1Fs698oWUr1qMeJuCt1qpZsi9rCFMYJK8wn+7IvQtliN4rl05YtTG/1xfO3otNlIUssIezj82KTMTPmOYzH0Yxj/XXsu3usQsuXmaP3a9XwKuXL4t/ra+Ar4CvgK/A5qqAB0A2VyX9+/gK+Ar4CmylCqjv/e9vN/v0J2lkp1hEAXw08BFu1lazFlGQtxZMktITbpiBOcvaSYDIfGdoEV9phT6CJGnQV8owtQjFzBYGRTSzZonFKky8JMGUTzkiZqe/LW5HPavNUo5sjWpHFs/kW4x0RRZd0YdTgbAMtibe0A0We4NJfj/LiLSim2YcC/QI8TYWI1BgiPCQTgMAAuZYyHNC2HmVdtx+fVXLvvKZsl10HgtIbMeI8uQQAJKk+rAsgGEGCKFtifeR3TGFhUAPI8mxbANqRW2YeGxrHDAkwcI3FeRYoCetEStavSwWdN0WLyjZSaem7KRTBm3//ZI0/3hJm+9HlGWRm53ONtF3AjYgOSYu/yS9sIet8y/1FfAV8BV4+BVo05iaaWrK6mVGMdeZtp6JiwXtfvpgSjpB3v+3C+gAFB6TpVXOMqZrG4P+bVpZovfU5yawfPHDV8BXYNurgLtuMG+UjZ7IMC4EGyVIArVFIqXQnzazIggpXDvuWh7Y+d9p2ffOitktN6EEwV4V/QM5aUv5PVanTjcM6YX5ZyfiNS3paDWX7A0hjaUJWCevzU1o4zTh46vc3Ms6S9hO5qadtXbY4SP2gpck7Mhnm+24XdGSbHWtyDWrPWSx/jqgCYoQ9AoJSEJJ5n4xZsAdQuV1jWRqPOuokvkmGhBVcYSZrjq6e23Uo6kMu9iUtZMbqEWf3XHLYvvGF8y+f86kbRjjswPmh6AsbnrN85WZITAmdJZYAhV6I/hs+W9d09KAXS4XHpl0q8U82vnpQhii0rnBLOsLfl5BGd0o2umvTttHP5NDVb7lt8x/gq+Ar4CvgK/AlquAB0C2XG39O/sK+Ar4Cmz2CqiJf/9ChXe/+BKzf3ml2Zo1TOKxLapicRVLDdMPF4V1nODEAgu3HAvArpetlPHtTrU72W8jr5/Ho2+o6byGI9mSsCCRhVWoYFwt81CxPOkJVXvpGXk74WRa+Kgq6vUWCoeA5n7eogYyfBY1SQLKO1gLNEKYfax0kokcgEUSQKVug31di5QHG81WFSuoLjtOoFEEwKH6zTiqVCIAEJhyUWehXXWZ2Wc/GpH1EbJE1fpx3AaHF8CQSwA28QP859sscjuOgtzvAivbPStwWGTyRkkFswPCqE4iBooFrUVphv0+8FCz406M2zHPT9nuO+l3RWtU65bPwGZrwP6b7iu2CWt3ocN4LWiX4yz85kyJn8ffHb9pvgLbegXmygDa2vu3pS3w5C3vVBuKNuKiGyiseBqoUH+zio//xrY3MwCGrvP6e+is/nQx7iLgypOKc8HT9duxpmGGd+0RZY6jvBHdZ2RgKM/9mg2kdt7aJfaf7yvgK/AwK9CMUE1ETGaY7yUghDiYlPmRoj2UNY4LLPNlAARUuSKMrJlI2m9/EbPvnxXaxReMMV8bRtGra4OuI4AOzLPc/Jk5nIAH5c71PJijBamSAzCiMInSGUUu1laZPASfxigWsMx5bZ3ttWvDXn3GQjvp5IwtXoz1K/O4dNQl+HRQ+couUNe8JOQXkZ1cTsgc+IxmeJojdwk0LTc/TsSx2wJAsY4yTyBSoYKpE47SSbTZJq6pNsAcN27f+tK4/eTicYLDAYQ6qJtRpmjeGQKqGMrrjHJMSrv2XJ4t+gaxe7gHYK1LrorUH937hMDvrt1io1Gz/DDHpYUqpjXA+sJsJEs2yA8TdszRXfB9+gbDH73a2W7RPfVv7ivgK+Ar4CuwUQU8AOK/Dr4CvgK+AttgBaZYZ7zq9IZdfVnFxtbn3eJDwdpqfXdCJvIwmxyFKyE7LGVeSMavhjlsMRZyWuw0a1oszecBI07qhGDYsEpGQbECxta9dtChBXvKYbvaez6ohRoP+TR3KgA9qBZg7QZiCyPj10KwjXVWB59jNfrFcpMFQkyLO405GHINZWgoaJ1XtlqyPcBaiu1gzYzN1YQldxiyH31vys75fMOuuTJnFdiBWiinkP+nWBuXJ5W3wnFQ7ocL4xUjWY28mQbdxouov3cc5lhUBauwMxtACVNw7mBRVIKdVrXtt+/YgkUpe9ub+mz/g5K2lD5eDIurmKy7qKeELVJ4pPQdiYt92PXSb8MalH+zrK7VYPS5wPP53PDb9kivwKMdANHx1XUo5NqrrA6BF39j6zJ9GZdtlR6O9C1gQwo79xCjlwaWrm3OH9/xuO/PFQmVcayGqDz+aUSmudSn8YWXCk55WVkaoH74CvgKbKsVQAGC/acy0DTctYPcuDCqu3lhNraAP2naM2+MUBPHASFisbxNMG278zazD39ona1c0bK77ohQi2mu3IfCOkWEG/PsoGzt8dkVxHNVLRZf4+ajcSl2+dxQeUROOcGFSdcxLPqIlAObCLgGQkzhWrbrbpP2otc17aWvG7LMRMpGFzHF1/SS7e8SdnIyv3UAj+PuzDamM+MiFC/KNJGMQ0QjAUYCASwssQ0D7h2aXCS1btCP2RTmzlN20Y8G7JvfuNYuvnAV4M1jbHBwN8AS5r2NdZYgG69e2mGuEmzV38ewg3UqIcdu0txdlmYzpCgC5fPM+yuTbo6cTKAU6XCMWi3m9+vsSYfn7bxzB62vRxe0rVoA/+G+Ar4CvgKP0gp4AORReuD9bvsK+ApsuxX40XlF+5fT/mKrqoe44G8CG2jcZF0TSIu7IIWTMGwy5xqiofm9Fi0d8i8UdkjQoxr1f88eZD5VJcghUUfWr3xFSG62+x4lO+FFgZ34spTtsXvZErIjkB0KCzZZpMQD+SEjv5dShEVjQIiFa4o5eb7UEW0YgV3DFDXCnCvYLKOJSiZF8KNqV2dlp1BdWV+tW1uyO+64y9717gPspptX2tgGPJDTi/l8eUcrbF4UQ/nPL2CxpO0jG6QF2xg7srRC0rE5aDT1+7kW0HMAIOkanGYW5lrIcvAXLN5gT31mnBD4UTvi6exj+bc2XNiJfR2xahngS7iYGnyOAs2OxPRChQm7P1gEz3Cg1SwkzvL+L9B8+lb4bfEVeHRU4NEOgFS4ZjWRz9VqDZfFJCXIDDtXgEiluB3X0m5OkwBd/UxD4L4e7SY+/i7Utg1oTQYW7n4uyBgA3KlXEutdAywWb1q+L27bLx22pTv2u6aWnkY/1A9fAV+BbbQCDdTQsreLo2oQ20VKDmcZCjmGtAw4MlJ2RAAIsiJNW7XSDQBK5XRNqGHAutB+f23HfvCdkv3iZwm79x5ILs45lucBgFipt+53lvdpcP0SaSlgPobAzYG1Dl9getqM7mFuN0T/fYCsO4l9Q+xd17nnLhxeaJ/61J/sMfvtbLvsznYENYDcqlsHBPEM17sOgO7sDJ92GXtWsjtiPLpzQud85T7fhalrqWBVd31sy+aVOXUcMo+AEF0/m8F9KECW2aU/MvvCJ6fsV9e0UKAsMIlQiiWBz/ObYKXZbpL5cCwoWVMqlxaspRgPeXm5+4SC4fk7c2tZy/JVsjr3Eq05FF6fbt5qH/nEUjvtn1GRzMVl2kbPIb/ZvgK+Ar4Cj8QKeADkkXhU/T75CvgKPIIqoCWJVl1JW7sBu6s3F+2730SynxqiwTO/QwaTLB6c0gBFhFs8YFEVkr0hj90gLp/iqvMtbjiEo2PZXMEtLlrI8TOwrwI8m4tIXRYNdezUVw3aKS8323NPlBdyb26zaM3OvgDtht6SiULYYXfQLGOh43pfWEe1UMQkYjDcBFpos2h4JbCAkg1UTAABoEuNbY7SRRhtZlPtfvvFz5N29ufNfv5jGmv3p/E+vK9bLhdjAdkAmOiykkNkHGn+zGS7ipN6omxhTceYWmRh5cnPWtktrI7TeSy+xrE6wAph6bL1dtxzY3byqSN2yOOx12KHpjbUbWCBD218eEfGv+qRUIFi5R7rzy+gl5Fy53ca9q6aPGoUxWG7xml2yPpN3R5ZK0lh4IbUWvcjp90ueMS/W1xvQ2zw4njBCxsMUxVnrNT9T2cp7+nAVvmi8xO8w+tYhAR5XNbpq0xU1hAWG+DSPsL1i+fM0R8SXt2Iis6Hva+vD4VZyorFAOunCqKyJvjlKM2ptmP6ysKp0ZQrfZ79i3PdjKy8avb7w3g5AFyAsVvGrgR/j67KogseODupcMoGCkvskGeVrLDgzyRIjdDS2t5K6wMbzrPxOV00VbOEAyccaxkmcYfco1JljNrvNOvXaILfprFMSbWwqGnzfskpq9FUa3b2s69/sWM/PS9ma1eHtn5tBQYyDSguwmoSqjnI7YNmIPcUHlXqJABXgraQBmezrqMh5Jug3hSWh9NhvFkF9WJd06K1iZmWU+Zxi4HRzMHB2qQvE7eTTorZ576AZrKzhudAr54eW9ru6+GdbzTtZH1Ix1IZBwJ3RAQQSK8amSwW1cxz32ke00x45/slKx+apu5Y3x8WoKAsmsSy/eF4SumYzaa6do0iUXBeBGLJO7MwyATTljEPtu3zs2YPr9L+VY++ClSLmmIqy61tN91asgvOK9vF5wf2l+uHrdhII66OrFnhJAlSlstl3D0mrDu/U2eNmiZIXUkjbZvgfNG8so+5Xh7bpe59pubmdj0MCCz7HTxpL2RefNJJI7bjKCct17dmsWIZPiM1oHOfDL225omctwJVkMO0IQ4lNCduk003bfHanAaYUyiedU3YpMG1t8McNUbu4NrJfvv2t6r2hc/cZ7fdCugU7GhRjptLRfvKxZo5NawsPlM5Jd33T6V1D44DUHc/LcMcWzZTEfPyXF6A1CZuxyZt7OZ/UjzJNbdVtEMPidvZ3yzYbrtNf8am+I9t/s3x7+gr4CvgK+ArsIkV8ADIJhbKP81XwFfAV+AfXwEtkLoNjO+cU7c3vfE6Wz++yPqQmpdgx0rlMZ+HGvy1WpOeCk1Gt+hh6UPzcKbRGE+XYLMRNNsG9Gjj9x7fQIMFpm5thAYMIYTIPk44pWCvPCOwg5/YdVzGwcASKovoaQp4n2V0ARDsr6Ybevp3kwWi80oGkQnbZauUYIEl8pYvqH05SROxwaJmgIUsi9UczTk+dLKasF/ge3zml0K79KKmy/jI95MjUuwNYMigDmHdSZNOJvc0IWE6S4Iv1YmYy1GS+iQI2+Q4dwi1186nM9SzrYZu2p7xjOV2xNGL7DknZm3XnbqEtdJEkcUv4McAzbD4Xxt48/l74rfNV2DLVECKN85zmsMCFDN4uskXXQBIwEWkAcKpZm43xlVBsN1AWJE/2+RHJLn+dABCFXwbqcOuKxjnYyDbOLrJbcBUgQa6ruih64qAzJksilZwNe+3D9ecxVZqrrXBfFMGTGzRAutw/sbSs1+/261VXA8FfI7aZRebnX9u1TGS163N2+r1XUsUrpbsATZ/7m9kHtHwSgDsNGhWP3g4eLfaaSRhysloCVh1kb7d/2Ze17YbAFcTXMMje9d/7W0vfQ3bW6uQjeFQA2txrVZtnGWK1Hi0+pI0hQKaXQrmjWEZM9uY5NqXTRYtXmdbm3lL9JNDxAu+9NWiveWMO63e3Mfd/VJ09BPplLOqajowo3u8aNE7AN0BAB0p6vhMAKZEIBYvliXkQjWqauonLUt3rcCtpgWDt1oBOMDqr2/RGr4X/YA1cUsVyGoai1tfapX94rc72n77thzTeWbMx2a+AHMNfece2LTU97KF0jCBP04wHQbglDJNfWeFc3QsJaWL/pv+t/t+8w11OSsCOciK0r0oRjNVqkp55AdiizP0mk3tk26Zc9u/q6/Alq0AxldW4rLSCgE4hjT7jNnKtWaX/7Rt1/yiZl8/i3MDcFpztLAlVXWK+4ssUGnqM5fL93FVbqYBzruNfAdKojjTvaiLSPY2f1+44zrbsDyDqjljj9svYS9+RYe5oNlOyxTcHtp997RsdAl3tfSkw/TTwRK2JQngULdcQTkX3ewTDeWadLOWtJHMhbk+JLmWzjbatdVcB8hJiQBYVB4uDfeuMPvG/5qd8+WVtnrtdjY0IkLTeitNxQD/F5B1AjxeLzoshAs/FeX+6oQ3qKPTA24bWngTJgFmWq05FNBb9vDP+e5BEuVgNk0o/RjZg6vt/f+5o73hrX3TapC/rt3mfCP/BF8BXwFfAV+Bf2gFPADyDy23/zBfAV8BX4FNrUB3An0eSoMvfHSCjAlCGLMFq0qV0F5v6VwfzZ05PJw29aO20PPE6NI+dK1Lug0TqS/U3FeYOdACSAILMMIGRcVNxLGsiqZYNE3YPvvn7d/+bYk95gCzhQsbjkXXKMYI7x5Bfg4nr40VQLB01i3XAm/GRkYNLDWFpEjR39XcarcIiWfRJTpsvU7eR2aG2wrDG7/fEtt5wbllO/uLZbv2N3GrwlIOaMSptdiCbe3yR3oY2QyWBqK8qekoSjPrTciErnnYrrHyjrOqDHMw1zn2/K4BY7CAZP/wo82OOrFtxx0ZWH4gYhGGVzNKEDUyDaZ0NjnEFmrbZgeIeth0/1JfgXlfgYiwG117mqim1CTOZHROYIGiwNdYBEiAomDa5q2pixJDzXYNMd7JxnWsd7F4lSPUoZEsMLKFr3zURgVRcEgJP6PhLxUX8gThJHotP7K/4B9/z+1JG19nNrpd255+lNQfNN1RfRVSizk9Z79+t8hwavJmf/5Dwf7pFTfZ9XeMsmUZ6xtQ015XVlQbNMGTXB+62UQw+pXyky44VdkUORazjXij63fuQCBerwadrs+6Vjs3Ke2/gB7+y8M2/tj/5uyUVyhqqgaYRJZQSgATgI+aWFjmOSt1BzjrvdS8mv36Qxksm6q5z7Q6bGrsVqrRqP3724r2pS/kYF8nrI51YFu++ADees+Iz7GOwA2OJcB0nJ8nOFCRgoBp8LcAdORjH+NCGuNa2L3Waz+Au9rjXGdpCMaGufYr62gFINSQ5YewtimPWaeUtb7E7faTK3azgw9dTsNwr/vLNx8BEG2c7m+yVxT4pGwp/Vv3OD3i2eGuWmZ6LzSjcEqOaauwFADYTCs2EmtZdyK+412LSM6FGYI692pZkbnzAxtITpruO85vgvas333/S1+BuSqgU6ItEDVawfWF6wyZQElnWyqNbWhX/iZj3/5yZD/5XsumyqmunZKEw1JP6URjnm5BP/cF5nE67yDciKWS4LqfZG5Xm1amzbUdD/57rJkA43Ueh4AsGK3anrs07GWn5+z5L0/YsoVTnN8DhkgQFZxISGOWz+n6CRKMPWBE2HpXNQbsOQOEAHQ6sFPnugJIZhvkqChrL0RRV65gx5oapfnfZxNI++64c9I++eG2/f7qiq0BsE+l81zfdR/lXpUOsJyaUrgToLQCyKV+Vn34Oeo9tzTYBix648mqZbj3BhCS2kzjuQvabnutt1NOT9gr/3nYhgIPgjz877Z/pa+Ar4CvwJargAdAtlxt/Tv7CvgK+Ar0VIFPYrX0qY8tt/vuTlk2WCQCJgsHmt00dyKk5LJlmd9jjAYMC0CaVS06gjPMYjX4HQMOhpzVtCDMs38s4rAT2HX3ur3qn7N28uvStjB9B68Z4rlZxwqLBUXXsGy1clYrZWxgWN7NDz42BkD0rBn/eJcXgjWI8kJcHorAkdg4yzPZay20tav67A+/NfvQh8Zt9crI1q3G3oBtcNYFgC8KzNQC2Cq9eUBbsJz9g/mcAPgRZ0+0uARh5SmOcYJm5tSerscUEizSz2cfdlTHTn5t3Z7y9LgN9QF00JztLhg79FLLLD7Fgha4tIAAShjPg/P72+G3zldgS1agjh3JjDJDzRw15tsR4CK2VwH2fPFmAcUA1wWaU1KqSbeQy9Fc1/PERLVxpxRAO4JKjKb6dMM3wuKpZWXO3CGYrXGuD3G77z6ze+4E9LiJx82RrVxZtLvXoTIB3K1zjRvoq9kLXxq3//rorjaSpxHfXOCcQWYbdZpWwkh+99uknXDUr1EvPIneVWTFFozeUp+lh2Hz4uNuBOkGbF9boKzzotLgGgsTedahwCIN2V1N0/kdYNyVBNjAEI0dlCoIZ2xsrGEL8+vt7POH7Khnpq2yjsbbCMHB6vgJdhGAy58uf4luVtd7f46jqxo3SjQOdT/jWKVDmygN2XveWrKvfDltqXwKYFrM5G7zPUaDUaI/hfZ2ALdynVGrNmSkBWMYQEaqQVlBCSQK8GhHjOI8212ocNDkvtm2XJaGIFf5EvY2eo9kjntTtUTzjuspjaxddrvBvnfBfrY7diYd+ZlNj/kIgOh7K4BOGh4pCB3BwP3XZXGH0/ODGRKA7sDO4syZtdGkpR+rfyextdoY/NJ339mhBfj/qzmqZ6sWDqnSh6LU4RgHKa8w3JLXL//eW7cC4xNYRKUjgHNmZ8pHw541QvkWyTYRQLiGPLgDUebWGxJ2zpfMvnt2aOsqqNK4sHcAJRJ9NPRJI48EPqAi0c0mCAArY+vdfNMa+/W0g339dauVdQMjCQ4HQZ3TtcYURB6z4eEBe/cHxu0pTxu2nXdWc57wbmkEuRe1yDrJDjDnTCibTsAIcIOUXu787oKqm3K9K6F8SHLN1v0BfQf1wW5Q83wyNRJBBch5J6xiQ/vsx5fbr39BODuK5DoXrWZnynIDQ1adGue6q/uyQFxth/SRgEUA3HpHBdTP55HNSuGOJIi6ZtPb8Qf/bldsyXZlO+SwIfv+N3W857eKZT7X12+br4CvgK/AlqqAB0C2VGX9+/oK+Ar4CjzMCohB9coTx+2Cy7HuwPtd+d3Viho9NIIw5A46CkVMWKU6vxcIpGawsCrcL/kXy0xNKNItnE1AtZq1Qp4cDKQW2y1s2WmnZ+1Fp5ntuKzOgg0vYnzkA1jVMfbVAB06nRoWVdiVJJa4fsxcAgcxwF37xjWC5GvfZbfOjBYqkjDMWkUB5/g5J0hvvOqXLfvKJ1r2y5/gua/sABZhYWw1jTcaoTTcOjOLMmwFrDb4MI9w92V9g2qQtqzJolQ7k1DTEPsYha8jAcFqpmAD/XkAj5i95DVNe8ozGxjcAMDQgwoIpkyWF3aJcupBsiBXEHoYSU3ColJ+/F4A0tPx8S/etiswTWqfBi6U/9MN03ZNXTq+KYUcKJxIFxP5cCjw1NlbcfrJSx02a/cES6NEiNkEhN777ja7+7aOrV5ds6t+krPxibatWrfBxqfqVid7I+K50yckfxa4rjQsmyhYZQIjq5Hb7dqb9rDRBWssUV1s8Tkc9NQT6iQj+z3qs5OOuZmm/T5W4pomK7xkjqyPhjzV2RcsqZyyrsY+sC8ZAr2T0PfrEzOhD3//OKol5oaujxs/phth1uEaR6ZHPDmAGoJ9q9bssQfca1/57g62757sExZJaqAL8FA9cygUdZ1tYGkl+5T7oyUe7GvkmMlc6/Gdr1TGaYrFucMN2vnfi+yTH7rHrvvjIgd46zNaMKqlRVGTLMG1WO+vw1WudoH1OI2mkOaTGmeJZK4bJow/ewLLpmyW5pvuoaUqP69YYSCEeRyz/oEFtmEdeSrJ+2xwsGpPfgIWJm9ebAccwHeEz3OqvOmxKQ3Bf/TZIiuvFGzqBI1MzQ2UM+CUldy3pMpJOKWHjq2AEsEYYomrkSsYIwbpQDKiaWBDf3IOqLmrDBCBhPE+7i+yeNP9BqBL6qK4y/2QTIg/ehNA/qPL5T/PV+AhVUD5ak2srdp11B3MpcAIGCgByXaqkW2RHC1y/cFylOt4jOvWDTcV7IdnmV38o7Ldcvt93A924bqcMbBZByg2AXMFq1tQ52chACQgeA8jiYJD53rXKkrvi22V8uNQJSIt5nyt2DOOHLRTX1OwpxxhNjI86Wxkg3YGEITTdzBzv/1djPN/xrrxoWyS8HaBocbcPMG9KqbAoCZQi4TNBQWox2yy2G8/Otfscx+v2A23yOoKWzAUewFELgmgQ+a6Tm7IFqfTXKt1NeM2N/8JXpNYiWWZczNX4F5ohM8H3NSVsaLCPn63hp11Qdb23uehVNQ/11fAV8BXwFdgS1fAAyBbusL+/X0FfAV8BR5CBc48k6Dz02jMRwMWG2ShwEqi0VBDvIMV0hAPKSDEWGbRgIXLfB7pDExrmkgNFn5qYhVYKFbx/23gHSx/mUxrJ8thKXXMCQl7/TvMDjxwA2zpKt7jeRr/eNnLWFirIRFau30c58+v0UHXL5uX2YYAEFl6aGHlPMtnKNxaLlLDRnw1PvjUE0/+q38Rty99knDznzaxvkJRQXOof2hYlvcsgrv2XZ1Ek8Ua2xdSd7HUur3SHsZK7AAWWgqFDKRaYRhqH9Kwq9rQYNKOf07ejnxBaIcdCUAD67wBmznBgjJDonIU5h1rN2J7mhGKkRiMaZQkrk48muQcpDNzpCz3sOX+pb4C870CLsfcIZ4KfqXh1AA05NyRmsONWpnLquyrYOuquwXYKn/2UqXiHr/41ZCtWVm3W26u2O03NWzFvZj2jZPP09B5hdqAZo1yKRxTlQa81CTq/0AUdtcbss8BV2/F7mQJedz9tKTvsmtv3cWWLVtrhQTs+TkAyvHmxVhlDfNZT7CPv9/sZz/q2O/+cBOALPeC7GKaTGw/weiGzYnAFsWPJ2CldvBWD2v4kkfbz3qIGmlkENPjfuWHwCE8o1ymBIzeOE22BuBOIgsgjRIjQGVyxJGTKEF2NGKQnL1UCyuTOnKCPMHocafQk3/8Jvjbq1cvoAEFQg1bLTUFm1jExDpD9odrzO5cNYkNC58LGF5G3Lb8HtQ11xvqvLrdtbzEdVtNs2ErENQtJ7MyCsIgU3ZgTKOMbVZ8yIa4j+gaXm9N2XYL6nbksQP2jKMztudjzIZ2XGkb7tneedTvsw81ZD/yuTKMbUCkxOjf5GrMRwDEAXzOrwpVE3Znzt5RaqWAoGV9B9tSUCr8WJko+s7CTAegk0VPyDHKK8uFr65TfPBmaoImYK532QWiL6xxr1cujszbdL8LAd0Ufh7wRc9gteaHr8AjtQJysQoUOie1r6z3pOLQqSFrI0AMI+RcgDmpQjD/J7G/qnCeDNjNN4/ar34W2Gc+dS+gddbKUwNc11IQUjgpZWUqXFoqkrluAHMWVoAvYLCUfgKo2RKRizpsh8VREE/uwk+knkMJ8sSkvfFtI/ZM7FOzORQabHO8veh+lZ7uYQI+pVhwc11unrKNnG1I1Z3U9UIAK/sEZ8D9Xc5Zuh6HnQneE6W6crOQpaxdn7D//XTdvvGFFbZmHGBpOiMqmQBg5/arMHTdS7oTa/05u8J7zvJs4SckMhPOtlf2Y7oOJ3Oy14Rk0UBjRw5Xui6te8lei5r9wx9PQ/bawhvk395XwFfAV8BXYJMq4AGQTSqTf5KvgK+Ar8CWrcA4lrhvfWPbzj0L2byIyEjvWw0sWFh8BQSZdggajPCedzNtfHdp97BOwEd+Xo8JFlQFFkFiXOPMnsYFuEoXMT5li3daYI9bMmRv+LcRO+I4NRGnLCKAvJARYAHAUEc5wq46T3r3XwM2GSoNOm5qyshzfq6mlBYjash1rVn0Rt3FHR8D86xp6aG2XXV51r76aQEfLZtEwh5o9abenRZw1UnAjhmpiXT+WuhIVcJCkRDlsDkHhXuuY5NZB9DBIpQ1amm8wseutr32qdsJz19qxz5nwA48eIztHnbWC0kCh7UobDXwrud7oM8v23IXeCzwQ8xcR+blkVQQs8sUmcuDZq4N9L/3Fdh2K9BsycKnm0eh5rAavdk05yznyLq1ofUvIbR1Vcluu7luy+/KoezI201/atutt9RtbB0WJ02BD92el65Asr1TOziYtgxq0NyYCUDX8/56PeqedzkpP6oEgHDdSSUadsDjV9i3vn+o7bo9vukVfODnaojwwZX6Wstkk1yvBlDMBTT5aUwXO7Zy9XprrF9ot91WsV/9asx+d03R1hUzKAKWWopg1jJhUSmssWYb3dyTLkDcHTOIblctFwcEFpk4QdZJSN5Umu1oAAyNZPJ24ivb9r53hdh9OP8TAsvLgBUoBHhdC2utJPesuRp8AqiU2aHjlGWb41y8FJCbJgC3jZomwDe+G9EOqOE6/QXqkLC77+hgNzZu7/zvu+zWP6FsaOwMYD3EgaYJmZrimSj3sIaJZchCEdsZuvMuSyv2lncstJNOMesfXE8jH/YuTbnihqWWR/2RTEA0gLmcToX4+besv0DeykYWk3Pda7bKWSLwAgp2GwaylIMJGMgKfCcSBLY594FBvj/wJMbH+T6PN22M1PmpydCKRdJWICXcA2NdzHSX20JTN4VtWC6fwU4H1jrEhN0PQC2DDdnChWkbIfpAETodwuYTiZYRl0UfmJrPMuZlzbbKgfIfum1WQIoqZQt1zy8Fc0ttFgLSKhMnH4xC2FH2BcSUtNS8usfoOknDn3D05Wu3t59dMG7f/Oqk/f53WZrhCy1TID+E+WW1iQVWZfbzZ66a5fpjjhSjNrssHZ2NVLOrgksDRofkxyWY/+ouoLiOFASexx5StFPOSNvzXtJn0dopZ5XlQGwAUe1rOt21LtT+CXyefUwCfJOH1crzOqnwdD0X4IICkTdtVavURoA8Km8A6ESW+TgZKtdfl7dzv2L29R/dbBNrBCSN8PqlzMt5ruwKuQ+ppj3Pr+cqYM+/XwV4vxAQnwMKgymgAEGyTj4gJCkBSMlRw2GRe6bZHrtV7avnpO2QJ8xO2up5k/wb+Ar4CvgK+ArMWQEPgMxZIv8EXwFfAV+BLVUBtdZi9t1vV+2MV66zicYwkmqCzrHy6CAHSFT7u+IHOuQKou3QIFKAr2xJ5IfeqSqQcT6PCqxgNVm0oCKwN1ZkH9bZvgduZ8c9Z9je885b8GkHxGGhhrtyl5lNECIrMcpStRDvZRfsTVMnFSMsUb7mMF3VhAnwdA9sh1l3fmMAxKn0Rc3mk+TJX4Yh/K439dm114zb7ctljTVkyQFABVhrDoHq9PGZNIeoN0tex4YLQWTUmJOtlra16cCRhz9yIywMJ2Eqt1fafvun7VWvXGbHHW+2dNmkZZKrrbxhF8sXWHRjZi+7G8fQzYq1S5ORBW0jQ4CwrE6ATvQ90YNndul4svQBfPLDV+DRWgFZIqkpo/Z+m4aEzt1UImfr1oT25+tvtQ9/5DF2+52AH8vXc13KAX4O0sCablAIBG3cSxMjTXMdtirnnANRhaIIVXFdIjJEdM5NJ4crWUHNpgAQQNbflWiVoFLbd/8FdtxJbXv+yaE9hpBaQbhShKSwK5ltNLg0kPhBw23c+vKAAR2snVxmka5Hsty6FnutA2AZj9qZXzf77GdvtFvv0Lbt1LXIkiXWLINWF80vgdPdJ+kaqQyPGQ/4DvVLkolSw6YqnsEuheBwiyYAZMZAbHez73zvd/aEQw+whYuxCGvKe573kyUWF/yEs4+aPeR9Egyf2x3qDHJAZHVIIykFaFsvrbHMAMBGfZRbAfvZktKl5oCdXFa5S4Sj11t29b05+8h7b7Wf/0DNvZ1gWJdpyMmTHVVdcgEE7bssIitlEKDpla8esne+L2GjhRutODVm/Vn890O2r80vUyvYL+xoABDqnQ2oSDj0sHrzyb82KOdjM1/glDJtYswHpNwgbsBWooy58U/L7a471tgvrzzWJrmdrV5TsfUb4CJXuIe1c3zXZSvmRKXd+4QejnEtmaTY7V2sP9uQaknHqM4xLtliQKTddo/ZYx+30PbYM2tPPmx2CaRTEfnhK7CNViBEKiXwPOZsW8nOkObMKZEzXPPJ5WMe6hgnGi2Ub01mYlIScjpNbGhYZsntKMmW2US5335+idlZZ07aZZejgCY7LjU4aE1sEXsb3CBQNAacZxFqjIBzV9aAOo0FxkQZroUR96iw4O5J8aAM0DFmQ0Np23O3Jfalr9xuS5cutYGBjANS2jTxBX7qDTYFAKnXyEZJojQht46rPrsNOYfayGpPQFEqkkKGEPlwjM9FQ5ZY6qwKm52KNeN321nn7Gvnf3/KrrrsXguxAwviix0IGwtCruMQosIuAWG+jhigl9YGkdBm5gcJqexYY2jv8+z6BBaMMUAk9N3WqJYhDnTsX946Ym9+J9oW7nt6ph++Ar4CvgK+Av/4CngA5B9fc/+JvgK+Ao+YCnQBjIc7/nir2Xs+sNYuumAtft00cJCEi8U149DSqG+CjcjD/fDN8LqU88zHKxz2qJovahCmYJCpoVaTJy7BsmKGsX6EvbzBFveX7NWnL7NXnBHYjtiPJGx2i5a5NlFtmzpMZ1ld5fCbCbTQcMb5+AyLvUbDp2vJX2XpWoMnl7Zb7yrYWV+M7NtfnrJ1k4NzfcQcv5eTuhbEsABRZGSSGZjFKHewE8gkYB6nitgCFABecF7HH4esX/yZJ1nYsfSJ9WHxtcqecsigvfBlBXvGMWY77QxjDgZcxHZHzawlCDn2w1dgS1VgJhz5wd5/46bvA5+rfzdonMpuSNGlbmCjI0a5mgFqymAY50A7l0fjzhSplIAJuhnbfNOxkIApqkb8dLKAO5tmnhDCok1g09HVYMgsnBMoqQYtYESFxs8cCgq4mDR8J6wgdQDX0krnPovIqfj2N4ftjJfRvOL3Ys4GvF9cSAnXjY4spcjR0QgTa/i7MpjyFmO/2h0xO9v0iNXkUWt4LT3zEWu0QSMHxy3gGt4ea9miwQl78uH32bFHVm3PvZfa3vtuZ0MjymBQKLtrDTll2kaOfH/3EMx1fBrUtl6ZtKA1bOnChH3xs+vszW/GhipYSl8fQ6zilmWb5ml5nf/rmB36RHzwZRPTQnGRzDqljK63mWmLky31/Q1p2K1YN2HHH5Kx2+4DIM8S6svxadcrBKiPoIIQuJy0HYfH7eqbR2zxcKsLaKMSidpLyTXZUlu2qe8rCzKY2i2ACakVuVHGOJ8immgNrMYCFD159QATk/y+iGsOyowUjGN9N0E/2thQ3Xp7FRC/Zn/6Q9L+/Me43XRLy8Y2yJYmy3c21QW3dOpxzsmtRhZtYiu32mW+37TmBJbr2AHiue+kbpjYO4oskM/KdpGGJarDrjqIN+NciQWQEMjk2mv7ITvwCWZPOdzsoEPNdt+zYf0ZrHU4+kCNViaDpiCEi+yvFrJL5Yoks6gXeQ9RG6I6oCOgWRN1Z5MMgRDWecBn9QXaaTZ6LoXUppbZP89XYGtUgMypBoCxJSsoMfpRXo3a1ZeZffsr43bJT1daDRC2WpOam1DyPuwUXSYS1yypfVPYxnL+66wjGYNMp656Wc+RVZXOQ3GhehmaGj/vJTF75RvNDj60ypWIeSygRSBrLxQhXZfXLvgj0F2q4hg/FN6vnwrI72WE7TttamwX+9EPYvb5z662a2/WxWoUcIhrDkprI18rlZlWpMD46QCcJKkLN3HsH7GBdVLt+TukFHfzCkY2B8UrViLL8Q7b44BR+9THd7Cjj9D6wYMg8/cI+i3zFfAVeKRWwAMgj9Qj6/fLV8BXYF5X4JtnV+wd/3mXrbpTNN8drK+wvVXKhJDSCJC/tgt+FeN2Xg8t3jTBZ5tln0FzsVKmCdouWX6Apk49T/Mksnx6vR3zXHI+3jxijz2I5gi5JlnCAsFHehodPMq1DGsBFkiGL4ABIjEjQuUBO4umkRqmMYCJe+/L2rlnR3bW/5btjuVV8kjgVpe26+nzUygzxABshQTp8tckoEcIE0/HMJen4VrCvZ6QdwXvRjSSkqhYZKeQwTt4h53S9olPLbLFbMKynXDxZ3swuHHe7HEaiWorsyL1w1dgXlZAzflmu+iuU0GcpgjnocskAOCYIX53YurQ0Phvy7JuxlFIVnaAGfwuHuuGwIrJHqL66iiHABbrTBirmqItGkJ9hUH+pBUTkhNBQ0SZQgFN1Sw2H7ONMp8ZB3DEjduF0VowZWtRHXz5cwP2X+/kvOTlYr0q8NyF8LiAZy4iWMrJxDwIJrDAA4x0DHlaw0kY8TBYhbG21MyNocDiZ4pianLNM8CIpz5jwF758pw94+kJ9bBskF6ui+Jhf9X0lXpBAIjrYs/RP5oLAKE6gDHkmrRh+SaL9qtf9ttpL6nbPesBX5PcV2qKvN1yoy8zZksWJuyHV2Ztl2VqnnHsIxQa7JfqkwEM35Kjja9LiY7gv742Z989J0K916Chzv3A2dL0g33AaAYAOfxJDfvWhWnrw1ZSjfsIf/x2B9BoJux9S27kLO8tt5gQFnk8UUMBw/eIbCkRCeIpWXLROCVPoIPipzhJpgnkgn5wPEUR3HS92bVXNeycMyu2bn3NJsYEmGAPxr62sOfRzSiFcqfZXOmUjDEdE52a7LvrmqqzqXwtB/x1BU0aDrt06fEzyo7m/YHzigOQCVxLWSOEFgvMQ6pD+26IR9YGYZ7vu3/MDnt62555fNwOfWqeb/qkC13XtSHoMhHc974F0KEmbibFfZt/YwjH6SbVkJ4Xt+pEyTJB2oJ+n7K+lb6a/mM3RwXkSMV8MIxNWBL2fwxAuNZIo9ICOufU/OQnI7vxz2vt3rtREXAepbAWjEMYqpODEVWqNjCCio88ibAl9aHuk1zTuebH4gXm2oFVKr0pSAaHVqMQwwoS29cTX7zQXv2GhO1/YBEL1QZ3qGHm8QCiAmUFRjiwgXu87oUoo6WC/qt14sMrFrdzi5SlwsT9zrvj9pUvtOxbZ0/amjX6LBQ2/eRp1AbcnLirUJPtbZJtYN0RW8+1pDcC1cPb6k1/VYx7vuYpoQgSql4KSkjzHv5Sth33WGSnPGtX+8BHlKO1CZOBTf9Y/0xfAV8BXwFfgTkq4AEQ/xXxFfAV8BX4B1agWA7tNa9aYT/+3k5WxQ7KCEfMZQedD28Z8GAm56LRYHWgLIx5PNL9BAsXsWOB9ZvrI24xXN4NUmwto/mi5VHFnnBwzV73lmE79gTsSxQaSIclg91MqUhjs783C6+psXGk5EjP1c+hqVODFY7YAtsW/IuTJVo0I7YWF4Cfnl+xr3+ubNfdQACy0cSk91N29jC9sa9yOZppdKQadcUPs8BN8f9a1Yklns3ydy0T+Y9Oa9iKaAG17ImHtexVb8zZMS8ICCmm0eUYYmLhslCmI6ZGcSoJM9YxzLdsA3Eef7X8pm0DFYiwgOuqRGgsy2IKEKFrn6QAVaVl0LSgWQIK0f1zWgUimzuBIgq/boMmNNTwId8nrvBtaOp6plQEgS2wMuHaWazcJuh3ZAeKNkTQaLWGVi6LKmOO84MMUqw/GjDNabjW25YbTFgZcPFznzB75zu5FmWHXK83ogurTJ1u+CumFk1eSONK2zuIFZMAjNIU+EY1tHRO25m0GjkcYtSHYtCzv1Jz7Ltfwz76qX57+tPWKyK9m9HkwADUZ9g8uSZIoKBwXadoCc9xeZ8LAGmgikmrGRUBNGPdVC4usNPIuPjJZdK+cB1qDm7hb5EaYx179rMS9uUfosKjUZZPDWBlRdObEgpH2pJDjXhJGn7y46Sd8fKmrRpvOVCsJhY1dmHxXM0GqPdb3272jnc5sSLHTuAb4Dz/EeO9JTdvzvduYe8VR03hwG7yTZzyCHAmRLlSr3Lv6KeA+lLyv3HUPFdfYXb+t8x+c1XVNgB8WGyJ1QCAgNxhmMOU5pahRmk82SCHQO1CsmAqU5xjPJemqcWQVPB9jaHSyBb49owt7AIggI5Rp875K8UWZxVAfjKZAMCvO0uzwGV/kHuggGJ5ANHU0yPFLxQz5VqhOmWaNatHa2xRf4YsqyV24svHbL/Hjtg+jxEIqAbwOKobthNQp1btWJbjIHtHgzxRrDZgd6ddgLLUIhlHLvAAyJxfIv+E+VsBJ2ZkXse5Fek+xEWxw/nkMuycJrJgF1/YsHO/ZthAkQBH9hDaZUtqXh2hFO6MgMtz3xCwC5icTuRRBk/nfjj/ut4usDFsZJOQFxCX8L4VW7R4zJ7/4kE7+bR+VIvck5vrybDYzt26ZWsYtsecJVgiAhwBlJlLgbkpB6bNemBsahXXamUQLbFrrg7sK5+csp9Tl8lwobP3s+SEU8czA3DXq5D5dRRRl+bApnzEVntOgswVZVvhIOmsJQt9kCfY7moJy0Xu3XHb2ZYtKtkVv11iO+30wLwuD4pstQPnP9hXwFfgEV8BD4A84g+x30FfAV+B+VKB83+63F71kg1MgA/EPqZOwCiNAJQK8vFmNs8jwoOXUEI6CsXSTMNwvmz939mOBLYvMLKNZmabMET54Sbi2I+wA7nsiJ3+hjvthSfvZrvtqRY/vu5a9CGvb1VpPQEQuB7/wxyu0UqzUuSqOvL4RAZGNg2UkLyQOkBCREDxD74zYt87a4NdcSnMNRZQGTxPSjRUtTU5PJirk70x6Mx+TZNmJxaoyDicV7Swj0kWbCxt+wYI4hWDDcYaQNDTntawt7130J4GQzYmK53GAA05LK+wIUmk8L/ntcp5UW4JJlq8L7YIADh++ArM1wpE5D7cD4A4EAAVB53Qrt0VjybfXwEMura53Ap5YU0zRzl38fjgd7KCKsgswmEO45w+K3GeGp9o2A/OjNmdd2ywsdUDnBcVO/akhr3mnxfa4oWAECEKEJq0sw0HK7ZlK4fNDoBnB7ZpkuvSLy83+893r7ZraDzAaWdLYbwCXubyNJ+SQBc0K1pNWLkwYSemZOczaMk02RQNgmtpoCfyg7xxznAR4txFQYL6IwqL9m/vKdi7370AEOAO64wPWHtA2y3bJZod7HsC4ARNGFvFNYF9ncsCa67jXue6ohZYo0ZzKiIoPLGEXCWzT/0PzPsEnXAypbbo4Jo3QF+qNNm0019ftw9/nq1B9daH3YdL3Z0z5b23rQtDHYDA1paydvQTinbjLQmOoQCQMtdh7i+whPs53md9P2nPPlqs6iTHX8ABNl3kUQWA4VtzRLaBj0fWoWwqWOLCzOIRTT3UEBasp0W2wO68t2o/+1HbLvxWxq67NmllBbVIJcV3KciRk6W8qjb3EEgFAv8jhUNNzyV0g9XPYxwn2YUl+Y6nSeVt8RZ1zS/Iu0oAMmRQzajLKfvNprPVUaYUofROptQFJPWnIAwRNZRvrz+LqLIM0KvDOZbk3lrIYuFZjwGcdKua4hWLl0zaYUe17IQXFuzgJ6ZsaKBFw5XjwKM8dq/LwUmTV9PB76rRSjtFiC4RMc7V9FYGqLbmd8N/9rZfgXp9gwsSjwMydNMiuuHibcBE8QaCKkqOQc36knbF5Q372hdq9oufpWxdiaB0q1p6cIjzEesnNfsj5tlkeXQzqMjAS2OJV9+ppyLFuU7HpVIAUEiTf9SqRlaLbrf99+3YC16yl512+phlUwSU89EBakeXMQKg7C4Lusa4nKeHP4olsq0K3KOoRaW+jjk8QK5ISyuT9usrpuzf3ttv4+NTZDYJ4mVdlKIuUvChQnNSuFCgyHweOv7DHD+oIChcU6jkZBfsyBCqO/saUMdYOG4f+8yonfGGv3oySm3XVdn44SvgK+Ar4CuwuSvgAZDNXVH/fr4CvgK+Ag+oQJX5+mtfXrJzvlcnFLzPmrKRCAdxo8CiicagGgrO8grfb9lTJGE8SwnQ6jFke0sfCIQrVpuUUoX2RSrvmNMBy7znvKhhr39n3g59rCyqhlhY4ZlPQyyZqHSbLW3sSVgDBLz+oYwHMqKnYMEOLpRKomlTKGaUN9KCVXfRBWbnfKFiP/0ZjVIaK1pgiicbUGjcsKg/jde6gm/3figf/3+em8qymFUQLR2lOJYduVzCKV+aDXWRZPwxjh1IZK94Q9KOeAbaE7FtYb8m8GZ3pPgZ6qzos2LRyz2dDlAIg1pezwP4o/vhK7C1KjAThv2gnz+Tsd0NwplulHb/dJZX8dv5B6zzzgANFOw9+L6r14uGg4YsQailUVuBHchNN1QIbg7t1pvSdtftKVt+X9wma6Hlc1gcVbu5BCGKhu0XVew9/91vr3gV/yZjKO8CWx981Jo0lWnuZNNcaCLOTUAKWfWVaTz96TqzK6+4FhVa2pZsP2zLdlxkCxfRmOVyUkVAUMaO8IrfTtlF3wvsKgATXUP6CI8tVlB7EXqaGOJKN5lHcUBDlzO9Ur7XLr46b8948gJrjpex9+u3MPPXEPbuVup8loUHChiFpfbY36gSDp5FRVMtAjpDnS+REfHNb2TtX/4FBCkNGFF/iBfYh/pFy+pgoopJkO8AkP+hj6ftjLeQ6DBZsaFBXdOU37LlRsjxrAJ2B5kBO+GoKbv85wWA9YxV68h1pKhAFVMgNP2ya7N20GPIg5mirZ/HjhBbqE6S7BSAra05Gq1JyAJYVLElCiGOYuOoOAAhKkO4qWXt8zDDL7+IjI/fYdnF9yZDnka9BegPYSKOEiriu+hONtm70WQF53BsbakylIXcpulW594kE6osXcwOYFwVlYaY40kantsvXMN3v9923TNnO+4KFDMKx5qyKcdZWSET3F9XrQjtzps7dvftCduwOo1yk68VShEFQsuWJlcA6OcmGNY4aVCFBFhvOVBUEiBULHG+680224sd1mP2CGmsDthxL8jYHjDMsxGAJAqYSriBzCxZaS22UhnQRgALj97aq1vzyPrP9hVgHgjzX9d4B+hBaOlsZB2l0zZoolKuYcXIyZrMtQA8O3bTnwfsW18ypwpZXRMpCsg8h8oZUo0AykZNFnZcMQTUkx3UywgGy9aeZCMV6g64IPJOihMvFR9AIW126P5j9vI39NlJL89aAUvFGtlKSebaGe4tnWYO5TUXix5GCwtN5W4lE11QReufGKSDAOtCgap3Ti2yz/5n2b7+P8wDIDzkdU/l2tIAFIpnylz/tjDA38O+dV9aAiiW2hMQWRMiN9zsiH0mH5GpkWKqklhi1WslO+KQYTvrB2nbfn47e/VcFf8GvgK+Ar4CW7sCHgDZ2kfAf76vgK/AI6gCspKAy4y1w8y4DGbXy08s2pqJERoYmELBIg7QjuN+QTMeD23YnikUAAka6I06zSwssrqNMnXH5ncLQI2ONLsqwqoa+vsdOGWve2vMTnhRv/t5qyK/8CrMJ+WDwGzF4qOCKqIDWzlHLeI0PR7KmAFA7v8zVrZSBb/zQtc05+rfxuyLH4nZ5T8NYGvDtsK7pgHIFMXXADANsu5Aug/7LoC+mqZhWJ3qUQFCk0cM1kQAu5jPi2ELkGChO7xowpbu1LZ3fbRjj3nMYlvAR+to4k7PgqfEscfPHUN3Mdnkpa7mbocCqp7xOItBWLsKke2xP/pQSuuf6yvwfyrw9yyYNv5ZCysq13+V8kMWUklFoyo2VQosaTr63ZVMUGCFXs7ye81uAHj44+/qdvdtdfvDrwqcn00a1pwDLmaDJgzXTrl7CPvNF2hwA2KMLBqx0ni/NSpFe//7R+1d7zWbGl9pIyOzdwrqjbU0a5SkTMAs51w7RgMnrQYwTFIsklJkLjixii4D7pKtay//VJ53s22NfNHuvmvUzvofs++cGaEGgQVPc7jWosFOAzkW0Qgi/6cPpUMOO5Ebx2O2IIs91nrsfWjQtPBp1xC4rXO73YZlz/vG2E8X/i60pYdRrRM0zrU1EiCT6bNivWiX/HzQXvTcNeA97LcYw1twBLIARILXadLAi/VZjubVl3/YsOceTzkJRolvYQujTliy9SXsnIby9pYz6nbmF/toymGFWMcyJca9JVW3ARp7l/4+aQfuwTeyzDcxVeIoA4DQdEqSQ7U1h0gBsryUCqqC7VMKL/wyGQHfpQH6pY+17EaAQKmp9L2NsMp0yow03GB54KtZiIeaLNuENbjzku+XEqdkExMoTF0ZYvw8BTIiR6lmuM4GhtbYkccO2NEn7GgHHaRwXqAihDCyzCJ6mFdLQaL30TmInZlr2oq1HNiq+8yu/w3A4c87dvP1Zbvxpjy5I0qiAWTM9HMvNJtU8I4IAWRgxaVsZbszOg24UJRrk7zXStv/MVKD7GinnFq1Jzwxx1xhzKqNddzxsLyBFa1zH+J8LwLRrXlY/Wf7CnQrIOsoBZsz31UunO4BysuSBaIa/93oB2CPpKxPgRZCbFOlhqApvnbDhH3oPRm79cbQ/vJnmcnqLkpGDlkiIblUbUeO6m2GmB7gaqHTtYqSjvM8ARATci+Ox7O2eHHGJlZWrN6ZskOe0LR/+fesHXt8QfA9oE0DC0qUCx0sHmcZXXXog4+O3ce+AOpWUuD1WHGhAKmgCqlynR4oLCa+SLlZNbvuD0n7xPsb9tMfSZWJerzQZyVUMnNZRG7tr2FfP1fUBuAw84mEy3V0fAEestsUkC0F3aQu1jaMWrQ4VsbScq2d+Z2d7AUv7O3Ybu1995/vK+Ar4CswnyvgAZD5fHT8tvkK+ApssxWoVMze89619q0zi7ZhfBc6DDTdJH2WbJzFTh52f7U61Q3GlXcFy/84VjACT2SZghidnz80gOAfXayRoSIhijBJRyI77U2RvQalw+hAxYoT+MEn+mGuwX5io0LQniChxZ8afmr4sOCD78a0/yFtshY8G4MgdaTlOIHYjTBUv/wJs/O+G7MNNGCSGRYXNGWjkEYlahOpbDqB7EZQWbQIXo42TzhwYmicBWHBmvizt2G5DsOSO/SpTTv1tXlAIOxvADjU/FQaQkeLHi1iRa1VexjFSkDoZbfpCoBC46mjPAFGnO+IfKIdi9kPX4EtVIG5GghqYGx8vs2cfzM/i6txIzBB9h5c00KYjnUuZ7VGh1Dmtl3364Tdd5fZn65twGzt2Ir70lYFsHS9G0UbcCnsZnB0vdLlkDWTH6JcgngzzlkxZX2EwRYRcyxetNbe/d68vf7Vg+LMO9b7rAOViYIRmlj1VGHOZjI0WjKw12mcNxo0n9tYdHFtkM94nLBXF7fg0p67cGUpXImF0oDddc8S+8QHQq7lk1ajoVsYZHtQiARpmhtVNGYw8Ef7O/arlZNALYCX7GAfPu46f0M6HmpSJ+RrKHhI++mCp9Uc6k3hJbsi8A8aUSgwaJxHADZX/qrfjnzKOnaB6167N4/4ub522Zxyn8iOIDw+FpJbxPV5p+1qhKLnCEc3W7Cl8QXA9TLAViuDWuIzk/aBt9AgTNFQa6LuAPAOaKJnQLPOv6xph9Noj8myKV7iKFArqRVoPG3dUeL+yXcD0Aykzi77mdln/9vsF1eGcsOCFc53tw4AgSokl6X5x+bXSxm33XluHZXyGA3TbpNR2VvT3jR6Jd/phPXTKKxhdRV11tueuzfsxBcNEnbcb3vsLUOedXx3pNBRtgdqrFaF95Cqg7sVJ2ZAVoeIAnrfEL82B9i5e5cge1Q+5Ir84Cvb2+WXle2Si1bYeHXE+tOjWK8BdAA8WsC9tzHIaaS8EO6BsrbifROcK1I/QWa3pzxpuZ1w0qj90xsysM5hQZdRiOYWOZKEBSjAtJN++ApsoxVok/EmKyMHKAr8cMQozf/5k3NZVnQNgM8YCjqBD3EB4+6aRJZOm+D0YEe74ucN++6ZNbvyso4tX5NwKhFl8sRQO4el3uaHMebkHe5PcawklUcVcq5rm2Xb6IIrsMjKJ0atUQJ04Pw96tkNO/3tHXvyYai8OIczQl5nGXMBIGIatLkXB8nuhKAFsOPU7/xLKsw4wJFUjvlhkYRydt73cvaJ90V2/V9CGx4kUWhy61oYzvW1DALuy5KIs29x7jda26kmuo4rb0kgbxtlqqWBkNlPwxUgxfelP3+P7b9/yn544TIb4BLqh6+Ar4CvgK/A5q2AB0A2bz39u/kK+Ar4Cti117Ts1Odfa/eseiINACwtkEh06MaIWWyAIJrwx5n4dmAhKwpDrKAaIb3iYEotIfAjJATR2rMzrLZ2qeM0J09GHn/G29N2AEGncVhuCZp/CXlw0OGI8M1X2G+gTpQWNbUioaeSfKetTqe0L7PpC7gHNmL1fqs2BHb2Fyt21v+W7c7VBaqXN4iqXVa3CLPVIoxvMe6krhEUgw1XWnkEGHi4f+P50cNIDyHHnwDkwE7lyCPz9trXE4D8DKyrspMcP5jGtVEYthkWecAbsugiLyXA+F99JjVa6/GqazTJD11rSYd/yAd+hji3ZfuXPey5f+kjoQJqxs82BN5tDHo88O8330LSDiqqtatidu/dCbvrjsDuuq1t99zTtPH1GF0RUtpUkwPLK3zfAAwA9miCNhX2LKI5fthd1GH6C69LoCizoqXSTE8DRDRgRFpngfWPJO2t7zN74xtgm7dWWbpO87ZvDoUcuzc1gQ93NsV52G2WNLnOJvlcMe/rAp1lT+JyQATMOmMSXYXdJSQOwrBuYpUtWLTQbvhL0t782lvsl1fTlMBWaar2ZwvwAEx2RmHNbrBdlwzab1ahdNM1CEVGGq89Z87H5UbKjxTWW+ptRTSTI4VN8/kBKpJehkj/Llse8HXdmpqNLuvYlb8btKcfsgEFCOByODsDt5fP1mtpg3EYdSBp4iVRVbQAn2lfPeFxFfvhbyJbmBrs9SNmf30HAA6VCTEtdu65ZTvjpRxbQtgbAN8B6gVuPah8ynb2BRV7zrMWwa7VhRdQzDUZQWe2bHnm3PfSxAps1RbZrXy3Pvnhqn33Wwr+zVoqDxM7oBEJSCdPtgDQra37FTeOgGwXqTnUVIu1RgAU3F8dqKicjw7nUkz3X+4zLeyudtq1bs87uWMve8WQ7bMLocfYskSAkIkk1pQAHy6LwOVXyatHihEactyHNFdxIfa6L6FUabmcMn2WYHx+IaJG8ibApj3sJz+I2ec+fp/9/jo1+nZ0web1RtFyA/3knWFzg9WVAT4mUV3KxkfntjJMOthdjQ7+3r77w6faYU/lXF1/tw0v3NEaVbJt3Lntb4Bzfon8E+ZtBURukv2cwHR3r+W+JkBEWRqa8IXk53DJdKCgcqo0R3RrAIhQ4kXVWistP5DldMzbdX9K2TfPrNj534+wjeT33E+4ufa471xLADYjrottnZfyZHXXRikTuAAImEXlmQacUaxTqYKiLrGCkPScnf6W7Wzv3XsDQJwNrtyvAKWdAWys31nANgFsLShboQhxDOSlzhPrhMgnUJmtWpe2r3zG7Iv/rwhBYUsj7L2VN8Y2p7EeFGBdq9X4DpAnhhVoClWi5gWiP4RxmB0KepdikxFAJElj96U1w1Dyz3bWhXvZkUf3Nk/obS/8q30FfAV8BR55FfAAyCPvmPo98hXwFdiKFfjkp0J7/zvHYUGPOpfs+T0qTpGglp+YnlIqSKURh9EbYuXVkF0MjDAxopOEIaacPL9ET6ZuixZhDfO1P8JU2tdGFiRdXkkc1mYA2BOifJDVVCpAbTHbkIU5HuCGlVUXsWCxR9hjd9GoLHHsomAxiznaic/Yc+Tt3nti9vtr1tnrz1jkFhJ1mpptoUga6ug4v1095migxFGFKKPAtfJkMSC1RveVWqqGCdjCsNLUCUpg7wOi4tjcpBuzmOkQy/gnO+pZ29sprx21pz7TsLVaz0JOTK487FrUO07x4oevwPypwMaqj1h9PY0P2N6FQasQEp6m8arRCqt48mMfx9/LqDlWr63bffe27PZbzW69OWa33dKh4R7ZLTcM3r9jLvNjuh9yv931HLsd60zSfKEhlBvh/EUR1U8jphznKgCLn2DvtI3Z4x+bs+ecmLNnHGu2514Vy2fZqlAAK+cloctbcnQzUJpWn8SQri+yz33uJnv7vzwGARlB0pzpOTzaY6gPGgQ2DxeqdteaYcCZdTSYF1oCf/UtreBqAKykp8FmheR2UKTczHE6fL/ANpTIjAB8b9EhTw2gXFk7BDhTxu190KqAwA3UBZ0idYShKgawRoQKIMC6K8G1q1kVlDH7SNA47/b1eA8a4nGsAEMCXUewT9n/gAH72cWryI3ow06lTB25j0Q7O6u/qWYZ9c/AtEHawz+CaCKwWay77+ovflu0ow4HOJCFoPaTRlM7izaJJvv/+0zH/umfubZjRxIAPHEzw1YKr/m57g8Pf9PcKyt2L0SHPsvKaqvMvSClGjRofCYhByxnK5fZ2Wc27esfT9rtNyl8Q81A9JF0RdtSIckLbpYR5/yICCfO9C2wepH7ZzrCimrM6lME7toSe/HzvmsvP+14e/Lhem+BRVhugvi1yYpJQkoAe+9ptK1I7lcfjPS1tm592t5w6rhdfHHG0gMLnF1ckOfmHBDWXONe2KaJx7wgxvwgjWWcCBBx8sCCRtXe/b6U/fv72BhY53EysmIE1bfIwdI2+uEr8GitQBROAJcAajJHjgvQjEbs+mtydub/1Ozcb6+AJrW7cE5L5TQ3TloFYNOpNxJc57IoulBuZFFUBCLbYDUZckeXyiQuezwu3BHn2mxjYwWo/q6pdVcl2Z1mv+c9q+3YE5bYPiI/oQoL2hAKNA0XKJ8dV0KQyyvqsJZIotaMQfgSsNrNRdHqaK4LkJ4zfY+BNBHwwbrfTIxXbGxswk59Tc7uuG3KJtezjyhVuB3y+/EuoSKNtV6TDC5sb3UjE0DcCWSBKQJUiutWFjB2KyPgc3yxCyy4qs1xe+3r0vbxT2Gz6S+Hj9ZLgd9vXwFfgc1cAQ+AbOaC+rfzFfAVeHRW4I47zF70vBvsDzcGNjKwu9WaTF5rW9tiY/ZjkWShIFeLCCZtE0sLUT+lSEigsY9pwaVGEQ3QJOBDip9VqyHNyba97A1m7/gwjY7xKZpbA25BU8NiJpFkGYaC5X7ZPwug2UYLdm4L6xaNNIHHgRhoHWyzZImDJUbUpBmS5DkCKmR6Ey61312ZsG98tmY/OW+ttQs7OSsNsUploaNV2Yzs3jV6YVPNusBjX4gJcRY4taosqMTWguFKQzMMJynMMpfRIkVOHOa2HlGnasP0c3bcZcQ+9rGMLSKGYOmOIrjCgqblhaMBmShI2ROsEuda3z06TxW/11uxAn+T4RHeiOJsP1oXZjffucrWrs7b2uUZu+PGmt19Y9tuu22ERmbdxifKVqnLNidL8yPD+YA1DgBgJAuNjUCPv/69+8O5LTBQRnD6NwEZYlw7OiHnca2C3c8G7Dbi9spXPIZg8pjtuBNaLdyqAmcXCFhbpXkv+6ct7BAom6wgUbVEmw/iXL7sinF7xfMKtrYO4Ms1IUf2RYTCrN6pYJVVtBtvX2LbDcBeRfkVDOh6unms9h7s6zIXAJKIj9FsX2Cp/rr1cdx22+leu+26IZsQxZ/MkBjXzA5t+CQN6Q55KGELpn4M6yLFupOhIa/y2UaaBo0uu3pegu+CrpWNBvuPtmZk8aD906lt7hMFy4phzFsnYC23WnyHdMz55GyPEgxlT4SVBkTlnP3ymrIddRjM2kD++qV5AYDUO2SRYAsXqw5Ysv8+q0xwv8nvzHnjvsb27x9YS15V2a6/to8G4gJyOLDFBEDrwP5NZheZuyXPMuKJ1YBVS5zqo1WHTk3gbgIiQCZzi/3rex5rp57EfWpnd+skf2Mt5xpgmPLHaFQ6O8oe+3/Oqoa8lVx6yKb4+PX0Ht/6xhUEt+/g9rHWVLdzjC8IN9mAfBYIElI/GY3XCIVkAIAZq5XJ9Enav78f4gVshoDsGMvUsOXiW8j++OEr8KitAOeAmvpNrgckptO8R63BvXfNKrN7WW98/OMlu/ZX6231mLI5FnCtB0DETimexJaV8zFLBpWACs3vNdfGmJJTnnOvhVrPFXX29cnGAMjM/XwG/ND7ZltV2++gqr3sn2J2/AsCcjtQqAHaprnAN8ppy2CH2wGAaLMWctNz5vJxspfcHL/VDw49+wUoUtaRABCJQgFAZnI05M5VKvHeC/P2pY837cxPB3bP8q6SLZEH5gmZKVRlqQmID7mq05GKVAoXSFwAJRpNgtTne8aikKShgZA52J22bDRl51+0mx140KP2bPA77ivgK+ArsNkq4AGQzVZK/0a+Ar4Cj9YKfOucqv3zaffR/N7VkoUkQaBkQ6T7aO7/NQx9PtZGAEgLWbazhmIxEgBeNGEER7JOEaMX1mY/zjGlSYUbN+yE4zL2lvfH7aDHs/igBZiFTazRZtEj+X4mQ/DttK19lz09+wILYhhgAx75AAe1KgoUlCeZnCwyaKFVxPAexMZkJc24pN1w04h9+L2T9uMf0kSDO4ybBgs+7KRQrjjwQ0ul6bDhmVrLfmu2kWWfa8pl6WDTwfvFkzRcqEnU0SKtguJlL5qCJdwG8IxviPVdt4P369g/vytrJ7xYL1E0pZqILLa00dQhFim8HLab6je/D/98/Er6bdrCFdgYAGnQxfjqpw3Wdt2u+eMNVprYAeeLJc5WR/hdLb7OXcMwneK7nrEsDVSd33VlfGDRF5fKifFA4KO7C2qxzN7gSPN+LeybItQfztLH1tvzjt/FTnih2ZHPmbKhfjVs8M12xkqcy1yXpMBy+QRcW+bIWO25kg26sLH4esem1+5s4DJxwtE1u+Z6GKQpLPyqKatTqBa1SCRL2GNtb0/Yf9JizWFUNbD95wCAe93AuQAQs3HLDQ9Ydbxti2igfO3c0P7zLbfZdX/cy6ICKj2sugTouswTVGsKdo8n+DlAVCY71L0GzzJiqA+cIs7Zl6Sx+AOAoCkmX3eNRZkB+8jXMvbCl3TdzipT4zY4MExzDMC7T1Th3i6QAkDa1Sbgc9au/l3NjnoyViOA9oZ3fFpNthze+1tRAdLhe92qYGk1sBLrNbYrgRID66fJWsL+481tLK9KNPIS3FmlwgR0SjVRpmCdqPuv2Nmd2TMwYmkyxBp5ZyfFYo5Mm7rtsLBm73j/sB17Ytl2dL2+yCZLGxxJYMGwQsaxZKSZqHNKFne9DIkuo1jR4jQzBeh00vfZn/+yzE45bq2tuGcRd0t9M7AcU1A799BkSkpNFCiuoYv9IyqgDraY//buhL3nA1hkSYXaAR1DeVon5D2T8hkgvRwf/9ptvQI06Tkf5IRXrXPRJCsky/pCSm3ptQUh/+aXZl/9TMsuuqBqk23u0xCVZK3V9Ubk3NPQPFyI5LRIWtfpfD5p42MPDQBxbzWtBHFXFtYOWa49jXC1PemJTfvAR7ezp3ANbrIWSGLx1arULMspHCTTgLpkMGG3ZbHuNtUgEWSxxZttCLhxn+MAEN7HZRN1X6HIo2JnueWSC+zmm8mA+mjVvncO4AfXIhwqAXzJ+kL1YlLPZLmWAPJHjYzVq5qXyJpMGu/5LalIZpkf1aaskBsgv0o7XbH/+njOzniT8hS39e+2335fAV8BX4GtVwF/Cd16tfef7CvgK7CNVwABhD37+L/YS1+6hoXBXigmOjap3AnCR1sNMWnn9xD4kcZjPJ+nMYMsvF6hlV+XlUkBIIJgUhYdlcmaHbDvBvvC11r2dcCHQx+vgMQqS68pmmd4g9PkCQmjTYFIdBsq2GeJuUajY64RIUmXxF9MtFxO4AeM6iZsUZQYmT5UGLCvb71pB3vHGwbsuU+ZsPN+OEhzZBjbGST9KC5CGimuAacFngNbup+vn3Ubc7OPWhN2Kp7nQWI7HgtZZAFnyFMLq4FkguPZWo/HP2w5wI9992val76esZ9em7UXvbhCMOR6jjEBsjSDO7IRwlM+Bcs1pQZcXA2cdXN9vP+9r8BWrcCv/rzSPvLxO+zHF8dhb+9p9WiJSbRWit9mzYENWODRsIRRKoCUdgLsdPy51Yjg5znyPGZsr2ayQbo7M2M/N/euNRptwqixxaEBjMGDHX3EsL3938xe9tLIFvcDPEYACa1Brkl5wsZzXGdopOCfHpHjEMY4d7fw0DVN4eUij9ZonAyiQtlrX4JNsQhLpdh/9am1vwAIHRpMy++UNwjWQk5VN/f1ZwtvPhZC/TS71Yam4Q07+IAnqIHyGFu2HdZjMO9TNgy4uwAwSUx7gBCUGpm07gV4kLtA7DkG9mVSz6mzFpH/pCZ7CjVGmjDsBBkkE/WMvedNZldcRbPK1nbD40mz56uDTdh0N26uz5jl92phueGsWZQ/of3s4Q0380s7ZYEf9zmVY4u8qQhFw1jYsFNPXGFf/9o6gAmadeRgjfRzr8XrXrY0idgw4CPWkQIC5io/Qe+qrMgASSyjlgyP20f+Z9he8nJUiaNolEIATMD8LEqL4aHtKZMChhPOj16h572OBoCLvmMhvjZNQnwrKET32Hu1vf0DA3y3sNfkWASxHOcK5y2EglbYnJ4jsJ/T6kgdQ+33/cDs9PHbGKjtdTv9630FtsUKtLGMkz1sKlMC+CBDLqdwHjIFmWDXypCWIA8c8pR19jUyeM67esCOORrLp3bRglBWVAAMBW5YspZtghZ0UIlwrQmY2zda4zZeuX7Okvzfc5Cz1WVY6cG1F4BZ84W+4SX2pz9uZyceFrNTTzD7/e9zFqVyVhiadPkXEUrJGDl57Q7WwFUsIwFtMxlZys4+ZPsla8UEwIneR0QjAR8CQ7TUGEoOMC+YsgP2mbBPfz1tn/tW3A48eKWVi+OAsszIF+VQmY2Ahw9bdQKgBssrrTEyGWx1Z5CUuTZiK/6+hYIw0z9gZYgYFe6vIbaO//LWhj3nuAm7676tuGH+o30FfAV8BbbxCngAZBs/gH7zfQV8BbZOBX7/m5rtsnSdXXX5ziz0l9h4fZyFCbwsGgItmuJGTsZ8Hxk80uNJMaVY2GjBhB9Ufx8sMhYY9akp60N2/6a3Ju3MCzP2ile2yRzGJoo1WQBI0qlkuuAHDR3ZRiVEGZcne0uKjE3rQrXsFjI88ArG6qpDaK2ah1GQpo6DBAsvIdw8b6e95Db7zGenrFwdZSEIW5bmZ5SGDlXvfoYYaTPNL/3bNVOmH3PVP1PAC51uXETzqF0n/yQcoiG4CCuOHFn1NGtaSdt9z7X23583+9GvUvbSV8huZRVgR90W9BUsnx6wvnQ/7DIBILIIUg1k5N5HY2jhXB/vf+8rsFUrsPq+7W01gap9hZQNLpRlG8o1gEe6ltjxc07WB9k+AEeUWPEMTXHAB9na1Gr8vpG9PyD9rzsxV2rEA3YXlurAABkCtId33blu73z3oB3yxLJNTvzZJlbB0hQ4SadDdnJZyJrZdJzzCmY/odB1wJAtPWR+x6ezvw13XdEVZ7/Hi1mLwsFlOYtHyl9o8Ma4dt13p1iqALgCQGbPl9/Sm+7eP0NybaOYR0iXBDxaaRtW1uypR5i94Z3gyDBx2032Dl/2wQJN9wR2RABdrulFbVvNudUZaey/pPpL01CSF73uBQ3ymCJsn6I2ORepui1fF9nbXz+JRYkyZQBBBqAEp/BK4tq6OUeXmdz1qdeYDw30eF/DmmTaRHwnFGdx9/qivfio0C65iHMrCbiHIqKGAqcivxrApxi2VLJQ7KAkTBGeO9eIqHc6T35OnQwagJb/+vj2dswJRevLAbrU8nwNF8LEXmhpbF/iNEBDal4tR66ZmBEK1ePIpAko5ninMzDBuTf3JXamAduy45+XsRe9As1WajUAHEAIHpnKXukAgARCRSCKSASioeytLnA1c+Cmfz6fkKwe6+Rf7ivwcCoQ7wwylxVoyX1P98B4lut2zvIEZvfl+xF5bMBeUCrodXbooWP27YuG7Fs/6bdnHFVBAafsKj61lef8GuEawD2JW1VbXoS8ZwaCz0MfG8/rOYGlcM+utqny3VbCIrMGCeCHF0RkAVXtA//WsKl1u1uxnLdqNEEmopQcAwCf3F9QjdU2gSDmrHCn5aWyt4qhKlGmSIhKva1fNlCyJEZQXA4wd6/aCSdO2DfJIPqPDw/ZsgUxK63Fkot9zuSooDKQeE4LMCjk+jofCApz1T/Tz0qjgt8Z19A4c4ya5h1kaV1xRWB77TRh3z9zE0gKc32I/72vgK+Ar8CjsAIeAHkUHnS/y74CvgIPvwINwIJPfKxsz3xSGd/rYStWsUBhkp5ODWMXBXiAhQjde5p3Ozz8D/kHvTKeUfbFJCAECyaFG+IBXyvdaaODt9nTnhTaZ89u2uv+KWF77UzOB03HVkPMzST+5IMwuvKoR1iQpSW77zbL5Jkfsu9BAp7p3P0bS7UfY9nUApjUTVs7uZYJft2asL0u+pnZScebven0qt175840V7JWak/QSFJvEb/6ioJsaUiy+Jt5qJXSzT6ftt5RR26OIcVLq1HEegR7kKG4QQ7j3xsANe6xA/Yu2ue+mrNvnb/ITn+92Ugf+QQAXM0ijTyFB0u7QnB0k31uUb9GcwrVx4SzgBE7jTL54SswryuwK5eo4UHOu3LNKmsV5EMWAcCm1XcA5IQtSlM/iY9bkuZlgkZ/EOe6hnVNLMlDIOT/GWqQbPyYfffjBUKrW7A8YbE/5qBJO+iJenXD8pkdbGjRjlxPphxA2myTZQEbssPz4lwlkqi9sgClW3q0sFJqY2kXY/8z2HVRIHvswajVMlynKqhjZKNBqLdCtUlXsLvxZZdnu4bg0K09lNkUT8aoMTlK3KcGs0vIcbrbTjt9xF57xg5cpwji5rpFX4hrOIBWuwHYI2WAgnLnbpA36jD/m3wvaKinUrrgKSNJ9wA1mGQfJlvClt18U9Y++K9VWz1BrghKk0aN+4nYzJtxzKiQZuzYNuNbP/y3kkKC77JuBmOAHK/HNvHKK2I20I9fP93IBiqMJqqZBqLDWk2Nvaa7FwUpFE5tQKK5RmcFmR8yh7vL/v2/F9rzTylxHNfy7wUwp8nvahawfEHxwSGt8mjUBX5gZieVz2YIqIKPzfGtE6quTBEFqzcgTSyzGAHnb3lPYLvsJRUkWV00R5PY4Igf4ESi8r5sik2u1q7IE9MMb/4NwdydPb3ac81VOv97X4FtpQKdCBUFFlItiDkK7w5RMsheL5EctWpRuRtpZ6EXY+757GPNzvxu3r7z07o9dr97sMRDRaC8LpflJzAApXayj8b67Pl8G9fmr+DyzL1dvxWQudpsEuJSC3JSlnk3p7hsYm+6q2Gf/3jWnnpQw879DuB4lnsNlsBT5AV14oC23CvSAa+bY0hR2ESRHUpSrrsSIEg3hB1iAo96YwwxOuC+m0MkqEDGdiCg75WvidnXLozsuGNLtmjkNp5zjyWxFSzkyD8CTAhbbIdYXvN81McwR2Sbc339XM/ZQ9ZbqTwgkOzFALRPeQUB6a9ahz3aPN8Rv3m+Ar4CvgLzrAJzd4jm2Qb7zfEV8BXwFdhaFbjj3sie8+wpe+vbY1aOj9L3UpOHcMIkagjIOMWpMRhWyNWzORYof69BuLW2/O9/brVC54tJdT6rZqcaMLfY0iW32KteZfalr43g3R7AzAbPwU+3NCFggeaonKbIzuiIyUUTRfY1M17/anolaLjFaQp2rVdmHy2arVNjamTmbGBosf362o697pWrmNSP2wWXhpbqC2yiVmeCz/aRN9Cs0lBBRj8A0BS01cR5wJgGP5QFoqbcXCOeyzq7MvXuamUsf5rX2a47/Nne/JbAvnveAjv5pQ3bbWcWbLxRXKwxmn0D/TnLFdgWmNUp7HHSNHbSyP0zPNKwtIIE7DSYWm1ZyvjhKzCPK3AgJNBTXrTI9l5WsyEao0NkayQaFQKzN1iB8OK0UpihboYAhW0yDALUAgEKNykwQp638di4STLz97/aYc3YYv3tnxFe4Q1W7zGs8Pbap8/lCEwRam0J8ifw707l0jRWAFpp2KpBLwS0gyF44FITtvz1NcI2KmymLZsjcwQGaQS7ffd9UrZ4ibsiTO++so5o/NCIvvcOslFEsJVD+zwIAGqjxDAa1C2OXyG5o8vh6M8Nsx9T9q8fTNvxp0Rc+++2KY5DB8sQJ12ZvobyVZhzdDqoggCFG3TwHYuf/CTdC1wgOtYlfFFoZXMcUTP89NwCPu2BrVhfgDRAQw/rs80xHEOY/3VtWWSl1H3X+xUFm+NDHuZ74JCIrZzZRCVpryWT49dXRTYy3G+TU4QS12U5lgI4ghWN+kY31ghmcwJg39nGKAdkjjGQW0jtr7H3/tcu9gLu1TlsZhLRQr6zOUsoS5xTxj1gQOf7ONZ8TDojdU4M4H7u95/r8+u8R5qcjnYD20usPxXUrNv+APkCu+48ZSe+bDsXjAxFwOVo6Zi0hLbJ1D+ufVZTM2D+pHmECAxcZ7jPangAZK7q+98/0ivQBORoYzUbBzSQAiQFUCgQI4miKiWGEVaxfQNLABOGsLxCjUeGXpP8wb70Ojv+GLMLL97JPvCfWTv40Fu4utwA2LqG90lYOqv7wqYA0H9VdOoe1338leAQry+0kdEOc3fwzBrQB/eBIFVAlTZsrb5xu2FFzd5wes1e8My2/eSnzC0yI4AZOTIFmb+TGTXXcKApw+X8TV/Y2XXA+S6Qmu4nm6vAPISnxch8alYWsB3kTA1vcErSb3x72N74xpTtvfOYJTobUINEVuAiGORyKCoeolp1ro3dEr8H2ApLKatOYS/ZEAElwRpokOMo2zGytpKD9tVvLLTddl1p1/2pm5fih6+Ar4CvgK/A3BXwAMjcNfLP8BXwFXjUVuCvk+Tzf9C2J+8/YZdcgvXRMIv+DE2MJlkV2H+0Yytoet0Ks7LP0jQg2rAuBwe3gQY4zDI1MBp0atrhpB1z5D72v186zt7z/j1sjz3vsfIGWMFqRGYnrG+IpiN5AK0IP9omLF7AjyaBAA0m5l0rGLE2iVYFFJAnfANVxFyj2RqzgZGKbYDp9JH3rbPXPa9h3/zGqK2bRPqfK1sV73RZGMdzGwhQnOD9aZLWCfWdQBLeWd+12pLXvnpgznZLtzTZbcCWmhv/oMk0QSOqZZVylUZRy057zf52/kVPt/f+51LbcddbLd2m+RrhF6x+DazVPBKRmP6BvUAKe5l4QiAPtjGS6suSh9DaINbv2LCxedAAnav+/veP7gpE9hv7+Bf77NLrh+3C33bs/N/V7YJrKnb5n7e3b188bJ85O2dveEfcDn7iGkC/FSy8J2mucp5LfUEz42+ZoX+t5UyzZM7qct4MjWSsAWicJ7k0TdM2otkzhZ1gAmulBnYXTZo66OsAlLHHg9HeaQB86tHadAbrnNvxIE8Ay+Xc5kJC80n2TmKiDhYiW7RIeT9cC9S0xcbL9Wa4Lm5Yy/aSa0Ib1zE2t/ZICLTBXtBQzcVBP+iNUbsBgILVqBVvs3/9wI6238FqPpe5XsbIYeIYZLngku3Rlsf7HKOPQF6B4upnzzSoZFPSZel2g88FWjVgH8eDvJ312cgu+DYKiAUVW7m6G5S+WYau/1IPuBsB7zhfZCC5ldwvzd73xrpdcRFKDVCJCmBTIkWGDCzsNEQJqT9kyxJTAD3dzVoVwACf/EySruIco4Ya8ZRX7WSvfVPaFg5VYIMPo8IYsIniJOoS7sKwnauN9Sio1lEWMrs4zu2oCxzGN4PFVDadtwqHMZ0H9OJ0bJdlAYp9F1aZVRqiL3jxqC3ZQfky7B/nQwd5VKupe2YbZUz3Bi2gQ4CZho7hTB6IB0DmOvr+94/0CqRSWQeki0wjIAR4vZs5hcpC2SBt8kDaKO5iAYoIZXOgyOvLDFs+udDqG5K2YPRW1BChnXPB3vbh/9nPDnhsykrFdVYrkgs08tDvTxuDILr3o/my6gbuHuOTLqcEVy7WQui4KxNWr7HtEJhaAK4/uyy01z2/Zu96bcPuvo3m/SDADqrOuYauATMgSPf+MqPa6BIpgAQEr5ONQQ2SZKXk16MWT5IdRvYV19D+3Ap76zt2sm+fd4i96KVLeEXZyljbtlvYaJJjON9HHMvRNLlRuTTEE3K5GvUygHGDe0feSuMZ1qCsTcCRV6/azg55bMn+6z+m7legzvd989vnK+Ar4CuwNSsQ46Yy9ypna26h/2xfAV8BX4GtWIENE2bvenvLvvFVJsxxvGbpvdUbZWhYNJbKm9Bl34rbXsDnXezpuiIzWCgFMKoUYiyD+ngBlQQ/bwMC7L13yV55eo6Mi4QtKozD7ibIt7Gd0cufdbRosCSdpwWcZ24lMTyAnXUKDbEW0vV4gsWJAtLTNAtpgISEOmoRl9CijudOUs9vn123s/4H2fz1yPIl7ZenPmz0FA2SJszl2UYSwMXhH2IA81DzxVgMRgAUHaUl8vsEfsmhulDtMoTbbthqHGufPrJOShvGbCFsseecmLLXvoFm4L4APK1VMKYbNti/iNfP3YTaiofXf/Q8qcDfhoB3WZKOKSlSnnp7Cu6kea7GuPJy7vdHS5Sdv3cHmyWFE+sligbV9zfCIifLd3dLjrmmfzEUXW2ygdQq+MZXavbBt2VtfU0h1kNcS2Sr09v0UTVKAHSGlbx96P/F7J//acwyABuBzs1gzPpMIa5bcXB9DDlcxFkghFljg+kFNjHRsk9+8Xb74Lse45i4LXmRpwietUFLcLx/Q4Nn7x2xHdGN4u/IKDauea8qhU4rtBBGb0iORJb8iKjasDJ2IPvumLTl1W6GkZQWieyA5fhi/fQXdXvywagVZXWlwHNYxFddlraXPHvCNpD5kslnsEuq0cCW2gbtxiaoEGY7OmgNXOhstc6xHBm00vqqLVhQtI98dns78UVYI1VSqAVk5wJ0UYeVG6CoxEql0VSaUl7OYrPffwTDw3zWGKcnuMsItpSh7jUckjZhu1nsDev9dsY/hfaRT3NPiZXAdugYodJDa+G0iz0NGpDKO4lj+aimZKVOEzCzyN0/EumibUgssg/864R967MFq9R0LFBZdiY5/2lcgdBH1bnOb+6FiSm2exTwsWQDg3GbmprEEgUSQDFp++/ye/vqd59MLo3Y11NcLxYAeHUA8/kiKqwrNtjT7vX64o6ttk//vyX27nevsWqM8wF2uCQxGfw26wAkcXJDonrF3vqmjP33x5gTNGsuUyZEedWgSenwtUfxqEWEOVvWzZ3wFeNsEmjIOWLkP5AzlqIp6oevwINVoA0Hqd5eb/F83ToA0LffnrLzv1uz73+zYTfeiqIkvZ1TXInUE7a5XqBAE1ieBASXci/AEreFwk9JWHHm5N25iiwfAS3JfwpLs4Mo8UwZYIany14xxESzuc522nXSXvq6pfay07K2yzBgBKCoPlvK6ST3MLldRZCNUrJu7Ay7uT3YvKby7rsvtD0iZ1B/jednJ0F0EKU1g3UAtIKQFtgPzyvapz92n/3+19zfYrtZYTBhZdR4CdYsfBpzf+xrgXVSqgcvDjsPnuOne/dc86ct/c0MMmQXtgBEcCLIxLmXUJYDn9Cwj/4PpJX9/bVhS9ffv7+vgK/AtluB4P2MbXfz/Zb7CvgK+ApsuQpc9svQXnnqtfbzn0Q2OLAY9iZe6o3VlswTnK2Z+nTzZcttQW/vDB8TBvU4DbwpF7CqRqv6r2J/tmEq54P19qJT++1t7x22Zx2fsUEsocIqTX/2K5GnicJrZhshtjgxFuHxeMq9Z0yrHQ3sT8RciyfICiBwUVZZHST3bZjF1hmhiZizu+9M2ytecZVd8K0NdtstNPEiWK9ZGl9pMdvwFVfzDZBkthF3+6WWMYsR+RzLAgUf9S7jlJ+TFRDhcS8JRz4/AJsqzeKphICD9yfI+fQzijDEdrGXv3bIBkeahC/fDbM7i83VMj6bBcVDJ8n1dsD8q7fZCjzQAko70sBWrs13L8JvOoZtXFxJpDQP2iziGyxcY3zH4Dg6FrQ8rS2m5ha5DfxdzfWuvdzWGw3o3c0Q+5pswoYX0axeYPb73zRpaKN+k+ef5Fk9jEAAJk3vCJDloIM6duRR1IG/04Ggbi0qI/XCVhxc4jtg3MoeIuKVnCSuCVxT7sQK8WcXDrhGO5x2+W/wdwAsLjnHkl206y40VbAZ+ntBSBuDHr0CIAKyO1zQiZS2hEshl/lWwr7wqcCmaBIllQPBd6qD3UgcsOQlpzZsp6WoacQjhnXfKnZQuiWtf7uyXXkR1c5xPHm/FjlOIfknhq1ILyPF8W1yn0zTqKrCvJUHO+JBu/2239vjD9nbli0D/Gpgi0KYbTrP+cDxLk7UsGqCqVwp0yif/fO1t8H0PQKXRvv0R5qohpQLJfUJ9lzJhrOGOfgJkR15DIA/52OsoyyKbrx9r5d33aPiSSkdOfBYMib43ur8reKvn84H9sWvhPbz82p27z2yR+R32K6IKKC6OsWgUy3OMvhCxSFahNyvMpkC76tjgsoyACQkSP6D/7mbHXGsFI/j3F8BtAIUkiiRgkBNQvZQyetbcYyV77Al2y2xn/xk3Gp1ck+ECHM9TCvzQ/drEMMs381nHpWww45Qo7TmVKSNCCYzNnvpTbCx3Iq7t8U/ug2YGUOBGnBOE1vPOd7P38hfY65kbY77/ObfbPH6+A+YvQKyikpluGehDgkhBC0aHbInPDFvj31cP7ZJkV1zZQrS0d1cMyAeiNSAnCAGiSjiPG1DRopxr0tz3RFhKBQTQGAGwAd3DubPkhN2bewebHS4fkUiIjnBBnlfsgOcgOz0h7V2+cVT5O4lbGRhnxWwtG21AEC5VstO2JlsiUylHWBbog73CdCciLl9h/cJkjmWGMwT5rp8SjUT5ayMGkQcqH3377NnHL0EpeOI3XrjDTY1Mcx8n2xD5jhpbBozeZTr7bVcS7HlS4zymfP7GxZjXtkxZaPVOIYQVVBarrq3ZqtW1QwOgT12Xw+CzO8j6LfOV8BXYGtVoNf5/9babv+5vgK+Ar4CW6wCmq9/8AOhPeeYFXbTH/dlMb6jbZiStYnsG2h5FetYI80hj9hiW7fpbxzL0lyF1RvSVJBHvRTkAgDSybW2bIe6ffLzBXvHO1J2+JPxhk/TyGnCJKJnkgLgoWM25wfJssYR3QlHb2Lj0UD1oUeLoPiuthDAJUlQOM2pcjXNsilpqyZr9sXPtezIgyp2zc/2sDUr92NxvxSZNwF/hLIrU0WNPTG85hohZrgtrGn0mjRsqFQKVi/M2gQNoESSY8UjP8wiBxl5pdSycrEJw3zAjn5W0r7+/ZR9+GNL7GhCI4fxER7MVmzxglHrzy92wAv9aT98BTapAjON7L9mX3Rf1qHR2hAznCyNMot3XT3g5VubBiBBQY5l2YGJ30Hx0SIQuV6btHp9g1NlkS66SZ+9JZ+UTGFywXkVhkXbaceKnXy62c670izA4uZ+sLOHDZB4LKKRJ3bz8vvQwHCexpOwwmni0q7u4Z0340u7fR+ajzBg6aJkUabtutsCwNquxV+M3AOjmS3VjtJ/bry+RnOGZo8AkAcZD/yebK6t1fsqU0HXwG4OUneK7zKn+f4pUFb3APc8/sunIxpAHXv1awp22psnDecSdzyigG+qaLe9Dli9CezD2sqbUPdLvf92P/fUEfvY+wlFXzdq9NkAC0QoABDQtZttagLA9PfP7RHf6+b1+voIMELqG5Iwum9Fs7qCtUoODsH1f8jaNz8b2J+uhVQguEX9OtmlCU2TpGgT7m+uww1pQeoS1wsEvJHff6tatmNOaNlzXpKiZGUrtmjaqdHIHVYKSx3dOOfS1h4ZlES7kDP0rOf0oSxCQVWgTvVJq5ZhW8OwbocKe8dCkvo02tjrAbp1UJ3FIEskHbD06B4Zly/GXCZBjToVa9SK2KNxfeFUSs6Ty+Oj+wjN770vlvjOQFYwSEgp2SCiwC4ACj/lqXV76zvjdsnv4/aql29nQ/FlKPDIEBH3gLmJCAkgHIDkHauiymowzxahKcX3MQCAUJ5PXw42xFyjLV88LIK5NsVRZvehRs/Gdrby2D52w2+X2ekvSdu737HCfv2HFdbhex4nC6gFGB7HSjaGejImsIP7riNKcG8VGaPGPawEEa2COmWu0YkNoGaB0ITSIxWfYvVRsZ23Nzvj9TH7ypk729MOR6kX3C4KCusi1iis8RI5QEdsLqOtix3PtWvd203YvZ+7/CtIY7ruMzuzn17Yb285LWlvfwt6+k25z2zSp/kn+Qr4CvgKPHIq4AGQR86x9HviK+Ar0FMFuuqF9RNte97zKvbe96/Cx3oU+xByHWBvi22ayxWskF3MdHkBTZ0ZP9qePnSLvjjEE7hRwzcfOxCBC3LqwPzJnn1c0s79ecteeVrJ9tkDhq4sekpidhVhO6+nETFJI2wTAJ7YOHWhUcGKXMytFCHgKZiuCZiuHXq8tfqEjU1OWJBhdUFmxve+07YTn1609723ZWNYXCSSi62Av20aiywBNKVixZp1VvadQQCYuRs4MaxBtLhrNWkzN2Crs1gLoW1pXdBucnur0czjEdBEQoMCI2qtffwrFfvqd0bsxOcnOZZI9BtjVmehGBLMm5RliDZcPSoBMX74CmxiBf4emz+N8UIBxnM/Pcw8bL0AD+ow3ICd0gqaCve55qma/TGY+knY29n0KEDg9jSlFzqLky09/l5w+d/8jMyCdIozR+eUrbQFAyvtsGckLIciRGBjr0MT0G7GRt3uuRuHbvU0XHa2YKJ50OGjOS+gR7nMagAJ6FXHYccd0zRVJp29RxwAS7lDUhWgA7E//0HtXJo3UmYol2L60Wut/t7r9d6OLSs7DqELshQTu16YkrPoUIG7uRguIWPm7zOBsgBPAQH01VLVPviREXvyM9fQMKujPhpCDTLQ8yY3kHsk6dQKpA7IjalVuvfMoYG97PwLivaZ/6JynBvjDVjIynkhnyLXB/gV07V//gMg8STam5YY1pwjQcnlXtT5Putr/IkPTeJ3n8JyksBf2o/ac+VldeVEm2YdJ9AtEg05RlYIis3+vjwh53j7D0/aP79xGbk8HK82Cs8qagmXGTJty4IaSNeUrT0Kqe24xq2wF548ZH2FVVie0bhPLeKcwjqMbU2l+hwwJyKDHmAh3P/x8JcNz3w4/7dyAcM6DHZseYRgBjSdM+l+CCqAxNwz2k3UQH74CsxSgf5B1A3tOucUKk5CeqSorJEPFJbWWBbg9LH7opr7WtbOvTxtxx0n5Rrz6GrbBgoA6JAf2oCRTIz5BOxj48yR+Xud710DG7tYc+7ri0C6BHOIuPIreF2lhWI7yXqDXJBMLo1KMW9nfn2Rvfz4ln3qY6tskvOfKCQbnwQyFjFCt1ZnWZsCnBkgg2+R5fKDrGVQKQYb5jz2ThQJkBN21mBNyPuAtkeVui0ZmbATnl23r18Ys7e9Y3cbYFc6APQ5kcWKQxaWh7DfnfybjLMtRVqYcydme4KUYNiEWTjAvTMpTg1rGuZsqGNK1aR9/JNj9pi919hd983/tWpPdfAv9hXwFfAVeIgV8ADIQyyYf7qvgK/AI6sCald1R8yu/G3D9t1twi48v22DQzQYRhJWKsO6Y3GexRcXApKb/MO75LENXD4VxA2rMoavfhsgZPddWvaZb5h99XvDdsCehPqWaJ85hhjgTp/CS1lYYG3TICjEMU7nGG2BHyxQAn2Oyy8Qy30dC5u7baq2gpA+cI+hvF17XdLOeFFoZ7wktD/+qY/aYuGRDQhTX2mlZtGxulpkhagZKhsUsb6cCmSOkXJrMDWTtEjDdobVU5pmUX9q0EbyCy0JkNLAF3+77e+2//jkWrvkuiX2itM4erH1BCWaFVez/SzCstmF2NsMwKwlp4T9j/BPD9LzPyRxrvr432/ZCszZ3CbjoFMEWCwDonL+xatYmNQL1o9X/2BqBGCw4GJCJqtTNsWCu1ytuhDkShGoZHxuAHDL7h3nR1W5JYFlUzTD69hj0Jg87nk04VIovWiq9DoghXYHKoQVKyJbuZy/u8uq4I95cH3F2kqARxekCmg6OgmDjdBzWLy9lDuyvhJKIrsQgRFxu/vWJAAX9koAR//IMeNHLvBDyhr9W8xb12yXJZT+c8hIlzEaqrmlXAb+3k+gfRsQ+SvnLrQD9uH6i7VTxD2v98G9JCTXAYA7k6ZGiZLVsBiZqtYB+RbbV78wYV/8PBkXkAqmyF7St022KvJkL0/2/ulb+h2UP+UyRfQtibh/AeTls4P2/XMrdt4P5SOvGBhst1IouwCD2uST6LstNvSmKKjaKCljsvFCSaF7a4SVTauzzp530qA96Qm6bQOqhtzrCntwrxPRgfsm1lFCEZW3tbVHq0rTle163OPNTn7p9tiaTVoWb/9CP2QDNTQhTKjLmcsnUSORoRMfxgVQM6s859AmTEC29g5u4c8PsEtsQuQoTXSsMomKV4dU10yFXk8Hx2/hTfBvvw1XQPfufD7v7J24GbAnHc61UbKfFlptA9dkrk/tStGefNiEffnChn35u1U75GAUWlNTFpdXYSPn7KIGBoY4NwOnzkox19d/JS2G5hgt7A8F0Msit9NBZcE1qdpcb1P11TZRXU0OIerrhUkbm9jZ3v/2Rfb8p661Cy4sW24BCmzUgJX2GqtxX6hgO1xCHSv8WEP3MrmJzjUa5C01YUOF9SGuK8MQrgAJyAMJQFqLG0q2BED5Xz/QsR9cFdgRz4AIUKmwv2TrCLmBADYT+j7X52yt31Mi7pUqBOs7LMp0j1HOVIdMkDYrsQ6Q1/r1i8kkq9n/fs0r6rbWcfKf6yvgKzD/KjAPVpjzryh+i3wFfAUePRVQ00o9og980OzwJ4ZWrA1gv9GPFU2LhcAklEVYtSgamrBYJcFuya4mIF2PJuC8H+0pK8Tw2E1U7MUnr7Mf/DJpL335uFUn78DCa4QmBCF/+OkqkyCsyY9mECb6QhYKACGxTWBYRYTCWwGWKmIL2K/NiJBZQRjJEd5jiY1VCvbedzTsxCOqNIVYjuVgd+ZbNknQruxYEoAgiTTMLKQpAUyxJCGpYjB3YtTX5DE8+2iIHcuxSJIdUijQbIHy1WKRJhuuELbZkgWr7R3/3rAfX72zvelNWFth5VNC7VHIyud+0vpHR3C7wtpMzUD6RklUKh3ULC3888Va88NXYFMqMNN8ngFE1GBW8zmWHOdBM4FrhQjZRNCQyRAA+PF7WONlGqJ1ZAQx8naSfWQeFMYtWVhvAczuTm7d3ygINlYTzAm8bMpGb8Jz2FTOU7khJRFwASg2B+3Ag+I2ukS2P7MHkG7C2ys6wwEHnPS2fjxmN9/Mq5T3y8K92+nbyoNrgZR/Urg5AEGsdJonmUzd9thLQbGyG+KgytpIQa1YdaxekbI1awFR8T/fOCR1Swemzrz/TNOmI1sMgcjTAEica6OyZmZwpe7zsSdpAjiQxRBvpGy7IQDyr5ttNwpruHZf78WnwxWqAYVdSYQXh4uIitW4t5DLRNh5ievsB99esqsuJfCaMPREAsZyTYoKWTHO/wa4vh3Kua83saAKC67RODYVt4/9R9mqnSHAnilAkDFYyATqcq+Ko4JJAgYFsKC72VWzD32/UgSGu2PKB5XK6227HdbZ6/4J8BTlRLwFqEqjTi0wNRobDTUcu8zsNr75W3sEADIpVJWJWNVe/8bFtu+eNStW7kAZOknDDvd68l5i+PQvGKWhz3czoZyLafAurG8DHjRbuMDNDqah5PL0DachkvAdyt5kpegPVm2vnAYLt/AG+LffpiswNcm8g5s4l1Ua49hhNTY4O0vlkKULKLy5Hvejeog1c5bC9upFL0zZD6/M20c+G7ddty9xPjYgBWHhSVC4FNUJ8vECgP0El+jMptz+ufa1+LwW1pHKF8lkRi1fWMA1TWq1QauVa4DhDSxBp7j2J+13143Yq7D2e93L77Ib7ypCEGHOkR7g+dwLsLNtYS+IOyLXWu65jbkVgmGnhFo1B/iedxkZrSp0N1QgCZS2/YO7WYvPb2LNd8gTxu07F/fZhz4Wx6bvLgsgfqCzctddjZk/59uXoW3ruZ+XuK90kSGpZmqsWx0QwnU1BXGlWGZ9hYvBGadl7BWnmrH08sNXwFfAV+BRXwEPgDzqvwK+AL4Cj+4KbBgze96zI/vge/HHhRFUx2piqrjC+XQP9i2iAwhbtlmhIa5mB9yndDcotqpw7Xk++mlwHXDgPfaFc+r2xXP6bOkOa5F3p220sBuMKJp0aRZDhBAHSCnUYHGTaCw62m3sKFpzAzwx2dc4ipeYrlXYYcjdbZmtWT5ov7sk+P/snQeAJFXVtk9X5zh5dzay5AwigoqKCioSlJxEgiCKAZTP8CNiRlEwAIoEEQRBCYoESWLOYiAjaXOaHDqnqvqfc2saFoTtgZ5lBqiL4+7OTHdXnbrxnDfI3q+tyaU/GJP+HNI/qsBbQhKEQpJFwk0zwnWkufgnnwViiYRIHdPPeg0WCIe2MIybpg1T2yDJ01AwyTOKkHBS8ZF+6d34IXn1ng/Jlb8clQ+fnJF5ILYrHH5S+IykY2lDF1cJHwRg0PrlIIWUiW2RmENn2xhHhkksqQm63/wIrCcCz0xw678bxQ8tgNRBOGdhM60cdWTxGgzESfDf8YeKXHldn5x7yePyw4uy8oufxuTPv+6RB+6bL0uWz5fBsTlSx+w2in/PdLdYQmWTtDCqSHeHcVbGA6Mq2+2MB5Kyvlps+CAz3jQxnID5IvLgA8ypJMgtxr+rxhXT3bgG1R736gYIGal3i60m0wXZetsurg5tdJdEbZBJTLW4uZ9xfDRWrcx5hs+0DV34aIToyWKH+Uz+j/5nGB968czR6xbNlLWiCecy8l02RZtCMYe8Ul1y5FN23TUvp58ZowjCjbTYQphEqQSWjgW7hk8KbIlItFPiaZhPSvGg+FytzJdPvH+ZrFw5R8osBmWbz2XMeOy+md2w+DXqZ1owD4UdPKYScsUFjjz4EKn8TtWVZwxT6FTvDkHWKwRqX/2qdH31vD3W37CQh4mjMF8lHlkABCw5+Kh22WZ7tiXIRWqHs4lZDfmWWn2cq8kbvXytewXxX5nuZiUoH5ZJcAKO2GprkY98Oi3zF40SAy0raoFmRHbYMSlb7QhjheeuQAwLL4AABTKT9HylN8A3eeTNhgZCMjYCil22hI03h7GRYog0TwC/0sP3Sr//9raYN++rOCMb2xAaSQ4Vxir+Ti5mfw5zh03hI0LxIQ7IK1BPSjdSth/4QFp+fW9cjjhmVHbceSl+V4+zno3A0sZuu2xjto0MVqh5gTWicm1It+kCpOtTlf15scw+mz2+pRK3Ov+je1kssPcPULxV2VyKoNf9NCxv3ukxufEaS+67r501YaHEQx2AnJD6U6AS61scn5BmLRmZZ4ovNeZbfW89UwTYaziK7GB+TKfqkgrOkUClE2+lMTn5EzW57rYuOeCglYAzFI3xVPFjJhZBXM6oOtfrfBrQ/ZjGNIB/ikV1CgmzKixOB5nicnWIQmpQrr5KZJdt63L//c0i5//cj4AfAT8CL+8I+AWQl/fz9e/Oj4AfgfVE4Pe/z8sbX3Ov3HQbtOt0HHO9MTbGA9DEe0E8UQgZLUgGSnQ8joF3laRWpWwS9DbmfgHQTDO9feDkspx30SI59FAOzaQcInanJGIcHCjyAEUHtZyUolOQ4dJqRKRAnKPNHeSAFAl1weKY2/T23ACMD7SEQxESlyHke0C5/uefRfnG6cNywL4PyROPgUAaX0RxBE8DTeJogrjOQd5BNiSg8lm6aWcZ4gAWxlcgDKfbqYeIPQbR1eYeJAFwWmK3gwrjiwJIhkPdG3fvls9+/VVy3S27ye6vnStzZmVBoOYBvdkSQ1pF6e2qo22D2HVUmxiUaskcEr1LcVQ6RtVhJifT3jRG/i+8MiKwLvvDmFLy9bOfzZavfiklRx3aL299/XJ52+uG5PB9SQQet1BOP3lb+cIpdfnY0VU58u0i++1Ul4N3H5MzPjIst/48ICtWULWb5kZK3Mg6mSInCUsr2AcKsyqbbmVLRWlfU9CMFJAppriyelWBJK6aeao3yAxggJirAkE5QZswpDAzMVQoJmtSWxH3Cs8noU1yyEWiCBC+DA/CoHCaF5BbDd+6vjP/wwoifsYEXTM3XLKyFbwiic5zWs6hyMR8G4zwXHVyplje1jlCobgmR71P5JAjcIttsSlBTwvK7el24+igcQw4GZiVFI4yHUbaSWvoS5bPlY8fvUwKMAPSqSEZG2adnYTESouX1/LLSduxqg5zT22EeViG1lpy0dn8m3W1ovJUwKStMPuEIBJyxFgLUzV09B2kYcyC06SFo5iFV1zWVwr7JCtnzeqRg46aL+XaE0hGsS8hqRWNYuQLkCEUzoLK1kKMghgo0s0EBpUzzD3DgKNIGCC1edCxUfnYp3fBQ6dX4m2uLNq8U962z1x59S6EKKisMqqg3IcrSGX5+X3KX0G59uo+OXjPlbLH9kPy2ZMs+esf58hovgd5oJkxPzbrw/7PpzECgYqRc61TWKyx17aRlrOtDH+Psn4zH2NqLvhABbTI77LnppCrbL1YqCLzujLy/SvmyhfP2VzedXCPzEaWSr2MIkmKCEh3OkVlaa+/OVWARIEooAlkNNVXhLOC6wwxvkvIHvJaGAuWVjSYG+s1gATsA2xAVJX6HFger5Fjj1otX//8uPzuziLejBh6w3ozviCApVzkAZs1lYVSSUBdweusfSXYiDn1IoGVQqldSqMU6PkVtTNzSyGYMK68dueEnHP+xvK9S57af83E4ofee0g9CwEVmPuc2KeZayWeFmt7RJmGWmhnj1WxkULmPv+7lHl4n8Xyra83L2A1i6//cz8CfgT8CLxUIxDg0NR8FXmp3p1/3X4E/Ai8zCNgNDWe9z1qYuZzny3JN85ev87+tE+PFjIkJFeMLrqyIhSJzO3WOQjYaK7UY6rtO8DuHVmWaDd5ORBBbO7fvJct7/tYTI54JyK762nPZty87q8rSrPOYcOY0nKA0m22Ss5qgsUBVaU+nFZyEGRqUNaMzJOrfihy4XdHQPPiKdLRJcXR9T+bGNJVmguq6//pkzRa+p6RqyZAIxRkQqCZqEUZw2hNjgTR8VWfEJdDXIBNfj2PfIablR13GJXjPxSQ9xyTkE4AUKMDNemYNf959w3/Ba+cCNRqo/TtJP0ak2KmEoDUJsEdACFp6nIBpFqM/wN9knGg+eMwLCIdCxW0BCLIvwVgRLigCeFGyBMrw/K734rcdpPIPXfXZbhv/SyJsEpT8J6KkNfktH6OovYVKa7g/f/7pMixHxGZ3zUmg6thqMFWautS9DTocoqZYaQP1BdA50CVONL3Ug+fMIkNI3fUYtP3K5VH8DXo5H2Rn+CznGhO/vr3pOz3eorCJDca7elzZWNb2WRupoCqc5sE1xL2Dtluk7j8+VG+4w6Rl+G9KT5Pb4PZQdO+4cKMC8KS03CPUhgfHh6W7bZNkFzpJjEDdQKpjig9IlguytFHJeTcq54AZLrIPFN9Fs+ca5/0D2nlBtE4t/HxgJvDg7clTDWhZlXkVZvb8vDyCD2yLqUgiSVCSU5LrrtR2Y41yY9WJQY6WHXdn/n81i2kHHu0yPXXLJGqu5FEkOJRObQUS0p+bJwZOEafb85iWN/tpWEfFqk2pzvjMj5my9EnBinYqzgKvlBDRYmRdLMJeNCdZYoHtrUKmUPutdqLnAl9MQMrguSeFhQGSq68bltXVuLrFIqxFoJUrpMAitNHjzyiLhdfweuR/4gwVl1iQv1f1S1bayr9WB8AbJsmdV+T0z+UkYsvoiwSG8FDqkvq4y0erxjfVmxYwpU53OO4HHxkn1zyk5TEKlqc4vt8xkxuz+zj+m9d61X+Uue8RMLT0Wms+1MxZ83keKzv2p4po6i/+9BwUPbaYQmSegukrT3MGNGi6qDst+88OYwi5WEHDOGl4xkgF/M5WIMOc7/6/pDwJsOtcqYV2De6aYzis6LsumKlxHxBUhpZIJ9j81LtLS/OdRez/ZLIwIoHLHTLzbZcemGe/Q1rjBOTeHuI/UYOL7CyKXCGkdqtw5ZX1lqIhLvNoukir6ueelrtDbHZ0T2NshJcp+Efsv7zV6Y7gFdHUVDOlfcel5ATPyqy7TYFcAclCVFID/CerCD0b64BSU5X/QNNp8Z7ivNJArbHZNozz3mNf//5vwU594ujcsvP0oyVDuRJWfuQETO15XC3dHFd2RxzGf9U90JWW7N/sywY6awNCqaa3vb0fZg3z3pXpH/u/Q6Rn1zHfmv9x8TpvQX/0/0I+BHwI7ABItD6CXkDXJT/ln4E/Aj4EZhcBJ5/BqNvoCR77bFcLjp/5pvCWSSeohh6R2IFKOIYAtpDoJfQrWUHrpttCSAXUmvjMDtfnEJcIiRmTzw5Kude1inv2rv15GElh4Z7jcxZkMRTaBgTwnG8UThsgNQaHslKtGMZSamFctvN8+SDhw7KFz79MEbGdfKWGQ5GzRFG5pDQ0Kk3m3KvANIwFq6SdHRiWbEjqyh21CWDWa5VJbGELEQKObI60lpbbFqQ074Ukyt+uZGccBJxqCRleKBbOrr84sfkxtAr97fCnGgDyBnVZC2J1hEO7qSGKH5ESDyGkA7IU+RQJTgrwME6jI40/V4x364i/5GHkmRIFi9NyI8uTsr7DynIwW9cK6e9f7XceeOADA6Mm6Tt+r7qVFwaxY+GZ4ORzqLYonmD737nHnnvO/vlsovr0tk9B4R+p4yOZRkzeg1jOmImvvQZPpVkrzFmzbhqtfH2RkZJD/iwCTRBqUr9HR0JSVMJXdeX5Okfte51re8itHDD7yJSruyJMW6pb61yFWbG1lSLS1r8cPg/jaex0+By1W+oq6tLugD367MC6s9Nas/Q3EhQhoaVN/LiZhUaBRb9Uz2ctG+sW3TR7jBRZ/6fYow+oXV/t/H3T385SJEnIz1pis5ao6bYXmTZjJGRsqPa/1pr6i3jksDCfx2EcEl+cf098p0vIOlUy4A01qJjB+w+pFqQJqzqQKzpnD6L9W8MpQ+KAwoIUO8IpMnCFMb1Syv0nmSZx37x7vsptlLj3qYC3NAYs2UnL0sei8rd/1BZTPoJa2SdAk3LTRHcVZJpzAkQJGXPvbh/vLtU/UiN4md6azDhGtfZKAbqc4qo7OY6630zMMZMv9dWr+/Zxt+fb1XvBfyhePPxcfpwuB/WlCu//e2IfOzDd8nbdsjJ978dlrXkZGMZZObwmypQ8CiX8FILI9+KNF80U8PvgXmMl9vlOMnkTthDygcGXOM3PwLriQBuXzI6jCE5RYt3HRSU7/2kTb55SVB2eyMMxzGKDFnmoCrm4oAYHGsIQseDUodBX2cCrimoRBdP0zwJLPVhN+xDJrAQUlvNWnZ4Mf0af5BoQK74QVFOeHdBfsxeq1SjwJ3IUcxDdhdGd1gLHXhuhenvShIp5cPs41QOd3LtmXNP499bbBqm4LxQvvXdDunpBA6GZ0hYYIbg5RQAvDGap9AISCwQRnowgem4Aad5oJboDGew6V7mN394SLbZZFAeeWRq2LyTi7b/W34E/Aj4EZj+CAS/SJv+y/CvwI+AHwE/Ahs+Anf/oyh7vT4n/300RiFBN+DTr7O//rsGMYlurs2uOoC+ayjazgGYZFSY7CimgFLKSGdHRIpZR7bYpChn/6Asp/xfWrqSJIUCK0jFKXvkuVuzpEM4OozZajsn507Q8VWJxjjU1EHrZnMYl4bk3uXz5MuffUQ+9+k18uiSuZJAn7rCCUQPTGGr3Rx41tcc1dhvJGrXLX7wIk1QWW28V42MGyjncDBNUaVAISYrcZKxhWIAY7+4fPy0qLz3fWHpaYPqj1FjW4pDPvdfKpVhprTuU7Dhe6X/CdMVgQqOmgFX+1bGeMlYQYoW1iBGzEUpFwKSSvTSpxIgHinEwcByOGiXMeBc0ReRBx8uySc/OixX/nAMlHxZ7r4vISPjsElgMkQjSWPqqXJ56+3/ICFN/zdIQS9Z0EgZaMKgRCKrONpFQaUoa1cMyc67tUlPd8oYHEesronEvEoveYmFdZO7WiTRa2ilucqG4UuLHoEgSTRg8+rZEcAF9cYrazKY+9/7e1oRs8mHWyQtLFgVVhQUv+a3yw6SOLZsvgn3oiBRpchMY6Ps4T0TwwDRfDroTsPSAVFNEvHW2+uycllEwkjv6TNRubAAmuqqJ37EiZivUjBbXzyazb9Nbx3mn4uXkhHp0j6gnSfkyOUXh2DkkRhSJLiyQ3hMLlroBxxsy/bbMp0T61CU/v4s2h7rFlI6u2z8XoJy60/VvJoxAOfDBW3rBBIUvvvI9rTGQLAcIobkYqlSIKcEOn0sJkvui8i8uRHZYZcUpr3M/Zh8R2IaxwpodkURk0xj7XOVHaFWtSpJxn3UeTaXX2zJUI471gSVqjwGVXMqKFttWZQDDuPZwZBRBiOd2UiihFpkSWnxVItkykS86fq0XHX5ABr7sDBDWjWjANYqAFgTa7ZKRopstYUtXzibxDaSjXEkrwJGW39mr2+NItOToAau2BRRNQlqkNLenLVun2va51/mv7BuLAbyK+WKC2sSC/TCkrLYW9mSysyWPMyicqFbhga7QOQX5M5fVim6tsnc+W3SNYuifrgEwwmWbgVvpRI+CzXAKEGkxZiXqjCJXBLTEdghL4Q9/TIPv39760QgFMXry8jFsk8JDUoHbO9tXh2RrTZPy5abBuWevxeZf3NKODJFa8MST+YkmEQmGACANSHDGDC+RMpyVT8tb+xrP292Pki2xaWE0lYFqrkLaynL/uq3d2XloUeGJTU3I9tsVgYQQiHVRQoQFnpujM8ll5/OVCdkK1/4/kGvL42vU6U0Lru+UeQt74zKwApXlj5qs74jbahrR0w9NpjDWG/0+pQlGmKBCSC3q9dsqJczonlAwafmFu+ialUKV2y0fvCdvCxcGJIddprZ68mMCKV/EX4E/Ai8LCIwM2B2L4tQ+jfhR8CPwEyOwHfOsmWP1xVlOAt6KNIlnXNeXITuC4mNG+g3h4WgkTmATo5GrU32KgD6MxTqZnsdktzooBz/wRVyy90iBx+UEbdI4t9ZKxG0X5+JsHy+iMtaGS3xGKbEulLUESbhMBKMoRkfScsF387LO3Zbg2HhXJJh2/A7EamQpIphtBiNdJiE4aSaJuHWkb56EjWqfiEFZen0gjJDK94ZlwRIcacSkp13Lcj1t4Xl3AtE3vYWwGCgrzUWUQpaxZwjRQ4toeTaSX28/0uv3AhEQCIGQjWSoeo5wCFdE7rVBSRGO0i6UlhQD2llesRsGcjZ8pvfluXMMxw58p2u7LlbTG65Zb78+76FMlaeA/ocGQgSoXagSkK3hKk3Ujsq5baeLy9B2tBv5vCp5pwqb6WG2nx197bJSAnUYbxbfnLlQvnUB/LyyGMkWJHEUZkHRwsz5ktltLxsq6LhFV1t0PAtNjD4Zv5pvLcLxFGHdWe7yLyNmIeeQxx7Ykg3/XRKCRO1Hz2gB1EtqsjSx0ggMJJVt3y6m5qx65ei7Y38FZkeI+1hCk4i278qbGRkjF+zYYvQl4jZsuUF6e+bnPxG6/fobePNHM31aVEjqhdkCBDrMiRJylQ8Sa9mUkONdaJeKshurx2Vz5+jufwiclKzeG+kT/C7kHrrHlgVolW3YxTAKG5Qz+9IzpeBsbic89W18vvfs0zHK8Yepl7RpBlJ2xg+UxRyKE3qK73hMyEzov70+qXVggZjR4PCEzOycKZQMdmOOemHgvydSX514ttTgaGJvj6eWiov1HLxQ2+FMawELJVXecs7ItLVwTjHZEb13JUxNdNbo9jhPaanqkENJsiz7Ueem1U20+926q6vEZfddw/Jdy/YRjraVXJvXOJWp2Rhl4XSeNC1paUcBSCD9N49D6fk81/IyoFvKcinP1qTP/0hLhU8Haz4kCTJS0fj7SQ7eQ3G0XG8YyL0q7EhZPv85kdgvRGAae6MUjQGeITvYdCeLUkKyrvvNi6nfXZUbvhzSPZ7V5iae1QSFALaO7oBMsyW6ogWHijOM/cGkfNURqLx+tI9PZsVZb5Wq81ZB6Wsd5ZoQ043ng6xAuVkHKnH2+8C9HRgTj53SkIG8YuKxAekoP6M7BmCXEe9pHufhszW5B7xs+1lankt+nCOwhdrxx375Ue35uSs71ektwtGYglGC2AwNVXX19arRZZf1lf2CzGAYpHIi7X+T+7+1p2DG6zkcIJzldstQXQtjz+hIp84kX3nJLddnmui3/wI+BHwI/DSjIBfAHlpPjf/qv0I+BGYZASKRVcO26cqXzgd1Cd67UUQS8lZYzLS13wDPsmP2HC/hiGg6jdrckuRrxb67gGHtFG+LLVsUXbatiQ/uq5Tvn3RAplD7rZWyGH0DaLaochjtz69O7VZGPpWMIdfLpXYMujoCfnnP1JywuH9yF1xKF8DGrHYxkchiUJq1LZJKKMHrEjhWr15AaKRCGkk5BreH42klhWdzWGCgo5anVRismA2RY+L2uX6u2bJXnuj9Y4MUAAUvwNy3IUpE4qMIr+FdnwchJa7YMM9F/+dXxYRKFFMc9RLBgkjF1ZRGUZGiSIe3Rjt/bhk+ffv/jgqZ5yakwORfTjsbY588+y6PPxoQJJJDr7IjjgJpI8UKUhxoApDgiM4YzVGolj1rRvMjuf4k8O6Kf5NoKIbCcNGAmxoAAZGsl+q0RHpoObxk5sDctIRCHYheWL0plX+B8RhkOKjFicahQpvXLX+iFSMSjPpXvJS9eq4x0rNJP033ULZIesm2Z9+IH6O2sjTLspyveKNJkSoHjGeI7LiCTVrRXZj2vWzvSKUxlXbU6hVEupIKtUxId5ia+VeFJBq4hf0dzVaJECy5YAsX/L85Rmf7xNbN0QmgTPxnCIKPIUC8WRSx/QFlVXzCgENWbNnft4z2SpWHXbhWJscfUJZvvjZdlFiQzQIwlx9OIJk41tsWqyrY9LbngaN7iRlvEDBHeT6PU9U5IzT1sojS/mcmCOF2qDx+QhH+DmsC2U+cHfGn6eOsa3q+zxZ2zBSK7oaed49+mD03+v6UXhSZq0/nyprj0ui+dEnRP7yZ7ToVfaMz6pVGdNPyr+88CBZFN4U0azyV3u9W0W9kJeMI4BZZb01nW5mt+cLuJjZd7Phr+6Z408ZvMd9WOTaXyWRbcW8ubBWoiSU6xXM5fFbcBgPRf27VZBMJiODY0m55IJhOf6wVRTpq3LDDZY88gRJTtaISCrMPq6GfxGGyEhhpduQyPKbH4H1RKCUTzKXaZK/gncSqzJ+aREnjVk40IjqiLxup5h878oO+dGNIdntTa6Mj8IIwfg83U7VrRYlma5yhrCR8OMwbK8Jwqgne9u8gBuESVHFlD0H46lYgF2CrlS8A2ag0yHjQyn5IQCojx4Vl+uuh5EYzUumkyI9H23F6rCjvGL/82nPXBPCSYAYWeQVlWmIYkCSNfSkD9XkkusjcvA+7BtZetziMHP0AIVGQFj4ZLnsaVBA5DdbB6A8n2uf7O+uW2DWx1Csjcg4hvbtnWH57qUVWZQChLJk3b3cU+zkdT+DFW6yH+n/nh8BPwJ+BGZcBKbgiDzj7sm/ID8CfgT8CJgIPLbYlq3mrZHrby8LKjcSTIMoZXM8sookEIn1md6CSH/YbFBreG8AvDUCs05tNRIxfXL88XG59o6EvGu/IN4fJENgh4RCWjABsY3UR6m4foNBvfdmCPVoKiAJDjPxVBeo9gXy5c+vlXe/dUjuuG02yeJF0tGrskHQ40E/IQJs0EMlWCMqgRXEALFZ+x95mImMniaEVZIoVO2TOrT29ogjH/qwKz/7o8gxH8Qg2VmJwjDmjEUkh5B8saIkuUA4qlyRWhFqokhle/z2yo5As/6tZp253LiM5PpgL4FqJ6E0jJfOLbcl5WtnxuR1m5ZJJJXk3HNrcs9DJGuDyKvpIZe5o1AdkFqesYbSgY3MiGa/Y0g/JPmywiSZVL7nSY+OhifG0/+0GKv6FdBCyDq/q/823wuCKiwskHx1XJavXcxvJOSBh8Ny2qmDMlCBCcIB1iuO6qtBuxv/EKRPmA88c/TWmicBNSGtpZJBJL4dzHWDJP233iYy4cHw9CKIF/MngfnrvQBKKJ6EEWBNlZcKYt6+GBN0QO7c1PRvTxtIVVOg0UgYyR5PFky/FmwEK8EqIpOhkylVBxdvA52C0UR/5KHWYv9CXu2q0L9aouvUBxul0Uz30oLBhObIcxVA1v1MMzeT3M9k0qBdI/KpM0X2P0ikkIV9gC9Hi+pq3keZ6yrC2mPoUTR0rKzUYGRFYFP955+z5UtfHJTVYwhdUVeokHSTGshalRVTvxUSwNqe9JBq5GNgwWj/N3c8UeRoFNrNNycYWc1YMJOJv4PkS4Dk8q9vsyl6xSWI5GI42W4YK7EpUD9xYXHaToliYwF5kroURmEBJEmtBduJwcxMsDWLWzOGx//sCZq94cv05xoHVAfp5zXZ+TVVuek38+Rb32mXuXMfYv5dKTHGpsq7xRN4woTTsHNHZCS/VKEnsnKgV+64KyTHHhyXk4625aLviSxexdqV6iCBzKweoWiLlGGz9fFlGlr/tiYZAV3LknH8z9xZkstazNPsadhrhCIw0uuLmL6HJBYaknftX5Mf3hCQr34jKpssKEt5tIwMLzJUrEMOxY96VRdIx7BSG7J3QdjczZoTHDR+g8pyDeDpEeV6SuOsY/m6tM1KSAFvtt/8w5GPHJWUz364Wx5bkcAfqgST1MGfSxmbTRi4z3IBjflHf1QeRco0zX5HPcoqbebMEcVo/XWvCcoVN4mc+umq7LADICxMrMqjrInMyVaYNcwe5QzEojbtbf1ebHZZfVMihl0zOIbXEEe2VXxvp83H5Re/aHg4TtbPbdpv1r8APwJ+BPwITDoC03/CnPSl+r/oR8CPgB+ByUVApZp+faugEdsnQyTk1T9DPUmLIEnrJHO6uzGyMwChJgjtyX3cBvstN0SRBq35UAjULdebgvGw87YF+cQn4/L9SwOycD7JIkWzotEbgf0ADh1qOZcTtSTS9vwo4M92EwXeokZi8te/EXnvXiX55ldmSQF2SSCNAWI0LKP9A+TZ8iYZFgYFHzDC/aCiYa5YHBaatWceUPT3tfgRxtgwivFhgGLPvnuNyOXXR+XsC4Ky6UYrpFbJcvhvlyA5rlg7h4wQu3ZYJxayL+ZQ5ajcQ0xyxVXNPt7/+Ss8AiFYVW0keOPJXrnvPyn52pcrcsjeQ3LsoVn5/OdceXR5QkYrPSDP54DwA/8HG6tYrEpFvS9qXUabPwxzIRzHlyeUR5d9jeRza0EtIhkBC2myEnSNceAZbXuHdjMWkHuIROnolY3RectIspckV8WWX/+uLt/4oi2jIwUjHWR+1ySA193StS5RQCnTvLdJFitzAL8GggD6Pgv7gTHnEVgmPrvRmRpJh+adi7tlblPmgleMrYOaf/y/GP6S4AhPRQa5+SWs9zdCJkmjhSVPuqPBrGkw8hZtFEeehiQl867OeVCBjBFqAEbOv//5YiH0G89cJbj0M5EtMwWQpz7f87H3mDymT67fmubJmLBsIjk1AuugQwq5FXLWRTXZ7dUxiYdzYtVav78KxubhBHxBkkVanEknOymoE3MKCdE2S6670pLLLnJkrMAYBP1bYUEKIjti0S3hWD3Z/6jUmPIhtcSnrv1JdpLnOWFM0TUsE0UghnLLLRxuo9ApcsdNRZ45UjAsRUE15CURFgUx3WpTTXmCIXvsEzCycxFd9Ci6hPgsi+TfTG/rzmWNa103wTjTr3+6rw/lIEzLw1IaIgFbWyInf3ytXPbjbeVV2walWl4jAYpupSzSP5UBim8x2LKsE4H5ApFOOubDlkLi5k9/D8gnTi7KYW/PIt8YlPvv7YQ91EaxsfXxO93x8T9/w0bAtlYzN4+bOSedapdYOin5yhgSfHg2JfCYohAdh3EugDG6AJidQkHgpj868vFTs1IeXyJdXWlADTopKxtR5TS9NUh9z7w1af0tYPeyLoxJkvNGO59dzinbby3rV0GysGMLvEcsHZYKIKhLLrTkyLdG5NKLhPWiJgXkCFtpOk9FOvOcp5KwFJl7k0XWVyQPqyG8vZDdskfkS18Lyuc+N0cO3LtHeij4FIpDFHuqEkkzcJOtA1Bauf7/fe3/nnWTEdgraiWZy0hbL4V7JGHdACXU1JgcdlBCbvq5Detsaq/Cfzc/An4E/AjMhAj4BZCZ8BT8a/Aj4EdgyiJQhQlx2XdF3rNfHRRmLxu6jSgIhEGxcuALzpdwCnr00ABU7pnvAeKULS4dqRHMCILhMXnXwbPk+z/YWT5w0ly+B8Q4R6IlXAHFQzLSWUiSiM16cgDpnjVgtCdxwmgS9WwlJ1/6xDI5fr8h+eufOGBz6CljvFuElm4H+ii+YPgMLV4xuTZSJKq9bgE3xqIT1spA02eqB6F1PT/0BZqsUgQzNgZy+ZXbyPd/NFv22os6h6LbSz2SDm0Eyl4Tzjk+JQriC8NqZFQ0mVYDLesgBxGOBCQTm9/08/1feGVHYBiVtl/+1JWPHZqX497hyre+0Cb/vhuZPDeDvFVYEj2MIVghFQeUOt4DtkUSnIRUKEYCEtPNYPwBvvcwkkhPUAxBkiqc4fvqjZDC0HsSsSVb7iIrpWQNNaY1hQDzd+/7CiKvV7DXTJUwre6S3AiFWxmVkbGAXH5+DF34URgsBWMmqoWIhoSWjkH9arVpskIvyyOoTLAg1LeDwsgchtfTix+aUX6+RRf0wY1vgyffVIfhtno1sS7A2CPJO91NCx0NL5V1PQwaf5/Ta0lHB1IYKnxm4K4Q8ZBNUy3yxx8d3fCXTzFq3WYKaPxnimFP81zQ31on42/CPYlnFS7wXir8MUwRJCy9PQH51pVRSao/TnkKGHaBPAjhkJEuUeZSDp+dMBN/tRyRsdxixt6m8q0zh+WW65j/1Xge9oPW5Bw+Ox6B/ddgJ6nk20Q30r88JSWnd61ycCCIJ+6/UWSciofj2hEkIkXuuRsjYOYILYSVMWHXjuCZ4LbW9AnFSCC+9i2s7yQhEzAyWe54di+N5LVho00UdZ8ZiamQIGstujP/1fUaRS5AJRH6dKy2iaxZUpI3vHEI2dPtZdet5rLvG5B0nCI5DBBlilRlnMQ0rEEm7eE1ESmEHhYrPYg0T0KeeCQjZ3+1Kke9c5WccUpWfnfbFFCUZn4I/StsIQIRivqxKGtbeFSq+BHWpA+Gm+6DajJWYn2z51IQSNHfsqx/qxCKGpUtAAV8+rOz5Fd/3lJmobKWSHiF2sZ4V0aIFkSUvdqs1WHlBgIZiu8hGRlB4pYKdzTUJWHYlkl8o6iCS7mCLxT/RVJleXQJ55VTyvKVU1l/H2+9AD1WocAYRoI0NMZ5Bim5moKtYLZUoxKsdEo9t0YOPiQl3764TY75UEpmdwCAsCniO23csLJeZnYLMr8kE4AQ2OOO9+HLostKpBOmz3xJ97jcW1Y+9fExjOYn8bBm9q36V+dHwI+AH4GnRSDAIWgSpyA/an4E/Aj4EZj5EVhNQvM9BxXlj3+3QSSlMTyf2dNbELq0OPGJZBSnXEdLCUgfhEDvRcclhln76GhB5s8dko+dlpL3n5SQ9vAIiB0KI26PWJkmSShuX2WpTG6VBKYbpEih1oQOngckX4P4ocSttKdfX+ewgci7G+yWQc429zy4Vo7Yf45hlFRIwtokMyZOMt6fZulo8vnouUu4xgYbDWCO5zXkcxxkTEh5gSIOUr+BpWGrxWtckgEQSLB12qJ98p4P1ORjn5slC7vXL6PlJ1Fm/phs6Qq1X07kbU0f5qtu9JUoEPD9iF0F+ao0BOQ8SAA5FA2CQZhH+hq6XomipzE5x8QzEFeUeEpyIMj//pc6mv1r5BfXzJXVeE6USVa6mH1GIwv4vdVYCsxBKm+AZGbaeDqoVwWDxktE8X9BpLNcByZILS2lKmMYRGAI9Fy9nqRYgCcHdZM6CdEQItEuh2aVq8HJgHEIeht5H0Xgl8rqGdBcpm598Xv9DgG57T4dhWvEqmBSCnovBGoyGMchpJyXeKy9pfA/88WmILIOS2XXN/bJQ3cvwGxXdeUpiCbmgIAkGawIfSspJZ7HelsHCbtsO0kDkKTxshRBlsacWfLzWwOy99urKP558lsN2Yx132tdT4cpvcl13kzv9ZlSSfq5DU8JO1yV97yrLnfd2SZ5vWnNuYRKkiIx05XKyO/ursLSs5DtoCSWRraJqpgr7eKQULKsNp5bq0UqisA2muzI2YTVAL1C1RiJx3ftVZBf3pVBiCsgOZdKHAjaQL4iF36vWz744YIUMalNoPndrNVhO4VgINZqlLTrJHQieVgWPXLL1QE5+dh/Sjm0i9S5hTISjaFYG8+L+8KsPFjrZAwwfmBPtdLiFLJ1/emcNSwXX98ue+weRASOYmCtXwKFWVJuTwBkyHLfGRmCDLjPHnX5z2P00fA4xXk1eKX/IZW1x5tScuPvtZiYk0gAmTKkIiuVKubQ65dhea4+1mA22DIoV10xW044nqI74AO70scz7WGlY4qKEq9KMxZkY3/y9HHSWNd0zV7QnZW/P1CTubMCjGmuNxw39xBkfjGUE7+9bCNQxUctEsL8SRUWWTOqDoxbqEs2QJDl+M7sue+Q9K0EAGPNQ5ZI92ksmEgF6bwVDCfxiln//LvLrlnZ56CMHHiEyMYLVd2IPss0ZtUBmLDeqbeUFr5V0tFiUdOktQKMdI9qyLbWOGOfNTeSYn1T74M8jBVLEroAlngvzNf99vKPwDPTSI1/56xhufpCRy47LygPPopPB/sdSJIQSpisKa5LdrZhhdgOZw+kdBMKWGPfVkZS14qu4Tyw6XqDp/Pkk2xZZTYaEIj3pX+/5Hxb9tw7KLMX4O1W0bNGhIIhflNcRBVvSDejMlXs12DZaQldC4dVFhx2eOwF+V6z5ZlbKLuDEksVAGOl5cZfBuXbZ+bwSeS1Aao/7AlYDT05T4ooWjwJ1TslwTkvSCV7tMX934buWR0U3It5V+bNGZNrbsrILru0Dqrb0Nfsv78fAT8CfgQmE4Fm0/tk3sP/HT8CfgT8CExjBDx0ys03iOyw8RL5+98HkSWxMFSdxkua5EfbNZImyFo5Vo7DJRvvSI6DK+yKegi5j07JYSr43mOScsUvNpLjP9IO2yMg2XEYIfUusRKTQOCCHixUV/O1hANsXsLIZmAjKKhVoZJVMMm9ColfMlace2NS4vTx+KrVcuaXlsveu4MoJJOjdQ+js65tIhlpEpKTcVkOK4IrxkEGqZB8B8UYDs6KUCRBlUM6KwlLY3bnHAnXSQqSpzvgoIBc/6ce+dr5i/h+s+TRJIPs/9pLNgJqMly3QVa74/S3MQ7LOTSny6CiSZirDzMyaSrP4JQpPsDoCpKEVGn8KsmbwXEO0SnQbWkQsvG4LF4ckQvPL8px+47JBw4syTln9MiqpTmSu8q4gNmBdE2FZGmtFMXsmWTOcAlt56hkyPRsu01OjnzfqJyNSeQv/hSRu+6Lyq/uT8m1v3PlvMsScsz72mXRIootzhDFEy2mMGYwAbVd3tMtItVeIm+pElo2ieQxIzMQ0xtosa1YXpZbb+7nCI8mN4mxKNrcVkidORln+JVsiLZu0XH+/IxhHFiqJwSVw2OieEm3SWFrKH46JAm0EOA6JHVB+deQ81uxQhGiU6BR1GIAnqvA+tT3LZm/EBYanSgU0kQHH6i+DTxzTRwM9lWUj2GKz1r18go5LV7UM17+tPebwDN5kmVPT66rx8qE+tPEOzRHdQYo7Kn2Yoh1JwGKPIq7ehj5kd32FPnc13dmnUKSKkiSFvnBusMYDaTFKTEGQwMUA0g0tdhKVe/zx8fycuapY6IS9NnaSm6NpHAKDfgiUozKtCCmYRKyQWSn1N9Ei/uVkhqUe3Jsjft+Un5pgi3V4uUZqbOVK5T3pJ47rN8BZQMpY4pFkyJFy43nOHdBAh1+ReuTluPe9NlOBj3d8mf7bzDtEYiEFBwD85V5VfdhQRD5asiMVZLMYgjMm9/N3zWBrEwbHfJewVZ9E+wJ36L13cQD97ry1f9XlXdsX5fjDijJzT8vyjhFwlB8VFz2aYE462IMyAyIf5U9DARHWLcACvAVDIxSdI1JOoIkHX3fsUvs59jPIhGUx7Ra8Knx2ysjAs9cJxv/rud65IQPZeSy21JywgfjgAIoltWBocCUjTKHBwACaBFZmDcF4EahALu80k8xjbnU3ux5BW9d7zEdC/p14gcfkk+fukL+8o+CYdBGEm0U5T2ZykhmmLNQAsAIUoqwEIPs+ZRhEqZYYSE1qHLCzZotOQkzRguFLimX2mWf/drlBz9ZICd/okuSkWWGGR+lIBgAMCM1WCFOD2btS2FmPQ4cZuZLGI4CmnCCMI5Hg7LHa5fKd78NksNvfgT8CPgReBlEwC+AvAweon8LfgRe2RGw5Kwzy3I0dN1yZRPyoT2Sg0kQnfkKV2jFkgRFYkQofIQ5cNrVNGhoNNaTQxxiB+XsbyTktM+IvGHXumQspWIokpiftyv8rvlTLzmrJI0OdFtyHmCkuFTzoANJKkUoeJBulGK5JPmSYtOz4pDEuv66qBz4VksuPG8B0i8LDfOjhg+BJoi1PdPToNkVRMMguqhsuO4YiK4aB+dZJHHmkQzulGRnSuyRvPSvLcqWG9fl/CtrctHPHdl1F5LEBXw+giDr/faKjkAImakQBjMhWEoWrKGAHhqVgVAfZ6yslfJYGFQ9yZfYWqnFFtOLV0seZF2VpFB8dkIG8wn56bUVOfKAAdnvtUU57WNJueNXURkaTUkqFZdKUYsEKhkEMwPmiCJbIZVIuWjLnDlpee9RS+Vr37blupu65KIfzJETjnFl553WyGYbD8v2m1Rl910DcvRxJbngUltu/UuXfOuCXtltNxLFGGPrATqgKEK8LGz+K/CepPXJ1GKQ6faToJqMRtb6H3/feF5+cmkf8lzKetHse5xC5rjUkesKw0jZ0G2rbZG/4BN1I6neDRA5TPLN+GZMxoS9FuL1JSNl5IA6DsOuQXBMHro3z+unIIG8AQNg5kJSHNu9KkYEEByEPUflzKBLHZcZNV+TZYu5G/qTVytW7w3YbhN/tynStd481Ksne+XJiGn1LaReLU/Kken3VQIK1KtSExqyUZNYQIJIXWkBwoFFoiBWGzph1R2W3nklOerDlhx1QpBCAywekrRRtOBRR+TtFfPaY66p1aZ3oYCAanWW3HdPQT78nsUkWmcbOTq9/DgggFhMqx+s9yRrtbBYrZDsomhppLuUKaa5J+5byTnrsnmmwgTdZT564B5dp7QEQj+28OpSvXtdq62pGH+ubLsd1rv4Cen9BjF3CZpCllYaW42u//qZHwEtbsAihOGoHUD5T1rhr8OUa+92Zf4Cto5RGE8kYs3Q1zWHQaOFMibQpibQpQrAAQqa49V+ufmmAfbQedljG1s+9+mM/Ouf7VIGnFPnDR0KLxUSx8WiStVRcNSKjMpz4aen852Fdo6FEbTi6FOwqmIU7LQo47dXbgR0PUon+pACtWSrTWJyNl5OF/2sLnu+lZ6cRUYrx5kHlmgqiQdbAo8bZlCLAnume7YkMdaqvgCPKY+h6hU/dIqMJ7aWn/28XY45sCjnfDUk2QLzc6zAvnA5zF3mZ/YfFhu+ahlWfR7gihLW2TdFkDkt15tL+FpIzwWjFKiTFAEBAETZe221SU1O/mhILrh4oSycN8p46OPsxcLI2qkAN8uaS1EBZktaGcAzuwXx3bKQex0r86wim8lXTo/L4QeulPxLAFw4syPrX50fAT8C0x0BvwAy3U/A/3w/An4EXnAEVvW78q53D8qXPwfiLZhBkmMY027lP7fBepj5GqxVNfVDCirkLjDSGWFFQFMwePVronLN76LykVMHZdutSD5VQlLPx9G/VTmYYdC2fE0ivxQMQDlXM3IHVDuJ5GiSBEoUhkkZn5Ch1RxUExJPdciSJ7rkxKMictJRAVm2ao6EMghWkcdU2atG8aMBXV7XuLzZg6sUoJirBhfHG6eKYTPJKU3kqD9CAU3fjnhBvvzFiNzyl5C892gS3TaI/DKIYhLI9SIJb0Nrf+6vZp/v//ylGwFzmKWkUVcGBcUCW5OeNZLiyEy5tQ7YGSoBRxGEQ2cJCZyAcKgMzKP/JuS6n5XkjM+tkf13F/m/E2Pyi5t6pH94Nhr6MUmkOWxHypKnSJqMxxgfysjQvk5hMaFJ7br0dKyVUz/ZLT+8aqGciBzbxgso4FWHyAWT6OWzY+UOqY2HJIncUYKDtF2sSG/3Ejnxw4vlmrssOeX/UQTh2qsF3tsYGSMzp1lwDvgWiEEbaZL6CzjgP/NpalHoX39ukwfu1coDBR3kSWx3wntgEvNDs97xTBZHA9nZGJNbY8ZrET/NdeGIwrPx2CdYm08yAU4SApkwzeXayF2ZLDvxf+xhEMetS3g3u70X9POnzUdc+Q6v0pKCzmualPbmOmCuPIeQLHmceZu4BJByMnKBhq6hhrBTl71W8o0pgPDOaoJOD5BozGMXNYot+ky0yFcxNTdv26+jq3mLGPnEaq3A75eNDUwpX+UThiSDt8BpZ1ryjj3nM/7wv7ETjK8QiRJkDmH6eVfUWjNGtBiNW0h8RWLdcsvNNTnzkxF06OMyDoNQCxy2So9RpIlGHe5bb4ybRC8owdjWsaflmEoFGTwQ8V5xzmuTITA2u/oKc8ZDD2oiS99XC4HMT1wLEfMqLq02vK2220nJVVp9MuKY5h3rmqmbrJN9q9fgv37aImCrR5rK5kDZ9YqajGHWjVIZNgZFD+ph/Fw7Gn2PMaL9ThkjyvaaVIUMoI3OHXV7HsCajUhGbyRLV7bJt8+x5V1vEDlqn4hcdL4jy1czpZEIjSXmw+ZdyB4NNDsgmjosq8rYMJJsDole2CrIUNZJ9oYiSE7G+qctbv4Hv/gReLY1LVzvRQ6SwnRtRPJjg7L3XhW54Tci5/+QosiCEMXqcanl8dNAmiqR0AL2GOeSkhQokAQzzeWW/pdlqkW/hq+gq/wMSfVmZO3QLPnCGTU54p0F+c1vkpJu2wiZxCTMDS2oj0ksCS8eM/UATKc6Uo91iiKJCEz7Zk2JlmaNyUomCQhCaewlVzaZ58gxx+bl6jvi8pY3s69Us3jWX8o77DP5fdj41fLMZ7g77GP0yBaIxSTrDkgB+eLrbuyUXXZaJstWNguO/3M/An4E/AjM3Aj4BZCZ+2z8K/Mj4EfgGRHQzW2jPfJgRd7wmqr84bdJUjNlKdSz0Jx10wqKGIM+60VAQLf6gIIgnxRFFyYxUyvWJQSK6MMfEbn0+rS8Y/eEWEir1LLgxjlYxpJI+oDWq1SQrUILfDK3F3R6OWSA2lWZKwtUtVPhcEFykdxUZlZU8mzeL/iOK/u/UeQX14I2jLaDru1H15bCBQkm07QAYaRbvIRWw7R8MhI3kRgIezKZAdDc8Wi3BPBfqJAU7u7ql7e805Hb/tYtJ50SkjmzkFrgGpOg8FPRTTl8dHHAXtNqeP3Xv8Qi8MzimqYVQ5rMwSfHQTfZ4GD5phtDMi41CLC9W8ZLbfK3v1vy7bNI2Owrsv/rRT50eEDOOzMi/3kQtF+OvoWhtkMCKUuusphT/w5LIhxYKxRJ9ZisCWKjuIRnTSpWlXcfjHzCR2GCjPdT+IAt5bZLLNAtUbuLMRoHlQ7DJO1IeYhDL5IOcQtngtGQkejpSFTk/bz2+juSstGmjLtqnykMJDrw7QEd65TVJLPXSJm02iwYJtnRBfKbOwZJ6AaR/kKSCCkqZc5sKJmcdQsAG29WR7cb7xWYYo6pyJLEoHClzAjVhG/WAhNm7fpKFVnRZ6xJvpUrQjI+gwlgDV+SIOvRIupu3W11HjFJaVDXmni0kD9SVsuSx9VriTvSAoipUKgDE3JZ6uEwkcxuFqP1/VwLAI052ftTUdewIaKaiH9KtlALAsoAKeOJ4+l0KVmkeYbeqSumOzEhr1NBfi4umSjmy/i02Ei8LejNy1fPTeHVRNmFPqC+O2HGQrW2mntWs9vWmuNi5FzKMX6j6MIH0W/fSn74/bJc/SNiStKqVIA/BLOqNDZmelBXd0Z1sHgW2JFrHYIilPbGKt4INs9GWR9m3VJiyxQUoUZGArJ6hcq/PcVWUvkzIz/UPLxNg2PBaNliG70Pni3FTW+S0mvXG2g+vpp+gP8LMzoCyqhTNsfEKKfY4fVjld1x4VuspTBRLuk4oxCtwxr2lc4BZg5WSb4mLezO5zcwc2afOV4sGVnSWpDPUDlUPvS3vwnI508NyLt2FTnl2JDceovImM5zKYomoPdDXSSxSeZWqiNm3tF5rU5xv0IRpOxM7B+bXYT/85dNBP5HCguPLLfGSheISFdbhF6qXm2OvPsgkTv+GZf/+9Rs6Z2zBhZ6Hl8nzjQODCfkA3V/ZRcnU6B/ZujWLbpr8bAgI4MqQVqUaMKV3/85KMfvJ/KFT4r0jVqSxEPKxVOpXOTMiJyjAC4L4rEYYr8YqDeXEHCQiKyA5irrYEHuNMSYiOKZZWkRBWbkdtvl5cc3t8vZ30xJdxJJYRhUUWVnYRwvKt86w5tbYsOsQIIq/i3sfUsUY3WcL1vaK9ttWpPf3/7UM5rMfmKG365/eX4E/Ai8giLg76BfQQ/bv1U/Ai/1CGjCTNvvf+/Ia7dfJitWkZjH0DQYrZD3yJCEI7GJjEqyE0+J3EuAgk+SpqPTIZGzVhYuHJLvXZmRr50Xlt6uERKvGBoHSTahq0zGFE9J/AU42EYpDkQjaYOMb9ZUNzrGhpycqIyWKWwE2IBnevAlmC/3PZSRjx4WkG9+dZUs7c9KQangyAeFUyRzQPTGEyqr4xkQN0yIveTRxFezD+fnNsnhIMmhCF/kckBA2bL95jX5zBlJueG2hGy747B0U7MKk5C2MK21nRIyZkMcqDHVfSlomE0iBv6vPP8INAoh1XIK+RvQ5Hh/ONGilEC59lNkeGxFG8WNOfLB94blsLcH5Yi9bDnj9Lz88raqrFxL8ieCVjqI8WCc/quqWfiG1PHZCUXr6EAje8ABt5qNGLRfIkkih8KE6qoXCwX6bEUOOrwHbfPFkk52YwCrsiOKaq/DziLZr+hrRfvTt2MdnVKyQfPxmq72hdKT2BQAeFjmdFdAO1py9tc2lp1fpZnYtSBnOfcqKY2+HkSihzTW8w/MM15RsStik/n6/V05yVPHCUVByiMXptlXexIJ7lYuQJMdvQsKMnuWJslB4mvyn+95hZenCqbNPsPCI8jLFldh+vB3ijrDgxF8QJq9csP/fH0eIOZnFJQ7mL823RIpNnUDd9QHBONT2BA65y5+hGK1WYZITHKLmr/WIr7Ga1II7Sa32PBm8v7U4pOyUBBmiisLUpHgDWksjz3gJUsnnk2jQLKez9ACixaz1HvAK67Y/Ivx4uJ1UWW9Rd5ks+0G5NzLMSSQJaBaXWRyBswYU4PkVlsixT1pQpex4qKvhUQ80pZt8v9OeUz+8IeQqEl6OomkCBruNYp/Yf4diSos3gHFa0SvzPVXSdoaBoh6zRhfEOKluuwtthXLS1JS+bmgyl0hAadPmjXWGBG1/vZ4KgRk0ea8nTKr6FuNomYQJmiDydPiLfgvn8ER0H1XkPlR/ZBUIqiG/JT6JCUxFx/qD8uyJUhfUaQMUnRUmTsj68a4rrPx0zxrs1Y3cnH4U8WURcWawVrrwMSzQySNQ/i0MW4KzMuL17hyyZVlOeTdmKa/aUS+8bWK/OvhoCxfw74uPo8x2c7nszZCF4uz34wEAbDgU+e3V14EnvRZ4tbzeRhGrAPax3QBrBYAj9QsaU9XZdbsx+S0zwryofPkwP3yHHGGJUmhJMHZxlYA2/OYn9cFZTy1ruocyVqV4bPd5YDGkP4Nx2SgXJQfXNwn7z9Q5NZfpWXVQLsEkAmuwv7Il3W9U++qCEXz5gV8i3UxFlN2IixDWFHlHK9DLkqZrKEwrP4K3iDZfvnQJ/Jyw+8t2eONIxR2+lm3WClaV0Dd8J0L4FoMObAY7C4F2GhxR2321DGyhGTpQfuslbO/jpwr495jnfnNj4AfAT8CL40I+AWQl8Zz8q/Sj4AfAc0DkLc465y67PWOPkjHcyTdHsYUnM2ypEhMgrqpjBlPgMLImKfDPcNbOrNGxoZXyWGHJ+QmzL+PfC+yHvmiRIppSWKwWiVpK0iKREC7WsEe7obkpubdQOKUNBvUpEUiIHPZnGZByYLVJiY9gq+6/PgqkQ8cs0xu+Lmaqs/mAIx4R1rdoJGgymFmGW4XCDXP2SxO1yHN8DVpYaW1kwyqVIf5jPvkuA8MynU398gpH05Je2CAJPQsbkeTUaotXTNIfdV0D6s0UQ00r99ecRFoMIv0zwiJxWgkSTInJWO5uPztb0E59xuOHLZvkQLoqFx7ncg/7wlSvItxOEtRMIyQCMV9g0Ss1krtCmg8jJmNOTj/rturKFYsJ0cEcwN5uEhQvUXw/uCwrec3UksksiOyxWagy2uDJJw4GNcCoM/LUgPtF0yRVMYXwUGSJFfDa4Skd5hCYYTvV+xBJBXGjKF3qM7rAcUedggSXCfPlp13QFKuMIw6D308ombhICGn4sk6sMIYho89pMkwPXfj12B04pX1MjUn7GeTwWoUBrq7SzJ/XpsRANIbiiDx1UjSTub+jLweyXTjI0ICzgEFGuQ98rmAPPzQzEcQB5iHyUfKNtupBBuFIPV9QP6lUvaYH489iscS8y2pHyMlZRI1JrFDknEKPEAasW4UQrxnxXoBsdAQPUiGes/KM1+v1bR4PSGB9aRJ+no6Ysh7BopsNYUEpLBqSBlqph+xRmMcG4Bd8Y79yvLZs+ehcf6YtHdkKPa1TwkDRIsJoVAH420tt5WkkFmREdansZxlzJv/9Q+Ci7xjMtlDkQPrXExOvOKGevoocl4LIBi041ngxcgrgJi/T+b+m4zRZUtUigg0r6lnec8c/DufqKCFyYyA9X9AWyaO3woFNa7fUo+Vhsk9nU7BEH57eUfAG98hCpdegVMsChZhCnjUIv/+xz4ZHtCSW8asZTWKF7r+BdlDuRTrve6h//fcXy4FdEeLg7CKXRKapnAH+t4KsT7p2GMfhls1KPCcROKsfSRA73+0Xb7w2ajstn1NzvjsqPzixpCMFdv5fUQfi0PG60rnmnik++X9cPy7W28EdN2JJWYxbynTlfOL1WYkCmMwby3WpdLYptKRHpd3IEt1/g975XNnpaW791Hk3RZT+EWyd1I7pKfmQO1z3lcDXIABueJURvkdmz1gjAI1KCz1KssXu+WPf7Tl2Pc8JhdcWJclqxSX0gFTvk3GRqtSAU2i0p7NmmIIbMPKA5gWD1H4B9gCA7GmDD02RREYUR3R2ZxzqvKanQdgBbfLp08jLu4SWMPKmprZLYw8cxnatFqYuAAMylrccVIUfABARIaJUKecfrrIscet4bnN7Hvxr86PgB8BPwLrRsAvgPj9wY+AH4EZHQFXNb5pWfZeh+yflc9+Go3hxFz21BnknNhQJzoojAyS8OkzKG4LU0aVAAmEZr6EUm1srpxzwSK54JqMbLyQhGvZkXZMAaMwJqpDNZgaChTqB4W3Ao8TkqcgpIxZIDN3Kg70uEkLgFLPZTFnhYqejvXIP/9Tk1NOekI++8lH5e7/bIwfAhRuUO3GJ0TN2AMUHVx0agsOAj1ekuh/PD8mWCGTqH9gZq5Jm5q8+W0dctnPdpTvXDxXttxqJQeMRyWQC1IUGfOMakFMh0lGO/g7FItQrQskcUky++2VE4F1E+1PFUFK8p+/jspZpw3IYbv3y5F7jsm3vmrLw4/RX9IcWEGqVpGwqpIRctR8mSSNFSZpGxgEicecEMoxN4xBaIJBUmZyqC5EsmojTq0U2JgzIiSL8lmKG3m0qElIt7eTOOVQB6BPUuG5irklqYuvQQwJANB+WXK/2QoFEQdWU5Kxom8ZAPmKZEiERG0CZK6Cs9WXIZ20pJy/TY44sk0OO3QBqF01wQwz5pRFMiQx3rflRnE0EK5JbiwpS5YylrGAV9WCSq1EMmwKNHiaXGACuYqebo9hpthJahemaVpiUhJDHKoDyppQg98Q411zfMSuzLyzcuVwy+HZ0G/gYlCsbd7CJKlD0NrcikWS3q2TBOFe+sZLgrIMt+WxET0GozevOWok3GLz5madpr1EUONPVWRqsD+eNEfn50aa6cnWfH5VDx7zLPkKBrWPa4aJG6LPRZJ51lvktoIkufjvxE8F5ZiP9pBAUpZilPHXusRHOa9Mx//y6VR0Yl6xQ2BzBUJp+cc/LPn+966QFUthmpC0jbD46702YtBIiJlYq/TYBigY9A8g3dI4RSHXpWtzwGKca2+YAkBsBs+iJGt3QK+duUpl07zymRZyWo9vi93Pf/kGjkANaSp94GB6zPwaCnoFzuyYyN/+9AQoddhZFEB0P1ib8LjxgCla8Gt+cdFASsL6RRGa3RjFE9Y6Chm6D3NLSGOVYbbVEhROMxQX2ZPqp8fZ02milz32VVfE2I/fL1f+eCmIcK6E9dMKsylnTcwXWX/99oqOQIC+WIHFWy5lmK8Ao7AnQVEUMgh9pU09w8bwzRiXubMG5EPIUl16/ZZy8CHIK2JW5agJ4fNs6xZBdC2oV9dIgn1ZsL5QKngKWuzTHOZN3RMG8L8ZHt4GBvxi+cCxD8ntt+dgvcNO6cDvjTUmBFisWatC63UYH2K3MSrxqQviE8ea6LBOIsrMZ7GH4TbiccbSeLtkYIt86az58r0fbSmLFs58J3E9V3d0cH8w810kilPtnD2DeO6B6rCrbRJIxSWNaf3VP26XzRc8JsuW+UX5Zn3G/7kfAT8CMyMCwS/SZsal+FfhR8CPgB+BZ0aAhAIomnv/LbL328fkz3+HXg+Sp1xRjwpQalB06yC0xSEZaSN7RWLTAZVqY6rnolm6oVt7GhwsSbxIrEQhBoVbCg4uSa5gWP8sktwjGYS8gBuF2QEqyOIQEGRT3JMakW02issdf1orr39NEJQQ9wWSVLVyqeCQ1CQhmIJyDHoqBOsjIm3keEjwcEOKalU6subSiiBygqD1FLmHapVJs9mYCqspbY0EW608zKEU/4N6t1z1w7p85iOj8tc/Qc1GHqji9PMaNvmauFFVHyWUICWiySbUnEmm4m2Al4AmcoIhUFshEsx6DWpUrCHncyx0/8MxDH+VbYOsj9G1RXdX4c5Rrmlu6m8gnhLyhbNisuNOI1Ik2Sy1ORJHWkiQNAoGOydQ0Z4prX7BuDYyZord9dvMi8DTChUwKgJODOkopH6c1VKur6ZPwdzQfqJI8yYQC1dGzcHRERIoGInb0DAczG3uedCSS37UJx89qVO+f7HInb+tSt8IRQtNziC1pEnzOAfcCqboAVgiFgaTmuSsq6eHCqdT0EvE2kCuATlkTtA+PgGJ9xLG5sIoonBIraPdHM0kQIkPU7AIk2Qqy/Y7x2Xr7ddizqlIxBj9kj4OIyQe7uCLvhkY5/NKEsV4PAxTC86HhzbXtzVa7HyRhQ5F5pI8ishObynA0lgmj9/fi5SdZ5QdbIuhE93i86XoE2aARkhQ7fqakLx+N+JTxZ8ERpeDLFdApVFaaPqsjazKOk2/pwwW4wVEQm71mpLccScJX9XSdke5NQyplTHA321k7dbX1PtIj8xKTLACCYpCFG8KqzlUk0wILJD3HoWRfJVEuw3K3mh0q0QZjJFgFjk/m+enz3X6mptV+bS6DJYG5Jqr8XdR/xUKuQEKZIHgID1nlizYWOR1r9Uibz865zCRYAoYY3QSJfDoWrr4IONBZQtDyLTViyp9pVJJ7XLL7UPyr38hyUGxwnGIkT1untnr35ySN2FEWyytlWSEuV+rTetpQQrimlTyvMO1ysX9RuhTRu4CyUKKhqr7X+nPSSf18123j8qSx/rkAUzsE12zpVYYZP0L41mgayRyPcihOBjFBiL0C03gN8mXeCB21ooavw8zy9SOjB8QCVoG2erHdpHVa2PytsOVpeLITVctl77FXRRD8f1AyscJDJm7m9WZkfd9BBPaMH2TBUbNbgMalybzk/Zx7f/6p8Zv3b+rN8Ntd7bL337Hc2Tg24Esyx6FUtZqXch0VnhavelZ49xAK0+wg5QhtI43ySHvWiFv37eHwimIfq4hGIaFxsrqmqIrCesXsESuO38HMCEWPBzqFfyD0Op3w8MAJkYlZrGfguFWwUdCP6mKfI0mDrUz6DOxYdnUmV+sYIn7Zf5m8+ACpAgo40h/Q1k4RiZwnL/yvHkXlWbzmsrBMYewd3CDMHaZL+payJt4bz6NvUeOuWSM7YTK+T1VwHqquPUCbrylkTY9Lw4qCIRkcZyxVRhjbolaMA9hQVXj8unjF8k4cosaVa+fkdilCFE3iWMKhRPfm6AnmZ8/80tXt2CinyI+mz+Ylo6RMGT9VOkbCvRa8FS0vqZzXS1/aFVFmWtck75XtC0s4/2zZWTVqBx+WDfyRboeMi8wNqrsCaMqa8rbVUqDyNPxOnyDtFXtHP3G6zNlKvYqIan9w2Zclm3mLD7TYY5puJ9MT/T9T201AmYbRHfUgrwuNUZOUVlKihTg37bVzlycZP3njASfYBMsad7x9gwm4nXJr/23LB+Yz/fz3nyNj5Vp2h+D9EXOGXpcglbLlzKeeHfmq7ABY+ikoWXAFEAEnZH0O3ou1N/Xv+P9odKF6QLrwXxZ+mhK7rqhLKVcWrbeNiNtHUkZyS7nJVwfa5er+0QtKjK+bFUaYN+qcr3RMOwrPs8oz+m98b46P+uayOgxrCgPPcD/WAfVt8flIrbaoiYfOCkuj94/LuNDayWHD2SIfW8oSaE+PMpaVvP2cGHOubqpNCARvfgJGUo+NMoZcwowFOt/xG4a1ocCK3ROSQJqYO/C3AMawcQzxGOw0fjMsJcdGMFP8rxVss1WXTBiJx6Af4ZrdQj5r/cj4EdgA0XAZ4BsoMD6b+tHwI/AVEQgJD+9IisHvr1fHn9C0c7DHNbWssllsxhiAzvNbbzUx6Z6BQe8USnkisYnwORAddNLEcDVQkKZxAjn/3hUkTQkqaRbDj9qgdx+f0i6ujoknVaJH0+Ro2EwrmaX+tWsxUHCFsbjsCbGoWCjo6tbZGR/EuxPA9E1Emvrkv/+NyOnnDAonzjpUUwzU5LEvDmLTnss2dzkryrIVNl9BkFfLZWMLq7ei03xqc6/oyCmKsj66AEkGMOEnqKIIKUwqzMv79i3LNff+Xo58eO90jtLk5VotofTeJLoIURfMgEXb3aT/s9nbAQsa56MjOUxBEc/3O6B5bBI0pkyCbNxDB+bo8FqVfo+CcOA24GMTScFu5ScfuoaOWDPx+XszwXlv48Ny+g4SW8OYq6ozEacI6AW6OqSQ3onHCMhGCSRosVGDo1hUOBWSPs1XgTl5tUFLZbqf6oPbZKWSd6b4uktNy6WfGUR504SfEZBRI1nJ4oJJg/I4Y9radZcMvua660VQ3LM+3eUznYEqiju6QG8NEbysdVmpHxIUnKN2RzJRsMG8A777oTUUSsfsT4PDH1f5cvMXUDhVi3PTeFHk9oNGazm28u6rboJHqZdmzflqVeFKwP9ymQBUWz8DibaRDHGc9ForXjQSlyecTkye3YHjDyFYTNvK8KVeT5EQRhVJlm7SnHTRMjWqrFXPPbi2nx+n9w1aiw8ryZNUDdkQDyVJ28MBtTHaSLGXgFd4916EtmmIOXgO5LqaJf8YEjaO8Py0U9tLLu8Fr8O2BFd3bMYW2qSXGcNSYEop+ioRXWbgvoUfH7J7UPKZEwuPm+1jOQpueM9UqjGSNqQcYtR/CCJqhJYz7qUNp+emobfSJo98z5UYoskl0m2tdgyFGY1gWhMrc2D5blNFCCngtDSvwLQSAWvJJU0iWvpgUEcalPveBnH2DpMESkMqCNCUjxM4i9kA1pgzIbp5xEt8rGbMZ4w+A4FKP44rOkOTAEjp0TBykGLzSEjabMh0jm7igSNJtvrsKSciCcVFqKoZgG8sKG71qsUwfE70SK2pZpxE+3pGv8tBvWl9HLmcOM5RYtholxG5ipBYeLW64okaFu/kWAU7zfwKp1t3YC8x3hDZHkomgLsZo+HvBt1iSDyWEEKF2HkIMM2Js92XAWNTAq0MloyxZEtt+5kLdbpDdZHmASxPQSjtybF+hqWp1GJ84YlUP35Wj//LgCUcKSQz9BvUpJItEtSZSTp6FrQDlPcrJEQrmJM7beXdwQqBQoXyIhadWQTS8wBFEPbO2py1Alpueiq3eT9H7FkwVxlHxTZW7qSyrBnUmY/BeBwDLYtYLEI4LFgWCshlFmhSlVUrtSmsMrZpWkDPOdYeUlTyNP16bxv9Msxh6yRnzG+El0bUbTHF5H3gtOhLlQsJ0VjCB5xZhlw2mRbYx+17jyma/CPbu6WD568mczOKHiOIjuFaIfxpsLBOi5t3UOzjgTZVwUpeoQp3msh0QmMSak6/QwrxGYNc7fEXjudBBwUWyTvO/Zu+epX/jsl+8/Jxtf/PT8CfgT8CDzfCPg7jOcbMf/3/Qj4EXjRIvDZ0/LyiVNHZdloG+jWTg7GIBNLagaqCMTppxCr3IkVTnJtszjEZdigqsEyB3w10HCybMyrksnMlgTI8RIFkk0XBuRbl4p89cKStFMw6AA2q7q42ryExrpJseYJqgDJp3TGprDQJkXQ62Hkf8II365ZizRJoEd+8rOwHHHofXLp1TU+Z3spksgYyy0F3Qdae4xYNml2DTq4Joaj7bx3BmYGeHg8EKJRpIFgnhRA7YdJnIjDwbkAYq8Ykc3mReS0z3fKFb+05FWvr0i8rQ/U4hoMBpXx4TFKNGdESqzZx/s/n+ERqJMcy2AE/us7XfnxRVG59sq4jBcWSj04QkKteYYmAhpQGQvlQpcUq678818i11w5LH1DIKm1cqAG2aDbQ3EOiBhpll3krUiwWPRxRd47zAH12giH0jHeh2QsXTFM4jmkJggcppu1GsUDI0vECwP0TfWQDoIavPOW5XLP32B+AHGzQSPXQTMHg7AaFLUI40sZH2oM3axVal7yygrU5a1vs+Tt+5EwIqmvh/ZJaZQ0+wASZEHGpyYX83nmGxCHyobRgoImJDdkayR/t9gqwnzCPKhMAa3kgtBXhDhOPk0/3iWpips2r1XposYcGCP5FZQ1K0syPgqzhAKIEUGcYCuYZLajpZfpL6A2fD8XLojJ3LkKOUVOkGqUYc6ARlXnpcf+m+f6Se5Q/NCooC0zYQ8xNQUQ7zlo/U638957BpWlZzxGvIKImXcnCkZesUSz6k0fT9NfqCHLVKPwSJ7c6IIHSUi9cXeYhp9fIIvm5WETqHIT7KigMijoESTXw2iI25g5J8Pe2Gip4U+wHAbI5T8Yl9/9ls+Kb2QAvhZG6OEMF4VvhpqzNooRRiLL3PjUxP5/rv3JJZv9iTGNb631zOo03b7BPtGH2ZDzWoco8oI/pHuLvIwF+mWoUpEBkpGjIHwLbkpKGsOM+piogXGVZDbPViUydU7Rh60sT5LlebxYymVYXPRt7e8q/2Ur64g50yS6qymKmKCIKXSXYcJVYSfUYH4om8TrfjwfCikqv6R6+VGKysr6SAjFdEHmdKKta6w8KWm9FxyRmfVCi3g4rGOu+gxoMV73vUheXXupLcyOLV9srrKayPcwzwLQade5mzWT9bReu1e222kVRfuKHHNiTY55nysHHxaUt7y5LptsTEEjsIbnuZRx9oQs3Hix7L5nQhKg18XSNX+YYscYfSSGvFEnCWlgNCODsJhIWCd6JE9BJ0oyuxJaLlm2jblxhBtzOdYvADYkwUOMV5WLjET7Wr4//w1mdgRCEXykWIrCzB0WTPfseBHgySr6Sb9ssu2YnHV+Wb7xndmy15tmUySpSwk/CngcrK/KcNdCG+cTiiFR1pgIhfUg60wozF7NgCaan5+E+U6ltvIF3k+Zfshe/f6vFfnsGcvktE/AQmWeCrowJTl3Vup4YVBYNwwT3rqabb7/W3fe0ieh/9Z1Wtdj/dJ3+PQX83LJz2AJv4rPqxaRP+7gcMRYUUa9rlPsPQPK+KMoXCcG2lRKTOeD6W5h9c5T1lZ5THLoUVeQn85Xt5azzw7KcccPwnaegk3GdN+k//l+BPwIvCwj4BdAXpaP1b8pPwIv7QhUAM0es/+YfO0bcRnI93Jg0o2V7gfRWsdULmxkmDZQEuN5hM6ukKBwZ3FdUIPJ0tXR3q+zUXZN8kM1yUkQ8f0qyYX93mXJ9X/IydEnrJVs/5DRideclVEVYD9LWsBsilXDWZOYltHTadLwQFCIUJ1DZ4gkZBH2BycFJMLa5ZT3OXLce/rlsSVb8p49MoRclouMVTQ2D5Qy5s8mUbr+ZgXnsyHvJd6gO0l8qBxNsTgGE4Qkh8pfaXKapGvEncv9uHLgwSK/+ENAPvyxMdLI6N9X1oKsAjlab5NEtIdDCncJargCMlBRWn57iUeA7Nz9DxbkUx/sl898akA+esKj8v2z9UA7n8Qn0gFNYMo6NvSQFAHBF6RvjI7WZHy8R7p75kk4peNb0cXIFSBFVS8i/UIiLUwhIhohuaIFiwoSKeiVW7AzVFpBixN1+qH27cAkEHo6SvVTorGYkaurgWRTH6Fsea787Go1KgfZDMKtbkzLJ8ar8SQioT2Z/CbVPh3fiSQMFZKCR52kzBE+D0mbKIi5lps5SOu78CEK19UrmxjWlhpyb4C2LorRgQm28cYgiDFD10Rd0GRlYZ8EmGuMFlizpprSeohGYII5U+dBC0kMQTplbKQuK5ar5wHPVeVXGnJNSKUom2IS6Y1mH976z3X+po93doosWKQJCeZwvTBlAWjfJwRPPI4ePnU7lS3U+Z7Un8fSaP3TJ4rmEyob2rGMV4QnOeL1bG8NCVII0PVEVYn0e0aCZEpyE3gDkJyth/ok0lbAu6nALedln71FTv/MbMYIcmawqrSfJJJaoEe2sWpLZ2w26wfG5i22SpmxTyHy4YcsOffrg/L445aUXJiYMA1qWfU00DFAgVBVfXSI8N+TbIopuH/D2NT/GqbqJu82yeTbJO69rd17frbSivRZQs1Qhpf6uzxDmW4S7/a/v1KmGPWD89vk0D3r8vYdRN68VV3esPmIvG2nqrz3nUk583MVufiCmtz1G1ceW0bJA8JWkWdYpcBUV+RGnAx2bFzqFnJZSMIU2bgVmM+L+C2VKzwbgo5Si8QwSkmS0EvgI5OkkBJjfEcdZYwoa22ce4G9CpgkAHjEhWVSr+ZgzY39zwW/koofevOGX4SUVLkEewbWjYJN/vz7gNz3H2SxIs0BLM06RTiE3xXSrTXkH22eXdhJy+xuSz59+qbyvYu3kW9cUpDvXFKT717mymXXWnLt7RG54dcdcuPv58pNt+FlcPH28sWz58sBhyP4RuGrkCdJDZMnAvgmQqEmTIE0CTO5szMo/cNh+c2vLbn1JluW9SWZF9IS714pCQovsVgHBXt8IoLD9IN+3qsMyr632eX7P3+JRyAcYWFUiSvOcilYQJ1tc5BPbZNKhQIfc0BUBuXgQ1fJxTeInPrpODKLgOBq7dKe6TCgEhcGR5X5pqLjAwCMDbNQi8UBlUSGad+shfGqspmr3HoaQA3FCRgmbjTKOjJXzv92VN63T1j+9lfej2KDyhvqmqrnNBsjk0jyf+enZp9nxjTrQ6MAUikggTVYkb3ePi63/C0ix30ABhyKAXGm1jr+ItFwN8A6GCdmPYcJg9xXjYKN5Xayh1wwmY/bsL/D2a+g7ufKtGSPoUzkaCKNH9AWcuWParL3a8ZQHdiwl+C/ux8BPwJ+BF5IBCaRYXshb+u/xo+AHwE/Ai8sAqtWieywcEBuvhkKPoczddatlDx0bQJfDN00V5HUCCP/NN0tiPSDJlfKFRIAbMDDobjE1QwZb4v2eBcbZaRhnJVy6ueXyWU3VGXrRSROy0Hp7VX1ZZCwiugjk2pjpqtJjeCEqLcmaSZjYumgAU26loQXm/IIML5oVW65KSrv3a8gP7kCzVo06MskhCmJsEklEUUhwlY9dVoo3JxBo8lnVQdSpocNDd3iSKJsliT3mI50IYdBTobE9Jab5+Wqnzty+fU12XRjkHz5GP4L0KKjC6QzvrFk4hStFM2vqUz1aVD8tmrQ++0lHQG6llx0/iOyePk80KCzcCPokMsvG5K+NcoE8VK8nlGz9/XMFoLJofJZNRuPHBCtvb0kTOhfI4OulAfT9DY0mkmMUy+gxzhoitug5kCcF/GvyT9MslWV9pMwoNpNQiUIIk3R5VXVl0eKaTLNJBP1OlWvSPHhXGYytIXccceYDPW3M24Ypxy2ydt66PIJ+aC6fqNJC8eQ80DfXFGt2exiedMbwrLDjmpqO4ZXRLNXT+LnFB20aEAaAK8fDzHozRuaSJzE61/grzSQjHa5CgNNZOEmGnd04lXiyej5q7TVJLaXFIifQkmqbBAITg7SIeZ2G8T4ow/oE2He4n6YSc3VBvD+MH++wGuf0pdRbCozQYZ5lptt6ZXTIprxVVk1KuIWqNS+tSFZS64/pJW1ieYNhUnEp9nF8j4q8eTFRT/eq8opU6/BcjA1EdNnJwoBWpoiMTkVTYsKNoymEMWpQnWxh75Frq5aGJETTgrI8R9EN7y4mI+ikKnFD6Qiw+odguxJQPtKq40EfqpN32Su3E0C6eGH9ebRhg8DDCjHSZIhXMLnVNEp13GhsXK8KhDdtHUAhVmn1y2A6HMg1gEtdk3B8/XYocx3ZpB75kJGfk9h01PQrrpmQC668F75w1/qsmRZVPoG0rJibbv8896Q/OF3VTnzq7PklI+mZf+9AvI6EMqv36kgB+4dkI+dkpSvfj0tf/ljWu6/t01W97FPYF9hkcSM8jzCmaxYydUUN/sZG8P0N/ZyWuQA9OCAFq7nkajhq0oys4b8jU0xxBRMubcAVbIQNx5O4vPyHOvGFNz6S+IttM+agrZ6Y+Htg+uGXPtDdV0hTpHWZ0CVLFOSokqYSbkN1tIo3gQL5OOfSsuuO7Mmj+GjlaXYVSTZXEHqMlKEAVKVN+wmFDnDcsyxIgcdEpNMSoE/2je7WHc8/y3X1KzxAqnPlfvvWyhH79cn+799RI4/MCH7vaYsHz++Ux56dLYM5WBoweoMpPFCwJNGlSFrVdYygAd+e3lHACt0zgMO64J6Q6l8cATAVScyb3P5WoB5+YjkRm3pzuTktDNrcsMfE7L//mGpjlUkYac5Y83jHMI+UQv8hk9R5X0K7D/YK6ofYZNWx+coFkPij98tF2rICat3Y4eEUu144wTkhjuqctz+BfnuuTCBoX6EkbmsU4wOxotIVDVnOK+vYKs/i3O27YZBHax3SUesIOde7Mr3fhyQtjatGqjcoCHIsveFIQfox7ujCjHTdbf5/TW7/1Z/XjMyq4CRWNwTST2bc3VF9vPM28neufKfh9tk2wVLWUumAG3Q6sX6r/cj4EfAj8A6EZiCE4gfTz8CfgT8CExNBP4M2mb7TaqyvL8Hv8TZbEaXcfivciBmg5XQ5N4AG1WSGSDCVUphulvIeMGpFMEIG2lLUsZ8mIIBG/cSRrPbbVqVH9/YK1/80hwJVdiYY2CZIlHsVtFGd/pITKnJqn4pStfb0CrNucoOtwY8ft3k8bP9PcDnVTE4r1NMGRnbSL7wyYi879BR+ddDIRnH+DmW1k066HPQ8NG4+qaoUaCep9G2rTbfwNuKtibmIkPcH8eVBAlnwl6jiFFHzzkDav/kT1XlRg4mBx2EDE6NEgka0XqQSUTTRs+2hldDXT1DuB8kekFIt3FgmWW8H/z20o5ADU3kh+/nEKsJajTKK6GcPLFqpVx6ASnPJEmQJgmsCubMFrIpVqisxyjZehuRdx3eJ7vs9pBstcuv5c1vyskxx4/LuZdl5df/duTvT4Tkxt+E5evnzJYTjtlCumevJv3YxwG6hkFjw/NAC3tqktl8fjCJfBgIVRL5LgjbeFwTebwcxPKKVbb8/Q8gypHcUxhzFXkCbeZQCxJbGQ9NGwk9NeyuV+KSVDNorna/wxkPzAXF/FQkeEqgJbk8GBQLFpFMpEhZtzkg10FQG92o1tr6PEC8OKiRd012eFWcv3JaR8t/woSCUmfzCoyREWuYm3K8Vz8JbUFNIIMuvO8/KkHG7+jcaLxNPANUNeZt/nRbu/dJvVoLbmQpldWxLQbgEU2xm2ncK6SpfFeBYvASWCAWrEXzxJmXDVNkCjxMnimD1PALiEQ1mazWr40qm3oJ0M+RmdNrUEbIVDQLKaQkn+WSnLUolifS+nkkQkjQO4E++ezn22WPt8aJSxk5rJxYKdacxLBkKVIGAk9JHL3QawljCq0J3Eg0w9hto8g4TlIpbZDsRkGElci7b68AovJXXiF2KsaeJqdB4zYKHQ2/lQkjc6/o1Frz+njdgCNwkDesHY9f4o2FVtu9d8dksK8DXy5mX/YKcEgx3LYoShPU+JjxnsdSRUp0l9GyLY8tdeRXv7bl4gtFzvyCyGF7WrL3rjnZffs+ectrnpAj9n9cvnRGVq69Li1//us86RtOyeBYUvLo61drGBKz5rswF0JUrYIkGa04wI8o0k5Id1aQDC3AUi0W8QmBTOUgN6OFn4YvWjM2YauxmImvV+aP+qzEYEBrf3r8sZj8+lbWIQryea0xt9hsQAeVmi6cJJ5J8L5uV1s+8FGVqntMxgaWSobxnGbPFwVgE7R4KO4oBY4BpIFYd/HfKYz2URjBJ65UNWtcKtnNOFTpyhoI/rU8v356aUluv3Wl3H23g+cdVDn62hOr63LV5QPy9tesko+dOCi33wlAoDiHz1skiTaYIJg/1wMrmu5/W7x9/+XTHQHOcWFLvWAY63j/1CiGlAqAXyi42ezHoqE50pmeJXEKdA6Hhx1evUp+cF1cvntpWhbO5ndgLhXxlqninxFjLo7DlgiobKkzbNgIzZpLlU7JkHXOZTqfJttUeoqCX36I/p2DrR6RYbxqzjg1I8cgX/rwo7D6YYiMsYwlM/TTdcA9z/Z3/fz1FUFqWvRhw8B2U+rjSXHylhz73pr8/FfzZI83ASwIjUmxlpcsLAsXb6UoZ7BASFkzyNQBrJnupls3C0a2ej6VC2UJwN4Lx7guzgFFmCyi51PZWPbeY0yuumK6r9b/fD8CfgT8CDwVgdZ36H40/Qj4EfAjMAURuOSSiuz5hhE0qNE6TXCAIgGGtgZJQ6j5UH8rSCJgI8Hfu9gIciK3pl8juFIi2YrkhiBToBvgInvTCsWC3t7VsueBo5jcVWT311K8cZPSkQTJrgbBnCNLSGUVyFBqjkQ9MYwvBk3fw6A9aWro3KwNDUekyCb+zjuC8p63O/K9b2HmBwrfifAeSWSDcmSBFKFLslYleOoUXcqY56k+fyw6p9nbm4M22SSQT16yp4ApX74+KO29T8iub18hlyFn8OkzIrLxLBKWJVCEJfUe4KPxoR4jwato6DCvDwVh7ACTjuCUqehjvUVFxvvtpR2BgeE+ipFQ8UGcw3OgI7fhCbKZXHXZClnb58nNNPr1s94pXgRlDr02RT8bk9Xu9pqcc0Fa7vjTNvKHu18tv/xtm5z3/YS87+igvPHVNdlx04K8dbeSfPzUilx4eV2O/HBdttkeDxASOSVFeas+Pd4CQeTgJkMRCCpzCmaZ0VhXiSuVVUDKo6hyClzbrdcXZRSVF8UX2sazhp9PINfDoeYaWEoSCSI7p1IgUXceySNX9tzPwReI2EyG4tWse+Ax5DD+kylLttiKAzmJ5gCm8CqbMgX512afTmJMU7Fl2WHnjDpL8MV8MyGDpYjOZs11kLeqq1G1yhV5qHZlgTQMvB9+AMkHRe43igc8BS2Yqe50YMIcuNlnbMifuxRAvCQ4BZDtSLprp/OqHEq7MCboVXSxH38kZy6jTl8zJvHMxZPxSJnstesoU0aDYTdQHDIMEIaCV6Ty3kWZClpUd/i9qUjO63tqYUOLb9UCvI7QZiRGPZnEWCzDuMnLRr1j8pUzN5VdXjeORwh+UMk5GByPSQQPgLIZc601m0x5KUcCtqIMA9XIzEmJdcfmelyYBh7JQ1mHyqLwPmsqE+nkwmB38dQblaiJWDcr/E72rm31ZJiQxjTXzmBoeIXVtC+12LIgngtUN5QtZ4U0RhRBKGTmckizoMdPEPVDjRGvsniCQdDWrOE691kWRS2+O1JLyMBwrzz6383kN7duJued1SkfPLwqe79hXF6zdVne9LqSHACK+qMfy8o3L8jKz+/MyT8eqciSYUfGMLvO2wkD4LBCGGEnYnwxk8SYO/AZUzCIfjV8T6by2bUYuhfl5Sol6NhspliXFDxy89WuDGA8Hgwh22Nk0VprsTRQFeYK9WwKRWAqn75IemfXJA6Lq7tzKyniz1EuAWxxQaCrXFZwnkSt+chTwfis98qsTK8H6Knhl6WXYph/XkshYWk53byuA38AZPIYJ+otU6oukbYO1irQQ8X6JnLttW3y3r1ded8BJbnmpyX8v5RB2MO6sKi1m/NfPeMjoOu8zjsQIWAPUDgPw24DNBCOUnBTFl9llplbmSlgFroSq8+WFKyi/Q8Uue2vIXnDfkukd6OHmD9WwXTnDAb4SvcUikJzKBw0azG8DQsA6tQTK54giV8cklpezcWRGiwBsuOYmQ8pm82Vm26Ny7671uWKi6kNZ9okV+5o9vbrLX4Y9iDvPzw2JJBnJY26QQdzX7DaKZuzpf7ZrzLsb7Xow9rJOqs+bwq80f0kVDpFiTT9/A39C7oVdgDcKAs7RSFLALzVARMF2fi6FERyeLUUI+xFkbg78biqfOIU/DGb42I29GX77+9HwI+AH4Ep4Gj7QfQj4EfAj8ALjADkZ8Pk+NTJtnzsgwU2SsANYXooGsjVgzc60g6JcovsRSowW9oCs4wpcQX9cCu5YU1+J3VLGP6GYDpE+HIx5iWFIL3ddTn2Qwvlyhu2kW23Qbe2Y4CN+aC4+TmcY6kkgDgPoaGdJBnkZacaUCVNbnh/1+LHZJJUmS6R876SlRP2XyF//de4BKFz4ynNBpnYAIGNcCAAX8QmFY1nUFEmI0SyQw/TBlDdpNllTaBx+MXoXf9UVPf83oCc+LHN5Ke37SJveceQdGRIRqLJH2KzG4mB7MWIUD1cEik1otZ8XCMDxyGYPXylQpQCmGKGfXHYZvGf6T8vjs8j8TVEghEkNgdJlYsql9PS35eS393hMSbWTVo9M4EV4tCksnGarK8XOXQy7jNoK8cY++2Ys4aRsWl8BUhq1scptIyQZB1BOimblP/3+Y3kHQd0S0+7lijwNqBoGo7wpymAeEnn9bUA7CuHimQ0qrJwYQp8KidH/3RAq3MQ/9ufRiQ7qt3YQ/mrqJypW9Clg5OQ6DAsDNC1Ad4zh5xWCE2DRZta0oPUV7hh1tHsItfz8zDoez0Qp9JRWbiRIa6YJAL/m0DAt/Dmk3hpUJNnyPctWKRyJyb9bwogKtNDKbfpO6ifgVH34YXGuFv1tXk/D/ltox+tRS2dz3g/E3ctqjDf8NzA9Td9/w39C4rMj0QizLB1mTffCBSxXukFa2aHa4ZxoW3tavVEUYkvOoSjviZTe+1eAUTZehokkkf03YZBuzcINYmkxT41kIUZMhUO2rxtyEqB/B5A/oISEFiAMmNY77tYrEpP9wIpDg/JTq8R+eTnFiLRZkuh35Z076asASDJWQdbbRHkkoIquxUp85mDeNG0GXZEShNq2gfNR6g8m8fIMf9q/GUKPMTU0yTEoHtyreYzGsl6LTS12jxGjxbZlNGjxcGnpDFrBrXcWtvrwLR0dKg5OTKZFRLt7A1c+oiFXGVbajMJw+gKahUPX7MQCcUIQIowAzJUZ73H/DyUJGFHsaIahnWGf0eNOdFV4Ab7ISvcJoOFHnl0RYf8BqmsH1wcl9P/LyiHvzskb90lJLtuZclhb+mXkw7Kytc+7chPL43K7+9MyP3/TsgTj0ZkGcppT8ZSWVaTYPS1Fo2Z9+oADEtlw9QphGWRIb3zRvZYJBQDyJmSDW75gpVp3NXFugtLYyt8X3Z+AyXELOv5OEwNls9EWxSPEPaiwOS1oO1wHcpK0RlOLerY8nFxSJZxPZrE1gK8+jOVs7oGqHeXijOulkOPmS+b7hCR3AhagMnZ7A9VGisMeAdDdRK/QT7jz3fF5aPjZGM1AAD/9ElEQVTvCcuBu2XlvDNHZPGS1ueHlgPkv8GGjUBwDe+vX8osQjoXLw+t67lqqKjAMpjB6q8YsnTvpICaAYmFh6WrI8t6skKuvmEX+dgZm8n228M4xyhDmechwTuGc2IownzWpJUBzWjBpV7PSgnmWQzfkKjA1uf/O9OMsYTuaYMU6ioUKKIyghzcqSetkg8e+ThF3+YFlnU//pkMEf2Z7mNSGaTtlFZvTCQB/MGG68xUuE9bvvadWXLECV2y2RZRiZr9FYOMM2eA813EMwaZ3hZAbjKqqgCMefUoIoJxWH5Bzp0R9gYsGmZuqQQB5sBeOf+7ZTn47VUZ0hqT3/wI+BHwIzCNEQgwKfu7jGl8AP5H+xF4JUfgAQ65Hzq5T/5yF8aH7sZIZ2RMglFpyR5LYHqnpxAFhTqHRNUSV51z12Q0ofnqQR+5lnIEhFuUQ2o+azbtr9+pW04/My5v3wc5IHuFZIKbrvfxVhwKObBDEJ2YMDP2fDlctJnrlRjJBDDVET4L+R1FQlrqh+LGoGUHOBCjv/x2kf5+kXE42Wq4HsJktIbclGYL9ZDcbHqPJR+kKLORONUMKTyVIkKLGTSUotw1EenEU0ZExcaBXpk4++8XlVP/X1h2eyOSRxRULKt1GZNXcv+f7nuv1nIUtzT5TwIT48noxKFKx56OwTF7FTIE80yBy+bwGUZewEXKxCKpH0b+7DNfT8q3vvEXUHPzSDouMgUub9yulF3esEDu/jNY91yBBH3aGOTG0VoeGxuTznbYQqbw5/nRvNBWyY/DGBuUQ/dol7/9Kw7CVA/OGDFH5iFfMAyAmUROC62NQ/cZ3xY54eSCZDDvLefykkxz8GR8msO50Z1eT4OdYTMOESyRIBIvocJc0Zri+44bkmt+njHG7boD874axVBNHk1UJzWpVB4xHhMJq1PyjG2bQ2eQ4q/NYVlBgVoGPvFDg3Lu+SC5QXMHQOPV42owrQf5DdzKyPqB3L5/7UqkcObK2n6la2gBBlYH3kbVJ+Wtnus6GvP706uxjftP4w/zx7uDsuPmnJgr7fgckWBjjuMTKIqrHNb0oiCLtQL+MySQgYrma+Ny8O62/OPfzKUhJP80oRFDVg1D1h22FLnrfjT0QboHmVehF/GMeTqtPiASM3VFg1MUCtnEHLlBYNpywaUlOeVDJCCZz03CRB8Lycv9948gyWhLmARkWPvYBs6haKJ0tPCItCe75PyvxeTsL8LVqpFMxRi9CvMH92xikUNyCS8thlON+SiMabJro3de74D909r6rz4JunamGCX39VOom0WkYDEmFGihxYUmXhrPVSxqJLP++qe6vPMtQSmotFcZZoRFrGGPRSnqFpkIbRC7k23PVpT60U9WybsPB51s94K810T4Ktb4+WaOtUkqRYyv1gtvKMfIr27JydWXjsrvf02Cj/lSxxbTPfsMlfZMIPUCMtrIC1LEswAtIN/psmdJxaLIMK3/+TQrtLlRfJxgGwhjxFUPEfYwagAchv0RROoumBwn2dkmW22RkiOPE9lrH7xDCiFJB1N4YAww1cx64Tf/EnilW2DvBxu6zAD++c/jctwhdTyXkDfNKZhFNd6aJ3nXd5tWpg7bA/Pi3Bo5/0f9csKxO0k1V0XKjvWefW8wAvCllYYuZcleiYRXuzz4SI98+fRBue0WBQrp2AZZoDp1gVUSCc7GG6/d9LEgz17nrLaOuBx2zAqe+UJ501uoqQFAqDOWo26KIhzvge9eNM3+wZj7qIYsF2oIb8rW9BqcZQYKxT3D2mR+ZG8bmKgMqzSeJtX99tKNQB3vkFA8gml5XC74TlZ+fEVZRoodEmGPpuzbgKyQJGe0chFmQpXyAecnXSuVpaiSw7bdtt6bN0ALszmbKGbr3gapODAPZn/8/Stg+O8eldkd7EXoz4FqAgANLBRd2jgvqfuiAtC0sBGAHWl835RVz7qt6gHRzPrnr8HsMmnLpOXe++NyzheqcsctzMX04zosX0E+rJO9UK6qHnMw7JGqy1PEUa/HGHLHxYKeJacXJEiEOSN68gZx2C0OoKRi4Ql5zRtny5e/OFf2fquuH88+BlWu0pN69JsfAT8CfgSmPgLTe3qc+vvx39GPgB+Bl0gE7r9H5Mij/it/+d3jbAhBkXA4qXDAqamJMRJR+ud0tzpJ3yDG4o6NziyIS7XpAzMEIogCh/4LodnKGPI29R45+ri0/PCWmLxtH5I+mDhb9ebJiWhgDttZqMNKuTYJYU2Y8Hc22pYpfhADDm8BPfCDsnRDaNsi9XHzz2ry1m3XyDDn4HyeSgioTM+YGEQmO3M96OkGvVkrF7Zhs67yRas5J5Iwdtm8cxkqlRIJpfDzAO2Xr8hmoNa/dn5cvnVlmM0ruR6kK8rF9R8emn22//Ppj4BJwtIqGEnUGHN1ktY2fUl9JBTpmQ6QbIPKLvw7EZpFaqyXAyDHGg6P2VxSfnUbOvHjerCj+FCuS5kih0GzgcRb/HhW/vbHOskUkJ9FkvZK3aePR5HEMJn7psnx5vFRZHR7eqHsf2Q3xRmQyaDKg9G5jBekqsqtI7DLaBr/+6/Ij5DgVs5BNKGDCimhivoKNBdhdyhYmPOzpmWM3h35ac6k3T3o308iee9iSJLpQKM/kZKsQXwzLmMkVvEYIlNFwlAl1cdknwN6TLACSgEhcejWNEnZPH4t/4bRwBZMcFPSgwye3p+l1RqN0hQg4MuwxVbDAgFmaCRfNHnluVisX1u75fua5BuYrk7ThHQEVl9Pj6JQFbGvGRLGFqhIrZlnszVj7qvHeS1kG0+HF7FprUOTCcZw/kVMKui9dyS3kMHBgHz09LS898NInukahyyjBi0KY1DQ+zdSS/pMKRGphEmdpI7K8kxNeyqJoiyxyTArJ/u53V0km0IVkvjqfaP9lPEZTMBQ5fkGW5co0kSwRUKrMZaUZaXbBB1zyrJqtelb7PGuqFxwQ4/8e6hH/vZYWL7/E/Zl78vLTjvhp9J2jxRyj5AMr0kyDMu1TlGNgnMqwwVEmzPsml1fzN2GguACEnhtJO1Ab1OwymO2PTI+jHfIMJ4gSXwvMD++viYfP2a53PvXdthGKbZEyGMht/JybwHDZNQ9Z1zuvHlIZ1UZzwJGiVKYmILn7+C3UMrbsuV2trzxTTsY0Ivuw5UxNiUSioB1IoFN8adzZMFmWfn2j3rk89+yZKNFSyWKT0+glqQ4uiXrFQV95vdINGFAUFoIG+ofk++fk4TdPCgfODhL4QSQBnvhYJTiPv400bakkc7UJLMDW0A9uqr41EAiNUNRVYIcldkjSRwKkZimUKwLlI1PlkoqBYIaT7+9lCOg+4FiNi6bbCbyle9m5JuXZvCxYW7Ksd9i79QWWyj5cXoI85fuiypV5BIxPg/BTrNtPXetv+laYYq4Zqx564hDUV7XNTUi/9jRBTn/nFFZPQC7kmJJzVrD3ISvDjJQ8OPYBbPesSe2qe7jE27eogZbuooSQDTVvHjbnsZfr9QlO+6QkAt+2i4f+0JRulJAXNw2GBYxyaovXbCAlBY+IYURxgFsLfZKRQzdDephuhvXoOFTKcc8pkVV9s3KgP3XX5fJhz66WG6/5bkLHC/mPmW6w+R/vh8BPwIvfgRe/jvIFz+m/if6EfAj0CQCt95WlX13F3noH/xiZQEH6k0980Sjs1/lIEQiH2rydLdYlGQjKEe9tvYuknBhqNokIWNsXtPtvRy06jI348iXzg7K9y5vl43noaFdWSW9PaDdA/OaXj75Zn6fxHGZog8J1WotgOmyGi6T6FMUJkilGgjZKgWYAMiiJ5Zn5BMnVuVTH6jK6Hi3jI7iVUCySA925uBKe37642USUlEM5ueB0JlFEoIPtbTw5JDMrkiklMN/ISQ/+Kktx5/cL+0daO2SzHYDNlrdU5DgaRoh/xc2ZARUXkgZQyrPE42p6SJyMhQPQiorg5SZqtSojFqM5IEmG4bG+0k3tMlAX1wu+8EKufduEvFuD34y0N6NpI3nPRFGfmBksCI/v5pEFSW+KuwHTfqq70WMRLGeBOtTIAasnxUACXvQUSKLNmbOAGUXU2QfSY6m7IxJBNYmofmX39RlGebr8L0oWng+C1VbZUiaz082UOoGu0MPdK7xaBDGkRY5J1HgJbmqskk1JGr09VrgcZCKUARhCGNch6LVW95Rk932mLgZLTLx/AIUlxpeQpO4zRZ+RWWdXOloa5NNSUJoeULrHwrcJy3Vwvt6L62SPHjsv4pkJNllpHm0UIyPhb71JOLf8gU0eYNGH3CA0seDUVm0uSYgQK/rtU0kEuswBYeGC7JmmddfqsoM0SHwItVATP5GL0eL6jpeGgWQF+HzjaoHierenm7jk/LZc2Ky77tJ2NCfo+i0OQ5jgLWthL9XjcSUFmQtg2qnvwdVX6e15hUK1GPmqaYAAdOmoEI4jyW+exasJMNUVRAC41LnH3MHrcuc2dU0Yypm5Ie0WZjXawJOpbEoO7cWHF5dsRlbSFcl8RLqTGZlm80LcuiRNfnO91Pyqz8slIsu3UYOOJhCeHQpzBnyzqEFAIwxMyfpli83fz7NTIKryGtVkdaqVEkaUmyuMsdSPuTKZjN8NoI9iHk6nkwJ5ro+/M5+9ysYfyT3aniVhPCberm3kj1uponHHoBBdnOJMawxZ21mbtG+0GrDlY2+VJADjkjLppvomtHY0yGbqlWEVhuGzbkCSdu22ZLmsUaj98oppyTk6p9sLPu+EzkjfGTyI+w+ABjo/qFcrjAXeJ4vil5XA/hKpUd+eQN+CO8ekv3fMCY/vHSOrBjokALrZ451nq0ye+ME/UX9EUDCUzQKIh1m1cfpWzZAKpW01D/VC0iT0cyDyHMBnWj17vzXT3MEglHYyNE88odjTOd5OZi565JrbPn4J+EYIdc3NgJLCPneSBK/RVgTybZZnDXbDC9DgjCQJtEMaKCxiOroYx+ie2ZlTA/nHDn/rDZ5H0W6P/+BfXOkEy+6PH8W6cuwAin0x5gvY3hW6nqg/dBi3QtgDl6ZRIE/xN47ofVIznjh0Ar51Ofa5dzLorLJRhQ70DGOpuj3xKDOwh5NxvCCU4aTJ8uYTLbI3ppEbJr9io5pZX543o9RScYzAKI2ZlPQIcsfzsrRB4p87/zmUqnNPsf/uR8BPwJ+BJ5vBPwCyPONmP/7fgT8CLQUgbPOHpVD96vLALmPUGgTvmYb+dOiOoiT3LKQhVEUi4N57HS3crabzSwIPBCqY8McCNGjTXRpcqYs48NVed12Jfnh9VE55VOg5yv9YlO8SIc7NT85KQaGG0TyI1Zgs8oGNoLfAZv1gKXoYTaF+AYEOeSGSUbbJG2uvTIjR+wRlR9fzrGwIymhGPI5htqvhvBRtvR6gCVBq1UVkm72ZEyW4zkjJYDPpUE15XNa8GmTdMKWntkr5dvfycj/O6Mmb9wlT9obmYpchs08Jpnq9dFM/me6H57/+ZOIgJdEi+HmGzYMDU0uIbdGUtJ4OBhk+zgJeJIJfD8F6hIwu1x/ncjpnyDzUMMM1Zpn5JhCajxBkaPMAVDHLyNBfnVHQB5+DNkO9JO1O9ZIeGn+0XXUCLr1BLkypcok5mbNLsg79gU9TjK+XKKgwzUaP6EWWygWl9VDlvz+dnV34NCrCTuSKGrSGeZQ16wpettD0iovAJ8UtPQVnmqKIpNguOlzKeRKphgZVFklTf4retBCEgeZoM54n5z0f+hjkzhUE3hDwXA0GUScjSn0Bm5QIGySszFucvOt+Cz6DUDICTbbVHx2UP77kBrPK7tEs9kaTPUHmYr3bv09gooQ1SuacNjefJsgCfAS40G/yUVOwD5z+ZosBV2vI8xL7pEMaf3jJ/0OXv6mecFu0m84yV90SaiGFURA8bQAAyYRHpBvXNQpW28xzlqpVMM2Etk9fGmyBr1wlaVhLcMSlkc9CQpjs+vg/RqMj8YzmkoGCABd2WQrrltNr5TVQ/HLyAfyn6OTUIstPxYxBRADaTeNEiNru36Zsd5iC6Ilj6AUnbKNe2iXeoH5quhIBu327lRdjkBy6Vvnbi+nfX6htKO5X6qUkHybRxGP51VRGcPWmhqpq0SKxXVYJLyDoJp1XyNxWLfsjZT9qgHVrtse7+HnKUliVhyDKRIITS6B2doVTt+rdSyoIb06btxIUndorIvkqTL+4qxBwAp0n9hiizPEVL7noPfw7JF2jSLvY5hXito2fay15lAoi+NnUCQZXAf53hXZGKm+kmy/bU1+fN1cOeBQXaNW8XEAI/S5cxXqGWDD6Ejy73R3QnL1IVa3ca5tjtzzn43klBNH5ZB9VsgZ/8+WAep3OZjWlIakWA1LNo/ETn6EvqzeEeyIYS2F1GOMTUcojIl2XCWMdAOi/nTTf75oLbr+q6s19h4UANLJdmZJZB1hGmxDfv3kjyP1eENctt5GWfSrPX+6GkWzcQefN1jCyqy3mjPYGh5ET4u0sl4pZOhXPMX5MFWSP/09Jke8IySXfKeDs+E8in4F+nOZvSj7PQoxCuwrIXlVqdEv2SAFKN6VAkubPsBAlb6LjFsMX6X2wEKOhaOy/0Er5SLYIEfuD1gOpkmlxGoDCCkSapNCvo895nL8F3UfPP2bJPVW0UKR7nf1PKrhcFRClxhZoYWSgyHy8Y8h4Xp8aSrwCE3j6f+CHwE/An4EGhFofQftx9KPgB8BPwKTjMCxx6+Rz/0/KO5xKO/RYeNbUWcTW4ZpYJIfHFjCSC/V0GtVg9zpb0F8C5JSU+F+DqJteGIUh0HfORg7HhuRK29D3/3VQ+Q+qtLB74VBbEPSJwmWmpQEj13H+N2IF6s2rZqMI1+DJIgbUaYJ8QFNumagXc78VFhOPk7kwSUwL9IQ+MfRhUZySFE1QQ54QU7GGj9FY3vQYpUwaD69q2FgBANKt76M5zCOtjZIPDbcu71lQG7+42by/o+PysL5bN7H0LUvpjBGzUC9jnNAVSmB5gjQ6X9+/hWsLwJhErRhNa01xQgXn448CNuC58eI0W3NBplNMUNiJOCRPFmxtl0+//GKnPnZEYoc8+jnalKB/BWmxxVNOqiuPok/j/kQkidWROX2X2oKhz7D+zmq+29x2KFgYpmCS4tNZbRIOrpIWrz7sBA+GUgRINESQkYjgORBq82hgMERWu78haZmYCGgPW6TlMP2gdZ8fDXGoGcQHiUZA7KWOORIBgNbbXp55QJJHJLDim7VwpQmV0NOO1rTzJsw0444KiW7vyFMYrIfxYN2Yh8zeXdNmIYMk2sDN1h6qqWus+PmJIKVJ1NHFtDVfjAFEi1kQ2XJI5R3mGrUcN2jToB+9wD3095UctCbbUlq8OeiLeugnOnvmvtWtCeSLloYBJcsSx6eeN6mEKGsqw3fPPSq9zn/4wf1IlxAIs1aRoEsBGI9BBrcrXTIPDxqv/JdS2anQO3ipRMjAd8Wh+kAKtsKKLNKr5axVmteYJxMBJXxobeq0mNm1Oozm8J7f/WuesE69+l8AHNSpb30UU9Bla4fyw2dZwIkirxr1kKqdvypSW7prKS7jzCSUlEK3fH4OAwujG1V34VE4dDQw7IRrNYPnhyTA4+ACcjn6l26Kj9lbrK15rqY+cJsjQAycZwcc1gRJlVQEsxjUkwaRl+gMl892Eler5XXv1WfpSYTdd3pbu3DZ+Cr12XM6OWpTM4a5HVuvkZ5lHHjL6APzAFhMxX1zEp1UN7+zjbZfGOStUjoaOHOKxBoD2t9kJTLSFqxWCbiDuOfeZvifTiQpp8Boon3y+lfjcq79sP3hWK9Fo2jqTS+CNrNCxRNHMkO6R6zDV8g9VXCuyEIU5pC2X/+PUcuOLtN3rZNGEZ0Te78VVXG1I+pPWLeQ6LsN9g754pZyZJ4LoGgf7KEqPKY7Beqdd+JeQYOged1SeFIlYIXczvTVYS9bBxWmFuJy7w5ddn7gD756S/jcuh7OLcl8JahOysEweW525w5w9H5TT/LK3RM+IA0ftsMPO8LhU5kiVXXdEjy1Q45/f/wiztIZPXKeTIOICUM86RiD0mxxv6M/ouJIyAa5bAiKTiJAmZZ0T0KDlDfMIqAqSAFPadbtt0mK9+7Li8fOIUiYdtimLIwoSCcJGJz8WzqkOzYEPNq6wzBpgFq+gsKfGJPbgAicGD0rI80mYN/SVC6xImOSaY7KD+8PCyvfe0qYtP0Df1f8CPgR8CPwJREoPkJfko+xn8TPwJ+BF7JEShwjtln32G5+nIS7uznahZsiQoEfA6+YRJbQTTTVTddk4Qwe03uQJOz092S7VCVQX1HMUNPg8Yu5x2ZhYb/Rz48Vy68jITXgmXS09ZttIxtNqiaEHbRYTWIzUlcvqK57WpSShh75hTpXRsl4YnEATIgJbtDbv9tTt67/4Cc/R0KIyiDxDMWLA1F6LG5ZoOrcdJCkf7pFT88mYxQmK9J7H+VRl3N1aQzvYjNNVjQjnvkG+cF5IZbt5DttwBVnicBAdozxvtZmD6XSsgOjIFnKqpEmcoM+e2lHAE9yzUSozWyti6oyRSGxcl4pzH0dRNJTMZj8u//dMvXvhSXo9/NofKKohTw7KnHskZiwkvEUBADrap9LxLhkGZkZkCo8f93ovM7hk6zopYtQ/sveknjCTPSVuIXIAFvzBWR0Nh5V5Htd9RSos1BkPEAa6XVpupykaQr9/8HGZKHAxyaMX9HT1zlvJwJ1P/6PkNDo8ddU+SE9WIpercSkL41ZRJ6XZO4PNccZNX3Qu81RQGyalCy/bLtdln52CdARfOdJJKBKi2mSdI6CULX1rm0OcJxEhew/l9BEkyT7KrDvvnWjkHtGhkV1Z+ehMdJ088nGbdyeUxGAHsHFJ1s8r4TfW4KEsxNP7/JLyj/w6Hfa9LQpuizYBGJjTR/N0lqlVrhD2ONkpAnHtEyiTIDNYnbSPS3egXrf32D9aH9Qn0kdI1Q5pUZ8y8KvkD7Iush+v7JJAV+zGjVv/Vte7bJGeew3qRX4qc1wvqnSXjknUDLVvFNMdc9BQQQMzPxEAznRpP6U93QhdrlTRGJJzUhT1WU+RMleIqv+kGt38CKxTAh9B6M9J75m5lHPZ+l1psqa+lw1WK3JqUCKg3Efky9J+zwmHTEtpTR4Zy0pfNy6FE90jsbpiuTegCz6kCQjFuLTa1y9E4quKyrTr5dyYpTGJBwZQ3p/iUSce6TzRctkYMPLcvnvh6T3d5EIjNQoEjDJnISAI8WL2/aXt4ohLDiyB/vYu1Zoh4z9F/YMpWS+uV4c32rLSLL5dD3KrdxSDKxjCnOq/yswR5NAQNL2SoV1rsKxcygBShBk7KsnShISnY8IFtvskSOP6lXZs+nAEP2M4S/WAVvKwUKgGGXWJILAXBQA81ep+gfDqdYj6MSwQch0iayZrAmV15pyzH7BOTIPeNy1pfD8qd/ODIIu6yOU3USdH48ros4+1wS0iX6brnM/EtfV6CV317aESgXw/QpGD/IWSkrqphnQqNIpgCM/HiPbLXxsHzv4oVyyZWbyutet1yiwRHJhGcBlOmQWn6yBTAG2jMH24QklmXRp8ZGmTt7xEozN8brcs0vS3L4Pv1yy40dMp5v4/pgZ2i/pe+HAIWEAO2EOdsZwEqTFuukCN03JLlsnv2F7ufKFBAphPK3RGRQvvwNkfO+u7lssdEQ78uswO0XshEkVnthbLfOQGx2fc1+ns5kjNm8rldR1pU4Mrthc85Heo/lrF4O4/k0KMmuYfnnP3tlmy3WyiC+ln7zI+BHwI/Aho6AXwDZ0BH239+PwCs8Ak8srcmrtlkrt9+WJgeI3FJtJQcaZFtgLhQKJEg44Lgg/fSAUoMirIaGtoNpMjqq090KFDyqUPRr9moOcsOyw9ZZOevcoJz++aB0WlkSN/Ok7gxCO8YXo9Zr5ByU5pwrcsiKNDdJjidIqCLnwFmNw1+dTbIiPDvlvw+k5Ea0Xt+7b0AeeIz3AX0/ijxVhcRmEBq/plnaOb8ZPXCygi5/enrnTzE/6kaXfP0tSqIDLDlFlRXy5j2LcvWNr5KPnAJF3OmT6hDo3BSyC+gkKIY/iJlkPJHA+wRLTpKtgcrcZm/v/3yGR8ArnCkaHRQ/h7MoesUhZfhwdlq2uCIrR8Ny2ieRrNurjNZxp/zrXxQzipiIgnqrlAwW2OShohQGLBKYKssRplimfTGiSFLk0h68Jyl33Qq7K4L9MTJOYnN8o5hWV1mjFpsmSTQpGAlkONyWYIEkKYC0eeBrWFktN9glNdB3WsC9+RreDY1/LfLYyPOpseNkWp3fU08MNb/UNjZSk0ce7CMJ07xCScqHOZGnQ8YoFCE5yUvC3PNOr83KRz4jssVWyCpQEI1ID7lXmDVI86nZvOavaoqi3uCN+YbHaINI3nQzMH1IpGkxxJh8T0WCnfcYWBuSgX6NvRrPa2EBNLSClKciAzgF8VFmQYzDvcOfPXPr0tmh6EYS/Rz01eZG+6Jq7a94gvQFBedgxGP6TUH9r+nVP+lRouNc/2OsP1kAafrq1n/BcTJG/soYglPoT8RVGgSNf5b240+y5YgPWDKrlyKIQ4WLQaKJEge5yXUk11u+CJ2f9J5raDzqPKfNKwC13kFt3nP7V4dk4QJAEIblBqCDOAN05Z5b12BfuSynRCLmZAU5GGrXk2v8VNT/QlSjAqDt1btEk96kqfgMpC4DnYzrHiReYH0mdZ13ZIttFFjfZ3xbkipBBZK5edPfee6vYLzMfmmQQmFRNl+YloP265XPnNEhP/nFLLnvkc3kocd3lF/8qlO+c1FMTjixh3lQJY48cpljLW/+8S/B32jMa/pnlnXnZ5cpuwyGDGtRhX0mEHDuShOIrVPgdntjr7z2TSoPhGEzrEllbjbYRUaKtcWmvj91/JFKBVhwNW+fXwQBXsVDLtPVxn42J7u+FvbgFroXgNujOVuKHcEACWNYY/UijBeVkqPopYntSgU/PDxFKnkYp3w7molIR09YEt1hefDBsHzlCxE55O1V+cDRZfnuRUH8o2ZLX18nbwGzJIq8WtgrJNq1OEu5eg767aUcgTgstJB2HQztw7DmIxhm2CDFXKT04m30Xwrudnm5HHRwQS6/ZhOYbF38/mL64ArpndXe9NZVhtFIMXpIof8phDiVAqAU5kf2aKUC5yRlOiIrvGLQlQ8dEZOLzxX5258iUq7PpnezecNvSYmshvxcaI6QK3Mm7p6X5hyG5HEIxoqbZN88jAxglMLLAukOPSFHv1fkpz9fKLvv+Zhk6/dKChDK+LhKIE9/AaRYYH6HGW6zf1UvHt3LalNQgkqnqlSuW+uSPKoKElksy1bMkY27a/K3v7c+tzV9uP4v+BHwI/CKjoBfAHlFP37/5v0IbNgI/PXvFTn64DFZugwTVBKHqvUcCveSJCWlXjc6EYY1kYipfBTJ1yCSCHhhWGFM5DATn/YWXsVmdSEA1nnyxrfW5Pwft8v7TiS9VX9CqvnVID8RrkLDPBIGjkaaq1yJgfLGAD1dlyr0/2atXFnJbhDDRk1aRjTZ6sij/63Kjy8oy6kfgCVTXyhDI3PZ9CIRAvujRgLLVo8DzEuzoyMTsht6AvCmck1ia6uTmLEn4TFQKkalo7MAunK+XPXLHtntDQEpjIDQKfRKB+i7cZskA5Jc0SSoZs7dZQ4UNT04OhwgQbv67aUdAS/R6B1KlJHhFSJFHnl4RO668y+yY29FLr/IlYFRmyQlB7fIbPpp2hQA0JoALUp/xETVS5rQNzjgFPTQU80bmagAOsgj46787XcjxsBbzdXF0WJJliRE8wJAs+jaDp9FwsQwx2oVees7VUoORhWSAAzKZi9v/nP13cB/Q/2sf30L0mCwKkxSGf1wLUY0bfyqMiI0WVlBsk6JASNDBVm8uI+DYXOTWS3wGKk5iko1CprjY4709AZln4N7kHZgrOaXceCNkRSKI7OwlKew1hQq1QOkWngxEK6wesgwKwuiG7ZcO/Ilajk9ZX4TxCvP7Y+Oe3J7NVMA8eR/AlpVmgmNiVGnXS0upPGGSaVVjRxGDkliJm5iUzVMkJFhh3HB34mXyhhNQf590ndvcjdaBqAjKhPkxWqhAOt6lCJlhbWQhEcAJLbqlcRSfSA/V8kZX18gr92dZBXo9ijI83ictV+LIPR7Z4oSOBpnLYBooUrv3ctjTVHf4X3m9iIkOdtbCx2bIrIa3LL2WsbLpLU2Mlwyc4dyrNa95qmS8dJ+G2QiU5SuMtXUdDtvD0vOHZZ8AGS1rDZSSCvWrKawJ7LxJp2SUDJbGXYTRrattuIozNpORw55X1guvD4mP7pF5NNfcuUte+aRZapSWCrIoo0GpIc9ytjgkMSU3Qpoo8aYq5ReXhJY6z7fxt+XLl0rv/utI4mEAggorbGupjO6r1TpwdYL/O9853zYPaslGSYJOa7W0CptynplPmEyC9z6e8DICOxp5KiwaBCGhmh9JRSPSp3+lgU4FGF/28YyNWd+jOWawrFuX6OzuAoK6UpPAgwVQdYypElo9psR3iuWagMElKA4UsLjIyGjgw4FcvYBvDTVhg9IJSU33ZCW0z4UkvfutUy+/ums/PFXME6ygHiQ4YskYIay59bitN9e2hGwA8gPUwwMy+aMhy4zf9VCI8i2wlJ2sqj0tUuiPl/K2ZBstJHIl75jyQU/2VTe/KYeGR5ovj9Utqau10/bz6xTCImwl63V6FNpZNdiCeYlZdPNknxxFh5GQfnyF/MUQWryj78wXyEJGwagUldmcrXEOGiefrMA81TYU4f0vMzaVS3DsK10Mfcxb7aXpDbGXFB5VF6981q55CdbyMf/bxuGyRrGDj51yebnzw399HXtisECS5prqTPmcmafxHaWPZGCRihy4isFMoL8wJY8QxsB5qycePSw/PgKf4Bu6Ofjv78fgVdyBIJfpL2SA+Dfux8BPwJTGQHv6KTphSuvEjnw3SFZ3QcS0iRXVapG1TBA6Zjihzb4B+xzqvp9Xqo5LVWWcTHyFTa0G7qlOkAfIjflsSU4bIWQqTGHyyw0YtIwHLIjkf/KB08ZlXPOmyNbbVYmCYcsTWwWBzVku3itns0UkaxfIZDxQZKxxgdEz4/cSylfNMgzTXqNInMVYPfngGgbLj8uqcAczzA3rAjMdvnlTSn55IfH5abbOfQl05JDJswzNiZ+esIDYcqWki+V3FIEm0qpTCQw+AU3OIxEgOrbghQy0iPjII65txgJt7gmaTQBPSJREqSqs33Yu26Qr3x5RznqiIjATubOxzlkkgohwWCT5E1H2yfuZ+L+eGxBpHgUvTwJC4MN/fhe8e+vCU3vcKYIZ0VZeeblmjyscshykZHTA5RmWzUJqwhKGy8JY94M8wpQKd/Pg1wblgqyao+vseS7l4zKGZ/V8bu11DiwOSTUHWWF0E8dI7NGgl2RcdptqxOyRPwwiI68wMJAKQ6kcITPVy8E/u2k5LF/J+TA98DN6NSkBlIrFEK176p3TStN/TFCZE0c5pYqh+FkjyO/u70sa1ZRZFGWgK1yVc9WqGskQJsU8UzxAVw07Kw1K+Oy97vTMhuUf7VY49jNvKbC0qYZygnJIyRrkF/QJK5+z0VvPKLJRZ5LNM7hrhyTH1xSlz//aRYxGCUhjOY+rK8QaFu9B5P4UhfxMPIMYdDWNvrnnXHkDqIUXEuy2ZyyfOXMtHz4ozFmmVXMTVsapZ0gxaYIiG1LkFYw16OsstYTsM2ejYr1adFLC9tlZ5UsWwIS958cZoE51jSB1ZTlo1f73M8gxlxj07e23qkqO72OOQqfgojNnOmsIH5J5qHWWUTN7nF9P3eZCAMMLAu/mTDzaQDU/4NPLJE//QW/F8ZAiHWFGojUSNpWShF52x4R2WSjEvkPfK64t3DLPimsC/TvKubzKhpTKVJoJFmaJwl4xQ/7iKwna2PhTZWgWBkmKX/YCUimwcxSaRlrKmTK1hMgr8Cq9EZ+SRdEJJbUyVkR3vFQr8SstfLGNy6Sv/62IstWhdkHwHlSOUxFf2vgJuGzs97np0snG4wIKPIDD8nIJptQ3CeRGmCuCzC3qWDe+tpzFfI8bxXkemwW5XDeMOdu/8UqqbNnqQjjOtjJ6Ie2xNy3/vbs81Djc8t4j+1zFBJUyQ6KRPQ11ZF3S1KoKsOU/YrZC7TSGr46gFNA46rsYYSxHNUvpFZIKWNaHZJMlEQgwJSrfxqBlVGTRFs7yOohFRuc5Ic3xrn3pwI1vHsMyOu3jcjVVyVkwexhriGBz8MaSYVBTMOitRhD4aAWOvCRMEk0Cmro4IeRSlJviZd8Yzs2Ps7cgcSqGxgmnjnJDXOvRnJ0TE7+2CzpHyvK0DBJU0W222nWHpWTCU7In64/iRqHeVV3lzPO21VjTsLpAYpXSfZ4y6QTVPmPfkr/temjAB+0cKd+RRbPRku03szaPEm7vmcQB42ucphmt6CFFcZLSOVwWJy5S3zyuC78QM77RkmWrOBT8QWRWieee/jowBavcL+6D3X4ch0KQOx/1e9BLaZ0UqkideVdo54p2FFwOw791YA5+Mgislr/esCVa36WlV/cBJe7v1tmzUnJbIAdgchDAAjaiCVAo+K4WOU2EuUkm5NrkP2EoRmALfCS72Av7xvQ+cKaYCpZPPOoAuiMRFSY+Yu5nbW5zr7UCiOBhrRagCL4q7aJymt2GpfZPTfL3/+0velndrifvTLrDWcfCQ+zL82xnlPcULYphUeHtVIC7OESrBvszxyY+DHmxDJ9zebvtrJ7lXCh/dLgC/hc3qqO/NqDDwTkV3cWAZElZdvXqCfOKGAYZPzCzN2Mg0IWeWO85fTQXAXYVqNwU6OSwog0IKIQBWot8ljMl9R/GaP6pT0TEBr7z4DbjqKCDZCtJnvuaclcPJsWPzqAzGqS/XaIMcQb633BwPa2qewFKKiAaWPPtqH3T7qO4yWoyxYFIM/rktjoGf/JrskNse4b2zide1h7hkaTctPNehKvyxveqN97efdj/+78CPgRePEj4E8rL37M/U/0I/AyjoA3pXz5S1X5+Mf/NCU6xRsyWHkkftzwABvRLLTilCQyJP6hFesBOzeakIXzBuTMb2wtZ3xpa5nbzYGLBKZd0+QuiWZjerr+VgPlHc9oFkhRwFHpzKRJwKAVS2KjK7otUkIuaMvVMpbLyDc/L/KBQ1dC5S9RwKhLFkp1sxaIDLG5z7Ix9lDICkEqj+WkNI4+NxvfVKZd803seSPiZjEwpWoRwLS6u2tI3v/pNXLmNw+Vt+5FwpKzQq641iRuwxxYk+gsoxjgtxkeAeO/AGpKCyGKVothumyMzY2nDgkDZNscjM1dQz0naR+Fgg9K3eF14zmLvrdYyCvIwOBGctE3e+Wot8TlvNPnyODaWZLsVLS2FiNrBjkZToxJIDrKN8Y8E1ZFUsPwcJBPIauBX7UebjhUIehfyFGMQbNbTbk1k2JLXn6HDFaQgkBJD6Jqt6rmkS02lbUx+XMqOUGS/wlOjHsd0KE22Qo4b73pIODgpsg+MOTyp7v0TZG00iSqSv4bHRqvCGW+uAotYtRVakglTPJrSFglmTcoiiLLMI6M863Xk+jhgB0AzVor98KqUubYKAmXUQlFGfsUXELubLGqm0k4VRcb1kd+BHbL7nX57k9jcvgJ6sEDK2J0+tMzqh6vCSjNZarO9dy5CaYd/AM0LJPwSGn2gHRO03TcwBr1UfESEeZtYRYEKErNhPaUzJTHrEiAZlTt/qckipQxRHGM+fipkLTe99e998Y1WEpVaoSe4CmyX5v2U/X3URCCful/U8aCaOEhkHdEikTkmz/sgmEwKm2sleUKSFfml0jMY/3M5KZs1TAo3de8UWThRp0AC4g58lFhChUBR1mhrTVNfC15jHmTqbREMVn7kcXcHoQ161WVNmxTcUSdX4NcgCqZqT+b15+4lJaLd5qTD8o2O5KuZC4NMj8qq64hU/ZiMqQ2bBSf+91L6DilkepxyJYq46Ksicwe2Iwsrn0r2+XB+2syNKDa//gGUEA0wAWPD2Sk4po15UYGYVarLKKLR0KtSIKYNaZaScoB7/HkKtVvQ/cO6xb7dG6YCqaYrs91KhbKvtL3DFGp1wKLMk3qZEFDmEQ/8WgQmUNk77TsQjLZxQMohK6RrqGttlp1FgCQJOtsjyx/vFvOPbMg73jdY3LUgaNy1SU7yXghIeOYVw/XVovgRxRMUdSzMxSm5xtPJ7+9HCKARCoTTBJ2YYTCoU5b2+3QLUcdfaBccM24zFsIy419WDoOo411R4pdJOPnSNXiXKhVNQ8/ZNB5lRJ9uaaM5xHYTM3HnwUAQUJZ6esfB9j2mJx8ZBFPszkwRiggs6fODsN1gtkfCK9lPh2HNQqgh/UkARqt5gw1DX6Ac6rFPjIS7+G9YITUi3L0cRvLWd/eVt76ltUyPpLjzEnxhXNdANZ2KFWRzCx4xdxWaYZ3b8UCnfW1J+TYIwAcTUpusWm4/F/wI+BHwI/AkxGY2lOYH1g/An4EXvEReM/B4/LVrz0qY8ObPhmLqVKcmOrgxjlsVvIZaPEkI6Hejo8ik1HVosEq2fpVebnwklly4oki3ck8aLG1FAeQt0poYgmEb6B5ggOGvmTH6sbrxEFWokbhJFBgk4seeq3IYYsD4cplW8n7DhmVb3xFDU8XsBFeAOoI1OMkROI1+a36+yr/E8FIJJ7qkXC8jUQqEiwgztUvs6ZSXPV+EEhVvCADsvN2STn3koXy1a8nZaMtkPeJ4iNg95G0LBqd1jrZjSo+JlPggTnVj8t/v2dEQOWrlFKuCYanGsl/g/SyJI4MTyqOMTmJUE2aj5NwLEHbr8Magtwj4+XN5LzzU7LvG5BB+1RAlq6ISpliQi5HEQ2pM3oRsDQkKwoU/kptyJ608z2SfiT6ohFKAiGScionweipkbywpIufzSGxwmsDFOEUFc/h0aYA+LMf440DUs5B3k4PlZoGabV5BQgdKowrW68X1tl7GK8gh8VuvYKn7CpFytt8aS75thtqoOsVPa65SC2EeIkdbU8mlIm7yrOrXFNbZJ4Cb0EDguyD8fLTH+GtspyCiNspVd5TpQ20oKIB0USUhTa6jUyABMYkkSpLGwnHuL1K3nNEn5xzYVT2eDNJQqRPEiARO1NoOkxzq8N4MWhu7i0KWnxzfAJcmHQOLKMJparWrlCBlyT/nnjU6991kvh10Pxa7FJD0Olu6+boGn2xvb3d069/WoJBE37qcfXUFStKueU20fe8QqiiRRUVHzRIaK3QaULZKLZpwhrzVRs0pmEcGjPt1sdfq9dP3R7UriOv3qkiX/luRYrZMeODpSwqJzzzCyDKBtVCxKKFAjssgfQVDE/YrVWKFcb8vcVWp/j677+otxJJoFqOxJw+PE0iK6Z+CvpPk+vTIq75GNDKWC/gv2F4fwbBOxUyd4mEI296B8l95sEIjK4gxXRT5NSwTn/3bPHpNX953clRGNd7BpxCXKsAY+Bvwbax5fZbqrJ08SD7UQXQqDScqX8RdwW7UGCjTzRrujcIwpgJsK4Y7yQYFWFe245s4nver8qKjQKIoqy9dIApfqhU3hSYzDTAGY338j7D25/o+mjzvP/8O5FVqzwAh9QZM6yrxgtoCpT6yoHHKRiW2d8zXnjrGkW2IWSDrr9R5KMfGZd3vnWlfPPMpDxw7+tkNL8AxlEPe2b29i5AkhbZL82ejf/zDR8B7UOlUomiOlKirCmF4higlGGzf9tk87gcdvgAHkNbyNFHwZQA2xOosL+NABqyBtlPLuQcyA4Y9kQ85gBKCyPnhNdcjN9hjapVx5reACRPXt9umICJ4FZy/bVROXi/VXLTbSkZcXrwwVkh+UKBuW8O5y08HsurYNYBfhsqSUwXxyatzL5rLI//JJ+T6Zxj5oSgNSZv21vknO/OkmOOLkkcJmUFL8sgZ7tEKCHZAQBM+OkEYGfNxLZursBxt5Jf3Aj4Z5es5PF+8psfAT8CfgSmKgJ+AWSqIum/jx+BV3gE1Phz+01Wy403OmwYt2eDhfmgosQnuK4zAXH6zEdUwlhcEhXkZTh7lTH/VPkaEpL7H7RALr0xLvu8o4D0RI7kcV4ySQzuVMqqrgc1TfY236Dq58XQhk0lKWjAvFAZgCAIfJdDaDSSket+npTD390nt/8qRToP/eL6AKg4UqLEMoi/SLNmORRL8CBxbczXqXZUMZi0QdDVOVzWyhQxmOHDyOyo4bxVqskHPyxy0x8sede7C3hpWmyeV4A0ymNqnpSu9rkgWNtBOJHzNhm0yZk8N7tG/+cbNgKNRJSOL0WZV0CVqixRQDXK8I4RdINr+GSEkUFLtpGYJdF07wOWXHZJTXbfyZXTP1mU+58gOUoSqiAD1CyGjN+MSse0p8IUUbSvw5QimWKRSdXkrlsLkAxTXnsHkjvdEkOexNM/VhSamhsyVjT/R9JVmxuIyd33VORvfwwh5wTKk+/VjFNway2sPgskhFRqyUEGqIJ0xiYbi+z6BlWnaj0B6TKezPXzXkG0y++/x5KHH4QdhT9OkfGlsW8kjgzKnpOoovC1QGrijzzDcO5hUL7jsviJjHz/vAFR1Y5AxGOWBExCyJPPipBkVARgAH+dOuyZQhZGD0Pw7HMWyvcuWSDbbUNC2EbzWj+HMS4UY6e7GfER9bQwk3xQNtlCGRCwghSdrMWjFpsa0Gtb+iiHeLqLJ3eh/UZFWsjITnOz1f9jIhGtxTB9lu0dyAbx6FW6yxQZvGqZGZtG1snA5z0k91Q1z/tJJa005hgNExqN1ZPSEcr8QGajWkHe0ISUMTwDUAkJTcJULBkeelSOOiouHzmNMmGtKN09SDiWWi9gTlV8n+t91N+nDvhApe+O+aBIDwhbLd64IPqDUyAvVmddv+cfUXVKM6AGbzIiNWuIGS9GAUT7rze2qU1RGPf6jpG3m4ICXiZdkl13177KfGEKchSOtICs6PtXwOk0YmRJawBrdNx6MmQFG7AN2vhXXDbAXN/O9zsNu05rXw7F34ClRQ2NWfP9IWUzxn3MA0hQBFFcQBX/gN12D8j2r0aC0ryPshef3sMbjMZWx48WNbTIouAcXSd1DjRStyq/yfqIGI/87lcwHBU8odNkjTUbBqRerymCtdhSsc1NAhpID3JYRY9dFJ2PEt8CKeHb99Aj8+XMr4zK/ns/Jh86fq0sWcqPk0gaMZ7t0iugA7YY35n+cl3/YhT7tB8Gma9iKkuJD12NMVaDiZ/gv945j8t5PwjIty9UNuJymFJBSeFDk2Lr7IBYKOSy7HXxFcHwvFrVQiXMKVh+AYG62KTV2D+WC8hlJdqkGBgA8GbJvQ92yHFHLpGzv4a/WZ0PAUxUMbK0ac5fPeylo5Lp6JTiaPP+ZzNnBkMxyTN9lrk2ZXzWHM6QFP523q4k513ci/F7UHpj+EwiH5cdHkPGiznFzVAUmn6T9GeG7ykwkZc3qHCmCMaTcvf9SVnUNiqrVjaLuP9zPwJ+BPwITC4CzWfYyb2P/1t+BPwIvIIjMDBky7YLC/LIUpgUFoc1RatNJFl0UzMTki3P+njUVLesZs7ql2FLT9qVz365S86/PC3bbMSxaQxWRqmCPJYmNLk3NXPlJfrrxfLipk/cIWmsUh6KQFK9WtGNaGypFElwnvUZS044pAD6LUNKbwxUPqaOcQohpdXEbwTkWvMEmR4mNZfqacKCciLBZjkwWtCFjQXRmS+PoUOfQne+LBdeHZdvfBd0fDvJOEyTK5XVkuYgaIFGryGJYNcp0JBcUT1zPbTW7JmPwG36AF72v8Dz5pSnz8szIUd6CbdR9dZQbwwbz48KLKFAlJ+Bflw1DIvhlpx844u2nPpBS1YPgt1H/wybD543B6JaSqJ4LCTU36KSlVy2IB2pvOy884jste+AvPvQMdlrn5rssF2dZB9SbgW+ciQWQEKn6d4hjEy1Gfl+p9OMKU1kuPR9tRC/4SquSaD/07WryH202lQXWU9KTkVNybMgN/Xzi/LOg3T+mQLIGIWVIAkZG+YB50ukMkR++8uYMZRWTfIGS6pRfNKEd5BvBkkqqXbzirUPSGdPREbKHfKVz1Rl2YCyZSYaB/Kai5cF/hDxRAYdaQqg2VE+a5X09ublzXuG5fePJ+WET4DcS+WkMMpDqnfxmRSQTPJ6+hF8ep9BjOJd402EEXovSYR5mjOlCGb6ZGutTrae0EsfCiVrl6tMjup6s54ogpik1nS3Z6shpFKK0tZOX/Oek07jPGvP30qvfQpN4htdiQS1so5Uy9BhcOVzJErV30KLg6ZRMKIvq8ROWfUvzEXNhO1/Fw81DyJ9c/qMI186q0MOOSwkJdC4Fkmamd7iSQrL+GY4JLm22Sov7zk20yiHkXhr/eor7B+WPobbzyqYYEh0GiMnUyBg3p+EBGerV+AV8LQPWTKELdHYmP5VGSCsKVNQAOmeXZF5s2HUOaD+G13V0b0WnzsTumerAWzy+ghzeRWJKEvphRS74sj0uIGM/O1vjvz9P4ANQGxHKYrrnKFruzZNcmqxXYuvzZuyLRTMQH/B40DrSuoRdvgxoNrxqnm2+atR1Nd1rNWmn9UAaGh/0QKwstBUBiuGvOQjyyy5+5+wkIVEMCtjgEJIHG89xzALW18/8tCW1AstHIQhDUs0hG9OKMq6gUSdg/dZgD1MuM3Fm6tLrr2+KF88fbkMDGnxsgAYodW7918/7RFgWOl4CSEbqGteFCBYAkBamLOV45kqwopH8gqp2BNPcuSGuxbJ3vsAiCuvZu+Lpxwm6jGY/pGQFjxYW+t5KYEu0GOjNQkJVx23WDkC3hg27L0aHosWTJK6u4l883Nj8uHDwvLAQ3jhIGNcwP8DdxzDOHYwc09k1Pto/S0IwzoeY+/LUCmUi/TzJL5aXeIUKXoirZqOl+S0L6dg/LfLlgsK0hMH4MZZNKBSjYnWx1ez63shP2/kC8zeib1xPl+XaLoKcCghmy9cI3f/fTLz3gv5ZP81fgT8CLySIvAK2GK+kh6nf69+BF78CPz7vrzsuElO1o4gYQDrox4ckOL4KrEwiHvuZrJCL/7FPuMTw5j1qsFxAN3xTRbh9/G9gpz+OfRi0eiv57MUFzoMYqZikpMYdJLos6BDiwUzxGqOAHJsNragJmOcpgqyhu12XP59/6Zy3HtWyXe+M8q/keACTZlsj/A5eDaAPkpkuiSVQCLLZBuaNJXM4VRrY9oeAPHbjsdIKmKRGixLsZaVDPrPhxxelZt+34WMzgioonF24/h8RLNII81nUx6j+EGxA2kiJX0oUFCTHuofoQh1v83sCNRBmWuy9UkPAJW24oClfsPaKjGSGKCSh4HP//xakRMPaJNjMfK+8QYYByl8Oni9om3tCmblvCgTIwFTGZFwvU922SEh3/3BGvnRjUW59s6gXPPLiFz5U0t+emOI/hSTX/45KR/6KIXPbQZhmKzGd6ZG8oIDXxvJ1wiSTyoHA9NJ8zSaxI4gyfO7O0PyyH/p5yodZfwjWm0UJrg3h+RRNOJi9Iy8F314tz1t6e1EgqvFpkUMU4ck4WTyxhxhf32bK8Oj6pHTMAD2DmTm4KY3OtH0OnoXdEvOmSdf/mRMbvgZWswgC/Ww6tTVB4Ukj0PiF73pkvqAMACZjuS1uyfk9LNny+U3ibRtMiKDIxyY8RNIdQQkWx1CxoHiAgbnI0PTj+AzbhLIm2nhtO4UMCoWZLA0mWU8d6egeTDgfD4kD/xHVwz+w4RU87JaUJjupsXHRnFfx6D6xOjYUwSxIq6NjIupNUzIy0yc3T3GxtS0pxiWHttEZbnyOc+jypNo08/Bm4a+WSraSDlq4UiNVafuGl7onZiiDVNUgsRvGDNmBPjkq+eHZKed1DCZjPsMbxaSIxaFJSTbaVk5/mRLNpmvCd0sidfWGW4uZu1DSMH//Q/6/irxZwyVeM7MsVNQgGgWXpckuPFCoN8ODpQlO6o6azr4KO5NwedvvAlG55ok14Kp1naMMCLJSh1X1ssfgGHD+tC5U5+nTVY1RjLTthNy7Y8BxMg8QCrKxoW1pZpjOqeGiRcMw5oyANdZa57rOVqKbNA6hrJFSKxWkGbbZG5d9twXlqKyOicY2huKDKZMDsPmoek8qf1XGSc6HerXr+4QWbEGWVmQ+cpu0T4QNN42Oje1XoGIxcuMTea6PDJgBYBBsDoSFKEjNd6/yF4HTxQtKCZS7RIPbir/+SdrOOzWmgtQwaHq7reXdASy0NY8Zi7wMM54RVjwdQAClLgMSzkAGCeFOXknZ64K4JOddhiQq29agOdjt7QBVrM5Q1UBBikHuj2T5DxI37RAEeEZOSmPIiTegsyXichsCjFz+Tv9MDxCQaQfqeJ2+ekvIoDgBuWWm3pZuttlqLZUxoqqxdXGQGie6A9yXnQojEKwkra2FNN0HJYe80MJZrY7i7mjCpN4XA45uiY3/DEjO79uMdsSCiD08aeQONP5iNefB4iy/0604xuoxd+2MWI2R3Z//aj86lcv/7VhOp+K/9l+BF4JEZj+E9ArIcr+PfoReBlGwOEgccdvs/KO11vSj4m3KrJX8AMQPAYCwQybLE/a5X+/Zk4w2tIqm9Mnu79tWK66aY4cemRURgeXSAopgo4I6FQ2lmq/a2O6G8lAfU6iU15fJZUCOs2Y1TVrmhJTc3VbUfmBuXL1lTE5ZO+1cuudc2UMVHyyHVy8Fh+KGZOsgndPkQIEL8j8oEEtNWkg2uqKHEK3yuWAi3WHjJVXkAy+R7befql8nWTSORfEZfP5UPqLbPczJTb+4xzyujlcY4jOCkAu1aCU4kmSdxSDEFEyh4MwxRO/zewIuAqFn2iKrvTQm55ZbX8fhzerQy670pVD3l6WD+GN8Yc/8ztkpsMU8RRZBTkEBn5ZMmmQzBRDgpUqutidcvk1vfL7+2ryvqM3l7e9aZYs6gKNnbekBCPKopPN63Bklx3D8h38Q876xhx5z+ExmT+bwme+nwMXkjB6XcwFFrBePXwaxSYk39b0WXIrhRhF30VjU7D9IPloUahTTxJ4WXwWesrwVzbaOCBvfnvrEGzFyBnZIs066nAk+fTwgzX511+JG4ja2oQrsCcZ8pSRrBYT87mSDA3Pkc+eOigXXVCSVGc715fgIF4g4Ye2NImXKPJ7gZBKOVEcoXDZ0dYlwytmy4Vnjsk+O6+W128aQSJvUD76wX65+TaOt2k8fhLIao2IdMyafgaE8QhAtiZoiA7MLbBBtto67XlOTFIicL0jDBRwQBHPvPs9f0cahb9p3k/nrSCMvOlu66oc6bhzNKPP9aknk+bwNA6aKFEvmYZk0br9ZOquX4sd+mHq24o4WBEpJi7FBlnvNW+slUkAlfiZtqnwcGj1+qsUSm0YipX6YmRFkNGj+Dp3Vk6+dl5YtqH4N+ObGsvr1BAiSTNmyVZb5uWYj6DHjnSgSVK32vBZKpMYv+tm1/N1oXleL4Zi1+q7N3299hH1kahSax0dJplWYX0xwOFGZa/pW6z3FzbdIk0/hfGhbAMmEQcWahCJRi10Ou7LP8nlwCIkPWr2fV7BrCoP3Sdy1y0UKPDucqjyeqbwyqTwxqzHotC1xis0r6+pdJqtcoTIW1pO0hSbDjwqJrPb+VzkpnTOaiRy10Vem7+bz22tqZm5zktqhq7TU5i9h8pulXm0w0NFufE69ceqSQh5TjVL158BUKcPwLIkNq02/ZxUPC9bbJmVnbZh39KJjCeskDBm1h0YYis+JFhLkOgGnR9YKXM3KQBwUrCGJ5vkt5d2BBLJmFc0NOcZ/s6ZxvjawRQOqx/GGMxbTa5zJkpnWKHx28kE6/KRU6Ly8zsWymv2XC6ZtkeQqgJ4Ap5GZQ0hZAEgg/U6ie1rJF2haAwIDg8OTfUr0EiQdgxUtEjRz0Tuyqo1c+QjR+OB9cU+ZtWNJZrpkCw6qY7x7Vl/wyoIhQJY2MhZ6Wits6+MJjFRz7Cm2lXOc22STqeZW4qyYNFauewXC+R972e+dSjAhNc0e/sX+ef/myuoAEKs4jmvtfZiHqWCSAnJ3TZ5914VOedbw4ZR6zc/An4E/Ai8kAhMYgp/IW/rv8aPgB+Bl3MENMnyr38skYP2zJAuZzMI4lFT5wZuBoJN6gmj0j7T2+hgQj788fnyvat7ZMcdOPigvz8rsRl8Yj2JQXXm3kog2Gqhce5zFX/HH8HtBS0/W3eeTW8vUGe3HByTvj6Rz5xUkP87bkxWr+2VSBumuBRZiuMUUUA01+wB49sRoKgSxTwhBSKOo27T9xc8D3RDH8Y0PQL9uVBFOstaLvsclpJLr99R3vuhR0HXjhgjzRjvG7Db2RR3GBS6i/yCGkTWHPRtnUGe1hh3O26S00anufn+u/n1+b+xQSPQSGIq0lLRXg00+vh4QZYtWyEH7SHy5U+F5a//iGBuDu4tPkZfXoqck6LMgvSZOt43aWSsMrLnXgn56V1Rufo3FXnnuwZJDFAQoSPoOSzAaS8VToKKQxLASnCAYutA/j0/8oTst19IvnPRLDnx4+0ydz50J34X8j0sEOSaJpDvjlM2xrmaVPnjXTBOeHGEhH+rzWMrkQwiUShumsTvCMlBinkkWt60Z3MJgWafrwcsWxNTHHzj5JtC6NqMF2vy4L/Qkabkq3FvJIr0Xr2EIQketJ/z+aIcf1ifXHh+WmbPobAxwtikiKIJPpfBZVWT/F7WyH1o5roC0nd02JWBlSFZ/URcVjyakqWrg/L3v3bK1T+cJUeD2n3jFmvk8gvRkkYyofxkcrvZXWy4nzvGx4WimGE5wGhhzlIJLHOUnZREy/qvTYvAJvHHf0sWg8hUfwWVdNPE3RQghFuNjGdM7LF+9Pk30Ka2oplV057/jJrPul3dZBynlv2o8Wlch87dyooyJagJJ+En5wn6piZa9flMCsHaaoCavD4QqQKaGEa6YxOCtAwpPdiQJKt2eZ3IJ79AR5rhzYFBaQWVjUFBsq0X5HhWTjg1KT09c0iwTQLA0OT+1ITXtity7z/yoJe1wKZFbk3EKZp+wxdAtJ825P2KBU2yMW9N9OWJbt/SE5ozh6K6KhVqspniKc73zI8TbKkZIHHX0s1N4sU6ZtW/rQYzw5tLbfnznx6VVX1x2MbKHGaWYy1T03vVCNNilPHzYIVNqKFHs6ZzMLI9KlOoIU6Rvd3nYNZmZZ7AgvCKKk+9yboG6FNhgh6GSdyYF/VTGp+Vx7i5v39Q7v6r55skyFOpPpcqgamHmN73VJweTjptGC+/DrnzPxm58W9R+eW/yvL7BzJy8U/imMAPyx77rZGNNumXzbYsy1vfVZCvfn9baevAcJlCsVtBz9FvL+kIqE+OsqTL+LW5+NFpf1RptzoMiDr9P5HRza0WIDmHURAMKrOtNgojaVxe++asXHHj9nLMhxdJd4fuWNnvKbEToI2NEoBNEa1Zq+bqMHeRRcR3pI7vSAYwnMoTB/H26YzNRuq4DkMYli+Sld/+UlBOOnylPPxwjuvKARaC+tessfFSj8ko96X7TvUEMeyqMAAjwH1VwHHK9IyF2iSA1FdnW0m+/oN2+doF85FtbH1/3OzyWv15PNDB+QMWIudcNVarUKwsABiMUaz64ie75BfX/9kvgrQaZP/1fgReqRFgw+M3PwJ+BPwIPK8IfOUcMnUc9z0hkun8Gnctq+pGIo5rBajKoO9kBWzzRarHzURdN5kukvldhboC2k/8G8kgNxYYdklDutf9+N/u8ieqbrUMdrw47tpunjiU3UqlRI6yeUgKbtYt83ulXJb/W+aiJeu6RV5Xr7qV0qD+1P31X1z33fvWEToYc6MhrqeTeCUQGk6NN41dIMw9hbgXc285vvp4j343ERzn/bifxAD3NORm2tSmueR2RVe6X/48ZRpuo+IubX4D/m9MawRIaLgkGv7nGvT7JDrcaq0AuQeeB18Y67oYk5P/pbPavIZ/u9Wi6XvZ/Cg9LeeO0INv+I3j7vvuGkchvujr6/sKhfvdhQv/5V53lX5G0XUKI/xltTuWXU3/GW0eGy5ndHjMLVfWuo477N5864D76lcvYawV3HgnfT1YdONx+m3kCTfQvpR+vNKd1fZf99//0P75F3OPzxWD5h+uv6GB0YHqDVaNJQlet1gsu8gAucn2LNei4+wxNxp23EhY8dMr3BDzgB4Xm81d0RTzSpj3CDB/6NhjzkiFht3Dj33C7efzCv39bmkAwQxCVXJG3JLb5967rOKecqrrdoT1GdTdUJCjt6VzZJU/bW+uYs6Cq9X084OM82ScOMZcN8LcodcQSd3r7rH/oHvelXymu8pdsZr+oF3ILrnZoRG3WBjDkqXiFugPG7qZ6Nv8f8V27XzJrVQH3H894LqIi2D7svrJvve/cdbYN4+/znvhVNaNBHLuvEzeXbq27padvGtXzDQ97a1YGnWLTP0a/1J1rZut2u5pp+fcKP3eSqxlfuaZhR/hXkcYCwPuz36hl/2EW2SZsPMrml4/RU0zRp5tjtAXj9vjbk3ngRJTQeG//O4qd7Qy7h555KCbpK+HggU+G1xopt8Nci3qHvHtC4bdfGUl6xTPq8AIMnHkDVi4kK3j2xXqEDVuSceUPmHv/hrDDPADz7ngFsvcxBQ2vUf9asx9et9f+VqNtNVyFVjz+ktowE216d+Lbhvjqtn4lSjPwVLele1ecEGBu2GFz+k90Ycmbq2lW9Bg8K66V6gRo2x1kOdbde/4peu2yX1uZ4ZnEGb/YY0wBzKG21in2/W6q24iqev5+vdOgWS/mbPSVt29/kbmm6qOt4JbZZpuPJqWrr/Jix36BrMp+5iqe/z7qm4b81A4pH3KdkMh7qnJ9QeJvc5/MFbMM6NkzuuZH3gffY+fX/u4W6Lrleplt1wbo5vV3FJRFzr+NyUPaENGp/X3LldYRbjXSqnqFisj7jB7x20XaWyY99o1Xi3urUN5N5mpuL1d9D3WjiMPI95c9mD+v27VzrpOtcRcyrhnAwwL4skb0jFYresk21qrVxlkumUpMrbrw26Z+8u6g+wscu5B+01i/Da5f2tifwNiyQ3ENF51N2bW+GH3S+f/1cwnrXy1dvf+q1/qEShxhsqy2fjxj133VVuUWT/H3Hgy78Y62BNGBt0M81vKKrnJUNZNRGpmjxlP1Nx4irOZND/fwQAxc6IVHnMT7EkT/HubrXPuWd8fZyepc2/NLZeYfXOstbVRnSjMUq3LccHsQNffbJ3AdX1yOEuwL9azhC5ZQwMF98H7l7rz28tuZ/syrqGfNcpxA+w1Q/GyG2OtokzE971zBJAes2f19q2MNb6XSbc+flue3zgDf/DDw25BJzW/+RHwI+BH4HlEoHUI5iu1cuTftx+BV2gEPvD+VXL2GRkkXUanPQIWBqRqAK0IV+a9ievRP72/ZyujSEiUkd9R7dWQtKnPN5IA8+eG5ZpfO/K63XaQhYvCMCgUpauoysZ7TG5qtOy0lErLJZbide5GmDEDEw+PSb4A0ijWLZf9oCIfO+l3cvutjyE/1YaucEkKI30gXqFhI0HVrFkRUECK1oeVofTtRALmidUmVZU6wswx5vZIBGPk7HhJdnpNVi7/ZZd8/POgUkGKlnLtzd7e//k0R+C5ZGgaRqThYAL0ZlGcYD+MoT5011ViDgQa4LMyUjZZo/EwLsGkK//4R1I+coQtx7wjL7feXEReDTZGk5ZKzpL9D9lZ3nYAqQOVIompg3MbkljQ5rUvN2n1wIC0d+KHYfVKdqRT3rxHj1x49SI56IghKY0MYOxYA52WwqhxU7pwOx4Y8+mrvfK3P6oLwdbN3r7pz9UM+Klx7/26Ik5D6H7r1xvezD0gLReNzjNyQIqCtSIpkHyM16fB8p/9oyoqJQTaLwDrJRRMg8YldVnPyAP/cmFlFCTcxf31IKnBUPvPvzvk9E+IHPG2FXLRuaslaxC92p6aj/Ra9dnqnGXxns2ahQRUCaRhoYwZOCC4RLxHqvk2jNiXyBdPu18+//F50jGX0uf/Z+88AOSq6v3/m963b3qB0DsiTUVEAUVREbE/sWPHzrOgomIFFX1/K3ZFEBsiKKBgAwVRitJbID3ZvtPrnf/neyYLEWEmZBI34D2+fQnZ3Zk75557yu/b+GyavTKDhGJiexCG9UeqUKeX7/r71LdajGRZY0PfjUYSjAezoTnYmtT7u359OTd59Qjl4pxNZot25RVkpyBJmpxibIdmX6ImpnIkhmkgj2U4guEMbO07b+OZpNzo1el/2WugzEsmudfYJS1A1EDUMVaKWCiGOzMwNYZnlEUP7kyNpbgCqRUFE8PCLryI9x2kf+J21+0VWOUa4lh/cBnNKnY3TpHSYOxWsVtbZOPTI3iay06J32/wF9SPFKsJClY+Db8sS8WGLBax2IBFq+Gs+91gIGr8JmKoG7di23QunPn7K18XthNeqD5rWE8fHiT1DNaNJcugoCw1OzNwt+LlPeRLeTBsPQ9lEuutYhbE0PcIl95tf7O3vWdnm8AOMJnOsv9gXqXfqrWiVaamyUlqWLHQWcEBjsnv4F3P8/3jbxecF3q+QJhzBh/6auff7/bzS2klxVWtFrH1G6ZgUrdUCAqxbpm6dGotBVSraaDNKEr0N0K+Y07K5Vrrnm/cdykPRN5ij/EWY18qT7MG+8IoGVZ/vMxsZHSDY6nXSrJG7K4lYEoXi1VbP16xTLJgzzh2J7L5ZPs0SEYTnRxBvcfeV/NW0IVdYVWFmrsZHGG+QLbcZZsJbg/AdJftUDSBhSHPyt13xe3GG1Z3+eoqn2J5Gad2S3ZZhP4LRrF3BSc98ZUDdvzxh3T9+v4L/Jf3QK3ParmoveDlZudeEbP/eQWq+VLCapPsBQNDlvXuZu1ljuMAWSSfrcL8XK+GUbVxPotPd+w8WYZaBI8nMiXRqWCvXLO7bmvYBd8r28ffO2UlcjTLrHnIPNhjQCup8bBGa5abLvL3zudHzdVSoeqZm1F0adubySRtaGjAfnpV2HZZOoQebIBweB7REk4OdfL7yHPTbBBh/xHh3BxlExFl8xslpC5ELgerkmWxeJ3t1j9csm98xbNnPvU29smzfTX++/s94PfAo6kHNq/K92j6RP61+j3g98BW7IFNMgbYqz2H4t453+qzHAHH+WLvVnyfLXspFYjUWhs9HZjZjFKJULFH4dCgDBR0CGeHAxolkG56qmTPOjpoP/l91J705LwtWKzKHXUVDqC1OpvKjbYSLU//9tekAlTYxq0vudSqeMk28eUuRwg255oKvObb31CxD7xzrS2/Yz82t7vYaFYWEkpKwfIqV7UIPOlOTeGgziEA+6possomexSrnJoDdKKJtIXZ9IUbY/bWN4fs/Evm2NFH8ZrYafVnCDmPk9vgt+26B1rj7N8H2sy/NymYNRUmDhE06MXxKya0HluLZjSLxH3UopkBu+qPi+zVJxTtuCPusJ+fn7cGgEMo3IPvcH8rmLvN1zQihEJlHF/jOmAKxU58N0rZAKBh0UL4jHdqTa5JaYrlasniFFoz8ZLtv/uEnX76EnvLmxA5JSYJZcTnH3suwx4mguWNZpRbkPnnS92PTz33rui4idWPQlbl3y1rrBNeyvmUIGHZdnnYG6gGFyWI0iiob1YOtV4XLlzQ5EtPCDG/T6nT7rwlY+d8uWofPTVl73xLyp5/tNmLnzVlZ32+brffPUCu7QAAKEUlWdVsMh+5wHl5FdBm5q52fVyrC5KVwZEOnhxIseKKRZbyjO9ik2sX2de/ZPaGlwKQwE0sKni5gnd6CFshQsOD/wmLLFlSad4NygixZa3UP2y2z+P4p1rn+a3T+ApyD8Oy7mM+xcTFLr8YDQ73gShvlxkw2w2DImwmctSiGYcUD0fAq6/HrsgFVNcACADoouF+5vqYzQW73mFH1XsB02JTfK9z/zzU/DDzPOuz17FPy+VyAGTYM5a55/ico3OyVfcCGnE/nAtZhEIqlpTOYga7xb/8wbP77gE3Hc7gxT8GD3+StW+MQuk6nv8ShdEYQEjRCsW7+bPR+qJQE8FmLkTujVuQnAF65/lhS+7PzHyoP+czlj7+uSHb93F3WmOqD0CHuYQCZwk0pqrFb5abF1QYuOz9AORkTYV9VxUAZMHCvJ307qQd9RQAKoplTTzae/olgihYGLC6kJ+mnzvPf7JbCTGfQTe2y8kAuv5vniUzDXY1DLTQTL7Ltu0E9EdW5OPddw/hvfxPuT+aizbHInPTjKoW0kEmBfNwg3ErW6Z0hmfb2TD967Pcms5n//netj2rV2+B1JQ0mT8Sds43pmyqgM+9trUbg8+7uYbSdJ51OYVJKpl2c8ftsKexNgJG9Md4sJgfajApZNdHzDpvVyGfqsIawnqDfilk+pnumrPl4/80XzfYK9SxWQ0y7i//hdnyNQCaXbZAlNfDgi7MM9KgeOzVRm1gYMJe/Nq8LVvklze67F7/16tYVfXmWSfX2MIFWfvs1xJ26ieDNrc3x5yOXWNmZ1z7mmSETGI7lbJMWsQbAYoQY0IwQTo0VG5Mcy1Q2GUvMj/WeFqv/+uAnfultL3wmNU2wtzrse5O1dbIbBQyQ4RckpqlQp0JJgE2Tto9tkgUD8ynyn0cINfvcXvl7NzL4vbCE9hfQgqKKFQEwD1INonHvkF2dFXl4wDsVCst+70QRJegy6BiDzbLbTIL0YQz9TXXLLB9li63iYltTwqY5Y/sv73fA34PbKUe8HcIW6kj/Zfxe+Cx2QOtKSILmeWAJeP2pyuWYLDPv1GYCkU3w4N4G3dKnc2a/M5bvsgtUncr2JGCMX/G0/hyF1GIUECu4gP7yldk7es/adheu1CcjVK4gEFWrec4+E070ISSpWPMtIpMD33xmxagwmQoEDtAIVpCZl6DMMd/3BOiIF22c74HYFHYmY3xgGPi6kCfSCQskyIgHs5N3VF3O7TqQoKSKaCExq1AIVkFrnifDq5ly03VbNmS1Xb2D4bs01+O2uAQzD0SJDPhOZw402xaV3R6df/721EPPFjJoEtrwPgKBMnS4LBT5p43wuMofzzLoQK4/oZ+e+WLC/b6V6y0C3+eghm9O4X3ftRBqAEieB4D6HVqYnL94Xer7Ja7y5buBbhj/MSSFEApKCQ2I0NcgIwKrnHAOS94LwXUaUp1vbbTwpqd9YU59rZTlsLcXsmztwGl0hJrwKaTMiGZolhLOOWmxc5O1/pQ39+0QPzg/lNh7Yinmi0F5FT2ZIhDXY0Ad4/QdAdjBDajgEpOTzCksFgOprDhOQNS0Ca/h8945y19dvY34vb1r1XtosurtnYU5UVYFP9eDo5RCuPKrxADuvU1IzjRXFUj70c5Sp1aEDZ/LAbzDqZ0BSBsmlDICgHbYcZDOjVgWdj5F10QtVNezwE1OGyNGHk+jJl4mgM6Ae0PNaY6vecj+X4CVmArLJbDMUXNUqVqyUjJDj9KIUPdH0aFWWH5xr1LMS6TBKEnbN2GiKUH5Xm9GRlJj+TDbMHPOkUEIJXFNzC799sF59VtdISgewriyoAISJmB2WKxVLcnPhme5aAULWJQcv+3sHtmxrz+jJHYOzQctjgPayjDOkbx/Zq/aL1GjQNTs6E5Q0UWxnsdEDIEy/u+exN2/g+F6wHMgFqGyJmIxIBl0hmee0gNhJIbBdB0eo5+i9/Vl14D4B3QSaGyGleNxuYoALagU/mVmc/YYF1euniNffUHSywdg2wQG3Sh43XAHot0Vqht2btv/m8prDkUoAij3CwKyfEY+UgwcwOAkfPm5eyjZwVt0fwyBWWKXCVyGwCs6+U8ewDQsM1owUCCeUMACAAniqJzz2bfwF0pSf0RUx5O5zlkM97mYX+kNUbRtIC3rF0r8gblNCayjduZji+twrqyK5zyTbsrgEGMXVx/ibnf2weo7PZrDyhAdO+xbHFF+cd6q5Kr0kAZFkl6dgeqiMsvzQFQzFdNlD12Z4Vgx/5p9gOMss4B1M1flLCFi3iiA2ucKtorjdDvQ9wTAXEoTUOoKMKE0BOu3qgCMvPVbdMc6CnfhGfD80LMixCn8nG78Pwipd7uMzbCzEUVqZIEqpU4jzDXHvPcsO39uHHG2cT988imc+Yj+Xu3n9///Ud3D8SjnA9LHuvOAoQXEOlYX9/x3ob98KKMPftIgGxcDEsFrbUD7Jcz7MvX8rzdaokUJLfyZigkpRKt9wJqpNlHhCwW9yzFmhxh7Z4uBu3Sy0P2nCPW2K/IzcsMohhNoQJnmFddduRUx/m/tTdrZdOJcDND8NNdcedknpvFc4t29k8h7P1v0HrZu6bJ+atXyPHjd+WKEJTbgNYg5nDtXUXiiUSZoCR5nO3G+T/exz6F/hoZXWa7DN1td9+5hRur2f4s/vv7PeD3wH+0B3wA5D/a3f6b+T3w6OuBDevM9lyw0u5dS/VGAgMx8xS4thUYat32Bo7h92/qWsCHQkNrFCBLrvgjub8Hy61JYfaTZ0Ts89/otV6k8ipRBGpprECwikH+n0qm2HiqoKLDd+vQ/1AM8QcXHKrTCYsProV9DWM+1m8/PL/HXnDktP3pjyHst7Cs6qOoXIBlx0YzBmCk8L1KWfY0BNcpiLJD04YzEYtyKKYajfVLMghrdyppyei4Hf2cun3/okUc+PQ5KbixmU7EVNwtUXAuoJqe3+nl/e9vRz0wY+O26RgLx1FmgD6OTUxRTGUIUIy//qa6ffT9FXvxUUH78Y8DNjIyj1BslBvNUefWS8INVmwwa9Odx1eQ31t7zxL76XdV1A/BNFNxCxa4mOSucNqhBQHdKPSrYBqiYBOg2OWV6wgCUDiFJuyUj5qd9Y1hO+GEmPXF1zPux+2lr0jYq96OnD98lXvxh7MB25ziXuuQ1jrgqc0Al/pTz/FirJgOfUKcwnDe2fbUmRcULivPO1nXdGqyInFcd6c2KANCUDSK5wAgKCRRpRrNwT9TRZYCk8WxDwiv5SJW8aEmed5F4iWIEhVPnfRMXaPYc67ABzggK6FOTR+rJpspwBe8F7j/9GsM5ncwjxXOBPNL1EqBaVfQftMrRixL0GU9Mk3QtZjpLQu0TRVAnd7vkX5fNjbiGDpbHMAQ6SBkn3Tok8Vt3goMQQqh1doExXts37gH99xn9vvfAELxHMzYqzzSa96aPx9soCyUGo/Q0dHpHvv+17PcIykjVcjkNgFG1ioUgCmcHHs8VhIq9KIoQisFYNi5gPBg9daDrz1INaSBGmB8HLVHAIsi+vxXF2SthiqhidpDCzUxqU7xhJaGZ1rPedrO/cGoXXMDqiwKB1MovsbGYrBcUQ+xYOoZkYKome9xQbElCAZFiqjVOq/pwBAFcauQvfUBkE2Lk/qsDc0l1QHbb6+6ffMngxQ5zXpisrXjWdosCdfWvNv//lpNT0UuTcwiYeTp4Qhqs3msvykKvQ074HF1+9x3QjaQHMEWhWdEoGCj34p5LI+Y2zs1rwbwClHCmegxnV9ysWeX/Ya9A2G6XqM1v2/L59uJ1RjHq+FSlHJJ5nSs+/jSXsT53nVsLcWQcBqNmVZBTqAIQGkqBACifc2/KkBmAJCAG7+P7aZiopYPesIu/FENSx3AduxmmqyrQS34XbZYknuFhWYswbgM72LrRzRbY5OXQItRHUGFWbAs3jEl1gsybLi3BEU7pReA3laYv5leWCdZI7DRkSguFJpjV/3es+uua1iqpzNDvtPH9whF9gCgo0y2IRR1czOL7KSTe21uOm4BgBG/+T3QTQ94nL+iUQBCNpPkadkAqvsIT8a+j8vbty6M2BvfHbBUagPzPesv251EoscS6UWOnCaVRaem6TAESAiywXzeUl57qGk9rOk8FCHRyHxbfs8Ce9Vz63bmmewlAQ3rfL8WW2P5yZYCs938vynJZoYcqH0nEYLsQVnrCwDQPD8R9pcf/EQdIl3QhjNhyIEozSEZCJCJxDh3pjgjQ1pyCr6NxB0pm2e9JdnzTLH15vzOTEbK1C725H0LdsN1s35l/gX4PeD3wHbeAz4Asp3fIP/y/B6YzR646Zam7bXj7TZVRPkBIU1nCkliowmKJ8XNKJBu44sPYjkhVqEO1vqSb7Qn6xdZR1GMrZUatmSoYmefZ3byezhmUtjNwJatVVQ4FcNOUyCHM0qzMrSqUyAiN3GjPc2/HqAeqiAb7c1aFjZ+rpS0Mz9u9s5Xhe2+FT10Dex2WDPFIj7HeKoHwzUY4dgLuGIm8XKSI2/G7JvooUA1iUVJCQuNaL+pDtqPNPk1r+6xH/w0Yfvuu84GMnHyVTMcXuVHXnbqkCDqFirM27j3/ZffFj0ww7SqYeI/mgU06JuyDDkbt9w8z055S58d+8S6ffErVVszGcVqJUnxQkXLPkulhxkDjH+qhGGyCaKbAbAF8ROuVPvte1/L2T9vjVgs1WvTpQ2wPxmjdU4WHVoc9riA0Hyeg1xkLoe3NHMEVleplOXWo/Tg919wQsq+fm7dVub6bYPXb1/4XsV22pksnOxOXYEfujTJ+x9cNN1UoRXjEHn00+PWh1WGVFeaE1yWMtkqpEl2+njOtEXgg6x/3EGV3IEaSq9mKEtpmdeiQBkmNyUWpxBa7YUluMB6YztwnB2yClYmDikW45k5SazmljUXdgMAKyFHo27fWnYxYtA2KWJJaQPICbAVT/PeqHyKRUAX5pUSoMtPftBnb3hhzsZzCTJBMFOILrj/cNzpfbb0+6RrblRiYOskmz5QH8q8ttNuZrvuzKDossUpnKmv1KrMy0VKAL+9CGNDFG7R2GZUGLp8/06/Ho5SQHB3eaH94nyze+7KWL5CITyaBITi3wECCae3/fes2BMP53Pwb8rckJ2aYqA6tU29uzcFClsAH4XlstQBjA3udcB2spUr5gAQ8Z4USQQMyuA/HGLccg0h/l6H0h8mV+bWuxt2+kf+ZiNTKArJpsoMxawYWmsj+TuAz/H/T2KnJhuPyKDFo+QFYKsn26sZT/EWmLcZC1inD9jm+3qPZIpibWPQ8viNH/OcrJ3yIbYdrIURSAuG4mi2GzntXAJFa4rVDYgWzqyKfUWUHKVIow+SxbQd9YysfeL/9VhvHE/3PIVa9iwNPNZreK13aiH2NprjQvjMU6O2acCo/3c6z3dpmMIvgNVGe8NOr7Ol368zzegu332b9KsDFANbz2JNfb8ZBfoZwEyAr1pLBYeFFvNppgcrlz5Z2m20VZP61gEl6kXljGzpVT96fi/G/AaWB4mhxy7AvjLNHo+4J0ADFBOaQLpslQLSbS9vuULdfvf7vL3rrcvtl782Wz+dtnjvYTxfeYq2JaYJCq5a2wDbtObI4kaZGt027cdFPJC6hGmHNTFiP/4+RA2emRJKxm5bg4wEwUeyu4xwzfsfaPa4/RlDtZjFG90rWLq9Pv/3H909EGR9twCqW0gB2o/XvDGsRUPWAxCSSt1jn/qs2ee+sMB2XkyeFo9L3EtDHoij9ATkRunXsUESCpEBEgZ01Dm06WFdiapBatomJBdlU0o7lyun7SP/m7GTXtawu9cw1smXTPV3nv/dNfO1af5Haw6uuyy1RFp5eMoqg7xCJtUrX523r/+0Yrvt1LQM+65KHcvl8npULUWn0msp+PiiD2QNO9styDk7FCtCBmI7nOyBADJlE6hXjj78XvstRBm/+T3g94DfAw/XA6GP0Pzu8XvA7wG/BzbtATH/rr6qaU978gaL9EbwJabQCeu2HpjA35S/U/SPw2auOy/w2Wsz8QmS6Orv8pYW4zDMoaunN2377DJp30OufOTTYL4WKlhUcGDy+II9Wg+yyQQnkZWHvuqAEw78gOEopnbLg/rhP5+KD+OcL0dG0vb+t1bta1/mYI/KQ3tDD6udJgDEQH8vzEn+zqEyQoEwpMNgOAI7OwggIgZ6e5a+bLJ65nCIDOPzX8jb4/eu2xn/r99OfnfMMiEscaYEtFS5ZnmFy08b9i9KkEoFFjJh7OHNCFqevbvnv/Om2RXqjZaCqZVr4dQ/PUm75R+D9rWz4vbpD5Xtst/CEiOwOEnhKAAra2KkzuFJoB0HNPy75Rkv/wwPxVOjgTdbk8JlmxYDDJSTUL4Ay4uxe9jRSOUDqIewxnAWd6Jttms8S3XGdoBCDlmr/A5gYhjVymSeMOx+DlejhHJTxJaknmdJQoowc0aAZycRx3aD/7VTgDzc9x64JB0cZ9QfM//6QK5KoBrEOiBkf7mybCvXAHKqJqKwd+ESHkHC1tf240U019GPYT5DOCRbOYqXlG+aVK2asO9jGWWb5ClGVowMbAvTH0GKonHUGv0wvEOEydepInqw7jSbhMSedtc7owRp370RbG48xoIygJpcd7WECz9fVZj5zieFQPZYUuHu8/iK2n23x+zuW+v2zBPSWGBRGKIotKnNWOf+fGTPZJPDdSsUO8G4lBc7agFySBIE7k6sydgf/9IJ5Glf5UxhzeRROcPgC3BNVoZYAU2ZPfFJWAstwVpoM0C+R/aJHtlPa7lpAGb/+U9h+/wnSjY+hd0aPvTp9HwCozU2mtYHiP2O98bsaU+lUM54FHBFhY61U3Yz7d/PWQc5C4oH1qGZucHZPlbQHPAcqQB4y00B+/bXmvariwnJjmJTESHAFb9wC+fdeA0KdNHLKMCa4sW990za9dfcx/2ba0t2jqKC7OVxxxYL0CPAWlLhWiuEuep/CkB1Y1drrDYHPMObXtMj67VH8NO8Xxn/OoXNT0yM25OO7rf194XsjjvW8UwJdOigcmMuClBUCtOPTz+2bo8/iOcXr/MoXudNT/aCj+BaHuJH6wAZWntb+wSeU4pGGpPqZ5fZA4g0MV6wQ57UYz3DfXb1H3OMjZQjQTSU7+Qg4odvUYXSJ1Dm8YJN9ifgaraW3N25AyHbbU/ygGDobsvnu0qNOhSr2nnfr9qNf8uAeTAmyDORdaIUfx1zylEiiaQiNZ4UIGx/nMJIYdjzF6TsjW9kLUDVFmTe0AhV3+mRUDFe9qJOcvwYbm6XGS7bj74fsfO+i1JCYccAYwGhBVIIkh3UXQM1Y2+cSmRYuxJ2+21Zu+KKFSiUC3bN38u2ZN589+9SGccUcIwCTOtNALmRQNqNS+sWX0ITICfIXFLlmVPg89VXhuzLZ2CVWOV6mqy/TkHVRaPvGF4Mqgi2Qxvsre9Jw85nsBVZjzWWsI/0m98DW9oDTYWTe1J5MjOxB5R6r4bSz4I5lM6LLBVZbXvtG4ZkM9dWr95gN9x6n7NBLEr1iR1bpxijls3fTN4kAAgkhSD7nJZcCiCkxHrVhJDAXBuNxO0fN5bslqujtmTHiA0uZD243zqwdXZ48P6u5ZDYsnR+gCikXDr9vN4ahaWAF6baKM9SuVK0nXep21Ofk7Q7/4HVLnvZ3NT0RgAFa7yNtpci8eisrD3wbLYmpIPB3gFnD1xnvxVJ9zCf3WvhdMK++42UHXFY0ObhSrsxKnQ2L9V/b78H/B7YznrAB0C2sxviX47fA9tDD1z6S5jbx9xq1dAyLHjYjCWR6svmpdbn7HVSFFiaML8pv87q5Yop2MrsUCGUP2FZ69Am8GNoKGi/vrpOkGrCpN6Nkp8Q4LDXpGhSAnwIRrH6CaTvV5DooB4GnJgBP3L5KQ6FrQLFg9UfM/999x0Je8dJN9lFv5mEnT2g0qhj7MRjsHMoDFdJQ88ksAYCiKjWYI3LQ1UFKG0+sTpwjiJtWmwwZ5XpPqsW43bc8zz7wrf67cmHTVlhahU2QxRaMz3Ot1lhdXWkzEGKtB6WByKXR7BV2KRuNqv3yX/zh+4BASAPPrjMFDj150c50H/1rBX28ws2UFztdfkcFWx1qrUxq3EIi3ja8GPpRoE8IbuLACHoNVkfMQCa8vZuD2A0KGQ2vZU2mJlr/7h2xI5+/rTtMA/QpEpgKYywEMW3tg0rE1ns6BgVoUhJ5YGCcNnikTQHpwA5FVTQSmQLBJJuLJamc7DK0xRYJKUHECGToF1RvlPB3gVw32/F06omt/pzo8cxdnN98zy78qqQXX8j5bQe2dDBYINlJ5sq9FRtP16Kz1TBgkk5IAIYBYA4ZRUHVCnIGrVxWP4Z2N5JO/CJNXvXx+r28a+E7SWvrdq+B43atddi2wNL1RXDnRezGHQba1vudNq+Ah5NMcdKRYCtWQi/c49sEaMvo8wvQVQsPckQPtSAWGL2832yKmFrB+3268btGS+dtCTzwQN98kD/bK3nUUK2OsBHiP6ZnCb/hcJmqYBFT2IaKK7PvntOp3dq//m9ugBd5uAIxbI6Htwo2yYnarb3bmXb63FZxpLG+Oy10ZF1lsaG7Auo/y67BPAjiOIPlWETe8Um/dLkHi2aF7ZP/T96I8kDoHpHEJuLEMGqgNTUHNs/Xg8CP1rZG0BwAE8CQNYuD9gdd99pV12zwj5/esjOPX/CEqEF1jcnaZPjGnOMt8Ya1rG5FCGrliF0uoSMM8M11ysLbNXyeXbtFQH73WXT9s8bJuy++7KMH4os14Xs1uujKIzu4HmRtUfC5dA42wze16kS5G+zjVuZrAvlCzl1JwWXJHPcoU8P2xWXFW3VCo3tDgjGNgZAvOA0IJZUQK0sHNm/ucwVp5DIs0ZHsPrBlo69xa6Px/oSwPnSX+j5DwEQ86wot6BNazSnYAGTJwSATGo6eWbMyVid/eOPZXvBKwvWP9Dan2y6hnSaMx/JLZPqJMQ+6XvfyNtdd4hUIUs+qUuxZ0mkAJM6vBpAsPKTPLfhEQBCD6FYU/6H1Iuvf512bQDoDgBpgUcPACCy2XpsAyBNJuxAeMo+8f6q3X1vL8phlC9JsisaA5AKRNDprsCoNSsitSN2NXKsDQb7WS/m2do1w3bDtWG79Dujdu9tWPMBcA4TS5NIYeGnoq/WR4g0Qe5Xd00WfNjBZslx4jk+97s5+/1lQxbtYV1lbAvA76qRjRekn+rlqA3N2WBnnj1o4Sr7DtZF9xxIbuc3vwe2sAcK5DYFIjln7WmoOwRoeBBRREaJJWG/5dkTVtdDxqjY00+Yz/oYs+uu5cxWJvcxAUmmg0lCgJ+XlaEHC8lZSrpAdCngtLSR9cbeMYHC34ugFOEZ1Vny9rum7G9X3sFansZisTU/PNz879YknTc32q3O2Fa1zsvs1gVCAmrEYqxhIeZlMk8CAVSfibA9/zUV+9tfMzZNbl+hABCPuttZIvJEhwXIO7vd2X2+MhAIpksQCUSEQCHtRVDfJoesPNnj9sM//m7Wli2N2d77bwR8tnAc+L/m94DfA4+9HoCIuY1T9B57feZ/Ir8HHtM98MWve/aON05bsgcZb7Z7GXw3nRWD4lLl5BYMFxwDtQr40qITyt4DmS7+pCUsucSQlsWMWPDEQdtJr2/ap7+unI32DPimjaIXwaOfDWKQwMhIAJsp1S+wDQhF8wRKx2GPEm4sf1Ze2wvBcsZ/ez2100suathbXvPABrC1Ifx3sKTd5x+iEGaoUrIUZauS8+KL7fJVSFsehOVZYn86vOh6e83bPHvDybvAKm/gH16msEkRlE2qdfh83fS9/7ude4A6JBvtAhYtYr1ToCpxOIiPUHRA/VCaRGU0BwZyAwCAwpXorxTx5L8bjMuLH1UQjHYdksRibIYmGYllsgQW4dFv9pnT8xyu1gGA7ULtqGyJwfWw3/uoPfVYMgETvsQBzLorIIi83KhM2IIFg7Zubc3ecFLQvnA2JYvqpAVyg+b1SvouBnprnDtSKoM8rIDnGflV526atZ8oTk1ZgqDdP11btSMOEWjBYZOMDKv0AYByMKRY0lWjyBlorrTTTqvZKe/ZAy/yEQ6Ki60K696kGGnebR9/56B96YsJgEmySMKw6VRRZpbiaOvY0DpQyp7IWRoxKhIc5KQQKBWlUGmf46P5sebAHMaYwtlhwmkCGRzqIYTZ7Nobyc/gMJ7GfqdcyHKwxcqQliPsPswBPSHF0FZu7nNstOZ58pPM/nHTcgq9ixnzfEayJJJ9acZxKzukk0t7AIBMQHsEi5Z6rQCQzeEWIHnP/VZja7in7beU/oblq4wW2Qs2m+QUYFshW51cIWe9FGmrCoyG0RylmKdhLBsorwlzPwJUDUioWgBJLiwpKGncmFZRXVR12O6MF7rV/YvsYWrVAs8eCqJ6wibGKtY/L2ZnfXalffDUArZje1i8v2nlMZ513qgnzcE8e7ed84t97ajjuJ/V1TBGlxKKzrhTMVJv1RFDQPHDsxgmZ+S661J25sdqdsfyLAUJbKG8W6w2vZfLQqlSlHaFd8ZBAFSqFSINOaCxgH9TnlUrzLz1zGqycSlY9+eYttYtjT/9r/Wna6HbbcmcPexJh1Xty99lzMbuwlt/iAJjPyD+evql+yDjtsMPJYBTawI8Frn/XniMOgc5Alck7J2vvc7uXfd4g1zOOs1nV2I3+wA2Ac4iKwArvBolj6cy35Lh9fb/vt1r//M/WEWyP6g3RlC5Le5aAdLp0WnwnGmcV8oTWI1J9Rm3b31znZ31mRp5NrtarAdAKotdGeotjc8y2V0CCkj94u6RY8Y8obGkApbwpiCqiGoFhV4ybjvskLTfXD2ONeYg9looAEtruMVDjGtIKlGAaArZUadWk+UWmQgA1QHmGVmfSMHh0WeVElkc2LmoSN3guQ2JffwvoFLJ1qw3O/LAHNYrcyzUN0kAb5xxzHxWJTtC+TJtGrCVI87ImtOUjUO2RATrrBqe+S96Vc3O/eYDBTy9zKZryqNhfel0/+uyY0VRGQ5wT+jfWmMDa8Qw0ztzoYqp8XvsJz/ZyV77kmkrIQcLZyCyTJAjADLaZGBrNm/buIdSa8STAJPMAXUIPsEYBVtICMnYPPYI9zLu5lm5yNOOvavmh2Z1iulNk14VsHQhY1PpXwXbA5u+416ctONf3GO77iZAinwvfjQKAKd1U2xvKauROXJJRbKB2CNEF/PZHPWItaxlaRXlH/SMEQ9NNNYc3muCOXvQiMKzw/Yat3tWDFh8qG65Cf4Bdn03LTEHNclIznqCQ/biV62FIFS1/MgcGxpMYlc07iz8/Ob3wDbrATFOAAHKlSl4KR5rUcou+WXBvnpmxa65BstAAs1zWNSG0gIgmcD1ELA3jPMYYT5pU6XuAN4PvD9gr36L2Q4LsVQECAhhhSvFo3gvAc6WyrmU1WsAC2ZZNdYBVB1YQs5fg1yySID9QZtWJl/sG2cM2RmfqNrqbB7brRZ4Xy1gdyriEx9fGGMZi03tN6KxNOd1JjbtRZz15uzWD4b6yTebrNrJbw7YWf+vpcz0m98Dfg/4PaAe8BUg/jjwe8DvAVd407HlM58xe887ruXQhP9nuZcCSpcFwi77VsxmVajkNy4moYJdFdQailKsIgujXIxgKZHg8A5YQWhbD17DH/1c2t53esqmN3h8r32FqVpOOH/zMECHpPocQR1T3Vn5UKFy9i5UHtymj6DxYHrCJvMZ+8SH1tpH3r+cn20VKLcURq5T4MlRuGs0yU3IUOjB0qTZwDYoUbbsdMSe9azl9sGP7W0vfsUCCmY5iuow2lMUIjCQ98QedJY6fputHqjBpo6Qo6G6YsVDqs44jcoMGGVRDaWAp2IEXr5xiu0uP4IE7jDpiGWKFSF02XUqDFWKJCHk7WvXpO07X2nYKW8aI9SaoEOFi1fnusJUT2/UcmMUxzho9M0hGJfxkkoNUMDq9pOXYX/1kDNTszRg4uiG++ygg4ds8Q4wwRoU3zifOVsXp6p4IHC8xSBrr97o9sq2xu+HFdRIYalMoeWayyO2YUMIYJeyIPY+cUAkssm7apov5vQn7P0fWWo7LNV/oQqh6BiiQFjEyiRcnmcHPS1mu+4dscth2VcAcGM9yjCIY2fFIRjrETHpZeHXKkJTnIVhr/kuivpMapV2LSjLNKnemMH1GiqCNylsqejfYPxcwjg65iUceqXQoZIvyzHwYuaNAj8vYG4zgii2oIdmeDUFkL3f/IKxmh7ic2HZk4H1Po29Dc9DNIbFg6y82rWNxfsoY1N2gLGQwkKDls2tZ86M2HOOIQvBSwASYLXiQPK65SfIocG6aaC/VfAXVt5iQqp/hEHS/8zvKkxr3WuiqGpJM7TUtJRJsqevUICMoKbLTwsR57hP/oGKyMWiUosbqCjMzv5KyU59J8XrOABP/yorTfC9QAoLNEqC3OB3/m+/HflcYPjeCafaSACMthjuFAyaKPU6BIFUwOpiKTIfqlF71+vutd/9OmVrRyhNFkIUNynyUYGoOvWfrp2HFcs7kjP4Elu1h9efsdfYCIg4YEMVy5YHhorsTWwwqFTSf4BSYcBNMISILD9QfNQBTvJkDS2/55922BFDtmyZFAisORTyK2XY5RszIbZgiGzWr9RrUy50O8gzEsUQvUFJOMweYACFy/x5C+znPyuwbq5DGTHKc8VcKUmC7jFFmEBkzCJ9vdwqCjVkZzzhCQF7whM13qvcY0rLqOdcJvc2bHXucziC+g1AbWxs1BWPDzp0mS1aOteW332rrbyP519ZGhTRxOuQpVUoxk0H0EvEe93zMXONQcZUkMHcQEEhMDDPGLjuioId/oyM9fUBdPI5pRAUyJGHuBJRyDqASBDmrvY2ArE13jX+BahoHMYB1jQ3aI1xlmpOTScATTaMCgCZQhWUtu+dTcG6HOc1+TlUdbJACTJh1TowgPXEYJrvimNU5uV/6MCdJs/YwYd79pxntJ7/TW28Nv3vbXhr/kMv3QKDg5pnAR+CEGg8QIoKGVuNIOrBCPlbZ4/ZtdegGhOoJKAIVrhyBsIAmbX71Y0Pfbma/6PMpeUyjBz6ORET4Ot8XbmfWPDUquSK9FklJyWYh82dniF5tPYAVAAOsAZovxsO99jkaK9d9buqXXz+BrvnTt23YTLmAPAi2DgCoJVRIVUBOaBsuHkwCDEoEl7NvwO+kiOQYF8TdqowrT2M22Af4zRrU9NFS6Zj9uNz6vaz89dYscFzB4FCOSd0QFf3QaBPGAVW0DbYez640PbYQ9laHsAHxV5U3sr68pvfA9uqB5qynWU9DKPsq7LfK2H5uve+C+1xB2QYg9P2x6sLlsEOtFwU8MD6mspBeJKamP1hFaU2hI1u2tVX/dPuvd1QH/fbnGHAv1wRkAKFykZWlVPVaQ/sMidFZGIt5dGW0s6rZzquf9lRlM1H1m3ZXhG7/s8NLHchA+KSUOVzS/WrrUCVPWeEtVn/Xud8ovB3fdUBhWZbwVdnXUv1TGHfOGl/+l3OXvYK9kSzW9Lo5nb7v+v3gN8DW7EHfABkK3am/1J+Dzxqe4CCyMlvHLczP1O2ntQuhBpTMOGwpkLH7DYxc1uBayqANXVAhN2GmQ7/hs85kn4FtHm1lM0bLtjnv5OwV72WDRiHsExajNj2B6ymbKPEsKSgW8JbvwYjvHWIExsTiykKQSVsJ2oNitgED98He+0tJ663i37C4TEqm6vU/eDHloAgTQ5qwWQZb282lWUK6aIFEt6YBtw54X+m7dOfXmQHHhyCrTrBhrVqPfE5jj2czxf5HRXeZ/v+zO7omO13D7vTRNZZORlF5Ug4Q6Gox353OZY4V6y1Fat6bHAeBYjmBoqL084aLUugbxiGsoq1NYoi47kMwEfe/veNWQp6FCImBihTkVdBATsax+qmSpaHk9/DVodh5nHgqBSLFFGU8dHXXRdQ/A0FWmzUAOqF0XEKIoADT38OhyPshjwpVPQ9Cm+bFqlaVjwq1HeksHd3fV3+dkCqMGUCYR8wMmL2pysrCK5kKUMhhyKeiGrdNOUg9GErdCJWLvOw2mrCOm+GZa2FPQxF1hSWUOHQlO2yX9B23jNtv/jp7djZiT0PQxZQVSHK8lV2igDGUgg6nSs+khsiWzPZ2rVtUlqouEhzodQORFHoep35q24b1vXY7y+u2zEvjFk/QE3Dm2IeQfkRpQgVVIbGtp0/BpdRUPvROIfhYSsUKazChnaKC+UfwV72Oq0vYca4lFKyztGhO0gRlkN8HuTvntsmbcGiki1Y0gdAqHwUDvcwINO9AA1J4tInGMPMrUEO/y4jygHa9Y1KCQF7GtOYt0nhxDOgL4ECKhiEIqwtgC4hxn8cFFCF5yZZSyHsMEIoTlatjtlvf12yt72BgFKAzTKM7hrf5+ZaEgZ+IrLBnvxUz077bJ/Nn8+z2hzjtQBGsH/TcxMgv8ljHQtRnG7XwthSlOrrKRZG7OOnFGE1DwNKwKCPZHlmsbahMMmn4yUkU1HBWiaMfDmARdlTCpkW1VzAh/7UH1pPW4BbhIJ5kMKFgPSmwrnZB9T52TrMTX0FwgOsrQLly/bSV86zZTvWLF8coazSJ0Mjnqtunp7Ov8uqvDFrpPVGVZCpErYdGdRLu+xLpgkX8Oc/3gIDfqlTcTZ4nsJYQgoME8BUA7gywsI9nrF99/LsiGeoMsNrKo9ItnzbGACpkW+hcZ8g2yFF2Lw85SPM+zvukrC99mvaBqyIctkR1FnME1KIAeQ19FxiSSJyh7P0dLdPFiktIkiAcSv/9TpI5gbWlxV3h+3Aw9I2OJhlD6NskRDPAPM4RW4F6qpcrTFdBxwSCNdkTEfwlHfAi7LIAEvrsl7idR1QOFMwY17xgpOobfrsZ+dpVPGMAO7XKYSH+Tk9NzVnbfXwTSojyYyargCn4htFQMaflsunPcuzI5/82AZApMaS2krzfAjQVL1VBczUvQiiFF1x71z7zEfustGJuYxZ1mHGdwCQyHjmIrEyRdX2+1fNbdpL1OuTjC3msmAPr8FzCfvaq6OAo8/n9KMkLq/g+SDwPNbPFKW9BWxxALJqgWdb+VK8TqUmVniCtXHQbrohaeedW7LLf16zNeviNn+HoA0vwL4yNkXhVvttVEooQxqMr3hMQDEKQ5RJDWyzwgBwsonM5z1C1qVOk+I1ZR96R9luX04eEWtjE5Cnaagkuw0qZw3V++29/1o79eNDrA0w06PT1HtTjGPGtMa43/we2EY9UGY/he7BzZsR5m/ZBQaxKJw/P8L638v4n7ab/xzl2UhZOsE8AKmiGR1zRDYLcobsUiCh5XzNPQP265/kbQFr836Pr9n4eBHLS55DMncaUnywyEn1WiHfoybF8cYQc6ZiTcltWyLFesX8vcPuEAiOTNlN12ftvnvr1kO2newRa5C+tJ3QGboKENr0iswxEcCfKAQJEUu6U7h0e9s8LDArJciRtaSNrJhrv/rVCnv5q/p8Z7xuO9b/fb8HHgM94AMgj4Gb6H8Evwe66QExD1/1snE75/tR6+/to4CL9zDWOgoYk2x2NluQDYwO/SoaiUHvDukccpr4wgfrZFyIeg9bbo991tg3fjZoR8NWCfKzEVmA1JElU5Bu10JYMjgPamcXrJByDvkt/IODniT6YtuOWrQvaH+9cthe9swGWQKwgYcAS2qwjzdmeGwJ+KHragKwhGMU77CniQRh19TiNrenYu/8UMQ+duYcm9cLm46CkzauyTiFUxhzhQKb2Mhky6+1Q4jzbN67/4r3xqqsCvuyIZsdirM12I3nfK9mXzqraOefP0q46aDddsuIHUgI7rwhsiCqCawpeqyM93uFw8LPLuy1D7ztHvvetygYTOPTj7VE1aYo6MHi5lBVLYm1CWuJSr3XvMsGhwlYjvFzZazaKJQ5YKSLJnZ8g4J4P3ZrRexXkraYXIBRO/TwAVu8IxZceNjLk1j2HWIE6zmZ8RvWv23vAIjC4UVkpnKHZZzZz75To1gtDis2SKK+dqtww39cdi5xgoIPO0qFJdk1wdBWEDiWTwGP/BDm0AqBx3vslbSDnswh7OcUo7CEakYp7jdQnzG/qcDplAmaf1yBU6x+nY47AUyuou2+FISt+9FUrsvGvJEIXugb1kbsr39o2FOeV7P+ngxF+AgFV4r5FObkCdCN1cxMuOamQ1CvN/PvUTzlJyZKdsVvYQhTaKvKcizcYumreO+spto0+VJT/XcH7AYAeIOJNp2C0U+IbrGSsLuuC9tuj4/ZDrtgDajsG0KpKbNas0QBAAJ0pQnjUgGggAPO8kmHdedfLbssrBtQaXioPlzYMEW7Jl8BV6hl3MsWKMf9Q/lUJc+pWB+zRjRnY9mUnXN21E49uWzTyoNBlZCaw3qQQ/8TZ00o1W3fPQP2lfMrtnieLI1kTUMEeYxwcV5TtmdS46g4GqAI37Zxj5wlI+vxD781ZSvHKPrHc5YaREVGITKM6kPgjPpH914WRrKKVIg5VXRAF4qTslRibMTwxFZhIsxnUxFaIECNcekBtqmg7nI9GHsRftZ9bcyUkc/FoiV5e94L+q1/LioGlJBpLJgashGjkL4tm5treAYKRYAsiroq5pSLeZ5dCABYfOz3hD5bd0+v/fWvrPUN7K2kEkUBFRVLlVwAhVREucZYPWwHHxSzpz9LGRZFQAiANNn5bOPmEsq4h3oeWypWwDDZIAHQ7LQ4aYcfH7HieNxu+xsmRCgwkqhAPVQ8DYrUejSkstDYbSnuWoZxYe5vmGdJCsIy883dd+Xt2qsYcwcO2lw53EGWCPBs1QDIQzD+ZVGisSYVjYrlUpJIBQPS7TKFlPcQgYghVZTmd2eFtvH9PPr7O183++u18ohnHSADRnsQ15z6rH0HiiDgZiepjPhAYiYHKO7HmQOe/ZK6HbK/3rMFojz4z218a/5DLy/Qg8InIECYz6xxUGMsRmN6vir24/N67EfnjHNnZSWneZMOxe4yBEhggE91VJjtGjtj93uBKPdFlmkVKSBilkSZFafQ+oVvbrAPfny+Pff5eNeQI7Xy7mnLFnl/lBFo8LBcnbmB/B4kAclBapCM6lhkxZhnR1ejnLzKs0svLNjtt6LeSWUIYO5FocxcHOD9eC2vqtca4PMAbPBvVS/LHhq1HmohBSyHsfv827Vx++InKlxtH0ANY1zATggQvEsAJE4/Wi1vb/9A3A47DMJAWYCbQH5ZHurs4nve/IcG+n/l21TDnA1xEMgXsDlEeZVik+lpr5Cdtt502g59cp/tunuY4PKgjbJ0prDPrLKnDidFepGdc3fdlkyi4GOCH53I2+U/jWObPGRPOCIOqD7JM5phj9DKhnOKPeZvqdO1p5KVYoi1oFNGoHlrmFPI0wDc6Z271o5+QdzWr51GUYE5I7lgNZ5zAema35yiEG+vcrEE+YYzRbwH8kZ3n6/r35ZdX5MaAHWECPPQ2JpB++Y377ATXzvEXq3rV/dfwO8BvwcexT3gAyCP4pvnX7rfA1vSA+4QSlFHbXSqaS85PmcXX5h2xZMShZoazFHPwz4i8UCBf0veZ2v8jphpsr1S6KYKgyk2VZLNi9EZ5XAepAj79OPG7evnzrW9doVlS6his6RDNcUhfOMtwM+3aXV8gsV+lA1WgOJJDeZsGduNOrZFDZj94QgWGvEB+/YX0vbalxZtCjanJZAaT2Wolwlk6VSgbN8LoUyAYiisdKxdquWyHbRP1b7w7bS99ET9HsWzSRWpsDbI4J/NgbVU0OcKUBQXg062Ze0Bnq1xD/zXaNMDqCWCym9wao1eW88h5zOn32t/umoYxhV+7FgcrbwrY5f8WMHFPbZsD8oOacC0q8ze8cpJ+/xZ47Zu1QLuJZkhHCaiHIxCFCcqZRWaKEyJdYtN1qFP8Oydp6bts19fYgeSZfH3q3M2gWVFtwf8EKxvuJ8IpSjQUJyIQM2dLACswGg/+vlpl1ES4fCk+UKAh5pjIavITTlDBcftuQUo8unwJjBhcH7QfnNhBQshDkPYSzk7vU4Ki04fDoVCsx4iOHrSjn95L8HGKsLTPxQ9w26O5cBLnScBeFmtj9vSnaLcvzn220tu5pA8H6UChaa4jGKkBMGah3uu4rtsFVp2NO0LOC3wZCO734EeLbWOK4TzJVZurMez1StqdvUVQXvqsynSAwRFY5MAN1hgoWLbtG0JGNLudzS+dtw5bb/+0QS2PMyl5B3Vq+Pck7nOMqEVqvnwLUTQfNMBbVIpKUAe8JfPHMNbOwzgODIRtRv+TEG1p2kHHEJBPpbHOhCwg0O+1wBg4lnSsFW/CvSSnZsAg1bWAWsIRTKxpR3oRDfKPUa4d6kixiQFi54GQCXjJck4x0rm17/M2OnvDtiPyejJsgY1UxPYey2wSj7Fa8GApnB9+KFR++qPYrZsB9QKvE7Ay+C1jV0MgGajQY4FFyTgoAHw0un5qZVzlmd9CLM+FEsZu+X6nE3lWZuKQ4w7ii0wxj0pNaQqwRopwJoRAPQJAqKGApPYPxFeLl43a0YSS6s4wIvqHjJDCqlfHAzC/wDNXEaAeAYbM7yV4+2FrkW5lLMXvbTXjjsOlQGWkukYAa+M7UBY+RbdAbCdHq9KRYV7FFtVAlq58Ah/j4VQn8DwbkBOSKCE2Wf/IbvuzzVbtSZhAyiBVJRvVFrWUkGuN8a14rZGMcqzw49Spgy2fyqO6jndxn4YDZ5hgU/yRS+UplzuDOVnsnAoOHNvEiiUDn9G2PY5KGrrlzftrntQHZG10DOIrVEF6AdFj9jFAjcF2mnsuAg0KZIgfgRR6dW9SUDGqF32y5ItWZyx3ffJcN8A0Sl8ZcuwXx14TpFcqg0Vy6U+M6wZYS8rq0qvxRTvSB9VaL1SiUiJpmllnOLX5z82bevXYYfI2lDBz145ELLMctBrB4umkANNWmuFowpTXFdwboJn5SUodffe5QEJ0WMRAJEKK8D9VAh8gP1iFZWSx9ogsKmE/eppH8zZ6vsIPJc/P+CH5kQPKx2BCdW6FJ7t96+syk7VFiE7rg6w5wg/7EmDjTE7+tikffKTcyxFrsjQvJo95/kJO+5/ErZ0Ryx5WKbuWw54j5IuCDglGy3d87osFGUPh/q7GcdKscxaxDjKZWMUPSN20Y+q9qffVBjLEesdStu8+YxX9jhea+Fx6iRngeUyiFAWkXHgRT0747Sm/elvWebtAUgikl2yD2JsNLq0wBLZacGCon3siwPWlwbMRp0kVlLIEae27dzUae7yv//Y74EyJIAAe5yoAGmeYoEfMZgXWqMKk7K7rdnue6GoBujecG/TrrtpEnU/az9zf0P5IQ422PJWYw9SBaQIY6kawJLuN78yW78iZE89NuNA1mpz1IGRVYhAsuDSfkzzfa3OppRrDwbbnx89SCahOC4IkO6iAKQ9qNYOewZ7WYhfN/1VNqGoDeMJ1impqaXyw5IOpZsB7tQBITts77b8g2/mbwbiLGxVFGGsWdUqhC42efncPPv2t+8m62iA/cKm/a8Vrbv7sZmX5f+Y3wN+D2wHPeCHoG8HN8G/BL8H/nM9sNEDnDccw+7m2GPH7ZZ/BDmMUexkkyAZPHQyywyQOTC9jsPUNg457fTBOZwFYFTLgiMMWzbCV4liCDG+tnh+wp797JC995Nx2PVYk8AArZPJoAKXJ2uAxEqKDUvbvkOdAlKDAmZUhTlY2BO51eQeNKwHlr64syPZPvvMKWZfO5uiSUK+6xt4vR5L9cqOCJVI1yHxeDRnKIwVVtiLX5ay08+ch7d5Hr/waWTMZn2JhU5aHICxE8FGY4YRriKILD+iHE79Nos9oD0zu/wKNmkx2LtT1A6OOeIW++vfdie0HOsJMCzxEGOBKgePe2zPvbE3Syft+mtHYeHPt4J8tGU1xaHBAyBpEW/zlAfqlgn32uKdc3bS2+MAYlGY73iGU0Cq1RbaD75l9oF3/90K5cd39eEVvFvFp9uUW9LoRcmAZBx7rfkoj759UZ8deaj8wVtv4QrJHPDEDG8VOSh+iGm+HbdGY9r5LU/znCYojr7/nRP2pS9wwyLDBCdzCESR01WLr7Ge5FxyJ5r2nfOi9qKXUHAsNTjkUnxhXlFNWVOqrILCFJRGp1djeZewa6+cb+96RcnuXHcPb0+ROjbkbDtU8BXjPUrBug4zX0Xedg0XEg7T8uvXUXPGT6GVzaIvz1kAjpF3gkVTPm27LSvaub8J2e7LyAuQrZ4HM5i2pcXHh1KAzFyvK9hKxULh+uyvZe0db8KKSJkbqGW8KkzgzZDNCZCr4TufQMmi3IoSRWQpKqIxbAwAR2R5VMEKKA3T7yWvjtopHw3YEmKZqti/xAjMjjV3dGdap6gRQKB1QVYzFA7UvzEKFyrW1bFL8vSMUqAWPCDWtu5EvqDnLmy33Ra0r51p9vMfwbOGJABebtNTjB+Y1wYDuvUbnh3z9Ip99YcpmzvE9yeYw7F+iUWkKpHFHIAIAcS6z/FomjWXzwUjtF1rNNZwcMdag/FUQNXyzf9Xtb9ccy/WRztZZm7R5g3AumRd6umLAL7xJ7ezpx9YAmAdtz0+67QLBBfIFgUAcTkogH41rDgECtZQHOq5JiqAvzOPMf5qFLkVrK5/j6RittvuZrvSjRksFxuonYIwyQulnPUPogrooODp6tnilwsE2adgucqmKcw+QOBgAwWB3N64fRRTISmgtPr7dXF7zUuW2+13z0WdkqJvSxR7KDLFAaUo3iSxW/vAR5t28nso5HOLlYXgVSkUi/W+DZuLJJGqQgokFZVRsTaw1gwDXkVRcjSwyMtXCGSHOTue67Evf369fftLFdswtoB1I2ll7FT0WIcBbATaVSqt4rH+LtVO31zCz8liyRfu4zNhj8h4PemNQzDimVVS6ynwSKHDWJcSBUAlwHwiy0PlmoUAw2TF5J4DVKi633nAtQRjVgVx/ffPf2P2pheNsI5hvYmlSgkyRpjnty7mvuYcp4B6+BbheVL2T5NnywEgKByltprfm7Pzr4zZk1DFdTP/bMNbt1Ve2mtOc7d6eZ4A8iDkFLGhCfFgBum/P//eABVXAUouNvKFKc7pPugZzDIeemFR49lohIi3aUmKmiXGVAC1hQcQ1te/yKY2kOcVuc2+8aN92YuICQ5YyPg3bFU9VBdhyBZZbDqv/uM6Quj77e9/XWPLV0ntvahlbcN9L5dk3SXi0TT/LhBG0JmG4gTwXcEGCEDqw9Ltuf+zwQ47cq4d/jT2OAQrc/WMR+aekDJGNPDN7rrP7NlPrthd6wEAo3P5PvtZviUVXBW7ru7aKjvp9YN21tchoPBCHoCzkOxYAqC5MbjNLe66u3b/tx/tPVBhP96AgJBgfma3BeEB9ZPgTMLAdRZtYHVZZrz3ZgaZgyP2iVPX2Oc+iV2cDeI70MfH727/HEmiSi0rB20DexesP3mGS+RDHXFI3T75tR47YH89texJAUKK+Yr1kVUWIaOsAgLaZP+bSM1tewtqsuTjGsMowopF1iKpCLnkqVKPfeWzI/bV/xe23CRKEGwmW2as5FcS+B6CsJHX1LGNCRIdx0980infmJb4rDHWsXH3K/PmzGE9nrY//SlpO+/cmoOkvhM45De/B/we+O/oAV8B8t9xn/1P6ffAxh5oFdTuvMvsda+6z668cqFFMxQJ8NKtEc6WTLdYG5U83NBEETboLLOoODOLzSUv7KY7dKvUNGH7HLDBnveKgJ1xJpkLI00b6sEKhAyGWgHOPP7gwVjBxqcpNsMUbtecRF+MdinpYUQGObCnogsooGQoUofs7a+v2QUX3md1iik12C4WgjETky0LTEl5KXc9ru6weX14xX9irr3vYxUb6p3EQqUXpk2/xQm/na5QyGPjpgKIM3FxHhXcH7kfUchSWK3fZq8Hctg9lChqKLNBxSBZSlzw47ItX461iFHAgIEfYHzVVPRqzrM1q9J2172Soy/EnociGEU9qhcclmpY9lQt0xvmV0YpXE1gW9Fj3/1Vyp78BDGYUSmVAemwQ+tNT8PiHLDfXrwKNcPCrj68K5JD+Q7KvkJscjzrwyrEo10X6/OoIwvO61vWQc5tjo8pkueMVUoQRtn23Fqh4hjRVCl8aiqAefybX8Dex4IMuRjzSZchBnQG9UKrF2ShZCgsSNWg8BNoKGTbo1TUwAeaoy8HxwAF50QSCzMUKYsWZrDtQwl0c9UmJkfk1GPJ5CDPtPKIGCuwY1X472SBJVbfDNjxr2xsHcOxWeF1NHeIud30KjY+GbNrfkMQ8+GwfgHYEhTONgU/tqYCxL0WhegybMN9Dum1O1DJ3HF7gYIc6ihYeS7HqUMGScu2ip9TLgLPSx3LHmWCCOCuycpMdlawG0Mwqm+7MWw/+4FnazfUbXhpguI9qirOvyL5CwRQIVigncKelbOi3BXliThKAABkVEonis5NVHXZXMwmxyis31aw09/v2QffErK/XF9xNlhSCVYonqsS0IeVUrW+2hb29NmrXhO0s74T5dmtWXaEYgPzutRHsml0wCaWTbIQClJQlIqqAiMx+iAFzoOfpSYWaVGezUCIQiZe+/scELEXvHQIC4eQnfgqs+NPSNmxx0XtqGeE7LDDg3bgQQHbey+z3XYx22WngC1dEucrZosXhGz+nABfQVswL8T4i9jiRWHbaYdxvsr8bMV237Vqe+3RsH329mz//QL2uP2DtsvOIdsBQCkexO6mUGFsp5wCUSqLOsx2un2btmYItRAsVY3tIPeoJhYnz0oE4EJgcJMMA2PO6iOfoGe4ZrfdPEZ/p1BxTlNcVdm/JWfZcceqnfj6tC3biQwY1k5xCQIKjef52JYNAQfvg/pI2SyyfQfAicAAdvZiPN6NwDj5XnNQRSVR/63GviRnTzkKWzw84u+7CRZ7r4pVFK4p6gq4c3ZH7FmkClFRukhWm2cwXMPkTHF/wigB/vznSZj6rCHDSRSzPAPkMiSorMdgVCjzpgkqG4B5r1eoArY36B/ZwmkNk9NoErBUbS1WJ2ecEbCbb2AmAfSo1WShghqnQQZMlDwTPUAdQtCD5DBI/aAcEInZQvwZ9iI2PNCwt7w/QUGu1f9bCsBuy3u3VV4bm0vlLIk4IIu6Mjc9SjFxw4a4nf25DXb1dUnWBLJfsLqMysaKPm1qXKLS4V/o3/YAQUJ7CwHNzogfdU4MULgYsL32mbb3fnTAegHYYhB6Iqi1xNJukkVg9H8PkqgddqjZCS9J2dOeNoTV6rBlNwRtzfoJnhvmJbLHIknlzgBU6xkC3Ijh7R9VhhH/lmUvMpYvMNYSdtlFZbv2asYO8/Pc+XHmP/bFzMkamwFAjvPODtrFv2KsANRWhbKifHPjV/NwR4vH9ndhXm/JTj0Du84lqNpRvsQAFZ3OCZRTfSJln9/8HthWPcDp0e0hapUqwCXrI2qIiAsDr0F2QJHKc5SKzOP7Wu9X2OHHmO3z+IV2960hwOb1kDdaBJQtbszJscwY432YOYZnk/wbKY/Xry/YL382YXvs1Gf9QyJxMJdgvyjFZgTFuuyeI5AiOlmQltl31ZDFxgSak63l1SaAcYYcqefIZ2heSNr46H3YYkEyIPssloCoUcyxRlQt3t/byjqZxSabQQ8rzDiko7Ay38hhC4RzzDsVmxhP2k9/vtKehN3vogUPrEGzeLn+W/s94PfAf7AHfADkP9jZ/lv5PbA99MCttxbs9a9Zbb//05ANLYzb1IjsP7DBwDe4WtKmBk/z3qZVc11uzrbGh+XAHKTA4WxQsBKB7GkLF9cd+PGeDyyyUGnS5gzL+h0mDkXbWA+FMjagRZitYWyiNodfI3/qZoDCCl8RLFMa9ZT96sdmH3z35Xbt33ehwDmEJRZWAKhECOlwdjUhGJxhDvYyoXq4tjnFxL13TtqZXxu0l72cz1nPWjUrn3YOvSp2iEEur2XeowyDUKxdxw+nwBqJysbHVdW2Ri/7r7GFPVAI3sN9CBHKSyZBEUUEANrlF2ds+b1Ix5FXB2EhihGJezYFXDbgurUUEopUmlQMjVFALVdXwiRXMX7Iytk6AYpmbz81ZB87Q8xv1CBYZTRysEKxS4mSE2N18j84eA3Nn2M/+1l391/XEOJ5CaogkUCJgvqjtx9fYQowt/6zZi9/xZiz5ZCCQOCHRyV3BgBRsSbYKUVxC/t1a/2aCnAqnsbJPlDr56Dz83MSWCdhK5Ni3sMzvavGQbLujQJg1G18Xc2Oe3HEFszB3iQLG4/XzwbXuiBWjMUocmJV0BjmsEqGS2Od7bgHB+DGMlux0rOJDQWKQn0w3XVgVMGqZUfSCQDxVLx0+Q8ChluB9QKl5PmseaJao4DMNTZUiKMPMhTbVqyt2Z9+MWJPOjpuixe2Pv8MiDLz90fSJ+3muYACwqsoMRg/+z2pzy7+Wdw2gAvG+7BmoHreqLTPkFCGcIBQ+Tr5HvUGSgsO7/ocYTHUBepQzE30AaXUV6KUA2yp9NpVV9bswh+vtdtvawIu38uzh+0XYLJUEBq7KopFeQ2XAaFw9IAUDwYQFcbKLIJNWt2+96Up+8ZZo3bmp4ft5pvoDVQc8QQWiY66DIsdNYUL+IRJOcia82Ge1fecxvrQmIRhCbMyLYRa4Ar9TvGgXEWhGFERUtZLKXcdVW/a+Ye3bbAUyxRXwuF1VsoNUMigmI6NVpTXEuuznk0A7kkKIXchGJioj/RnENZ9QAVrLomPB7AGaASg5vFBPfl1s7YEkCZ4KAqaBBo3AffdF/7kRkizVfWnbO9WoqwUxpAilBnUgNcp19eSVYEFowop2xY/4P6sYz1mTYYpLjWBijhNlJqykgqSkRAh9D7M2KoD0Oy1T78dcvQCu+2moE2s60EJQ+AylkBzh3vtKUf025veRf4SZIpijqwNwpnNY+xtYwDEuB8B1geNOafCkDoVMoeHGimKPQpp9m6pF5GhkidPoZy0nXaca4c9JWEHP6Vq19+QQHVKXhRjoJUNtNHyjuKu5m5ZJPZm0i4LRNk/HpafSdRSxWzUfveLIbvion/YirtgxFOYG5qrPCnmmQj+RwwKZROFWXdkbaUgaaeMkkKE9xkbrdmNN95sn/4Mzwah2JFYjmJd2ClnKuWVFM/mMKdwP7ietk3zrwAQl3+i90FXC/gyd7hhb3of+zNlnGzMANmSueeRzFOz87MU27AqE4ClkPMq9lIRmNr3LU/ZmafdY7naDg4mF5iLgAeFm/KBAHoBECJYOG10nXzYS1cNU7YuTQ0iiv7VImMbm7ijn54E3JiCgEGuHPN/ASVqkHknilVOA3WH5gDjPT3GzZwFI3bE07P2/JPitu8BSSsAXKxbFeA5ybCHJlydvBhZYArA4+ln3DF+ZOVGUTGIzU4JBdKdt5n95ucl+8OFZdvAdmYINdqSncxuv+sW+9S7B+2+CcKig5As6qjKA4Muj6jOHkhzczdt371T9r6PM48x19X4kAkRnuThx3MmUpNIAH7ze2Cb9QD+piLnhZUpRfC4wOkS9oY6syXIyAhIPSUb1o1kG1nl7rZXyvY7lCyNVUG77fbugiikOmUZwPWO50pkkNqA26Mr/6tWGGINuNGG58yzXfaOcj0lNxd7qJ49yAMhCBkGWaBdq27MjlIWVZC5PkyeBqmYbn8zwRrxxCMTqE+Ttuqepq1dw95MNovxjLO2kwWWLDVnszUB/+POyq8CAMXaw744gTqnXABejo/a1MRiQJDbCY9v2i7LZpnsOZsd5b+33wP/hT3gW2D9F950/yP/9/bAXXeaPeuIabt7XYDCTcbGcb+Z1RaR3oRiPoyRsAtiVdApagcYu/pOFesIeZRLwQ/93fbaOWsfOjNmz32eZ9ksiokeKprtWoWA6qACo514hDbN61IYKWAXUeyzXli1UDDZpGKFFc5zFM3Y1/6vamd8sGiF3ByOe500HhQSKDgKkKBUQPgxQIkC51y4tCrGbDRVF3PBc7DTULHUKuttKLPB9t2nxy6+fGEr2F0bR/7UVyugt/XVYnr6bXvtAY0OD1sQFY2KOcZw34id8fEe+/CHAO3C+OB0CDkIwor0KFrEqFTWCB/oDa63X1zVa/vtC+gAYzMC6LZpcVr90PKBb3099WlZ+/s1ePxSWA/GKWyUq5YagAENwV4ZIq1owi1vRxxB3gFWHf2M7WCRMazQdb0ktcNCI2+pTgXcLX/rrfKb8P05EI7gKkZAMs92MJMnd8Wz/30XBz/EXIF8y1v/Afsove2MhZT6utPzz0EqmaPo3ceB0+y0z03bu97Vi6MYYbDTJQr9eBQ9RNO90/sGQ/+w886dZx9/b8ZWbkhxkKUQilWNbJ7iSawS8rDFYV3rZ+sUIGMw31W3r2DxVMM6x2xZ236ScmdmLhE6Io/21nzTUvL87vr1tuOieTaMf3opO0ZOBLYhqBIUqVtsjGLDhr2CC0VWwdklCLj3k5JCtltR2Oxtm+xUCGOOxPGahzn428ti9uEPjxKqjF3T3AHLThCaw7yI9Ij5XRIjzXcujhuwDzWUSgkUqR3oxkm/XlcwhXJyFOyNpQEgiGub2GnpM+qZmSk6R2NF22HHiO2ya8gWLvJs0WIY6IP8Ctd/37opmxwBFLorYffeHrTVgFElQCWVMOIJ7LVYH+olXRuAOmxmzeUgBTzz6ouwnXTiNwEJj7MDD0XVgnd/ABViDDsj2UipIJ0gL8Nv27IHtDHQmFQhXgVdWQhRUs7LekTAEc8MgLMAXNk6OSsyiv+yQms9891a8HT32TrZwMme6pILyvb9r9Xsj38I2ySqmzDzARnnFL6RkFSx5KT4FqAArgwXFbQlN1LgrcarV1SeEMx/gKuhOSE76NCE7Xew2U57ebZ4WcDmoOxowPL1KNDVG4CT6xN2w9/Mfv+bKbvphiz7w8WtbnLPlwgXalKhtuZF9EDMkbLE0pPKc8NzGYoA2FP4qmn/A2gouWBUAAu3qoii9eC9Avbej6ftyOdlMYdqn3HRXe/O/m+jm0L/AXmF4nyUwmABgkEzk7QvfCFoH30P0wr2Od20FABTgz10VUobVIdWn+aeNO2qG+fY/vvI7oWJrk3T8xIkDKjK4iU7tAQZezVyP268bpVd/ed/2Fc+/2zbMJqzLOroBKqfSKKHe9iyyxN2EWYdY2hZXy/2n2QvyZpWe+Eac+F++yyx+1a0MpX0TLqxqdGzUZXhxn4HBZFA/DTrdAXmeYm1OpnotSLqQak5G8WEXfTzW+ygQ/a2OfNl3zvGM65ZIAzQBEkIdvq2tugrV0YdUBUCtNKdrKNqrKM6behz8dylAMlb+B5KK84edfaKQYDXSEgLED+/yfQzs1ObGRHqHqkVoyw6bv3T6/PfTeWESYzO/0NX1AL15fHjvjg3KG8GcFNnKSd/9Nus98CD5/mZ//7wh/LY2a5h7zfEc4OywuWWQZ4he7KMqjiY4Bzszr48O8pqQtHg8nXYj6iYX5PFaJs2BxLWxPSovfK1Gfvgp+M2PMR+qxBHlcJDBZGgQJZHEIBABCydFQRIBgEvIgAHOB66fX67tnrsXl6z1/5504C97+QN9oc/8sRh31eHtKipLVLUdQL+O7UXdEEtHRqTMMHqOpQLVZ3FloyNoeDP8JQG7ReXAByj0PGb3wN+D/x39IAPgPx33Gf/U/4X94AYkzoE33iD2VFPuJ3DwU7Yg7Axyq/lTMsBdxabAta8OpJ7QjvDWAh51SHseNjYiSFbWcUJay5kWxieFJQOOahg/++HadtrFxiKa5owW4rOHqRtYxdW43Cew2KoCbAii6+ABwuSkGdJgeu8dzhO4ChFg0IpbV/+LCHWn/gnnqlIhEO7sjlq//IhgI1GA0awNndkDTT5vdahTtRlwsuxnShVR2GBUogJ91PQJJAyWbG3vFPMNTkdyJe+VdBzBcaNbMiZAqkPgMzi4NyMtxbsZTCo2eNzbwG7eov2w3P67S2vm7CyJ0ujjQXah3ktBYxGYlP8MtYRZA2c+dWwPelJOH/PBVyAFexhh9EOAPnBhVE7+WXrIeJigQJDS9ZvHvYUMp7PYAuXy3Z3wOgfWGlf/u4CO/45sMewlFOgcDDdoCgyZn346Oq/t+dGhLWQoI0hB4AUyaxd8ce4nXi82STSeGdNf3/xfOYwufkASABGc9P5vPfg8tK0Zz9/xL7+gwXWR9GdeisP+EOfIGcC5cdHKJjju37VNWavfcl6vP/xfI/AuhXYQbFJ4ycUboUfOwXYxgOjrGwi2JhUy+3nvwcDIDqBtgAQfUYwoPA9AG472UH7yymI8GwAhghKlHx1LYWnNKCDso5aYOwMqDBzvwWAhARedGg1sSSZH6PRBNYpEfvz1WbfJlPppz8eYf5ewjzfWp8gUHJIVkgyYBvXqNwHV2h1xeqNKhX31xmQWH/fmOEycw83zp/324IpLJoKnUK7FaLd4DUFqGvUUiJ3f7qAZhV3YVC3QB5AMWdbRRGZAm45h4qDIpTCPvPkSTRt3A6BwfmsE4bsZccWbOdduQfc6wpZOq7IrvwQ1jLHPvbrT52GR1ff9yg2ujqqin4UVWQ35vKxKBoJPNA4aCkmXR3eBd2rYK+1Wf8dCnbHwO3q4jX2OuTgZCcpAIOhqQb25z+ZnfMts8t+VbcN44A7cZ6bZrKlzKOY9EBe0KZFsVZoed1VrFEHAE5ovDfwEZMqrhcJQZng8yoB2h6FqRBFY4+xq30PJi4AR/y8xDJ6FNlLOSsyPYGqYfE2FdjALRY/akUHrvJz6meoJB4B4JrLIkFIKiWK0bzIzjuttbd/MGmveBVh2BTVM6xbj+VGDzAbwDLCUjVEvlYJ79IsJIIXPmvCrvxjL9/tbv1MoBBVJpFAsGCMEHBAgec+u2bf+H7cBvsnefUOKm4NFTdHwZAGBBGgHcAzX0XXkfWMgaE8auiSnf+NoN1wDfY27DFUKA2iYhGQIfvYMhZtmjeFbyhDpJUls96G582xPPsPap8AJvw/N5e31h89ly4jSgE5bZoyyurNcWfDFbZ57j1k2RmO52zh0pRdcWHFdliGpSDLUKE0AvjMNWEpWkMBJwBkmzd9LNaNQEB3GqBRgKrmI0BWKFoAgawxnAtCqF8CKAJdjhpAE9pMfqzCNVKInmkzSqhNFFHligBEzVUi2Qj4YI3i7y54zjH99RkfKCR7gKKaEwNBspoAxQKGPN5v20UPPBQIUuVZ+Pn5Zqd/oGS3Lw9ZPI1alBwRWbMmIKKU5JOoM6WTgulLtqGcN8XZY173qh2e7wCWq5w3tYAcdeR8+8hnw7brnmud2tOqc1GdyYJX2U6QTTgTa/6ORVC0SEXF/4WY/9u1BmSQkbG6JfrD2IZG7fT/NfvON8kZYp2pBQFbZDXK/BQC8BOQ5+YC8kgcKB4edODobLYU9YdQsGApyC6lqVX21e8usZe8vENNYTYv2H9vvwf8HthqPeBbYG21rvRfyO+B7bMHFOz1hz+V7Lij1lqutMyKzSzF2QmkocOOVTybTcWJBl6pTXm8Y7VTxsdXkn7jYB4nZDWGSldhrcc+J2df/3Gf7bSYwxabqr4eVZxhyHSw8K/A0IrGemFOEyLKYS0SoIClwxg2IZTEHMO3xnvftypi73xN3b57NqzGPg5usGQ8NmyyWGnXYhRUdf7Qhk9hrREObDVAFePwH+G1K3i/xgmhDMBsVjjyvntE7bTPRu21b8X92NlNtCxZNgU/Nn2/zbHRms3799/+3nUOCgE8rVUQamBNEwjBfuUQfOFP8cCmwK6C9UPdw5kCbRBLlnr9bkZiw046ecDe+A6K0ogsgtixhTnENvHVfjAAsmmfL90nZDf+xWzFctmriFCFPUWNDTw2diF8u+Ut300rl8g8wArj2Ofzmjw28R6ezWAeOXkNq5VeVwzbnpuKDAEs7dQXyhAqoSIbXpy03/2mbKvunfEIf3ARZmPWzmZ8sJY9n6zp8BmOEQG5LmdHPTNqw8NVFwLbxMO93TOcpgCrGJV5O+RgZg/a5b9aDXtdTFvGFblDVRh6Uj2oaKncAFfsdfVNDrAeNkS66W3a/ZmOmxRaN8IJ7ndLlR771bkN2/+JIVu80yQgDt7+FFaSSYAPwJfAJhPsg8dhy1+9/fsrRJNpnUIZB3vCQOPYMOywY4gshpgL073mr2Hyjnh+sLkql6co3qQZx2KQczImsDctRYpyQqC8BygEyE4siKWUwYS/H2jW51fRaJPCkTpJBYeY89VHuRRmHABWe6EyjEeAG5iVyiVo8n2ViZq8vt5XNjVBLlje9HWIA03shwZ7uFaKV2VsFPbbPW+nfChlHzg9Y898OvYxw1wbz2mljsULc75UKQ2Y2MUCRTGAcKcY8du26wGq8A6gc1iZCpGyg1P4O6RWAGRZS+ke3D803M+rcNh6CoKojLbnFktOWwEli+pgy3Zp2jOPb/BltpQMlwQ2nKvvYk8jaxLxvZlvojEAHxcdQTE8OE0nTEG+ACSSjxlIBhpVxjVFNL4fJptoHKusIkXoKozxBoXjhmy21DfMayq21pVhhZwjStE1yiKnyDFn8CJUREVYCnaePNbCqD8AZBvKrqgz19LhkXjaJeqoZoe2yp73oqJ97KwhO/pZKB6Zl8M8c6HtvP+7HxsabwCoAFUq/kXiRbv8crKCPglA5NDp7jKoQmGK7A3WZubyBEW8QCVqH/p02B73OIa4gF9Z7rVpJWxjVVwXqFDHIq9a5Wbp3skuUeIcFG0HHhCyl722x558TBBSRt0m1xcJPlbIOLaxFE2T+P6HmN9ln6aculKpRQgqo8JokJUkoHxGMTSjQJxZE102Upvm9tO1tbx+mvWVoqqKsrLjam6wl580YC9+Hso81pcGRf8aYEMMkF3KhwYWfwK9N10Sur+X//4KZZQurc8mC0r+BzvfffHZg+w7wsp4coCFngnOBVj1CSGp0i8Vzi/ofwGbpKIRKNn6aorVv/Hx8rDCFLCpn/Ec+Cgkl/wjLL+q2JgFBXZQhDaFDbFeyfdLOVZoD/lvzh3b+wZtW9yUR8lr6hmoEqax237jduCT+20NAMjy29lJYjVZ54yqc29A+xXmV+UHhdn/RclyijDGg8gz6uQ3WaODgg7LyCp2lkGA5uV3BOy3v5qwHXabazvtzp5H62Nelpiyi4Osh4Jc6yZWCO5LxBtZWrVrdRCMvh6IRDzvaewVD31aHEOFiP3jzzyPtTLAyDwIlwSuk3tUR9msMRzjPCwSQlNfAndmsSkvVKrEEmfzaGiJXfDT+2x4fsAef2B74GcWL9l/a78H/B7YSj3gAyBbqSP9l/F7YHvtgV/9pmknPGMDzJIlFH7YpOM9rSKtQhabHBRms3lQzZQj4GG/QPw44ZoAD2ySJPMWo3MYOfCJJ9Xtc9/sseGeNVYpclBj3xeTB7g7eLdnIMt3vYrPvM4BUbyvg4Ech5OoO0Q1mmNWiffZH/8UtLefWMU7noM9hbFsDvZ1j4KpVVVpf4IQ09TEwgQoUWhxHRadh3+z6oIJAill35KGRVwvBOxpzxyzr5yTsiMOx0VVzG+K1ArBfTjwQ/fFB0Bmc3R2fu+arKEojgoA8RoUnWB3pgYDduFPCrZunQ6+D73Bn7mvCcZbrZjFmiRqH/8Sh5wgVhMEJ0PPYujB+HsYAOQBRj5F4v6g/fIcFE3YI1UpaIRiKQrY8MRQG2lsdtPi8aStvSdieysQeW+eIQpjhQI5IYTzipm2rQsM3Vy7e374n4LFg7D/PYCqOgBogqyT9esjduXv9AObFkBnivmbD4DIOk/FeRVSkyh4JicbhMuaHXw4xcMqDE8yhdo9xwGxrqMTlp9u2JLd6nboUwcIaR+1QnYOU5t8+sUaBSDlgCoPfRU0wtBdpTKQFULL+ufh278CIA8ww2f+pvpMniDpSy5Ya4ceNt+W7ggTHPuDAAWakJitFLYEoOurBXaobx74e6f7o9pXiOJogH6Xiq+UI5QXhd+iBU17whMI9d4vY2tX32333JvjSVlGHwIUq/hD4cdCGTzts85ep2XDJfYvBV7m1BiFXrF9nUqk1cEPcSnARgJSXIFcf9e6QjEJL8Sa/uTfPHf/tQbymVw+g6wLeR9XhFLv0x+o9PZ/XM3e8+GwffRMrHueqkLgNJZ365xyRYGaYlFGUflJWyL8vsk9i+GP7ytAOo2Q7r4v0w5ZULbAuda4dP/bOBw2FQbNjHk9Ryq8689Oz093V9f5t2dAxYf7M5dXAZXnJzzGn1j/AE4Mw7Y9+NCGPe8lFTvsaTxLO6616enlNrp+mqIToIJToTLeKWaHIwsZkRRCWUeUP6KgbKFFeg4c+1b1dxi/TYB4KTbEWK/zvQBAY5S9VVPgIyConpPWMyOgEcWjlItkmxQheDifd57pZELrAfuqsh4gfh+GcrN4jx15ZI+d+vG59vYPxG3nJeM8KgJTYO0DHLYu4LHbmlKZSZHAPrGAhVM4WbLT3lOy2+4gjBjgwNnbdNECZAQlYigbKZwH6fNddi3aBz4FOAbgr7HSCQCRgkPEoKCyWZhzw1LJEdheZ2Pb5Pfj/FsVtniNOXDJjhV7xrERO+a4jC1dxJ6af79vBYADgFqtPsbvod7zsDoDqIhQ5Kzrv1HH3t/cM9p6MGfY8J0AfIF6NXKVUpk5AAZS8fHLDJve3pX28bPm2YJBFf0B9gDdwoxBl7HErF2rahbQutlF527Gr4YELCpcHtsgp4rS86VpCAa/BFAe61QdNUqNInRdAD4EmQD7OouSDYP9TkgWiTxHTX6O2+f+dNJR7VcUsMR+MKAAe0DMoOyC2X95+AGLENGUKoQCeF1AE+uVnu8QFWw95rIfqpBLJtKE37aPHnios5xHfpxV5tmiJRvsGS8hLw3Lwhv+Arkoo/Mwcyz7vhpqPWVGtdRD7FeU9dSA/KIcH83PbZrmGCn7IoypBr8zQs7ZpT8bsZ45g7bL40uWYVyJMCVALRAa4fkhq4w9axPCXoP3UT5UuxaCWFIpaB7HTguyVCpTsycdkba+DHlq1zVsHS58qV4MdLGnsyTKrYgs9gLsnyD3YGvnfGhnsdXq9/EMLmBvyjPIGpiOz7WLf5HFgrtoT3myrwSZxVvjv7XfA9u8B3wLrG3exf4b+D3wn+yB+zXt7k2/9xPP3vSqW4nP2Fv7dKsGJgA9yBaA4es85OuzLZHOU6zNAM7I5gUJfR8e+OAHlfI6S7CJet9bQvaO0wYsGZ9gkwbQAOMqkWBzWBTrhM1bslNwmYc38bil05Lr42uPF3MAOXoiMQww4tkPLyHs/I3jtnZDmIDgfstz0GvaFJtMMhWSbDTzm9pJ/Pt9dMUU+rVWneSbRTaPGc4vbE7p4zCHx3yNwxt2OO/4QMZO/t+UZeIUGfLYE4k5SaUvKN+Xh2gzB0QfAPlPPjuP/L3KHP6V68J5lcIPPtW1Hgv3hu3VL19nP/6hirjD91sIzbAgVZ2bKXilsKJrFhr2xe8E7H9OvIsQ9MUcepT9ISY6Aeiw+NQ2HQf3ZzpoxFGwKsMAPPHoPvst4c+y6qk3FajNGORQ3jnDov1nTiYDHMrq9uQnNuz8K6Kw9TmMFTnAEMheqRBiCyNt+26Up7HoiEXTLoDWo5jgofj65z+G7PmHlG2kjuJgo6piU4uCBxdqHvYzEiQZDGbcaxAzQMBs1Q4+uGwXXJmmIIXHPQe+h1Lw3P98e/iMhHSPCULPw7pOJ+yaKzP2mhPW2sRYn0XTLeawvi+Gax0qeBRgVYq2IkGOD9jePPQVyqJLreW3rr//6/rgErKDdxJGvLfNG6rZ186LkisjOzeUc+KRph/wkN903M28W0sF8vBNc3oQdqpyl0QsDzb6yRrRVYxasn/CCoG5tmFVn53/fdaqr0/Znatk0cOEquuOTlrM40AulQxhnTWA6xpMWNlptewg9Fk4QLdB4eICOCSW0W8IQHE2SPqLPjdcYQpEeiv1sewQlb0i2COT6oHRGLDjjqvY0c+N2RHPYKmJAnCiIOKozPPe64LC5b8voEgMahXhWpciS0PyngDwHw4A3b6fmUfP1SlQfNPny1k1OfVPq3AzY7Uzk1/hvPQ3KcTONgDSqadrNqIyWIv5LTAdEFeB9o3GNAXPAoXRpY6jgTsegdNT9ofLJ+x3l3p209/7UKP1WRl7j9YakKDOCnuYlxCpV8Bkhf0HvefCcx125LARiCc8G2FlecjeCHWu2+BQWNW496SK2pjloAJ7D3LF6alWqHsL7ZOFHjk7i/pt6Q4Be+dbzZ7+XClSsgTOTlt/arFTiNQpmFMjp0A7uxasnfq/2+/rPmlPWIAA06SYeNNdRTvm8SjdohQFsbesFNvvLzu9fzA6TjFxiP3zFGtDwt5L9thpH8tAqhi3TIL5J9CBIa55UUA660AQW8XWnKqnRUZXIStMJcmiEtEoz3so1wg1NcCuxkuJ9eh3v4vbL8+btssubNjkFEAMY7JJcT8cTrGPZ9wAiMzsd2Y+ywNrkf6lvQIrCtO9ESRDKjbE66EF5COVSmvtec+u2g8v2sG8wtRGAEeKL50JlEkjwEGEp1YQ+rZsBQS3LMc8Lzwnej4oUMu+UmsCEifOW639kXpVuH6Wmu+K5WZ33mK2ZgV/4vLbKmy3vvT3GTGj+7OyzubOSdoSApqXoJyct8hs7nySXeZS+ub1w9gx6nXLnGUEusvCTECWABI9q7EA65Tftqse+Nd9ZnHjvoFnmHFeDWTt5+cutI+8q2xrNlStJzFoRUhNUtRp7ao1WlZrIfZ/bhvjQJA2LQFIhhK1UYZwxwaVkwVABerk2N32ro/ubO9/C/NEcr4TD+VzytYhQ4g9KNI+5nXPevvagwBegf1SitGG2sMTWUsOcJAMx0Z67C+Xx+zN7xgHnGcuYJEKpoouY6gyiS0eh/xefm+6MMtKi7gAoIKz3fYEsKI082DAhOK3c+072uc+CXlgBgPaaOG3XQ0m/2L8HvB7YIt7wAdAtrjr/F/0e2D77QFti7753QkOoDEOAzBlKRypWFkhQDBK8HK1iGVBnHBw5QXMYgtyiA7Lyx71RAApv/JKOBrYfnvX7GWv2NnedcqUrVw5bUuXzGu5JUOT0qYvGGMjSAEKmmLbqy9VJhxQEo/xWauoOkKTTu57z32DduF5np3xaWLRi2s41A+7onMV9mIQ+61Ef9YKI6pqtz9AhmBsRWDblcujFCmS1pckyI5Ly9U4GVH0G05W7dPf6LMXvJQNa5F7QDEhju9ouUQxjc+aTMIAe5g2w/Kfxdvjv3WHHgAGAAChRIVvujVyZM2ELNabtLO+MMIhBtZsaMAV5FzmwyZ05BnVj8pae+9l9pPLPVsyNI7qSHY/hHXzjVp4gsJ0y+P3wUDYzCFKBZRIqmaXXRqz455JAV3FMP43o0roFgAJuUM2DFCKHeddTMbFsQmd6ykAU+jgcwfxHt+uGxNhtT7OIXAQGxgV84A3Cyq+LbITn1Kwi/4iy6dW4eHBHs0PFE/bfEIYc+EoLEwyhuSj3oP0JoA92K//GrP9D8BDn/nq4SzM9H4NW2HV3KAlZS1G2Wlyum5x1DVXXZmwd/zPtN26ah3/TiBlZNgBARXk+gGpTZIcKgFr6zC+27V/AUD0gw/KypDiokhgtGFRQ0w47HKzM7EBfM4JOUtQEAs0+lrKk42HQJc34PyoW01By+1aDTuUSBTg2o3LcZcZU0eRV8sR9IkVVYDDdoWxVWtm7I5bzc79bsUuumAUhQ4MfebKQhHvfIq/Un2omKViT00MZQJlBTgHvIUPed/uV9XJvoc1QniHCkxiBNdRaomtLLsHgR7oOWRgBughm6EqKpyaPe3ZMdvnwJjN6QE8A2TRx683phxzPoaftTzWm94Iczj5Bu57smARC5nnkcKb7qysy+KRedv14/Fov7hSCRCAG6mvB+dn6bNpHNw//24yj86AeREhAttxa2IT50ynYJELnBBYJ/VXcGN4dDMKIM3g1nOhRaPOvxd5nMEaLDfdtCsuDtjddzXtzpurtuIes/FR2RQBzsFCr6FULWPJE6BILdscFY+VYNOaiQBOmM+arF/3i8ykihKt3YUtCxcBJKlTcEWhMjy/aDvvUbXd96vafo83e/yhfbbzsl5eddwVyhsoRXpS8x0IWiyVUYsAHipDSH5dj+Hmka0SBGQtlLA7otZ3Gh75Z55JcL0YEwHIEUKuumgBQFkpPyLYnfXEPfvVXwdsj11rFtG8h/q5Uwh6tUrh0lXdKZQKCNtoDTez9wwDPLsm4Jg5MyjFAyNEWRcCRLT/bQCuLb+TPcw5fJ0LiM04E4CS6g+gbGTu3Ag4PrAP0vqh6j5fHULQQ4SqByhOKs8nlkpbhZy1ePgm+84PHm8vRAGl+XhmrndqTwcmSPnCrsVJMrro3M34Vd29Os9RtU5uVwjFBTeZqHb6hDMWz8vq9Qmevbpd88eC/f3PNbv7johNTmB/JcWGoPx4KzPFWYGhjGr95YGW0TPJUJF9lrLGwpGCDc6J2g5LB23e/Iw966Vl22HnuO22hwARPbOjnC0gwLBmJSP9rqDbrvkEq824ydvoR/Q8FEvrGKfsbyBUyPFgojCCBXPT/nHTXHvd8WttxUqMQtlaxmzI0n2cKMsllzUWYdyEg0kUtR3mD5SDyoFB/8Fzkbd4tJffn7aBAWbmsaad/NZRe+GJ/XbIwSjIGWsF9p/RBJmcKEYqlQg1g/YARR1b0DBWzzpvtBaFvGXzWZeHmebse8klc+3D71th1/2Ti3foCIAlRMNgDRUz60J1I8FrG3Vx55eVUwO5jaUpyKC2wFmsGmebNPv4bK5kZ36uaCefPIhqeRtPJJ2v1P8Jvwf8HtjKPeADIFu5Q/2X83tgtntAW6JvnUemwGtXW6C0RDQiNs9VS8FqVdG9VFwNi2gH27BOh5n2Baxt/Vnk0e2k8/Jjx86E4wGewyV741sH7UQFZQYIeAaEKMGO7qMwKBuTOvYsYZhhYZhmZmys2jbJbPG5zuvAzRYvE7Q7YV599f/y9vX/m2LjNmiZTMLKtREOWQAYfWnLKXcEv/rowCqrTuzc4fUVSAelmWJcJDxMGa0H1QfM756Vtv8hYTvjMztTCAjjk6ogyJV8vmG3OaxReAhinyPPff8Qsq1H2bZ7fVyzWx7pjB3ZE5RgWnHytz9dnbX/OTpu03hkC4R4KADEFZYpmp783rp9+GMxyrAcUlCRxOILjXqX5ZtrrTcE3W9je6hx0sQSrgZb14sF7aXHZe3iX+qcgWpAgbXI2LuuAOAVH+WgVSOo+unPnLazvj5oyxZzSMejuHUo6ByCve16fzNeGWa+J4sOsi4iiaIrTORhjfakUvadzyfsTe99IFejJZJ44EC5WQCInn0YvtZgHtAcmxiAqYpd0nsi9v4zUZ55LQDr4ZQSnLEoaqACKaVRW7TCmb3GkMnZ6ZfYUp36yardcyfFldIQoMdiVGsUTSjghxUOK9kCmRltm/Mf/3cAbeZ3olRXcCOwfFHKN+ZT5tpecgM+8aWEHf+ijPVRRFNxOUIRytWrHFj0QCi6wtTbtUoO5iFgDVgZWQN5bBWmLAaQE28OUAzlWA4AEUKd44quTilS59Afs1/8sGx/vKRpN9xWhD3dtHxJkEISVUWSeZ9CVwDmJMXYYL0FMKo4vPGDUsgTe73FmCyXplHLkG2AJYoKd5gfUhAAKKSIm0pG8N4es50IMT/oiT223+OiNp+xnYY16X4auUitJACd4gBhtWFZlQRHML0bc6H3EVvkAqJdwU1iL9cXrpLl/qwBikRCnRnYmzGK/R95mB4QCKh+1xhVc2OB/g9uYn7fsk9rMdo3BUl038Qa354bERytTBNdpnz+nfpJ2UIUnNxUJXs4FBiw+GWJ07LJA5jeyKyXiR4EYsfGnxoPuayolfcGbC3M87Wrija2LmmjY1Vbs2bSxieAzrECwcyN1+TZpM8i5ObIsieEFWmE/IfeHqKoF/TakiUD5BwZe5wpG5qTsCU7xGwxYo608qu4pgbe9rI3zVVW2HDvfuw5RXTJUpBtuGysIMB+XO5ej/W6EtZUNeVTcA/vW5G0lxxjduvdo/StAkEAR7u0wCKcCEwfoBpl4ImvadhXvtXP3rVCNAuFvABFvcCcDsPbyQs1uNweRRZmekb0dwG4Ifblmk9bmTnsT1zYDioHlEj6ouZvlSAZHXHmdoq0q9cM2NfPMvvS5zYwPOeyz2UEbgw912t6G9VDM1kgshts18Kw4hseczxkouRAxooTeTviKWvs3B/vZoO9FGolv9h4hnGvz3Og6xWQ0wAYDHXIQOn22W/YSoAgZb2R2xVX/pvZvfeZ/eGKKbvumvV22c92RIHagCAllZZL6lH3tWyq+Fk4Vxvnrdba+mASRoV1T0oWOVlJyFWvaI1UILzmPD3bUZs7r2z7H1Rjf5a0o44i5HoXaQSy9Ir2JEhF2jT/7NHtCOju9xsCiAtpss4g9rGHbLChELhBxI6zKHzL25bb1b8r2Nq1CyxJaHiN4nytAYCqcV3T3q/9/kJku6q3BpB0CBJJjLHKfggb7EqJfE385CrVKXvuCXV7w8kpe8oTybFkbBaLssGSxWgndwXtcsYBTSDwsIdsAMKKpBPiec+V1vBvkFcgHt36T7PXv+VG+/PVcesd2t2mJyedR1sca8Ay6vnZbZzBWS9lFaf9tJvreHLqkCzlGpGtrrMPnErm27t72C/O7pX67+73gN8DW7cHfABk6/an/2p+D8x6D3zze5N20huhAAZ3sJgOKFUOCiJoKKSQ4Ezx/MoEqA0NRG1sYnYLmOF4lo08IACngVJpyvbdu2qfPH2OHXsccvHcL5HfP1cxgZwYFC4oy5IWP7HmDlIU7zZ67D9cp7uMEbepoYjI/7/+H4N2+kfzduEFMB+TwxamAF2DpRdPylsVVhserCEOFvE0rBA8m9VfbZsrvhBw2MzBhIQtWeFQGFltx53o2fs+tsT2WAhLu0phEbuJOHY4VAF4TYIi8cS3aNGSbBAf3PxDyaw/Qpt9AVUVpJClR/DRDTA2q7Vxyj/9thr5+DP2ihqZ2G0BkCi+7j+4tG7POIyw5/J65+eth6GOLzulDZQl/ypB/7exAYOzgLLI+hr2l2uSdtxhNSvhPx2MUfxozsFmrcsKE7k5Rj5PGLAuRCj2F7+Xs1e9ImMT6xs2fy72Cv+SobHZ3fYf+8EGqpwQrMwCNl6y86qALIWwwBIP+ra/9doBh7UuZUag84gBEOYVZ8MUZz5R6RDAIwh6secuAbvottttju3qCkoPB4CUxejm9sVCqNAAmQI1FSziNlHGLmbodrKPDrFzvzduN1wDcBDa0dlcVDGUD1KUdEUefJ3btgcBIP+mJKJIrzyNKkG9XoPQYjxGitga9MfX25vf02/veRf6C4rEMSo1M3mYm2ANnUNWeTwKFXz/yUEKwnLUHBykmBUGhChkq5ZoDqFgEgO5bLkcc6WXsh4UVIZKL8/zcN/IArvlZrO/XjVht97UtJH1PZadgik53rTsNK8D+PRAYU2dSenXKQJahePhRRM2OJiyQXCohYuatude5BCAaS/aAZuexUGbcXiQaYhKUrytY8E73yz9kwqUFH+bKH0UJB2g4AAX2QFUtQYWFRSnqnitB8XihEGtTBIV5ZWPEI9v38X1/9hD+B95oxYApvwCNQcE6CmnYNtSLMmWTODXjCdOq+DbycLtP3Lpbd9EIGfr+oHZnM9/U2HmgH8Kkk2GWS/ut4PTz8knhX9RXofLBWgRTOIpGLeoliqyqkK1x+hk5WIuZIznCVkvUAgTGT8A0FepJgBF2DHBHRnCMjCdiVkvbH4I+PQhZBVZb4m84cCYxQ5S1LPSwIYnwL4szHMS5JmRr4oX4sHj7zWK6VHZIrGGNJpZ9kIhil+epUK6/sdwY5uazbLe9N9rF52/h73+JcyHtpa9H0HG7Ae9QpcEJMDgNHv7QrZiP70kascewzihSB7Hgq8JeSgQ6qRAk5oHhSdAjfD0MJlPCh5X01wWisIGomLvmNFOiaRCPMAz3v9hyZHy7E9QIeUqay3HWjvQd4BddFHd3v66a8m5OxCLQ+WLSFki0E4WUdrLt57FMJZgFS2AbVo8MgE5qd/09jHy0spTVTv1tJB99CM83WT0eRsViDNKL62JWhs1l+cK06j6OgFA3Y09ViFeIAZAH7Nr/lK0C342Zr//bdVWLsfqh71AmL2G7Pgaki8qvJ01wtNDJ7sxwJqwFL/u6X7gf5teUSUsEEMSEKEjGiv6AuB0ICfzW4bvV1FYsgcUsD+XfMcnH160F/xPxg5/WtLmLm7fv/5Zo7v73+1vF7DcjAsUA+gKa0xEyNQoAT4yVkKpCjrXIfvEB9bbOV+u2mR2Ps8hz10S5WtQaiiB4O3396Hgeqw75wPAcWZmfCQoBFR5iD1e2Sm+EljxTRfsgP08+/BH4/bc47SPLWGHFUcFwf6+g4UcSwdrhjKACszpZIewNtXJE0lAalHukeXvsUBvwO5Zt8w+8uGa/eg7qGKR2qa49PFRqZs7zU/d9nD730cvSQ1Boewsmzxj2jPKIrU1x3Fv5g1YYVXJ3vyGmn3xS5BgOmSibNur9V/d7wG/B7ZmD/gAyNbsTf+1/B6YtR7QRjdg3/iG2btezwLuijhF/je7DAtXckhOselipwQLO0AwZiQ0ipNCw9KBhTbJRkjE2UZx0o4+vGyf/Uq/7bMXvJgNDfxHCYqE2d6uPUCggxnNjksHOO1RKhzeZEcSKK+FTU9BinCziy6O2gfekbNb7+m1vqEIVjhrQF1aFiYP2zjwq0KZ4MDRoNisPg7DQnbHRoVOq0BcYrOIpYNUKsnAWnvfRxbaOz8Eu8b+Yn2BJ87aiPDf+D/RAy11VQALnzIUPW2QNSax07VXPeduu+yqHbG+YAxWhmCLE5ZNcUF5ARZczc/uaLsOrbArbl6KlzpS+OJ8WFcqZ2V5zQTjdj2WQe090j3nCQyTqrkS4K7f3nxi0n5wDhL0HkIGdXrJdqcCCXNAi4rZSEG8Mj3Xdtm5Yr/9S9yWYtfVmODglpHFhQqOGz2sKXqp+CxWcqEgJdS2LUB0usMPlaUzY3+jP5/1nDqe+cBYAAA98xOWn+QwVKZow9MbpRrekaGG5F9h2emelOWzU7De+rA1yFpi4Gb70veeaK969qg7UIVg4hZh9SUp9lcxKI8RdC87wliMQ2ab1rS77Jq/zbF3v6Fkf70BIAULA9mO1RWMaevJ1FjC6ysgVW7+UZjXFEaYM3U/6oRSdrJA2Ugjd/Papm2mMLJw8YTtvlef7bZnENsEfkLMYFROPRxqlywhEPy5JetniXFsUwqaYa6tXMbuL8g8T2EsrNyCdp9vE8XNQ/2YQoTFShY4rYN1kcDN7HTFclkA6hLPHh73m1ocqbAW0RrDl/6+wzIFsD+QufPgv29q5zXzmf2iUKenyv/+o7EHZp6TTbN8ZpQzW/p5ZGOlNvNcbf+A0pZ+0of+vSo07ZaKSGHFWPOxz1WfqrioFmQuLGO7Wouk7SXPKtmll2K310PYcRbyDhl31Vz7/a0U0i3V3UYg70EWhinyxgpTq+3Iw/vsXPLsUuEpdvwERfBzwZhS7retxVsNq9cIpJ4aKogwJADKifZBQPMvnAVYTHZIE0JRN01gTD2yEmBtnsMM5g1N2J9vnmPz+rFsLM8hV6BbC04pH6VEVPFTVnCt1squYg0VtodNWUR2WuzzvEbW8pwtagBAyWQBMGt3u+jCiv3oW2N2PXaa2SmC7fn9ZlgWw1mKy/9OcPrX/kBhxUvLplEB9BpPNVH/0RcmodWXyXKJBPsgbXD+4IVrFJhZgZ2lkRs59L1jrvO7eo1ShXUYVWW8v4ccnoS9/o232/Oeu7stY0g02IDUilOEUoNkRrBWYn8WwxWAFdW9X8QGnMWeBzlLtsEKtA+h/vXb7PVAvnkb42O+nfeNhJ318aLdsxIADdVTTRJxLO/idc6ZEGdCABrcUfY9WD1zFskDNCNLBxxrT8IIYaHX25Mkb65s8wbrdurH0vayV22wntC4hYs7WRkiR1AHdJclh0MD1liCUvJYmPaklW/XqW+wdZ26D2eFhK1aM98+dVrTfnguZBcRCxUPhBV3HGCz2hgBL0fpFJzLOQmLUvbjhkpYlJPZbKSa2CD73tUTRTv+eWX78U8H2OPqilr1lnatST/JrtJvfg/4PbB99kDoI7Tt89L8q/J7wO+Bze+BgJ324XFYFsvxk5+LBLXKEo39iwvPnL3WpEgXw7++hu0B1ToKdfAGy9iYULiKsoETF4Uqo736dQH71P/rs112EpBQtzQFtohkvh0IctlxiopJLBeaYwArbNjxGS0SehwA9KhWKDSmOISFltp534rZx98/YXfcy+EggaUWVg+eJylu+wJkMAHzXT1ZrZDv0c81xdlccgCJwWqsrCZMfR6fBR5JoWTLlpSwjhm2E0+CfQcrOB1Z+C9WHLN3F/x33nY9IDsghYNSfIZZJRatO6ByYL3xmob9/UZAvKiYj2JHtXyfCbFh8w+rvJGxA/fx7MWvVYg6oIUC1DeCBypcBIOy6mkfQigWukAXj8MqDtT42Ubs0gsaHITFcNYJvgOFq0PHpAD5CpURnicddiKM+XHY9DV70hMyViXfIRgXs7+VEaF+8PhsKoIpRDfu/IO7ZLhupRv3cEXtNSjgfncp9wLmqELSm+WUO+TBjXZhiDLla9cCYqA64jXMZn5flhx18pa8wKQtWrrAnvXUKHMNPuYoZcKwcrnJ7udD5Fu0VBztXz8/OWjD8+L2lOel7YpLJm1kQ4Y5R2xSdHFkO4UBUgSYgZ45f3aPAdjknov5HYopkHVz7/9DAyDFbMJW3Fu1v/05a1f+rmbX/D5OPknQ/vBbj3wBOIX4+e+6J7ZZPRSqlDwL81yMOhWuyrVJ5uT247fT7W2g4HPZk47BryIPSUvJqPUAOA0O9sBwjbn+GZ6bsDnzEvxd/x2xoblBvNJbnl0PBYDofTe1ONt0fPgASKe74n//0d4DM2N8awAWD36+Hu1980iuv2Ub1Zpj1JcRCsuygAnI40jqG9bhUGLMriOU/sufHyNUPgM4LHUOJkZSA3S0wNponzlzURsTsmf6XDoA5WO86W0ZmP+AvsyVQezRHClDNCiA6G3ZBDJr3xOELFDn2tZuCNgXTq/aKApYcZ46ZXx0ujbPY20jXyCTTgEGVOyEFyXs2c9nnwMAEYIF71CKLprbkWlfJgUTa01DAL/2caiulJ9VqUAiwDo3KJsxzi41CsqxTBxr3gG76KdD9p633UaW4Fq78e8QPoppfoe+Vxg61+2RDdIpQ1DrpEBEvXeNM4OyqgIBwKQwii3dW4/9BO9d83IUg1V01b+zrrHeN8OTDiRR9pRHhqJs64KoXZtAYHUC4ycmWKcvKtqFPyKnDCvGPfdn3eyH2sGgm5iaQoTUj6pUY4ZzllOMqWArk0jtU7AE8shrUB/7bfZ6oMEertxv+x8atqV7F+yW65o2vj5tA0NQTiCByKYulaJMj8domD26xm4NICSNiraCXaoLX2vTgoxxnV37kMJmUZH98Td3WhhSzZMOm2uhnklnP5rKsM+r8xw4DITXRa2SiAPC4Gog0K5d05YwlULzy+tk2LM98ShGL2ef664dt1o+5pTFDZSMshTVPNbwdHbXmZzzUmQVZ6T25/NtfWMi2DZO5osoycJ25+2TdtlvJu1Vr0aR1hn52URtuq2v0n99vwf8HtiSHvABkC3pNf93/B7YznrglHeP2mc+A5OivtBKZFDE4jE21RTxOoQMbuuP0ZchUwPWbpLCbIPDmIdUNibNPhuzMofDFB66b3xb3N78zrrtvAMbbvGxOFCKSVdmgxXr4NEdjyIiLmAvFUuxiSq4DWCUTXsIv9MYm5e1xbn2ydPG7DMfyduKsR4sI4atildpvYq/Q0Ps9PYFwlAUWxasHVIExucBaiocVCJpLANgqYR6Bi2SgyNfzdqRT63Y5785YE8/hvcnFDSFB7OHFUqQg4zfHss9oMMuR1MAiAZM/Cb3vglwEYMJPzESswt/SQEEVEO5NYxqxj2HYoacwgXr1YidcFzUjnqWDhFYwXk97jzvgsvlF001g5Jv285zfvcEfjYqPO+8/o67eHbH7TG78YaWv73s1h5qsz5TQOl0Z2IwUHX4aWJVFMSmqMYzsHb5hB1z3LANDnPgDut5VREIrhYFfVnO1N1BumXT0Ikl1en9t9b3H64P0nMD9vPvYSfDPFkj1FVqmjgAg9QGup+OptbuAOl8oWQzI6sQICiYvgqHb9TK5MFU7OUvxfaJflMxJBElC4P5o1Uba4Wbdpp/IJIS2M5xsLdkRzw7YVde2gAEoUAiU3DGWJB8E+VhNL0C4LKYpCgl5GUiMEf2CPi0b157aAAkSOJ9GB/FEGB1OEaGEhZZdbJl6lgxWKJhN/4ubIcfE7OlOwEVAViHuedVxkiIMdlU4GW4ywyMjcVFZz0voFHrA8+FQCrZOgbDZIioGIZ1RIi8Ev09oNwCPYewWEP4TM9YsNwfjL5JhzzUc7A5h9vN61P/p/we2H564MFAxdYGP/RJ//uenZYyQ0X0ln+86wW3hjco6FVQaKrg95XPxu2yK9jPiu1cizNHCTDvXKBsKitEhUeHArfm6E37OIT6cP5QzE7/P5jKKEvCEDFaFklSCFJCF+i+LZtsmVAMlKh0hliTLjg/ZN/5Rg5iBLsRFK8t26ZuGuQLskQyCBEaZGud/oWE7baT8P+aC4/u7MHY/r0bMOVd11IIVqZGECJDSPsuvvRvUal5IiJ1pJyNZiQ9ZcvXJezD76rbFz8ZsBV3DgEmKM+Ks0A4yX2t87nZCwjZAsgwr70CP4JK3YFmnFf0eULcL5FH1G+yJYsNldjVCciXLSTgByHozRBMf0KBkglUpVkMGbEeShBQEJV1GdmCyktpApAEgmRKePNh1/faxRfn7JLzeb3euO24V8RSZPmUAGmqYzXU7T1O/RJCqRQMAbQwhkRYi2JjNLv8+27GzWPjd0MowSOxMvtJzse79NgRz0na1MSkXXt1CYigz+LzsV/LYnWHvWCdYHGlw4TZsxWwpIuRZdbAHq1t4+wSZfwUK7Jx5pxSn2fXXFm25SunbO9Dh23BnEnL56Nk281hz1nmzDJtiQh7Wval0QRzk9S5bVqlMca+OsUYhdAVXcs5fcL23q/f+lCP3PDnFZaDDInAnH0ccxbOCgGeobqsG1GdpHGAqBZndwQ2QquppQwRHA8IBBC6ZmXS/v7XrL3opdQbup3aHhtD1P8Ufg88anvAf4QftbfOv3C/B6hzURg65ZScfeHzHH6iBEuysW0imdamebbVH7o/07kG7C1UGdMcFMkiMfxCK9nVbHBkLdWwd79rvn3gQ3Hbe2c8e9ezqWCjr8DdMgqWaEoWLu1bIDhlkNA5HcFiasJSF3Obolkeu5mJqWF737s5fH552sZKIULUpd5AYo5kuKcPabrSCDu0OsW8FLY2BXxZG/iChjPs/OTLC6OqMQlXigPuG09K2NfO67VDDpzAPocDDYXHShlLIiXk+u0x3gMsoY55pwA9gQ0AEpwOtLDud4AOzwINYHoyFkLyppZ3OgdrHZZlqL37nuJw8hIbg5QlD5BsGjchWufiRRglQTHfstUK4d2rfIU3vMdsbgam4gM1ky0uTBUITQwE5X3EXMOzk4gM2u13ZeyXP8M2igJ8DeahgAJKPVw34J/Ig7KgA/xrwCrcHtqDi3KbFr2XLTM7+IkUQajnR7EQE6Cj1sCfe3PAmxZjc6Oqh/vaAn9gADeH7dbrG3bN1WRsxOcw3+n1KKToVTfeF8Uyd2ohWWxxcaXxii1ZELafXhmzHXeYJjgTtYmK/kEOyAFYciiM6mW9nmwKxBDVQbh7+5Mg4baV5qSV8xuwnCKwU/eaA7klclaJjjDaKMowjdYY8826FHth5ldYu/SLFHmdWjt7Kn0vBKrjchukeKGopAD4GhYf1fokX1Mc2vX8YbQowBCwR19KXBfwpy8VeWe+OjHVNxcU7PSZ/O/7PbA990CnZ66b7+tzb2oxuD33w9a4tgeDqgKdlQlUAUyXAjOYqtpttwzbr36KxWJkCOIMYAm18RB5LND0N/8SNmEcu/4V6CKfJoCWZzw7YEsXKRevtV9WEHhQFoDso7d1qxTY6zDHVplrVXz90be5LhQI5RKWSlvDfRdQJcZGpjCldTpqB+IoK2Dbk7KxU4L6Znx4Ff5bWUDSVbA+s39DC0q3QsDCTqqANW+t3IPig3tGKPI3v9u0Zx+23s4/J2ZjBbIDYben8S2NxrgeAqqrNS6UcwK+vyg1O9lfaZ805fZKAvhlcVUF9KgwfmrsI3Qd5Un2iSXGShDlOpZicUAJqw1wTWFsVquWBggh8c0anHdy2RrrNBlBlQELVdhzoBywnlEr8rphAqnvWZ+0N726Zq84vmp/vynjyBr9c7EvqzIghddgd1UobeBMqeI5/8Qxx2+z2wMedqoaGAEcCyr5nO2yZJ2d+bWEffSjA9gtFyy3rsBQy7D/KnILRUKCgFJPMo7JoCkwKDo2si60hQJogSsCQCYz06b96PyKve0N0xCpsEWTsoTzS4lzcyzB+ANgQWhkNcZ/p4bAwwHDykSLeNi1kVsyH3eH1702YGd+MWMLFlY5K+esmBvjDNV6Biw4zrOWM/5p1luzPpf9LdfO8wMCxJ8p+9VlaTtwv3tcSL3f/B7we+DR2wO+AuTRe+/8K/8v7AGxYJ28fmN7zykN+/IXYY8TdBZKEF82zYYJtoVHsVJF1dm2oEnDEqnAfpc1jgUnCdQcxDaFKNmeNfbej8yxD5wathSe9cSmcWCggEaxuKGw87RyTGAdK2C4XSuTQQAgURaDxdKEecII5sC0YX3U3vbq5Xb+T2CuU5WNxBRUqA3hCNkdsLTrfMFca3rti8w9GXIB8hxquMK+oSS2WvJtLhFwq01jEQCnYh/6VIZAeWLlJvPWl+HQKzZ8AzCHTZ+jZfvtMdsDYnrqcdQhIuhY/a1CdziQhjHfsB//pG7T2LQJ1pB9TwOmvlhTAWwdGqih3nJy0JZShPc4bUYjjHVnJ0ERWS8TATThCWjXnH81p/NwVLkh2BvA/l+0sG6rV8TsWoKzjQL5v7aWd+3mMnWbzQ0Ua8T+qrv3SSZRm1TjqBBG7SnPyVhvnII/HVCXBQMAiJj/YQ7lsnZyTMbONf5tPjbafdYAh8gKCq9f/7KIeqGPsFXYk3XuDfdBB7dmJwUd87FAExVlpOpoSHHDXYsSclujSNPTswGFDx7eIYpdNVimWEIFpPDhteGK8pMdLKp4/3pzBAk+yrUybM1UACWIZ1deNmVTo/ptlG4czILBDPdASiOpcPQ+FEYogMmCYPPaQytAGhVZT1HgwWpDeSXK9KiWGJOw+iKBIXv2M0L28jcFrBerwNJ0DBUIn5PwyHBU1wMrONxdFaxBwdBlzAAuajyJpeu+sI/RVyDAPMtYa31RCuLLMWlRo+ir3fDrBIhsXr/5P+X3gN8DD9cDm7vOPFp7UKpOKR1bawUUABhJCqDXOqj5t86fXz0zYhddWrFMf9yyOSkN2A9LLap1oIPCMODsJR+0XrsckBZQ3xPI22mfj9uixbJWHIEM1Mucz3s48EMQ++ZaIG7ZHaix7w7BIA+zv/7rtRQ1T0NlQP5YRTla7Bm8WncgjBwiw+TsKWPk7f8bwXqTXUZtApU3BVsApoA8Q7toWh9keyXlRwCQvVgBXCdEXuuI1v5IHDUESooVKxN2yhub9qlPADIAMIST2GShXy+VJ7GUQqXhwaBw9mRcDwqKIPv+IPu8ThiNVCbKuBJZROu27lmY/UQkqgxD9lbspbRfDALwe6zFXgV7o1TOdt65aQccGLfHP+Eue8IRYTv0sKjtumvTBnohXECMaJJX2MC2t+Hp/IMKiZW7rLg4Qu3vvGPULv3luGXzC+xACDjpASx7IWhkp0Ri6eEchv0QtkR1Mhmc0tRvs9YDIkNVIDjFUHdFcSPIZ8OoJyK29/4RW7w4YtfcOMm9RvkByhXhTJoGwCiXOdc2lIU57NxZ27UYiqIKVqoicTWxn6rVR8kmgoQYGrJbbw7bTb8P2m4HBG3hjjlUXkWuRkpwSIxYw0WjQ60Azzatyl46HIVEhS1roN4H6JaxBnNDiPF24KFlW7BbP9k5azk79zp7aT2LkRR7XiF6CvOsdSbRbMubEwwAENaxGitP88wTGM98J5+6aqHPfv3rgr30ZXE+07a8Av+1/R7we2Bb9YCvANlWPeu/rt8D26AHXCAsrUox7WOfGLEvfg6+FTZTJTbuCtkNJLEcqaynmCdq8iNgmG2Da9VLBjgEheNTbJTGOIqhpBhv2k6LA/aJT+5ub3u3PETHLUd4uMtyppUI2K03J6TjoKDWIaBcv8ABsQrTKZ4csGxjOaqRsP3z5pS95sQVdtml/WzSOODUCKLMyvKqZv0DhFJzeKqUR7BQ6WjAbLkcLBdmyRBy4ukJDl9OkjthOyy4y770pQH7wJn5VvEXRlZvupdrF8jCPWjiW+NrZLfRqNp+XtaxB3XobQVBOP/kcEDhlR7F77ztf0iCAkFRphQcKlqHdTE3K2U9FzWbOxemH2iHfLuhhHIQ1kFabDzBf52r1zozyyJJqqlAgywG9OTlatFe/baazekZa53JH+aMshk2trywQBtJFgB1FNzN5emg9bcbK3beeRyYPZiEobQDb5R90Uo5aflqbw+tUwEOuMaOeHoYqX+Fg45UOpy5dCuRaUREX9uM5lEsCMj3Hfss2Y80ofiqb8MU5/9wecVW3MffAXgVlu4Omq5vpCjbDIUY9lON8kKG1oj14fUcxgZkr53D9uNLF9p+ezSsULvVpkvrXJmrN63IRgYDwHcdelox3/38LwvCDAzXuEdhbQolH0Hv4foK23WXFfasY8btze8JEEib50xYYc1pWRlwxc7ZqwEQ3227H6Rwn1ADWVtW2cm17B09KIP6up8Rrb7d9KuLC9hexnAXH8H/Vb8H/uM9sCmw+B9/8638hpuqWR7q78pvcApAzejKAxEkTfaSyA6ahlavjdhPfiBtRK9NFkb4KZQZcjhijnaZUB3av9n2zVhhQToQ23ufAybs4MPYK7B/jodEFpJyAKVcDVJCx/Jnp3fv/P0Y+WYV5Y0xL5//Hc8wIWwxowF+6mR2dNuaEEXqFF6XLWnY0c8SPwTAhX51GRlbQeGo65uZ57Uey5YsEe8DRAAIAMRvYMtz8YX99sKjq3be+Vj29gJ6UCguwGSvshYHnX0Ve7wg6lHucQRleBg7IqlwKmXOHB1aKim7XhEYgrwvYES6pRquVNeQtXAffQiZgP5cNNS0448z+79vpO331w3ZH27stZ//OmRnf3ehnfE5LNA+07CvfDtqP/ttr13wm1778vfjdurHx23XheRA5slbKE5YWqLjGiSP8Fybms7Y506r2CnvmLI//InzJMtqqh8yWmaAsdmHWj9CH2wH7JVOHfgY/77OCbFeVEoVnVkBP3oAEhqofrHQe8Wb1th5P5lr++y+kvmFJxDlx/REHsBBz4dLruzYO7KaDkWneF4Zq7gvBGOL3bgu5LLWj5vEtXd69vqXr7Ef/yiD+mOhFUNrsdcS+WR+C6Do0GQHWydXD7YhX+TcMCd4Lk8HMAeg5thjm3b293axJx0MCKezBddczZJtg4V3OLm+08tv8+97WNuGm6heAITquQ3UGSC24b3qAXD++a9YGD93FEB0m1+G/wZ+D/g9sA16wFeAbINO9V/S74Ft2QMCPz71xSn7yPuzNoCiYnJ6tTtwhAjgVeEtJBsXNvJRMbOdJ/DstSoS7zpGKb29vdi2FG3xnAk77ePz7dWvhozUXANogQcoag9ndyLGFRZTQTxuK2QapJN4JXfYY1U9wBLY1hO5miUzQ3bRr7N20stut5tvWsJhosfyRTyEUXskeC1lMRSz5JDgYR/Ev74BO6VJyFzbRl6IvHxV3Ewicw94y+3JTyzbJz+zrz3/eB0c1llPAiaMmHrcA69CyCWe/OFYiUNSCmn87PW9/87bvgeU6eDYnygAFJCpYGuxhorTIUsi475zdcr+fMUoIBk+uBxKFLQdhjLk4Se7AAbX204GKFFh2xU0ZJ2Wg/1HVgQqIg82PXGfbT+EDu1BZUDUeA0KIsogKWCPtGRxxjasrdu117UUVC084gFQolWkmvn3Nm8R0iGf6QQGZlRgSID8HOwhFLo+Mlq3Y5/WIEBRRQDUDxz6xWhsouCqMUdJBeJiQLbTpj6QqqWPYNBbb47YP/6BciOSoviQ43CnDIkY80OHi3cfMO/uXRAwyDFuYYwqFyYBezRHEOkuBN0/jgDSqNQkMGKdgI8qTp17jDat7RtUsHQKxzk05rG5Cq5nHkvAGUYtx7S+70F1++dd4zY6sppDWNOSWCAKIFAYqgpEKsgJLNi89tAKkCafo8yYLJOZNISdy1OeOGCvfk2fvet9fXbyO5K2aAfWGfJrqqWGpbFHCFA0qWDj0eAUXg/W6MHu1p+ZgGEVqTzGlT6SPKIbsFOltomispN9iWM7u48ww45u/XerXtj5oP7gPpopim3J725ef/s/5feA3wOP9h5w1pOsAVKCVsmsk/JDAAfkexsZmbQvk1nxq99msYFNYKc0zR4d61Slg/PzIeZ2AQftmua/Gcur1tymXA8p4dgrsx6/79SiHXxQhrWf62iw/oQA41lgNCt7FEkF8G/L1lRgOMX7W+80++xHPJti6ayi/HPM8M208Wx7fXxWD0XLq94YsuNfCOiBXVNctoj0swPDH/nU/i9vp/VEgefK/JC6XsqPaJiCJ/9+1x15++xnY3bWJyfsvnVoH/tDWETx6+x9mgD+OhNItaEir9Q8WvNl4eN0N9oG0Adi4rdrtZqsQtlrUCCWwrFSK7CPXIsdUcEG50dtv53H7LVvStvpn0/aSW8K2r6Pm0RtOWUx3ovdCfsJzjC8hlfPcu3TloxUbai/abvvkbSDDxkANGpA1uq3O25sAnpQQB8KsJajPS31sQ/12POY3XLbqKX707Z4Z0CdBq9Dp0TxL2sSpM5W1m+z2ANNstYq2DfXGaOROPtryFYBFK6BcB0gYsz23DFkRx612Navm7Lbb13HmXeh25tXaygWsC/1OPu2a0328lIrx9MQmNiLNrF6DrJfigNuVAErQtiujU302xUXTZuHWuSQw+Y5a718jjFCLlxwEzeKh3qfMNcZpAYRgIwZQMEi94UA485jf13zhi0/vdz22K3H9tk/Zv/4+722au166+8ftixAjhRP1mTfO4stTY5ojbNVjLk2QSZJcQrL7QRgVDFnQ9QX/nF70P56wwZ70QkCPmfxQv239nvA74FH3AM+APKIu8z/Bb8HZrcHPvHpUQd+ROctY5OwCrLyUpgb7FTDY8ieYYDBuIjIjgdZNTzzWb1YCVJiWOjkyADZf7+4ffbLw3bCC2UjiiKk3GvVpAIDsVahgBoKj3NgKLJhmsfmPGaVwL0Uhlv5Aw/XPDIVCnYT1jxJ+/6363bKG1ba2MgSGxjus/EpNnfYYsUjvAetAaupDvtE0nb51TfFyO50ggpMWKZnGBYL9kKV1facE9IwrnawJzwBfl31VjaDe8F3zrnCp77CBF7K2qZUpnSNGsWX2M3q8Nvmby4AQgWQBhTMSlmFCWFhERRHKDMyWbt7fcYu/skaJN1pxBQUhaE5xQEqZb22yx4hO+nVMA4FrElFgn1WJc9zjadvEwVXEzde4irbH2AElDRzVi9QBOGsPbp+2uYMA7RQDFmyLGPf+PoDhPgtAkB4XlIDZSTfAncoAqTIgyg0bHjBoK28y+zQA2/mwEJIKcw0HlyYaa3wcx3opUrp9Hht8xvU4Q2qeVkHBFF6Je2yX3AETMgqYpTPQv+jHOsYUh5T1kTWgT0BfJSVA9NEBabQ83gsjWQ+QV/dYUcdM4RtB9aEFFBk69FUCC53uBMAUqMABpwh+2FrFshcKfJeCpflbLhsp1W2aM897d57J2zVPeQPNfoZhwqTBFwmsJzcRtrmzkAPDYCk6ZuDnxiw17ylYaeeEXY2JE95SgnLPyzXHFjHp2AeJZLVFebEKIzEewDigjZeGrFemLTdtVYBsFWo0oG4ZTcToQDoLNbUEe7fAX4oPunLBaa7L8mf/v3dHwmo8Uh+trvP6f+23wPbtgcerGjSf/vju8s+xzZJRcAq++5ymRw+JmqtAZOTBeblFfbutzJ/YU0YAbgWmB1PRACLKU5iUaiiZieAWkawLfbCRjMb3qsFfojlbfa177Ho19lrUqgrT1HshLATicqKk7WGn9WudFu2cgHLpVTJLvhp2X75k5iBg7P4oIIG6I9QKHRRWl20CLa+Woc/eIbZzouZ+9mPhFFwNyCSBCn0duvw5RSysqHiq4p0xdleEUgu8OPCC35rZ31iT5suEkgO4AHFqhXLhsJWllIitDTCssBskVe0Uqu1ninlUclGq/2H1z0Exnd2aaol1yAaBGIVO/CQXew5x821L387QIF7wObAbVC0VrMQth72j1GsqYI11DDsD8MCT9ivyK3KvTXWYF4VoAxgZv6CMTv4ySE7/Flxm8pP2PV/4zPW+H0USgHOTj0DabvrzoBddfkGxlTIDj64x1LxElZLEyiZIN9I1um3WeuBSjFi8UyBvf165gsIjdVeKwvw0r48Ns9KIzmbs6hiTzl2mPnFsz/+bsQV7DM95HawF/Pq7QlUiShnEaC0Ul6ZRNjwQkYM8tDWAXOTOBkUwsxVsPgq1BRuvgaqy3Te9jlk0gb7pgBB4sw77Qk82cJaziIjAAiok7EFrpLfVndkL4hGAQicWPZNjE/Ysl2jdsSxQ3bXbWXISAEbHpwHkUvkrW07f3W6sTGsrEOu75v0Ec+obK2x0U6nUpbNMgfNTdvdN0Ts+qun7PkvoO7SWdTX6S397/s94PfAf6gHAmyCtw+viv/QB/bfxu+BR2sPyInmA6eafe5TbH7EwqjdThFtt1n9OMkUjKUyhy022xiycC11mM9sGoJ4yHrTVhUjZSxvRz6lZp85M2OPP2gKdjzs8/Agh4ccAYLtMz5KthxJ7DKDbEHbwCaPMwjepoo3mZoewX5lHRuRx9nX/8/sjE+VbAyLqkQS4EfVvxoFyE1Y7w/dUROWig5aCc9cDyZ3IonnpxIPZVmEvD/en7Ic9dAIwYavfEPRPvypPhtOVWx6pMomkM2lPLb85vfAJj2w6ZK6YkXAnrDHehupzDMvjU8FSYPKgEjg1/3sZw7Zuee3fnFTn+8tLUrNvO+MVYde9/Sz1tjHTsGAKdlrxSLFaZhetTwH/jAMRtRXnorHXbS5wwG7+j7P+sOovJR9Aztf9lFNwtIrZP7EA1IlbL/Ng7HaTOdtAwDI45bkbaoxDtgzj8JKDDxHfu5dSlioHyyeG7Df/9Nsh6FxaxRh5mKR1sQmpYh6aNCFPorJqkrMxnsxY+HEtzwHKLXCIcUyluCkgg84GghLoWpr2h129V/2tTedmLN/Lp+wnkHmshL5I1hexDPMabUePgPvCeDb8hhXIY0vABjVa2KwBAOAc2HsD6jlMA8WLRZaDSMvYgccNA+GMUGreGek8J12zGbs2mTTplDLFgDhn/i239HtX5nfA34PdNUDk8yZ/QUr2ZTdcs+w/eT7MVt7b8me8MS47bRDwHY46J82Z2CZxUC1VeiLAmxMlObaN77ctDM/ebuVJnfv6u2lLZWiUNYrpRrzeZWiYS+EoqmGvfNTN9onT9l/q+0fHupCa1LzsfjEUTPqUpSXpeK56pJVZC7h6G18f3976sE1u/YmCEZREH4CvOkMl9+nlKt2LQxYRMwTQAH2YFpzg72sWZMsKwLXlxDuXbcXvaBs3zw3bakwxd2xORZhS1EK3QnwtJjSbZcZU5xZBHxEqVyWQW9i7JNG2aa99iUr7bILObtsNoHgoT+lU7bTXQoWD7EvigYG3XpsAXI5sLoqizQBuzzJMlqanrD+9KS97s0DdtLb+23xAvpXdrpdNOFP5LhzJmPsYLP6f58t2KfPLNpEdZizS9ViFUgL5NJ54eX07xx70YsX2Oe+WSVgm3MXY1fnrgp5DCI3KJuuit1vo5qi8M1nCq5i3C/u4ur8X+26B3gmx8bvs76BKKDgfPvO2UU744xJu3dVr6WGef6yq9nHDjCOOZ9DzGm4TJ40o1q+zlM8u+0VFgGUICFILmHs2coTZHnwXL7y1fPtne8J2W673Mfg6mcPSdYcYFwkDEDIPhIcxSmowwlSzAPtbaynS+OW4JkIoiQLQ65aOxq1D314xL79dZ6R9FLOFNM2DdAQCaNYAtTVsV7b2Abz8dCcOGTH2ZUoJQHARf7awLN75BEh+8XFvYAjM3e1pdh7uAbk6sBPv/k94PfA7PSArwCZnX7339XvgUfQA3LVD9jb3jZuX/rCausf7LHpfN5i0Xkwk2aXoVNDsp1BPq2CmrzYkwQS6EBRJow3BlBRZff9zOOb9oEP99sBB7DJEcMK1keFjXQ8Cau8wwGjnutnE34PticclCpDbOJIRgCsSBBsnoRNNzG+2D7x0RUEwa+1iSJS3jjXIoUHbBivOU2/sSlr01IoRwpl1ChYVgXx4g0Hep0MXnYGYupnxyZteGDS3nt6wt7+fvIOeK1qqWiDbDgVluziH/zm98DD9EABRt8fLuFQjcVuDXWTEf4H38+s4NnxJ07Z4U8iFHtj4fvfwk4fYa9uCpzM/D0z1G9X/iZr+alBDqwUr2EHkooJiMj4DRCg6HVXQAigfmqUPTvmGTx3+I4HYyp+cMjnvcKwvLbAfegRfuruflz27RWA2kYwbbffHLN/3lC1OJZk9QosWnm1S0XQTQsowJVwUg6Jhx2RJK9oHKamLCZQTch2g+qInLG8gJIzUJUBItU5GFUJVa3wFYEiWlfGBUdYgQ5BqWwczQwIBECkUpiLVQb9/5KE/fEyz9auIo8Fa4Ka8zKfY6Wi0pQUJNvKiYnB8lQIbxgbETR3FgIkLlWwHaxP2Z77mL3k5Sl726mD9ub39dtxL8S+AHZxjCyU+3HeFsXU2XvIKqFrCm43fev/rt8Dfg/4PbAtewA7xALKzhuuH7TXn7jSLvxJ0P7xz7V26a/utQt/GKFInrBLf5yxP/wqZpdf0Gs/+m7QvvnFmv32oogL9u12foyzPoSThHOTkyerpjTM7jxq6qWLPXvre4dt2QKpR1trVLf7h4fqRtlpSXGntxD4LYJTmLUrwDolEF7K7csuido53x2zXEn2r0IzhOkDunuSILYHyPXzzrJL1qGoKLyGCpqt8O8wZJFovUDWQdoOOZTXLaMq5XUNCx38w3h3Aoi7VLhXSqxvZLEpJ7BO4HK23LS3vzJvf/lz3WrknjVQS3TTEnGshGprUQOT75GajyUv6gz6MpJoohiioEwuYorFuZD37DCyXM4+f4m9+BUw5bExDcL419rbTauyD0hhXdnEKkuuZPs9MWp98xjDN2YtN5bk9bUfJIOxMsh5ctCu+9sNdsc/J+zQQ/eygXkFy+dhv1d6Xa5NsbzO2X+lIYk1yEYIqpAuf1S/zVoPVEEbMpl+MgdbCtjHkTm4A5ZSK1essXvvgIAUXGpFwAkoh5yZe7DIYz8ZWMfzJhu+9u4Kbk5plgAkJxgDdcsM9PHYZexv11yLuu1eW7J0T9tlJ6ysINk0yB/JFjYwH0hRrf0zjyh7XlC2tn0TJlAwAvMGJjbAGoapiZDtvt9ceGIJ+9sfycEpD3DOT3P+Zwwz9uR8Vw+M2ryFgzayTs4Oyt2bvRaKjdh0YdpSiSR7bxQ4f5iyF78UQpGrC7Q/Ozi7XL/5PeD3wKz1gA+AzFrX+2/s98Dm9kDATj55rX35S1i0xBZaNjfFQQN/fQ4JjVkGQDAJpVA3wuFhCu/cYSTcCn+sulyDHAFuL31J2U79yIAddMA6Cn4cXNgs1dk8R1LwH/Bxj3QICYjgGzo1FiOcT4cwDkdN5P7kd2SzcSvlInbyW6ftJz/K2WRxsQ0BDNVhtJfwWlYQsecCydszXHSmi6SR/LJjCwHYVCoUIOuwUgBSisWaHbxbgDDBAXvZ68hqiGBPFMHXHlZMA3sx2R1s9xXezR1i/s9tkx4Qe/66a0J2E17LCNJhGJasOh23dLhsn/7qsM3dKJDYtIjR7YVs+lr9KDTWr6vYX/4A0MF+XFZCsrJStoXnreGtOh+C2l2PrL9uvTZqzzqeIPEFsEVhTyoDpabngzyI7R0AUbGmBOM0wuEwgRjtgnPJAaE4USXoUVYmyp3oqmFNWK+ssfJk3F7+WpQ4sSIqkLgLUqwyTzXwRK7J2qDJPdHpji95PDcJeG0CyMawtmgAhGg+k/KiVmsVwmT5VAG4iNDP6Z66xXsKduyLBrCy8Dj8lqynVxYIAB9p2VIpm4gDZqPEPcGaKwIvl9/zqmHbbeeKPff4hJ36yZS956NRe/qxWdt5lyx5R/wyh1oBzcJbZu6j/lShqiVYEfg+uwB8V/fG/2W/B/we8HugTQ80UF3EMhn76U+n7BcXsO+2RRT2IBPU5lGkS9v6DXytDds9dzft5pvLdsudVVu9nnynMoVi7BSpG3bVlE0RiUH6qUg9ymumolYslewlJ3r2ypPIz9v46ltz/7DpBTdgZocAYfiD9QMmNutCEGCgDrhRI0vCIkN25sfG7Kprsa7F7tDjGpETcBZADQJ40bFASX6Zs4ByhX4IAKgiHREJmyuP88HOO+UgH6XItcgR9I7PPkcAD9JFMITdI9KRiMsC2fJWK2L7E8lQ3MdulJyWU14XtPN+jL1PcdianDOaZBF20+p1ZRSi/GCsTOdYUwOQDrhpVezSImQHpviM9eq4veXtCfu/76Rs2VLZD43YMMHXsQikki63HxVvFOvNuLNGDpMPEouP2x6PQ7HL/uC6q1C/QOKqQgCJxvo574hoN2D33t5ra1aN2X6HDNrCuYAjgFK6jCRWSB6KkSCglfJDmnURIbrrn2761v9d7eG5D8qDiQEkRJqcSadtF0whli0bwDItZzfeErO5Q2nua4gxzT5SRfew3BFQH5BHxCPXtsWwSYsyj9WrnFsAC0M8m/X6kK1eXiM/pmw7LhmwoQWAK+kCQAbEJ6x9PQCKaFIyDTbUHbaHwJ9k7mGzxV4yKGVUMGtDQyXbfa8MwIfZrTdglUUoe53PGU+iQoFAFOJ6clP4waGANkDL2Wyh1Ho+wSAgJ3M9BLCVK2N29Z8m7cUvmwFBZvPq/Pf2e8DvgXY94J9e/fHh98B23AMSUb7r3dOAHwFL9cy1KAcgY8FlV01BlUPRbLcoOyhPLClUHeWKk0YH+O96Y7m99g1RO/0TaXvcnjl4WkErjrKN5tASTlSsWBlxhdhOrQn7pG8IS5e8Ah5LFAVLVsay5d576/aWl1bsRz9pWrayCNZJEo9bFLlslkJ42EYTiH4D8zu9PB4w7KEKOlUNwprWgU2sEm0oR+3gQyP2pa+m7OUvC1g/jPbCOMxpGPThUIUND2x+2Nh+83ugXQ8IaHjui3h2OZz0U+zuD2I9wAH+BS/lsLvjtmFt6npm2KBBxvNLXpXBTmGS4oICWlEAzJD2KKJ32wI891OAht/7epEYeHzI6zA/AS09CuwBVA3bfRMB0oU0lu0JTzUOdAkyTqThB3jYCv0jK5BUf9jWj2btVxfBoMTPqljGk6LGgS44xKGPIoKKTPgu64soeb4AyvTlcmD4b+5XDNsRfZEC6wCIKJKMTAZmZh+HWnwBIpUeW8DQOveKgO3BfJudWsXB0cO2oEwxQj8M8gAA//RJREFUitm5D092PqfA4b7eVfbS147aN35StQuumbbPnl2zpz/DsAL0rDDJF8Ht8hqMYb0yA364DI6NNzPIZxB7TeUSv/k94PeA3wOP1R4o26jhHGl33zXB3pL5OEoYsGyeomutHPm7efFJq6F6rMP0D1JAT6RjWAaiTs4oq6P7XpFnfllWUxQ4Y4DmZcKH5/VE7YSXoY7AvmlbqD42vWpPIR5M83XQdCkQQ6zpxSo5YGX2ykgXb7vD7Jorsa7iTBLC9kZyw4A8G93S4EKo2rYAyg8pRcRQb1l4sn+nGFoHsPdQLxz1zJDtuINejrMOgcpGQVZ5W00RLLpUH+j94umcTU3WOFdl7BPvLdt5P1SCH8DEAKuwyyDorknhHgvOs/wkZx/OSoFUkc8G6IJSvkZBeh5ZCl/79qB98gthlBr3ovRZYTEFP3PGuT/3pZtL4H7VvSo2W5ydAPNGVk9bT6hqJ70G8tibm1YootyvcJ8cGb1i6T4IG2Q1XHpJzd75xnV2513DRpQZfcL+sQLgFmZ/lJUPEYoSbE/9Nrs9UCVrMsTZwgJTPJMjliV7KIwy+GlPDtsX/2+hvekdZG8E11keRVEqHocUCIGmgpMB1tRNbHA7tQDn3RBfaQiNkXBTuIkDW5qB3VELpeztJy23q64kAwmnhSpjLJhgxKMQq5KLhw6508u7/W2tQh6SzgvUBcKAOQ32rcvmN+zjH+uzt3+IoRm5h+GJ2wJ2tNEUVl4QEy3CM0IOymy3UGgxnxPSEs9FiGc6gMr691em7elPWwvgOdtX57+/3wN+D7TrAV8B4o8Pvwe2ox5o6jAAS2im/e97m3bWZ5dz+FgAYyhquXFW1ZQ8eTlw1VLOG35WWwT7qBAsclhCKWTSdQ6JIZuwl7+6j+DCmO04bxI5N2oM5PFRBaHBrhYrpI5yJYwdC4ZY7Q9IqrwpNI1gxcks1jFYVl35B0ChV1Xs6r9NWiMFU4sDVwNbKllwxfT6FAlrMDJS+CbjxtW+ofZI9xPaS1ClB1urL4YUnPc79CnT9rlvSbkyQq4B14j8NhaRz2qcDR5nGTZ5lTJM7q1wyJ3V++e/+TbtgenCfYQUxuz2W6ft5ptWcOit2h7Lmvb+T8MlXTzhfLJnihhbmv2x6Qd48GuVClO2AIukXD5l1/yBwSr7JQoZzWge5hiWFTC2umkBVB5xKvSrVozYwU+t2o5LyRXhABbmUFZvwH4M6SC//TaBBwG8haveBIzdjN1KVsffbhhtqTCEjnZd4y8CPvRbdrxoG5DIP+uEeTYwWMZXm8IaxYcU8v4I8xd6PgeuBmGEBpRBxFewBuOtDvMO9ibJlHiJYwHiVGdS2TFfcWgMYhsQABjRKzS8LAfVoD3+KXm77i8CPmALFzhYNvKElhfs6c/y7JQPDtqpn5iL13fG9toTJig2ghEYnR5WCo1KjkNyyDIU8hTK2qhUEKTAxHUh5HVXoArgGXZ/0Q21XUsF4je/B/we8HvgsdcDUQInivUx5uBhu+wXVfKVYFN7ZNwR8J0kICFQ60edIXsowBGsXBrBGiBzyUrYQlZR2Mm6trtWdq8hFUaAtbqBJdcTDk7YOz4oRcYaiuv9W3X/8OBrpeTpVNdSRsfjmuv5bKwTsciAxaMZ+/q3a3bJBZQnWcdK9RzARISrZX2S72IQ0IKMi3YtgBqRGihrGsxxFI7kimOHg2KhmbPB4aJ95PS0LV6i8xDqE35WGQDhSAoFDsqYsPjjj2z9eXDkaSMIozxZty98JGmf/FTOkTgiqDU81tqG5DtdkiDSnHkklEGrQtG2yHmB10Yd1CDLZc99qvaVb/bZ459QtJ4M2VtKNEFx6RFeXS+zH5B9UJfniyYh2FHUxoFgBnVuDFtftoD8Xcz5g58Ut3/cHrA7b6NYjcI0mqYQzTlIqpVAYIAg+DCASdH2OCBlc+ZOWW66wPVRPCcPpoxyJkxBvZPFUXdj3//tTj0gi1ado7V/FUiYTi+yJgrjOgBl35xp2/9w7KNKIbv97wUs6sI20A94waG1wplcNnOdMAroUjzXPBMQpxKwG4uQHJ37QZIzNyqtynTIzjvnDps7b7497sAIs8M/eH77cXuYgyJitcvuaNfqNs3+s4ftrSxnAQiReMmWVYqTSHTSlmGbvXjeYrv2d5PMqZy3cZyIZAKoplsKZS6iUxdt0+/XeE7TqLUq+ayb+8Jx5mjWgtF1Tbvssry9/OVcL2ckv/k94PfA9tcDPgCy/d0T/4r+i3tgBvxgDbVPfGrEPof8u4eMjQI+k1U2ABanol+ZRNZMHkYVG5OuC3TddXaADYnnTbGRylNEA5sJr7c3npyy0z5FCFtmvQULgzC1MhwosF9RCDSQR7lIiB5B6YXySuxY2lvwVMuw1mMBxywPst+59OKonfrmgN14NwcyGBdlBSYiPQ1xckokYW7jWVplA2gcUqsCkjoBRGy6qhUk4Pxs1OuHDT5ir3pj1D73tTm2YN4GWGDyOU7CeBEjPNvyP4btIs9g51gzu/uv7m6e/9vbvAdiLqsGhv1xg7Z0h5Ad/fS59tb/TduBB1KgZhwFZBmxjZoK1RGAwGpwje229zy77OIpWzuiAG0d8Mn/aOC/pUJFF00Z6iHAyfwkBxasFo4+FmajO2iPMF/x/qhetudWI/Q7StZPpZxzNhySsf/ukixFCwAQPk+3/RPBL7tSCBIuXrANK+czRxGGvgeBrr1YSRAS2axNU/HBTxtVWTPA4RK7Kypd9CmWfxycIhwIg0x85UoJQAmbPua5GqqSMvaC8lmvkY1UzVEqSa9hnuV7pQqA1xyAliGLAkofuF/EXv3GhL2PAs8rXxe2fffOUrjKWzWPhQnTcaOiAgkgCL4cIQKNPJi+8mPWa4d4bwXgNnXYVBnO2V494Dev++oDINvz6Pavze8Bvwe66YHiNBaDmbztvFeIInCM3ISQjayA0IM1UiNHobHKBtxl3ZacRZQy6sJSSrCvbHiQlZr3J+Ju0WWEWJOgE0C84fUpTsdZI174PzE76qiihZiXw8HuQrI7XVRQWQHsUaQmjJIX0cSySoBMHLvbLLlm7zl1va1eE8eehuJnEUUA1yQAQyQI3HJcUbBdUwB4E/tZVhxAE5SMrDkea1okOmZHHBO0d7yj14pZLB6jgEAQm+qsy7KerQHqR8LafG8ZQjADhHgoP/94xTx722vHOSqIGa9w73Gro/4IJiCJsM/vpgkICrKOh5MAKoAGHutthD56wqFj9unPzrOnHrkaS90hisAQqyA5VHTeQXYZiVdc9pdsjrtqIkkAQtWxrgqn2FcAYjWquifsGbBWW/b4hv32gjyK0QSEsYQbv576mZ8fGkzZjddHyZscsyc+ZcDmDDTY06E4iIWsUMOCiPwSnwDW1d3p+pcFGJaL3GOeG8eNQasTAJgQeFaerlKcD9uTDo/bwHDT7rhpg42sV9aNgsSzjDOIUJBs2rUoQAeICfMc4G+l4OBGZXcS5omyiPw/VBkhW2q/vXg9z07DnvjERVyEiF1JbK0GxNXp0MjBCUCM1CsLPNUeE5u9kJTSuSDAYNged1DU+oeK9verJsnKSbP35fsRMnLY7zZdqPvstQAKe513wuzzvRrWfAJw6NIo89W9K+p23V9R+7/It8OavTvkv7PfAw/fAz4A4o8Ovwe2sx4Q+PGpL0zZae+bsOGeQZQPbJzltYonfQCGWQSf1lqFAwEbabbIs3r1USd3z1s6QgB6aIO99V0L7GNnZgA4Vlp9OmiJVC+WVXWLpWqwVMpWLsX5nhhlMIoDY27z3655HCTzeQ49bMR++O2Ivft1JVu1ASbLnIhN5pHD63jIBh8yGBv7IgwxhQQDZKBG8RocQFFutGthDh196TjM/IKlY+N26ukL8MOPWk9sHYXFFLL0IRiAU2z+6Hekv+FwgQ0YEl8OAomkJOBdHlBm9e75b76te0CFkhpF7WRsve15QML22idkCxeNO0s4K1G86E6A0fHyAxwQpnPjNjgnYAUYqVf+jkMsh3pZSPAAOhuLrlqIog8qrQbKhcl1Kdttv6gtwsc6HOSwVJ3rwMvtuangH+Lk6FXQYOBrnRms21W/w8t3FXcoon7q9uopfGDjB6kUECRqV/1x2jashxXawNIEZUimbwASW6/lUfOtHU3Y7ffU7KbbSnbrHVW76x54o1zA4KCCyLEBxH8ghvVVmKJIALAiireV3ABS2GAVJnUAHgV4gk0H6xNRmx3wpIYd86wx22ffug2QBRKsA6rwFaGglYoKhEbVlhA7tPUZKTvx2irE8Lk5GNfJQRFDV5ZbIYpNoY2WhTPFo02Vit32kv/7fg/4PeD3wPbWAxECsquoHyYmVtrhh/fZsc/P2EEHh8juatr4qglYyXej4lPRq4+iPGoHFMJUryHNyFY15Dzxu2kB5l3Ns03sXmTV2JOq2LtOTdoOS/Hmb4Kmd2kD1enaqo0p1nKU5qwbIv8IeIiCEtTZ11xx6Sr7v7Ol8FBFFdtbCFChqDKqWsrJoK67U4aWMgABPoJUDQUWJGSxROF/PsrxN56ywA7aS/1fg30O2ATbOwQZSWcgCyqEWwrERw5QzKxf+vO6W3rs5BPJ/KjE2efHWf/5M5tlzSP7pUnWS5frPyZTrLHKJSQ/MDWAciZH2Pmkfe7MxXbYkwvkH0C8ouDbJP+ghiojFKWwiwVVvcHnjGITbF0CXNw/Yz9QI68jHJedGpZDWGLFOE+tXVOxhTvWbHxdxK79Sx7wpZdCt6zN6tbT02uTkxS4OfPc+s9p601nsNZErSr7N85kDAJcMiMAYZ1GkP/9bdkDHoqwEM4ETeaBKnvCKkoehdqHBYhEkwi+UYc0VmDnnLZdd59jN1+/zjaMlmxwCIVGGTs/zVltWj2KJR1AiXJ9Ql4MkhPW2+xDawSrx1Ocm8FH01jyJSA6/ebidTY91rSnPm0+zzNn/UKIfWv7+oQUZk3Go1wcmswFVUg+dbI7tSdXbk6I83upcocdcuiALVwyZFf//l726gOOnNNEJeZJBTKLLRECSLKUC6BP9EJ2KgPMon4vU0+YPzDHbrgVi8Ab1tmLTvDBwlm8Tf5b+z3wkD0wu9VT/6b4PeD3wL/1wGfOGLXT3jNqsfm72Hj+TidBj1CUCpBD0SQI0GOjnGSzwL/Oeu/FE+MU1oYsYfPslA/vYad8TGqJ5dYoNC3T02M5mEJeLGslMcLwwo1iHVAmeTwSL2C30tfx+vON+0xZbV/8ZM3+9/UjNpYXAylgY5OAD7053rePgyCvzVfS5uBvO5fNiNjSk3gyd/bwTXCgmphu2o6LhuxzZy+2N75XIYSrLDeJFUwyY5PV5QQHDgLk6DDEJo33SyRgu2fuwVcV9rbf/B5o0wNiZUUohuSzc2VwwN+xcvDmYEcgr4f/QNdxVu2LL7Vyc7W9/A09toigiFYhG4YjWR1dN0JaZeugsNO1q6P2y3NkV7fBSnlJv7f/7YVCHUEFmD8oWlHoXzC/ZjvvhiUex5qtoe7yamsZAFkk+wAV/ZPw8wbsnB807MQXrreXHnuPHbj7SnvCPuP21ANK9oxDi3bsk2p2/DFhe+lzeuwVz03ZV770XbsDiwoVlGR3WNvoedggLFYFJwlscuUarw2QUZ5n1QmBT5xKsS1IRG6xcGGYLyxbsGSJ8DtRPm/EFc3KMAHx9fZgffK6YsIGQsypIQogIewRNG6xWRQjT2w8ebRLDiMFiApHTYFnfvN7wO8Bvwcewz0gq5g64b8LhvewiTUN64k27PknrLPPfG3ULrtm2L56zs72rOPE+IVsI2q1itmoKyuoiuv1R16cf3BXeiIKMfcnUpBxsCeU7dNe+0pHneg6oHtzbltRqg4a9W63AmjeJ9XCxkbMfnPJXwDKBy2aIY1wozVVnGK/WOhqDYqvnZqzyoLYFeJLpk+tVaUB4ztgT3qqmOey3oLVzv9qJQq6ss+VbQ75WNXaI9u/bGp/NfP3M95ntmp0uU0WqoYDpk1sYOWX8BM2N8tg1y3jiA8jvCaKdAhbBxwcttPPXGiPPzRv+fV3sR9Mo5jhS+6kro97GT8EypPPUCvBpu+y6cQSAPgQk79WhxyhHBLGaBEyzJzFFJgbPWTE9aPukLKnbr2Eo1NhdjbCEVllcQvrEFnO+tiI/eyH2HQluSdNfhZVagiVr99mtweCITZvoSnunBRikFdQXTRhtNSCI07JZOTNJBr8Gyqro55p9n/fXWJHPm3QxsbW22CaLNFOrTYO2ZLcGpQeLjATECQkWzsIPOU8ExPjdDo/YhN58j9Qgnz/y3X7yMkFmxpNWSxzS6dXZ3j18gwEUaSPolTfAMkQFUioh1xPMgXJNZFMOVlbxp8xe8HLzM785jKbv3jS5TGlQu3Jkx3ffGv8QIOMnNgU++KiFaYALyEMNQIrIUcGLMe2PTictit+PWjHP3s9IOgs23Vsjc/rv4bfA4+hHsDtwCWP+c3vAb8HZrkHyMO1d72LTcoXqzaYQXaOtVS+QNjXrDYuKqxCGEUv0T1QTIj5UcbnOII8v1as27IdJux9p2Xs1a9C7u+NWR2Zajydxk5mks0BNjttmnLCyrmiDWVKeNUXzMvDHlH1LU1oHwfJcVtgp713lf3gS03LFxdQ3OOkEONwCbOsSXia25S1adGecatm2dTrNbGxMrFLsLxht2gZbGimxwp27NOL9vYPxu3wJ/Na3ITyeMR6kIMboWz88Kz2vv/mfg900wMVCt+xeMPGp9dZHIbSD86O29vfgA1WbNhqEcDLEioNig+K2mnwTCjgWsCFQk9lu0HZvu3bx8I8X/VBSw7nrDCKsgClweV/i9j+u6+2aHkOB7OoC9JWvbyKTV6cA46zweOlw6EwLLVuPl33v1uDoYm+gkkIpUx+rWWGUvaj8yP2phOTlm1kKU60GJj/vk3azG0ThzsnkpOVFEw3OKyw5WDsbQQzAiEylGB8ViiWCXSJUEBSTajuAUREqpYq9ds3zjN77gunLCl7KsJmdeCtYPXnBbHU6r4L/Ffwe8DvAb8H/B54iB7odDwOsEM1b8juvs3s5xeM2s9+sc5uuYV48so89sx9LkC6XBZ6jT2rq6gDDpDvFMC6KoVtVLmwwVnAND0UDk7NDRjAghHkZxskUgTJ6fIIMW7W5lqCf999v+vt8r8cYP1x5v8szH6Wp//P3nkAyFWWbfueM73ubE2FhN4EBBE/QRRUREWlKcX+ix0Ve8Pee0FRQUWxYP1UREEQsaCfXWz0FtKT7Tu9/9fzzm6yQLITWDabhPPimmR3duac57Sn3KXAs5RUXCgTkb4yyAZsZLKGNlwITLL2HujBtREDlQjvyfbzLBJMbvp8+vcdZZ3yP2kan9v4HNzKBkS91TASlkLURsqW5i0zHqxDVupjHx/Q/3slAKfo5ibnA/FIs+NXNylOmBdVhknBYFp5GNyxrKfPfUh603mz237PntelISf/mQQIYn4fJTOajhqQgCGBSRIhk9aqhfXo/YO65Och7bnnHRodCyvb1cuxn51E2gM9rpt+j/lWPZHTS1+U1ze+MaBgBhT+OAA18wDD0yUYAijDaVlB/qgrXdE3L+/REx5XUg15pa50l5VLTvKnZBJpeJG5v5PcWb3oAY6J4Nfir/mLQLOBDHWwl+FXXYX6BhhG0pq7dtMlnw7qwgsmVElk8KLjKkfBwWk6w0TCUFMpU5sgJ+3o483rFDSpvxzArn5qCMtw1+kZz2npLe/bTYfvOaI8MoJpp8qAQoOxTkIMZKgDyuTeWYBYM60aPnlhd2PjJseQuQFQ6bLLSvrEh0v64196lepJAC4jrw5VnSee8A+R8PBD6s1k+kqzvD/N9shxZ8dTz9NGBkTHHTumK69a5O7V/vIj4Edg/iOw40M05z9G/hb4EdguEXj720f0xc+v4oEZ0nBuI/TSzgyGud4wmxuEkIaxFYO9EYuHGFisQZPXhh8NDfSt1JveuVTPenYX6OQCRQZIrUBOE4VhqN0zDz/sPUtjTfWk6yrC7JB2l9dF4ZBpagRN2tWDUb3plRv0ix+WlSuiz2tayIECyRxam4Z8MQHUDqs6kVKmzzqwYxSqmP5mSdprt1EYbtTYUF1veFW33vC2JTryUb3Qb0G6UMCkuklb0DitlXyGR6f4+j/fsSMQQn/atKQzaQoQmilHH9ulY45Ngeqi3oFZ1uRn7WGHyVjU+TcIJqpaG4SY9nenhVI0Kf4QQDNgkxH0o3mPr3xqmO8tYIALIsqILtbUYHBqq2IdAho9ESTq7GfzvUz2qViko0Pt1NXVzeChiTloAlmpUYr5B4FhhwxfgAaSu4fCMGkSmUqDewuf13S0/36UUrjfILnR0gjHAlp/E78kWBqpULcKjVtB1yJfQTvMaPa8FehUG0gbi2eW+hzzHXz/8/0I+BHwI7ATR6CZ6+N+XNeyA0Z1zjuj+slvD9FPfrW/XvGaLu299wpyZSSkkIhN0JBLYCAdA7UcjiDhAlK4UCdHjg+AGoZxiLQMow8igWQiw4Za09h5mGzABsBxg2dDy4EUqoB+IjxqC82bNV7ZqPGxtQzUc4rB+kNwC2/AGMOPOA1pmCuTbMHZhLeGIbd7ZttDHLnEBtKIcaYUv7q8CSDJPP1mt6xGQECTegIvQHyuagwp+vqFMTgSkcg0znbVcE0Px4l1oUDcsk5mJ56d0H+ul664fMVs357hB3E3WUrymSL4sCI5TygCU4LBiDGCGoDGgvWU9l6+UZ//fghWPIzNfLeyWVgfHcAls964bXkDNtNyvcMfuZB4V1UtFUj7yDZILdpsTxM4g8GCr0SA133orRu0dh11YBc5I+dFBdlhy52CMJOaJslMkhIG8RLDID2CAby/5jcC9QryTAzfmrU4clLInnIc99wrqJOfL73jAxlYCauRYWX4SA0Q4h4kJNPCUfJTmB51fI22ZQW553jUCqhSKR3Hh47z+prLN+gNL/+7rr+e65o81ksMOpP2cNQGALBIuOqDrc73j3CC+x4nYZUhYmEc7yUkvp769AV6/VuXM1BYr/wIgMw498oy3nahDNd6TqF4t1PKaIXGtmXz5/Q18S6PgfEIw86G/vW3rB59BOoYfto+pzH339yPwLZGwPcA2dZI+a/zIzCHEXjTG4b1qU+Y3uYS6J0kJFC8PfRXm5jyzuuiAAujC1+vTEB9NsNx2BPo/UYxIevtiuij52d0womgmdLDypc24HXQRfKbYVCBOS8P+ohBgmZYSWRWxodRus2ajimGYtB462j8jhTCevWL7tRl301qcAQ5HaRjYtBKaxhNtkC4edCzTTfXGVDOuGg/QpcNgjYPejQfQbsk0dSKoK/7zDOX6C3nlXXQoejph/Ik7zXILqYxHCKJ43PQujUDdH/5EdhZIxDgnK/XQUiZwTW0dfMCqVLc/OZnNONbJpBgDAUnbsH/bEhhLXrkKCh2g1y7ruk+wwpxnddDa3mdSSLAUOD6vekfYzr2Cd3aYy9jldDA4Xr2MPa2JoppidvQwQrmBlIKZrY9nwteBoU80lDGTGHaW+e6T2bjuuqqolatpPHUUcbDYrf1rwg+ImY4avMlbnAg7SLOFNUUBZrcb5p14g7a0jOtd0P+8l+DYq+Jp4qxUvbc5xadckZK++xJc8HeA6+QoJMJ4K8MQiLc1/zlR8CPgB8BPwLbPwJeDJZgCGaByQSaDCto5d13D+qY4wI69cy49t0vxT16TCvvWAObGwlBNOtDMKrNN8vu8TU8F8w8PRBrKQn6PsR71TAcNtnbEMMSAxTYcyORBHBUbWICPKgnPW2Bli4aYYg+AnN6wOnyQzowtRjnu2F+DwHYzmGMeLHfnlVQ6uTaLR48IcBGAQ+pHUAUYzAoznt1RWs3WoN0dvlxmOeX8xWh1rH82+Rrn/a0hF7y6ihxs+fq5vrngTBA6uZ9EcqhzW9MWBgasDCbyJB+/uMB/fCHQ4xeZiujUwTcYGwJpMrY/gSDjwZo+CoDqHgC2dxiU6nEOn3l+7vr8EdtZAgGI9Y8A0yCsop34YOAsZjVAcYMu8lQKEEt97/fKSDbA0s3luZcMwaHAWPwcuMUCkXI3aoJrbi7qCAm6o/FoL7VNDCLsUWQC4XtYQz7OueKnXUGHimXAX74LumzOjyz/WW7zwQB01iZDO6GXNPk5IpatCSkvQ+ta+GCuH5zxSpkpHcnJ7cqgPqb+48XZfDpklamrTMt8n+7Ls2LpM6wMRanVkciK1cKaeWdQf3nz1HtdVhF3QvMO4RzA7nZWhmvGyTWTPAuiLT3TKsIcNHkt2KxOPcIBrvVYceg2OeAmPY7wNM//tpQbhifRfLiWn1ciUQCVl2BIQifZ/OVDh6gs41vp9+vwoaJp7pULFdVADC6cWOvrv/rsE4/K2l4KH/5EfAjMI8R8Acg8xh8/6P9CFgE3nHekD76MRIV/CsAU1AQgbYx7nx4IzJPRumcx4XRXaNppoAkvCDDE0hCBUgqYuG1+uw3+3XmM81IeRDEyBiyUbwWOn+9miJhBtEWojjoIFFliOZo1JqhLeXqyGdBVR8c6ddzT71Vv/1lEhTREj4XhAnGYi1LsA2MFkjzRVJHcdPJSCFCQdqoBxTl9dZwpMSE0j+h171lT73uPdIeC9dpIrfaIeGTUai5NH3raOAGaVIGkK/Bxm0eg+9/tB+B2UbAhoUBjQyDkKKI8IKj6l0Y1/V/KejuuzBK5PoI2nlOA976+C1r0rtl5qto87aJG1tddVB/ca77OveIVjXmtMmrDEGquZZOeBaFDlJONaS06ma8iRwCLXuuYXxDYETUmuOgzub3/tagwRND4DzAgKY4jrFsIqjR2qBuvaVff/69VYydaCozVzEN7iVmBGvDJBss2RTDNbVMDsXVlgxnQUy2aIY1qow/GLgkaDz0gxhbtjSsl78xrcc9IaUUyLZahXuXmcAiNWHmHBUzRZ9vDbHZnp7+7/sR8CPgR2AHjYA192b6KhbJce2ezCCghU59zRgB6PGnoiWYzSUd+ogK8oX9OuHJA+rP4ik3JA1vwN/BpKqCgANo2KW6AeTQRM/TfK6VQNSTc4aRHqKtTF7K/wMWiMRoSNJEM1+Rcr6mRx6zm3qzSM9MkBtjju7B+gjRyM7nkM3ikRWL87smoTXL/NXy/kCAJL0VUgk2YxAD9Mt/4unLXwQxzrNntibvBmgKmKk2Rt1JZimB6rje89E+HbAfz02TfJwm4fVABiCWwZdq6xhMMYwA4NEMl/Svf2f00XcVNDrOgGm2PooBnuckSZY3xWHIm4dBtQKAgZolikF7Gtmf8z6Of8GzPOUZXkXIxaIARcxLoVSuM5SZ5wmIN05+5tGgjuqy/y1q9Rq8P2AkGRPWZYEMj9Too/lsMlcVpSPd+uef8loGuOWQw8nvTLATsJ7lOSEbWBnQxTW2wwzrKuSc8wtw2UFvK9tts7wQjB5AUEGGrpbN1jnWxiYToKQYMnoHHRLUYQ/bXVf9ZCX5pflxwDKjPjaWsRfDj6Zt57PVZXWyG+i6YQnDRfLXgPnMMeSLc66sWDOh637p6VDk8pbvDRtiZELd3cZ1a9cK0+abW/yMJoMSq/VrAKfMoyaMh02T7QsyxFm+NKllh0Z1+7+kjasTeN7ZNVWBBcIQuAwTJNzTEcA11weiBfO9WgDyZaDQJsPFZFC33BDXf/4zrFOfmXpQfAbneh/89/cjsKtGYJ7h5btqWP398iOwbRG46MvSpz5qRoM9bvhRwVBsKidvVO6fyd+2feL9fRVFCIyPCE267tgAGVRU2eTNuuSHe+mkZwBShkKbIGvqjuHdgQl5KNBt9hoMQWw3OtIzVCpgVk4SNV4aVoMi7o4Vy/W0J9ykv/9+X1qDS5whYSOEVil+IqUy5nstCkJQbi7P3oZlqGnLwS03J0Vim27TOz6Y1lvfIw10j9N0xLcgskCpGJrNFngg7xESOkNiF0Hc+cuPwM4dAc5kBhk2vAwFS+jxlrXborqefXZLGb5fr5dBTzGg4IK1BoMVSrasqG9sE1c7z5VixpnW3I/yOyBZGX7+7Kc5XXNti6FHj9OBrjnDUhhVoMxqUMOaNCN2BPKCR7coYHQKblW2z2bEGgnH8CohZg+CPVo8aRrG3IQY3gZpfngwQALmK4T5uDAipbJDRgPZMVgoKQwlDzu4orPPqevC74Z09d8DOuPMbi3ogWXDoMkYIk6VzMCW3Kt89sfOfWX6W+9HwI/Azh2BBKAZc8lwLA5MexMJ2IRBpJsKWVWG+5G/Il+tradZvFHv/mhBV/zN0xcvjekpT4op42UVRqImvwGJ18EcAJy4enr7YXuQ9FqC66pz3o/naW7MzI7D6sou0A+/VdFnPlDVnWuWKpiOqww7u1RkssLzI0Vz0YYfln03qrMH79DbpilqDVOT0kTmlufjd79q/iT4VYVnx/5oH3mKBXsW8qytFYf1iEdG9Njj2p4TATPKmuVyEpz4BgSMiR6yY5TQd74c0m0rI0rjHzDb5QjuTcZMsEssjxgfA+ZQ72JQkFajXNALX4af2Cu7Va4OqjuyNz4txsipuwFDGpDDvC9yihoG2TYuO+jgMIMicjXys0AQHxOM2+LRAcfKaQCEU2xcBVKZUivNAKmoDeOwdMjtjCVboVY1KbOQsVgnoe2p1OwlzOY9Pjv5BrRZ3nae1cjFQ9xj0orgtRNqdHMl9yqbKOopp+X0nZ/urkXZIQYfvM6KZZhoBrLptBrU5XVk0DxyWo/haJNhaamygWEpslQmUx3u1eq1ab3o1Ly+9x0sz/sXAjjkvGAoIwzWO60m90+T5rJza6IA246BbgTj9FqO+1ve0+Me3dCXvp3QsccxqEOeLwN7yXxMQoBJ6zVcyOd71dJKZJL0dZAWS3bDYKHWIkZXXdnQmWeu5Vqb7w30P9+PwEM3Aj4D5KF77P09n8cIWG/t4m+O6vVng3zqykKRNIMvczKkGEDb1yRiWmVDR88vQigYswKlSgOzoCjU1gX9G3TRD3fXE09A578RUhhJrCDsDCuI6hiQ4X0HsoSt9kBwVWn4deB4hxl6FEigohR9//fHrF508oTuuHkp6VqR94miM8zngNKGEkMjMQmqwzBHRUuHKAjx6ICSP9Nqte6gCO11Ucxkb9YF39hfL3ypBx13rRIkgrVihuIFBB8SQeUKtFwzLTYZATOE5r+wucb5y4/AThqBKudxCBSlyRSEKWpadVhVkZqW7BHXP/9Q1S0ra1zHbfkGA/0Z66NNBbEdnpJ22vrOOwN19DeaNbtOQGm1KjRKoJ8zeRzJjeqkJ6ZhiDAYaZmUgr1vHCRrnWsb5gnoSYTF5zWyThqgBrMMyYpEnMIsZKJYaV30uZZuu5UfbmLEbG0zZy4S6zXu6w3kTCjiDF3n2XDYprLIfoQYOqUZLB/9mKheck5Qb/uIpze8K6SnPhWK/97WjMDIkXupB5K3VkFSA1ZgyzxLQGIGkSQJOw+kzkXqvAbY/3A/An4E/AjsohEotzAxx3/DJIA8UO+BFkMH5KtseGHkvAZyQdGIYa6RRaoXlYzHdAiN5qeeEtLpz4edkGPo3liHDOwYOvYJUu0IDUQzM+e5DVOg1RiCPQgiv87zA+2XFs/MElJEt/4np+Hhkg4+OKh0b6+Th60iUeu2xeQu0f33aB46q6hZLID9JPPIwfKYqTYzuhGz9w+93b4JY7HJ58wSIxRKAIaoYSDOs65cvVOvPHdAxzyO5zHyNVG8KKbvwANhgNh8JRyxIZEhwhO6/Y6ozjuX6qEEI5zPZG41qxVE0sfqhwreJTWY5pEwtQVvGo+M6NHHhPTBz7MLHLueeIaZVskxdapF4sbvhUImFzW/+Y/lN2UYugHykLVrIrruahgs7IdgyrQAtKjGtuLVEIhiXk3u2IISEKbZPTJCJhKt69ijYBFbjUfe2KBO9KifDAAXpG5ycxA/PZnV+TXrX4Zp1OQ6dcBBA9CYvK35vjDcsPq2iV+n10xo+V4hHfWEqP7zz7s0uKaLa51cnvOiowSW1fnkszYsi0RRh+DNbRgsISkN4KrJPYPLTxNjVV3706i6uj0dcTTs5RyjjDhsN2/mIWRxjGspjmcI51UkhpSs6XihkBFudYEp4n4LuKi7e6OOOaFPN/xzVHfcakNfzuHGGpfLqzm/DPMw13gDoFOT68H8gsLIbwvWVTwe1vX/iGrD+oqecDy9DUCg/vIj4Edg+0bAH4Bs33j7n+ZHwBnLffW7Db30ZUOK1LqUK49C2wQ5BDqp2TCDYKoKtJ6CzS4jGM/ripJ0BKOrSOIDWrxkQt/++RI9+qgJjQ2DNoMXHY4m3LCgRZPV6OplmpvW3AtTCHjQwKGEzLj9E8wxmiQxP/tpkmEQsjx3p53mbMsMmqGMQibnPbooXjBxIwkyG+E6729SMgEKTpG8zbT60B6dyK/RPgeN6Cs/2FdPeBIIjOoQ2z7AgIkEDYqJgbLqjYoDvIQCyPcYhR2DvwSG76bf7y8/AjtrBBrQ0gPIV4TtOuQ6DYPYq1OIJ9HqjYFW/eW1GKLD9LAhiFuuY9KuXN0wxDofM6wQqNQ6Mldox1H8oi9MkWXzynRPWLffVtQjDyziBYIkHs2cOn4gHoPMFhJ6EWs+oIONcMS8hpatYhtAMOaRGUmZ1XhZ//53ROd/tKxCmSIQdOdMy2I0k0SKh8G5lZpmbN5obIAFcqf22mNQTzsxpee9oEef+WpLzzs7qMccIy1byMDD4ofGukmpBGDJNIhti2eCNdWMhWeNkzqm6FGaYXYvtMaDv/wI+BHwI+BHYPtHIITEiTEs7XnZAv2DGBAN5KprKpcx5UggqRhoAdxpwPZQFuNfy+hHGGaPaUFvTieeFNWjH5PRgr40Q5AyGvEV3oFhSpShdwtWh5OsAVhkHhzhmioFfhc5lXzJ0x031JFSuUWZrt20214gosmHy2jkm9+WSU02KoAMZkkC8djeGlJUzVBJBdgqF366pd/9Hh8Ia+Tz/Y4aNh0OSTOMxyCyuQYW32NZWW//gLFgAEQ1MU52TcHZeYA0auZlgQxuYAIN/oy++vmmLr96VJEkfiBVqyNmB3CytCoIsr6GdJc9i61mqOKHcMhhG/WGdy7U4QcPAQSj6QnmIRyjMQxQpJTH/jwTB/QG2xxG6HyuZp3muEmxBVOwiEL63lfI+zjXqvjLCKZHi4az1UXNMP6PjX7ihiF1qYmJe1j/+XtZjztmSEuXZpznR9W8IwDEWDO8CSPYmCHGwPHXPEYAqSvLza2vYIxuXDSd3KuxnY19EMK53HLycqms5XtU9LindjNEyGnjGiSbIqOU2Zy7M6w4srotaoYA98EA9786wxZjxAnfUOcvSD1tEtTdfVHlGPb+39VcI7QFHvUE8utR/EI7kLBiZsZOLR4wjzx3OzCvPABFdm8w20Jz7cPsI5ZdryeftEQ3/LeoG2+5UwNL0yrkbBjdwcNkjg9NIjwE2JIBjg2lkfJCbZddwNA9l9eS7gH95v9s0tvQYx5trJU53hj/7f0I+BG4RwT8AYh/QvgR2M4RuOTSMb34JSTGzd3RiUX6iUSxgW5+0yYjSDC1kJmKUDQFWjXXnpvPFc2MqzTap4cdLH3y6z068pGmd0viDtItin5/Fe+PUCjjBiBNioxoBA1OmCyBAvtiRYGhqmdYwfg6fffLPXrXG4a0Yn0DjcyEQ3k08QeIM2CpBa3JB4qFZK2BXEzDtLVcgxZkiWe6mjNHp1wI6YRnNPXe87t0+CMMkcdvlxl6MPAwBHqAgqWCEWAkhC8B1WID03mPZDFqpsh1aLUUev7yI7CzRsAQowIpRVedQpxCBWZZjQZ6rRzVQYdL3/gGxREDiQqyB1a4WiHrmjn83SEuOwxA3OvsHhVkkkmzJBKmyQMjLALCqTCK6Xri9zr8iH3U1WMIyRzXWcrpQxsKrVjiuoM2P5+rxiDVpKTqNJQ8r4yaRUMXffFWXfnzAZoCVsR3GoB0QG4xFGqBzB1YUNIJT+3X6968VK9/+0Kd8f8COuqojcpEu2WKJ54NSLhftpCbsJtdkM6BmT6GOV5Bj2cB90CPbTMTSY9jFISlVq0aE2R+GYLzeez8z/Yj4EfAj8B8RqABCzpAA99yVJNnMU+JFmwQ62tHoibzwvfJLU1zv478SQst+3ArI4+meD2fId2fUP+Cuh77hKROe1FSBzwiprHCkNasBlhQxhMQhL41/BrNNQwhJnjfBargOxJjAB4OpHTTrV365RW3aMPGPBJG+IwAPCght9TALySegh29DTI2M8YPymKNvKEWHtbYRFbvfM04gx1jhNMcDxjwYZYTFiR00pk0UroNHf/Ebr3wFUjikq+EHTCCZ++0x+8DYYC08DIo5qtKpKpauSqq91BnTBTJ+02Tv0Lx4Bq2D3zZ8anUGAjhO2A5TxEPlmxXWc85O6nn/j+gFSDQoxhKW33RJMdowZaNZmKaoDRKoM073wMCyiBkhstAQJKcN9KFn6cGi8EKaTJ8Q5Y5mw4AamNQBIs+kNqoxkQXQzUzrh/VxERaSxZcob33PpghHK9DBss8PwwU41EPmvfZfO/fAz+yu8Zv1rWK/NFyW7tOLac3KVUzQmdIxbVRoecQRpfWpF/LeFX09od09FNjWj80pn/930LuZx0Yzm4Iarmq1Q8AdhjwOTksvloNphsMP1peDt8i6gNAkQ2AnX++pqTcUEtPeuYaPrV75kBDEgnye3YfKCKja8bsHkz2kHmDBGGVe2kYSTEY1tzrYiM64vEJhgtZ/d+vA+rq7eJeOb/H0Z4I0ViBa8tQnUgOW55f5z6Oj2mZQWJ0tzTMmLK6MhXqATtGxkn32SDze9T8T3+oRCCAznVnof6HSjT8/fQjMIcRsAvty9+u6tUvKlFUZECHBUAlze/lFwDCFIoP0xAlU6gtau99hMKGwqCvN6mhDTmd8KQRvfODUR19BOifvGncLpbJ/zY0rmCka8aITWgdqfUih/Cqlml4xgskAQswOoe6OrBGb3r7nvrFFat1+41jFAkYntfTIJyNQo2kFohxc+6YafVG8Q+p5FXH7E2RrCs42RnmLmjrF1I699yL9KIXn6n9DsyoiFZynIGHWbBVKH6ixs31c405POP9t94RIzD9kf+rX1V00vHDiMp1K5yNc+mMUViAvqSoDzMYKdOwmc2KgdT64vfGdNopBaUZ6qrINUpzqMClHe4a4a+moT53q1Y1+RG0qSNmKWtQRnFPG1HfAJ9L8VYu1LHiGKUpEdYERf4H37tSX/wYusalA5z2egP0WYQC0RHbYNMEGYwGoLXXm0bf50ZlENAK1Rm0/BBsD5vXekgAJJMBZdJhnX7KL/Xww/fSkUftpaXLce4wUBoovDYij0GRyXz4y4+AHwE/An4EHnIRAO/kDKRL5MYNZCgz6V4ak1H97c8r9Lvf/E2f+vQzNYQMjMm+mqdCnedGpUwDP4zpNIyQKtK50eZeeERVdfzxBV1wSbeW4PE1PrYRk3RMqmsYfSNLSReUxpsNZwgxXzz1eHTB7mbAbzJWNbT/LS8w4E/QPD+MC4k0bRy9/YkK5t3pbn3rWyG95HlDAJP6MBZfBfAJY/Ha/QEIbaHWQabGPAe6I56+etmdOuG4ARVG0sjVss1NY5DP8pQo0rxHdqwaKOvLX0jpba/Dt5BYmURTmZjDVZ3lB6yUF1niwCKN2jg5U1DPepZ0yffLGttIDTXQO8v3n9tfR7yUYRzgL/K0O9dWddShJW0Y45jCCE5GUsgTz1yfWn733WvrevJjagqWaKQj+YbaJ0qnwzSrkWab7fGb291/yL97lTq4hcRqhDq6DjrQ1A+iKC7cdXtev/rlH/X61x7PtV/SBKDBAK9pop5grKkUUk5VhpZwfjrEkByXAUYNJpb55URidl8Z1MCihB75qC595/ujqkyklM3kkMWq4tfZz+fUVTT5rVCS6r8TwGccRlIaIBD3N1hKCO9qw5rF+s4FcX30wxvUwjOJmQuzhwIsb7bV8JRx/G2qNhzm3/X57b+kwhuQ6MYXBc2/97y3oXe+y/fNechflH4AtlsEfAbIdgu1/0EP1QiYbqpJpVz287rOfu7NMDsGKHZIHjAfdt3AeVzdC6oqDEOvD3YxNAAJRGHQwAujuzulkcGyTj6poFecu0T/cxTmePUNJEBhUD4kD0aQUIm6auYCKESBUTeuLYlHON4kwUqqim5oJJ3QZ9/frR/8lOHHf+92VH8v2D+JKAOPQmJtBZlpl860So0RRRNxVwCqTDMymqe+w8gY3d1TXziq155zqPbdH/1dQ5CUGNiQkBsCvUnhZ0MWfwAyjyef/9HzHoFEKqwbrpfuuovmCvJP1igRQ4FkAl1rGi2ULbPaRqPaj4/dqZNOXqw4DRsqIWeWXo+AUqXBEZljj50gDIwKyFszNi+ABI1gxBGLI1TSGHP+QtFu7nncz/75r6ze+uoRff2LjEvqe9IIYuiBMTnjXuJipu2UerAxQiA53bAYdGM6BSqS4UeQoW2A5lKIRtbAwEY97snDevXbWzrv4wk95dh9dNgje9TdD+YuaAaR4wy/jcVmg1iaTR0kAmcVfP+X/Qj4EfAj4Edgh42AETSCJKX2vDEfEfNTsH8vWpTVPvscqFPPkRYszGlkXUtDa2ArkydHGcgHYZ1UaEoqMIjxOTl2qQXTYSMyS4N6+BGg9M34uI78InluA2R2mMm7PdqtXWko7Dpo/SKO1ilMkIP4hoRhbXqgw43FaezDgPmH0MyvN5E+wvx6bKJPb33NbVq3pp9GKdKQvE+Q7WjCgJnNCth74BX4yKNG9JJXLlBXEsw02xfiWWufz47O5u0dg7WJxFMJJsbnPzWuf/3b2KoN59fSCFouMrv6K2AIdLa1Djo9ncho4UBN7/9sRn1ZmrrdhrSfJUNmdnvf8bcdgb7OMSfOEwVPX7uoiSSzMYYZTGFiAzF4xlWHWZxKjejY40PIdwIAsRPMQup6zeREszx8HXfAf8EsI0BeCh07iCyTyUk1kVSIwjzu6Ykok+nXnoc3ddX/FrmMYAaZIgNSrIEw9CU7bfCHMZmrmRfuoNTZVgfYvc4DIVQjB86PwyDKh/XXKzM6+WzOFGS5ogxVzC/D3tM8MaollDA6zT8Y3jS4hp2/CfvgwZDOZLLK9gS0oCelX1yDd2lyLfc78ydFrsvui3gOhZPIgNmQBZDXfK5IMK0KQM/evrCu+/U65fM1Pf6JNgTxmSDzeVz8z35oRKDT3euhEQV/L/0IzGEEzGD7yqsndNbTVitQPdhJXhkKOEBzbr7X6DDoLpqdLRqTHohmo+SHQX1Vcjkdc1xBb31PUMc/iRooOOIozckuEE3k9CXQItgdd9z88oQVYrwsOKaR4abKXhHAdEJvfEVFn/qwHPPD0NPSQkXDDFagibYHH/bVIfvmt5LQ5xUqw67lPULDiuGpkiS+rz2voM98sc8xP1CLoZkJUg5qd5ji0lI9e38kUf3lR+AhHYH+BdKLzs2oB6kDWi9cKFyqICaxx3HN/9muUKyk314V1XW/pNBAFqFoRq3cP+IxRiuzlc/Yho2Ds+aue1ewGZqRQs4LM9Kg2ZTpXsp9bKm+dXFaLzptTD/9oekdG2JzwinfmRxYyxpTJoeHQK8hZYPc/BKRbjTdu1TiflYvlrXHwnE9/wU5XfRt6Vd/XqxLv7e3zjqtXwuSNJh68BYKF5AKXA8Nfh2fX2J7eBcMI0N+d2AbjqD/Ej8CfgT8COyaESgix1Sn4W+AqCZfheIY3hoFZ6C+aKm0/9KyXv8mvBl+EdWHL6jqiEOH+fkEQ/SWejIMQpIHILePBEwkpqGNKYYkMMt5tnSl04rh9xVOMOAPg/NvFR2LpFge5BGYp1mfUl8qhQ9elvyb514jCVvE/g2YqMCzrkRjFLDTWAn/P0zYL/nyet38zx7eGyQ4j9N4rIttgF1xv1bbW2z6V8rYAhQIT31WieEBsl9VAAow45sACgTTcrarRT1Rw0dr7UpPv71mg7U/nVeLa+wHzMx9ditEc7daNvncMt4edb34tSkdcaRT+5lksM/u/ef6t4GZuVrIJhYegy+TAXYUIRepziuMvNdll+Z0841mcjL5qwzUGniLhJHs9NeOHQHDANrwoL3ggnBN2/3Haua99s3ojGc3dMllUfVGUU2gJ5BmIhEO9Dg1hyaDv04rYBK85NyWh1vPI4yPXciUGuB2bFxX1DXXeHrOCQGtmwgzeGNbYu33bFViSm2TfQf5+eTm12tsI0wTaVgHHdbUWeeU9OLXMOjIZx1oKZtB7QJPErQoVDPlDW+s0+bP+c+LaNA1qDNGJgyotUwf/0hdF3wO/50Hofaa8433P8CPwE4eAX8AspMfQH/zd/wI/OPvLT3n6YMkAMuQjGKYEAsrlaRxz0Bh3ld9KVTWtYqlSHqqUE5byN/QBT3uCQF9+PN9etTD0bBvrHQU/WSsx5mS10x/E+p6Yxv0c6NRUNbxkiqlLqV6QT3TPHz7ueP6+kV1DZVAZiN7FYrsDYposYHP2oaLDD4MMbIt6nwFxHTr5S7QYg0l6sthfhT0jg+G9OZ3ZNQVHXSyV+O5ja7YiSFpY8vM4EKme+rf/eb99PM3YH4jUCcBP+b4po57CkaY1g9AfzuTQqsWdFQoMvv7UziS4H6yly767Bg0epCq1j0J50nvB5iHGANubhecDSd5Z4CqdAKzRwohVI9hYizQNb8M6XlPa+jcl27QjXeEQYrRUEqbVnEeJNY420dAYK/VYcIYUiyG7l+jBHK2vEr9UPafcLSnS7+V1bd/2KVPfDqt058V1G4LNtJEGmLOAZ2/GlMO09oCsmLAz5SMpmkgYQjvtSs7I8P4y4+AHwE/An4EHpoRsFrAluW6JrkYi0d4PpV5xoy63LWBWa5XaGjfpXG94pVp/fi3C/SDn/fo1GfWVJhY7Z5rw2tpvgPwyfY0ddQxyM3y2G7UQF4zQDCGRigIuxPfrwAyMMkkrG2TuNUYWCP8/WCO1O2536QRHoINEmP4n+AZiEl7IzQEi2F/3XzDgL76xVXk5D3KVdCwN0M+VgBT387LGpJbl5kxDNjui8f05FNgaJZgbwNMMHaGPbedxOQslsW0hG9ggAbj3/5U1fqRpGM1mFlzk+d6i1phtsukfaKYoFvz9dDD8nrROfgqgHDHGxqGTTtOO/aabGJPHiaDwbgJlzVgtyH9S6ZTGhzO6Jc/M84R0kVMlkrlAucdgLoZjvuOHZOHztaZPJQNYG2FACgZI7lYGmUIkuP+UFJfIqJTnp7QNy+PaGEX7KDxtRCookpnl0yeJzPHylhtAfOu46uJxF8Dyak4/jux+CInd1XhMr/ql55OP87TqmHksYwRFzZZLu59Ve5RHRX629eznbKW51dhL1VgYwnp7QVL1urdH0nreS+KKeN1a3wEST9Y6CkAnx5sbDVQnJjn1cQTpM5212DDN5iaJrKL9PrX5PS9787u3jfPu+V/vB+BnSICfgtwpzhM/kbuTBFwNMvJdcst0pOOvgUGwl6KpjCKayG9UhgGHWQJ4mz1Z2cfFZOEUqCLggD8N+brgDR08illfe5raR12IM2+UdSCx9H8jC2lKAFlNjHoEFWmHxwFGdZphaLockJrDSaaGqnE9YZXj+rbF5OkQFWN0GhtgjpTMwmd33wBLBFrm5wbbdaM9DqvrKNZh6tdYLPz+tIlXXrdW6Hylhl6QHU1z49EksIShJyhnMoYBzskN1Wiy/P95UfgIRyBKtdcKLoCpBQDgqg1BChCHLCTJgSDztmuchXWFfrev/ptSd/91jhmpD2q4J9RyhlCsk2ln8tVrUZVKHBzMa1r5p9mHN7Aleh3v5Ze9dL/6JqrKT5aferB78jAY41cSkl02DPAz2oVBqWxmhtYmyQElDcdcmBIb3nzgL57VUQ//n1Lpz1ntR5x5Ji6s8hIUM2FqwPoXvchRWJxXcPQZRGD4yWKeFBtZPdLmlEYQ9ZoUHlQ9v3lR8CPgB8BPwIPzQi0TaJBKVtOSk4dCkSQfeEr6jld/kSsj+dHAhB1jqEGhuHRio47TvrQZ2P6+R97dNyT8jrkyPU69PA1OvNFGOk+vu17XjfTXaRmayaTBSO6zLPLGJ3wRngeLmIwDyq61aUI5tUtXlIGtV8xBjjSMw02qoX+fhWq5j+uj+tT72tpw+q9lW9uAPhUARjAiKY67gY2D2SZX8bUVxmq6Ymn1rTXItgfgAuCyFWZXG57dWaY3/vzN7PH289W8zhsqV/X/GKIjGYRHgSm+GSdfUOmP7Dtv+dn2gAEOcxQVG//YFpZDI8pOQBZlfB43CYI+wMJ4YP2OwZoc4s/SI2cV4OdP1YcbQsDv8HgJxrs1RU/DGsYCa061IEmsmM2xLPzzl87dgTM96PGwID5px10ZZJZztsEgxCT42M4msfwnkHecceF9N2fd+ng5Xh+1tYqjzKe1dadls0v7Fpvs0xqKhYLSNFyX6rYsIKvFiDIRFD//GdUL39WTOsGPeXx3WsER+kHGBOiPRye+rr35zWbNixlwIKcXZQ6IxXtVbjVLw8gZ5h7XQ9+Hx/5QkDPfXEBZTZk78w/iXMzhewt4rWdNn/ufx6kfxHjWgmbL2xdeSZAXnhAzzvr3/rp5fe5u8399vif4EfgIRQB3wT9IXSw/V3dHhHYrN24cmVNjzsip2FM/QroPMYw2i3mrDGGBi+MinhwORIs89wEQ88zGsRovIL3R6ugpz55Qp/9xiIt7F9F0gEbZCRFM49aipfkMBuv1MfVlcqAz0pSlJmebqeYFkh7glqNXMyr/98G/fxyiq44Wpw0/2p1sqgKSHCSZpfguMERGseTxsBVQ2mhOTrTSlDgBDF57Ose1QVfX6gnnQhDBcfimMnetEjQJmnu7t1hflihGTEnYj6nBAMlHvdNxzodQf/nu1YEpqOqzJ5nvHYjDf/d9PyTQ/r+ZZjyCVNPkJI1Boqqz/L6MBZJtSx6OTrk0EH98m+7MWjlHggyNRhdjyTdwjkNLkQMkGQTMO5gbyBV4cWqGikm9fpX3a5vfL1X/X3sJzIZY8NtQ9R4ihsdfRdkwpEFBMWpIe27V0vHQtN/2mlpELZRJWGINJAUsQIqUEZmxNS9DMrKfaiFhnLAGium8+X01yPuntO+y9NuYJBi97kwXiTGQvOXHwE/An4E/Ag8NCNQgVFhDUJDXlvjudkEvMMDwxqGIZNrrfLw8HimmFcGDeUaHiAhGn0tYeqrcVp5izU6CHhorKU9964rHmBIoW5Vc0kGKDkYj1VkYpGrQvYqABPklpvC+v43CrrttpJyRV5b20M9/RHttjyk3fdCiBZgNxYAGgebMDQ0pO99Y63+cd1BNCqRl4ncrnSG4clgC5kqUnfAEy3kcmdeU/VNm05g+9r+s/1bu/fcpq//fLEefSSNSQzVw+EyjBQAWfbD8DDAgftnIj6V20z9ySNYg2Oejj38Rq2++0A37CkVSQoimMgT03pxdkOKQHCYZ770nGfH9MVvp/BPvFNJbzeGCXklAbxJ2R36xAbihtJYjBrK079vr+vYI1oagwXcApmO2JnKBoqbaQFky2YBtI2W9YNrYzrmGBrjHugWEstwoJs4+yizHfkEsPtNFU8688+IIG9loyuT47Prx3lkMqioA44Er6N4V1233BHSC06a0N9uXMfQZDG7BoBxxgXjjPuYeX/Yfc0pO3AfC0waxbToP4QZpAYNcFUI6YgjyrrgUk+LevA+6s3zes6he9w37ktLMmmttmQbfQR37m7eoBbG6NVGnRw/rY+9I6yLPtlUHs+bsnKKJcMqFzqDOOfy+HncCKNpmGrlFVBw2OmixXNY3V0RFcfT+sGVQ3r6kw085S8/An4EHuwI+AOQBzui/vv5ESACt94mvf7V6/Xzq5Lq7UrQdFtL0z9F853ipDCkhYv6tH4tiWLHBGKOwwntvZvtK46N6SknxvXRC2LK9t2gWDNL07IXynjMfARhrlghhoYnSZE1+ej/OaQaWfKMy9Rj1o+Xde6LRvXLny9CU5/cmAQrEKAgw/ujUacRCPVzCuHhzMzMeBiqbIPkzMyCZ1ph3alDD+jXJ77s6VFHbWS7d6eKDMGyacIwGWdbSeMnByxW8Bjzw5YZI9tAJBGf3wRojo+u//Z+BO4TgXvQyoF+FSpcN6AVf3FFVq972UqtXr1AzSiqvRQKbX+eWSwMx9HnQEojQVNmjc7/yhKdfgbFVHQjV3bfNtHoZ/HpNG4oi1rooPNfPQ+qLVPVWvR2X/WKlfrTNYdo3Ubz5QgqMxBH9mpMzWIU9BhU9MhdevRjQ3rOC8N6xCP31d77WpEGWg4krmC1eK0EkgHczJjPehg4ek7vGuQa3ZAaMhBBBiBhmxzzs7YBJEXfZNdnSt6vfS/yGwSzOb7+7/oR8CPgR2BnjYDzAnRaQ+3nQMvQ8zQf24hpwDxNG6qDXWZgbs+XKqAh9/zG4LxEwzDVN2T8EZ5NWXNx0FhuJShuphg1kMVGcGghJQPKu4qcTbm5UF/5XFWf+kBJw6N9fPJKXpDht3h24U3FBMJ5QIQw5m1UEzA1TYhqEOnGxRo3inYEkIB1+2swwlO9mK7jA9CRxX7fAcjU8MP29zWv2Kj3fqaXPjkNd56nDViXoBRUt3oDVHQ0cP8AGNOR4vb3Oo3XP/9fWE895lZygSVqEcc63iZBJH9blQwM9FkC0ALjWr6soIt/0KtHHg6rE5aOV1kKinuCAZQZLNy/7d/e53GJ8yPWzDiwx5/+lddx/8M5F+GcoNbzoITUYOfPvDhuNJKrsAT+34uS+sDnm+qPj+IjEwdYx/7HdmwT+O0d7x3v8xi4cq1ZzmrLVBem56dhrkHVs+5nDZQfmsjn3XH3gN78MukP//iDRgaP6rBLdn2ZETrCs4Ch3PVpzCAGqu0PLDMstAEGcCL8ZJqVgA7ZO62v/iioZXggdWesV7B5eDr1980f2paKsk8xmT8DJdk91EBH1riI8J4VU8SKF9mKjD5yXkif+uigwtk8oCcbrs6vCgcwTIZD1BLJisq5dfQsljKUrSgJo6wOozyUvVlXXbU/A+Id78zxt8iPwM4eAb/63tmPoL/9O1wENmyo6zWvvEtXXpXSor60htHq9ZCZsu5/tTaseLpPG9a2MOXqSJ+Y833LpJMaHS7rySd36W2fiGG8WFRPbG8lQgNQu9HlhYbaoDgKYaRoiBBaiCpNkGi4fl9nE7R1+Rt0zll36xeXD0BrpXbi9xrQ5+uYLYrCrgkF1ii4tRpamHXQX3WKNdBDNvwIogXcaR35iLQ+/tWkjj7a1GtTJHIUaWxWKmuioFHYJHE3qLHCzpgmU8yP9vDDT847xdf/+a4dgWYDaniwi0FkVkc+rqbHPHZ3CgWaMnaBw16Y9cKwNYic1Ngo8loYiV/4ybXIZ3DrCDB4AM061yuAAaPdYwwdFkJffWx8GBSrp8OO3BNkaB3pKjTTvR5NbID2X91Ne+/Xo1e8MaXLrnuk/vfqw3TGMw/UQTb8wBOlyO+GGa4m4ok2wwwpL7ulVBkiQTojblFqLoa6aKNTyhFFa00NwprbgJ77eoYjpi1GbNEsNnmJKe3luY6B//5+BPwI+BHwI7AjRsAYgYxBMIQqwkyoVsitTZuVjl4FxmLDY9DRqqoASruKsXSg3q9YC5lF/KS6s+S8hd2gZtMoa3RpYg3fCx/EYD6OF8NIuwlYzigHA72F3JWHF8aqdXmtH60CBIDpMUCjO5pVGMnHULpHTWgdzPZVpCFaRdaJpJ9nWr/y5OYRzM8jSLPwEMUvsBewAM3+WQ7vra/5zLNMMrIKySXIeyKXi2RXEJ1+dhQ5sPsHvpgO7Jj6exlW+523G+gqDQp8HFImeQ15iA2TmviDzHq1Uhi4p3XoERjReyMK46kYA8TtGdXEWKA7+LI4udPNzjca0ZxlbottANfZf4FzKIOvGh41iWRN114hTRQAkcAqacAqIQg7+N77m2cegDZUcObkgB3DXPPRiNXN9veoY2KVqjYoHXf1OCW69lw2ok9eIp3whE7DD8YLyFxb7t2AhWFMk3q95ur9Kve7KgOLaoXPZeBqHnktLwBrKqt/3V7R/3vGCt25ao07QFu6rqeOXKnWltG16j9IjR8M06GIlJG6y6M0AVgJhlcUOcEyPYtisaZz3i29+t2IZQ93qSc7/+BHHEwAmRKTvLHGF6qaX++kBSsMPyKRvHJj++gpJ9yiG2+avRyxf7b7EfAjcM8I+AwQ/4zwI/AgRmDDCLrwJ43oD79Pq29JRENr5jcJDMcCDFzqmhhDT7MJ4oHGmxmYBymSDGTWgpnyihd16eVvb2rPvTBeLEKxr1uBZVkFurkRo7lufZVIjMLQ4OtmLlyj2WnSLhRSQ6NJDM3G9T8Hd/Ge5CHFMsMJkNC8us3I4LOd8OjMTdBAcC2J2BJHKVeqoVS4C/3RmjIgUQ49NKmf/wp0N4MZS+Dsa2pZ0mRIFkfj9decRcDAO1WmWmGQdrGoeSVA581De0bPOoKBXrm+ju9nKYhIppFMs4Zxs1V3OtI2qXIoen/NWwTytUFF8cCoc33GQUXddUe/jjk4rzUlrtNUFHQgrAaGhVbAuEKDarnO8TaZpyTeOnlYFTOtsLeB5gP3ncQI58QCUIVNffoLnp5z1qi6kAIMVPuRpaigP74RSQ+wsM0B5KdAvPK2dk613E3KmBUMGzzOG1PUgh3G37gvgDLsREHjfUrojAdDxsIwFfQIvxnRv68f1E9+dLW+9IVT1NNX0uFHhHXCUzM65nHSbiDPgoEiBdsYRdTM9795O3D+B/sR8CPgR8CPgB+BGSLAjB75WoBFAJduujWk8z8uXfrtIYyOw8ouzTDUL6BQSXOtZijrBE03mIuQrl12xuClWTIBW5N4dPwTVWB/O91b5LSC5NsmKznj4tnulWlMkutFIww5wqsZ1ixWmN97+vHDeGltNiK+L7r7gR3a6Q3TAIOUlz03rO9dVlcOj5HuSFJjpRFFYz0q2q4YRXSmFaHBWk2pqzuk8VFAG8iLGYghkjKjj7gWhP6sH/z6ETr0ESOYngfVlSTXwd/Ryo5Wc5SchaHRDrxaDczuYaJWyaM++6mW3vGGEAbVJg8cQKp5PV4NM0uUhmyghP+CqQLEYOuc/03pzLPYd4YicWTGvDBaaf7a6SNw72HY1L9fd46nb39jhYaLfUp1pfCwoE6vjCuZoJlPL6HGXSNgqg4MWaazs0yNwRRgzX+9Sc3YpMZo33VMDrD9M7uGfvhT4WuEF59uVLjS7YawxUJesXSaIW9LqQ4+RC2AS7Vq3LHhGiHuda1RDa7v1w++EtIn33s7l/Z+Gh2HBZWE8Y6cbRPGtoJoCiL/jQMTEoTz279JJUdRs0go21XWH6/PaP897g9obLMc+05/Avo74EdgDiJwf66mOfh4/y39COw6ETDE1dnPzun6vzaV6h5j+GGmwvO7IomKJgZNagsqc3MMtIVJuWDsi+FxlaanDT/OODvJ8AP2BMOReDgDaoMGJIlF2BmHz7yKOU+5CZrcJLpBWCNNkuE6bcnRYkPPO95QbW1kkRl8mZHwtqCKpn9iINBPAxX6bBIvEnQ8a1DxTan02Mdn9a1rDPWBuA1fWyqeHqyCqlMMHso/j4Q3kOwyADF0EED7JgbP8TSFtCF/SCaraMhWKKaCIRt+GJPIzDMnSDbHQfj5w4/5PndsrhGOoPfLULRVCymLDO1pL0wxJGCARQFSLtkxxGaQ49pCUNszo1aQYTa8KiB70HmlKD64D6Lv7aj2SE787Hsce6QAKyAy83lMEcfrXNtLFEfPvAnErIleeRATjhaDjlYASQmK7LCXgYUBSrXSoxADlbhHMeR0hDsvK7aMBRYG+elGJ+zXoYf16/kvfKZ+fUNCP/pttz74xbBOfUEdLXSMWEFkVTH3bNbvn/545y3xX+FHwI+AHwE/An4Etk8EvMRdsEdWIyk1rn32pTl9tnTM49eSQa9VcbVp2/I8b/Y4ad44qKc6jIlCcT15+wTG6SZ1xaAjloTsnYSVjbFwCJPhSJaJCKCI2ljHnQggqWMSXxGQL1VrJhqOgrzQPMGOOm7uhwMAzTW4sV2DtDA/t39b08MAWNuyPGOh04wtldjwSTmrUCgBajuuamlMzzhtLy3ZDY8DBgiG3PbIi0yCx2R4nQfhDr6ajQCxAYACyOTO2429Qf1GV9qk2WrVzuAxEwEwYIqB2qz+ve2WPHWktbJhCIHI99euEYF719JT/34bA9VzXr9cC7ItVQpWAHLOcy8pUPgHTOKVwYe9durLRWMSnGjDDweEvNfF2AYvMrBgJvL8p6/Rb35heftShnRcv5WqEukIIKwxmGP39QO5d7QDITyWgvwmLzWfkXAgpsWLojrh5KDe8O69NQGru6tnCBZTTekkEtme0dNRv+BeuK33iLk8wvkCQ55UkK+MHv/oNRocvj+f1jk+9+fd/Nf6EdjVIhB8D2tX2yl/f/wIbM8IGFLKEsDnnj6oyy8H8QItumTuu0EGCFNal9tzg6Z9Vq06pEAYw3Ke5hF0/W2AEPdML7io446P6R0fqumgQ42ICUPEsNE0FlskxTWMi0MGw2aYMdMKgrBKRXuctFUwStMymNJ/bq3ppSdH9PfrQyAuaCYaTcDx8a0pbsOKybmrFQpO/3iGRfOyhe5+04yTrS1b8fTil4d1/reayqI1G6JtanTttmbydJPFdtLlr7mNQKtGs5yhlxccQl8ZiQGGVQ1M86pouVarJJUZNGUDZY2N4TMR5drAk6WYb0J15u+g7DudX3O79f67N+oNmh8myWTsCO5XwD8X7Sn9+gqPxgHSFMg5QcNw126Lexm4QAYExuAybws7fjMPSUMUHZEE9x1QpkHeO1APa+WdI3rik9Javgf60TRUIhQeChSUz6GbHcgoFYtxPVcoclYysF3IAK2oClT3cAxZvJANMNBI5x4VMC3hDhAOWPcU+GVnwmiyGgUaOw3QihGGu1lQnZnskLrSmKTHx01Bnfse5rLcrzzjlsRNxsE/R/wI+BHwI+BHwI/AzhgBJGHRvi8XeWaGC1q+W0WHP6pbyxb0KgNjdxWmxnVYAPUmqGcYkh7P32aAnI4GYKKnAXO8jlIlzWyevZ4ZlGOO3TDpqKblBduA7icF98gJ4+j/V+hoNnmum3FWNjmmt70/qUWLNsd0LvL1Ag3E8z8xpFUbTWKGeqZpQwqYLQA5GlaHtK0PtrqMDRMkd6hiZhhEq9+aohGYL+abEomv14c/tkT7HcDbWoMVyacg79kAPBEM8t7kxQjc7NAnjQFdagHz+sjowk9PaMWKtPNkNLCSQ8B3HOKY5BBm1bBhzNshFt2gE56GRGiYIZfB7v0SbIc+/rPZOLteE9EhPfLxOSdj9edrgSZSK8Cl4LCnuVfABuE6mz78mBp2uCHH5ITBfW+qVp/8sz0YCSAdG9cV3x/TEUf2IE9LX6JBzdGApcY1GeQ+1fn8mmBAFyT/Z2jSMF9DU4xoqm9BRLvvCxA0i/fN1XQWkMgzEFiYa7zKkKUBcM9DRquFcsF8rgjD1lpjlPsw3kXFXn3jazfoZecMcA+az63yP9uPwK4RAb+83zWOo78X8xgBDzmYl/6/DfrJD0EGobNba2ImSGNvh+ieBQZISmqKx0ESRJNKh6COoul7wglZvefTISd7VWutQGIGg/NA1kgaqjFssKSlDiJ8pmWJSzSCYwC+HYFwEV3/lv74j7LOfHxEf/s3DVKqB5O9Mlmkdiw2J0PtYqezh0irlqPxGacvS1IOguwcKNof+FxZySCJEDT+tnZp+339tf0j4IH+aheRIPQxtQ6HSSQZtEVSRWjKRU1MJDWep9nc2+0GajkbfkTRXiWJLZovhL/mNQLRqOlst69DLxylSbFW+x9c1tNPswJkhEGB6QMja8d9za7hOsMDu0eEuB63ofqAwUFBVLehMEUSQ0pmG2ALE/rK5xsaqy7R6CjSeNyPrCmRSaLXGzRpCd6awjscMxRlEDRWF3JbC0Cgxrm3Tt43GJgUx1d3jJ0x5KNRJDiMKcbwNZk0ppqZyRbwIikoiBlsLL9IsepyxRq7KRZcQFHXhSk8hU9nAGTHz/df4EfAj4AfAT8CfgTmIwKNVi9MhQjN6C7Fye8jtCcP2SugN745rgu+In3/N9Lr3hbUfnuF8cTg2Q5TO8Yzs4VxemE9wIE0XiJ4W1TLAAOqsEWQoI3Dxg6R9wvAQMcFRcAAYi1AMNGI1RMwQamPsv0l7b7fg+DB0WEDCiVP6zYaA95ku8zTxLwFjaExVZfM/AYBjAtbTWO6mogXeZANB9jsYmGtHndsRoc+0kAi5DSwnNt5FN4irt6x7GgnYIBYnoXvQxm5olUrAKuQI5nkqYJlaqrOCgAuBwRhb3LDFoGb/lvT+BhW1DSTnaqRv3aZCGypxjbT8hi5+7lvauiTXwwqwrnv8v0I/h0mJzXJ9pgyVnfvMfVlaf50msWm4UdbEqtBHyIcb6rEcO70E9fqR99NUxNk+LQRBRpQ1bkQOylKMJJ0rG+7Lk0Ct85wsgq4UxpS/8JBnfvmtF7/lj6lqXEapomHfJ1J60I3R/5v2xjmc3mArdYKwLyzq6vmARIbOwgmyJB/bc1l0P33fshEwB+APGQOtb+jcxWB972vpW99PaEkhuJVGnQuFfR4yO4ICaDp0WLAXoWd2iojfwUK4sTj8/rgZ6WD981Nen6AwtYAiYsxQSiAeP5HYhQLhvK615rS8ZxKPKqYLeYqdzsN2b//V3rB05q6Yw1IioyZnZF0gPZyZoAMiRwSA0p8e01DfcxwYEKYPTaKIUVhFbz7ozW95+N1xUFxtUhOzAhyak2hTDolRHN1DjxU37eKzjFQGVgdca3ZOKyx+kYGYSHdfkdal1wc07veKr3v7ev0/e9NaHAiqlQPzefQKPJJ6K5Gp8H/HqoBnO/9dgOFAANQux7Nm4WhVKui058v7bMAsTwQV9VawdUsNoS0It8YFO56m2RdzbQL9rbGwhCGpkYvb3rjsD6SuvqqMf3wO4zNFsYwCTefDrs3MKQATdhSgTqkSlGedf4yJd4ADhmGsAzNeG2FIkYgVROpbTt/nI2I60mAd0TSIgb7I0IjA1UszF95q4TpgPEJhiqDtm8MNWOB5AuGVvWXHwE/An4E/Aj4EdgJI8Bz2hi4QYzGAy3MdXNpTQyRl5O39S8e1KOPquldH0rqZ3/q1sU/COpZz57Qoj4MhJGfNHZuczwqr9YDMIEv8jw8k50spmUNcTzAOi7HzuaZXS06XX9DhAdBYy/ZrUeppDUi53blaewXCra1oLxp9CNQ1fY+bEPMO384DNkaCUoYb5QWEsFB6hdDkge0Wmc9uw9g2QYGR3zfPMnM58A1Wl1KxeBnx0dQFJExtZiswCh+eD3H07xe6oDZKiX+7Bwfy9kMqe9Cye+ObkjisUAeF25La/lr14rAvYcgYQYFXmF3+goVPefskr787bB68fsLlPuUiE+ajHNytBiQTdXmU4oNWwUtupOp/VUt51QPraM+WaSzzxrT1y4EDBndTbnWXQwzqD3tVfb+k1/3jnatluA8RpgOgKeVL6l4intZlrtBhmEfoLxGWW/9QEMvfYPdFBgEluvKsNnOm9IYY/O86rbdDGfCcRjxNmSkN3P7rX160mM3AuKa543zP96PwE4eAV8Cayc/gP7mz28EPnlBXe94239oDi5D7sko3jXQC3Xo0Tx4QT2ruS0omjncB2SGmuj6muxVmSfm8U/J6/Pf6VHvgpsVaTH0wPgriWm5yV7VTQ4Hcd4GxsclM0W2SchWiBVTyUwIM+sKyP/r/9XSy06N6PZVIEIywzQveToH0qCj2g1F+7JkeWq1f3+KGbL1/W+BAkkwSfrgBRW9/NwoBu3GOqGRSTbTxNMkgJn79OUzQR7cc6nTQKlWD2qigrFlCuO7ZI/uuKsHo8283vfWgr57SUL/+s+IrvtTRVdfNggbKKG9Dkgr3rWBc4ui0ZnW+1zeB/eI3b93qyDVZ8W9SVsYNdw8gsqFmHbbXRpZE9Pv/wECtI7EgTExeF2DYsKuW2siNOpW4HagiHP9N0BshTwYcR5SVpUhhipJ2CbSzTeVdMChZS3EjDUeLavAIDUCctAGK8VahaQfj5+wGaSXVQFNxigGtlpLiXCMoS73qIlhXgMNfoZVKNrwpi2HZ+yVmkOkGgqtfT9qMBm2+7Wx2Jr8LMD+G10+ZEwU0JA2EPGXHwE/An4E/Aj4EdjZIlCrekrG4+75VyrmadjHFaU2KWFSncd7K4G/RxCGRjpV0cMONOZnQieekkIqC3FZ0vP1qww0RV3D87HBc9KkdMFn83dDU1s0Zs7fvBi5unlvAKSAf4ncEvKT5H0H7B3T6c9hGDKtwJiL3P3OFdLXvgzLFBBY0DwDeMaHYS3XkeppDyhmfr7jYEf+godYHAkdJH2CgLkCNE3322eD3veRpcR23CG0DVDhMWgyyauAk/2xhm/TeabtyKsK6ycMY/uqyyO68jKY2wmGZIaWMwkvkVt16AEHiGkrYH5tkyxh6sjHPDaiQw8FAMfgyNi3/tq1InAPPw/kqQPk541CL/eEsh52+KCOOGqRrvmxYP4boGry/jA5bLTftQHI1LW+xRnkJjUHuzaRztVC5OoK/F5Uv/o5DA2k+44+Ngw5fL08GG62pt7v3vcQJ+HrWCAmgQvAyUBWBsKE2RUASNmsIbsbqelRx3ka3lDRjdfHNFYcAYjFnY0bYKMyv/Wp1TncuJAQ5t6ChHSde0qhPKoN64q64/aYTjrZ7jW71vnl740fge0VAX8Asr0i7X/OLhUBZgX6xWXSC1+AqXOqBSqKIqGZoim4UZm+XhXGqhih44OATNN8rhCaM5EIEGyS92eclNLHvhRXz8AtClVTUOK7ncGwafqb54cH4iEITMuGH4beiSe2rPE7XcdzopDUrXfW9ZJTPN1xNxqwPVWVxpGn8pBDItGZooO3Y2BP6jZaY1PS4nxAtr56MTG76Md1nfUckB9V5K5ARDhKOlrCRrDxJo2075343OMz5vMA7OKf3SLBjWCK+Z//cG59YETvfG1ev7g6peHRhPPDC8KKMrpyvbZEf/m/jSRuFNoH76buvphGSzcpGd42FP8uHsZ5270mhWuQ6zQYRtvbqOKtPidxFQXB1zfQ1K/+ENP4BB48oBzDeAk1aWbYteWhd21SFp0GIB76EK3ARl5PsVEHRUnhYXT0KFJUa+5u6e9/vk0DCxZrn/2Rvwrb/SYF6wPmR8NkNmIqlGK6686Err0mom9/La9rrhylcIkzoAlhhriB10OFn3GhRR1lqEHRE0QCw4qogCuKKMIMsshnBJD+8gzdSjPHKPNu6OFUMii+bBDiLz8CfgT8CPgR8COwk0WgjmeegYWsKR82CSqvSRMNbwr8GVIZ5Ep5ntszLogUUrUAwIHnbX82oKOPqemM543rsCNSWrS4opHhWzQ4tJbnI+r+XVklMzxLYwAKSjOzHGzGEGLYYGo4TWNuk1eAEwOQVdApZ8SUnlZizMUA5F83lPTDS6nDWkhvmS0HAKogg4oWaO+GDSc61B+42bHPDJDCSPJ4+IdVYooj+XTmc1J6+il4HjTILZrkD26WgueB8yQ0uSxMoN0gZMdmgZivWzNU04Wfqevf/w4ong6rRK4XItcz1gz91hlXC8Cfc4nnPHLnGHHdc++AjnsS0mD2E/MB8dcuGQG7Xg1c6QX6rEePf0YVtndJi/eo69jjU7rmJ3er3Opx4EenCje97nf/5G4yCU66d4AMBOWYIsZCczWHWaoCVOJ8/Pt1ZaR009r/kWF6GChLTE4AtvRe9iN7H3uPOiyVAH43TOvo03DKUvskEnhU0lfwQnk9Fu+a9esauhH57lBymPvUgJj7zusysGelOk5ws5RNE9xXzFcWoGq6rL/9NaF9dwtrv4PsOpvXzfQ/3I/AThkBfwCyUx42f6PnOwK/u7alM552G/26pSSJ3aAfCuTSNNsSfWjTr1KkC+mWUaOAzu94PkMxk+f5+djHh3XeJ0Pae48CiKw+RZs9LmlvtjaQvBjN0gYTILXqJMEwP2z4UQYdEQpuRvBMZwNM/f1v/6roZaeN6YYVhtgGL1XFDA95GjirvLkZJ5sOqGU7lsQY2drWVOJjnzmzCt8PrvZ01FFxZWN4lVRyIMQxcKeIqoI2EQOcwGSGvqXiaSrBmu9zZVf+/L//NaDPfWxY733dqH79u17Vy6DhkhhBRsbUCOeRhItzKuSUzpJkNrv0j3+OanhVWAcfGtfCRaDGQAX6a/4iEKLZn8+V8NkwNgdsntE4TJ6GcsNh7b73oH77f90aGanyGjM2jMESszsa6tb4+zQpJISsxkzLC1mzARaa0+3tZ1gG2yyUU6WMrF0ipXVrevX7X27UxrUUHQwh1q4Z04b1ASQZIvrRD1foI2/K6xPvw1/pe7367z/j+vsfEvrv3+6gcRLSYYcs7ejTEWDAa/e1arXmEKvWDLKhjBm7W1E0EbiVHWIbTZ4L40+jyrfRmwy0qZKCfgE/fyen/8l+BPwI+BHwI/CAIxAity+UQGnzTLPhfwWpyXINwAPeXnUYmViBu2dhALRKmAZ2lJrAQza3jh5+ZcLTng9fq+OO79ZJz1zKMIRah9esXjOk4UHYmLDHO9Y3MEsRh0I+KwJ7k/eO4iNWwidicKVOO6Nbixdtro/mYgBy/b/yuuxH+DLWTYoX4AadWE9WO8B6NQBEhwGIvcpAVghyMvChxivHyT1aesVrurXPgSuwv1hk/VSiWITlkuO1KYfIbrRgi8BOB+/+gI/d9vjFKjLF5WZRH3/PoFYPeTBZEtRw5IJse9PM7jttv2faykyxjAUCuMVkwJYsqekZz0IFwbwZdwIflO0R5131MzwAS3UGZl6U5BqD8UqlqFQCr9H+gE57Qb8uvrA993BDDPPdcdX/Zgm66aoQUzGaYolYnm7sMzJxJZDbK/PeEWSvy8hf/+E3Nyub2k2PfvRmMOWWWCB1rkPzaLXrsElOHwpV+HfFedRYGRCo4A/IYCXA+RvgdUc+MaqRsZr+/FuksmB9QUSf19WEURU2OXIPtYtwN9tCDG2gU+5VFwSty39YwIsoqmV7zutm+h/uR2CnjACM1m0Rwtwp983faD8CD1oEnLbrZDJ3w03SY45AgxF0Q7EDAupB24CtvpFRmEFiIXWlWltz0wtDMzfJmmgO9LZ0wpOG9fHPDeigffFeGIbuntijPYgA9R0ww68ZlpOZBOkdxIPDEVJbgwqQMIyVF+l310hnnLxZSrctqzvFmZ7607R/YW+gY2kNSDNDa1NgTWvW5GiaSqVD6O3jPQBaKpsC9Q2DZK/dV+hTXxvQkx5nD/02xXVrNNe5j/Eu/AkcpjJaqsb8CXlp0is8OjTa1vWtYz5tJvZWBDHcqoJAqVAIRiMLdfN/pG99JacLvxrD6wWdZCdIis7ypC+EHWdL1uyqCVIfmaFdVEiiUW+XGv/WcU8J6AOfPliP2u92dFcDyLBhcp0zvwnOtWQXCXWKT6qTXvvQlu119k1ndk39fRyzz0ctiWh1fkDl0BpFM0vRER/iXhNSDIm7cocBZsdtxxPEGBmmTx5ompK2nW127jCUwPmjyjnQ1dWv8RJSVkh0JYNplfLDOu2sEX3p0n2UnZa+zEUDpeP2+y/wI7ADR6BTer8lkMD9uY5MCmemNVsJudm+/5b2f/r+dYrP/YnFDnwa+JvmR+ABRaBWAKQUzjlvLkMbVOoAEa4P6ef/u1G//uUq/flfj3BgpCCzhFgiBqqa/A42vI0EgnHGK/hJxGhetgAT1CsAC2joNTFYTyXC2m1ZSj+9tqzFCwFENVaQYvZjP9aFpOqo4pku5SshdYOAnlrbei1Ov6a/c9laveiZNPWD1BEAumIAMOq8fzTSr4K5dDdmHlDEUqDY87uR2pKTwHYOIOH5qIPruvbPCcWt3tpsQ/iA4jvXv2THo4ZcgWceMCYBhLaP+TJi8eFQ443wOv36t4v0rBPG8HJMg+ebUHkkwwBMQJOCuLHNfH+PBHLUhDGatDSLLcdvhHTMo6Qr/4gUdIE6NOlLYM31Md6R3/+GVTfqnNMy+v1f+5xXZCNAE4CcIchA1AhpJVc3GiCSus+Vegxmawaxwi8yFVAuP/P597FPBPTKN0Dk1nqVc0Hn8VGqjTG8MLN0ZPw6SfQi/1c1b1Tmow28KWswWjasXqrvfEH66EfWKrxwsUY2AgSNsV1VauRgHAYdLPRgGWbbIobA8+sTkkKCroAU8WU/i+rpJ+7IZ4K/bX4EdrwI7NjwhB0vXv4WPUQjMDX82LBeOu4Rt0BBrKtYdiK487rCNAUNtRwNdZEFkLUCR2qCxAjGVjH8COq4Y9fpDW9brv32bXPNA0EMqylQTDmqZUl9p2UyN80KRc4wFFKS6WaW0qZb110rveS0jdvgI0jRYPr7DDtqTEAavF+dRNkM0g1BHgPJnae5qQhfoLDHxmvaZ4+AvvS9/fU/R5I02TZPE7nc1iKo0275P29HoFDeQFGIFFozDcq/4M6dKK4rkUYGeSpDzYHwhx1Qqq3irwXlCllMzdfrxMfdrG9cnHcDwGrVDO4ZVeDNEI60PRRQE3YIOy8ap9DiZGuUQJaNuaIrrGX62x8qOvfsv+raX+xN4ruXRgt3YPBWU7x7ARIFJpMA4s7Mrv213SKwpessHu3VS9+4gJHEOAOyAQpnJqpI/dmw0oZks102/AhzT4pEjIYOY8y0pzlJvEiKQW43zJSUxhmIWkmUpGnS4CZkQlXhBs5A1pPxlx8BPwJbjcAUcOD+/Hl/wmkDjpm+7s97bem1D9b7T9//6Z/TKS6z3X7/9/0I7MwRCOMJGPYyKk70KDdODQGw6uGPlN7wvgF956pH6Gs/lc58wRCNx5Uq5MaEvQaABaRl0kFFkMlUrcAAoapK3p7dZkRuCX2NnL+kdetaevkzYlq1Os49BOQ1aK0AFJSuTB/5X0Gx4Ozrq+4u8zGkcHF6TMZIdyKXALHsqNigZubVrMdIR8wZHOQ4uxMg53nUY3pdA3eeyf2dNt393Fj+0Zg5rSBzbPpBbsG2jcCE4WcNZfW7X61RCb8O+1ch1wY8WYxQLtqmZUJFNksy8JPFt1Tahrpym97Zf9HOHoGFyQN1yS+yetITqQi5fuL4d4ST6EqFJhh+lPBOxV+HOjOCFG04zFCE+tGuN9w3lO8w/LDYfOJ9Q7roggJyyshjM6RoIXWXiPfDdCtyL9qW4VsbqGdzPq8VhcEU1VLmnU89XXrL2xh+rF+v7v4irLUq9zOGH5V1bF9MrVKPgtH5L0Dy9FIy2SE951m36o9/3tnPFn/7/Qhs3wj4EljbN97+p+3EEZhASurhe6xQrri3xujXK8GDszbPGqcMPzzgV7UyGwe9O5qk0ODhHyChffjBUX3sggASUimQW3dTVDSQtxkAzRVG7kXK8Tux0MwSRI0iBHa0fkMkJ2Waj4FEXd+/NK5XnN7UBMXBVJa8NR6ZSc64lJuKo2VccWeg3JahMUmsOjJZgdiIEiCzmsWUli0Z0xe/7+mwQ6PqTmIiP4ng8Nkfc3PheF6SZNG8XxhGxfLMz0DiUBRZCTQ+sgHQDuRh2DtVmtQ/+kFTb3xJSz/7cZ/KjaxGbHDF4MN4Hs1WhWOJ2SQDFNOYboG/4eKA9kwSavT4Jo1zjn8A1kAEJFCxlNaaVXXd8k+M7aEaH/6oAW0cuVGZJLJmDbSpDQ7kjLnn10NnbqK+Y7/r9GsNUQTt+3BhPtjQmvXQxSNwwhmARJCGqoPmnC3+ySS4ajUKDBoMNidrBWET0TRhRMqlz70DaY54Ah1gUGONPGaAiPIesk9EL31Vtx5+2HoK+80m6P5wdMc+r/yt2/EiMNtrphN/fLYGnbN9/61pjO94R8LfIj8CO14ESlWesTyGw4BbDODizDwAKoWDo4CXBnXAPmE97aQ+PflpveruqmgDEpbr1zHwQHKyyXM8nhkANW2AGPMac36+VgFQi0R5zke0cR1sgR+Pqm9pUgcehB8cOYWCQ2qglxWPGL1idhJZE8WQLrkwh9wX7xVkK4zIwbvWgVEAHXMDnZkXsk40aOv1tqRVDM+L8z6Q0J7LGSlYYHZwgnID+VHPwCrkUSZDFKYeaxq3GlN6y8snSgm9/62rkR3tIdUi1qRdXiBmVjHOE9Jky2ZawQDMEmqDBgC3UMQGRS1y+Jxeei6B4b2CBvP310M2Aom4DTkieuqZHgbj0g03AqTCdDwUQ1MDY++mSSRjOmh+ggaOdAoRk5dkE3aGweVmWqVKUFddkddAX7cecbSdrCarzH+c5yHPAHwdQm+1Kf5HDqTZaAL0RLEiWNfAopiW7V/QWD6lv/xunTLx3bluKqgFmjE6XiL0UOpFawLNr4RzOFNQsUAc6xl998tlPeu5MfX0dNrph+zp6O+4H4F7RGAbZ/x+1PwIPLQjYAiXYx42ygNxOYMPUni0KDsnz3MfM2s+e6bDH6QxiclXqB5RV6gXCamgPvLFhI4+okWD+1YFjJ4czvAQx5sE6HSxUlAi1paX2toyNE+YBmUT3VtjZgTjE7ripwmd81wYAabsG2+bk001KbYkJ9Ei6TZTZUtszBAwBOLD5LAsQbE/zY0sgRF2vZDQ/vtV9cNr+3TE4Q2QIndrbDi/VZO0uY/sQ+MTWni+RGJW9SBrZKThUI+RNUC8lNXVS8IXTer2FXG96cUc9zMG9N//ZFXmqZGrlNWzDMkCqloP1I5CpgMM2o6BSiDMACOW4RrJkkwGOC1hJHG8Y0l0hRmOGNgsEUorG99Hf7mhrLe8/lZd+g1GLsl92YK8M8xj9kHijFazv+YlAlONwwYDrd6eQT3n7CSNixysIOTJQHDaz2c7/LAda5lGg5O8gmVWxWQ0gNRVindOYMmOqahp8BZyozCSwjiQBPXMp3v6+k8jOuX0EaTy5nn4PC9Hxv9QPwI7TgSa3Kxn+prtls71+892+/zf9yOwK0egiQhSIJgjL5wgXwfxjHl5pZxXHo+QYiGiaCWpKACGww8Z1fs+0tKlV0X03o/X9T9HkNcDTqhMNJGsRMe/uhFpmzwIaoYo6EYFwlHsw4aUg+lxx4qoXvLMiN71pqbWbED8stCPfC9oiAdBgL+nG1R5GCAONUjIQFc06D1oKAao2JbVqIP65j/TyGnWqvhbxHTYUWQsRh7pNDvZlg+Y49fUmwYiazMyYlHLl1qAj8aRmjVxq5pu/K90+01disXT5NuWeCdhcyB7ZhLFgJo6rbZfgzVcqUMnu0nFYpH33rb4dnp//+c7dwRKxbsZYUyoBx+Lz323oic+iVqToUXQfGNgethQ1JuUt7Zrsl6zoQiy3ngUtSWxZl7BmDG0BvSO1xX1+Y+kVceIvdBCpoPrttEwhYpO5yFMJ/P/YDuMJVXFI6nC/UxaowVL1uu8j0R00jOWUxNjvG6DRKTAkylAenRAdgT9u4ZR6kL0cQK9DJZ6dPA+f8dH0WdgdTpv/J/7EbAI+AMQ/zzwI7ANETj5yXdpxWqQ8eTvVZrGTQ3zILdkfv6X50HPNmPzSJbGdUu9/ev0rZ8t0mOPrhkDXeXRkFIxDINpIQ6ODpK4k6ySvG/JoM4Shqkv27O6N4wmL+Zj0Np/8uN+vfDkUXrdUUyuVzsd2Xu//t7RcOgOmB6WKJuchf3ZwGSxVi+BuCgrnYqogOnYAfu29O2rPD1sXylDcRSo9Svb1ePebmvyFfMf+Z1/CxqtEZJQxlmBpPITXRjMmWcHmqzMMooUohddID3zCaO68GIMHgG7YP2A5i+mmpmWRtZaQcnfvTzo/TEQ+wxRwpxfnDON5jjKaWMUzcQIXVUOOcM06M38u06zu0LhW8R7JJ7s1ejE7nrP29fqW1/FIFOLkUGgSKtMqAX7yF/bNwL3vtZanmk8l/S0Z0p7LARJWaCZ0RhzEhIdwZPbsOkNJl2pZFqJRD/D0DTHPMmwI8udKsvkI8WQNqdswtMjHzWub10uhh8hLd/zbgqliDKJ3m34BP8lfgT8CDyQCHRuHpBK7CQSWNP3v1PO8kBi5f+OH4FdMQKJyF40CRbSzm5L6IZJyZIx2NmJHmWTC6k7yuR1CYUa5I5jTe29W0Kvf+OAvndln777K8E+H9G+e+TUHcuCG8ualZzS5JGxKHUBuabCcIVhgZtH+UXne3rhqSO67tfk/CCayw3oIbNcSRjrmbQxG2ApA7awWmQTLHxb6GnOq7CoBJ50AZgTBz88RN4BUMOkgXcCoLUH68UWOLPJxTgHFm0MAF84mNXll5HnV0zSi3wOBHwYNYEWTH/L75rG9vGXH4FZRCAeHVCESUajBKsildB3r8rqtGeS5xeMLZTAq8M8TBvO5DyBebpRqhqGNnWr0/CCy9pkub21gPAyet/bKnyhYhDEm7W1Clm3toTeTM/7JvceA4UGkNuL4jeUindxS0ISmq+wetTfPaLzL47p0Y/dwHCkpVQYj5ECNUu8R16884BwFqHbpl9t0u9RGXBYIqB8tYhexhF65P43Ih+2Tb/uv8iPwEM6An6H6SF9+P2d35YIvPTFq/Wra7pUixeY+xfJpTEFdBI9858gJuIJlavDbEoDBLWH/u4t+sK3B3TwwcOkElVMpxepO70nCXDUIe8z2W60daOoy2A2Prx1hP2mIQh01XBXS1f9LKGzT6tAk84o37yVhGZxhwLAqoOpr80+HpZ8W0HRhK1ikljMbvSowyr65hVBHbAMdBYN+dxoHJkkkEigOWYr0bEtx/eh/JpYNEHBgxxBNYHUFdThZFEVhJz/8a+YzntTTa95VVE3raiRnAZVahaRQaMopfMdxDAxCLLOMzkEZAH4KQkt0zZQexF8HdLRLrRYsyD8K1wroHSQDyiTrJXLJdJaWB5B0IABTNWR3OrujWn1moze9ppV+uqX6pSZ0KazIyTC2YfyoZn3fbdrL8Y5Ecb3Z8HSgk46I8Xwl+NvPj6ObW4U9dku9MALeTFjVQY0V1ec4Sd/r5ieeGtIJ5+U1Re+0aXLfoOO8JPx/2CSlgLpZCgxTh1/+RHwIzCLCNh1NPU1vVEwNfy49/fu++82A3TrX5sBFZ3fa0uvnd37T4Vm6rPbUpztz7G/+8uPgB+BrUfA5gW1qhkA4/PWSpHnwezlzyrFRAWkfwPGebk0CGp6jbqyISXRxyeBU28mryc8fkJX/6FP51/UpVNPz2nBwF0qVO9UaWyCvB/jYQFggEGWIv+rQzmI9tb1u79F9YaXjenPf8MWMDZ7eZl4tKrFCzArN0lWhwY3vwpkb6w0ccyFDsteQ95rLhqIC+tRxxjzldolQDHVuT/b6d3n/OchcnHzaqtbwsauVAEemc+C+bqMwrb52WXIjdECLpRh3NprbJ/s3ghT23zeOq32fdR+ySS22q9OJBLOs81ffgSg9QOkQ/bYlB+47uJM4j5/aU2nnR5WBkPxcpV7R3m9SmXuCQbKtPMVfe5mA5k8hhMdV2uYKxpvwsB6hqg1ffYjXXr7q+nPRHZDcaDnHmDOLb2Xh9ZbKGznqnGWqC/o64SpVQMMZ4K1bsa+SWV6b9GXvrtMxz4eqV4uixb170SOocsU5anjRs7hCxjyxDNRV0MFGES3GCSP5RfrsY/Ck8lIKv7yI+BHYKsR2IY7jB89PwIPzQg0SAjf99FRfeebC1TiYVeColmrIRmU5GFZzCgVnf8CulFtYGI9oJQhnVJrdMG399exx21Ubgyd11yVRKCtToTCJpRSEt9AgoIG341yQNnolhks05sfufpCXf6TiJ7/9BqoCnQvIxsUDUDTQKqmnR67jPleX5vPFw9uqSXDliy0ZXPa6I5wBBRZT5eOfNSIfvTblPZdVoVeSmO8jAE32zxaKKhQ8zucc37lVWMclzhDvQlVkTkYrSZ15dVhvefdRV34pTAyWByPFJ4foOdKJZNZyyqJWXkyOso1QNHDMCvAcQpTZIVIXL0mGViZ0RvM+yLGcR7nTCYBop+BiKHQIDmzS/bYSSHJxhCN02F0+A4QLJhat/bWu9/+N91+V5zzBbZIeieoMOf8AM33B2QcwjOAlMLpz81q8SKDFvVMWv/MHgEVRuoiHktw7zITQkgfpVuVTl+n5z03rx/8aJEu+o502mkM4LwJRTm/Qi0MCIGLmgdpGeaSv/wI+BHYegQ6DR2sGWhf04cgU++2LeCDGsjqmb5me2xm+/5b2v+tDXy29NrZbr//+34EduYIeCGTR2XQwRDA9bknjcCjIcyGYyl56TsVS+ENFtwNo3T85JDWjcUKSnpRVYe6MD+/GwPkjfrSJQld+rM99NIXLdCyxTCMATpJK1yzHOAyeWReY8W8erNJDY1k9PUvVYCazV4CNY5/4W67mRSrKVa1aNPTXDXD421tXpoMD4x5lHnwKfR06BGAwDBajmAOD1Fih19Yc7gBiPNcpAqska/HYX8YgeXqn6/QbbdA9Y5MgKSHyYOfX6ORa0sTW55OM3pblj0/zCewAYPEar10GokzfwCyLaHb5V+TKwOA47ppm4wDrsNINQp7+4vflk46tYTXhjHLTCFgDACnDSntggs7OSo08jrGJ8x1HMdnpllPqRZAVYLC4Ftf7kESi6FeI75JAmvrbNZy+1xlqFGvAY4AsNdiOxsANK1ejbY8Res92m3ROn3q4i498mh8jaIwLVBJqBfmv33qBZA1b2xQKJBiF4AOBoa5b2Z0x6qUznreOL2e+e9RdTyI/gv8CMxTBHwT9HkKvP+xO3YETI/y73+5U895dh+NWB4kdbTvYzxQMYZrFFqwKNj+Gubj85zoJdiQYrmOXFRUn7qkWyc+3QyngxQgmPfh56AISQUo/Sqo+rLRwGkehkksQlP072k57vQkYervP7/C06vOGlMOTc1o0lMFr44aWrhBM8rzVlMMdG3hQE43LmwXG1ZvtLViQVxQjWS7kxoYCOjKv1UUxkw9GYGajVdELJZGTomGTLhIIp5yhmb+msMIUAjli+uUTJMoBfv1/W/X9Z43bdCf/4LWaVdS42MjbnhmJnVBiuEkpuj1AjTliqcFfQ09/SxPjzu+T094SlpHPS6rhz08raXLWySIIzSqN2h8ohv9ZzO6hu3DoUymMhS/DFy4dizZ9WCPhOKgyCzpxRAvAuPgfx6d1p77kdR6Kzj6vszRHB79zm+N4UsD3e8mBcLipTFdc1VOq+5EripaIvG2zsXsUJpBGGZmbF4FAdY/UNAZZyzWuz+8h178mrgedtDtKlZHMS6tKgqLCJipajaEQ6ahwbnYCE9g0W5Gqe21LQ3bzjvsv8KPwK4TgU4yVpvlJu65z9tqHh4A4NB+vm/5a1tUZmaK9mzf/945zXR5z225Z/j3lF3nWvD35P5HwMzLjaltDfFgyBjZ5OmNKnUEsjHkBFXyMzMUt5+ZbUeI53QLdkfAGB1JGKRIyUyMVVRr5rV8j4aeeFJGj38GApddca1d2dT6DbDRYx6l1FiblQUAp8Xz/oDD1ugxj98DtufmbX4g12IwUNFvro7qXzfSnLchSDPSZjeADHMSTyDNZ7z/RGE5B0F+V+N41jV0ztsasFtAtCOZ0zAWS+ce7f0P+oP4G/n8GOh7WDtWf7HN5eoIrN6MhtZF9IXPXq1/3vhwhRMbyNGTgOii/BxZWvxAaoCaPItRh/6pmaBzZjgDdHuWhDgn9sIg/rkvppmMg7pvgv4gHsyd8K0aMD8iIcCXSLE1Kg3qzBjXTlTrV7V02osH9ac/9ms8F1YRT6FwKNlmfgCQC9IraDQ6s4g8phSmfBHHX7Jew1c0GkZloKWb/rOO/kFMRx/Vvr6n5zPT7yOl+mCb8WH1Z4DxKKx2j0GC3c+CYU7+ujGbQqrwle31tCcSeP/8S41714BiaQChs8eAzeqo0v3hWsWfiFrZWGkmV6iwmbUndOO/olq66Eo9/LB9Jnsvs/oo/5f9COxyEQiQdPgw213usPo7NNsIXHntuE56QgqpHisA2u/WlnmYulym/uz8kJ7NtqSSo9AbbUqRVIx5RnlklIKh14jcDCEmlC9FtWDhf/Sxz+6pZ5/ei+HgapqCXTSgu9z2dmIxFzAoC9GQDhtyH2mvYrmgVFefhidC+u1vh3X6Kb0z7n9Pt6eRUaNLlymAQi5xNqxVEE+JGvCjTMrTRJ7iA63fJDJKeCqTNNT0lOPH9PUrG+oJ8sD215xFIF8agbHRwznELCyOybk3qnIloDjGcWYMyemtPMeshUndB96V06c/xEACiaFGy4pdM4RjgFYfJ4EKK9IErQ/9/6hjpOe/PKjHn1hVXxfvM8035t5//82VUf3330gb/GZE//xnXRtGMcbE4YETxISeEYMeo/BaxNktbdg4qCMPHdRnvnSgjvwfcS7nlUpBDfDXvEXAOBY1WGZBjlUgXNDFnwvqvHNBcGayFC74xwRB+9HlbMINNxk+RloUPDA0QE7VkauqcJxbFA+mOeEFm27gVYdFZyivOMPbUnlc++9R0TNOD+nUsxI66OAa8nc5tUq8T7BLgQgIRX/5EZijCDj0qmMntmWRnLa7PcEQRTdkYNM0BWzxc3O+dQzGya5QAMpSeTIfcGaw9hvmdWWmnu1/MbRrfw8tyjbxzf6kZdQ2iUV9moZRa/IhbYV/+7sME9zgnyYiTYP2A5jf4HNpO7JN01L2FpJxdiu1L+Qc7BozU0+oeO1tRm7Q0bUcspJundufyX1yMnZWwbcRmg28zUzewcnkTwI71sIktXu/NSZKxboKeaRvaDDAg6VJEdLdALmnNsekUO59/7/7ttnlRwNL8zQyePZAC7XjNJV/tc13PS3v537CALXFwywSBfgBGj0eDzuvKduugS5rvpCPOBwFTTmDrND4bKvfWAOUJ88mtc46TRcGu5j/BjhOBtiwI2HxsWelIambNGXsT/fFr0doJk4tF+5Nh6bdOazQ3DXWox1vY7i582PyFwyT7Zk0j/sMez/OFWdRYOAAc2XldzmetiziDT7TjvOkSo37fsRu0PaGU31c2057te2gfZ+mp/keOHS2fTbHst0AasfygTSVN+2w/xc/AtsYgemDx+l//9Inc7r66hH98lpEpoLLYdmXQFvfrA997CCd+WyAWvcDZH1v2T7btDLn/09/GNNLTh/Ft5CaJFgCbQ5oC986McDYdC/c2n5w/UUBZLWKBR39iIau+FOfIvYowOfOgznt0WjckZeNrrDi477IRgNCsoBuKDW5bzf0+AORQTYPgVks80FoAmCTM46OKc1z89RnNXXhd2CGcy+KBP38fRbh3eV/tai79IE3LtLXvhTT+gIspAhgSE6Z4gSDjXp78GqDCXu+2/LIOaaev/Ysazha2tbXRz4e0KveaE/XdWrmotSTCVhqPA8BiIZQoeg4vzSQl/kfWdrXwNeS3/nN7+r6wLsHdd11vQBhM6oGRrl3wUAxCbkg0uNhhjGABLuhtY9OzO76mu0JwExan/x8VeecY3/zlx8BPwLTI+APQPzzwY/AvSJww60ku4dQLEPrzRc3J7jzMQCJW++QiX6DRkWNpmAcw+BSblBp2CjFUkRLlt2ot77r4TrpNDT0k2uQp6JkB3XVaFA8QD3tJHNbaGJajb5vMoYZOUOPQIRCIdgHasrTK89ao7WFJZuis+X9t8SEZJeEwgYg1arpHJFcoO9ZAwFkfg8KmT4lSG0aLIFGVE87saILvxdRKx/WogX+6TeXEZgo3qFEaC/VQdUFwnkQcG1jeS+M18rEhFIZik4aPq998UZ9+2tpjN2yoHHQr6IBZJJpgvnTnaLxQ5/mYYev1xvOW6ATnkpjiL5McUwyn/qt6cXb57TCvBfWbGUaTbfdLv3htw395qqmrv9TWGvXmqn6epgiSBzB/Fi+e0MvfmWPXvjKKOf3atf0CWv3uQyP/94dIlCClWWaEYaAxB9Q3/3OkF77koZGCgPccDh2EwwouOeYGbI1h5vOHMSGIGlkzxh+FkYZqFIkVDA7pXGaSdCcjFBIAJ2KR7N64zsayODB9jjMNL+pM2prGc7B+wpwv2AwO88EO//82MUj0B6AbGYPORSyQzxPfi9gos9t+caANaUNEU2jelLJsT1TsJOU71lDnBmJ66vb3+15GU1NuOuhibyCDf4aDCC8QJRBBc1o8wEtm8wLuYYbYlgBbf3vqaFBU2VkFkKGogwzcLCmfluu2j6OZ7yhetsHyA1OJj9z6jlt+zIKgwvbJVDY0giP+uGNLY0MVfl3QxW+P7Q+wQCBJlm55iQOy5iVlvm7DT0tNivu6Gd7relAq57Ggf28xr54AbaHZlcZkMOm+79rvW/+z7bLtPNns9gSg1NwPzC2IHE0zxKCa8Ml51EEm7TODhiqO0RzL0bCZHmIm/nwuoEla5ykS4z8JspXhJwoGgu5f4dxdO5eMKREKogPVUQ9fXz1e3zBUOW5Zp6svdY3mDw2bo7ldMrtiNsXx5MHo20Xn9g+Z9xxqDk5D4tfkGPXRp8iD2njYTuXXFTspHMBah87joGdd2bJarrkboDBS8p5NmBqwEUu2B7MGFvTYsC5WjMmrjvF3GrSKKq787c9OIlx0rgj4k6KNkvHDfrYtjrHLobvkr/8CGyPCNx7CGKf6XET3DAs/eV6aSX54NDIeu2+pKSTnrZI6fg6bq973K9Nu/dnGNH4H38L6qlHrcBsfbmqQQzMa3iZIOMKjdQxmWdcITMGryvkQFsBfecXSSRf7bodosbh7wxBduTlFHC4P0bYV0XHVQBMF0wndO65I/ry500toG9Wmx8I06BmstuktgsjmRUh/3vVGwN638cLAkOFsfTsGMKz2jj/l3f4CKxZl1N2QVofemdLX/xUQAVqjWoVcxokkiP4CdUBHIR4Tk9d1w6swn/mV9Owh2YHhYglvRN66bldevM7C0jtIaOLJ2o0nUcNo8i9px+w1cz5SR3pX6tFWuRDpcoGeUhfNbVEV10hfe6Ta/Xb3/UiBw0TJFRUlb6HgUVqpSGkghdq7WrL7eZ38NCTRbp6YkhXXLMAafT7MU3e4c8cfwP9CMw+Av4AZPYx9N9hF4rA6HhD+y8d0nh5AQbNGPF6Wbd3m1kg25cBEjPt1tgIhoM0UkJLXemMBRdNbRopZPcfvnhIZzx7N5qGI8jFrFNXZCFIBFCJJKNWrHcSkGqSpVqDIz8BpjM1ho5mVNdcHdLLT/O0sUD2bGL7M+0/XiBW4EcihiptukaKoapsAFIHdajQuMKgIINmej2+QE8+MafzL8H/I1GFUm7Fw/wmCLvQqbvFXWk1h0CvIkkAisU8bUIka9ZQmShsUDpV4xgv1WvPvlU//d7eMDNIkELWHLEDXkSmIKnyeFPZ9FokiRbq5a9DkKqXLpo2gPVCBqkFO2gTnnXzx08nFRaskdZiCMYQLxayY51SCcru2lXSunVN3fxPYxDllIpDL94noUdjMtnbPax8ZVjxIMkqjXR/zWMEXC+4QeMTg8B0RBd9eY3e+Eq+FVmiorcGgPmAa8A5Y9AmCT/3gVjU0FA0B/GASfWElR8r0Pgz1lGUJnBNSxbUdObZYZ35kqQOWJ5zBY0hs60hFwLhFfKgwteDfCaDMT7TX34E5ioCxh4whsB0JPx0o2yEPdzUwRrYDi1sNeQ9QH0wKKYoGNM3ctIVvFIpugGGx4DX5JzsGVmncK9yHVjjPmNddntTww0YQ8Cet5OMEBto1MJj/BxgAffZEsOQMfKT8ZEaJpxVro+m1q3p5/viey0Nrm9o49omQ42WxoabMDaaumUtxbv1vm1o4tCSdnN3N3i3LYFwdLI5bhOV9vDyHoshhw1qbBftudBywvfWVTM9GQYOofawaGo9+ITypjs+U5r9dmycifEke6EKK7FlQvdT3lLcP9psj8mBkG2vxX1Ki8shSS2v4Q8bOLmf22TBqBWTX/bLbtoR0EGLGCIg0ZjtDaifvw9gW9UHaTWLMiMYFC1YZIxcrKG5T2WyDE6yHjIf/Mw9ZkGPG7N2atmAjPPNhhgBzglbNeRKjfYRsIkZkGlaOw7tagxf28egOx/ssLSPl6OiuJOljYgtBDYDVGwwY+0hW9amscFH1HIwtzttxoz7Ge9r557FMYb/kr/8CGzPCEwHzDQaa7g3YpTscoAErh9VWMaWrdIMHRvimlp2vzZt+nvbL+LtrfGipyc+8lbdfhvehTHkNgFjWB4cQOqmVugwwMDrw8MfI8m94f+9KKpPXsTVB2siGB5FsseunR17gGgs/BbPmwj3kVJlPVNdT3fcOaBjHjahsfIY27/b/YrvfV5sRLP4BLJnKBRwT2tW8vrcV1N64YvwY8Bn0h+wzi68u/pvl2B9RJJljVay+tj78/rqBVWNjFmuVQKEsFBj5Doe+ZAbgLi8BQADnh+2qqgTtKYYulsNVBmvU+kt74vr3DdzPyjQI4ktcnJw7Txm5v5DEa+iEDK7LSaJIRjw9cAgA5E+UqVe/eJneb39XGT81mU0jIRv30Kk5TaglmCbx/M53OhRZb4FdsgtUskqXkw1/elvSR3+iCn+6a5+Zvn750egcwT8AUjnGPmveIhEwGrFfRaOabiQ1YRJT6BbGahtHiHcs7if6oLMDuHYKbQmPdMCtdSsW6MkogQ6tKGqISJX6A3v2ENvfrelBUMqlDcoFeuiLcHgphIFZc3LefghHDHzR1BLl0CCmtRCMFHTb/9Y1nOOp9FSAIXfHdGY5ciTa0v7H40hF2Hm5jzojf1h6NgQBokhmhaGLMVvj+/lFaon9LRnTehTF2VBI23E9yOkVNropUs7hcD/+WwiYGjQAObyeQwracK1goNQdks0Q3bXaoYQr3/9XbrqRwtggYAMo1fTYKgWAblfrdCo4dw55vBb9Kb3HqTjn2bpIp4c+HSESf5KhQmO75BS3fvMKKPRgHpswkhVzkkra83joy1rgBSBK3t7NTFRwjixjfav1Dk3QrSBqugW09zyAaqzOfiz+13XZMxxH2RY2QoixVdeojNOvlG/vhpUJt2/Mo24JMfWVO9cmw1kch0JC+cyGk8q0xXQxHo0qGmyVkFc7bkkple8JqnTnk8jcSESEvw+zkIwifIMTDxe30djMAJTxBDxFDqT6OvZ7YX/234EthwBx/agOTS9OTwlDTRFPXKNae6hLWu6W4N5snHueuXWhM61JZA2yVXzzG0h82ZNbndVRNsyQzZAaQ+LTRLJxirW8DPN+zYzpAwS2RgZOXAO69e1tHrlqIYGx/EhW4gue0uFXFPjDKMnRlvcLynkS/gqgbCdqE8v4B3/wA0UpxgAranm/lTDf0ouyVgM9tx2Qw938fI1OelwUk3t77aqDK/dAKL9jG8ha+d0mni5DSYapa0MqCd/vx2HB75aJpc3fcDkpjl2t2lvdzDRHogQxPaHGHvGhgVtzSpSJmM8Tu2j6VjY8GCSKmNSWOQqbj8nZa3asyHeoz03IP/bPO1qy5a5V2/aoW7QqUFDiUe5F7It6WxLXV20TLpg6yLJdeCh/8XbqEu7L+/XkqUJBiTu1oj5M5tGjlZq0GChcRhFF513cs9c+8+GwY5BAhDBzh3HGGFYYlJkjmHL/dHmOtXEkNtUNz/hdUGYOfCFbMvdNja4r7aHe8YsaUu9Ta32EMlviGwKiP+X7R4BANb4C06Qf47BJsacm/O2mvOUjWVMkVdhu3zvx7r3ADaXqymaiejclw7qwi8nlEwybCEXsVy02RpiAjmzx1wgzn0PZlwXees73xvUuW/jV/h3CMR3OGwDkB0bwAVnD8UAGP7pGuyavOI9ZQyis/rMZxgUc+9qTKtv70eYp720pXByPQpYfQxAuPc0N+iy3y3QY47iYVaGcefMMv3lR2BrEVij0Y2wyyGU5+oRffL9DX35/AbKG92OY9lykqRt1mTNSWK1AZZtuW3k1/D0mWmluwPKjZbVTTHxundUYJzjE8J7VZDYSuJR1NokCbnldylomKdpBmAnvZQweV0QMCo5USTIBjeyuuqXIZ19+n/JxR6mPLlUAG/EGrKnliLEkMIqT8sf5uUc4P4VwNA9wcDHAylz69oFWgiQw19+BPwIGAbqwYds+XH1I7BTRuCg5Wt0+92gj8NZ1cPj1IymQbA1DdPtMwDxvDESbfw8bFsocvGg5s+79bq3ZvX6d+L14a13MgyG5GPWT6IQczIcRaQ1EjzgSRVmPBa1co4GCyVzJqg//i2iF5worRoccv+uopHbKm8NIdjefw9mh5P4cEhDkgukOkIkwtYcckhNEhTbglOendfnv5Fi6xiGGAUdA+MSSUg8cz8rnJ3yzJq/ja5WClCJkyR8eLRgQDeeW6FAuqRi4QC97ZUNfePSdjsnhj9LyZBtIHqbDEGSmEwff/I6ffozGZgiKWUpImm30AsscOxMqyiuKpeI6y/NsCYKIyB2UjA5MFTkvKxCErAmmsf7G2kowODNZF4ikYQKlQlkCiZoEmVB/aQc4hiFE39txwjcp4Gw8RYlMknUIhboy1+QPvCOnDbmQURZGZLgnKjlXZPNGgEhDpahr00Fy+Smqa4VCazSPvss0TOfHdUzGXzsyT2WkkRBiodIsFv1EYRh0Oxv9+yQt6GRaYBuQ8KbFJB//LfjwX8IfNR90l0ABnZfakssGEoetoYbWEwGw+5X9leraW0+4OxsEGbCzKqKGXCE55+TNKKQ9gLcF2lAt9zJ3L5xWbluJANTFRweZriBzMualXXYb7hvYQ5saNyhwYbWrBrR4MYqspagaGs0ApuYCSNZZP0jm1HY45UtbQ9N3Oa0NzCMx5atKZbHVG9/6ntBb7wt2WUNdNsB2uMtYx24HWLLw+0Bhb1mE/PFNf9tr60FYdJNk34m7jvmg9KWX7KvOo3BzcFqMw2mL5NBmdVySM3JdZ9BCM03BkDcNdx/tqakqezv9j2w3vf8fQY50zexzR6ZHKgYM8NYGCYxZd+zYZa6ncSLGyzZ0Ii/m4dI+3usQsw9pxCUmnwf54DGpwYxV2Wg7zbL3peGIN5GMRDovX1hLV7So77+mA4+iDwNicl+ZLcWLPG0eDcPTzcYJ33c++zsadCu4XDZUbaBcZNcr9GEq2nDG77pzjn3UzsxeaHliXZITbnNyC2T8yl3ftjx45uOKeImebZxnTjCszp6/i/7EZg5Am3LQCfRaoNjk46z8zYVzcAq4PxNPvAE0O7ppTwsKCRvfvrTjE496RbFIvuh/0/O0sDfEXa0Gh0GIEjetIoNdTGkvOBrAZ3xXC4t0N5227M6Z0dngBjQqJAPco+JcEto6v/+MagXPi2oNev7FKK0Lec2D0Qf6KkaRnq5Vuim1kxq8dIV+sX/LdfyxSV8JeMOVOUvPwJbjUCFxAgkwMQ4z8FsQKPUEh9/j/SVT+KfQQ8jEseTq4GEZYT7AY+rAteiPbdM7rJuhqLmzzHDCieN7WgMpQZDkB697f0Bnf26UedVkx+zWvOeAMx75y8VjXN7SgLgCgJOGVV3lqEeNWtudBzVgrRqMYYgl0svPP0WpEP3o3fUztcM3FCtMgwxf5x5XF6avC7HsDaNKXxuTwYh47pzNAvgcB43yv9oPwI7SAT8AcgOciD8zZjfCJx64oR+eXVUJRr2jYhpUNrAAXRgdX5N3Ixq7bV6aBjzMIXPbfnkS19Z1Ucv6AY9PcQQAR1beg7JdLdq1mCmaEjwzK2WKzSeQbfS/J55jZEie/rz3zyd/YyUVrHrsWxBOdBCiqAPW52ZQeIFYXHQqDG5DisITG/bEBLNBokNzYZkc6FOOUv6Ao32sMYUKGWRjGiAoqJBgCm3NYz8NXcRMEUyJM9B6jZBzDAoA5V/92Bdn/5ESV/6eErJLEMR6LEmmdaiy2bFZ4bk8qSzVugTFy5Xf3wYRlECyXGECTgVajUSQpAw4RDIZxA7HQFwnBemGW9oHWu6ODNbQ+lOKnpUqmi0e8hp0TQ0qaywNcM5U0rQkqKgV7wOCe7cRe6h+c73lpDwvLUMpZbq6xc19JF3NzQ8FlGR49Soo9HLZLNS/7czEg5yDCMBkFJIvDQ1SsFSUx+a+mecaYyPpA491Bg/YzDBMqisMQyjOIhyLhii2QtyP2hCL8dwMBxjkIIEVoNKYnS0qL7e7ofmgfD3ek4icO/z2xgKTlZp0rvGvC3aniDtoUIDuUnnl2DDfGueI79gUlY2AmgwOQl7mIQbmhiZhDyPzPWojNx9F3r2K3IaHsrr779d5IzDh4crGh2qKZebYsMxMOFzJjwa4451QKPPZC3DNoRpF9FO5agCw5I/gtyT214P5lEy6fNgD93GvSrZ6d19/j4l8NJugLOvrbKNLfhqDxYCrS43TNn0370GGCFMgzc1BWwgwGe7GE4yCQr1rTFApigks2TI2jBiSkaCALRZDFMDH0RzTF7Rwjf5mjbbZvNnBjxrdLblu6aWkwOjm2L/hYK59vCLoZCNHLCd5/fN86T9iIJs217GenFsSvtzkt1jMXBm5ca8sCERsjr8223K5GY3zAmYKa7zNbfvu2Pd9vgIwXR0Jub29h7DNO6ZKRo2mWxYmQw+JfGgjnzCSthyXdpzL1gky2DO8ag0k1hwJqRXJHs0dtqDEHtfgAWckyaf5dTWnHbZZoSCxcC8UpzEFj8yBo9aMw9AfJP0ObkN+W86GYHxoTEH3orgyePOWXdtwz7m3G7gExYMz86jAswOxsU5rd6Q1mMO/we+cweRanLdgOpuBchVKh069HGjyMNW51q/9GeenvJUw3UM4wtiQl02+N6xGSDGxq22hkGow67lYfDal+X0zYuRNEViNJyigcuAaDbLwAKhGKzyEjUCT5snPWW9vvaDxUqFqkoGuUn589XZhHeX/90G8p1epEz5ibD3WFGRLOyPSo8+/b6WLv5sQOur/6WANBTFQgzMF8PEsGe5yVHBgK2VuFd08uCx56/lDeNUmNQS1WG96yNpve4t9qy/myEdD1W77UzmDPd+3jUYstR5pod44BaQ5I2Qo1k9XUfeN2QPXRAqVUCd37k0rHNfNMG245lmXm2oG1iuUq102r45PsRIqIYSFdh0CRQ3iNl4SgfvX9If/h0HgDjL3GyON91/ez8Ccx0BfwAy1xH233+HjoClf+94e0Wf+SzI5MCeTua7kNtIgQjyrplggr+lBHn7PTjCGNc1akmK4zpNkNV65un9+tTnGSKEb4VNkaHxuBBUBIUCFE8rsisMPhJmIoyXA7oabSfPGdbGUelO3Kiff0IvJoRRBbNFFUcrNKKhoIKOnFKWuOdbbN5/kyuy3KE9ALFMguS6vJGspqqFS3p1/P8Edf534iAP7FumaZ0nvmlo02AzI0g8+BnynF4fVup5JGNBBntlPF0KsHq+/NW63vnONRyzZRy7fLvhBvImSOOn2RjVSzC5/uxFC5DfgHZM884QqpRRZHU0eAwCzSqW8XaJlmkAbt3F3klstLVi2oWtdX9o4LX/azeRipWVJJQLKSgNKWOSaMh81LNO3z6R9hGqc3pybOHN720iOlgI6NqfezrvzWu1YjW0b86DroGgxjeavMEEF/0IRqIx/D36GIAEuRfdRqJ9t048danOfO6BOv6Jg9DAKQKQwEvgBeQadRzWJtTwVouhBxJBDZgiQRqLIegjbTvh9hDsPn4E2zsY/uftchG49/ltwzfnjeEMzu3cMyZEu+Y2n4Ra/FaK36Si6D63QALa2GDdOmnFXWVtQO/5euQ+RmB2rLx7TCvuzmkDw+VSEfYGAxEvwDmP6bZ7P6QcGnwxamnH1A1Z4GvCjnMKTjxrnfn6lIG1NdrdwhjbDMApvM0PomVSWtbQtya+vQR9+s2UhsnJjT2GJwv6FoNnW1OMkSnzcPdzPiM6SbGaiosNV5zROF92lw4GGXRP+/2pE2LKcN34IDMtY/rNZjEi2MRMsW024/WpfMO2cRM+3LnDt9f0JkatRS7iJLPaQffo/BvLpy1/hqyF+Q25YUVbEqw9YGnLfbnBGL5Fm6Wv2gOg9pr601g/zg6lbVBuQyZDsyO11WQY0TKJLSep1Wbc2MDBNM2D3AjtucthdVKhVY6TkxdzzBrk/+x4M6AoYL5s91x7hkdjZfV0N7T7bkntsUc/g5Gg9j9ipRYv7mNAktAS7ECsOYOYGlsxCqqe4VBuuZPYss9pezXZsTUfEttf2+6ZEar+AGQ2Z6//u50iYNdetWLsKRryAGPsHDVSVhP6RxQJuVl30LmPN7jPlcNVveal47r0qz1OAjZg1CiuwQY1yYwLiV+vGqNRWtFl14b0uGMB/+B7GGyl2xJ1kxJ6nfZzvn5uLJpqaC3AlEX63e8DOud5Oa0dQmLWdEuTXWYiNKtN8xgMhaJF8rkQMYrpte8u6K3vTsor4P9GvrfJkGlWn+L/8q4aAUgeLuWJUUsG6CWMDhaUGfBUbmb1wTeX9YNrhnT7f+92igPh6D7cGHheO2N0G4B0lsDiBIftkFLeyXzfpUhzD8Z0Db3nUzW94OV0UIzxOW34cZ/nHY/QcpPBTCbsQC91GJYtamU7te3XqiAMa9GV3Kb21NcvDuhNr/kPP9+XwW1YhQLNFcCr87nC+JY0GPSmMl3IpxaVYehpuIknPGlUl/6gGxDafG6d/9l+BOY3Av4AZH7j73/6PEfg0u9Kr3v9X7Vx3V7yoEi6pgJfXoPGA4WkqdTfd80uabw/u5zMjNMQxji6WNKpZ6X1hW9JaW9I1bGQ05MuIcEQS8aQWmB7qR5MXbyFmLjTgcZgTD28aIb1x38O64VPaWnleh6GyF6N48cg2CZh2By1shUgW0I4Td9/K9jbeuYha04w+Kiha71wSUoPPyyl/71sjVbf1qO9lkOHphlSg45t3oFNkz5yHgLzSxG9P8diZ3ztKKj7SCuLlvkGxSNxfe2ill7/6mGNV5ejM0AWVyyCwONcAQFbLq/SK18X1oc/uUhB/FwiIG2CNF2aJH0eaC5DyVaZiAUpVMOgahiPOdTX1Lq3vIz92zPtFrx0nErHZPvPEDXGOLFl45Qyp5yTwwoNusIs6i12yaUxAkJOZ9lf2yMC09HxU3//5BfW6C2vGWN4cYiKjUF5mNU382TQzT4YOqP4FiTRvk+pzuwqACPt8cem9PLXxvS4J6N1H12l0ugCkFsRjmVFldqE4phw2n2iBTU8ACSxMtnBtDuKO0WsF239EDt3KK5Np9pffgQejAhs6fwOeHay0Xhzg13XIXaeNkUaOOVyVbfdmtJddzZ1/T/W6d//GteqO0MaG+3ivO8CGYjc5JT4kjXTrM9tXhnW5546bc1LzJbrkDuYfnsgPPkVg8FgzBL7BfO9cRJWNOmdMbu5afJmlpPUGdI0p2gM9nrny8HbWeN8qinvGBpTDIX2xwaiNLncdTXJTJi8xjbF03l62DDEhtST08kpqoIbXE8CQAxdsQmi3d4N2wfDWdznvn+PocjsEMZBYmBMmymJK5OXstWWt7Jni23XZD5iQZ9ii0zuYCTBcTGJKsfwsSFA+7Xt4dHkPrsBmH3D4ko2Y29jXiEu3ps7BJuGSNNZMjRIbVDSPki83n2+vUd7kBJyz832QCnAfrghi32OyWnxueUYdA77p/1WeybVPjWm3ipmJvCOW8I+kFuVjHFrAxG2jPOk0uzhWYyZeWKcRs8oMlpVHXhQSoc9Yon23juoQ/cdcs/3ZCrOnzCMHBNl0seFCHqBmRHs/gBk05Xi/+UBRGBLCtvTzylj2Nm17CoIznkDwphsXcXyRpMAtMndbFYOtht6VeXYev3wewv1updIo0VjqJt0H+d+p9sTjdkQzVccvfXz3zR09NFgyqiPAkImmSn5jp6fNikB8/V1CqYqeuVzu3Xpt02sD1ninjDkQgAshdkxbDwgASFALMaAiwCQ+sRXpWc/h1sn3ivppBXSOzhDZjbnlv+7s45AmR6LylEMw21WhmpEFGnsQq9GJmrqXjSkt7x9D/3iitW6/Ubq2NASaoO0A2VafmT1YScJLFGTeOqi52AKA9xf8Osq42vYjyzepy7s1lmnt/Oz6czRezzzmGEohu9abZ1CaXIBapYGfm0paulynnoG5kodEEU9UoCtUtYlX+rSJ94BJySHcBYAvkJufvsbKYZK+fq44tkQceWex6AyxmA50Fivl72yS5/+7DwzVGZ9Bvlv4EfggUfAH4A88Nj5v7kTRMAa81OF670397fXVfSE40D4TSbB7Z7EVEY89efcDjvCUIVrrZXKxHbnAUUiYIjA4DonZeUhM9TEtI+Oi045paJPfDqmPZflVBjuB7wTU46GZDpq8kFbX3mTnaJwjoJYCpLI15qDiiTi0DlTWp+7W4futczV+TUQ2Q1nMtZuBASolC0RaMJR9aB7G4rQoVQp5A1FacsaMjZywZ6VJCFPn3sRyQGNT7536jPH9aUf5HElAZborzmLQFVr8WlZSHJocFJQNI5FkUXyiiPjejdoANfGGGQs0i9/Jz3vaSPKFTieiRFV84vJCIdo0vRS363XsY8e02W/XqKks/vo4vzjTHjgEsxzts/3fGMa6wxrDEUYjcKUoti109hQ3ZGINY1ssMKEpYZUTaDbeeBWTaeV760fAwEEMre7ZyUDRnSSnaxXwp3TgQQa/TCoMrH5RfDMdRBdAwKGWZ1hZzx9E9dyRqN5ZKjiXfroG8L69DfHVUafV2hmh4iv3Z9KRQrnwLgSPbQtRpZi5LtShzx8VK94bb+eeWYKrV0KGdN/pjnnE7zm+gju2O/fyWIuEMAUw/kXRClQKVK5Hp1BuPks2BCU21kqabJE9mxqo+rBx3N+4f1ghDLMp10TyySqMBRv0uh2wzTTIaBIbtKUbjBRMwB+KEL7HPNMa6fX+a9MAysZzmg9JIGbby7qlpul2++I6847A3wJT46aNq6ZuQHnhhCTa/Nco1NXbXses07bMk0baoub1ekBMLf5UedIPVT2rx3ndqOmHZUpJsxMMcogf9E3ENHyvQLaY++m9tq3ov0f5umAg6IwR2zQglwhTecg15S5vTjbETpMnsl0mVSlyVy66Yx9kRtOfRmTk5c3eZgGw9bo5IpqWmOYp2cwwXsgY4lxbDgFG8YGLZM+Mo4k7C7YNtKo1ZoZ4OAPYDpfAf4rth6BVqvEIBumVyyu0QlPzzh2pW68abHGjTmX5Gt8S/nd5nuageDM865OfXTVn0o6/lEAQMY5m2mGQqjGK2+eo1+2Di1eaoGNaoaQkA0uhz3DVuPVFyUXDlZBykeQ7/pBVC954d3My5fhqwCfGxBLFPAZ4/NZ7UAoPkit0aNUoq5FAy1d+de4BvpuVzC/THE8KJ1p1myWeRkhgxgIAsRykDlqUjeUTrpbkgDbOeAfn9NmDjPoNx4e3W7HYnSPL2P+2c/btzEngTg5aG6ELH42jybrMKkjvjxyEWO7e7D1fIXm2Ry82f9uVf/Vxec/TO9/x4TW5jylu5G05PgVJqocc3s2FSfZmlNMDjNOZ4QKyjIDoHNkZIr9ueXn52VXlnTkkXH1dSEFzrA0ASChCeijboUv/+tEkCggCZ0MdjFUwWMzA+sysEgf/FBZ7/uAea+hjoAHp7wJeRnOx1I3z1d6PAnY7t4GJ1+OqOXsgzTjO9yzj3Xv/OHDHxjSm946uyHoHO+A//Z+BOYsAv4AZM5C67/xjhyBO++u6bSnbNS/b9ncoJ+PAUggshYkXz/SVWV1ZTIGyKdJM07zuUEy1qOJiaKOOWGdLrhgLz1sL7w5hifQiF6IhmsBwy00sL2taHBPBr/YGFbc620/h0OYm8eSKiFJM4KZ2HOedLf+/J892+BFG244xGMbwWjVtSWWhi4NW9eTVcNkpGUoxk3DEfuZaZdjaoyjXq2aU7TepbOeH9CnL0Z9gd6WFdn+mrsItLSKo7WQYxeGeTPhdD0DDLtMwsW8OuqIpqLEohXrYzrjhILuWtkAXYcKfBUkjesdjiubGmBIdqe+/ZM9dfRRLYoZksoqNHYM0R0KeQdedQpZk07aLJdk56zJKiFPQAMnV76VsqhPcfTU1YgxAEzoZ5c39YkPbtRIeY32WbpcH/9aS4sWrWdYBwvMfH+4HsoYHHvAmyNIoOzKq0IBGfVoAnDZ58t3OzbH8ESvLvxcTp/8wF2YEoJgQpIsGMu43ledgtq0b5OcU+VSQHvvd6NOf94+OvOFCS1d2G5uNfh+0BrSUMcTmZnvT7tybP1924YImLyzDRHMVBoJofaygUj7UWTGuKa1bobgVRgZTdDvkahd2zYQwTS8iNQUzykb0DvWhPNlaF//9hWJDnI5I2WJpEI+F4HpKd16i3TTDXmMx8f0m8t7MB6vKA/jo4IuegNJoDqDmLK9vbVb7OY5w5oagGwZRLEN+z/nL+nQ4NoktbWVDdlEZdnahu7gA5BdZv/u28CxI3Ivwst9DpLzUzA+sPnXAAdvolce5RpJJrAsxm/rqMePa+mylA46NKP9DyCTwBO2K1MBPFCCtARaHODA1BDCtNcdoZPrLBKxoYnJsfFzELAGezFpENsezwYiADEafNVKA22/EVPDsWak2w0akyARHEM0uGs/X+f88vY/oEMEGH7bMI9mqT1qLjxfOvfcnHr60hrJo11Ypil5n7X5nmY+iibqb0qCP7m2pKcfyzlu+I9UVADBO1rgzfnhYUBQqqxh2ECe1cq0wT88M00eyK7RMB6Nd6/M6LRTrtd/b9qbOtO08GBtEI8GNV9rtgz8wAhMj17l8mM6+8VJffj8sLJxUPeA7YJ4w3XsIHcIUBMZP5NDc19MZwPGSAT8UK8DmOB5nQHMt2m5CQc5RMBkA90DnP1LuAFsW+Jx8z3UfuYAfuSzdk8yYqAjOTqgxVQeYvcxHyE/5+fwDB+QY9CRp8b7yfczev95eKkxNKjZ0MMuZmTtol7W9SjaEpZtGcspoGYQGfN6fepa3vLzc/f+VfrA5wZ04lOj6kquV3E8Blsyy8MKKdMmDA+rjWZY+WoRNgjXUom6GrnKSCaulYNBffZzdZ3/kTXq71qmwZFVinYnYMAburXFYBIGMcbk5pNYrgK6m9O19QGIfeyirrv0te8u0/FP8pn2c3oY/DffISPgD0B2yMPib9RcRmCCYcAxj6gx/BijedJmUGxuYGxfBkggvlGtUr+iyBFVQeq3QBoZxGFgQY82bsjp6CPxJ/lKnx5+8AomEBGFarAsghij0wSqgdaGzNwhVIbejqFHiXYtpuMtkBGrB5t66alNXfcHGkr8e0r/26F1pwIxCTO0AYclFa6h5BgiJIuu0dT+nsI5GqIwCGqDFNZxPeu5BX3u4gXgc9oq/u2C119zFYFqC13TQD9NPNMer4OWpqCjaVUD+RzA4LXGOVOFhn7eqxu64EJ8OxhmhZEhqpUyDEnWgopGyojM/5zXe3ovyJVAHa1VNrbZQn7K5AemJFDmagdm+b4V5N5sn6wRWYPpZH4SU81Q12CBml9nMOSo0iBdLzx/RB95Z0ODE0nQb1Enc/eEp12vH19+FO2cEvJOKYYllkjze0wGQ8as2YWXIQWD6Oraod6wkWHYAk/X/yutZz+5ztAMw2To0iZb5VW5z5gsCzJWRRgfeyzs0QlPXaxXvKGiZXtFkbuqYJY+rKJJH8QWQA1ncGJ15CwVLHbh0Pu7RgSsUWPPHFfA8twz2TNbZklt7YsmEkPmAyHMLpuNNhvBKT9xf6sw1Y+kTTKF70wiPO237SlVAEhQKDf0mx8Htepu6b//Xg/yd0Tr1+CmUEjzOz38lhnZtl/vUOpGorP+kN32zHyblksu15kBMn34YdvXifWyIx349n5ufbWQP9yZ186/f/dtYNjx2KT61WG+lezmvLaUEn22RoXBIJ4HhqC168ukuOz8b/vS0JBBL3zB4haDkJgOOqSbwYh06LFr1Zvt1oIBJLSMEWqvd4NwY1sZSIe8cvL5a/KYhrp2OUaYZ6sxRJgk2oDSPQesOemky8hVjJXFf+FAdmc+vfxt38EjUKvDSuLZEQyPMwAJat36lJ74iBF8MHpUwoNMtZkH3LFozQ1OmpWQLvl+Vc9/FqzCCXxBoElXAdhE5jnBqdh16K3Dg20JTVgDz9kD0nyoTCAwB9sjq/Nem9PnzkdpwOtDppF4ICsa43lZZ/Bf68DA6nR4gzCpe9IJDY6u0WVXL9Bxj0diJ4iHJN4LzTLP2FkqADm2hqkR2uCVZ1UQCSNnYsBRaSJL5jH02Qx+4u7kBvbTnlmwX9psM1vtZ/omdIX7lplQGM6/zfowV6mW+UIYGIPhOZHqFAL/53MYgToeHKHUsEa5Tr92YVzvfvMwfh6oWSQ42XmwNfOWy02iZeyZZj5hyD5ZLdwwOQrXibB17+HX5BnB8V+KHNyF/xvQcQw3zeunNB5CttfczXh2dZBgdvcG+jaxYJI+DnJYMIpMWe/mu7L61Efv0Dcv3BNm/ZjyyGO1DExTh1EW6sG6LcjgJMT3Z8fA6hz6mfMHwyqEgnfrpruXaTdfrKNzOP1X7FIR8Acgu9Th9HdmWyJwzGPX6S//t0hVkPDTKfb3bFzc88GxLe/7gF5jiZYZhENXbgUZgFTHoE1iQE0qduDBDX35IukRj8zwkBpXcciMARPouVJE8jyvkthHOzWoeeC2AihtGvqA3x2Et33WE3P665+ROOJBXXYmm5YfbHlSMWUI2hbmN5SMGZEaIneSYmx0YVA6Ybbj1OcN6ouXLAWYUVQdumo2S/YS9OmVD+i82MZfqtZHODeQNMPvJYouaRjUV41GRL05Dn2bQk0L9PUvhfTmV0ALzjTQVmVgFe4mOTQUJkMrfn7gocP6ya971dW1QnF07QNVTMnjOX6O9AzGuzv6sqFHk0aMB2rHNPCDxlBiz2sM6EytKZagGROJ6iufkd71pgkN00jt7UsiBcZQr1ansdPQ934R1+MeN8G520XyTEIbzU7Pm3f0EDzg7TMZoUqlSYwaGhvnuk6O63e/Tug5T6a5Bc2DnpkqecySKZojFAsxvHtOPCmkV7wlokMfYWXjGM01kn8YSG3G0BhFdZlGWxfDkrTiSNz7y4/A1iLQfsqasMVko8L+MH12kJlNisNA1ownadQY45HhSCQc4dloQw8QoGa94A2D5PW0elVYd90a003/Delff6/rX/+c0KqVefTbl9Jutf+s8TFlgm3+Re1BRTNkw1HuFzROnP9Cw1Dsdv+w5yGNFOd7sfW1pUb0zjQAaTelZ1htDZGtrvmWKOoY61nu3/xfuffNQ+9PzFvmgjzV+KOB6EHF8ExSZrIRWKtk2hIydprbBWBDSK6FMJBoY2zkyA+XLArrwIdJBx4i7XtQVfscWNHe+7a0oNtEs0ySzhxKjIWJJ0nVNLRMz53vGCvLHK15vm5GZfMbTWToQIjbVmBL4i8/AnMWgXK5yFkGyCtyMznJIhrySX3hMzW9+XVg+8PkzQY42+KaHMQjK9swc5JGRB/+VEBvfR2DA3LoZiygKgjulHrnbNu35Y2HayuVDrNfSM61eCCGo3knP9cgjw8y0LzsJxG9/KybuR4P0fo8bDAY4jagrJbGyOnwYKvOLr9PM39oFgPa74AVuvwPS5BkZihBfp0EbNeowRye5fVth8cGuM6iyr4sKPbwtscWX1UPiWaGOY796Shm7e8bOM+GscVi2akUuCGt8z8yZqjVC8YaaCgRheHh/Lnsh+3xrH25o8/3w7OlsGzLQfRfs/UINAuqFuMoE69XDnniL3y8Sx9/7zjPlCy1CQPMCrmgO1gmfdY+KczPLczgqwp7sQXjv7029zemPz8TXQBlxia0ZKCm71/dq8MPZSaaH+KO0efO3RbvM9Pz1sb4DYaQJjfHBAT/VepmctQK94sNQzm9/EVl/fpq890Z4PuwsvBkq3AdJqmtqgB0auSbc7tmzh94RAtlWJQOVmnVht0cs99ffgQeKhHwByAPlSPt76eLwP97yXp9/SsY9/aEVMxD29/qBH57DUAoUMNmTACWAKOuTDypPA/O/feZ0Ce+sFRPeeIG5UfCIPuhYiLL0/JA6YdT6NlWlOhiANLh+VmvrgHlnwQvk1KewvPMEyq69hqs3TN8TtGgfDYAcdxhNwTZNPCYOl+cOagtEgFHEaZVZcmjwXJc5pEiAfd0ynMm9NmvZUgcQF5gthUIrINN0IMuZieGin9izioCdng4dBXMdiMxG5vVNZZfDyUethA09//eltHpx5S1cYgjY/4NtSF6etacLikRR9aoVNVnLwnpOc8fRtKoThsDw7TgbviHQDPHQCMEa2JHXnZ6FjC1jLKZloMaL6pWNaoCRSB/xBI5jeWW6CufDeiT72spV6Mc7mmhDUvhxLAoQrKMGoi+9XPpqMcOK9nopaGP4V44e++8eUcOwwPeNhTSiJ2dRDA40Dwu0zC77Y6UXvfyu3TdtbCAdCCnF3IoIIQfe2xDr3tXSMcdZy4/eCcxPJKdM9GIKz5t+GT3hoDBipASaPGeHoWEv/wIbC0C46VBZOcYtDLUsPsVoDgnR2FSPQ38pyrhXvfMsaGmLfOZXoeM1V13jmnD+nH9+GtIDAyXtWrNqIaG8fWoUhCDKm8ZjYNnY5z7giHWnSa4uYuY7IUzC2+zTlTmA52RdnsLnQqXNV3stsr3Jr2z79cB7NiUv1/vNtcvbgMbtr5mlkC8P834udiTzrGe3f7NxTbfv/ecOQ/tFH9IuW3Dd2f0PvnJdt47Ni8nOx4hk5O/NtTavu+YVpMGYC0QtEEzOSY/bZjHQFnZTFhLFnarvzetJ50ypEVL49pn/6SW7Uk2iL65obMb9iyAPRSGLYjgFr+bdYNy2wynrY6xrAdSnVbV/QuH/2o/AvcjAjXKm1A4zxB9lOfLUubqBY3itXjq0WWYrgwApnlUbBEAR71lcjgmu/Sqc6I6/zNcLsgVV4NVlSJ57JXnV+N3WLdQge3HJUcTNjLmJOvAQmHAvFgr11Z0xlM36Ob/pJHzge1IXmbSUR4P2CbSyDgq8EycXX2WSPKMRl3gvR/L601vgoVSG6FMhQVCLWvyU8xbZrWqsFjgILv7UZNjWa/Z/QUQV7TIvQhgBCoIbaM5u2eRR5hvh33i5L2uYoh7nu/2ZVlFWw6t7Ulky2uOcEDpA+Bx14AlZ/mFkR5D1OQeYB9/ADKrwzf7X+ZcVshqkzqSc2M8WRbqM+8P6qPvNYnFKJhOk+5mqEcn355zReoRWxEGFzUYQi3Y7e21FYBnGoBodYjyp18H7B3Sl/+3rEcdgidiEWUB6h4vjqLCtHXv521Jw4o2yVE5NwMBAJ82hrGhTBAlAmrP29cv0POecpf++c/linUFNFHMKRVPI20OOwvf1Cr+nXO7OvSxuB8aI6wFQ+WIhzf1l3/0tWVkfemOuT0s/rvvEBHwByA7xGHwN2J7RODDH53QeW+NK5LiQQWy3aHVykAA5nGFo+to2HZhOoz2OIm1mkGMzgf14Y8v1qnQrSujOcVi0K1rOdDUps3B4CIXJEFra5fGOvSnqw0a3sFujdP4fcmpnn5xJUqq4WEevgmVxiwJ3CTMvIkFMv0hb1JA1tg0FQPrQTn0DImFyzANIQOS74VnR/SxL/PPagmzdZLV0Fro1X1KkAS7t/fXnEXAvF1MtsV60RB88K4YpdgZUyq8lCQrrHNeOqYffW9UqfQeDAJ4UQQN/VgRE8QmtPkBHbbfqH76124SyNuU9BbQt6Y0CI9xHhpyuswh3rEHIFUoCmVQNybTZAOQPMOQoJdAkonCiFN0lK9LLmjpvHNhUFEA9S9MaXA91z06yNlsVmMMQp5+8gZ958d7UrhZMpt1A4EmjKkq1VDMvEN24ZXj/EkmTSfewmUmkyAcQU1d8Yt1+saXh/Wv6wZ0wKENPf+cmJ5xaho8XAtU3aii+KOYyXkEdJ0ZjdZA6XsBmtgY4NqbMWpSqboBhN3eu3D0/F2bbQQQo3NI8JoNKECem25ziwLMEJp1Oh51GGorbq/oP/8o6b9/93Tjv4O6/WZPa1dxHnKWpfAfoPdjY3cb0TvJOiMtuJ6v/Z8N+B2Lw1Ce7WdmWzHBGsL2DJsc/LtvWqPLBvtWRNsQjyYujdtde81uQNCpAT/Xsdv1ByCzi2AAPzk79wOgV8xLx7PBINeZ6eHb6d8wxrFpdvCcD5hPiCM+ITtHc5FOL2CWfnyMzfepfXmY9Jw5pSNyBfiG/JT7fhSIdm+/mawHYInUdcgjG3r4o8Javk8UcIwJD7WHHPbWNaQ1DSnrmQ+BSWAJ0xF/+RGYowhAAKEZv5IaawBUOCx7TmJcBfT1C9N6+yvXwV9d7j55axLIQXuexMiPakE97YlBfe9H5Nk2oA9VVQgMMUKY3wHIhNZTg3XTyMf0PNgg/yVnTXVr43hU73rbzfrqF5eqK5XQeH61onG8IEs0jYlDkAZ/kcEF0Zll5Ndpn71q+t4VST18X5qnSF/VQQ20yAWbbA+fNuP7d7p/FwBqGZvMpAwdj9NuPwytQuT4dkv6+/Xk/DlpeFAa3FDRyBBHl1tepQTLEyZpBJkDcE5KYJGS7q6pu7+qgcWeG9p2Q97p5/FusxGTwjWgj50draZJKQHyYR/COzgDcpYHb4f/9QlsetI9yLYhe1arU+BxLlQZpL/3LTV97bPUd8GNDByQKg734alhSgjG3qnD+CGnrNuzZmYPQi/BMBAj80QKiNeodMCecX37CumQ/QDI8T4t6kH37Jqk+t4736lpHb/fC3DGAIc8T3m2NfEsseesgQerkbJuujGlV75wo/78V4ZsnF+JTMSlmU0YLFX6JPO6GNSotVbJbEzlEVQQjk7oV7+357U/BJnX4+J/+HaJgD8A2S5h9j9kviPwiyulU04cUyDGAy1EKxTqYZ0BSKM+hRCYvoWzhK3cj51NBkGgmIcGHxmKIlMUulnvef9SnXsOJtXFFTxQl4NCBe0St4cqgOsCWFnkeczsulSm8Rub+QG/bmNFyYEomv4lXXMVCBkQE2XzRMBALthC7scaR/dy0rSH/OYHvqWZbX30AIVujYS0xRAkzFAmRWJ97JFr9bWfLWbwgSHt6Kiy3SYrtBCmQQEzMbQ670cs/Jfe/wgUJ/CDgXJbJzmMJ6PK19eQCGLaWBvQd79a1CteUVS6t6jR4SXoptImBEEVijMANAfHWrc++Yn1esm5i5G8GEXnuAwCexEHegJCEoWL0WN3dBPwTXmamSRWVTU5pwhDTfqXd91R1vs+Ftbl3zWF8zIayHWk2fh5JsG+ApqrrNeevQld9sd+7b3PBpQ6UhRWhlaVxgs5pTHwNjT6rrxy3AuCjSjatwwrA8MMkQy9FKXF1dSdt/In+fHyfSn6yYkr5UkpLEPGN9Fg9u7i3rXISQaFGMzanaLJvaEEyinEDSOWsGHI7CQWduXYPxT2rVODI5dDag00eIjTxNqh49Sst9wo/fufLa3g+r3qxwGNj1Y0Nspzq4bsFQ0Vk6gIWBPEbGkauXsVpwwvmXw0jf5lE5BAW+LHfU36i7QZjG0WiOl/OzbIZMln8glTxuaGVm86yPrOuzoNKHZ+j4yZj81s96/T+bt9z4wtnYudHlBtHyw3+7PG7eRb2EzQ/btmrCi6MSDaDcba1tw3RLUz7XBfbnASaiOop+LRRlXTjLJGjj0knHq+4aq5lvmKITkTj3t6zIkF2CFRHXlUSA97uLSQfo/xVGsAFypI5/QgcTfT6nT+bt/4+5+2s0WANE6x9KAaxYQiCZOpCcEAGdNErkfvePVaXfrjzcL37Zn4JpqU29UAAxBsElUr1nTgMk+/ui4oyE94o0kTgfUwQOYawT1zxAsksiHAAxG2u0o9GERzNIdfwpe+JL39Tf+GJXEIbdwRcmKMmqvGcmgiw2MIeQ/mNFLFtdmZfIeRoDrvI2W98U3kfwW4GtSFoqlqyndVj2bvJg+GLe9Hp/tr0xib/GqJNxymVL7jVk9//6P0p99Jt93c0pp1ZnptXmK0vekqm6+QLbsTmawm3AD3pyX1Vh9YczwC4t1q10QiqH0PqHF/CupRxwT08CPr2m33usBS8TvkGVWPvHfm579/f5rbO8JQHlAlz5l4bIgaA9nESg8pW4GjmdJbXrlKP/hlTGvuhMHRSiEPjqx5xY4210PE2Dxl8sDpmk73PZYBroOWY0euYEi2u4pjDT3ykJIu+11KMUADmWSbNezuBdP6Ipv3Gk/EMp43GJuHghF6MgwAMU+PodIRDKSVK63n/hPUDTf268TH/1tjY8sdkHVseFyZzEJAitszv7zvZ0XZ/3pglIEohvKhuHKAYt/z9pTe/cG5Pa7+u/sR2BEi4A9AdoSj4G/DnEbg3/+UTn5iQ2tHgki58oCqgHMmq7VCz5op912disoHb3O7rMAkZxyjkoxC633r+1N61WsC6ouS7eXryqPTGjM0O6sMTTEWMQ3TEuidcXXTyJVoWM+wyiBs33B2v75+cdkh4JPZhApoUNoAJEpRW5uUuLKm0dSaetC3jc7b33cqIQxAzFjMmgrZbBofBekvN65RdWiJBvryRHIFmegSxzhBBEG55kr1hvZ48ILlv9MWIkDyB4qrWIT6DQWi3FwN6j6rm/6T1YvPvEY33PpYlTnWwgQSQRg62fxZZGiGHFois0F//HtFS7r3UW9vSeMja9WV2IuEkB/HNyKJlUUTdMduYKPS5Ro3HmizcgVMOPsVC2f0j7+u0Xe+fZkuuOCVinYXNGHnPGgeD+3mAOdwBKmnZiWs8z8X0LNeKGWgUgU9jPXgv1dByTWjDAMi3a6psyuvMgimQH2RQzWW84OKJUEtlRiEpe0eyGBNd9HkIg6tAQpH09utoOFepKlm3Wd0bOmTuTsE/WbqSid54PrMpptt+kGmaeSvh2wEpj9XthSEUtHTbbeU9YfflfSnPzR1438oaNcmNJqnucp/SYpK8/JpgkiP0FA1QGbZEKag2D0GdeZh6pYzBLG/tJ/nYa5ck/autMbaPzePj0lUGzyTdoOE51vGzGxp4FZgitBHArnKZxiSz1FIDG76wE1s7iMnOQ9nQacGjbEHZ1pOIXMnXrPdv04Nuu0bmvufq+KE5QzPW0zynf49XlmTF4qTLYyaf9PkVTOFJTAf4bb1jXGz2hdYw/xyeOWmfNnp5jMawSTWec1yvYSQ2AmTG5o5usfFFGKqmWPQwUhRXLrq7ytq3/0reswxYT3mWIR7DgxoYOHmvHNLsXQG6v7yI/AAI1DmdI9xCrUCG8hLrI4y3wtOXVLh666RTnjydPbHfQcgNg03UmsjX1BXuKY/Xp/WHot5tpBC50Jr1KP5dQ42jwxT6IJQRW0GmIVm6w9/gkfby9ZoaHA5Po8YtcfGVR6DsxVKOknICfI8i0M0yRCy8MCfb3ZI+pH1ufZmvIEW1pXbMKLe5AABB2iEVF6Z52iqw/Oz0/11zeqA/vqHgq74cU7X/dbTmg0ZsgJYonbP4jPqyEIbBT4I6CvCkMduF5Zz2PfNB6SF7q/5fxgz1ErcKrW/G9gaI477XxjFhSb3KnjM6oo2tN/+VT3u8S094SlxPewwvAJ7/QHIA7z0HpRfK2qCoUIRpm+CfgW1q/lU1ZZp7cYJ9S5do2c/7wD9+Y+DWr8aZYPggGP+2AwzEsWQvIFMVn36gG9Lx3JMYQYSNXsdN4sMsuINPuaAfUf0g9+GtVt/e4ByT1DotP4Qz9Sa5ZgM+xgt8sok55L9WYOpkkdOuqlxlDHqwV79/rqkXvHcdVq/pkuZdIIhLL/HCHX7rfvuvzE7603kvqKwwmw+zLYm6xl9+guenv9yy399COv2Oz7+J23vCPgDkO0dcf/zHuQIWAG15SIJvoLuWBvW6c/5r67/DcZsyQNc874JW6FWRnLKGikP8tbc5+0wygsit2VNwXrFKkUgriSFjlrtjWOm16MQ+kXR8ipQNF0670NmeF7koWkwnfXKatmMWzgB5bhZh3kR6nfyWa3KCMl9VEMbo8oMrNMzT98Dw/NxbVxXZHjSD0qIIZA1K+lUVmEDtCWuth4FowZHMFgo82C0gjdJoxiwAAXsWl18RVn9YYSf/TVvEahA5/dKKZr1oKRGhkGb9KgKZf/Nr43qgvMrSpFflUjsAqA7KhWSGeBS2W4P6acqSf5aXXnZbpuSO2s2dGqYbe8dbY1Bf06h0RuqIaq0wbhIlD+9Tl88QOKWKJGMGguK28BoFaYULm7X/V764NuhHP+hB3aMoVZpojIIpFyjic+wA5LH0NAqEryAvvq5hW6ft7Tvdl3saPHY3vH3P2/XjoA1Bdo9Rpsktv2gWtD5A2YGbg2D2CiFpDEAIwy3wg5FWUFawPSxo0zuQxRwTaaQxgo0hkXABmM2pUAyxN5yIm4Dc0zO8RGwpssE/lC33CD99Y913XzDhH74vR73PDIUZ53/m7rmDGFuWuWV8pw/oWc8wCH215a1fu0m027Xck9xNTDbZsh420T7gfumaUXaVMHpajjgAKHh/yy+vBfo2DDycRY/6yHXyiAaDbnKl1mzO6blZFYSYABTTvLctTdCmtB5M5hBPPczk/B0pq4R+7k17vjsqc+31yPj4ZZNJd1Emy+T9rLBpNtMNtqQjYXJBoGbWtrP7DUmi9A2Q0l7Wfe9EEjYKJ1ELMrcs8aj69bkdWaiaWbX9jU18LFjOMW6OXjZ7AagN6za7NfimD3TvuxzSvi4BV3lbs0tsitMb6v4YVnMTE5tuAjb1fYTo1wz6jZEsB0bkzlxcUOne1P+6L43eQzdD+0ZMynfNBlOBwZ1bIr2edmAuuuOmQ3N3ClgzCPrsPJzYhxDYrA1iRx15rpssxNrc9tEc5Luqg0XrFlnX25HnN6o9ehs4GcXhjV97PjZ74BoZr9C9vvupZOsDFCsbthozCb3lDTmhg0R5xfAYCwRxyqZpJ44Px/O26mvIx+T02GPTOvoxyI7cphoOJk0Fjktr494KdUG2VdTfrXdsPuU7a/t3ZRyK6CFBnm1DSwjEZpVnAv1GuAGk9kytS9a1Hb+GuvEDNsdrbXBD9p+uQ4T4q+HRgSm6pxN/k/s9jvehxzWFwpaPwTIAwmdht0jYcKqmqDpmgaABlu6GkQKFU88Srcvf8vTs85EUokhX8B0Z1Oz89DoGHmY9I4eybnawNfObnVV6tZyneZqnGcynh51QCk18uMGzeG//DOiN754XNf/Pa1MD03Wkdk+P0f4zCzvbc/zcUBW+AdWCwDgRpBQXqJLLvmH/ueoQ7R4N8AyrZx7RsCZodaAaR7EvLq1xg1N44CSzBOkAvM8yDPJbnGVJgoGJfIDasomcZ9AXSAKg6WCsNjvr5Ou/MmYLrmIz2bfjeHh7o/2LKNmnXq+1LdqYt8xsu4FJiU99UyZem/LPaw+tnvU81+2Tk992iI9+hjKjCAgP7xkgnXynhpscW4edZP4Mw8Fam/Le5xVGbdm809sYSgWsXzIXw84Ap0GZNXAWr39Vf269JKINuZ5ZiTg+LRGkOAOKYmPoxv3c8q4YZixFDlAdozsmJuct/nGWPLm2TP6XgDPPloq/7iZoWIlg6QyPiTlm+mFLOflGJkjX9UI5TmjF8y4b2Wq1kbRgGPr8XFN69vfjOgtb8lpzRD6axnuH8P4avEutl3GwihVc1wLABOiyNWZRHtrthJ1M4fecnYbDlr+7UCuIdQfUJHY+8BuvfsdC/XcZz3gQ+f/oh+BHT4C/gBkhz9E/gY+0AiUkGw59qRb9Zff0fws7wPtdaEq6D0agrlZsweLIYLmGGEWpoFLcteyhJlkKB5PgGituGZPOEo3weox0EWvfFVZ570rpX5MwwsYU0cy4F9BWKetSzLDyrMvLZLKhA1amuwTQpS1WgimS1UfflNTF32/ovUrcY3lIRuLL0J6gFKQ4jKMdr8hX9sGcltfiXhAxepa97pAqw/EjIcJcl1f+TF4B5KKgR6/gnyg5+eD8XvgTJwZdQSkdH2CoiNb1X9vSunZp6/Sf29IO/STDbqCDLEa+FpYJZUFtVUaAeHxqnFd8KnEPQYAO1zD36SqMGxsRa3p0T3ZGixyrlMM0sgI4FfSrKQ1gqxBsqdXl35zXO96/XpkcxgcxiY43xkIYYTIL7iGVpIOXhWd2D2XTejiy7t05AE0Z/0ByINxKvrvsRNGoIhnjhWENmxwjVznD2B9BvN2Actm5vbWf7eGYsiaiFYw8nyx5iFXo/3Zbma2Byh1nm1t1oe9H40QGrw331TSdb8q6C8gOG+9Ia4NgBLGxptAAWo0PBigTBao7QZHuzE/NZBsWON/HlccKQW3p44dMvmn/d39m/9zgw2ABBTPrilOg9ZQiu0GObIk9Y0EB3YZcQgHEsTVpEgMnTjZgQW1ag2Tqb10/XU3ZbH3oEHO57tetwEojLiJZJEZuYZpSAXJDartA3GfNdU4YJTlZiDU3kojN9TVA+slS98uw3tzKHdfdpfLBRIwv1KpJF5RMScNEjMrL1KDAQC9ti/WKOIRgteSoSttANL+yDRFvJNDsgaC2+r2mhojTA1zHughNA7C1GpHtL2m/hwatGELn2LDOuJTLFRosiHlZDrubOSaVTz3CFGZOVGx2EQvHpPgQpHXIYlILFfevcwNTkwqZ2IMJu5wkz9b/NuOnZ3R7QGTyUBNduAn/97erkCY5rsNLxxbqD38CobRnee4WfwKOfIzk1hzw6lJY/Ep/Sl7g5oZpxrwgKaeG4wZW8Peqz1kC4Jgbk2ycN1zalKGqgY1B5wzrzPd/c3LYmG2NlNDmVJ1tg3QB3rk2r/njo27Xtrb0X7WTs54rAla2QjLK6MY0os9WenAg6X/eVxdjz1eSNLAUjVZLovGpGSdvY/ttw0MbZQUrIC4Nb11g/mbnjnt04YNbBnM2iXYYvBqzBdrsDbtGJH7WqzbgzBatREf4Tq7I7xz/fb04Yf9fQWqAC87Y5X+/ofd1OD+VmJ4ZkbbnjfIgH93lSpc/8GcensG8JkY11OfMqEfXbEbXnEMVg3QFqdLOpeLU7ZYNE8DmvLcU8p2k+MKsH9bDVnn+g5ECwzC81q/dg+dfcaI/vyXijJ9XYDeDIwwu+dnJGqeBgme//ig2JzZcmnuR1keEMv2Xa/L/nehlu1hE3HCUZtw0lp2bVloQjA0g+QM+XzePR8TCSSY7arl3mzPQdu2ECDA8SLyRim7Lpfqt9fG9KVPjevaX21QEUP3SOQQlx/UGQK7vOI++cHsgu9m53ZPudd7W1PY7lN1avFsuoi3UUHPeGZMJz8rrWVLquyuyWdTf5gUJ8/3crnKnHpcKfSzbOBTpukdj6bag1p/PeAIdBqA3H13TQuXR/S2c4WvD89tGCMeAIEmQ0LLl4JBGI4kB+75YaNz7v3OU2ZS1soADJZN2HNqk8Q353qYJCcF8O6JR9+lz39zD3KflUq0urkWqD2DSMm1ksiS23kwM8DAwV4qE/htZtw5UuXzv/mdpt78hvXca3ZXN/ec8fE872t5NTkD51MgMk7dWiDn6uZeNLcDEDQ+uJcAGjAWmQNd4OdYvcN5hR5w8DL95ooecsDpGcYDPpT+L/oR2OEi4A9AdrhD4m/QgxWBl7+wpAu/dRsJWy9SPktcI7hWW9nWO24lSL76ufHPLUIuGkKjHOpmjeKrWadYRSu/GSjwsEUjn6ZIqVTQi15W0LlvrOmQvbvIuFIMZ0AnhJEeoGFCnjvjqpGwhxFDdw/7aA56M1RRDL3O/4j0sXfmNRoAUcCgIxTJQn/OIH/VblAZXdh+t2Wm5TMtCnx5oCBIGELVPoYfAV18mdQdr0Mtt+KdqtVf8xYBQ2cHggz4qqCRYA2FUlW9640pfeiTt9OI6eXYm221DQoM9WoQD2TQomWFSazed4Gnl78Adsi0huOONgBpkgh6DD8MqVNELscaHxHQOBGDd3LtYiOnauguGrX76f1vKepLn6GhGx7QaBFqM2g1j+K1AuvJ6P+N1rDigW4Ktbze8iZP78IfxEMezB+AzNvp63/wvEfAWIlWArYlcqyp6LwAbLBqLACYkiHPmok0XGxQ4RUdo6NpjXzuLUG0bVzr13q7VuzxjztugeHxp5JuumFQv/gReO58SLlRZPqQ23GtZIpA+p28D/w1rs1NTanpTMTJAlWgXud1Bbi3Ok2gyQY4LJgpQ+kWDfZQzQxT2wwAF0dDu1vjdbJF36DYtsLSftv1WGw+wmvNU8dmH9ibuOaRNa3dLMMQrc67xAa+HJN6iRLb/jNGjLFsShTGDZpJSP3FQhSnMbx2WuruC6gfNcyBJS33Z3cf7AO+f8jytrSBsTZscBHlcR+O2EDDmgFNVfK8pzWk3RDLttUaAbYnk4wXdNDbmnY0BV1nvX22TI06arnUJBp38/5P9qjcfpaNUTKLFTHGi5010xkY0/6t6JjBFt15ZRvXco0yI1eYxAlB9kzCyVEH3ATLwB9u4OZk1GjVmeA7sW2Y9CEvtWGI/VkzxURe9687KjSzAjAmmxpc19SGNU0NrbdBifmx8fcxvGlKoJeJo/VKLZ9s0UmFM+Ouiya5Wcu01aaYHVN4E5MHZHiW4ERwDCi2qz1EcSMwNqnt2xE1Qs5kxN1e2OHg+24f7C0sfXV9QRsImLSLAW34skEcP2gAANgR1r3ziqnjGQ3hT4CeUK0K18pJ0VgDFV8g7jGpdFQngUDd/2HSkSCw92U4kghP8HPyeO4/rQq+Dnasbchhhu3WzMKcIWgXJNdKo4UWO7I25vvQ4hwxMS67di2A7evTfEt8AM+OcH5sr22YzgKxz6zDILrhprhOfswarRvBy7Arz5B0nJyzzz0LWyWeWZG1nKNLuc7XawGD5F9ct1D7H7SK73GzCOw9p5s+UeR+zyAhTg5sUk1Vcte4TaeReq2VuJcxkC40blVxYj+9+rkTuuJK88niXk2ObPegFgPC2S2avBiJN9GajKVo9Jc2KBNawMByRB/9akLPORlFAO5BJqNTrmAmje+bgSSqVepFA2Vx/wKD5XIGe/jVyjbMsQk6XNJSXtWkIeAHYKxEddGnq/r5jyvKFZP4e6E94O5xbdbc9MFV+3kwCUzgvj2bNeURNb3Rfg8J6PqEsokuQS4HsDGhfRbWdNKZKZ18VlSHHWlSm0hAlwGROfYH91+GO2EGukGbfgesPp6dxNhs9m1X+N1OA5D8REGJLmS9ydFe/ZK1+t7XkfC1u7vljeQtYVhc08+f6QxjA5DYc94GJA4AZARbWCENvEPaoBaAIFxgTz75dn39f/fDG2ZClVwEiWWeMeYNY+deh/TUjSthpJqfSAMQbDDBiAa5rY99iN7UxzLK8xZlWKrBKHkCHnf2XA/D5qrVYV7xbGo0uOHM6WLYY/0j8hHL/+zWki9YzjuI91FYT330bvrBlTGnnOAvPwK7WgT8AciudkT9/XERuOCCst766rpqEbt5m0QDzQbkdKSNDAhIHivWUuhmCDC3EI0kSVMAFE3dHra1LorcqJXpPHRB7dDMfdJjq/r8d0GVLNqo3LoeNEd54Jk8hf0PimUAI60ZV41KHBN1Q7+tHd6oTO+AvvbFsN78SlMgAUGTxOfEMT4otHnIFYs2fPn/7J0FgGVl3cb/t3M6toNuBAlBQRQQDEzsz+4OFEUFMbAwUbALULHFIBVRQGklpFnY3p3Z6dv9/Z73zN0d1mXuupfZ4h6/+XbZuXHOe97zvv94QsUXBadCsWwwCdtU8bsGIiCKD0khl7Ojjirbr//SZt3Er77aoJc8Njq/1nyc0REogJKKhFIkbShtUy15+OEee/YRQ7Z6rMuo+Vs5r8SfZEFMI2oBfoI9X2XM2tH8/MVf2+3pGP/VA/6N9ba3BwmoXH6txcKznYxMmSQsQuNNBatiSqgZdIY7+5nDETvlrcvsN+cn0TvuweSSFzNvjeDXqjgqV3Z3SZw/MGThUq91J1baVf/ut7nzh5jb/a0GyIzO0NaHb88jUCTRkp+GGg1+H0wFJJ2cKTLFVMqnVhkL4gej5wnDVNCfJUxTwzQWhaKjfM4OE7e15Eu33liw667O2c3/rNrDD4ZtYrzdNUwkBaESRSjMOhNSkVYMRZopknicLLKvH596VXTqgElOawaPRg1flAMnJXz4U7XUOlJ00jvLFd913vo/NZBqef5TzQIl1ZSkiTNCVIiCJNNiCpRoaKiwJh8SSYqVNO7uf5LMGGVfnrCOrqr1zYojVYgO+R5Ra+sIW19fyDU1unoq1gcir39OwDo6Ka+wfbuvn/rDeNWHMkhhan0DQHcCaTNPKYniGdcTjkyiaj33aydn5qHl1UgA5NCGyW+9Al9nvkwiZrU/SDv6ERSEjQkHIUl+NnHQ2H/E/JjsD9T/rZihqOAMub1/cb0jXb/X10DjHu1/ig/a28QU8KkbpG7dZCehQgPLGzsBCfRGbZLuk9xPZUqB3A3DJJuhXpgZRXM8DRh8ZF3FRodplAz7kR81WzdQAdlZsLvv53dDGRtYAxiFJkqBgqQPCY269lIFaUZnUk58qPPzGh8q0HuFPWelJKS3Z3bFjxgmNLV0LfxnsQiy1TGupjRZ6o+MJBwl9zTN0ajA1MSdm3yrzmsD4tZdk2t01n9AoNLeqwJlqNGsCqkhBLuzXKBZgfZVjWtXz6gDhPjCxYZcltnRx/vsiKfCXpqPxIxrmHhGVKVyBhkj9MxdhN1mmYkgsiMUs5wkHXEQX1lSERnWdEVMEUpl3ZFta2Ld/Pi2PuF/GYGN53uxlAUclrYLfhCxt79JzxTPZ+cygGkLmVMYAxM3FivskQCGQuGCxdDHf/v7/fbpL4GUrt4DoOaJ64vx/8t5bO5rhwoPWGdkLnMcJDsLthqD1Sp5G72XEEj0LMz/kZGQvetVQ/b3y7vMDyBhAi+8Kgj1KuA3qzRXgPfw8WIxIvWDr0ZvZ5g8esDe9o6gff68HgtgvO72OSeLSYMS1oMajTKjVmFVLDYf/ghiZvkl58N6hNIVz3bagiDohyvddu5ni/adr4zYmjGkhgAF0q/EjoF9Q558jLc7NhUbuMWkyfhA6/2mjkkwRhAFBEE8AjRsIhjHlLJFy1TX2YJZETvs8F475UMVe8IRgBlpCBVyiBmF293eU8yPuaZIKD7TBezNnUk76esqyy2fmU8gVLZxwCOnvmPIfvZDWJ8SKINdXJdV9aaQPE0FgPByyABxQMXtnZPwCdcb94BAjmHIHAjDIKny/L/9A1X73Jd6Hf+5mKpaPKpgUIWU6edfmoZlnIZJFUpUkOc1n0WKHHWP8YlO+/Rp4/ZlajXJnrilxwdR/ZDXYshyo/J6BURRTBMVNtvAnP6+B4MweNkfC8QRetLjMeJ/sbn4bvlqFjF4P+NjvfbJTysu8fby1tEagZ1lBFoNkJ3lTrauY/0I/O2akj3rmCwbChtLSgUdj86qIC2G8VuYdvb4KJReBZUzPG4JJBRqFDqyolUivxMnn58gEQ77V9s++4ft/Isits8+FJRghfgV+WHAnIPyHMN8rUag5QvMnf4M0WUtwORAVQMadLv98udBO+2tARvDRDaUqKBb63l8CB2owFmFrQCBqZNGgk4tenP9mFoMqseb6vxXMLI8YP80kkGg8RbDnKF5k5vIQxFFH6PJ+HOGh3+n//gi9z9M0TKXB4aF4PhnP5aws0CXxCMdToYfMLdDJKuKUCbIkXZ4tTJqvfGKXbOkz3bvE2LUK1BsXAzcHhog2DSSd4G4UehFAlqprqYYFCT5A5WODv5NS6L2obestGv/KiQygSbIT5+v3RXCLDzAxcPAKu3iJUq+NZaozrG5/UP251tohPQupwFCcjmFATN1wmwP17/TT+DWBW7jEUBjXMI6PB/yynFlX8kJqehKgzxByicDZbEmAxRb6GJYlj3q3jvM/fz4R2arV4/bilVpy5Z5LqH6R9FFL/lojqBnHCzQYFRD358hmWMvZB9UpTkYAuUJsjU/5lXuH239kdfPTB6NGiDufN0hqLnn26Fie9CxJdiuo/zJ2Al9LusHlisOCu5IRom9Wc2qwCs9cfZdTFtDNKk7O3Ax6ktaV4ff9jnwNuuf1YGMSC8F3jaT7jR5sLW3E6eAMoRbMNkg8cahLH8OZzBNEVzMhVJ9fBhjp5016QkxKUZVglG6XnaI85FnhJCRju2jH+QDHdrRrYEe+8N5wkzmuWnu4Yb9QXbadcac0PSOc/Ff6Nz6/XINkgYSm43ubcUxGepF8/9+dY3imie+patAHAn2bF0uSXFfMjxZgJps3qjpUycaOaYKMokqZIgN4n6Yb56fihc3+TAy1eGYA/y7j/nvvEEmtU38MEjK3Hh9px/ZFI2QdxeAn9AwjOKhIpSp2IuozSGjY7ZyRdYeXjJoA2vH7IEH9rKJiSINk7ytXVskNpRvB0VYkMMqvZU8Og5TCoSmQK3IZEnOsaxYDlRAlL3Qa5DoAnVDdJO9cxXiQQXd6Y6Zb4BoNDRuG55j7zu9UYoRYDo/AGn8c+VBCjBlzUsNmt5C8BIMwUIjNi5RjKmwn+MYYHOA4vf1Juy1b8vZPgdFMCz2W1uCJopQ+xRaA6xlrlmV03MnNpBmqp4fIXt5jkUOcqXaFrS10TO4s/7ePd8sCCP44SV6Q/btL4fsY6ey5tKs97eR41CQDwXZtwp4NoZBcbP/FfAZ2G/XsP3xn0HrnvWQxWrEllOORvvJ/zqWeVvGPMUnqtzmmHwBPP9S2TU8+j72j3n2nzUx+9S7zS7+DY1zjJWLMBAqaowKrAB7s9mCZSwBYKE66AALvgrjwTOz3373288v2c0WL+J5dd+g/FLymN7GUYFpXiLXkCePH9R8Fg/CCP4q5UqOwmoKD775FISDdvWVY/bBj3XaihVpGx7L81p5nPCcy1uFvSyYYG1N1Rvgkx3+qQPo1pHpJZwbj7e+a6Oi7voGLe+OIR/N2FtJ6ygNDklcie2Szzuz6zmdS+2kk3fBKyRu+x+qvXKVhRinsM1mDWNEZlbBqPHl7eyvEO0yiC9dnhoKt2iCffiUtwzZxRdgiM61F9i/BRCQVJmYR3rmS076W/fca4I4iaxJQItYENovdHjSljnr7kZiefhu+9Dpu9nHPk0uWiFmmIhYooPY2T89w1LttQDelValEak5BIOXD+CzkzZKDepdp5n94idLmWOzLdIXYH0Z4XXzLKz4A4AfT86M3kGxkMWYlGSdfLM0x4NaaLRbAoSKYiZfQC70uzSIX/eGVrFnRm9G68O3+gi0GiBbfchbXziTI7BypdkT96zZGMj4CkGr5dGDdNICQveo+aEgDXptocjiDqWX4v5MHgnpObOhZJTQsbFGqIoU8kvtyYcU8fzY0571vGGQashTxZTgpmk2hGlMIPMDwiDgZ8OERjzdAeAUI/XVlgZVeO11CXvDi1K2bhh0aG/cxseG2MNghzhVUgoFnEvdPK4KErTiUIUbEJb14H2q3ISfoPWJTzD7zq8DsFTQfk0o2CDpRn4gEgNn0dJQnsnp0/Czy1C0Vbz0U1BcilXLsw8fsoF1vTZRJEijGOnDIFF6uz4M1moU6SI0DWrlvM3uTNttQ73W4QnOb7cNED25QsHKazibodkHGqeNCmGh0mmX/6lop51qtmbVuGWynp9NMILviTOzJNDl4WgnwsthlF7FS6BcXmltUej7ZIgf/pTZu08D5bK+QPjfBvCtBkjD6dd6wY4+AkKYU0gt10Bc0uQQON4rDYpBqAKhDhLAkYjdcr3ZXy8zu/4ag+VRtDEMTMHIOoGmYExoeQocLpNSokTCp4eWJooKsjIK1b7izCirvGbSjNsHUvWRjfdJaYvJKrXbumfwaFSwCoNSdR7irJ019kw/iakXQXhl96yRsKq4S1IrxFwQL5QofgTtyTBgh6gdf2yKRmvCFixM2rxFZnPAM/TQ5Oggbw4zuFGgvNKsdmhCDboa1hR9Zcqpru9ElrgAtk3AeYzIEQMmDft4SGOrE4H9tgGUp2KOKvyeFJIrw/vppqw/tNZPypt59qCuuKZDJSz3v6kyZG4OiBnkfUUds6+/byhn513joV5AcM2SyZKYPiveJIKxgLRRXU5s6vnVz1MSF/VjKq+gLsMV0FhMOernV2+aVGyI3+qK5Jai2a6CuPTpvbpYCJ8Q72qnDEJ9MNwIyqBXiEmhRuXhIXYG/85rNHc7BMDW/Jn0ivHrvqnAwgnqWcgTD5bYj+RBMsqprKXetpYYdhAGSXqiYpdfVYBNlbV165hpIwBaBHSQdx17u58vIhzzpLDEreKExVgC30L/Q/ekbOmxBvHjRvf7sX/U6vH1BoDFhgYI64tj5GiZEFOIi0EKhCiFGIV/5FcyQK8iHVKtUFwUEltsHuRra8jvMRo8Iil8qEPOh+DQpwTt6c/02yFPMZs1R8UcmdR6DCvvTvEJTokH9jdobvpVHtt6mqPR+vDYj1frE7fmCJRpkAWZZMMTo9bW02WnvSdnX/sGYLW4GpFMwOw4z/Mc0jB2Q5qOPvwvgkg5fujMnJ36iRgSORviZ533Yz1fJCvl93Ww3osBrf76GtgGktdrt9XLy/bhj4bsVz9dxjOwBys6igE0SvOw0mL4OeXwH5qa323JuPrDo+x7PJOhIfx2ZlsyOmY//cMsO/b4QavlYT5Ep66/k/KCjJFQ5SoklyooBfgEgvATHazlKRwHGLGL/eGCsJ3zmbV238rZgJYA+iG1HKRpICm8ktYCGKdB1oIyXhrrj5lgiG6KATJlTfTJO1D5M+xzP9KT0RjnJ48h/DzboF8WaWhPwOrsSw7Ym2AGvfODc/DxzNnYGJ6E4SQxwNT997/vwGM9X7bkHu/Q75FPF/WSUAyVDcActWiJ3Ddkp745axdcAIQAjcSS880BkBLCbJxYS95f2psFIqlLSkodQb5aigtcw9yxRdhvYiPu85Ox2ZZLL7VPnr2Lvf097OthGqMAgSLMh+mPDM+j5k2S84P1FNF+E7Wx0TQM37jdtypsb3r5HXbddYsJO0TnHSAG72DdSdL01444swAgfUPYNYa861fg4z27nndXuBtflUGACuyzl/+tw556TIsBskM/L62Tf8QItBogrQmx04yAai97z1llI6l5NkHiLAHSjvakkyIQHbdCYKak0Et4i06vFEbijB7S+q6COKuQbVVBwlhlyA7CUO2U93fbq1/XhSHsqPUgdyHtSZlkJdpp1FDQLiiIxXH00Zi/9ZOWh0iRItKt/6na608eBYnbZpFE2PLpcVcECQcnEQpOF9pD+5cwzqsIJuTh6qfEl54chBfIe38+af+V9u3f9NL8iFp7nGIP2rPlIsk3SXYqP2wdMTVYWsc2GwHmtFAuPoLtc7/mt1PfP2aduImOjOn+q/oC7FQsHxogVDpJntCnZRrO6h61O4c7SOAevfnhzYNtG/AUJdUCc6siMWGKHxECyXEe7R//wOwLZ91t69buSsCGJn5bmdpJOzIk0nAldRWFmEQqBisqXyB5DWo9oOnJ+300Gffbf9wuvLwDBkzLBH2bzd3WF2/zESikKJ2K3RGhEERBlRUCNHaQPdMzhr6Mhse/bpqw6/+esaVLkaah8KKmdw15CjUYVQhQc9GZEYCOdyhVlowyZpFVmue+gLc/OICdKxZ5aDxJUqoOXJTnhX4/WXSY2nTU2rPNGyDu3LzbRDmHdJSEkSZHiGaHmhKHPr2HRNZsHioM82lwLFhcoRhbtXkLAyDSVZymyeB6GfXyvGfILLkpJZsh32QDwklQkYXXC2pCqmvtJWF2vizOvNkrcnvFXB20nEju1zM0nE+I18j1jJ7lefHfEiie5JP7etDCXoPAazJ4ybbXwvDQfrJ09Q5iGM67zBoq5ohjjPCSMAwH99vJlzn2yJSjVJcKe+Q/b/Z/haYwBzZ+k4YsD5Clfv2O/FC//klur1o83vWpReDdyLoxu64SN5r1H+vJW3lz0c1HmgghCnEb2j3eoHnX6jFEAg4tOfkNau7pN+4cJsfSGcJ47xO7xPnoaNyRI1XDJJIAbe5er/EWUMUbSFqSrrGEQAbPSMjJaq2iMfLwErOHkNVauqRmQ8NFu+cmCp6MQQ4gT5EGnTg3JWI0YA/uU3z4yE13zDwDROfxyBjzEd/pG6YSJZ05jVcERqa8DiTt5TX+KuUxBlQychRhtWBwT+R3Yj5KQyw0VYpZKLW7hkiJGKFGvDO3L2+HHxW1Aw9tt+c+Dzt06kl9NB0T1FKJrJ0nSyXPOTGuwY7p45ttHf9s9oPSeuEWjUCJWFFt7ECt08Zzyy0QXWjvfN2QXXEFTHwmYm5UzyZyjjU2Q2ZXe1s7jYWyzZ21zL79s93sGcd4a6FbVzbBot6ik5rypiLMiBBAPR/ba44mYBmZuGqlz/59A3vzxQU7+2tVS3YBDMI3owpToYIkUFv3QkuNZGnisBZkGxVoG5yhD8OjWjs5BSCHwIC9832ddtpH4WAV19BcnGsFx5CclO1z66ZMlb0CqprifuWZPMej5KN+Yu+R8Yid88Wl9t1zhshxDwa1v8RKGe2BAJfI0fWIK9SvwKrzh9fxfHsSdW7NqG/EU8a7WYao2GDr16Mpn1+/pxE1cVA8qJRBl3FNwVAvhWytV5wkaBEf5wzxhnxb/1Swo47M2dtO9dkzTyK3IvcPNWgwt9aX5p4Qt8vJiocGVQg2ZxbGUACJ8xGYWu9+5YBd969daDYAzIGx4wdMGmKvkQxWTV4t7DUlGKMyvNeUKgrEwP1ykpRqgPD8x5FQRDXcYm2KiIh1c+P2xW/02ItfxbRm7ehGnnS6o1R6mEbhLgqNrRJYy1yLOTZUBRBQatxnnZ0Ddvftu9mb37zcbrq1yzr622x0cBXnmrAoa1LW+YfN5KGmD1EQY1F/zuqSomoKFQLj5NAdsOHyNjc5Yjf8Z64tIM5tHa0R2BlGoNUA2RnuYusa3Ai85vmj9sc/Zi1P0QUVReVThg+o870IsqFokyuRgcqUrQRy3nwkt0jizOQRCFI4KCO1Mwt0Sw799NqAnXn6LPsQyPVU+vcW9j0fs1LOEWpwOIpxHc2PzBg+G53oqNbWgtifXqO4jD7rTTf026nvSts/byUKC8x29P4KsMQAhSYl2iqU+Ch0OLNIV2dRwI62eNLPOWzYYL0AfkPzQ+Pynwcz+EUkbO6cYQKNHIFvD0CFmBX9JAQ0VSItE/SZnD6NP5v6VQnt+AxFlhccZXbDjR0ELRPW1tuB8XCBOZBDQirm5KNqFBXiko4idp/VNWK3g+qOV/ndJhK3elKwrQP0soFAKyPnRRMjgqTbAIXZL3zuQfvWOejp5/dGho3nJYP2N1zzKkg1FY2iUSF4SEpA3ji9fbLHamiYQK+HMeD5j6QYk7X20c/PsTNPUZNR8i8tBkjjydZ6xc43AuyDUrmmaDo8HLIH7w7Y9deW7No/p+3uO9O2cnQWJX/5eIRA2VFQ0R7qah5kRwJnFoBABvHeodkqVZ6ynEvFNqT4Go5ArVc1Q+bDnhCUxySQxrIKJxQR/DAU6kXnDYV9vWrrNF4brW8d8SoF1KrNXVCzPfau2r4HYMa8n98W7+K3zh74E9EiBrVwYJC8El/CMyuSyDnjI2mBSu96NoEDnE8SN1TElWxSlk6QJ60seUJPjsDj3+iHAhKeYRrCGo1uFdUlq+UxP5yHNlXdTc/I+q4eVANchwrx3Bol/l7BarJTQWa+vuDvitAq4KvQPHkLxJB1ptIqQHFtjl3CB6mu5nRFXZeH85ssBKqCpY+ZvIRykxIgwWy9ATN5nRsjNGRErC9bX7za0LBx/+aHLbG+seHRiSTJ5u67+6w6Q4T3OTaA3u81P3QUMTVff6xvQG0ABlQpMLqCge7/JFFEc1v7kA71f2qMp4oq3pB4LQ6PgQLXAZmU+vx3t8ad32QcptuQRj7DvUeMCO4bwavM3V0rkQ8fTCcN6zd7aEnJltxntuT+ED9myx+mQTIEvwUPn+mOmW+A/Pe3T2UaVwNIv1KYcuqsMkGnqCjGtqQvQzSFwgTwxQJFyPIkWMfJWWlcBezAf6Ct08nMscE7JKteVWGPJ9TlvzU/l9s+B8TtuBPb7KnHhgA+lGx2H7ExDV/vbnRNOz6N1odp39z65XY/As6Dx7HgK8SR+DywnKWqXfbGl6Xtst8gfSXmMTKzbsFjfQj5k+Q8qAvQCH7G8+6x3/72UO+ZnRJDP6ZzRk09GpyZYsYiXWrddtrfr/bbuZ/n/K5EBmtumw0inecMt4mBI6DcCwDTAlGkffCcrE4CDLb4RuCP0t0OA3SoZC97bcjO/lYZT4MH4Q3ONn+202GrvOuf/AYtgzQV1ORPpfAaDPajxvAAPlYxWz443z790VG76MIycUGP+eMwuAAjeZJE2jMFioChqD2Gxn2wlgQ46DWjtVeuX+Mnv1Dj/Jg1QKY2KqbkA5XyMkBjc7kePDM5BfW7paYLd4/COVFO7UH+YTacwR7k0LiKHPGALbcXv7pq7/3YLrb/ntOvv4/pXNnim7zjvjGPdxRiVN52XYZCGZan3QLAATFy4JV22BPmIy2J9OSQnmGkVwMA43Qj5c9CMFUsYUDOM60miIzA1fTQHqRD/iBx/r0I+6HM/w8AJqiyX8/urNknPhu117yduWHTdwMqpZXEBj3IX9L0YP2IxVk7kHOslmm+wyiy0fst1LmH/enSoL31zeO2ek3IOgHEjrOphyvIeM0wQ1Nxaxlg5OQATqql1B9mJnQnA1HwWw9FqjSSXbvNXm3/WroIsOHWic933JnZOvMdYQRaDZAd4S61zrHhCJz+sSH7zGcp5ibk6wFaQwlTQdk3CfAMHpEwRQ6QA87kjX1TckRQPrzigA6HPPchdUGrgGDuTe/O2hlf0eaRov4z1+QhOu0hHUggDiGMZysgbifQf40GdwFaIh3jW+y2Bw+3977pX3bT3/swYFsA0h2UZmAQRJD2e4zritNTKEMg6cgGKQNImxKkAxtiKR20uZ3jdv4lPfbUIx5J8a6faytwm8FJtRkfXS9cVECRVDsG7Kq/9dmLjkXsoa1Cw+9horeFTpymBFLbF6Q4pcAPKagIOsbBYhSUZMpuHazgiYFM1jZtgMBg4vkJUrxQFlUgAPVBwXVtOwqlSSojY+MrQLXNsuVruu2MD6Xsop8w96M0RTAztakmuZsxbhu/5PJrlth+e+xu82ePgUibILBDo4bHczQ1asn2TpV9t+BTW29pjcBjNAIVEjeaE9UqKFAV/1jOVadGRRiWhXDeQk0K962mQoEGNQUEtqOwn6IOhcUyRsCQvtzanskgschfYm0xiSOxY6VsvNxl/77J7Mrfp+yav5RBl4ctk6bo64reKuY3WcGeRN0/2mgktU861CcNTTSItTOGka2TVn+RwkiUxkpdMkf4eIfM83D2rh4SY/8SSI72Af/Kj9YyFY45d8kAlUDFC/EgJUnZSVRpAtf4LtW6hVKV94CcG2LRHKbiKZs9v2B77hWiaNpm8+cn7WlHrMKPo50miKT1JOEFwwx0qhJmFbUreDBsvCdO3Rtb++Rj9Bw8Tj9maoNiKkuqPhwBmit1cHQ95FTDLJ3Gkwd6879u6bflSOXcdfuE3XN30VYtDVMMSiDJSjNTXTSeGa0lWlHcg6OAVJ04FRx5/lRY0vPhFh33dz0vnkW7Y3pJm0cHqAqfGj/8SCrIFSz16bV+GhmeL0phkn0dpPCkr5LUvytGTXs0WWjRtbjvAAwSGrNFu+Xt6GOjdsLz+u2JhwdsVudyi/s6tbLga4ckJqPSAcrfQOpW06wTsLA1FkLsyn/Fz7nr6rWOlqUtz6Cr2SUdeXnySKLLcae01nB9DRRsH6ezeju6bO0drhHP/sN+WqbDHwm20fwftt//7s/2mU+fRE4FO58GtIUk60gTWnKOmHyX8mV75ym32wc/fJjN7y9bZiQFWpp9AlZXjXmQkSk2wBt/UHsom4f2cT5/anu/GJlgD6K4yu9kIO4cwPU46uFQIxqJxUJxyCLMyXRxjl3wQ7OvnD1uSx4OoxYQQz65OYR4IPIgsssLYTVGYHbqGX3INR8D/l4aibAY5oQtu2KVnXyyzz53dsL22LVo+dE+pwBQia3l2QZApCuqtYlgzb69CqZVp+VG4g41nx6+w5Kz59kdD3bb+09ZYn/9I+bUHYvZiwug9cmBaRw0c0QxKdd6Jx8ktwxN5jKuqa81yPl/yttKvguS3pQkJzERTeQA11zAVN4toLq/ei9jLmm8+r4NLpG9nkasrBgUp/C6omQRncynYiQauMQrVdQbtM4IfBWApSOlw862DvvceQE79pllCsgU2itdxB+SVRKCBMcjcp2wb6MGrJYrsSz5fchp9M2sB0QzY78jvHcYmdYXPblit95G8wKZVjFm/VBz/Ei+lh07qlF8KzCPYktvH0KVDZnXe23hvjBMPrCfvf8Ny5GZ7EcdQ35CIZhAQYsypQuAJdgRN0sANFtYyeemYHTtYae9OWj3DuGVh8RW1c/eo/UAhnVXGzLqYwLJIOMex+MV0J/r1s6whHtA0q7RMgBE5LuSsJ/GVtsLT67Yb361gGdEC5Xb7VpHawR2yBFoNUB2yNvWOmmNgJIOIRkv/P6EnfahjA3lesyHiWIR6ZsAnfoKnetaww2uubF0FFqXCAkdorBFiaS8NvS5SpzaLaGeCLXa17+pYGd9JUJyOgijogt0YcliweklCqyKhuQEdMjOYa4lzOabAMGeJShO2lr6PB/62IBd9rtlGNPujuFmt+VrkhRgc6RwFYz2U/RuFCBTPHNUUBK82HIEF/YAeZC2X1yZtEOORPDE0UMfmYS2ijrNzZnH4t31Ykg1S3EhMWafON3sy5+B3YEoeB6arg/EUhgKbYlCoB/JFnFwyzTDoiAf/YWIzekbt1sGw9YOwnhbNkDGAe109JJ4kujVeFYCmLZmoCtLQkdonTAJoh8W1A3XGM2P1fbPG3kKEj0Uc0ct0EaSlmrUQZx+tPfdZan95PJ5NEBolSY8XWNfZS5od2GDcThQ1bN1tEZgG41AuYyJo0vmvbKJzHz9MPu8/U8SPDQ5QTyLrh4UQ2B9vkwCVpSONoU8GH8F9sQaOttsCvgJxGmYm938D8xT/7gGr4GajSD1UXDNDszJRTOgkV5FRrKa3aDxvWVDMP3+47MxV3RwuyX7qND0aoZKHqhURBccHyz9u4eo93wt1JwRm1GsrbIzliT5xGCcqpSHrxcAAZ1/skiH9HOeFDSHaAExRgVLsiF3dcaQM4nZsc97iEZHu+2zf4/tvmfI+pHKkXSFSpzazXMkndFomARVVRHVhGXELGNlxpoqR5Wkd+oxVQ5ly8ar9a7WCPz3CGyq+eGtAZ5WubcW8Oy4opnkPMCsUuwphtHup9gnSY0KqOqxcT/sELMH75uwVavT9uffzsaMNWMDg+M2OgbXq0KjFV+VgBxleb5QklxvKu+dAzE1a5FnGs8TWSAIdUUQrR2KZT22iyPDuD5KzpnD67nw5NN4bt1zo7hZz3Oj9aW5BkiojTWQIq1f5tAClqvYHJxgDUAeM1m2ww6YTYEybie+EAk7ZOxQ+HdsFDV9VPzJZ/OuIevXwsr1FmkwS9ZO6GFpyBfVdJ5cmrQuO78ed8qe1J0fr5HWsR2PAPfUaf/7NfclL+W3eJSiNPf0nrvG7OJLOu2cLy+xgeEFFo7hz6hCe2nEwknYFXgAQEq2z5xr9n9vpnGG38DEGHJJPI/d3X1I0rnHxR2SX9b8dz6U7CXyeKpQjA+wf0m6WWw+bbsKNwPq1Au4xDnlKgOA0hbRvIzZ188u2E8vXApDJQqSHE+CbPOxqQ+GOCECMnpU+mswwmPI7sCE0V7Z1Yscz9CQnfiinH341HbAAKwJzP8iLM9wmzx4FHfAwiJmLxd57skz5HE5sq5k3T1JGxr5j/X2dtkD982zUz+80i7/MwXcyEKaNjQIuMY2vLJGU80V+IMA9lx8oABoCnNjPWvEsfpcu9axecS2LJPfOmlgN8YwWSRlpXXLGU97YAwvaoERFFCThqzeMTa1BGh9Szo/CSlJpHP4DMnfgftXxHcxxA2sEkcpRtAy0JVcbf/3xrCd/plO64zjfzLcbe2d3DfWoJER5MuSyPexliqW0fqtuoGuR+/XIcmm1rHlIwAhxzLcm5OeMma33NZuESQPszn2rOo8F8+Bumnw4cwR10TDL4T1HTU6S2eW8p4Vts+hC+zLn5pnxxzvQ1khiEfIWpp+7LGDSZp8epyG2BVhAE9zlJB3riEtV0gvJAYP2BWXluwTH8bzK9WBn4kIxWswW++1zDAqB3xaGJZXkXUj0RGyNAtHNdf8GjDd+YlrKm8hfxL1EuY2p0vT80574QvS9pOfHbmB+bXlt6j1ztYIbLMRaDVAttnQt774sRiBf99sdvKJQ/bwKNRkJDoKhQxakDQJiCj9JZoNkn6YwSMQljkjQQ9I0KqCFgosOCtPfiOllyooctAiJz0/Y9/8ScJ6kmk2sjimzTnQYb7GDRAH0sNwqyLUXJ6SrJCyJJPopp76OrOf/GbAmfV1AjsQGCBXgO+pmkyJRDYIss1JYE1zOFgsSJQEHX7OtZpbYz/+1Tw78QVrYawoye3/rze3GiAzOKE286PrsiWK74fSOTvhiFG7+4FZVobhURGjAmmJYBHZNT5PzCQvgAfpLFPfbMT6e0bsumVdNk+8bY5Ha4LM9L0u5JFRi4CqpNhaKI0R4EGNp6joZNOD67BM7LOLf2b2uY+M2bLlgrJTqCU565mVAMk6woVthKDazPHb8LKcPXG/qp1/WdgWzsEXCD8Ey1MA4hyku9wigPzPA9p6w2M4Ap5ojzYBFdqgz1PFkxxSQGhFdpIQ+uST+f2kDoUQyjLq9ECN/hCNAfaMofGi3Xgdpsq/9ds/rvbZyqUCj6nQ0b1Bkge5Rpl+ijlB/XQSOd1cgaLRUEhGQoVSV0yVapSABJOgsjLUjqqTWlTDR0bh0p8QZHdKMyQG61OES/2zwJxOSkdG4eD2aKwkGLPevoAt2sNHk6Nm+xxUsf0O8tvue4esi2TYr2JO2CvYugN2R7WI1CPFMMcrSWyQyFQoUS6r0YIgEZ+vggVdpfWXONNrZaOxbP3+8TECj5St8iQshIDW/Kvr72sk9KjkK6v4m5hjAGJoJoIrdsU9PSZFUOYxmqKpXMBWPBS0B+8BfXq72Z23md13Z9XWrCraSFnPnp439kUAPj7k3vwgp/WsOqwPUjBih6iI50mO1X8hlLOHrpZkl4/YQ41YP89wEIanDmmxVyozzbAkHgZkFAkBruBs1QSpgNQG0+ouAJtitUetp6dkhz65bCc8v2pPeVrYFiyk6elObZ1D//pA6PspEMszRu46WlxrYoP5YehJ4o9Gh/yQfDR3agCgqrDZwHiD8Kaj2jq23xFgyhZotAdo+BsywXnANzKu9gt5z+9GmSvfP6dmn/sYMrMlipnEhMXKmAJqi3d0mdSx4ALZ695StE+cHbeejgkABXg5JmLkonwubAg1PZzurOMN6emjua8oFhR3T22h+dQ7lNk2bEbPxybAx8Pp5Jkp0E37yXdG7Off89kDd3VZTo+UA4WjDKC9qEqltYrOlhkAAP/0SURBVJnDdSrXgo8KIw8LdJ2GZTAMcwUJrYmJij3/pJy9+zSzY54yzizv4HoTsKLGwBaIpdDND69HZaEqRQMxOKuAEAEd5MrDAAfG7aHVu9r73/KQXXLJbOLpuGswSKJZ3tFZgIBV4vumDqHQp3h31KVs6w0QPx5a2s817OEYBXDlQu4t1AdocJYBUOGiyA+FaAq9sVDZunsjNm9up3V1tdE8lYQ1nBjW2ByNoYmJKo0LhHlHpJlQQe6K/FhLX5A4BdZtlXVCAEz5FnV08/dRFYyLduRTh+3z58xBgg/Ge0arCF4QCYEyxEDy/L4cUMOBNTRFYJYR5wRFy2kdTYzABKtwwZYs77FXPstvd8CCDLUR38ovCxbkegXMR/mGME1NxdzC6JTxCwlrArFOFNREofl22F7tdu7P+m2/A0ZoZoYBz8HJBjAzDoujo1d7J6yuaY4M9ZpEBEBfCkkswItFAtmvfz7IegNoicA23JWyfIp4lDhVr5PXl1oSHd0ABQsj1IGazX+nH1rExZjnaYsm8csFVxuN+y0Pkzxgt9j5Pz7G/u+1zQEUmrixrbe2RqDpEWg1QJoewtYHbKsRQBrVDtm3bPctSdP86GRDIDqkmB8jeCvlx60t0G2jM2wiFY7lHUWyUBC8TMaMHlqgQuLoB4Fao1h76MEFu/DSbls4ew0I8x4KvgqIfc7oMeq4tdMcxMWF0jBBKcEnhaCM3UvAtId98l1mP/pmhq29jc+Atg04ZyKFWTQJaQS9xlxGCaiC+AYBlI8iMsidOCbaBpvgvB/F7SWvW2e+DAkgSYE/3P2Ik2sVebbubJ9qCjz1m+sNEEm9XH111Z59LCgNDOlzjgoOA4qGQqg0yzXLlHAUxU+noh+TzwzU3+6OMfvTzT128K6edvu2aoCowFBGSDgA3VdFA2ng1yoxkkgZ0AXsY+dM2Dln3QUL6mBLxqIOcRXi+a5AC64iLeeJ0W/5IRkcFXIOPzxrP/6jzxb3B8lxkZFLIxUm7aBGDOkt/+rWO1sj0HAEJqiwhGXeCINr0mJg8j3sIUqUKd5IM19AthoF+VpQPh2g3EBq5kE7X39Vp/318kG74uJxWzEQo/yJrEVUJoyYJ7MkJOOi9zPfSXOEUC3z7zXkGiUB4yG7p5dQbHgBjV4QJasSY0PJqPOg4HlkD603QVyh1QNwOukdJ62jzo7eo19Mmmz7AB7EKbj0z84gYRWw/Q9ot4WL2+wZJ47S9I0ha4MkB9fKR3tNDjWSJFsTkOwWYAGQ79JlrlGklWoO9Qvv8tXjUHNFLJy6+beTyKgDC5pbfxoNT+v3rRHYnBFQA8SxK+gg6qceHwQoRhYp3JRhRKuNITCED/lUHwXUGv4ptSymsY515WhPXnOEUHaC+FESWn//exTD9aL9++YCskB+W7smAkMT1LJOimfAz3rjlGAADviQChIjuihjaXVQFYuEoVaKvaYvl9a43ukY0sQdDkHeiAGyOVc/zWuQ/6Sy6358FKGDMjKGkaI1VeM0ioRoRP9GU0byRIqfZ/Vm7Iin+TFSj9mzXlxh7YhYVzseI3JDQgqkSqwf5vVCgTupQLdQMLCTy5ekCMtIrFSIzmPB6T38mry61tubHQGmoxggIZ4JVUNzeG24QmdInpE0tkI1GoQ1u+qSpH30vSO2cjX5ENtjnsa6GnzsKMhesYPyvBz91JCddlbCnnI0BXdicPla+PDYq6sBaO9SbigzZTX0nR+laCIU4ovMT1kzBpDBqlIcl4nzwOCEffwjJbvlmgo+Bp34EcCMDOZo0qjpFrc2vDlSE00OQIyHPadrJ19Fzk4F3ADrQv8sn82aE4RxgucV+6mYmsUxoH5IMVs0z1sogjJGzhia/TiE76CYEuNjAWuDXTmcG3VM6ve/v2o//dES9uxFFmqHrcqwhdWEQJpIDRMctpq7ACfD4x1Tc9O6aXogyhrjfMlgc3CtNV1HloI2jYt4sMN2XfyQ7b5Hnx1yRJsdfJjZwj2QrqInE0niowKIrJpF6keMU55thR05wpVBPJfWrErhM5GxX/6wanffFrClg6wpjEW0HYeYIrm9ihNIBwWKneTnLId0rhbhPfSNH8bs6SdNMA54G+Zn00STXCCvU91gcgGRoKlqCjMeezU38jvEu2v5MaTjeKLau+2epWbPOypjS1eFUQ8Y536yfmemZ9hI4rzIpI3SscvnkabiGY7FKbYQq2ofSaVW26GHl+3C3y+0xbMBGfI8hwOr2Gd6rZZqMx8ycNMdaoXmMyGLJfhs14Zj3y102adpOp73tTXErnP4/hzrU9ABHSS/pjWEicW8YY3BJ2QmD9q37GLs4zxHOcCKavIlyInL+QwsypT946bZttfeM3kGrc9ujcDMjUCrATJzY9v65BkYASE3fOirlokW/+/lI/bLXydJvIZAXRGhlPss2cbvQJLnCTiS0A8REJmBs5jykXTs/aBGqqA+RP1PRNv5fk6F+AewnO26YMi++/sOe8J+BQIvircUssKYtJcowkSgAHuBzjQHe88E7wsnCJiFziU4PufsNDTJIYv5F1qZBE+IswrInYrOAaRblG5IlvdIyqRcaCCxFc7hKUIhiET4c18P2FvwKMFqxKIBAgPpOU+RAGo1P2Z2Km3q0xs1QGSs9okPFeyLXwwTfAc9U/vIGohICSSwQGryI6ZRgSAK+CZzDpRZ1m8dsZyd94sOe8mzPOSoflQQmHo82nc/lqNAGRZ0FUaUIChDNCzHcsusHSbXyLr5duZ7l9m3LiLokuEaiWQkMstJWJRAl4WY5+VC3R+giTOCBp+gOJoZz9thh43YxX+dZV0Eo4EihWcfiDhpgLSO1ghsoxHIIw0nhqEfQ1ApxrBt0PwDYYyetQptnW1dNDxGKIxM8LqIDWX67MZrg/aHX1TsuqvHbXCgg8RFWEUaeyH5iEjuQmVIijcxNUM9HV9H8dfz7wp6XjFB/11QLWcmjwgQSUFanVG6/AwEYlDxSChKJEJ8/a6o6heqmkKBENxiiMHtoJkRsSccfK/tuluXHXpYP3/30fQw66NGFcO8PExhSuvLesNvFRhcA8VdoLuqlAo+INtDktTi1Q58CZuzhjSgaGgydK0j7j12ioqd3r95kl0zjWCfycFvffbOOAKam5Lh0fwMA3rARny9pE6VpoXkdthGnc1AR2KygMI/ivmlZ02NDf1dDT8rg+6W9BuvHUM1ZuVyjyFyy40le+iBvF17XZTfFTwPOUcJiSLbguSU6yAC3qmClHXPN0wtpKhcUY9FrKaFTK+vNVkAbXADI1HaLFxHhYK1vA3Ut6yBrK856ToY2J0UdgBbSDLPSW7yz1UK4FA7nMRNFxiIw55i9uyTzY46zmzRvBQrVZ71mGuRfFHKk6pxCoWioWktARkcJGbxnE9mlkG3M87frX1NQnh7DXf5SYkpDfLerevaEfAKKAM+86dtxcou+8Cbh+wq5IF96CTmKK5GYt3skeR1mHdDJLQ5vWF77duS9qo3GfJPAAy0oeizxTTJjHusEIqIsWgbudrk70IyWR5wnjzD6Tl207UddtH3a3bp7wYti4ytEOdBYnj5k0gSOZzQfkXMOqG51WQDPjiC7FaPx8yAqeDHlBzXdXvmi3N22uc77fDdYJCVOpFS5vkQMgAEvLboPFNb6kyKSfJZzM7b5AEUsVSG4CI5QSNpV/vyx7N29hfL1tXfbqMDdA6Q1VPPsDTxoGuexPxzkPFpLj/XelXPS+tN3/WMEEYnRIM2AMDPB3TQgRQZ5QXY/B37bBpVx7bbcccjMQSwKgnCXVGFitBVRyMVy5a4SJJ43BdJcMrdx3M/itCwCtAoBu0PgHH1SmNO1OxXF1Ts+utg9rCWhimYi4krf0Mtc7FohLxa2f4q+9I3F9hr3675NsC/AfxyyhHMH8Y2JHMVzkTSmqonOJmm1rHlI8DYZ8bKNN9ouDHn/onf3UtPXElNZR5qsACFGnjoyCRcDQiBaOQjk8tlXc1GagpBmui14CqYH332jGeF7Xu/RUY5vNx82V6aa/A0xrmffdPnjwL4VIlBtWcUSkgws3/6eEhWjwTt3a9Zbpdd0oeMGl4/bK955OYCMAwlKVkGYFBz6ibTM0y2fOC8d7LSsWsiWYd/SpCCVkpBAHt5J42+1EQKsEDa7n5oDiCBZr+p9f7WCGz9EWg1QLb+mLe+8TEYgTPOWmtnnZEgAEUTUf4BOTabSCeLtAzAIfpX5jsjVeHMZvZgB6MBYjUaDiR4WNmBvCXIRbxn0eKInf3VoJ30AnTV2UZybB7JTlCmxXYHkAvHFZg1CGCFPlUMxcvSNDnO/3bMPvzOMTQmMcXLoVlrIEnEchGPGlS8D3kCNYiqdGDCMQK1hhqReTbtoH3o4yE75WOKD4ctAo3Zj/eCTrIW6vovD5CZHc/Wp08dgXrxbWN0U/3f147W7BUn5O3fdyJvwRTIZpkLMYoOaZBHFCGE6A7SxMpXuJ8kTX55glRAlPPUvP/MGI00UJtTtHO3epOLzCuPBEeExGi0fC/osKgtW7rQzvrQKrviNz4bD8xHq7uIZNwADwGeJclZAr3zniF0mEHEpJtEwPhk7kYSpapQLmnPeEbAfnhx1dpJrGJqvLQKGK0HchuPgDTni0XWemk80fAO4tnkSWnIcapqqweiND38dtVlJODXlOzhh2mWg6wOUbAoUciUbJMMfCM4OCqNLwjx6ZgVoNjEgNIeI1KFS6g8tKTBIPOBTK1R/JnRIwCaFbkPef84P2WdmgqQSrpYq3yT8jpBzqWTYuWue8HWenLInvTUhO2+L7JWC1TkmOxn6PSd0ojHsFxPmXFFT28frTd11cxQfQE7JHdIKVJGxyr6qvETVENITgCgdDdmyDmNbjJX/Sgxbh2tEdhWI+D5CnjNyo1jBM1PrRRurk5qyut1IZDkMu/WUaNA9whJLcfC0iEpFpqDETZbmJZVGFpVin4CnypkrVIsFcth+bpOW3Kv2Q1/L9lN/ygho4Vt8zCNU9jNrhGjQrKKefyBZYYnpqXmC8UcrTFWpUo8o4eQ+p65saex79Fc6kp6VQpVNY0TjV8VIH1i00GB0bhF0MBKpdSoERE0aPNmmR10mM+efoLPjjmhZnvs5cQG3aKjQinvZJ3hPtAckcSNO1oesTN6d5v9cK33zkOHu6c54PaFyZxR7XD9vQxrIIBUUwlAWJH99IufHrdzP88eW22zdD5kbW0UJNUUoLkRJRfMwhJaPKsImGyBnXjsOEyKDptN0Z16KYd8qtSc1H7LZ9NFGIOEr6biXy4v2t/+Mm733YvMTA4ZLp0McXG5StMNJkoN749i2msshqPa+dNWytGha+IIt6X4zBEK9MjlkkPjEGRvfGuXffATXTYXNmUApobbn/XsyF9I0lysA2JDiNClvDTA+cWlFyc5O54nXH/s578I2Lte+7Bly3Nc8dSxK/UjP4HICpcnlzJzXZOgmUNeYPV1z/MV0gqjvd1jwrWH8xS71VLw22GHRuzFrzF7xnPN5i6c5FdQWFbzy4VBLk7Qfo9PC+BBZ03m7pPWK80RyVuLZUdzAyAjs4VG1Bo8Jmg0B7thvsXsij+aXfCtGnFYzlIg5qvJLIwxpInx5gzixxQqz6P/68e7M24fPgvwFcAuTbcyuX0BDxFXaBcHvYS86SS7rpnxab13HLZCmLw4am3dNZhJGbvh+rC9+xURWDuSIJteIaMDmdTxcWY0QALdDk/KTsRr1W7iSEONAsjppkGIz8grl9k5319gfXj8oBDH945aEJm86Q6plkSdB43mmXJ05l8waWkURJYsydkpbwjYP/+5kp1lLsDWKLUlnp8gez5rgZ6hQiOJ8yYnQETeXcz7UISHAGn3AnJyaoAGWbdi0SSAy7SdeGLeLrm0z2NXt47WCOxAI9BqgOxAN6t1qt4IXHll1Z757P+QVB3oJKZCFP9LjhqIeXIJpAlIlCjInHyZv5caMCCaHVSCpUCUIEcJXYlmAQGimhIHPnGtPfslHfbJ07ptaFXC5s5Tk4RdUlIfYbRHQehX2Ewj4gNPe6SsVMCMDhTvny+P2RtfcS/B1N6g/UE25Id5p7i5oHsjbS7hlPGtS2hBsPpF62/ggdKdWG1veMs80D5jNI1SCGpB+Y2hLUkSGBRcp6FJZbMD2Hr/dCMwXQNEv7vlTp+95OiSDVPJyzqkGYFKCFR1Bss0H8gtgqpguB3EFnOFIqNE8kN+mBPQgp/3spr9/EIvgagXULZ6A4TCTCkXgvmBxmmv3y69YsTOOGUNRZVFluxIOrRqJi1kKeg8Ei2hT2TU7BDiQeCo5X2amkBCapZLoHjiBHT+bleTOfEEsx/8hiAXGaze7hbCu6kBbr25qREojwmMDGI6jKydIyXELJuP2DCP8wS9g29+3WzJfTm767asDY6p8AaKOYaUC94ZhdIAgOTdmd/qdihxE4UBFHQIaY6QGp+UH2owSEAyOkA2+tV6jZiDIRCnKi5kJpoDEDRaTxKdYwAW2BYLajfoWQNpRsKVhL2RbA/Ywft10ugwOxQUtiQq5i1mBVDOKuQclxQIqkADEk/GzCx92voccBJpK5myqnghQIAzjtcvVHBRs0PvV2GjOkjiFuVzkAJykFyBJogjbIJCT8ZitUVT5AE9XW5nhjqpOy4z5I2PqQXlRtff1ORovXmnH4FGc6kE2Ka+d2/M4NTglAHiyM8Aa2c373XoOSmV0xQwMQJHNtPNaaoaTkKL38vI22NNIcmBV53kPhRLOpNvGaq7Zov3WWpmuMIugAG1DQbXmN11h9ntIG2XPli0q68Ae52lKJrzUyAEdsF3lJCr88NEFQM6NzY9gvWRfif/++12jBY1cxxFY7K565gqDIZT+Bui4ARb1o+pdRlUtxDpksxyqFfJ5BHfi7kCuqRMs6hKvtENAn/h4rjNmR+1D38SyZxOWGdYBfW0SxKJdVrwEopulTzySPyudWy/I6Cmtw41xz35OORVJ5vbbr5EstT05WvB7KboPU7BLwaa/LobY3b628J25/0PWzoL6z42iwaI8i6aIG3IpNE48FH8T8T/w1zpsT327rPZ88IWn5zuHoinbA8+ULY1K3O2akUF9gRsbR9Q6jDPYoDPYK55ZATYIjxkJdG2HJtK/o4y7F7Gf1PJb+LwI/M0b27Y1q1eCtupYqd9fC97/btl6jwEK7rd4nHOCdCFmp0uxyb+CBKIVJG5c14X8ZolfBg25zV2rCNUQW+8xextb11hd9yetGhCngF468X7MG0vEFvkAAEGbHSdYnk1P5uLr6cyQJw8pjyH1ORlX1bD1TKj9pznxu3lbw3ak8iTetoVX9DAkCk90kYRmDie+4abBa4BIklRCmPuX2rUDxQ6uMavXsSPU+BUSMVLUqPDyBcRVSQUT1GYJj8ZT/XZz79rdu5nltuKPNddW0ssATqtBjVVY8h63N251p75IiR+3xuzvfcFZMJym8mNkMfTeoUFUqJJInbJjOM3m5g7O8Jb80gsh2vtbE9iLIxYW1fJRlKz7NJLi/aRdwzYypH5015GB6+fGKdpScNB8yNMvSYcxuMGd/UojAixN3KFCdec8MEyfOlr0/a1b8IuIY9MJse4f9NvAGqaj49UmA8KXGm4j69DQq4PaUbaGx0jdvkV3XbGh6+1B+7el2epx8bEOAzA2qLmFeO5m8g3x6BqeA8jePwApJSvaI14QUyVEB1DxetisoW6/ZZZV7RPf7JgH/14iwbScDxbL9iuRqDVANmubkfrZB5tBIR+VXB6311Ze/LBD9p46UBj/ceUDbaHpJ4o8ErTOxQAqSMEqQ8fiySIk9T0HfimR5yOfRDt8apQtoXZFJf91jcrYy9/x5idevo8849Dkw6QONLRj7VLGwvLNTYPBxHwdRHkTN82Hxi83/r743bJnzrtfW952AbXLSKgQv6HID3YwXWnFHQzNvD1lZRWSpjVhZTwghaiyN0ogjrlPT475bMZm5VANiwdQTJBSDkaJ1C6g+i9CuXSOrbdCDRqgFz655q99lk+Wm5kVIrU6Q+4RAQN3pihH1pZ5yjuBRBINTVAaGxFIh1o0FZICIr296tk4LlBAmtrF+wKxIj+NiS7ArPsh9/x2+kfXm7rxnst2gGTKk1TRFr/NAqLzHFJVPB/oE9JXpj2CsJqTSJgpPFawC/B0DBWsuErd1k/Rm8vOBkzugsGwQcB+2wdrRHYViNAD18FEQP1lQGhed99ATw9qvbH36bsllvSPPWYqMofQ8oyysmFaBVES4fkrEBfB0lanIa1TIf1KxkW61CSH+QBdHBU/u4KQJ70R9U1TfSJzTFAGq0nUo0RIjbGfjh/Ycn2OqBihzzJj2loh+29Hxbt7ct5BikAiYxPAbVSkPwX/kZkmP4QSRlyklWHypN5rIQqJDwjvwO/Y3+2TTK4JB5Zo5okCSBdl9oc+t5oiutzhQ1VwKSvJdxvvVECk5JGkSd7peHisx3CVB4lm24M1dfrDbJZrf1zWz06O8P3evNNTbwN0nSPvC7vWdesXS8BM/l6vacI6trta8zvAAhO91nIdzh/A/5eEPKdZocz9tbvXHNQiG1P4q0Sz086Aen3Kt55qHh9qFgS/hra/0VJvVAAIr7wK56lIaImYhG5nkq5x+6/N2c3/DNjN99Qs9v+VbMlS2l8pIlFkFmdIuG/ydvVbAOEsiIFUYq4rGta7uR95NY11psAaPVKTmAK/RNjI/QDsQW/YEAVaHAtISRPQLyrgeJTk9WNF5r98sfj5IsAkw7YO2InnhS345FBOfCgmvV3IyUklD9Fo4099HaGObkzXYMkEtUJ0/112vqTzXG3NfKfGd+AFVMJ/CSTxJ80/KpjyDupScEzRIPsrE8N2A+/AQBpaLHF+jAMLt1HZ6OTB4vcLgIIgT+pIDoJOpJRfqQ1xbyHJSSpxTDNxaJ0HWFkSzZJe3OxIDqC5l7A4rxcfht61kKhGHEv+zvNfc3ncpkCucy/mjiwbeabU3bCcX77yGcSduSTaNxwPlXQVJEIT7HywEAna4IWEXJdxRnsv+XyCKwPtWjw1sDfY3R1CfPwCqC8mL3jzWvtp7+JWKKzC/mh1dYWnmsp2A0+lBoiUL2LhT4aD4A0OPVikxJYDthR78ZONi0C3LgIwKYw69DPfp2m+ZS0+TBw/EhOFauwT/A3i6pxxH0shj0JO61r2uc9by8FJR5ColSWrLRsybSPO+4OawhMGRpBPlgBAVQXSsUUDZI0cRh/L8G8pWEqC5B1Q2l75SuTdi8MueEx8jOYu3409tSTjXNumfFh+/hHL7eXvvwkYh2kSvmcMOcdoBAuf1BJlrYaIE1Mbre/ecqEFEocC0isJeWQqwYTduONo/bi5/GsTnf47mOt73fyzPk8676aa+SM+TxyVAAJA9pPAsjksX6EAYzO6snba946ZGecSeNMOat/eg+onPOBJXvPSpeSeLQN306aXzW8fgZHxq2jP2o//qHZWR/hvwf7+T2eXpVBS4Tjlh7TfjTDAF/AsFZjj6SZH1aNCcBiGfndJOwPBEisSL0BexBwVUvt4j/12/HPmeHzaW46tN7dGoFHjECrAdKaEDvMCKwaNHvSwRO2anXUOnr8Nj68NfjlBDd0uoMEVTLHk56wQ5MqZ+LvbTGMsEDy+PFXUIgU55Re+fqMffW7IGmB1QZBlk13qH7r8405ZqVfSViojcIumu8g5NJ5IVTKdvkfe+yUd6+wh5d1WrIf2nUWmF1Jxq1dDQvAMYpgBdA7VQeLBQeYhA46XrTuruX2jON2t5/+XIUuL8F+9CR7h5kiO92Jyk/UFThptHmCbqAvCLqkJRyPxe3/3mjohN5nEwOguUk0KswLJU/SK43FQ7An6kPyyIJd/V7fdY/QjCVLIJOVAVUe7bmD2H93F1gJKb5eymELR1bUYGkFi/ouabgoBUtiPiKmQUsPE9D1rOW6ZttnP1Wys88EmR4ArUNyQD/R5TXO69iZpyIWJ46tn2CT+ewqNUh5GAmXmn+uUKQ3SRNYKDlYYEHmvsZq+kOJhhIXJUCetEC+uM7658TtsCd12G9/mbOxwZjTc57MlVHimkCbGXSov8cgYrWO1gi4Edi4WOcKkiRMkjeo1dQIl2wCBuQFyUF4kiwOaK2DYpzSNSXBKq7LlLhMt6KKmeKDD5j97c9mf760RhGxZGuGVYygeBKneJFpNL8b3Rz5bSCJ5/j9k8XPyUJCPftWUZOrcKxAFU7DJPHa+0oFksqIJ4cxWaedLPYIYa0fSUNIX1zvRYOfH0gl1AGiFidZ1PP8jGfcbvvsP8eOOKrf9jkANDW2O0GKCUHYGw6DXt3whLX2p0b3svX71ghsuxHYuPnn1kQ/TCrp6CsmoZCSGY/C7izYv25cbffdPWC//NURNGlgmoCoLVARpcREwQm5EWIAqWdlQZ06qoYCAYqNLhZwtC5iIXmV8NeoGi9q9kwuQmExVHiLZIno9bhCtpa0AnIjapIGpaPOaxQzlPWZzRxhaHiOkRoyMBu22+5Fe+rxsGtPjtohh4JHIYCTfB84YWKMDN9N0ZQCbA1GiQqoWuQK2Txs8BJIcunxqcgKK5XrEvK2zg/f2I/Nsb25wJCMSlrHo45AKjVuiQQNdO3Dslpg61R/y8klid1jw4CBOiyER0NFElcUvMPRTkeWKmi/owEGl3rSuNwp1DCPkX8rYWTNXh1K7GJ3/Ltqn/jofXbVn7vh/3RbrItInaprkfxUXiGqpYsoqJmmhlmQ2Jyvc6ySQlAMTM5HIBxNZh0OFTD5Ixb+JPNgknroxb7u4WKC458XpM0f8nvnrL2YthzPDuctb8pgLw0cfTYOYUm4D5xHBkaG+gaai7Oif7O3v/9Ae807uq1/NnEt3pFRkIUx0SxpvJi/AYBQIgswsUP4TuYBKfzwWxF75zuQxEriQymzsXJzHnq+Hp6dCRWHIyDeJcvnSVZxSyxToLnZhrx0IG+l9AD4BV5T6bWeRNZe/qYRe/9ZBrBv0bRPRyOARrOPVgZJsbM+tM6+9kWkr+RnlgAsSVOsRCyUlK9nxmcnnbwWX5B2W4Sab6WGnHepx3mk1HwrmQrzHnEKM32+zV7v9vz+qftT/e9f+GLevvGZqq1NK56O8Xxqgk2wRgC2yak5Nn2G56MZYn5ksHzUiUq9rMlhm90/Zq9/v9/ej/pHeWSp9XfNMX+R9QVfSX1ulXXfH2XOSora08V71GN0bDmMkIh98Wy/ffkshNXTXQ6r1JZgv8tLks9jbjrWkmsEiu1ILQAfrnYY1CMjzeYH09/RODmID3BWDpWGanWt3XP/Lrb3Ho/2Hp3LpoFD2/O8aZ3bzjsCrQbIzntvd6Ir8xbOk547aNdeDSuBYu342DqLYwCbTTWSkGpuGPyg5upJhnQflUD5lV1xVAlYgxSuYnhtFECmVoo+e9oJy+38Xy42+hbW0zPGqzqnPYEy6JtStg3/EOiF0bClJ4a4rn78PaDAJpbaTTcuto+c+g8kBXZDAmW2jYPc94cmkGOkIVOQHND0TaB4jI0JZKsQC7Fkv+XGhThYa886sd8+c17A9pxb3zgf2QRpbtRa736sRsBJd7velYxJpTsqTU4hp2A7kcCciJ7tP699ALmmEMiU2TRAxAQiucfIUEiVIsVW79h0A+Tcr66zN70X+YcsibnmYCxDctdOcAaFPIo5W5MUddfAoZEitGQOynw01I9GMgka5sch2BUrqR989sN5++538PiAEaUMLUzSWMzDyIDyH0h0UCyNkSBKjiPNOULP7+T8aG7k0iDhKBrLjM71P2hiCCnnA0HlDKNdQtlofcCwkCKCJ6EHvVeotxwNRlLZ2Qvn2CufXbPPfQvGFcbxAXx+RIH2gajPFQlcw5jjzTQC57GaSK3P2eoj4IpUvrWs08gslJM0A3iU3eMopoE2EJocRWQulMAgOC09bJ+aJCzpa9ea3XP3Cvv+N7rsoYdGkbkq2Dhwq0gANBpd9hyMxwo+OFbdu6nrAof5iOZ3vfdRb4iXSe5MRqxijUg3ylVOZE7uGQlXhQydZESoMKEczP1M1hVzWS7ErSJB66OJuPu+VTvyGJ8dfTzSD/tHrIMxUTFIag9qslRYtwCYOb8fSY6EBS/T6lVHeW7096YuvvXm1gi0RuAxG4GpDeD638s0PtQsFdI+gA8RuHK3HmBphBcRcQy9g/vvJoa5OmXXX5u3+/7jt7WrQzaREYcCBaIIcp2E/5PqNu5c67VhV8BG9lbFbTHfys7kx5Mxckbn7hMUMXn+KC5ep/otRpxYLpIPc5XUZo4kzG/kVWpidYOMNyTHOtoysNmqNmtWyN749mF7wkH72q67Yg7vWHgU3uUoD2JYTWexSXyTC6djqLi4xSvSa4/wq4k++VOXKvXGwGPo1NlpzVzC4+G9RbTa1DASuEDeDt6YAiqqrEHLfhdiSxoEiQDgFwENivbPv5Vt3aoIjHtiYGSw+vD02Hf/EB4wSSSLAtbLf/sld8bemGUe+WDdX3ZJ1b53nqSKFUfCYC4vp5GHn4M+FBZSiKJkzbEHmHPsm0U2uqBjJsmHR+wqcksQAp4PiRo0xKI0EDyJpg3xu8dS8K5B0juaMyVAFnLf8A6xlyY9aELsv5iPRyjkCl9XQhbaR9Nnl13Ctsc+vfaJjwVtV1RkO5H6QczGge8i8grUGCGJ7As2kLXh2ougnCqhDN5j8+wVz7vdVqza20ZTgoVrQjfpkQXLJMjzUc3p2ZbEnLgyes6KGFvHMFTX85uyaBSVBZBVhx5WttPOardjj4eVRgqRaJu+ADzTDYVsbpxcqsMuvMDsIx9YyW2fT+5A3FaTFtoQAMou8puMPe3pZl/7MTUD/rtWwUMimkNiDIkhUW4mj5k+18fDOjCVJam/D0wE7MLzl9qXT19sIzw+lTAoW+5XQHsE0sx12chHHRsxgQMwu4pIiIfmYX4OMDe31g48BGnx9+xpb3+NAHR91tsjqUowdKM0P7skIUV8G1EcPX0DxJB9Hh8HFMs0/+wnMvb1s300dOPsj0hb++OcJ3udWz8kZe3JWZfpnnt7g1hiTTb4G04K5O2QlSsURqhJxWzRgix+pPOR/2r4xtYLWiOwzUeg1QDZ5regdQKbMwKfOWvUPnkG+qyEcgGKIqpt+sNrKPwu3py3b/FrRKPVpiJdWAXQOjyqrPdvIYwTa1CbS3h67L3vSvvl5XNttwXoxFa60UUdM3+ic9rvroCMr+S94lgV/Vgf+stVkF9DmYylsiV79+sDBOQPEuAd7BKiDP9O/wdpAYJ5Ei8Ejaa/Nh8axzRWwiRbviKBLUijgw/O2Y/+GLZFc6Vv651fC127xVNkRt8o9FgdAVYDJSh8l1KlSimMpq7ZIYfX7OH7V/DvSYLlblcoUD5dgg2B2rZHX/Xu8CPOs36/n3XMcrvw8gUSJCawWkfys4BGgujpJPY0HhootDW89hpZV9WXcWo8JT4z5OuD2QStPIi0RLnf3gKD5Vc/XwpibLGNSW9cuv6xkCXh/kt6YmwEI0auW37kShZLNP5IGykQ4PNDkCXNVP+k+1oVs1YlfyGo49L/r6DJWpZcwTSHz5fj9REo5yS0RKiJZARq7wTv49mlMdJDQ+Y9H+m395+ByWlR1GMSzmwPaCHQexg0RIJ9Dceg9YLH8wioyMaTKP14yWxQ/JDkTJH/zmHI2NXbbjmKEkGkliowMW6/y2eX/aZsl/3WZ7ffDoPJPblKkrxGnkvnmbO+EM+nn2ZBfnqKfaORl1G652uxodHgaaF760URiRsZr8sXIOhvoxGJ7KIuSZI6oEwjYZ4vNR/5txLobFIhJ/8So0ESReZinz1DdsChQXvaszwfj7mcrlq4xRKsK4qG7UkaQBQzSvL0AREbFDpOiGqSqSqSV9rrNj5ahYBGd7X1+9YIbP0R2JRcVYk92eGFtFbhq1OVDx5HCAkZef7kKfL5QrAkHLQobkMjQbvzZrN//JUG8O1Fu/Y6VhQKm3nY1yp/yl/DTyfBR3FVgBChdSUZVFOFSIVbxdFOyo6ilNbJjLc/189NYKYgRSoBHspuIWuuQOsLUIhVU4U4wXkK5cXUdYJ7XJ9K2mnbZ3e/Pf2ZPnvWCyN25FHENuG0awjp+nNcb917ws9n6NxUBK9QHC+CEo/hUbBxA6Tu9bIxK2Tr3/Ed4xuVp6nZpaaSxlfCMdq0dI+KlRHiU0XUu9jPf2T21S/eZStWa47Os3xqjhT6uUvtDnhTUgHet9T2e2LGXvzq+facF/XYot5V+H90Mq/V/cfbIhOyy/+UsQu+mbZb/gHjCZmrMvc6rEI2DUAxt6X1LxksUDxOgAqtAPGeHLu7vsdLaM49J35pYHoNPD9dCe81G4qaEwImuHksphTJgpPbUqdNPzQI9VXM8RrAKLn09MXL9tQTCvbKt5od90wQ6Oy1JRuE7TLsCpjxwEJiWn0GzxuI7qAf7ahpjww5KWAsWDZnnJq2s7+0Ek8c+aF00byhUQEro5lDcUhA7HfMnyWrF2bcAjR9CvxPPiSxcreLjMqVYUzno3bm2QmemXFLDVatD+noGv5g0x0zHkvIxA0JMfprdtYnB+yrZ9G0kc9MbQ11DArtFXIPDLqjtspe8+o++9r3E9xzKUfAQCAPk+/bxsdUJsOmfJ+aGe+d/b0bsxRr/gFApZ32+TMq9q2vJGH20zho555hbF4C8GrEu9MfeGqSr5ZgIxk+IXHqQdmCGnSsEwe02VfO6bWjnk5TkbmbQhKtszduuQnYJoBmDWCgns3pjsoYIED00krhvK3NRO0THzA7/zusXTQ7JCOXzznxSz7CAwmLCalYXZLx2kNUF5jJwyc/r3CGhl2JhmMX87pqzz8xZRdfDp2pdbRGYDsfgVYDZDu/Qa3TM/vj78z+7+QhGPCdlkOfNEAQVEEGxx9eYdX8njM6RH5kPFwC4tBkXmxZR12paBREC7aAgXNvZ8p+dmW7HX3YKI2PLoKyYQtJRzjWMe35adsqgYwPgw6SZEiZwLWC7uooyP1T37LWfnJBDXQOgTg5XSYtkzUQSVCoa6DdFAajxjj99ZOgKRGMhzHExoTuQADDF14SscWLl/N1lNwCix/x/hkPCGf0bu2EH+46IF5ybcwLzXsfxYMaCOmVy0t20BN9NjEGZZdnQ8wP6fyHxfyQ5Iwz86zPj003QBZ3j9n5l3Siu08TD+RKR2QP5xOgooQkGpolrNZU8CAxLFU4RylZlKHk13hGQGj+4YKIveYtmCh2YDmMaXsoTHJDNlOmIFzOCjUOXjSYsiOeWrVjn+W3/lkxW3JXxK65yuw/d4C1VNPCMVRYE9DklpGrEJZ+0HYRWCQqmRSy0ydgARoxQZqDaoCoqRqPJ1wAWeKBU/JVLeYsXGmzz36vYq9/w1o0jdutOy5PAoornJv5W4HeTvjUPWaXlIVAEccc1wLjFPGkCQ46NNQFcpNn2K3fOVu6JGp/xSz497+STn6JZ6XPycCls6A1Ex7KNyjZRRookmGsgerygSTVWl1q0gNn4waIkJ/63HrRLYCPVolGvBYgsfUDJOeSsxLTKkyDNJvV+iQ/AZBpFJIW71qww55SsaOPC9g+B4bt4CcgH8Lzr3VEbLBSUSy2EkUjFfpoYOb0XUiNIGMRpkAUAlFXl/krwfqKR7rX34vW3vSYTcvWB7VGYMZGYGojpAQaVep6lGrcPk3r0zUftP9j4GOJKIACnvNiSbJUFGQpIPloYJSFRodx+fDDs+yu24r2tyvzdv01gD0ejFimpJInJeJQ1aK4SkvaqoTcrBotkgKhqs1CFcGjAa1/kS3kZUIRvO7f49ht8n0grq84c/QtPyaJGqB51SSWjq0idIreMGidUTIfLxBJFo33AEj1gw+o2kkvwTPkuT7b9wmkB/gFyH9AxWutgyWoMT5YLKEg6yYMX/kOTUUt15l5rbVwM++ZpM9wHPcjQxZif6lDul1Gp8Y/DP+1g3H78qcG7cJvt1seWeGSiv/4RUSSswx/Y/ZrAWO8tsPYaJ64csLa4t22y6KgnXuO2RFP498n7rLerr2YbOqylC2dCdp1V5v96Hs1GJwjzOOCjVHAxNWO+Bx5VtK9XAnQEbF8FcqPwHUlsYOYj0Juh0D8SN2sOLFh3gbEEhUbih+dv5oyBZgC7uDvQfk3UjgXKF2xrGNzZse0U9ucWQE75nizl77Gb097Bp/NNWSRbi4JyMdzFoBhHg3jWwILW+8tVwZ4PIcs4seI61EOx3At0JgI15DpbLcTj1iJkft87AJG+KxuxgDpT6TemjnEf8nDlIiBdI9EEzYhz0vWibBsCWBShfMl22VWxT56dtJe/JoChWbk9ngMK8Vh11IKxfH62IZHKbOE5lIvnqVj1tm3yN73rnH7PsoLie4Q85ImbBZ57QhNVIBdQa7nne/z26e+SmN4ImdtbTz/k82vqZdQXw8cA27Sn2wbXuIO9dUbN+kL+dXMp9lWRcr1na8bsp+ejwZrtMAsQoqWxmZltIGCAOu9mu6Ob1gmwOX5lVy6eohqQBy0X86+87tOGIAjVhwHMEQQnYzPJrZPOzlyuD7Tjx/5Qzm8Dqkr8oX4mI1k59trnl21f/yd+DmGDF8eqTSHitIuog3Hk2gP8Uy6GkC1DoCcmduUhGGVTq1DvhF6N3u6tkA2Yzv1YxN2xlmdM/OlrU9tjcBjNAKtBshjNJCtj5mZEVgLI3G/hQ+xmO9q+SDRKIlNDdRERQhtkN9VipMze3gmaQo5HTXZFYcISqW/ys4TooPfFgnZt39j9pznkLjRkU+SuDgArX8dP9MjxLH5IABGGigupE+vpYR0Acn2pU/V7AufxGAyhqYsMWR2dDWJZJRAEPMpGhkxCmjpwjhntaFAtKlxCLVzvpJiBZWw59yAXXRZ0A4+EL3ldB4Eva4FeZYp8iIzO5atT/+fR0BNDBoRakr4iS4K5VECLIKaahwd7Qk75liSNij2EahKTkuYuRmhKVeS4LGwiMjUeMemGyBtMCXecWrQzvhsDqo+2r1I7AjRLQ3uprsfempogMj3IFsgSELrJptut3ByDAmMDnvpkevsHw/yfXzXOMEhFQuKqjRvcszv4Ep71gsS9p6Pxm3Xhe3WgzpWDTSckKJr1qE1/A2zb5z9MEnsLiRCPIc0LYSWyuFLUKbYEcB4pFZFGsvrWz7q4cfALuzGjuaSQ9KBMCWJVIroZDMkEURQO6fPb2edV7MXvJDxpQAdVZbpR7+rkUby/3zDW2/YkUagMQoXDXyKYSqAVUEyxuJRZnDE1g2bLVuash98pcNuvXWtPXB/AW+bvklGH88u6DCLCC1KQsZziVi0K675aBKG/QnWczU79Uw3knibfjRFnvKuQc+7xwJx+5vT3qPpkUDeguYkqsM0I5HxEOCUZ0VMDwSqLNmet/0PioFwDiFtZbYnchpd9Pwljax8LBQccpIOVcbAk//wfiF2mhT/gxE1EPW9nr+WZ1Ks13kmzc57tHW0RqA1AjvkCHglZ0/iR94FapyuX7P4pY9myOSiI3SEIAvOv0wG5XppvtjrZAMFdE8RKy95wOz6v5ldfUXN/nNbzpavEp8M0ANrkXyT9LqSClFhNUfCVhhDpogioWeCLnkQXu3QJBSJ6Mw020CmzSJ3JK5QhWghRxQ8KTbwmhqeB4Ikj7SmgfUnGPdR0J3VH7Dd9+i3N75/FRJZC2zX3dS3QS6nMGztMYrk+JpU9R459k45phbwWnH7ZjwSrgECy1d2K5JhRXJSso0BfB0lmVpKttuZ70rZj4nt/KF2C3VWbXgChg6/D0SQIWbDyzKH6BTgZYffhGRs5BOgGJNmXQ9yrp/7dsBe/9ZB5taAhaq7wkhib4MdGY5iWGxz7Z67anYNjKarr6zYTTfkbO0Qe53TiVRQT/4qxqXMOVwDT4Za7L3StWJfDuIFUXb+IHynit36U4G+3i9TYhqHajAGALqVKwCHAPJ4nNE2B1A44shldsLzeuykFyVt8S68nWcImxOug6J7BCnlGM+X23+dXbSbcw78gwlzCKlLnz0S4LNxATk1UbRoh9/e9caUff+HSG1FIs53p5glNnbH9B4Kje5gVEwpjMor8kvhWvV5Ee6LeoYFpKSO2DVoX76g0w5/CsVg1g8xKgSdkiG5Ybq+rQFK5dSIBRNBJLuRuQZsNgHb4E0vKdllfyKT0f1XolUbBBDTZT4auVXAXx87M2bvP5OcTqvlZH4+9VlvNUAazZrN+70bRwA4ftj8GRrPJcb6VS9aY5dcigdLLM+tabcCkuHTHfLAyEqeDZWCME1wB/jTbhTsVBQLaHXcjkfu9byfh62/5yHMwvup3QCaBRgg31ixB6c9JNPIA5UtDVkwKdhdyh64dzd77fPzdvf9A+QTc916FqLpoqVDTU0dYRogTgWiOrMMEAEIK2WBDAFlIRUoo/loRfJ/d9jfrt/LjjyiOQbY5t3J1qtaI7BlI9BqgGzZuLXetRVGQHHfc04ctr+jD+wPLXYeiJUy2ofKCcogvAtC1Mzs4Xd6qxSISGgcsxgGiqSqXAQmPwICs099qc/eCTWxUmQzyMQJ0DxNcwPV6mugMZzHyyESke8CgRCRbJnvO+crKfvYB9BWTBB8UutOjxHIgRaKYzRXynseEBH0f8oy42MMpjuEkvMTOPa1jdtFV/jt6CMTlhvzYcAmTSFM7nwzu0HO7N3Z+T+9VgMFTjKsfoZMDXMlkiwSNSu32ZV/WmsvecVsEJCYDQMzzIuyy7z0PC0oLhIUCYHpHZtugPgJ2A6mgHnxNcYcIYxBx7qGkVtIIv4hBXaNKMDT34MK+sBKNnMI8kZJCDMpKOptaa4naSciGXfNkl6HnCxXea590O1BtEeit9pnvzrbXvJ/86AKL8UnoMMxPYaHQXXJ3K2j39aNV+zue5fb21/RC7oOY3TrwMg9SlkV7dyy5C+Y10jETZUL2PSZcn4Eoc5kflIKSOhUT3ZIqBrM5vmobNpvC2eF7bu/KfAMRYy4V+6l1DaA8rWOx+0IbEr2Zeq/pXI8r7AdgpI9YDFfuipqf7/c7JcXjNjfrxkBAby7lCrcNBWZQ4+bSINV9pX0KN3/wDznp+EaFczFGjJTaihYjdKb07WfPkFrfGOkoy95DRVkhJTW/gZLg/1ONZYwWtUyEVY9r0Rz3gcye+F8UK9Hd9gTDo3aM1+SsQSGqW1tIeflodXCyVPyo60zEED6huJRlf3afY/3WPFLpK8wWc3Le8jJ0pDA8c8eapoSBq6xjvQ2zQU0bj41vvrWK1oj0BqBLR+Bhs+g0OSEJWUWOWmUByblKh3inUJrXMVbBfRabIRaF65IS4TqQjz8Cl8EQhBSX2ujXERKrH/ZLI4HxDv/uDIKay5rf//zAIUhUNWAiCjBuPeUnSyQflh7+I4QDVwViYqw0LyISHCK5jqs4RDrGzJfFUkgSchIDDbOXY0Yh9bnq1DNpDCtunYZcApyR2oiFyT5VeP6c7Zg9wmK1DU7+VUddvD+ahGNsRewEIKej/m7nUTW1KO+v7QaIJs3b4sw7MWmUMM9lwP4FUF6iOKjJGR/8AuzT39oiQ0O92MsDEcncx8Tg/garwZHtdC8hHVNdZobqaYEgTiNEwwokIztQII5b+3x5fbJT+1hb34rcWON9yN/HIr32ej4cnK4uTS2iDHxqChTGHx4KdKWNyHx9jezf92csTtvj1O4l3SkNyfdJFdRdFKCUr20Mv6S7uFQJ1AbK5NKf5VReSA/wNxCltL1C/M2a07eDjsSyclnttkBh3TYIU/EeNl63GmztbtxCJNHaBMuZSkA63mUtK6T19W1CrznmaW7lOGRacN6KbkNc9Bvd91fs+OftNTGs4CRkJ0NIVFVwvvCPchNNkAifsCB7WogjPFZeKBFKEoDcopFVtqRT+3HW6PTNVX7ZwOeqK3DK2SWa1op7/CrgaNcaVseWv9owAUBLC5bsQZfwYj9645ue9ExIzY01sklkfvIbBuUfyK6EBky3pAbsXPO77ZXvBpJUOKmuvfPppogLQmsZm9uBhkpMa9IfuODNp7ptxc8bYXdfusCnibtHQ0kEmmqxuPKs2GNAMoNRD0/jir1nAiqGzXtC3m/ver1VfvSd/zWFhrmdewB+Hf46aZK/G76A4nHNBLpcfLaCvUaUH4o59lfr+y097xixFbAsqqQ/wdDvbCuYsjRiRsm31qxwzl/mjozeUTlmVngGpDJtSpNmnC/A1J2JQrW1R6yv90UtwXzW02QmbwHrc/e8hFoNUC2fOxa75zBEcDqwn7wdbP3fnTYOtrppBcVqHUQLIxAH+22zEiaDUY00gYUwibPsd4A8aRB1FWnwy8tWCLJZFvcXvWCQfvst2bDskAHEeq+TJJTGDgGkmjHBuc0cuhwxSIfTJGJFLI6JGmX/qlqb37lMkuXF1uyB3kjECRQQjBLw4gZpEHOGS0SxYZI3Qiqq6npN9C2tmFi97Bd+MeYPfuEnBVSbMzo0AeRVslmBinuNqch3+Twtt7eYAQqoAIDAeY9CXQgjDBEYTXNtQ7mW4f98sKH7c3vWuR0hVVALNMlEXshCIW+iIF4GNhbETqqd2y6AWKYHCdgMXzp22avfQMyEqDIQhg71qQ/G/XYJ80cJZqCoXDcSXP5aQjmSeb8FDcDsD2+9YW19oFPUuStzqF52MF5lzBmXG5f/Ga/HXe0Mj88B9AulllliEBT5qVKSEugKPNA2cogqL761Yr9/ufDdue/ZvFU9GEyKK3xQfJItLPLSn42yuD+62I8pGYA3W2ZxjtU0KQ8h15awd/Hz7lWoKhXaTge9eSqff8XUZsH8SoeHuWZ7WpmeFrv3QlGYKqu8FR0ni6tRgN6bDxi/77F7PLfm136h6Ldv0zFhqj19gZsZDzFHIdNgRRMHImHVCrrtK0D1oWWNsyoMeGnVQCpNyoojtSLazzaHmOimQOUKUUQgUsrFGLK7G9quETpZkSRkRsfocBDMWbx7j6k6MyOf04AtKXP+vqEZAZdzTPqMUfE6vAKNTIh9hgcevY8BtokjMA1OEog1tTQVTGyA5NTB6t1xRbXAiHRQybHgQwQDAnBgNnE0SoCNnPPW+9tjcBjMwKNnsMCaPh6AU/+C96BGwEFI8lOaj8XQEIMDbdTq2ngOqisQ+zlIZic3js85ob3o0apjM9ZXfAD9IGiHx0K2q03Fe0vV4zYDdfWbOl9MZvItlmA7TmbAd0L00RSlwHkMfV+SQlq0Wm2ARKQxpY7b50PMl46N/fjrYlimZTVtMYLJBAhxkDKJ+8kBWGOd4Jvp/iphnaNhlA3bLqjjonZC18etqceV0Xyc9iqAKoU28m7pF7snOrX1GqCTD+PNT/VABEi2rVAykitwrDXVrXkgZI95ekFip5Dlk/LUHwB7A2B8gvW05uwdQMZS8L6KAI+c8VE9kjdB4FjBM4rU4ms4akRqsUtXr3dLrxoV3vuC2qWSyMtTFxYZboHYS3rfvkdIo7GnVD+knpDVkvzd8nduAUsM7vzthG7+86srVwWtpF17ZbB3NupA/A9OaWccEliCZDlzCHJecVhFbTTGJjdm7eFu0UxXTaYmDiXLIKB2VWmQUCThHdVMSHXfo4BpGMpiXmp8y9LRQEpuTg5hdfElKTmpM+YR3Dxnq+Nwv+pcmzu2aebd+apefv615D9kkwPzCtDvjnGearwXyo1J8Hj9yM5VgUEhmdCZ3ubFfEbyWWvt+ee7LOPf+LJdtC+o1xczMZH4ZmDPIxyP4qABP00koIRofGb8/hpdpUUN6wKADGfWw1QZC7m8AMW7Q7bt74css9/KGrgqpgbOcfij7bDMEI2OwDdP4Hnw7d+nbRnPsXzJqz/1M+nfh9aDZDm7lCVXLEMKyME47BC+zwfWGGDA3va0w9cbQPr8JuElT39kYIF3e6e8Wx6zMWxfrGghGZiTQ8madAhdSYl8g+dHrC3A2wt5gfxwiNXhREdVmFpmkNeN1LriIfIj5nPFTym/FGgUPiN/PjrQTvr3HW26qEhHtYkzcE5nh+WQJDksmVqRVWarjN5dHb4yG9oKnfgckKub7mgJWh8VGlSqkZxwokr7Vd/mM/5TG7uDfPxmTzb1me3RuCRI9BqgLRmxHY5An++xOxlJ+Wtgv5ThkQplMA2kCZDEE3wMrqoAsiEE8sIXOH1zugxiRYTfd8xQIhKKdR0drVTwPLb3fflbWwgbH2zFBGPqXzjOvvpyiwH2002QJgVoV7mkPxp70jZ5ZcH7dQ3+G3pmn4rRtADtlG2C4zc2NSioIflm0WcJPKLldRx14ZTnp7BIQ3Vr180ZC9/OQU26JAFKMtxmh/SMilT3A360G5sHdvtCJQrSF6RxdcbIOnCCgKdTrxvujBDu9/edapMyyUbAZpRnjQUDPwgqJW0qXjQiAESiI9YOdNmzztp3H50MbRrJlci3EcAQyCHsVm9gLmlA1QscB6gRHwEaBWhvqHw5pG/ikVJWlKjdsqpXfbL89cR9PfZ/73N7K2nVG23RdDe0ygXk/z4MUMPqjAqfWSaoD4/8x2mR5nkK4VZeQ0U3hc+vcouOq/DRoeTaDiTePlX0ABBKq9M8VTNjGmONmTgUmkVK/gumiAOiEqBtlZT4TZAUToNYqfdIVILPG/dbXl7y9u67ZNnC+m+FI3kxVs6NK337SQjMLXpsfHfv/DxiN1845jddH3WBplHMh0NYl5YpHmnhCuAnFVFUFTmuIpj8mUS20LsCRUJYwGvgFABESykKLhph/CSxINkMyqFzqZG0bUo2As07yWbV62CnOSzOzqS7Elm73j/mO2zf8z2O8iQoRsDscbzzJ7kr3aQ2EekNOMdqvytV7fxCp08sqC0xVyjyUKC6czOJz2N1ADVd0fyNCxVcOG1NaenTBFRsFdXDUWC61EkvhoVXpsalNabWyPQGoHNGoFGz2HN1vEoaz2QnwUlWfZj1U3VJPURUCPGKlw+ayENAv5/kEgXuA9NkCT+W44U7RHG9P9Uw1ZhyUn/Tf43wAgLs35iei5ORYXG8dhEwu7+j9l9dxfs29+J2KpVZgNrx9z7Q0jIivGpRqxTE2rSQ8k1bZ2UEXkBskKOn62YAykhq9G4gAEXxLOwhBSpDJn5J8AUYl6zziJpUs1LNgv2Kk0ggfCzRdDtjNkTD+pFPqTdPnTWsJPolLSQGiFTj7ofyGbdqMfpi7wGCOC0yUJ+EbSy9p4VD1fsH9feZm9+9yHkleMOXBOG+aHbWWXilTDVlqxqpRzn34k5mYAC58O5Zz5OGqnTVCjNxjw8P9+qowV7yv4Ddv5FC223/Uu2cuB+GlgLLFxqp8ElHJEkLPG1YX/1SdyIpl0JGcsI8k58GXsgT4k0XJE8y9GcGxmdsBG8/TJjcyyX13wpsh+HAaxR3KQA2k7BsSNJ7MDzI6kddk0PS85JiulRgWFUY2ONJGkA6NnR1GGelngGywJNKH5QKwSAlWNK+8kUPRIW4yUGNZ9LERWRr/UzZ2Ogh34xOLHEnn1wuy0d6LWxCg+aTwVjocFjsJeKML+bbEAoGIKBE+6IWzHFeYEyf92b59tpp+NjueABK03sAUtc4ChyAdaYQI0x4esLpXH33OjZ25ZHGrBW0DfGqsa4ACrLlYeQV6rY0odhuB+30u55GJUHcvkacqdleRux7knibNbcdbyn3e57yGt86mdjv4+G7LtteeE7yHerulNGFi9KTqk1OZ2boGdWtYeXz7cTDhiytRObBuDULy8Kgyefwy8EubkIDIwsrCo9SBH6DvS9ea557rmfPh7KHlQGPvrpdnv3RwCiVnlPZRHfO/1AjcJWTACqVZztCCBJmh2+ThtaE7SuuWV76auDduP162ztSgCPyFcXcl5jNYzMVrkieaqZnv/rXAMoj9RjWcxKGqpBmItirbU7kG3RzjknZ+94T6vOtIM8Eo+r02w1QB5Xt3vHuNily2u266LloG/mY5LaHEW92StuIzBOEUyhQGzRtjlOc7VI0eaJ+6XtV9fEbAEoLh0bI7Hq/12p3EOsuZfbmBSEF0WnDrDJFvvZMP1WGEhZZHbMbr07aK985R12/x27W1t33FIjGOSJ0licHuEbR084Gu2zEXVGQC5FYm3oViK20gZbgHjx5+ffaUc8+UCbuwDUDw2PSFSBL8gG0SYJDhtJUDY7fjv9+6XHC+NCyXUFiQN5aipQrZLQFIGJxRMNIpxGA6Ski0AmSGHQ50M6Cs8b3eo49PcffW3C3vKB/26APUKWh4Rn2iO2BF+Z3WiMrbRfX9FmzzkBxAoyc/4q7IYq7CDp2szgIfbKVGPPjf/e6KtHx6COd/rti1+o2Vc/k7RUNsp4VTCa4x4wTnknMS4EpppEHurT8wWJIgMXwKixAYLeN2GhDij9aZgxFKhDuXZ71nOL9qM/IAdUiFgSWbrWseOOgCuaTerCO3QnnYcy7CkfmhEBCiAZKORCFMbITSOs3zzVrhghVl6F4lWN5KRGYlNGqkHNiWy1y+76d8x+8SOzPyCvMYDXx3THpiS0pr5ehRkZ+NYmzWx8IMbqqD+9NwBEVPr6+m51IHxQ6wOgS/UvNaFWHQJMjUOakEjauX2JBmn9ULFERUXVR/raCnbAfiU7DrPUE58dtSc8kSaiQ84++tFCIO+4c7915q0R2NFHoNH66fMN2QN31+yqK6p29V+DdvsdYVs9DEtbcbXWccAlzttP4CbkexyoSA0MP81qyYhQEAsFAEDw+yLvUfPZeX2wnmodVjFb+8ekcBcfxPrMj4pQYq5OdnIfdZgbrZ/KGY49yeyVbzJ7+nEwE5DMCtBMKY+zVwFWiXYB1mD9lm18gG6R4k+neiqGOKCOMP8h7xO1ksVS8bwRdLbycUI6VWyInfkQkRCWodoONfzz4mI0B1I2UppjRz2havfeOzke/yUlWd/3pmcQ++mYiLHUg6n12Ngqe88Hu+3TX8DY2pbR/EC+kphxuqPO5nm01zSaH5KS01GPm92cfAw9HeVP6aORISBUGUqLjNjTaZhZmDnHkPb80R9D9r433WETg3vSMCJO1hgnu0DDZ5HyDFtuvJHED6z18KADXlh1Hj8qRBOgC+BHw8A6YOygfZ3kuyv4G5zwjFH7xkVh6+7J2wTApd7knO169orpmsmO0rAS4IMspIjkNR6Oyx8u2W9+dZl98CPPQTKP2gCaujklK9Ux17ipEXPWWI+Oe3a7/eKSsKXWrbT5HTDai+QbFOilgabhaTK73K7HbuucnCf95rH2NL9pSvP30ZEMksujdsSh8wGzrqOgzzopBCoqHKGQgD95lDRwmXH+F49+tMOQmEgvtWDHbCuP0NrvLNmXvhS3N7+BeTF+MzWuwxxwqGhrWL+RyS0CPmQaqLFSIg8PBZEamOYYBzjwzpOTdskfzcZo9HZ0JwAY5lFn9lmChmrG6etuuyPO9WfHB+xPl3bYc57l1cqUc3mgiNbRGoFtOwKBT3Bs21NofXtrBDaMADVk23feQxZKYmBY7nDmz9vy8IHQkVlZDDhsDfp0KVe0Bf15++HvkzarG41eCkSP1vzQeftBdk1kkO2iMVEJgCqCvlzO9bHBFZE7SVu8Nwc6rd3e+Lo77MH7F1gk0W6pMQ+x5JMpJDTJaTfYRNRGcnxOO0U4zq+cHXNmiz7M+d5zWthe/PxZtmgXkDF8TFVoFGkUC2sHis5JlbT2oaamV01oRH6Ucwg5HSCYLVck3SDZAummNfXxLq+ukaj7HVW2yD2MuUBNchK3/iNvl/z5vwOwqU0EJ0Y93UEUV8mCS4+EbGhF2U5+NYiRGo2WLAWAuCoDzZksN7r6OoppU42PzUnkotDH0xO9dsjRcRtJTdj11yHZ004DMT3KbVGTD01jh55izCS9RXPKIVEdMlBnN/34BGg0uQKHGknKO0DL7bVX1k5+BTR//Eg8mZ/WsaOOQJUGshoIAZqYfhlUTM4NVcT8rJUhyVWQoPuDg047Pj0Behh934AYdKAka0EZ59RY4yN2ye+C9ukPVuxLZxTsnzekreKfcF43zRwqzHlFEiUyWme8H6czzL/XAqs5F/TtKdJVgRfLV6MK0tQtSDT54l10wSl2VWjUaq2SLIaU76sk4mp+dLUXMEoN2JvfE7TTPh+ydyDLcMxxAZtDw1y/b/T4b84z2sz1t97bGoHWCLRGYEtHYGxtzLpnx+3wp8bsea9M2gkvYf/eN0Thn/wiA7hpHXEViPsqiPlAhXUddkAAFH4V1Ha1uobYjoIUFSlJYYrlEcLQI0InvAaYoloeoWAmCUA1lT3TBN96qorWX2/Nnu5otH76o6vsvtvLdulPfXb9lcgr0aPpBZfSMxtUsAAcuUHnLyB2SB7Wb803jgeC51GY5ZSjmGj7aYwofPQHYC8g0+uYKpLeUZ4wpRm+pWO8Xb8PoFdZ+jOShuWadY9rMH3vvs9n530ZJDYsxumPBg0QPlPxgzMPl99dYMiOflq39XdJAYdMSxSmRt8wuadvCgjU6L2KA+pNj0fE/Y3euJm/F6tcKYSaeqrUas6IKS20e4V888vfyNit10mCZzaSu0Kd54lHkOMlkZfvjzXIX8N6LUxXfXZYXn/E50GAGuEwACa8CGtFGiqAjCbwOnjGsT775s/bAaTUkMPqxPMA2ejNvI5t9TLl18rd5KlSQUJXoDiZ08sPMUjD6HcXx2mQFIjduFYhthSfKVmHgR5gzIcm7oRB0mPHPI1GLUAYv5pR1BQMuWD5IW3v17+txn1zv7eKnLlW6SqsKIXZmt+Sgw2wPyhX3PNJYbv0ZwAOeZ6dtxSxvrxe25ArS+fWATSaPr4vIQEZoJgjzF2UWk02NWbLHlxqc+YAMDp4Ab45a6gF6QR6kXYj34gBdoSNlUVG3YcvTNAPDXuaI5cJ21EnmF1zBWysgaploFxHHK2E+J5nr2mF3M0dyEd5XUlybu05u+KXZXv5q+Tf6XbJJj+19fbWCDw2I9BqgDw249j6lMdoBF6O7NXN98RBSiCxAUNC5m3b8qjURtnAoCxXKaSC9Akgc/WVH2H6dizGr5FNF4enJjUoHRMEt1EsmyCgIZESNZ6NqUQBKo4Z9GC+z97xtnvsysvmwMoguKN4LomUEM2JonQUkRuZdgMEBhJpX4cUGAZckskCXVKtrLFXvbZmn/hih/V3UvTlK8sgbIqY2DqZFUpgVaBiQvO4fK11bPkIBNaCVlLwJFyDZBCQFcN8T6iwEohBoTqaOWoEaD4SOBHcq7AY0HxycEXl3Lf8I2uXXhVdb0xY/576/PMKpdN/u14Tki42XhtLoFvvsWfADngCjb58kCQHzq2C7Rk8phr8bQq91qhAUIYWn2iTUfOYHXiUD+ROzW69Xj6SJBjRPMkSCE2nGy4Nca+b6smuamw8ZNt0RyjiIc/8sANCeOcokj3k8Kw970UUSoS4n8GxaX30zI+AnzXTz32toMOuZ1jJeJlEVE1vVzQCmeUrd8pmk7UzQXIPeinIXqDmZrCAoWXUfvStip329pz94Hs1e2AJGtRy8uWZKhfImpo+6hpTmrIbmh8O+SyEcVUmuexPrDnS76iyT0luxhdAYiU0QqOjB8RhnGdc6EyuC4Th/DnDduLzCvbK15ft6z+K2Cte67OnHI1+eF+J18mDJAtrH+1ycLNB3jvd0ej5bPryWx/QGoHWCLRGYAtHIJaE9UaxsEw3t0Iy0dkRxCvBZ895gdnr3ha0uUjNzJuNLOdExsZGtPYjC0TxMUKRMhyADUsRSuAJmeTWkPaowfyoSr4QDwWrsHcIUMS67Ee+z2t+qCCuoEs/zQfXFRDfiTjrN54OSx7O22WXFe2yX5UxVEY4jOvaa28AN84wm/hEMQqMDsmPVJFVSlJ4K+NLUuW6BX6qsK+VKUhJUDfgA7whmc+dPYCBAVNCW6ymgqbEomDw+9gL/3HDsP3kAlD5DRtA0w+Qon7d6wrjqvxraO1qO/LIPttnX/Zbyb/SMGu0fzbDgJ7a/His2R9uLosbKnkuKvk1ng0HxPID/ID5tGqF2Uc/9oBlRhM8K0jciEUlyR9JaVWYW675Mf0zEAGAJRK9Yhg9PyXktyqS4WQ+q6kkNms1F7CDDsjYub8o2/y58gIJ2cREgQaIvMa2cGHYim9TLqLEQc+fCu4hjFXE6J81u9P+cFnNVq6gcemmEckFjTonZgazIMiYT0yssRX3JO3Y4+M2b76aRcgIA9IpKJbj3ug1rWPLR8B7fj05RA+MJ4Y1ob0Y39GwLdqnZv2z0/aX3yK/jq9kngZDOIE9OoSlMt40hkzZdActE+Zx2OWeviCxNTJng6h+rFszYXvvP9sW7TpBcw82FR6Aqhu4BiO1n1JlAsKJ1AWm9+AMEq+3t03YrvtjOP7HCJKzmJJLMg8GYMU1Fhs1eLd87DbnneCy8J2FPZZvtyt/N8aeq+vcnHe2XtMagZkfgVYDZObHuPUNmzkC533Z7NxvmnX30QGH1i1zQNc635YHMlGuwESxNA/T4lNnR+x1b6K4lcYvITzCmYEAm3JsXBCi7eBRzdGXtHI37I6CJTvKINQFDemyj5+VsZ9dOEIAvZjAUSLFSPWAMq8VobgTLEGYnf7qScAqvmE2laSFSj2wh332zGeN2XkXzrbOGChl9IaV/Kj5odg1HOSzCbHErAk4HeZtObg7/neLFq4CqpOlESqQQKdGo8vnVwFVBqDNSQzUMPv26fO4ZzICdZ4wk8N2x80F+1MDBogLrKc7KAwkkenKgqpSgrj8vqqd+KIQ/jYpkEkp0EroIj+GlPqNT6VR8tfouwPFKHqqAxR3Q9CJh+2IE+baLdegsftQBNNRirhoECtH0tyvYjRQ5Xo9lBnjScLheX08+iHzdpcAguQLUwiplIbsuS+M2lFPo7ECy2pjXe4df0Y/zq7APR8Ur3h+5VOhZrHuqVDASvL9aZoYrMsVGpslPYuSGeFFV15q9tmPpe0LZ8Ttr38u2JpR3k+0H0b8t1QlcQFtGyAxqeWbe/49VW6d4kaZvpcxO23vKmLDFdCmNaRR2A7YP5ivaJdHax0ACQZpxOasi23qqU9L2Lvf124fPrPbXv2GNjv6yT7riWHOGcrTw+XZkLKXfHZYCSI096WB7pNXRxMI1cfZbGpdbmsEWiOwFUdgurVJv6vCiKCsxRIOS444LULFFKw18Xian1F7yhGz7JkntdlzATQccnjNktGCY2CPDRfwYpAMD2bWxBaSrxHrVh4mVWnPaJUUOEJFJvaHOvPD6314a7ZP1dlGDNwGYxVPwCRkbS/mVTgCOU5RLJUL2/X/RN72Ar/d/6+YM7Ses4t67gOu+BUmr4hQeK9KyhE0sPMOcIU1sSDkEUdBTvr0ygF29mIU1624uUKjw6d7IW87rvmmW7IwNvHnaBjbNqqwy8NFBCDmTjwCKjxg++0dsqc+HYki5z3S3P7faH7PBOvjEVPSEZmkGEDBndxSrI4yEmJ5moHX/71mP/pBEXWDBcQ++PmU8sTTGC8TV/vxNqupudQAgFXhgRHIK4LUrvwwzSYYToGLPHa1jwbW/HkTKC7Ebc89QNzneeaIUWIA7zOZimuCbM+H/Ei8HoXGRIA45eRifCClBMDzzntDdvtNNJQYK7HK5MVS48GskFcqjgtH+2kwIYWdKthxJ4nNTiyKLFmJgnIkniEr3LYF7u157Dfn3CR56zU9dJO0yqsR4j3z+qdCNm1HPnnCUjC//35NFYBpiJia2LiNmBvAqmd89+hHDFCSmnkC4VWQpE209TCHe23FinFbujJrRz9jAf+mxjpeWVLoqHn5Rpg6EE4/DfvTAd8AoL+S7cma0zsnbH+/DCagWOAlTh6v0G1dP6vhVwSSmZpX1VatgdG0NGDPeZHGqzE7cnPuX+s1rRFoZgRaDZBmRq/13sdsBG6+MWcvf6mM59ptojiBL9sEny0nqUYB6GN2Cpv+IHZBmItQEsv2+teV7GOfBZFFIiUKa4Wehk/mWZPHpoq1EF7Zg1aTSHWwDZLAxNF2JNDxwQo59wsV++zZI2ip7m6lLA2VLsmOUJSFku8j0VKqJrXEaY92RObzc/lsUCUgZvbZdcTO/9085LnG0V5Euisp+i0of5gfan5ok5eEUoVisOjZDeP/GR7eHf7joS4XivjCkBgEfBTd0eA3kgNHp9VoE9A2c9REgXINEFDqNOGUHMgwWJr+S+6p2u/+NAUhMoXusV4qp0EDRLPMj96uP0T1M5SygdUxfEtKdtTTaZiF4s6UdOrRqCHRzLVu/N7N+i5JW9GELIAcCxPw+QIjdvDhXXbt5WUbGMhDL6aIjUdDjD9DIPdLKmqIPE5RQKg9GZNOe2jM9dxwH3z4Ppg9jHHmfNsHZFBNbC0+s3XsuCNQKo+7IpCajCqUlSheFZE8y5Gs5DBHjNHLqEk3ned6Ihu3X13ktzPfV7bvft3sP3eG0AeGqQfSsQYq0kBwlfQMqnEv09syWXqjBmTDodPD7qGM1x/uOfeKcFrfqxQn/CRNbbGA8yoRpFLspCiJ3NPRj3/tG2m0fyFsb3+fzw4/HNmrjgINEgzYxQXMzWavQXoCab0gmsFqFDrZLeUtKvKxprWO1gi0RqA1AjviCFQdwMFDiqt46IqqrG1+EOqBEkVWgZhoEOMnbQcchAcajZCTTo7bPgfEbO6cvD18F8Up9gIfWuvxeNDixP1eZFclnoB9wXudxwb7htf3kLeIpEO1bDffAKkQc5TxQODTvR+a9A4XJt85GhkP3WN2xR+KdvUlNctMtNuCXeLW1T3Gd+eQxGJvqiHzpIIrC7qPmMc1yLXX4UXoNOZhNe7UB/ekIr8Tmj+67zKal9LlHXen7NLfIkvcML1s9IJJVjGfGeKeBGDs7Lpb2o5D7z4ECEJ76o581Kd0rQxIgiK9ZJYtPGFZir+/+3nFrrumDQQ684xxVQPEDxte//OT9whoJFLDdEfNRvk1QCIkr8qlrGucdCNvJRN3efJEbcC+ceEcO+ZoPPdK/U5iLBJB3m2CPKWN2A3WzfZ8yL9N645rCmkN4n9iYRVo9qgZsnokYlf9QU00ckZJ1NUAKGohkV+PIDg0MMulmt1754jtvm/A9nmCgCnk+tyLEAzkbY3w357HfnPOre7BU2fxiQVSkVrAZC4dIzmoEt8/9cSgDT8csf/cFiUfpCFdZk9BHrmRQkmNfaMjGWUtFvMs4fYEqW/IY+qB+ws2PhSyw5/OvhJbZ6UMDXoY12UktvwAWvNikDWS0ENlIhYh/82H7YBDJescsH//k30NAJN7VpvOPzZnFKd5DecXbB+z7GiJvCNh/7yZ5zdQsKOOmVlliSbPuvX2x8kItBogj5MbvT1f5prBvJ14ZBpz5x7Lg7StqftdSKBtC2UQhPc2PYBKFQt5e+ZxfvvKD/D8IIqOCXVCg6KiTRAkeb3YvKnzVLFaxSh2KCJxUB8R3kdn/9e/NDvzI2MU2bqgSktih0CZILIKqjyA70iIzy265k8Diga+IlYAsUzRfU7vcvv1lXNs4SLEmLJhgidPT1SIXsleiflRb34E2VgDyoYaNVi26eBv/18+Urob5F2GYBZ91wpzV/4fyOP4VTiE+lo3ndzSK5EGb0XSa0IGSZYHxE+hROGdhsU6mhU//cVU2YUp3zJZMG0kgSWsVTm41iqhjJO9CgQStuTelD3hiLLtsrCPgNyDcE2V1drSa5mR93H5AB0pVCdASeLlQDG3b07B9tgnYtf8PmzjxWECygnXNAqDihTq0VH5MTdQE7CRBJYSugh09RLFcKF45swdtnedMsv6essgLcXw2bET3Bm5JzvQh/plDi70HYUyGVSWBY1l/Q3TFAyFSparddtDS0Hb/kQyVxn71vcKtmoZKNqo31J55k8cDxHmQU3+G6qm8NypNuWSfyU6zXoQOoTaxs0P7/Mlr1dD9z3M+YdhDRY5/1ppkObcoL3zAxX7wreS9uZ3he2Ip5jN6lMTdZifAYpg0Plljl5MUlAb8up1k4mWtL7lh+LYgaDXaJ3vQHezdaqtEWiNQGsENoyAz0nPiv2AxI58vFxnQtQHCqohQFZZtPXF+MPLTyVHOgsgcmt2wCE5e/ZJBXvBawO2eHcKOOM5G16NUXFaCG0VsZDVYu3VuukVLD1ghTNBn5TD8kzQm6NYa+UPR4GhYDgttl+J5nZVSPkA5w5ITOFZIJywNasCduWfU3bJLzK2dGnC4pjh9i4CNkOxzjH58B6U6XtV8o7ykIOZ7Jofjer7O/pkyrGn0/CRhGlAxvXsyT729WVrcvbbX1AkbOBR0XCA8KvACIwYII/MC00Pxmu/g9J2/HOAu1Gox956hx5BBHWclFWtQswQSjqFAV8oZ6lC0n58XsDufcAzNC4QH9dgioSRi1aeojDKyfc0AmBh6F2jOScWSA3pq0Sk12WrqeISQIar7AOn9dob3o7EFuboVUBOURi2fqQ59ZzVaBqoEbA9HyJfqciupoekjcQ2qP+okbF2zGe//J5Y6R7ATWPmByAZ4LqC/MmMRQ6JOkitzQZXDdoJL2yD6c64+nMO5a9YrXVs+QgUi0gDiqajlRqwq9ZurdtihjhRBxbdALG1nzl/1DNCds+tfrvvATwymdfROM0p9aCmOaJh8oqyZ6anfKBU5Luob4UjyE4DkLr7jgyfNWhHHr3AuuIJ5KJorMuXE6qaHzlzV6KZ5nA5O89ciAZiNjNuT35G2FYu8dvddwLKLK/inY9UKNnykdrCdwI+rBaoUdF1RpgRZqLfrrpy2E56QbfNxsuqdbRGYFuOQHPR2bY889Z37xQjINPzV548YCsFBCHQj3RAoSW4aoPjWmYz2NZHAoTYHvOL9tlv+qyvw0eAFoQWKVPEmpUCIMMaUChCFMeqqTZownGKryUbHYrajdDXT//QChtOJWGXKBmBJsk4lAtZpwVZxUjOB2pks5InUMkd3Vnr7lxu3//ZIlAiKYcG1gYehH5dwASwwCZdLIJaKGgDVjHda35Ij7R1NDcCbeG5FB0Xw+CZbbHAXGdeny8vZcwHQVY3T8/G4YV5wzLtEEFesFsmIPaTmPTN9vRKvYS7Hil5FVchWTwt6kYHr0HiwWn2EmQX0RRdsSZq3/6izx68v65nveHPRp/2v/5+887x0T8V/KXlfawZxJUx4O9BnjFwNnbc8WYf+XjIZs+TSV0OZtU49wQkJPBJFatF69fYNjrCeD5ojQqgqcpA2RMPW2TzFsvgUmg1JSytY0ceAR867jXmfqVK4zKiAB3WU7XT1q7utdtvmWNnnOazlz132D7wnkG78wG/JdtCzKZhG5nAJJdnD4VB55/j2Iqws/w880HW7iCN/ID8gTxS/TQ/04/efzfXVWSjyQIrhZoOczNLwWDY9tpvrb3nAxN2ybW9ds3te9mpp7Xb3runmeEDPBMkQnnYlQVkscq78m+LMVvkHBPLmdi9IIqRdDQafIFx+vpcly/ldONFXW8drRFojUBrBHbcERBzgrXN1uKVgVQma2UJhG8ZX6dyiQpMTA2MqOUyAcvlYJ7zukhwmDUSlij7wC7zSvbOd7TbH6+bb3+6MW6nfz5tRx8zYt0J1kg+NwE9PKSgb7KTIAad2KWKvxvC392gTr8/BGLwF2BxZHLjVszgau4YrLD1MGePlObCYPAjVYoHIEj6AHvX0rXt9s3zMvbmV4/ba17kt5uviyEHmgAE0s4+ITlfPg+z7rJkvB4P4T8FexWJFR3L00qNoxqSwbvvjT/i3M2JjxvMfMkWCWSmQjdxKNh+Ys448mjFSbbxjvvk6MwrlvWmtssVaVbwh7LyNP98150eEzVXIHn3Id2spoS8Mp3eLI22zRjeoI+minXwOZ7Jeo1cR4bnoeCAPe8VbXbqmb0KXdxvgzTwKkVAZoU5xGkoHMAC2f4P8bbE/vByjirMYLH5I2HJG+Ej2p5lzpCvM6ielKmGVKwRPZ4IaAce1tvwAQrZLTf67fq/hZA4Yv2qDVKH2BGuf/u+QyEBTzXPaYLUc1Fnc6Mf3QOvJ2W5sSo1nDE7+wdlO2j/svVTc8mPN9Zn95GT5mA2lXmOxCzR0xORjFYuh4QZdZlqu33nK0W7+HwArzxTVJWYFxJNxwdnM5rT8pjVc6bzjNDI95VH7MxzzJ70pBI1IXmUbNsjQY3MX57HSQASgwGTZ6+Ntc+35z9nxEbGtu25tb69NQKtBkhrDmzTETjjYzn79y1JQoSkBeKEW2OzXLCV1wZh3dv03PTlPszYv3pBm+26Kz4eoHxkUBaGBl8m2PVHSEgaHJXaUopmBIxrQGW1taMtHLAPv/MhW7ES+ZK+MOblsAckR4V5XALEULEwYvEIZuh5Be7T60vqq4MUsErZsp39rcV0/9nISZBypZUg4qsEqWKAeNImQUwAQ0j5SJNWnyvKfirV2oEa3b9Gv7/g3E57/pNuteP2v9ku+pamLggmxjeXB6HX+PY1+niXH1egskpSS0weF6xJrJ/Ap528QUGaeh+PbMQp+d68BgjpC4laB3NuDpOJL4FNFCRhvALN3Wuv9ub31CZFsw2LjS+43qiZ+mfjQdnwCpS6LUKQqQS0AtovnEBLlcHCO9De+sG0PenINpu7eK5DAKpR5B31PxvfIAWk0m6VJ0KEZ+jggzsIhNVQpOkCRb917OAj4PJuJEMCA/xlBA11sxuuNvv8qQV7yVMftG9/Damru2BKIAdXk041zIlAtNdCCRJYilMWZL+SDIOeSbSZXdFLDREYjLViZ9ODsyn2hz5Uz722h9e/rWbn/mS2/fpvs+0TX+qwI48ap1AwauUMqMxhmjnFWUhhzbN4sAcPG0lSYDJKQlYrtCEDsxAVFRIuUKxVGuI1GY8iCafGoJggLX/Npm9f6wNaI9AagW04AoVMB8CiHuKyfhggPYB/WLdlSozvUS2ch03rAPzEy0EAFHg4+fuoJvG6Egx0WN7lCZilGa3n47bvASl734fD9tPLu+3Cy3rtM2fHeI+YpXyAWyyFGhYquw5I2YwKcIOxKeVo4BCTWbmNGA8ZXVDBIWk4USgu4dtmPpKLQD8n0WUBJBD9NLZLVEwfeLDN/nJFwE46+t92+tsH7cqL2d3IPeCzs97jOeijOY9H3U5/cC8CNCh0J4p4cgCXYX/L2uJFMeTCHoMCMp5yqm1HQHTH4oBrkLyZuzAOKxOZJrH+Gxybin//l1hY7IKNP6PRd/5vv5c8k+RBvbkiw/IscljgP2zJ8gweHJL2KdIE9PITNdYc85XXb078IHCeXh8KkP8HkO5xpNkcz1qbffCje4CJLJJvFzADX8HnkSvjaybSRz49z2JtxFvb+YFjimOAhFz+AeOI8ROgTeSwAs9vJApAUlUFXbeSPIrkFVQE9FeBrGq+pY6hNkEu72ft+te1ileHyNGomEQ3o0K+nY/Ptj49rdf1JoiX29ZBt15j2h8mNuY+xON4t+QqthAw7Nd/2uMkE+FeNDz9zHjBIiTqVZp3AZhnMSTN8lmxnoqWywKShO1RKC+yr316nV11CQynDtiGOWQZqSMUaMY3OiLJqmXxd5WxeEh+ozS3+zrWUbMKWUdoQaO3z/zvAd2GaI76q/1u7SBDt7EJ4FaVYTvq8MfB/jPzI9z6hiZGwMdD33yU1sQJtN76eBoBdcA3oOL/cZ3ZMU9ztVp36M8N07E+LWd2k4/Eh0FSRMkf0DEdZ0GmSYDqI93zko0NJuwnF95mRzz5QJu7gOCFJoUofGJmaDFXY6HoX2ahKhuNEPpihEhxtiB6Iya4oFQCLPxO/xEg+pJ1Zqe+fY1d9ptekqaQR1Gszp12Avj96PQCFShA5ff7SOQ0RtJvB9kUJ+oM5JfZZ76yyF721hIU5TXEqklrj3Y7pA6SrBYWAL51bPEIZI17VIxYnEaTofOfTa+jkRWzwdEekBs5+/hXV4EWWWTVjJDfd9q3f3Sgveyl4MFDqy0/OtfiXVv81ZPPxEYSOO45ISmeTHx23zNjo4NJUFNV5i2SbMExpnCbZbOiqoMtKjZCcT/yOfMQ594568+rrsvawU+Io1G6wmpcY4giQSEdskgb3ic+9DyNcdmOj5ots9e9oGy//v08nmrk9KgXFIpCzYyQdMxGa1gBr1ewcMnX+jVoEpkZXwn8Z561k0Qvnlewn11Rsn33QgJgvN3akshqNI6Bt+PR2fFPLTNRcQ1pWbEINyWaNW3f9RcG25xGtXjqNPocnEsayhiV89dMumSd3YO8vgs2Xrdd83ez8380YX+6ZIiiU7fFujstN9JceBQiSZVxaA1klqHLruJYyEf2VKb4AhowHxly+wm6j14ljn9Dd44kl0aKClSYq/phqfjzJNB4fcxKZuwpT6nY81/SZkc9LWJzd/ESto2ZiI2YiTv+nd9JrgBQMs6XVuKnjHRIgMpIGFkGwxOMAMHunjXH1GIL5/Ck4X8BvIyAMjiN9Fgk6lLwEoU2P5oMLjaBGVRDnqcKpFSFvzyo7zwSI3n+TXKMIRDjzCYLs9D5hCbfzk1kd5K73LqMHXQEGqXHuYzPrrsaOaWL8nbVX8yWrYtS+mUziurZojDsi5ErUKglH3BQbrfOI7UiaSpkbg1vwQp+HECf9JS7hoaYvmUMcbVnmUPHb/kRbGf/mVCzY8ie/OQOe9WrFtizn2O2YN4oO+VDNMN3c+chGSN5jSj+CVIUFDpdhdqclhTnkaU9TNVqpCFhDLLjulohZPLt+lDTQ4wEFdmdRBNeiDrWrhm3ZctW2FOeOsfzVED6VdJguZyaFuR5GNzn1MAISgZWnliiPqhgR7lakmpIu+jfw/GUpVNB6+icbeNjI7bLrqP2+7/sZnvtsobGGea/iZ7tenwanhxMg2yhnxhLkdOwZQZRM+j329e/HbT3vlPychjJe3irydzdY4XU449Gz4+aKwFYEJWcYiLUEGppdqxh++kfknbCSSnyi10anuL2/AJd/8ax2NT87fo7K/bsJ8K8tX4rBsd5BtnfUYUoIq+awF800w5LF/ZWPN9p0eoaO+/7c+xFr1vuxisWZW7NbHlkex7arXNujpHj1MstX0H6yj+MDNss+8vvo/auV99gA+kjrCCwIet5jTU+wi0pFIjpS2th6R3E/Zw+f4jEc07WbXw0b3uQV37v1232xP1hICIHH1Y+gK9gkTylGitYIUCuQrc1VuOZIP6L0Bj0FmCtbZ63awCQn5pnI8MZGxoasSfsN4/na8ByKdiOnKMoRnGpmOQKxIEABTfy+HzsB3X6+sLHTs3aJz8n9nzraI3A1h+BlgfI1h/zx/E3biAcrQVw+9Ln3WXrRkEvTXvM7A4fkc5ibMIK0Gl9sCYshyFVPGyjoyvsbe/rsZed3GsLF1N8EquXpMQjZchEXD4C6KUruMZ/QwGgn4KVkhf5NPglMxWm+ECCFGwfwdg9bp/7+Cq79ooOWB7ofaLZEyLIrpSmL1DL8K1QHGfj6uB7SIiKotL6rL1rBAZHxD51Zred+CKz2XMonlAsi/iTLkCvybxZnhGCBrSOLR6BEoXHEFXzQABKex4UR1JyBHPsJz8s2Ne+8AAmyGGQ1cjIgNTr6ijaovlRO/7EgqUmQI0gj+BX9tjksaliZj2x+PPfIvbwPZMSWZKCYvY5HIu0epkP0rTevMN7zqY2QPTfS24fs+e+IoHMwjiBORT/dK8z5qvxLNS4dhXZtudjDBT8vod1gOov29qhIMUICuSSJir2UTTHE8fJQGxkMr3+ghwsi8Jiknpkyt789rg954UUBviMBDQQJcWO7t86ttkIhJGt8mMeWYF9EVAyTQuEVIXEA9kzMXdoOOgZLrH+yjSWbggsDtZsmA/RGEnC6AL7+YVZO/2UVfbdL/vs3rsxBPd343lOIoEUSlWJeROH59sj2UG0q/0yG1fBgP2CIpPqYdUSjZAaexAeP2EYRkF5e5D4+GmE+MvIIaLxC7DUoY9f8+aanfHFDnvLB+N2wBN5M14eehZbzY8mbtA2fitT08rM0QrdV2d7CrMstXLAVt95t634939st1v/YR09NJx7uyzB3h5Pwy6cQCKEpSmGNl+Fea7Etop8aBVABsI9rE/MoQrNWWIQ8mfQyIAlWKdizDn+1TVN3DpPQ6R1tEagNQJbPgLad/bYz2cnnhy1Z74sZrvvo6cYdvWQzzIjMOpEMSlhnFvBbU2eBQqXyBOqFHsrhYCFWL8rVeRxa2IjIKcVBcgSZs9wmvGwDrf81Nw7a9EV1t7Zb4ngHFt2X8Iu/9MS+/sVqy093mmdXbtY2+xRvqOXPUl+dULiq8Cv5jxXgSSPhZDUZT+NsI+FJO2oPQu5SCHbnQ/7ZqCgm7yEpt4uKWHPz0oNHrElPIaO/OAS+MY9sLTDlq+4j3idorIzoCa21biJMY+3SgUT3xprpx/De8fId+ggSZwpxwPoplwQWH8N4FmlOmpvfHfEnvPcJM0PCo0wGgKTDZemLmJbvtlHc4L4RBgNP0huKzKPmR5X/Nlnf7tK83RT+eujxdP/fSFBgptKLgwDK2ARNrUCiPE3vcPsBS/twQxd8lg7fnw9Xf724LKg/ZJcsoaEqlQlNP9kjq68RPO2TIznhw0QJJ/bY7eKnfKJqHXBKCgilx2OqPi944/Ptpzejb67nEfCiQax30nOhpG9BYRCM7irN2Zz5sy1yy4Zt0R7BsUSPHKQ+iiNF5GWBXiY35W1fJj1Y3qWWQWUaiEfcDWnQj5tN//zQXvhi3ansbqMfYM8gAaKpMzzqEDEaJREQNIWiwBYmBt+H+oEkxdQFciKulBAzWuWKD8sQa1XvbtF7OqLy8SCnDseO0GaaoXyMPmFALxhKzpfrK1xbLq+8PD9KzFE77K5UslqHa0R2Moj0GqAbOUBb32dGglmJ5+Usxv+rUDSoyg8Og9pZhsgVQL9MlI20QSoqxSBsRISPD6Oe0bNPvGVhC3sl9ksRQo2jwJFUFFZFZSpAaINRmbXzvBNiEuCbfkLlDAn0zUqSaggm+ULJu28r621730lZOtGcCggoK5AI07Ek86fY7pDVMmQihtCjrEZhhN8rwzYMwV78csS9sEzfTZ/oXBJY5M6kNIWhXYLzTuAfwHk7NaUa2IEQhp36SVzz/OSDQjOtysu89uH3pazwQxIuESnldIRa4fKWkLO7BWvjdrBhyA/lh6BISA5meZp9tMF0MsHgvbXy2H/CJEXRN4GtHgFpLhLTWXoxlzZvGNDgKLX11kgq1ZFbPlDZTv5td0g6GEjUaj14RkSiKYpsgkWtrUCqM27io1fVS0GbM6iss3ZNWaX/orALwgiszDGM40GOH4g9QrD1DHe8HcKAgSfYv93xdfaN87vtB6p8ikoVfIvA+0pbIMtO8PWu5oZgfHMWmfWHZQZrfxISRxldBqU0T1QqECV5iUGsgHkTio0SsSoKFMovu3fYfvjb5P2vreC2PyNz+57qJtEvx1dXp4DHpkCdeUqzMCmE0z54/IM1mB/VPEFqfrSrpGuwonW9IArrHizSADbSnmIcx62NooBnUhuvfFtBXvreyN22pkU2J4dtLmzM06rXhIKbUkkIzYBAWyxP5qZUVv3vf48et4yNmbiOl8XKqTxNrxaMMSMUADq/N4vrPKDP5r/H7ebJQkq9u4jOUZXOjVhka4OYhWkRlQs5Yc010pa85lTQiSizkLhhDWKxJilCgIjUiZFEIU0TijZudeGGniYbd3RaH1bawR2rBFQ0yCLbmIRM6je3qI98RC/PeM5UaQ3A3bIE/y29C5kgfIr8B0ZsHg0BuEKhkg+7BgJQSQUi9JcpLAWpRAsI3aBncqFtEMcS4qw2QYIOirkGHyODKu051Q7bGRdh916c9T+8OuArV0BJZYa9qxdAUzBOJlI4Q9SzrAOyZuQJgBFNj/NmjJsMZm/a58V6EseUePEuLFIcwyVmb7bVYICAcLUAJHOf4VCofI2xW/xRNgWP8HsH39ZZgNrd7Wutl4KgjSEkCBSQ8ifBMDEC8Wmkwl4Fakn6o4O9CNkdwXp4hq/62hDMo2wYdai2+zsr+9iszspkhZA7Kv5sX3jgzZj+GFL0xCrUfQN0AQL0qSr0lX/+UUZu/VWSWVu6gI3vwFS5TMV/VSYc0H8Q+b2Ze0L30nYLovIrSn67gz4ounyt3/fHrA//bJCShFhTxb7CBAMsZ8apD6CvAqF6yQ1hwzF8U98Nm7HHMs8pikXZH8X4JHFYzPuYeslWzoCApJKyq1KDO8nViqSW2uNaCe33/tA2DqAHK+67EHr7OkE7Mpzwu+qgOvUKy3LPBID9ekOHx6xEYCyBfaPPFLmmcG5tuT+ZXbyy3ajfjPOv9FQiVAzEtgWdRI9K0GeOTXSi2L+yvfDxXBigcA2cs1Zlh2mRSQStv0OL1t6KGI33TgA08R1rJk/RYt14GCVV21iZutrG6590/WFMTwUL/9dxd7wdvbAVqlqS6dp631bOAKtBsgWDlzrbVs+Aqd/3OzCCysgcClCTjHi2zRddmYXaEnhREM9BLljVKpoHiA7sWDRSvvhL+fbrgtoYKCvWKFBouaHgrEwmxCiJGxu/H82Ip2dguwgCYM2njzvL2FiXqPYVcSYMBTptl/8pGpfOCNno+OIWfCiCsG00F7auKZe/6ZGtEaikYiqUeJtlEFgw34kMo45qt3O+pbPFswdovAxgYkjJnSgSCISY+VfypLJcnSV1q6y5TOVd5a47+EIElMpC7d12j/+Wba3vRzLyQIoDHSXhQSrUViqkhAduF/OPvmlLkvGhLZA+zOs8mRzCHKd+3QBdI4i/q9+nGYu0rgLURhFI1dzxmnwypRQNNrNOjY8Z1O/T8i3B+5WAbdoTzuOuYQmb5WOX7AEOiuKPBi61NvzEYJBNZEq2d77j1H467Pr/jqBd8osGB3o0eHnMDUA3LgJov9u55ILoK3e8YGaveBFMZB9JRqSKlDANgABuDMg1Lbn+9fo3KSr7Bh3sCoCJItCJPpIpH0YmwdgKFkUs8ISBY0gzyjPw933x+0H55md8zmzX/00YysG4swFMbVATHGv8+UUDTJcNyl2ROOYg4Omb+oAwee5zSpRVcOQH/01TIeFBMdySZgfFKhrNEeqGVbwgB15eIe9+8NR+/Q5fnvpy4q2334Ua5jHQZmfU8gJkxDTakeio4jx4SMRmK3mR1N3a6u/2UdhMghaoow0QUWMMtcQg3XYlrRELwW5Fz3drL/Lhn51sfm+dJ4Fv/9LKy990GJzeixFh6MyG4kD5kOQZl8V+Rb9GaNAFypWzZfKWLmd+Qvcz9kf8f/ESHSo5JCHZt7c3WGrD0zrC1sjsB2MgMeIffQfcQ5DrOlhmOQ1ZA0rRdhaFLV22SVnhz85bW94b9QOObTTatk2W/Fg1cYBV4WJ1ULEhiXkN4OdFJgBScm7r4L8TVBMQWSw4JCwwj/MCDRiyE8/SGro1yjUl0ANqzwmeR02EBtnrRgaH7Z77q7ZlX+E+Xh72PrnR2zxruymnFsqzT5YGWMdESNSTAbtr8S6ZRX/VXwFtR+VXNf2DYApsfcL6azDSWE5rSads/IwuC/9Wdtrn13sPzelbe1K/FVCCSy8Ri05G/b+MM0PYYm4XrdpK54mrqgCAAqxRsfwnvMHC0hgKfe7375z0W522EEyd6ggGctcSLOeA77YsQ9yCXKcMgMhgJ+P+Kpcy9sPvpux++/31Ab++9j8BghdJYAcMD9ygLiI1075RNaefRKeGYy1mgA7g4DBdPnbX672218vk3Qr+RvFdpJNr7FRkdIDnhGRGLLLZXvaUUX71NfEJKMIn8/RvAPkKNZWS4N3Rh8v5dVqM2UzMEGgvwWZkFnYHhSKyP8L9qSjEpYajdmNV2NsnyQeU+4B8zYEy68M+K4RgCrZJjlr1lReG0KONOiP2d138l0AGY88ts2iqC6MZ8gLAMSAY2HPwPNS8b88QfkeNWRVh5KXiZq8jr3mPHg8EGOtNmZPOtpv9/4bMe8H+iyDHGMkRj2J5qJYft5auDWOTdcXItRKRibIy2gEvuL/tsZ5tL6jNQIbRqDVAGnNhq00AirZVO2Gf5XsDa8qWgIfhYw0qNnQpz8a/b650w9DbwyyyRSyKqSVrC0+YZ87N2JHHEXgTLOBJrpDW4RIGiIqXrnAWTqLQmHI2EyFZooNoqvy73kaJiF0HcMhrhc6+Q3/7LL3v+UBWz2w0GJJ0GD4hEjKKhKDiojReaMOfDQcZsMlUZKchZAIaD/uuWfKvvvLmO25qyS3OI+qimidBEsqyIIqA+WpcwyGPMRA69jyEchllpL8kQCCFrvzPxF7w4sqtnQgQ04QBfVXtAqyWH6aDF3RlH3+vJA98WBPl13NKD86/v7HQGNzugC6HMjYH5DwGc+SoGFmLCp1TfQj6NTBKjJNm52gbvo5q4Jcj7aJZQLCca7PDj1Ugbe06jX30Tr1b+caxzQ2i0WZPKft8Kd22vVXhGzt6jxGoTKi+28ETH2sPWN54sNixvbZgzXhvFkkgAPWHu/kuR0BXZMlaeshYd7yudV6Z/MjQNrgmnxiUQAZdEjC8fEB/g2ZoHbWWCdfEbD7Hojbt78cts982Ox3UMJXD+RAclUs1sOazByX9FBFDRNkSgIBEk28l0q1FexPcmDY8iMQgolHscTHOkBpm7Wf1UHfI2QYxYQACUmQAtWuC+IkADFYh0H7wCcr9qTDczAESYhBeWnNr4mFJs119pQgUl9BihGSjHDw3cmj1fzY8vu0rd5ZoNhRoRnhZ58PEU/4hCrOE1PkaJoBpjAAFJn997O2Vx2FNzMxxr/utOiV11vxJ3+wxGVXW/Gu+yw+NmCBPt7fyz7lgBgECsz5CrIK48iW5EDZFimmKIH2qfmhRoguWFYzMxtebathbX1vawS2ygiI/e1z67F+JE0Cb4M9xzU5FCOx5u+1d9ae9/KqnfDiis3uBzwzNGHDqyWMyPMsDTzkGYXqdc+iilJC8FIMC8cSsEGaAzBVSmgNy7FDukVsPfRFacfnzBcbt2BbxrKjUcsB5rrr9ppdfEHZ7ri1Zp39IdtlryQxTpvz1irmkQguktfARPexvtCrpaFCsQ7G2ibr31tl5DfvSxQLb9gXPfaHEN0CsBQBklVo6CxaHLRjjkMOCzmW++6n2Bieb5nhEv595E8wHyqw/wkQXGE6ACOmKjYIOZyaK1XyvWhorZ197j72opewnxN3RPH4mhgdslhnu5OO2rEP5HzkBwOcj7a6A/xUyS3O+1rWVg50PcrlbX4DxEduHY2Rf2M2c+gTKvbVHyWZW/gsopogJYOdQWJ2uvztol/47dYbmSHarwVcE6hKTBvWjipzyZDIjvnW2bd/2WMLF6JUoYI8oLdqYJg1A8Dm9v4A7tiTn8Y0sRILRqFITQeGnuowkUA3ICuUFrhdIWRyjzy61+76d9XuuQvmHNJ6gZC8/sLMY4c6mXYEBJSsIjNXU4OVDaBQgFXnn2PXX7PU5i7ssv0Phh0lEBV5vg/meJRGdJF1J5PJ0YAlv5fhB8dU6eoq+mmqT7mKW94PQ03nON8u++WEjaUShJUAwmi2o6HqZLa2zrHpQDOQHGccE7BeatbWk7Mjn9RKqLfO/Wh9i0ag1QBpzYOtNAI+G0tX7ciD10D17kXGgyYC5n9Gx3zTR+PmwGNx4io6FCvLQJsQ3GPA9v7TE/aOd7Tb+NByS6KNG3QofmiFhH9ifshoyhkFUtRyRTdoq14QogaI8hcSBUlQ8N7lD7fZh99dtLv+g9yEXkHTo5gjCwkU0O9kkypAmWxwEQGhNEP4TyjYpnjW1zmCFE+3HX4oxTk04q2c8JInEi8FTmUommU2tSD6sx56pkkE82MxyDvwZ4jBUwmM2SCm1y89tmb3LgVFF8foHkaQUVzyBZG2odl0+icT9uo30m4QQo7GXlCVcYqpj0X+M10AXcP0/LabgqCx+D7YSUqqXRLtTxNEt6/XCH30WzD9c+anmVdIjfIctNl1f0nbrvuHbf99u2nwgRDMdfMsb98Bi/S4gxHYWOkeCsoZm7c4br84fx33TT4MjIokzqYc9UCy3gBpC9xv7z9jlh1zPE1OEJsxDLflfRIMDlKbxhyyufrEDvxkbB+nnoNCTe2YZS4NqmkdiWHOkskkslddULyrtmRVlMZHwD7xXrNLL6vYBIaCQQxqfSScAW5eYVxaV+iE0Dz0CUUFwpMPYS9oQ+6tjUJJc/NbSC1vz5A8IufKpAtSVPEjs+HDif0Fz4jb694WtY993mcvfVWeJHcYKv0EpxSxWLgTOSzWd1C7wSgFCCQNqyC38mgGF2B/FJBRjIBYrSOUt4870jqL/2UEJIETYt6J2aNIQ/eypsIiyAtflP1jnHUH7fosMiuJJz/ForsstuKSZRYdfMgK61aZ784bzP+Xv5n/imutdP/DVmCu5Od0WoaCZ44J18XyHhYykPiAdj1IXvXRJKOJ3JakO1vhwf9yu1qvbY3AI0bAAaAU+0v2Vj5UGBlrL/KeKzYmtwEoNyjYrFklO/oY4sQ3Udg6MEyRd9wGluKpoLyBB7OiippkcPCbK8MwLhcUwDdXoIqFO5AuRUK3CqOkQr5Fo8b5ApbjSDwifxVVHqLiq+RdSnbXvRW76ndIdy0hxgGw1d6OEXUHknwOK5Jl7QBYIH0VrmlijHgISd7t+ZCsoIqEZaj22oOD7PuK7ZS7qRESYRHMwxDumx2yF7wcCczYiP3rhgFivTnkanI/Z62Uzx8sCARvaHhEWEVlc19BMitELBywc3640F54slmCD85NYOIN66NEDhaJaRI8FhnAthxhwEOagyDeA/jUwFtyQJNzv1K1gTEYIJtMYDe/AUK3n2ckb2FYNWd8vmaHPpG5L4ke8qcKcZm80Xb0Y7r87bxz/fbg/ep7AF2ksSggZY3rDonJTNOtaqtgn8fsNW+g8QSwMQJNORQpMEawrwBT+skxW8fMjUCFddmtFcRQgZAAp/wPf76gYio1ESj6hONlO/QYn918LZy95UgYSqJMPk5i9UhmebqDXCMQAYCFt0iN9T7R3omkImoToZjdel3Q9ty/QAMdkKFv3DJpmqoRSZwzF2hwiLVepi6kZq4OjwWivzkXULe+eXWquHV2lmmoJOyq30smu81qkQnAMPwphtuMHtPXF2oCBNP0aevssEt/V7QXv9JnfYDSWkdrBLbGCLQaIFtjlFvf4Ubg9a8t2c23gGyi+FgojZP4E4RP0vUeOURbL6guVwjwQyBZgqvt+S/utbPOIWHIj9ms9rnwHsGggLjVJqYillgVQhRtaH44ow9nrOd8QSRAH6ZTj2n27TeH7Rff8dsFv0rZnLn9yPCsBlGM5A6Jg6JGSCNug6wKljnNEaXolcMoZHZ/ku9da5/9+ix7/gszVsAMNazESeLejnZJcczSTpvWT+smrMaNk19pVWibefzSNOpKBBEvfXrZ/nUnG7P6C6LSU3wMR/tdAnXc8X77/LlxCkoY0xEYFbPcG5okkkd4LLby6QLocCxtY0M99pfL8bCR0RkoEZd9o0UaQA6rbpK2eWPw39mMGnBV9GmlfxwMdNh1l5ntdWDA+vtjPDMwo2BQbc9HFUS1pJFEKS8hTzF/t6Dde2fE7vjPGEFqO82rR57/xg2QF5+cQ46on2dqzDqTXRQRGAd8RKokxHqI6/IK2/MY7MznJsU/n5/1sIxeLslIILTIchgP3nxDwH7987y94eSK3XTziI3j+yLGRZUkHoEFikLImBUGuZfdFHSQvkDnWomN5ouYiiqWVCRD0GQBI0Ci0S45I4ohVRKbkt1vixetsle8Omrv+3CPnfnZlB3xlLL1dlNG4zmzMrR3/GnCyB368CzxkXRJgsIwta6Udf55rjFDkSUMO5EkuCWBsENPb91ev9B68uWgAlKgWIcPrAHcw3MKBylAGWmKrMCvQW9z//fa1WInHelM04r/uI1wguIeEp2V1aut8o9brfjjy618+bUWzKwhqcS4eBj0N1IvEdCCIRJmScYJsCFuqMuTH4sNaoe+A62Tb43Alo8AVuc8T4Bh2IMkk1QtEyPAyK4BRqoFRtlj2p2BbhDmgQpmJZDu0lXa54CUvfAleZC5HTS9s7BCVtjQ4CjyQjBIIkkL4UlYE4vcyahs+aFCmZoAYoP7VUxmT6uKTQiYygdz0ifdRyHP2UeCAUlA4S9UHrPb/12yX52P5CeeVGbdsH9ZMTAFz+bYRzEWicA2lwTUVpOQ3+IhkDb+BpS0ioSOSik4m0BjMDmirI0B5XDEcwcfGrVjT0xQMGTdXTdka4ZW0ezA0NzJD5MDYnTehtTsEw5O2tOOb7ePfzpmhz25YAmaXulh/EC6AB3BLA0hMzOeL1hMzaId+dA+w/6hRp+PGMRP3iNT6PNgqg6lmBPNNkDkq0Lz46hjsvbBMyju1jLWFiPfgFpVYT8MBSVTu2Mf0+Vvn/98yQZR45UknhQkXNVauSXPpRogxzwthxTqPJ7LAWuDFZZPA4iMAGUo4f8WokHUaoDM6OTQGu4nNxAoyh9AOaBCjYXmtNQ/yhiYR2AqVSsT1tGds70Obbd//rVmKeTIK6Vuuaw5eavpjkgYBjqxn7xEKigSyMg8HC05ptrAWM1GV2ds190TNnsu+0cJE3NqOwGeCfnEZItZGCFigaD84Jq73nf5VF9iGskQXfGdGmvlcskW71l1ucgtNyH73u63zIQa2Vuv1rbecHPKgPjIv5WeF2gadXYm7MIfr7B3vadzp5C+m9GJ2frwx2QEfDw4jUDoj8kXtT7k8T0Cnzqzap/6VApddRoMAjox64oE2mbQhP/r2HqLcjyetVw2Znvh3/D9i2N24O509rM5a2MzchI4kx7Wnp6iNhedrAJoVHrTYwS4dNH5ZQgYcgmUTNlGbGyszS46L2GfOX3CorPabd34EMXiLpoWoI2j0vfE+L0k4141LDZ1/RsGpC2BOVamja101M78Utje/YGoxdiMg4C5wkF2tuiok1NxIb4faiOmv/4qiY4KKGgIx/y7PL4nXpNXn7I77K3PPcD+9Cef2ksEDgHLYUhneGAEHesGE8UHzQ5YhA8HUmXhIPdTCSUIpiyIwDjoi2YOZ2y2kVGt/k2oNv0ZCA7YtdfMs+ccQ79O8UyVZ0q+HNXlFq0uYg78L8v7pl6r4pmUeMYJzLpBxY3a/J68/f6qObbHviA3QnIF336PHOcb83cR5+Wcl8to2m9X/Llir33xOAVFFZAlofTI61ZirNhRw37ZpWZHHy/gJIUOEjVnTOiTGXy/5UMPI2zUer625d0v5dc4TepgLM7T2W//vsVnPz9/yP70u6w9vCqCsd4s2BIig4PUigjNCEsOHRAVhBLI2qVGoas7eSoJLoCOopglr6cgNHcll7n8//L8/PdIBKN8bn4d352yw5+UtJNf3G/PeJbZ4t3xkrE1PLQkPTReqJY5b4YgSEAmmtsg5QthAYppUm8X4otGyFTEZZniTZAEqHXsuCOQl3U5Sa8KSaEpjq9qXBeQ7ouEYfLR0y6z56fkLcVc6IH9Yw8ss3XX32S973wXBU3B+Gj0qhsoRR2kXcIKCPj7bW8/y/oP2MtmH3mQ+XdfYEXktvIYr0eQZwBLSvi1fTewd9w72zrzx8MIlCvDrkDm9xHnqa/gGH8CI2lHEdMAeTr9zljnCQslT0I/YrLACxcrPsT+02cjqaT95S9mP71w3P56dd4yY/jLIWFXyza3//iQbHJoYBYYyTkJuexz1FfyHIpfsl122ngEPLIFUihUFk1Mr5DcIntMd9eAPfX4sr3qDbPxgWvHlDmNFn0GoFjVEh3ztuvbXIRNoPjZ82jUHcEPhWKgiob671AZObBQryzzLM+iG0nmGJNhcrsQvluz7I4HWGrvG7Nl98PsIRmcNSthi/YI2G57+W12n/Dg95o/vxjgE+OLj5ffNxu/sYBNUBQNALCBY7NjH7ARskzqsBiyZWKRAmxwmnP77xKye9ZQpCdEcbYq7sc5EPCzgQHSqLwUa6NBRe/waz8o2UteGrJuGOcyl5fRfAF5sQj+nDvy0Sh/mz8/awMDxKmwifLk9C7xKI1ZItTJ8zkBgLLdnvlC4gAboG8atdTEkPV07mlpZMIS8b7tv/+4I988zr1sD9LEnkeMhRQZa4OZJJsixFpIYBXHUKaabdaVh11bYN1I2J8AIn7wNWZr1sE0F9EO9t30xzBNiV7u52QvAnllGXtEkN0O0aAuFifszW8u2kc+1WHzZvMt+A2J+VGB6R6MkC+Qu4gBIvZgiJqD1nj3P/JUsVbGszQU43GbmFhnHe3dlkZ15EPvGbFvf5fQryuGVN/WZBD9914mrRQ/zZ4qAIJqGVYKILBnHRe0S/4yfV1sB59WrdPfTkag1QDZTm7EznwaV/29bM971krQQ30WR8c6Ow6aum2WjY9mnGfBjB4E8WZLoWp3Q09WOIr5ejKCWTmhP9qaoeoCWzhvyM77TrudeAJapENsPgnOKZahc56gwOyd3aMFcjW2varJULmdDQ9/AF570c9L9qZXgGyJR62Unb7AIAPcYmUtcU/B2hPzbTylogfBHwh+H6ibWmC2+Uur7LQPRezjH28HjTRIcgTduncuARJBfaP9dUYHd8f/cMIZGkYpa2P8K1BQSwQ10ba5NrwuZm19A/ayV86yG/85YgOrob0H+q0IPLdKcCHvmDJBx3teP2xf+v5sy06MWRK5AV94NclTlLnQQ1GWGtSM9/JylgFx9rITAnbtdVGbICn1x5A1UN7rJ6IudjZ5k8ZAo3c6H40gD0MYyYRs5nbbHQTcW9+xl73zTcx9jJxpy5FIEsVJviGP/ArjWokMW7LW6ai5QiKW6HzKsE3oQSXgKhR4iLyZOwDJAJ5G0qDGejNolpxjdsmV6+yUdz1gKx98ssWpAY4W17ImtFmeBpYf6SMtGYn2m+z0Tx1m73vXVI1V72a2vBYeu/uFLaxjXKiUIEacJ/nBnxhg1o+y5g1Sc35JQFGpQGmdX8WdnKAv9qDlq/Ptjpvj9qsLq/aHi8ds6SoSABCtoRhiFdlGDbpGBSavgKTEXkm5NIBVMKrAtKOVQn9i0ihVZy5tcZoxVXw9fDVYeBSk+0L/smeetNhe8tpuO+TJZQpGq7nSNGhKtIJhBAaCJFCtozUCmzEC9RjEk1Pz5u3gzy6yiVPOtIVDD7lYJTQrjikvzxINjoQKmewNGRLj3H57Wcdzn22hZ51otve+NiapBWZi37JBC3UliHfY+2C3VWn+ShoOUU2acwJ0sJcJhC5PVv5UfOOIrjwWEJRsx6/wbcbAt17SGoGZGgEKzCVifYEqfOj/F/Nz7T//DtnFF43aFX96yB5adwh5EzK7QeJUGBpKW4AcE2dKSpdnkQdSJAMSeZDE7I0UzaLEppKGzxOfsms1OPPpA9R4OzkazJUioLDujrQ9+zlt9tq3ttnhR9Ms8C2HoVIvUNPAl7+G+zriQAp/pQKFOpDt6u5CFmYdmWSdsW5U2T/V1PclZjb+a3TbGhXoG/1+puPXRuc/078vIudb0k3l/8Ks/hUqtZFk0Q7es8duf4hGhRpp0zRA2E5oCsJaZXOq0QEUcl3xc4FqfxhkVZU5ctghy+3iv/ZZf3vBCoPdFlE/Cu++Cozd6EzXB2Z6ADf6/KngNf29v58idQqYGvGgkT9Fed7ywz3W3e6z5/0foMxveBLhU2VOW/nHVr5p034dTL8cTDqFWr5heqRx+/4PYvbud68FYEdsL4k3mCKxJGAq2DvyLOxbkLW1Kx/inu6/3rD80b6ilybr0Lp19q53+uysL/ZaO3WpvPyYQh3k5DRlkFJ382OSqV6BreWAkfIdlCQf7BLOjuZ2AMbHsCU6A7Z8Vdg+8t5B+81vZlsRCcNaxmPFxeIRwMA0tYXhDI1adlgNn5ltcAcSWauwv4kVGQn1kxcxQshiff6bRXvHmzq3pxvdOpedcARaElg74U3dni5pCILC619zsw2u2oUmRMIy41QkcdbLZ/IYCidAecxwhThIIwKD8BJmsmF0tdvbIsLWUqgi4ajMsWj0LjvtE4vtBc8nlCMZqfkGCNI6KG6jDw8SKDyJ4K8HIP/1pzrYNYxKs6MoUWXslhuS9q5XoZWbGLfcuNC50ycg8hjxkxiEOLd0Om9tUBTzyIOpudGW6IU1krIXvyJsr31Dhy2aTxAJJT4cpqhHklOEbRL0txDAzcz3PLCvGIFnIdNBYV5IMRplmEJG24P2pTOidvFlI7Zm6SD3Q+aJ7cwLr/CkQF4B/Tve3olhpKilIEBSyIyA+PZHRtjEYR14DNQZParMghq02BIR2O9+JTq/qLTMkwoPnqpTnHdzB7JCJOaSqgtxzRGur5AftZHRQVu5qmp7zJlvvbNCFHahZSMrlB9vs0hcaPYqZqAdDnnopxitRDGER8lUQ0pJscx4ME9slcevRWb0Yu+MZLN29z01+8G3OiwUVxOLAJIKX5jrqqCrm+RxCvtG7YRnLLT3f8Jn7VK6mmTgtLwWmptJm3q3r4YXC4w1oU5d4O4aYiqaeIl1iUTZT2chQBE3T/MxPQHlnMaBH3mQYuh+u/n6ve3cLyIT8JF77aq/M//SPMdIWkhCSv4YqAc2dQRia9z6XAOZpDW5AoJXhqABDBEjaH3XaNRUCkoUwH/F4JdQKKrVxuyggyr28tcl7cyz5tizXxyz/Q6iZSMmva6zSLPcZvPD89ns49nU1bXevCONwNS1sv739vZ26+1vt8x/7rAo+vMl9q44papgrmgZCk/p2czdLAn4yrUW+Nvtlv79dTb6r3/DEMla7+y4ZefOYa9iXUazXnI4NWKzgORx8CwwvHLKFFtzFF/zdDsk6hiloRKmA+ILlKyMBmcAtGLraI1AawS2cARkQkuzvAaLW13GMJ5qcxYE7eAjYvasF861/t3GbXx4ja1cKsPtJL5Q7DcyzRV7nhxGnh5iM1TLai7QoNdeGQXIEaJpgg9cpdwoP5g+/5KJewX/jHiUZj1s/VtuXWe/vvAuu/cu9rPkQtt1b+VXeEFIWk/qPcj3iOEuoEsAHfwAEn2S8jGMs/2iC4jqJtlGsafVFdm2/Y8tvGkb3jbj8WvTZ9jcB9R87AES81UTBFRVgHjHD73wO9/w2cBoqKEJukOkAxgTOt0xo8gjhEyXbUEYw2hfOWMvBxxyPACuMDlMgOfAh7JBkf2J2UMO8Wgeoc1d17Z+d72x9s3v4KWTWm5BcpEqDcxAtYcx9vFc3W/nXNBr3eSkrfxjW9+tR//+AvPXx7Oh/FYWTnDLbOHeNO6o4/z9iodZN/ssmvCAU5JbjrblbGRwCMWQRa4h3MgjJE+jePYcZJtvqeI5FLV9n1hwCh+q+4Qkkciz5fJSxwXyFlM9Z5KPE+hQXqQVpIF9PLtBGPDjmdXW29dvCxb12HV/vd8Gh3uR66aZjYJJLpu2Dvw3UmM05XM8m1Irabh/NHlvaHI6dA3XEI3CrAFclqbpWkRlY4/9QraAa28drRGYqRFoNUBmamRbn+tG4H3vLtmfL5FOdZ+EPNyCLz3cKmhD5c5lZGVm8gjBQ6zQNIjRbKmRvBcw/AuiKVGGwi1D2be/Z8ze+b5+mjEFFt0Ji7WhwQ3dsVJD+ZVCdhhE+LRBLrBIAL8Wgh45MNBmb3tJyO5ariIxu4oujWLCdIfovmKk5HIUHEhkyvJcQNKis6PbxsczdvRRFXvvhzvsyUcwesofZMiOEXNRGvV0yiFqz+Tw7fSfHaVBVkZiTFqcuucZggU/G/EPv2P2+dPLNoTMWY176A/0OOZCGekyoSVCJAFqgLzoJWHb7xDJ5wxYfqITpAfNAt9aAhQozE4IYWYrnKK++ggiZu9atr/+EWTJ6oRBZqDoL+o/UmsegWGLDzUtVJN2yQvX6yMhkuRbrei3oYGC/eGnHbZgr4od8EQCJwymI6C6nCILY1ZmSvswTPQaHV5wpkCxbkgpbeqZFpGWZFAolLRCZYDGlN+G0zU7/ZSCrV7TbkXM7dXo1C0qoeuajKOriiHmgfun7NwL2m3hLFgHjm3wyCbIFg9m642bHgExKlzArmIOdRwkoWQqyxRGMpHnkblTKDGfhGRqo7nMunrrrWG76Ht99qH3luyG6302np7tpET8FHELRU8+oVAY5vsaiVAocXj0nxqeHNqvIpiQy5ND56d1uhrAVDY8RF0Hf48oUiUg7kt0W55yWNg+/tlZUNaTduJzMrZgQREjWZC4sPmE0FVDMoQHVlDeOQFPLqJ1tEbgfxmBRxREutGa3htaWypjmRvushjPjYqPPp4nwhiLjdO0ULGJZ8YvnfHskBXuucPsKnxCLvqDRYaQamHdK+46z9KsxxnUHSH78eApKWX14w9mtwXyeB9RCPVTpPIFmbd4jkEzYX1sVGD9X66s9drWCDzORsCZkisuYv8gtixWQIOTnyRiBevuzdphh3bZS17Zg98E3h2FVfbwg2vYa+DbRvrYH2MW71LDXSbnilGJSf1Ie9Ic0d5ZhZXuaFvT7G+NRrtSWcdnh61YopAGWC0QwDcN1vxdd4XsFz+dsHtvo2EK4GXx3trLYCNnC8R6rBXsd8Us6GgBZ8jBdH0FkNBiT/thA5RZW9I51iYaOjvysbM3QMTmKdLwDmqSkmvQonNspB98t4A/CtJvm7x5G4r2mpPKHcLIe1Yo7FfJW/3kKwKTSPqmp2Odnf65Lls4n6It0oxBYikJD1WQbqsx78Ig2XfGo94A+fGFImkigTS2BpPqHhsfqiKbvMo++9XF9qRDV5HfI2fcyj+22ynAikeYBNuC50Rzt4T8aCKZsj0OSNgQsdWtN/qspz1uI8MC1+bc2hwJz0FJgpwCCSsnBz/NUQvDymXdzQL8+td1Wdtn36TtuhcSp1Kg4LvkGbJhfd/AFNIzJ9+PsAAtPGclpP5CNNNKVbFHzGbNT6J0kra//kUeuGINp2nURC2TG+A5B7hI41GxXq0yww1Izt+vBhKNUk7TeRoWiTOXPVTDh6pmr30dTZGZLaFst3OrdWIzPwKtBsjMj/Hj9ht+dVHJPn56lmL+bMsUWJBJymXeKhRtENR1oUC2jW7iTB7S167JWK2N4nYKFBUsj2ApwUYwbMc+rWZf+vo86+uowb54GE1NGYTOgXJOgZvTotSL9qa8QB69SAVzD7PSlQRs7fbhNybsCuS+YmikFhUwqsBFQWL6AwFUJCeqeVDEFCiEhg6DqCoVRzBPH7MvfqnHjjoK5ADSQrnUhAFshlmAWj3FtjD+I6QWMzl8O/9nY2oWRMO5QLV+ojxMUBC13/8+aO9+VcbSlRAobzUACBYwgHRmYq7hQECvewXeIxyYsJNOTthEdgX3g9fTMMhLhgqd5ADMjDo1daYGUk0JdSiE7ghhnnbZH4Ikx4oYJs3RmjQ5C5C4qujrI1HX9ZbQYAjCiorF+kEO98GWCdjfLkEZNVO040+S5hdsmTImbRTTInESGRqeQvd7clc6L4+iq2fKkw+YuQKwSzLQLPaRfKUwwQ5S1PvqF9rsJ+cPWwjt+0qRBhGyErW8GCAgzpAu68ar4fu/nGUH7f8w7AOkYChWbwp5PVP38/H2uUWYSn5QoiECdf0EAvhxMHck51MjeWbaoWM7ToM54153z/2d9u2vBu2cz5Xt4t+M2liWZFuMD6jc+XwGPxB5KyEDEqFgA/28Vmtuf6Fs4+QJKiV+CMzNhylsUDokXSwGs/i3FdZFAeh5z4vbWV+N2mmfkqQDcoaxHN4zVctizl52wvBiQMFKYY0IUDg2ZLCK6McHYEm1jtYI/K8jUGejjdF4G6Pp3rXLAsvc9oD5l66BHAqKrpqxZILkEdqRfG9SMBcLIChCNLDbmI8RnpXgyDobv+8mq132FwvffrdFOkAV7jkXJisNRKZ6DrRveHidY/AFMGb2B4iFBOgAoVcFTFICwSgN6tbRGoHWCGzZCJR9y4jg6z4VgDEoplV4viTRmy9mLMFe4SunbK89/fbcF3fZEcd0goqP2dCaKpImvCaXoEDG/hIYJN76f/bOA0CSskz/T3V1dQ4TNy/LkjMKCAiIgqKiomcWPQMqGDAr5gTmU8x6Z7y/ep45B1CSCJIzSk7L5skznUNV/39v9a4gBzPI0O6yW+Xt7bI709P9VdVX7/s+CTClUwyD14354mQIZ6fXmc/hYKOahEDiAKo2jaBlvHxeskOd22qntGZVVb/9aVOXXEgA+LCr3faCTczzsUmxnAJ5dVFNd32xYEGzf1gQuynJTEXZ4euSqIu35PGAyn5jVd9H+ftAX7sl33/Pf7YDG9zY41yXHQslR6HRoQ772Y9rumNV1oQ893Pcs3ZxwBIjt8TI2vMt5NuMTlH+2CzAhwR51BPqes3bClwnNVxwIIfQw3QRQWpCUxb1/AP29gfcNwPErqF726pdc+uMLjvHw4VgUCnYWpXqWp140hK96e0eUBOB1/RIUf/R23M0n1dvosaLO3kAZyzdPO4PaqJyxUetkdYBB6V0w9U1Xf833EYgYgVkBHnUUckk9r0UWB0IuHPyEx1T9dKnoqDzye+46s/02c9KqX/oblwr2E9DqysC0kNb1C6Qbn21gR52hGQYbiJTsVsfkuLn11DpVSozOuDghZrBluvP59wJ0LYClT3eKJAWEynLJWTOgTofEUlvD/o1m18E1KctAPKQLBlm2noa32BkypKOfpK5thh9unezgt5+yOjVt9YViACQrfXMPMLf1x2rOnr2k2EbIumsAHR02MizAAM2RAqHyAy5bNODatjbT2q+o8jCq1hgmWFuIVsM2fH77VLV57+xRLvtTAwpPqQJmn4r0BvVDLMqVCLeDAM047vc27bnnre62Ye7RnOSYNj14VMc/de38N3GR7FiLK4U7OOA4n8OhD/Fl1iuhEImVC0M0aZmxC7lBn3ic3vouc+ZBBfJIE8krM+dCINym1CgbelchrPbJj+mt5fEP7x6FWaSy3WKz3E8V9Vl16IKemFZk6YKodFrEoLchrlk7DxjVBg7ycA7lyLepyG8+46SnvK8opYtwnoEP85GgwEnVgEOBb1reQG9PkMxu66tcPFg4UmXnD2jm++g3MohabUADFhU8zms6Oh6+GJ/xVDZLMAMCLIguBYqkAwhhj4sw4v+HMDE36ijn7GEsLURlRlap1EquTTrHUI3WapuQRYWZ7C/+N2CqU3R9HAe/8ezGS/hkfGy8kMZ/fSnSX3iva6qpiYIKztuPt6Xk2gozb3qMIz/5v8MElLNB8SmKMbN6zCQv3fj+3C+1+i1uJuQz5nKyO4TH7C6CaIcOBVgh8lQtRMALKfYUzeMFPWNL6T0gTcH+s1vm9o4ynMEZmJiGIYig6JW2WR4sOdQ8CVpotumyGiZOm5+LbSDzWCChj+N+isBc9El08Z1+pC2B8rl6nrdiUm99QNJvfotLYJRAXP8aSVpSixLpjlOuGUOpheqlDjBha6BflzvXcYuTEqsT7qgYHREK/DgVuC+e1GjwjVlIQBDg8qnPI398lxqlrrWwcIeoNZay/VW5/mVYo8uYI0YZy+2JtnFcsMppNScqMqdxi7xqqukX52JtOoaBqlxspIWKEujPoUXeZP7sgUppO7HVWFPb2OXkGSQ6dUtdGR+99eD+9TRV0UrsK2uQIJngfVAPDMMaDTVFc+KBLV9MpEjFsCsWSFpUKfUKx0tXeHq6c9O6vHHuNppJ08ja7ifqcmaVUhTDQpWm6jFsY3EotHz0mGu3bwOVNE+JKHAofdIUmtaPJepNXlGKzlFv8Rf0DetviOtc37t6bYbE1qwQ1pLl6GgZ/gWj81QC06iIIGgA3vLysAKwbwO5IaUZYZsUtjO6z1uwW/e1hUgpm1vMaR0YYQ7kJhcngEiEP38C9q6+lqsSOcCQBgK+yEByup9UwOZ8sOcH6ZDG8V3vn1ABzyG4W67yTXP66EcCvMBuVDCn7kFz+3D9aNnu0YW7xLogj/crJnRHPfJaj39yQP60MeMcDeqxkwJMmXXgSKy3324zsbD+zp1MgyBr8K8I1NkJCAfepCjOqg2hvpntO+jh3Teb1dpcqaoPLlrDfbOhvXlZl1ltrpzvR3IwvKq9PN5VVFIVcqebrn5bj3u2IxycLA8eog4swgDDszyyvpfq+/scADU7JnSxhbVhRRWQ3FHwge5lwV696Zy9EmPOnhQq24KdOfN9POoPZJ4QDcg33Z8wBqAnU2O33O9y3n8O3bCvN+wb2dNfIAXD7V93MPphPd+8Z/LOuTxgXbeccsC5fP4gNG3bsUrEAEgW/HJeaS+NVyE9OxnjuimO/AXzDNGbKznozRgBuV4SLDJAUqYr3tAcW2+tb080h4hfgEsKX9C6X4a+BlHiwpVvffDw3r6M6oMz4yhTi0Py8nHDsdI6akU77kJcGJMZJP83kcB0vUy7f5i2qb//R9PH3sv6DW5D1VezEkhU5+JY32C9Y7Zw89yeAywTRocOgTBevFrACqxjfrgh/bUK1/DewtuJ1S6n2wH80xl0OdnKUTz/JkHrl/ha+c34O7l2j8iXptrtUNxIIqBO1cP6UXPuF6r796BYoVrhXPRMYukcIjaLSpcG2TSuFkT2MYrpN7oCwPGjnoqbB3jtVVdJLAwb/FBlmsnv7cPbgtUDtpFmB0uv+h903X9+hctFBrAaUZUt3tsHkcuxwCsadY/sLhgZtnnD2ABdws3IqkppNwULDEamjtvH9AZP2locGlcu+8Hc5HCMG5DY8ATAz3M/9eKsu7tZD6lMBZ75CG/GQhxABS9XEFXX5fWO04qac2GJLdshqIQeysDZ9qTDKiR5Dea+tTnioRVc86aSRo1s5TgXt7CDMV5nLpHxLfGgkzILjWQsQGQIdRt4T3GddOGNdiEOfWVz3R0yokV/fIXgaam2ZEB4hJpmE/Y1rXZvzsGINvwyINdCvBRrwCAwDbMwn6fS2I+9yIRw8ngBtwZti0Kws6E9tq9rFe/LqH3fjSrl75iVLvuhE4QEAcNCyAaP7OOigXGlpcf48/kSdHT2xCgE8rS+UVz5PDZbN/YJjr8uRcx+ooerIDVJba745ajjdgb9A0TjHnuXzS99lYVdwDAnyRUFR+sXAdlooHx3GdmytiCCWhZIT5KRZ/9N8a0iXkrzTSx6Ff/TcEvzpRz7XWQDsfU3GUB9xX3V5ZahmdMjT9afYdNO9fvvyDkqgfrFr1ktAJbywo41GcBSmPLRDALyDY3lz2zOvydjdKsPDILFBeQM5W2yTG1F8/KxUvaOuCwu/W8lw5oyTJfExvGtGHtdHdYbc9UcrJahPPO94ghwfToNcy2yHo35ABWBfOL/YT8kgTP2EaDms7lA1DbXXN5Q7/636buugt7oyVpFQZqymT6iH2077F6sRaqCRKAJlADNtWC832Xvfv+B6MQ6d1P3wpe2cALmlPLejI72Y6d62RHt9wR19l/tN74/t7jPQoQ1xQg1mBvIjolsaH1YcIHnWktXJLTJz6RhuBCH0u97VH3tekzjDBl1tBGGtkWjgcCQOzvFw4l9MRjFmu33RI69thBnfCmtFbsBAGSWjbDnMJhCB0dW/MKkPqBq0jSIW+Q3Aw0PCgoUDCwZ9fqDS0DDF6wZEhXXj4BiYv7pz3BfMj2ziSESSywNhEDH/AT4jbhJersm9x/ELF8CH2330ag+UReRz+LrLe29eRhhMamjEJma5avhKWUzShcs7FixhaqQMIcHlPtmsNpBpCmjkq4pEcftEi/++1ajUzQv9jzJsAtAWV6QA6ceaD09rBZIErBkBBthFHWM8bchf7JnjRNPt8ff93SiSeT4YnrRnREK/BwrkAEgDycqxm9VrgCH//IhL773aLSRU811B9eliKfIVUbP3XKeKxNqPBDKShdd+hh2LsjC2up2uIBBVxuWQmp5Dq95o05sj9gP9ZulZdeREFWA3lOhsz2BINwTH9CW5ykZwXYP0pQbbDaDZkyaa+vsy9I6O0nEtrGa9dA0BN5QIppbLCShIsCn9fnUIDEaHjAgvjZMLYYtiaTa8iVaOs//mMha7VapRlsUwBkLIDa7MICBmyM+hgsd0vKiEE8z2snPol9ekGj00m9/Pk36cZr96aZg1VuHiAE8SVgS7gWLMkD2qx17HcbYoaglemDGMauvrMF2BVox5VpvJuNuQS7w85OyGbqdRFvAZhdn0wbtA4vdXTnDY5uu43/prnuwPqdzwG+x2tsvuYtv6cbtGkKjgTNTCIMp8ZOhYE0d43Gxz2d+3NYg9V+GnRs56bwFk3SQPP+zK+0xZu07zcrLLPC66pkHt5jM/hhv49MxHTz7dIH3yZde/0MBWdBOVjNdViIWYCQZG4aSzxH7z5VOvENnCsQSwunC2XFgKeRx/3De27+z6vhBmWPgACmqIsSJx7Lh4Gwd96W0LUXZ/Ti507p7D+MayPOU6LJaBKo2gbMbqEi9AGq4uyH5k9t2TQGfnR8wlpjBqoA3KHoEYOg2Y65BhxDw3iVzzRRPJV0yGFVnfJ+l4yPrJ7+NFcrFvGW2PM7DJlbsOEbqMWEB3s8M8LngTFfIzeIwRV3TWiPZ4GEcZCUAGsuU1WRPB2yHKMjWoGHugIQa4XYQ1OQSvIoNzoAF7Urr9RCyBcOdU/IL6FBD0yValYmVjsQPhvwLGvQFRcyg1gEcg0zpGpUsWzjy2vYnnRuuln69R8U3LlOSaw3M0sGCD0uqFjlWTg6rTrXcBmMPxu209ERrUC0Ag9lBVo+mVY808zqxvNMKWjqQYZdPL+spmsAuLd5plhuuCwonQFWKsnQCGpAowRLNjamxx4S6IUn9vF86sdKN6uRtTGePQSXZxmctbsErodq3+SlywAf1EI8V1MowhKQARxjL/Pci5M/aAMqqAH0Qi3qQNML8L6Ckm65qaNf/SCjhQtNARxX/wDPPvYcz4UYQH0Vg/3cnCKkN93b/u+hnJPoe+5ZgQC1dIcL0Wo0jzqrVcECN9OhX8qRAWMD+vur3+9lH0YPZDkwZoFl16BrAefNUSxLGwxel+jk11fJ0MyG5C0SOvk6q/8MMLGJrrHZtw2F7APZWDXHfFRdTe2zn6fd9qtq0ZI11JA1zUywhuwLXiICQLbm+zFuADahl0ZINeteAxhc5lto8tjLmTH5d2rvRw3SS2Z17gW3kl8IoYR907P7hrlT2wINZznyDHqaqPiCmGWIpJk98Kxwh3TdlXX1L85qtxUoNXhumGWwHV0bLLt9rGdnNtDE4hv7bsZLPCvoN7Blr1HDIRBEJRgj8HxUC5YWlBko6sILVjOv43NA5oIywx6PO8bD7NBw349qWSOBEW8A2s2BBdiTjYBcK1OBoW4BzQd0LejCP9+ll73CZnhb89UQvbdH2gpEAMgj7Yxt5e/30gsqOvnlFMEwd5swqJn4MKBtw7IeDO1mGFXxV8YqL8MkYYOzWqeXR7vKj53CfmuAYayvY5+T00dOz6g/NcqAAHkuA2yH92gDKvNArFZGARdA3VGEEORhb/gfFCD3BkAMCPm3pwaaYEA2Q7iyxxDchgjyB1EAMJBjsGrBvbM+4CxilEFYgmGsZUc87siUTv/SDhrsR0VCsZnJ7cgDjCIRRrPfQPlh+Q7BDA82Rhk2PN426sNeXgGzvnYTJlKp0dI7XjOmP/0R/3Me/cZA9/FQzxDoXW92h/+mgOiYRBNmkhUWxoDLZQkXo5CYmgx0w5W36GnPXKjlSzuaGq/BasKyzIavYTXSuyMgYwO0DuUJOTFpY/gmVViQ0I++C0wGY8KHMTifo9nYEFoXxBxYLRZcGAKX8DTaZdaoBlvRMg1gbBE6bf7VpqRq0zRdf+WE/vCThI544ioYgDkUKRb4hkIGmbAtiQFJtp6xhxEAubf91eY/X3PbmF7xrDt19dU2aKeASjLMBsByTGprLVd5UP/+hjFk58OwrvBqJe8hRe5LuXk7n4VmPwr5nc/lM+f3GjPJiXOvxBj0MH6dmkzowvNi+vIn1um0D18JgLUnTCoyZVLIu2MVzp3de0X2QYAOj6agNUKNbOxEaxQNhMNbHCtBY856ZCQZUDnbMZeFRbXS0NFPR+3x6bTe/uGkjji0jXScYXIZ+zYGPjFT5JlOkPeXJGPGxSDdb/XD1EIRhiWeR0ZQwH1i4Z/uvQI9TV0UI0yapJw51yj6gmgFHmgFGhY4HCqhHOUApEfPP1vFv92k1ugkCqQUdQj3CN1ug8usRH1To9FEzwdzEEtDaq8qwF6ngc+/kTfSfbDssPyzrCsYuUEB8sUV18i74AY5V90JqE2w8Q4MWZcOAPTHlZ+cQn5CnRQd0QpEK/CQViAGUG7DXgt8ttrKnlZWe5J8xTMR8IGctbaRnhiY2WBNBOnGwgw1yFJkSmU87keGaMY83nGXio55QUyHHtXNW7jlOhTufO98DrMm6lgQFx1daANrbyG00mMQDlMXL71uUC6DQCOYeQlTmsGGpi4swYD+3a/u1DWXzoSh7Ash5xSLDWrVKSFeJ1/PMuPm8+6i7+31ChipxMXm0MxqLW+yWSFMmby1yWpS3/6aASD3Z2F9DwDCk6erHgFEsexEmeNBa0xZ7Hsee/iwnnHsXcw7cYpI0zszE/DIW7ThralBzPfN6ZFCvNfrdt/Xf6A6MwEo2KkBdGQhkSXHw8GvAYu2XpnUUKQQ/lefqH/259U5X/SJHWc9IMW0UmS5GCjoYxmYwCouHkftxFndYa8sVvALdOWFlk9oqj8s1o38NUf9nw7MbYFf3AdGGKSoA3DxlR0q68wfZwEFNgC+YLVrivhNrY45LoRpO2Z1aiRMUwNy6zXosYR1YYav5xZTu0oWZqxfsWRFK/bLqdoc0F/+xBeGziwAK9hCz8Hf/WdX6/98fYJZoM8soQMhzOOz2fVvsSAi/ydJqLwHOadWn9Cau4e0GLvjAw+OHhjzXvToBf6+Ag6Dojlt6KL12p5XwIrfBzdEHZuW9lrZ0sQ0Og/saCul3l9aSRDyRmcjGzYVdTDEQ6CALNs8RgEgbEBlXtdYRDgwlB67l6fvYnO9Yvl6GFI0+2lzJZ2dIVyB3WSxfYF5IrIpl/Ga9z0Q/+QyPeeIls78y+wMyBTWFPXGOoAURqmJxaDvtrtXsM01pgtv2+bXNVOd+Dpkt46+/8e0dlxxA4PAfg30W/PStz1ffPP+7OadjJsZQ6LQYpIiAqZ5p6ASES19S67WZOfROun4O/TLHy1ErIHXsjcJYZZhKgOiGP7/qb5hgCnOPyCJlStG2EYDEqp/OvzyYC0kueDK1Yb22HtGn/zSsI45iojjiWkNDUwA/vVTBJktDuHouCvl+s0Wq8Fr5iiQuvLV+RwNwL0kPNwOGSANrqNE3tc0Yd5f+4J02ocmyb7o08jY2hCIRHsL4w5LHt6CG7KsKMJ8OpEeHlkGdM95WZKgQ+nR+/H+VFJ5kgaHcM5shubJLnEDlSzEzQLcTB1iioDuX1OHmQSYvzcFFK/lh9WRKVA2ye9pHkI5FPkP5q1aBZHK5gY0Tq135pl/1Ztesg9jdZPTmn/1pnspPk5ItQPLKqGvf+kyHfXEQ7TTrgyuGZy7yIwN32oi9bfAuG2EgNazMzxdWos/7QDDG/y97ZIyZpFd02Exzh7slNj/GN5gy+ExcXVihCoDUgStItdBVrmB1ax5HzkFg/rLBdI3/rOjX/9mIgQ9EgxgmzPze4bEKPhNkm5UeDunTqhcsusLkL6OQiRLkwnwDDUr5LKb37nL8GkHmKu77jqgT37hVq1cuULFPlQeXFt1hsWZTNfWratg6nGGVc/OXPTC28IK1OrcSzzcTOjnTq6V97ufq/3Sd3L7UbcAuHWoe+ZzOGExVVcNEkAlRQ3zhMOV/fcXSU9+kqaGIQwQwpwFeDEHnFa7InKRu+x1swdlA68zgPWwfLAqskZmj7ElTcNK6SUPWmIsG90/8zk/0fdu7ytgFieWU2fknA41JUAKJVSl0tbk5KQ+ftqQLr7wLl13EyC8llKrFvGht7uRfcHqr9IUz2UD8bGbNNUzd6qH/3poVxX6R84FoMxOMEj0QXbjGR5H+fHYx7b0qtcU9JznUQcnahrZuE7FHOHPDNSp3tg/+DqzZiGvyMptz/aehpHRTIVvPZ3V8jYo493yHgOzUqbuiI4ergC9c6VZpzWa5rrq0zT1eCpfonZeoOcfOaILb1pADTeu6gzWNY0BBqqQx9jbA1MJeVPs9FgEc611qMPq5NnwUOqOEyob9bszYjxGjNXdDW6+L0hw3wDxHn7K6KWjFejJClRbawGLlzJ/GMMe3dPrXzyp//0JwHV6SBXyDl2z6a2WIONCSAnI82DvbqGGbxoQAIkqZFjOcqwYcHTm9dKOS+hzTEEVjnMH6bsAmrWG3XvnWb+/A9AxM5FWcXCSu3RIJzxnRD/5RYE5CJkgYS9nqhZ7XPD/IOrGKPQCe37QT1m+p9/rlHSU/bmCq/K0fa6GrvlrWvvv3ZNTFb3odrgCkQJkOzzp/9xHfvAM9hcfv1GrVjHoRbLXaI4zzITdAILdyyOGpC9Acm3FchyGd9eaaoY5HIx0NuxkOoUXrq9FOU+nf8fXkiV1wpkLoW9jGEI7x9vzW+ZNyFDUcgESgWqE9sob0H+819Mvf3MZQdPLZv14FvieLTJ4RlZYI8TQ4iRiZCYYoNKBnZ/JoomBMT9cGNWXv9dPeCDgCjLJfK7CexyOJH/zvHisHjAnM4drwUFGapYz9WYJb2LCYUtLdeoHff38uxYAxrWQWw0zrUoGDAoezlMaVnelRLYLhYtlEphaocOfA3JBbPAZh4VuAWQ27bW42bGNLZ37yxieyA09/ind76mUx0PuVBzlQYqhe3kmpmqVZIM8zIay5RnM8wOGvsoEs/Mh4wyizPbHY0BrF3Z5JtAVVzrYc1n9AsvIG+ZegMGFOsWHkpdN9YfgUC+PNkXYtde2ddaP4rr1hoSKWCHsTFh7OltTlWFyGxmwYx6gCWN7YW+EYquN9ZhjzGbYK3HM6R1bYwyIOzS8bZQbVoD5oSqHARq/StVRij2UAGkYj8CVl2GddPqHseI7zQArC3ZjXcJ9iMDtFMHZZKYk3Qm97xNDesaTF2iX3RgAmLCqY+oUY1d2Pa4t7D7KaJj96kjiY2v2Bm2GFy08wkMgi2vSbJ7sfDkgkF0LKK5JzkGjZozxbLiXprKAjbGluuzSnD714Sl9+tRxXU0Wc8tk5S7WIA57bRhk/tCPGAHkli/SNqY7YGEHoNxnEBsybgVYzo0e430hxsDHV1q20NVTnubobacl9Z6PAeRzDxcKqE24FGzAZAhPOCCCQtXkHrJ9PTqiFdhSKxDea7a38X8eyHbiphukX57NVcozAZCOG3Feb63Gs8SGWSn24AyAyuid63X7X65V88a1WjSJ1echyxQvU2vBSoyj/vOwUEhi9WasX4/MnJQHkMlbAFfm/nKUZx9IhjaK5P7w3i1PKzqiFYhW4KGugNUr3RrUgnBNjWv/aX+2v3vaC+N67JMGtGAwr7H1TY2NmJUr+VOoFdstGGtmk9KmxzHtMwSFMLMBpW+AqsOU0HPzI2cHQPzGhOKQ4Wwwfge2rGf9vKLLzgcERZ2278FDDAZv5vlcoMYeCglm9llaLaxHAUHQpKE+6NYUpsK2/LgEarfunmEWqmaRFFnwPdQr50F9XwhmUMNhXeUCNpkTgYs1bEAO5RUXtHQNNX0MprsRSDpY8Tr045uvPau3AyzSQv0ISqd2AFjF9WVN8KJcW296e5+GMIaYLeR7LoXug/oM0RdFK7CFViCOQq7JftYJ+sKa6IDDBnT1ZZNac2df2OeGbgRxZlLk6jTJFG3Qg9JJhTk4Rtyai78SS96iv10ypKe/KMFcYSMkW17XcqQAs9OoA0MLk1mODjZXaWZQ1UqGkPUZHXjkoC44Zz328H2QCXnfRhxkdmDgg/Xgceo3ey6EfTHgRK/nex42XfXaDAQ0soKoQc868y699nWoViyQKGrOt9BVve382AgA2XbO5Rb9JD//ua+PnjbK8LcP9NmmqgwV49g4+bA+enjE4hYCjcVWgk2RwWW7zUYNk9tL+iHDvlFhJIoE8N0fk1747w0AB6y38LP1GaS6ZG7MBYBAl7KkB9OA8Ll4AJDH8aufFvShd3Q0WUdGIIzgZzlcikMr2LHjDgcViZQ1GFPU7y3eC++DrBG1Nui0L+T1rOczx2D4l4VpaUBLtyHo4eJtBy9tsn3znTWOGZx/Huj4cqLjj8Fw+PYXfX3ww6g8chQPDaSq9TwDc2SftekQ9BJgR4LBehL2UpIgsjgBzQakxGCzdeJTsG4nkIRjDeVOo14w7+bFKtc8XfbnKa26Y1L7H7JYS4Y2ct4Xq8l5DpyxkD2ewOd2cmRaRVP4PHh88QHPloUrW04J3gQw56YZ0AYaXJzR8OK2zvs190CNMoYaJoYSxay8ghoKiP4B8mW6aopeHtl8P81vRiXAnuuuLeu8307rhus6Shf6tHJPQCcGZBY03qLh9llvs3awcEzXgtsozox9YoP0AEaL9bp2L9nwLGaKFnO0TwCyJrCzSg5o9erF+sxpMf3HaQ1dfSWvpxw2fBsZzMMwI5A+hn2E28CaqL1RH/n0Ur3uzU0t4BwY3tHGpqjemGHteM3Q19gG+101SnQ88ArYfWWDCLtfLNvFTkscNMGFKWQgollTOVz7bf7dMW9cfrWCFJaBSUIBC/rwB+v6yufW6g9nYfpRh7nEHeeE3297o4EL8xuQhhkI3PUOQFoilQ9f1zypDdvKUvg3SqjxANR2WNbW8/69qnd+akaveXNLu+8C2I2t3FBfNgQ/7Do0wM3sG82+zV7ThjLbSlBndI0/MlcgoEBoQ9VzADuSAMiOef397jzuI/bEMBlzfgDIhIEoZplldoU061nA9myJ2uRva9X60xUKrr1EHrZYzq7LVeEeq/L16Rm2zWmUKQXAa3u+8H0x7EbDnOTwPkIZQs3WpJ5KbTavfmQuf/SuoxXYoitgNqLdAbIBH6aM7b4de2a53FstBlcDQ5M64uhAz3rxgHZY3tZdt6/R+nUVpSFYeUbiAdh04jbUZi9pYudiNrBGFMnVUQtbLdQFWO7/11wf3xjEXmiBmuDnVAlOv/Puhi6/tKFz/iDCn5cpXyTHK02mFwPBuGNENggHMKKdhNXbVl806OtQ8VIHhsAHUlOzU7WtzcCc6OjhCmB/1lX08jvnxXrYDrY+cXrTsQ2OzvijWVwbyYU6GgV3JySZWdFFZYiXvymIDLgyMN7n7zvU4PxBe+7a1lvfiRbQ8hLvlVFz308SASA9PLfRS/d+BQAyGi0KojY5NwjussW12utRy3Xmb0Y1hTIuBnG30y7Ro04zY2AvM+Ese7rLfML64dAKYZajwT126+3MEWqunnScG/ZMcQ9L0xisR/rnudonH/DbLFIswzCFW0rf4HrttOdy/fLHI+RkQlRLUVOG1otmV20PF/ozM7K3jBHAGkEk6+URw481hnWr7UHV2hRzkwXasLqmZzwrIp71ct23l9eOAJDt5Uz38HPecmtHz3nqCGz2JfgIsvkiqe7AInKTo1geDPTwJ7MvW0gSjbUbIyAXBrKh5xl8qc1L1MeHts3D5fiXJvTBT8M+rleUYxjeIWQslE53zFd39rfnUtw1Kb5TuTiSxapuuHFAr39pU+MV2M2EUc0VMm2Ff7Vsio+AARwFIA+NACZx0oOFzmC4Vl2jV78pTrhuka+bVn/O/BpHeP9D3cyF3s6ne3putoYXbyHxNJaYPbTb/NnmMQ5KoT/+NqYPv3OVGtiSzZSx8SlggcVgtkO2iseiL1xY0ktf26ePfzKvd57Wr9e/K6MDD0NJACC2/i6uhQqDdH8gDEFXh+sdpniA+sJUIZ5b0N23pXTdNWUdcMBC5bHPyRBQW60aK5cGgeLG2G2xhOVmzM8CxALKDRCwD1aDcWsXjIEhFja5eAVBmJmszvn9BuqoYYoIC1Iz9sYAgAzMjnA21lsGXQslWDveoJCi0WnnNF1J6+br0/rTOaP68f+u0cCKSezDrEFOwkTpDpctQM7lvSpOGD1y4Bas/Sb2KhaAHXAu4SNzj7j8HU0y9+/Vl2f0uU84+uDbp3TW2a6myjDVUlV10gBZ1SJKA0Ars1+pF1VIjOubP1ym41+BFZqR0YyHzD1p4IcVWUnPzocBqd0AxgiAnPsuNqsMU8t0w+NtD6ZoDr8N9qbdcgC6LjY4gRXNnNPxUkw/JKPmnSc29buzXI2OQwNkkBEqgWD5WG6NFeaWmTHP+S2vyxswQMsylLDPMGWgRzOvJsMYrK8O3D2ml53k6gOni+eEr+VLeJ81gBL2glzanK/5b8NCbYjL9RGqggxQMV1L+PCINui5r5DoK3q1Ah3uKZ9hIJUC7Giu6wsukXP2n2miuSfnffMYQRzffjp344jXYSjakU1nlOYZ0yEvLb1utSZ+craaI6Mq7L1SbrGoddzvzQwZWROw97K2Z3NfAyyHqKMBNqE9igHZXdu56IhWIFqBh7YCdot3wQ974ppKNvyLsG6xZ2m7jiWoV6DfQT2RHtGhh8T1opcu1I7LChpZvUZr1qHIBFCweAYbbsWQanXi5Fahom/T4xiRbT5HpkhOHKBps8bzEvUGrSG1m49FaZLBXQJFyEbqtZhW7JYiKB3jPmwpOxCUXJq6ygQBvvRdcQbrnpEr+GXcg4BEbhuyJ8grio4er4CDAj5EQKwmsywPLi+y2BL0GR6A969+2lapYpY4qD8gIvkB54y/jzH47UAytAGvKUDCWglii1nzgF7pwAPbeunL6LfoXyIApMfnMHr5LbYCZhlXyJGvUV/TdaFAPTHAqGHJ8qIu/kNFlWqKf88zm7LcwjQztCy3B3MClOW+sWbnCkmKFemdm7r4/DHtueeg9ngUlobYzjkOswVcS9jSZz26yn0UeTmzoXMBqOtatgtZb+RQXXEewLRljtBrG/Ew5jBDMatFrAhNoWL3bq/nBzbaMAVyg+dYjFmfh2vLdVc7OuwIVyt32mKnNfrB28gKRADINnIi/5Ufw0xObLhlUUsmiT3myFs0NrpYbVjwLYqjJKHJzcYYw8SFsBN7OyCyAVUHIMMKZPOghgdJGKiH3RRNOClTj310Up/+tquhvDEYGfqi/nDjDAeMdQ6zaC4Gr8+DycvXCMpuqtIa1IuetkE33YbdEENVQ9eD5uxPmBasKhvAGQvGgp46li1hrOg2DHXUCcc8paTPfn2J8vjcpswdO4btC0HMxqI2uqQF7EbHQ1+BjovtTasAM8KGOeZvXNfUdB4Fj3TF3xhupo3RMKB6uaYiIEXKbeqoJ0uf++8+HfOsmh69WxkrLAp4hjh77CMd9/y4jjiGPAAC6q+/boprLgbgRv5GFTsBh3DmDONff2OYe3DbLXnddJGrfR/LT1g8ylDKVA1FADt8jLPEA1ZoFpIW3vzQD8uOsSIpFKxwLzoAfw5ScwfmRAo21j6PARgEdLjsIpQhTl8YMmYZFzGAkEwONj6AT08PbLkcrveA691uBbM1MturqVJB69YP6Wffj+mPhKVfcr6r2291UIpYr8U9krTMjhp7CvkSbpH7gaLORTkzk9RNN7V0wYXrde55d+k/PhDT6R+7TedfZEzBRXw9UvvYJHZYKHJg+3vcSwm8SmMwY3bfba1+c96OOuLIBhktJZQ4KRiQxmwxW6P4JvDDsh3Y10JvMBvC93b/6una/4te3ABdLwQGAgr9MkC0MYZsP2ZtE9P8HQ0xe3IFYOOXvyjrw29r6ntf72jtNA1ylj2POUYby7MOSh2zl7NgpDjfly6MMDiZn4LQxdeq0yQQBkCtSP6NGmkI6SXtu1dLL3xhXh/7SlVHPyWjFYstSJ2fjVLKcqXMskN19gcsHcxW0awWu+CHea13B8H3WD38ixY6+jHRCtxnBdBUWTQSTwDLSeIPvz9b+vOl9KXcW93LdF5HCkWeAwnEbFA6di+YRzWWCB0GWR5+7tWZigrmUHj+FZo+8zwF/TEt2H0F91BW0ww7pztlTBRgbAM6mlMXs0tu7+7ANswKmde7i745WoFoBbrPok2UA9B6n76nqwxh/mXEArs/zdKTUFt7vlqc2t77t/TiV6YgyeAVX27r7jsZU0O4SlLvtLAwJqVD+cECgeXzW9+2c2tXPklfBgUs7Bd9A2mSEIEyLU1O1XX5RQmd8bNJzVTL2vfAfuxhOxDpasphHWzK5dAWy4c4xj5iwIc9d8OhXDiNn9/7i757rhUw+xsD1LqkFCuBTJFtrrS5YkLnnd3Q6lVY+VA7xVDsBFjYxtj7DQAJuA4dPH47uDKYdbBD7xWYUp2h6xMeF+i4Z5qK1s5nNzT9/tQekQJkrvMT/fvWvAJx+g/r0V3cIlwIrzEIwU1/Svs+CqCjntUlF05iE4oTgshmalqukYWe08+3SQEJ77XZ50sxXr/VXh9aXp93xriOPnaJhhZO0XPTz8ToobEAnu0I3BnmdcyjQrtiHC+YH0zXb9VRR++u229s68a/eqpDsDEru1SSPdwsqPllGSBd8KO3G3A414N4Y7xNF3Jik70kC/D90x+s1uvfyryltwKUrfnSit7bw7ACUQj6w7CI29tLBLCpDQ224z9Or+m971itbH5XlZoAEE6WzRIPV7esWJOB5MPAQpx1fRmWhhnIkHxrSOTSDEqtqS63x7Vo0Nc3vrdATzqWuVd9A+qPIsyiFENYInB9cgaSZcryxbO+fKMCkJPt0wzNwTveMKLv/Oew2gwCOgzKO+4GfujKOU4/jzNss1pNY8bAyMejcaYMq0Zj2u9RGX31vz0d8Cisl0DVExbA3CZsDoXCDAP5THGaR8zsFlvb27X3z35eynOG4MsBAewawQIpPaFLrlyqxx10J76bK1UCrHAEJQPWWX9qlV7zxgG96b0D6utDtmoP9ynC6o1lGwdAyJqVFqwlmsObb5Zuur6qt7wK6yyC0MenjNmKYoDckDiFPmIFtQlwxIhKy1es16e/uVhPfJJN97F/AhBoWmcHEJDMzG/Aa3ZvDeSvLpWAqSEgc4RliRFu/RY5PAz4Z5rDesurx/W975ktFPZC2EYlzGKoM837QCrb04ML25pWWHyOXeQMz6ypiQOWmkVDYPklFG9W9rVoettYNqT578GBogb76JNZHrN4aQIWNqjnqlWXXBV+53xijMD/OgBXAK8M2ip4mMax1PK5qzuowUL5FPdtjnv1SU+b0n9+d7mG+zYytCvQ6AOKJKdCcNKkvaHdFYfZOZmHqo3mPDaVbh5IdMy2Am2KdcvCsedCpVIDMCTMD69YYwrV8bc1pPiKiz195ZPEE/waVSDnLN+/IDyPrfQaMfngoh1SoW+Aa9n26hLXqCm3ygCNu85r8eMAaSnOdb1q45NJ7bE0phe9vF/Pfgn2G3vVGRbZv1sDgl0IIenWtCdhp1vbYvdwy4ONCvtpc1aB2feY4iW8hs2KLfIgn9f5ib55fitgqUcJ9n/L2GhnYW2/5hS5X/+OYqiXYrDmuiq/h3447Kdmx2lwcAYFa5x7o1HHMoG/CHWHqG2FsraDfYKxA83qIXnccQre9mo1DjuI50z3mWMB6E32VQ/iSZb7ETIfpISW0uzd0RGtQLQCD30FQnzBCGmmsOQ/2jzD7DDA3vLoEh61DhMks4M1YMQsUl0jWHFnVrEH3rixhiK6qu//V0pXXoma2UohbEdqkL7mpBDP8baLRXztqcXq7BlMwUNihIVtWSZEB4N7h4FgLodFMELNFvXwYw8q6Y3vi+vYZzHcovYyUZt9Sw2Fbq0+xdfyrAaUtVrQcvhS6ag+e+hXzoP5zloYI9Vdc5wLkqijIfK5bOBWI30M5fUXPzGukdIwpECuPc5R3FsURn0EnNQmpCX59LT0TLEUimyGqE41rve/J9CHT6Xet/yXKAT9wZyI6GsegSvQtBIsIAeJmZMLAbFW8lFbJDXD/kVMh97zNunb38K2VPuyt8UhAPrhntbAocHcQkRO4ayHCyjMHMtvTNHTpvSovfP67m9y2mmpgd70UJqdYNnSeuCWIU2PBlhyA3B0cFyAOdNWv26/HVX8s6oQDrlvAWhyKH8DevhqA7InSozQ/mqe9eVcp9Q6MUzjVVjQ0MwInxWLcr85aR2+Xv7qlL72jfllRM7186N/37ZXIFKAbNvntyefrst8FZ7+TZ348roy+SJMHhg9+LgGdaylGO4nXdQfMD3MLKSnB4PVrk1Ud5hltlLmF7tk+Tq98k0LdcIJsIw2ogDpg33SsIwHhpuwh6pMihPIcxlzzvr2mjwQypWC/ue7VfIFOsrgCW8D02aNwVkSNnFrdoQ9BgM+RMx9wJZUBlY+iDpgyH4HTOjEU/r0jGOqKo3lCK+yfqRMY5LFCosHF6wA363A1rLQ4Oh4qCvA2IWhC4oIsi9cABDL6lg/ntRZ59yOFc9CXK/I5eBhr/aU3vqOhE77VFyFVIWCIA2AUFEGSWoi44Ry+6CRhC2H+odregm41F57NXTksQO68OxVWj8ySbA6SpAyWTQB5zljxQvNHz93YqpfF547qsFl0i6796lS88kfgOUBHTY+Xw90wMYAUA8UIfTyDKAD2zVtXusObIk22RpxrOgOetwiXXfdGk0QW5PLDmh6esoCZ2hCe2sjEOd+s/vT4bN2YP91kKpYZokBDS1T5ADcNPm7GrJfeGWAilnAJjIiKBDX8xZXr53Q+tGa1o1XNTJVxS6hhpLAACmza8B5uB8ACDujNgGMVuy12wBXgCFJAB4XtddgcVxvfHdan/5PbCA6NzEUXMraE+7pjbD2QzTm1uR3Mz+6cmDLBjJ7BWOm2VUXKUDmuvfMmzv0hw0zBxhamI0Y19/a1ZwvZN2nniJ94I0x7AMZog4kKK6TACWwndi7mdAAfCwPgYTKzATfBirC63VQ1nXay+f60XP+e4rsF2smdl4e12tfn9OHTo/r3164QUuGAaTbMEy5RyxzBq0PTb2BGhZKyL1LY+FYerMFy27K/DAsP1SDGGAWPnQ2/z7n24i+IFqBnqxABRg4E1CDoFqrkUVV/fZPlLz5Rnlp7i3rvud5lM1/GTTdg/BiVjb2y2VCmsKy0LOiBeJAGS9BB/Awyy2R4P5Yf9N1al31Vw2UJ+nfl8IwTAKeYO9Agw4ebVx0hps2Y7Wggnm+wejboxXYzlfAp34KkPXac2rzY9iWxAARN04dhPoxFitRb/J7gK97aN1IrYXNSWsai7uCq4MOdnTsi3wtW9nQulVNMkKMTMLzuEO+z70Y+vf981xL38Ay1gLVbYBOWFsIvCSpedkBeMyzH3TGcAsgBw4FfD7voSZI6wc/HNFll0xraAfsSyFX9PWx/2AbG1q7WkYbNbzDfpSkRut1eznX59vW/92eIKHFKdeMD2AVNzITTHFTgzhuFZJeTuecOYGNKeRCVO0B51v04OYyGqOOM8qYw0DVo0fxXchiWIs61HbP+7eEDj6YeQGvFSlAtvWraPv9fJOo3PPMD+pl5hD0GR7gRpXszWwOylVqtXbau6grLr1N69amsavOcb8wL8K9weM+s/vNlHOzHQl6+DaKvTxO851gQGvXVDSxLqNDj7YtvgG5a/bvb1keKiTAVhnvFCN+JSoADMyoanEtWYoVFoDn5OiENq6xbE7InzxgfIhkljnnMFcJDSh6eFgLbs81ByKnESShj4aODZYxef1VvvbeE2eHvbqWj9ERrcA/uwIRAPLPrth2/vVdSAN7KfbmY4+4WHdv3BmJHP/BoDOA2aHMqFKJZTBumwAjFu5kgEgPDzZ5Y+36DIINjvZQoKgzoQOPnNLHv7iMQmw9QAWAgr+YBw65AOQNmMetB5uxXSdwbw4HIB8qyyV/CfTml5cY0g6FBV2tOg5aj50QBTykxlkPJ8GmDWOGapD3Yr7zMQ33d/T8V6V00usJpW4QRkhge8p8U40bjWogQTi6Sz5EjAdalAEyv2uny+U3myMrJsijCIoqLk6oRGV//tmABf4y2BMNvfokT+8+taAc4MfMRuFHXFDKlB8Me4ztxIXDdVaCAYUdFoWCSS3KE1Ut2dnVkU9dqNLEgK681GT+SMB5OLcbFkIGm45hcCJX1fhoQ38+s0zh4+igIwydwKapg7XTPOfrrdok3s6wIvh01WAjQyYG+gB8fhV7N6t9/BwNjEf42piOeNoOuvayvP5KGHlhIA1wwLCZ99jLw6Hp7loysNY2/AJIcmEFm21dh6a9bQCO8YsNg2APsUDzgPySIA7zDBVZp01lRxMfTwE8osgIjFrGuezwNT6/NwE1fXJ+gthGMkQAljxyeRqAVhREK3aI6/Pfzerfnu+pSCGX5VzEk7ZPGHM/y70M+4WsHWNKmgLEPFBDswgrBPn+NrYLMbNCio5ZVoDhC/Y4XUAAObbdZtgarF3d0CUXXatnPWWRLrkY1Q33TpsmuI4XuN1TSpqM2tcg1+7MNJHNPFBS2MF5nBeZRaAFbnZtzed19GFV+MqTC/roV1w9+/kNDQ5hiVdNy2tjqWZycwYvLrkkMfOmxqO3ZSBYIzQa5zMZY7Vr0RCAfrRapl6y68NUQ3YNzfPmndcni745WgGpAukjY9ZtXJ81TasGAJK6646w0QZ9n/cSjcMYD0PQGVomYZLHLZyTP1dgc0/jUe0z6eoP1asmOaQ2YtiVyiVUGNsg/4xz9Wcs5/pQfaSXLGHvjQNsoybBUiHBHuHy9XNZXM/7A0QvEK3ANr4CBoCYsmMzUG/WcgZ+2POpTYZDC/uhjl/gHgWA8GaoxwA2UOK6Dn/H8y9OHVaFlJNMJXTAwVkd9+9JLVqe1cRIk8Hc/OvD8BFO/dyBpBZjAO5CVulgh2l5JQEkMiXJCerUsY21jAhTsiR11239+uX/xlXM/USFwgINL0BBwJbmQygyi01TmyXYiyIApLcXd4caqUUugNU8PkQ+15Tc/J3fpFuFHDi8NKtf/GhGa+7m/DDo9QFAHJQ58Ec4NSi0uebS1N4JTp4pfDotO++OnvNsl3xELLPCQOXIAqu3ZzF69S21AjYroG0A3LD2iJ2QmZGHUsoyOiqVtgYXjqjQv6+uuKilkREX2994aI1tDitJ7iMT1c52xOn1Y9RgrTb9kirsizmtNtdB5PdPeMoUMPPsChAohOH9aEJeG2Z1mBXE0xCJCT+fmPD16COyuuOuqm65xoUsCOEXgkvgTEAkNmCCeQf3cy+POBtJAleN6jQLAcE6CXEUM64wMyVBttXvfkSG7sl9Iuo0OqIV+KdXILLA+qeXLPoGW4FT3rVBX/2PRYx75zmhmudydiVyFi5lwylsddig994t0Hd+6Wn33UG1LQB3lqMKNhGnKXDqDN8AHarNdWQ67K4GQ9vAu163rD1QJzz3Kl136Qq8GgfVwDYoDnhSBzEPtdkMcrtV+OYiLpxFdMMIOWLJVbCZd9z03z5qgwbSvUBf+kZM5bGWikN981yB6NtnWwGffAKHAiHGYMaCYX0yWBJeViMbKmR43KTzz5zUvvuv1EGH7qilKyjUCevu0hoeXMDxJKEVmfwk4MOQPvMhX5//WAtbgZw8LEGcxIyaUwxbAbdQj2pmhjwZFCnv+3hCb3kPjR8M3fYMypAhwBKGw02zK0hZwlhW5SlmQxmknknUKfM4ppHUclcw1t/IYKpN6OUSveud4/rf7zPw7UMna0FrdqkS0O5Q1aQMZAgHZ2ZNVeez/KMEd/N1PY+3dJ9vnX3/gDsYghE+AEqbEV+c95eETWx5J40q5ynP8BpGYILGOU4BVy9XYSKP6N9PTOudH9tRO5CvHR0PfQXq5r2N8X8ywdDfrooAYIrhiReCWICL3E9haLxrwFWLM4Sf9xlNfeN0T+efA4tpnjHHlr1j15yxV+2atIvV4XwbgGWDnlYeSRN5O2rCbLV7lmbd163ae1eyqY7ZQ+//KFkvqIxSBDlvtrF66KsRfWe0AlvZCvB8G2+SbwOzOn7XdWo/9kXqjN9FCLlheASR1wyR3HKHZX6MDw8q/6Y3KfXGN6lS6OP5wrZt4ZY8ZmY8QGuseTzzlLaMEW5hDB2scoL7aJzD6IhWIFqBf8UKhIAEN6X9vrnO++Z/efrFTzbq/AvIedAO1LquSralYNUrMjwcFM9h7jq/PBuKYfPbJgfCgnXNPrTTmV8BZqSwnXZbpRNOTumEE5cI3o7qWGa6DONT4B/mgW+EFrPb9Pl/rqnVGLqHJS1WmtnU/Ornf8W6P5J/hg8Q/pvf1XT8cdgipvvCOr0bSEhvm+nXtAVRlerKQkw0AKTtAKJzcr78FenE109zrWQjC6xH8gUQvfd5rcAkJMrsgKvvfzepN79mhFvFQOkUoCP22BDz6mRvuJuIVgb+Wu6R2Q2HYeSBWWrb5J85VwJiGbdaPAGQ3LxNy3bz9dZT9tfJJ1yBsn5PCCcZSLvMPyCguWSdmoVgPDtKhTU86/uv8zM7kL2eC5hyxh8NVO/H3YK9tWwPAavTZleYzGtxHsQ3FwBk995vUhdeifNGxEd7ECsWfcm9VyBSgETXwz+9AudfOKUPnYJMDibPXAj1P/3i/+Q3JEGF2zDA0yk8Y0HbY7C6v/q/w9prFxfpIUU6CPdsR8zsTmDBe/iTVkpkdKQXoxCZIOgzr1JlWB9+35jOPwMPxGBFOEBrtCcprpGPM7B2k2bT0n31zbZg//izTC9DY4/83IbuMQaJTzy2qi//T1H1kQQqAwtS37IPkH9yuR9xX96mEO8OTa1ogHFEbW75BNlMIrSCetzjd9OjDhrQwAIKA/z+m1xLLWT3BpSEoX9zSDTi5nHeLuJPXNfjn5JXKh/oorPGONd9ABrkCZAv4GUnwnwK88F1YcpedO6I1t5R1rHPLagvM8XbGxCuZ6h+uM7wxG3BosoUsHJq8VCfp0V6PAEwQCBuvANogNWAl2ppj0fTdKTTuuKCCdagSD6Kw8/Dm5d1ajT4Wobd8SR8vZaxvHrL8JjrgnLiFHkM1n1LpwbA6mYwAGZRmOHxFTL00wR9dsgGCQitPuyxrk79Ukavfduw+rJRyO5c6zvXv5sdWJsMAA8VVIz1rgAwefg6x9m3/BYZLlwfdZRVcZik1/8tHwacf/q9Md12RwDgNsIgZJ4ZNzEUQmYhyDDFQu3NItDu4Q7Ff0CYuWA8pROm+OFa5b7ZcamvV756qd73iQV60Qlm+dFVbFhex+ZAzc3DnShgc66zH/37I2EF6gAgbprr/8JLpJ+dAQkEuxvDE/BsD63+t+SRz+H5HmjswqvVvP4WZXdcoMkd+zQKY32Ah1vSFJbGDsZSoYQCy/b3AvsKBET2HZ5FFmYVHdEKRCvwL12Bzc/G/R8b09FPz2nHnYrasKquVWsYttEH5QeMnUzd1aI+s0Ecg26HWqHJYM0IEw6DblPPdsKw3Id+eLlVqk0t1V/OSOovZ5fUN5DUHo8yQgODPvaHoNmvBCCIWaK4li0UDuRi/FzqFMAYU5JGRy9XAOuyvqQuvqSi9WtRY9NPO9g2W9amqWpbZleGva2FMtNdyLOembnpYUdIhx5udqdYYkUKkF6eoOi1t+IVSOBkMDOV0bI9aHEgal1yfhMnA/J2GuVN+bkozbk/QlB6k6G8zSRiZh8MwcWj7zJimMP0v4Wdr3FyAyzgZ8YnNDGd15FHLEN9klJ/X0kTo+PKFgr0yXx/bjXzgIGwL5rtiDnjKs9kdfjTUvr9z+pqtBKAJ+yvwkI6Qc/tb9n5lWUM1yEtT46k9KSnzHNYshVfJ9Fb680KRABIb9Z1m33VGk31Ex8jjZKF0KbgtWJmSx5BCkCCTdgGcg1st978nppOeFVSxTSsICx+YmQKzHYg/g6Dkk0+nsDzvUoIbwffax/54Tc/G9M3vlRBFcIwNU02AcEKLQbkLoz+AFm5gR7mEHFf8OMfWPJQIJ1kDfurmHbeua6v/CAIWek5s6iw2XzU4Pf08jFf/9AXmZ8SFglWjIfB1w5ZELDFMlVm6Ba+PUkmxRRfZNJ6WEr4lRuzPXRFmuVo16qhaiIDHa0erKaoL2qHlWld8MdbUf4sDc99s45U1GwK8MxNJQsEOmZ1y43juvmGmg4/cilAYluF4gxFDgUJ79dNkJ0wFse2yn74/MwtGVvTqI6HzSDdCC9X1+LFHe21Twawr6w/nYndwcKGpqY2MtBOKZtPqYbFQAuJeydptLr7LsD83s//XcqueuqBfnWwdwlMaQCzJcE9YyHnDt5eHgBNOg87xXAirBMKrPPLXjujUz+f1oEH1wmbw4rPMh24j6Pjoa+AX+MKYkjpM5iMAUIkUVJYhkvDvK4syBRbm4mprL70Geldr9+oyy4lZ4n7p03D6/v9IVgxn6ODoiSRSyuZRplkhT6AS5q9PUkjbcBYrIUSqE6wIDDM8S9P6NPfwF/6xWM05WsZjlj2QPb/gB+b92f7PQJB5nN2ou/d0isAB5uGtiIHmwB940dyLr5CbspiI3mOsS8+3Lv1P/t5mzTMPozwfpRjzRuv1/oLLtDCfFYL9t1Ha3kmQjUI2eNGXXF42FrwcWiNZflYFiRkdpPREa1AtAI9X4H75nuYhdZM7RbUyxU95lCCyV+Y0/BwQzdfv14b11c1wKAui3eKA7vfrFHomnj2WzYE9TVykNBmuJvH/pCPuNeP5bCN/lIaxSf/j7/ZQO1c0ZKdBsl5JIsoMcnzn1qjbopQ20PMTqsUWi05rSLZIg/5R0ff+CBWwJQ3uJiigG/od78AdKI+95ukENJf1ZuocyGsuKGqyJ5EWGkxjPXpL/bZr6xjnsrGb5kgEQDyIFY6+pJtcgVq5voAGRO7+L0ek9DatT5W2ig9IFYaqByz3CTLwLCSaDMIYmQwWnmbYQQdI4ihyGfftXxC+764Z7bQDnt0W1Or+vS0F8SYOUyTtWh1FuRHnE6EFbjnGXt3dovndmOUHqqP+URDwyvL+tX/8IP5GZblE5AtKvbYLXnEYMpUK0ldeXFLL3hRGjeNLfluop/9SFuBCAB5pJ2xLfx+X/3Sui65HN9AhpHM9LtD/C144MzOwLqoBqHkT3lqoNO/BoO+NMWmPQIxiQyN1OwVcAsLoLg9YAI+kzuBBJFhcWqpfv3zQJ94/4imZhbhX8pAHCFJuYqihIdOiqLfPOs7sNBtmD7b4SZB6YOc8tmKPvudhg4/kBCsCYpGBrihpUsY1BAdvVoBTKbCzJquRVk3uNhC/XyGLNj8o+gZo3mzcC3yYwAyEgzM4bjxtfaQ56vnmL/EqUxq9RH8lJH7twDJCHU88IAkAMMS/fXCaW2cgCXnYBTH9ZVCbdEi+yNolgBCdtBVV6d08+UdPepx+KgvwGMXpZBDVow1c3nqilZ7Anbs/MwtGwSpBea5TnZGDIVLhxBbBQkN9cf1hKOS2mGnhK6/uKTxccAXTITqTb7OLOVdAmyR3yKHCtfunuNfPFKzzA4AzsCHUciY29eE2rVRmijUZ9W8+tyNesqxnj76+bxOfCNMl+JqZL4+gMhSPk/ahAPRMY8VMIDBhekT9+pcmzSyFMwt6OW42ALudfTjH8X1/rdO6Dvfw/qtuiAMDje9jgG7fmDg8vwmEE4eS6sGVlf2UuZRS86BBd37dQtpKWgIkO55L2rqE/8Z6FUn1zU8SB4MSqdcfJA91sBPu5f/8Zrd3HBHGR7zuDCib90qVsD4JwmmjEkA4uDU/1Jw1+1Y0wBes+8nNqlTt+Qb7ZiNA8qOeAGQGhAzv3ZU7T9cpWCqpIH9d1C9v6/b6APWpFBcmsc8GZyhs2jMAtYigsiWPH3Rz94OV+DeA+mMS0aaGfe2sJPKkyN3WKBnvmhAhUxHN16xXuvHyX6AJOMyTAuz1CAOtZswlrGi7KSpqhvzK8B8U59mAVHtf0bEaOZ15XWTuujCtSqVl2i/R0GLCBX8DhZcRsyYZmhoSlGIMg/OxXY7PMMP30e2bL8WjdTw8rYuOGta69cUwgy9dovmCjAKqTlgCNUiVo1mmeOafTTK+J13rOs5z8vTF9lwN8oAefjOSPRKj6gVwG7azdLTtCD1pca1/2MH9YefT2l8IhMq2+z+iIWB4/apzJrQrEPJXTQVPKCiTwacsXCT+FLZv7XJMDTL31jMMp/69LfrSiFZ8AlPAgyGTNhx1zKrMFV/nj2SpmoOk9EYahIjhZZgBu+xX4d5mKNL/+JihWh9IG8KF5gtecTzzEuYu6SY8535E+mkN3cJr9ERrcCDWYEIAHkwqxR9TbgCv/jtGr3vfTll+13VzH7Qji2sALEBW4ch3colnr7585iWDMB8NMkgIdQeChVSoWc9e21YiAZwOLCJpwheyBUIif5rVu94zTRyb8J4zavarTHcYyCMw72D/YtHU96C1RjDi9EeKvc9/qGBIDTbpbF//ycTesnxbTVKSYazsKbo8p0USIgze0hVdOnNbwWazVoIeJDzCDsCP03YaWZlZmNa/hMGWR+FQpHBC0oB2BY+w13z0gzBD56kodR0tgPZqZfKo0Ko443J63PBuBT9O+8c0677TOrqK7DewmUtINfDQh4DrlUqG2oWFB4w2W+6dVqXny/tfoCjFcscTZeqSGBrDPuxNIHF4YZKlId+NGN3KO2iRKFICJVOhE/TrmLdRjoDype99/d0yBM8rb19XHfdkVXGsh5YH7pOxbIMk2tmIXdvhcZDfy8P6TstvJ4BWRjgacWf2XipoEXDHe22m/SxTw3olA9hi7DHlEoz00o7y/kMRT5fg2Kwa+cVHQ99BXwf6zYrKAGJpyob0MtZpka/rr86po++d41O+0BB6zeQE+LUGFAkQ+YnMaXsv+u5bExO948ZMv/0O/F4naaptAAFM+y1nP82OUzLllR1xJEpfe4bHZ1EyPnKHVBg1SZNL6IMChS/YUAf8nGGMnbc2/Zq8/78T7+X6BuiFdjKVsDKL2Brad3tcj75bUBhAAY2SmuSrQ7a0vXZNJlWgykL9oCKQGZTwmxxGGrWb7tDqRthl++2q9xcXFWzfWC/btLAt6mvjLbADQ0/ZMs22FvZ6Y7eTrQC/9IVqMH5StJDWf0VNBKh2mOomNJhR6b1/Jdi8wrYUZrZoNENqLnasIJRXhQHLVTXU23C5B/zs8By+wn2rTSo56iFGZ4ns2TaEX4+sraos8/q6PLzRrV8lz6tpBaECxwSZeLkCvn+KCS1EvVf1F/18oIxmysfolRfsRYSvM74BUB22oLqyyiH+kMgBJEwtTuaRLMhppYPUKIvGGrrRS+jv2Z4GwEgvTxD0WtvzSvgWI/kY7eOB3Y2PSgvPaP9Hj2oM35kxK8M4KJlLnaZLEbgDLlcAB8GJ1pP4wH0hrMK+h7T+/p+OZx32L/FsYZuMfi45uKmDjw0pZU7Q76tkS1CeLjNu2oN7IHZ12c7HPZ0K8U8ckmMDXrIE1L662VJ3XpTi/kaaq8tPP8LiXiekZhRz4zdqdHVnp7xrKhm3Jqv+a3pvUUAyNZ0Nrbi9zJdbujoQ6eRsOZQQrABx5jqMpiaC0Hu9UdyYIRnYHp/5HOOjjp6So3KjHKpIQZwDD5hBDk2zJ3tgGoYc9sAHA0skRZoqpTVqe9erwvOH0T1wQMExr5AygMYlSLcOkFB3Q5MdtjGhiVHgfd/B2zdh5UN0JnXNW7XiSf1692nIUOcqQN+oDThwQOOQoGO1NGkJdHRsxVwLbuAB7eFhgUAAMZSc/DciDEkiqG2qFeNDWHFBH/PKMlYFQGMJjt33fyPOQAQvqQ2hWd5zgoFwh9bFYp9AzumtddebR14xLCuuqChdWvRlaRpAGB6gH7RDNypZo2QWuSld60PdO2FSe24J0DIHgzusZ9K8kBv1Rj2E242nyPg/nCdARoN7lls2zrGtqLmcVCBVKfTqtVmtHDptI5/RVYrdmrpr1e2NTZqDL4ZlBYMkE0Rs4mh1VXRdH/9qw4DGJNmqQBQ2SB4M8XnOfyIlt51Wp8+8UVX++0/RVHHutdgpWBD1oZ52KYhS6aRAiesAZ+9wPtXfY5H6s9pd8phNs50c4TivF/1+mJ97lMTOuUNd+uaS3cRdv2Ae2kAEPbbOBk25ITgCg3TqBiq7zpG557HEYvDbkqgTvIZqNQbaLOm9YQj23rnhwb0gY9mtOMOd7PHNhmuorCKG9gCE56v6bKg8P/eLB3fZHf1r7x25/Gxo2+NVuBBrYCpGF1sEPTL38v56ZkA61WGTN1nWMrA+y2sAslw+5cBP8zmKgkxoEo91oQ9mGlW1Lzuenl/WycHD3lnn+VqmH0K+7wRVwy8cWn4QzA+OqIViFZgi6yAh8WU2RRZlofVw0bKadfNsK5JHsekjn5qXgc+phAqPsbXEU5OjzQz01GtQrhvkQEebeL8Dqxq82SOoSpogMY0sIxxE8aOJmOCfWLtqo5++L1Rrborpb0PxAJlgB7Qp1+DGOfEsVxy++b346Pvnn0FIAIa6OR6NS1emdWVFzi69fa7IMJA8uLvg3Afb0K5YihL9dY0Jhpq+Cy9+dP+DatqMhMjACS6yLbbFWD2VC6lVOzLYOVUVp4s2xU7Sn3DgS78fQv1LKp3gmY7AIiO2YPC2kTjEM4lbK5h/JAWIKPlLnWzQczm2mYd7dDlwqfw8v2crryooiOelNDyRV1AOMbX2OzKyLyzHQZWhi7SzAuAwbH79rULSpDzf+todNLmf1u4vzbZiwPogxImQ89/9WVtPe24rBYv2W6vqOiD/xMrEAEg/8Ribc9f+uLnVnTDjcMMbmEBsckaw9D8Vq2Y2ZLHICqKf39Fn97xoabG1o5hgZJisAxLmFA8vLEovmZ/d9aYNztreIggzWWI9u0vd/RfX5hRpq+okil4CXELgzgJ0zNZIURoJNeE7wY05lhb2aDh3ke3mOuCH/brSUes06f/q8jg1lM2VWXojENFf0J1f4KXwIcx0uv19PLBPIeHvQ3yvZCNZPJsk5L6Pp0Z6gLXVDywkrwEBQWgiKlD7h18fv/h9ve8ZR9QRbwGMR5hULOPF66DYiidSmtqklDmlTN68tOHdectLqwJGOr5GYb1XATBAn5+jaG+T9OW0zrCJc8/424tWuIw1F+oCtZZ2UKZa2l+bIYO9gS+ITxmBcRl3OS/6y0UJlivJWHUpamgLKi92aho/wObOvo4Pgc2WBvuaNO8rmeQPRxez5t/Pdwn676+0/f972LfBpgwLaytHD3t6UmddnpW7/pYXI/aewLQchxLhJj68kMMyWm4GH2n03xWr6Sp6QplYj/n8uF+x9vX6zWbWEnY/ocVxtnkxbzz5An96L/zKtcXqmmWWICIgUMQC38WhTZpxoBsALvcbxZKH1KV5nHksgAfbMQxQOfHHtzSewG+3vfxog58VJmG4Q6wxJ2VzZgPLSBYezIM/HMBPmpYZLVQW3n3UgDeF7wLn2H/QjBvHssQfWu0Ave7AtxqXOdjcj/yVXVuvsHif0PSBxC7GT4rvoUtSnEKVYbgzTZMwwbPFcsQEm+6Wa8qx6Nz9K5b5W6YUIqBZWZ4SE4REDPgvrUMkMj+KrrqoxXYoitQr2A9mp6kNl6HRStWdUGetoqhNsM3v06OHHXz4mXTevKzUnr0wTmtXzemtXeRvWjKy/g46ud5KjBQ8rbIIWtjFWPMZ4cBYMBAsIGKrM3wvQM5Ipku6rLLp/SbH0yiwh7Sow4x+5e4SpND1AZbdPm2+R/eqXfPSwdWVTxdwbo3o3P/SH/j9LPHo0yEOR5ApjIFSIf8AUa5gCPY/ZLrctiRVe26i2VpRhZY2/yFEn3A+12BEsTaDJalDvZ+SQh7bLHMIxr04hnNjJV1w61FZhUGcIQDhtDB4h5SJkQXZzpUe1himlllJZFbuey9PoCIS88fGBhiddZoSWN3xvWkp1moOv+G+4OHqn6u9qfFHK3O/ptEyds0smgwoSXLyLDNpnXtpas0Ux3Yomc2AUHUbwIKxclSiQ1BfPN0xs/aevXJGHpHvf8WPTePhB8eASCPhLO0hd/jd/5fTV/4dE51Q1stSLreRq7XDbe0bIMteeyxLKNv/dpVLkHIE8xCpzVEob5RNR+1SrI4pwDbvBVb+BxmCYT+FRvnx04pqdZeopkG0kQ2V1NrBBbEzLzcAt+Djg2TGa4iBbegKRMf3nvKZ8XcZvDDHi6/+kMubBIG+iZwhMkTGNfmgTTO4LCP30Hg51IYbMnF3QZ+dqkySWGBxRnghElFXU6OKUDaQTfTwHVgogZlFBuAWhQLZnnVDUe2S33uEHI73x0YTg4qobiLj2ccUMzHBojBfCpRgJ1eV25oFCVIP0HjGRgKRokbIAMkgxQV6yy+t4YsNZtOaWY6pz//ZpQhfgnPzhgD3ioPdIbK8zhca1ophJpN7l2C0lzC0FtqoOJq89oMo1A+xQA1PRfVSjmrweG0nvLMlB5zREbFzLAuu6oLftz7CEkXc1VOD/I9z/U6K1bM6PhXFfXhz6d0wskt7bILoJBJfAlsz8Vprjt4m9o5s0k7aq7AsQGbF6ptrCiCI/Mg30n0Zfe3Ah3vVt1687A+8S7pg+8Y1y135ZXMcT252F75TQAm9sYmLCCu+QSKuZQFn7Yoult4gsPQvA8+/E8vstnH7bO3dPK74vrAf+R1+OEwofwp1ad9FdPLuZ7jofetXUeuW2A3puHmvdBlEy5oEdEUx3aP8kX3zvww8KMNammAZ3REK/BIXQEDQEq1DQre9Vn28vEQvLdnXY1ihSxaZbYwALIB9nYGW8l4tclTB1aiEQ0A5Dt4J/jsFX27LVDryhvV+fOdchcslXfAPthKpwg2JtjT2I7/OrHhI/USiN53tAIPywpstonc/GKhjUqSvkWDlMbkKTrUomTDdYTKGSaYWawEuAC0GYI3GXKv3K2h415S1L4HFzS6LkFYuVGH5/d8TfAzfGxgDE8xVa+PRZ6xkeMuyIZZ1sZHIbCRy+j1qTxV0Pm/b+qK82IqDsS05wET9FcRAvKwXBwP8CIOylzLDKyQDRDPtFGxJ3XhHwe0fmMCEB5rGujjPteGYyx2CIQ+G3oiGaPX8HXQISM6+DHU7xEA0stTFL32VrwCFe4LF8CjjV2fFyc/qX0rtRHKjVpBT3xWS9/5b1wNcG5oQAI0dwqbNxnpNsA6rpsHspp9MRkCI01sf9sQKsN8U7O7tllHHzWU5ey0PE2uLfHadR35FCyKeQ2fHnougmDDGWffZz5AX2XPgqkJVCrZYe3xaEerbvV0xdVbtr9OAPpg7kH/yT5v+XFkTk3NlHXjlXG94N/n556xFV820Vt7mFbAociZJ0fzYXon0ctshSvQ0ZU3OHr+i27UnTdksBhZEcrtLDvBshUSWBY0Leysh4fnkdbQopDNDalVYfiVhGFMc5zLEo4XZHXxlRs1ONiv/gEyC9jvfAZbMQbbXWEF761qU282acKUqzDaPXencBBWg1GUTvMwqa9H4lfVFbfsrJe/cEY3X4PML59SvVQP/eQZbc/66Vw88R2KvFjSQqH4UfblAEOOv0Hf+e2QXvDUboj1vdnHcw19e7ic0Uv/i1egDGBWHi9r0ZCr8dGEPvHBlr73vbxGbV4PaKcprLeMpe5NK5dcpNIE1mpkzbzlAy29HZuforMaHI5rqAHTAgZth6/zkZeXYD0QXaPiPAf8c23/t93q6E9nTeoXP5rUFZfm+LnDXOuw67nOW+2y4jBXHJphGyRvVoaZ72gASBEGr9j7s2aZz5g0+zHuyw5sFhs+m61civDMoGXKATymw4jtklbuOqMnYK1w+OOLeu5zZt9fontp9gu6VZoKffQ7DAuMGW7rb+BXk6FCoYBajhiiJMAFeAGAUUBkANcr+U4+BXY27+t9p+b0e0C5G6/dwIlbwDgD1RqsPttfq1WUH9hdzX7MkGlj4GOFoSYZAE5fGKpqYKS9l5qBFCivOoYLUui77N1BhyELrKd0YlhfOP1cPeHog7VyF+wGzY6L99iBId7mAkxhQRhilNERrcC2ugLVltpkS9VD2DrQIPZ+ov5Zm2hpAaB14PI8eO9XFJz+33KbGxQjbDw+YzeTo1oxq+z05rC2rXOBSuwBhTx15DQKrhxkkfe8Vo23vkrl9AoVJrDaKVpmF8+bZhMlYF1p86zmmVODxNCh8Y/Gm1vneY3e1fayAgzvAogQFAQ+o4QmOXdG7Bnd2NLll16nk153oGYqkIza2PRxt7ba3LEmo4eIQ0OH8itLWUtgOuCo2V1aPRoAmDpkI8YhoLXqc/WXqLeZ4rVCMoPF6wH8+mNasCitQx47oC9+dS2ZJQCrZkdMLoUPESibtABgaw8rqjC9pzoNYRprGc0KOYU9U4L3UquXUHIv2l5O5EP7nNZiV9ZD8htWdWadMkMNXXb1Eh3//Lt1x+0Lec0yMZyDStLDlLBJy9haJ2e4Hqa1x94rdfFV09ibWkAzWXPWN5iVT86HFEawPX3OXAPah/amo++KVmDrWoH7A5/tHd6wcUpP2o1s0BoZh/Q9worQVPGNCnM46sF6uGs98JFHrVdqj6t/cb8mN/D97mr98Bc76LinA2wAmKTiC9l5K2GOjylG4ljZ+ezhLey5U7gpdELy6D/OwHzIK90g9kCHH+AxI7yE+cVhZIbS8s9YXiNKlCaWxLzy1DwB8LnOkotCJZmIM4+kZ2Wu4CYA5DsbyTYt6DUnLdQbT5zrFaJ/355XIFKAbM9nf87P7ug1b5rRZeevZmcbDAtYsw6yQtNkeSk83m3O2csjsOI6ZYM5/AYpltWaUn9/VuWZjfrwZwd0+GNc5fMUS9YXU4z54dDVpmvGCaeYridRhIziUYq3NJu9ccWbbcLxKMDbIBb19iiF7q465Y1/1cUXseF7QxRhhPixqQadKkX97B72MXzvkykshKjnO4BCCxeCxM94esepLR33nAH1pUxN0H2A/KvzE3p5XqLXfnArYJHjxWygmSmfEOecjjiGQsYZ00UXrFFQHtbwgrQqjXUhg76JV3p+0OzWJnTR+TdrZPWgjn4K9j7tHPdAi+t4hMHzAi5toLkkWRf4pSdRb/TyKA5NaL+DUzr2+Qv0hOMy2mmPOvd/RXXybJplPEnx+TVlVBMaRov7yW8DhpgawCy2UJgYgw9TMbpPmlmazxZFl98EoLRQS/NpBvwY6vd14GEtvfhVrt76oZRe966Mnvq8JhkqDO81uwImAkBmP/su58Bs2mwH5QyFyqcM6pg0QPLU5LgKAwBpFqDHFlVrwRBCNWN2cBddkNHbXpLUn664W7ffzPXZImkpsyBUV5ga2wCQwGwN5tgfvYQNMHhOoBIJ83WwTWwFJUpjG+fiLW6TCMKRBSCTSfN6BK1mUde95NUZfeOXjnZdPKxddsuFA4u2j3UblltmaWevaYOPSEDXy7s/eu0tvQKhsg22noGXoa8zpY0p91KED09xDxfX3qpVX/2ecrfeSYZZDIC6Irvl4rD2msa2NfvDrfhoZrEDraLAxavGXKbX3HCHMrD4ivvursmBNExIFIym4MLaoAmQG0Ph4vKM8UBPywwp04aiRke0AtEKbJEVaFMMWN1nVrEBPaFl+Fjdl8uRyZbt0+s+4jEYb+rGy1A019MQIOJ8DUMy7ulsIataeR3B5kXIdAAhdfovpPZx+koL522G4MfsBDTr50yNYsQ32yqNENFCzV2entZ0KaEff87XguUJ7bov+yB1awJfFI+9tNO2fDhjS1PD8iOMsGN1bCYFEQcbzzoWmhmstaL6YvbLqoTNVY6wc2HF4ziA9I1+5fsLKg4N64+/HVE+twLiC+p4nlVpiIgteuu6PxNapzYbWWxtIbrQ1mezRnSk9kwOoCiCCIWaxHJcXMuxio5oBbbxFbhvH7v5v9v0XbsfNKJzf5UHEITxyAbXhLybyvqoRti/5gAYOszDYvTg1ZkpWqYmcwNH11x+pZ725D21cEFSleooszAy18hMbBuwYao/yDW+wz5MpmJYf26aXd3fKVi0U1zn/BJ7beZlfCcODNgfwqZz+X7r/Wvc7708OjDnHBwfumHs3VzXoDWN5dek7iZ39SUvgrjNZ46OaAXubwUiACS6Lh5wBb77/6b1+S9MgAhnlcsv63oRUqCmM2yWDDw7FChWd/b0cPARtQyCeJmfR7gxtkK18ga94PicTiELYAjPdwM/7AhrYCSFYV5B2Bc7ahgqksQnEauumP1y2aAphO2vO4TlptMrdfppvv776+aaTXi6+drDQLJqOE6WQ9s3GfcDHx0Q5wAUOqhRCMKonhrz9exnN/SBT8e0qIjF0iYTrnuDID1dr+jFt6oVaBOMHtAU5tMEBbpWgEzp4COz2mnHhbr+shmt3YB9G9dJi//1DQ4R6E3QY2VUA/0H6vK/BLrr1hk9mq+PZ8fItjE1kTUGZo8FczaDTVuPObBTMwy8KaKSmbJ2WFbVoYfFdOxzknruizN60QkJLRmO6dEHudp157YWDtcBe8owAGe46iv8QqUFRyWbKmtouKyVO9a1736+jjjC01HHpHT0Ma7e+alpvfbtKb3iDQk9/vFI6FfA8oV54jRolmo52HizD7giAGT2y90s1gLAYAu7Mya1DwBiRbHrJpT2UFUgvRb7XA3bKi+V1dh0Uqd/VPrI25E43x3T+tFVITjnegs5rwWKb5vHwtYMbccALHgGzHYE/mTI6Ox0TDVCMZohSwlbN3iagM3Ivv2sBobMh7CBp3hHxz45pc98XXrtmxwNE5A5SEAyTlo0zlVs6mb4HGQy8d4Z8W4K/NuqbvfozUQr8LCuQAOPK89Y0SCALraKVZR0AcVNugSoTsJ4/pc/0upv/UDDDVSy/HeVGzRj/R4NoYGLcVR2W/NRT9vnYj8yixT2pfjEpNrX3s1755nzmOU83hbB6KPZN+pKGKiL1YoxIdky6nFfPFW35o8XvbdoBbbpFbAgclNk2nPZFMBNqLhmx2Iq+1we0BLVxdOe6ujpLwD4oEe66Woq3SCJ8jfRHcpha2WWmS1AzbjZwkImixG63myjLoXJSxzwrOtnan9THxvwYkCpkfJ8+sQOzWCt5qhaWqDf/Kyi226d0h77Z7Rg0CxlGPAZ0MLQz6M2cbEMNEDEYZ9xjbBjdZLZ0PC5IgXCHPUlQ1Uzcq5WS0qh4LNZQbYQ0257Sqvv8HXZFQ1AkJTK2Pw22lj1pFDvdqhBOwYyJTWYreuop0Ny6pRCu9oYmYdV2O3JNARFO0dhAnN0RCuw/a2A9bYefdbe+9Q0MVPTxX8yvSsKNcDlcmkydEMJsKCb7UhgVexj4e6ELgBTVFFYYa3LaWx9U49/ch4XgPX0gKjycWfoONardd0cfGor6CXdTLlNFnX3/Tn297vtASmnVdDZf1yDYiQNaG3fwVyCjJE6AermPNDbw4BsIyvb/g/IiptB2/Z/vJNHR+kxqxk98cmWM9TbdxG9+iNzBSILrEfmeev5u56k/lw5eLua3spwA4wja5uZIcyM3/P4Ok9N2vDVhpO93eASyRpDN5PutcOCOiintGjZbfrpOQu1804t5fGmDcGMENCwUFtjBG3e7RgSYKeScAgvp/gKyAVJIr9t8dCo1eMh6+RP5w7rpc+8XdOVnWWRAjMVABdLjWL5uSl5AAD/9ElEQVQTt820Vpsj48SDzcSQ1oWdnGwNaIfFIpNkjQ5+NKz4BkzNhCln7jmigW3PL92t6geYD26DwW0GWb2x2ztNALsCyiOUD3/4VVtveusUwZGwzmBHBXEe2BQrfBET36aG+wZUmappv8fepW/9aE/ttHSCQDKGX1zPCYbHjmvoI+yrHh6+1jNLM59No8lZY4v/Miy+zbkKfsjGJ/eB+6/BcLzJ7UOfGw7KzZuTuqTr30wfk+FWstgR+k6aTnvVDgO7CfJ7CNrmVZqoywI+d4JmOmTpGaODvJToeOgrUNI6yth+QDOGCrUmgXt48LNH+uypATZqXn4KO8CM2mSnnH+W9JkPSVdcBWOPWnu6goN2joEFyh0LFrdBhwUZGynPjRtjD/BkrgEFCrl0si+UKLdMLsjAJA4jxyy37Dooj43yBInpoIMbeuUb4/q3Zy8QODIWhOynqTF+kO2f3C+wOh3YPXkCz41pZM8ED5VRZIH10K+N6Du3/hWooYwiWQqlKqotNtKyWc9xHw3iod5AAZF5yTO18TfnYkwHyMl9U2M7TjP4a5mFnN0rVWwWt+KjCnMwS73VNEY2+0EikceCr6TJHVZo2WueL+etpwL6kHOC1WqaxjafAhhn/2nwjEyFGWoRALIVn97orW3jK2D1XZviz1SjpryvNyD8AD4YIGJWKSmATANlkxkzuUrqj2cn9a3Px3X+2dijUBfHsqbKN8tNFP6oLizfw/pKz4MEk1ivZmWHWVcwzh7oeQzTaxavzX4IoGLqVCLIwt+tDh3sk8YmprR0sKp3nzqs418BcEx945D/18F6rwOg7OUKYdhdk0F9HTJGOmv++FiGUj1FxwOvAMaFIWHQx566kLe+eZI6nv4gVtRNN3X0kuPv0m03mkXZcmpMex1mCAZSoQh3qd92HZrSzy/s09LlY6gV6X3CfKgUWZnYpaEU9mJzWaxGZydagW1nBe5rheU4JU1P0y8BKj7lwBFdf82K8M8zFXM5YQaHQmS2w8VtIpMfVqlEDwex0KPvTrTSgB536l2nLdH7P1Cm5x5kry6F/VaA40LLJ/MJVV2FrMUCFsf3l9Fj79N++a1JarGMXvrskn55pu3bQzgZT3UVdi2bZbCv9vCIxers0/S2uErYBDADocZ6QnsOCfIQUfK8r2U66qgevonopR+xKxApQB6xp663b/yEl9Z15V/xYLawb5OtNvCSpkh1XQpCbE/CWRbDT/Dhnr4R1yTTNL7m0RKjMEq4JX3884v1uMevk18aYghmTB2zYumykjeDH90N2px3Sop1+mEYWnNdCYvzSpWA5Niw1q7P6sSXrNfoyELVbLhH1ZwCKW/jV5uAqSLYyWY5MXsFTtgujCeXJj7He/3i/5Me9wQz0ad4bvJzMZ+dLeStp4sXvfgWX4EAz84UtkJmFRS365DGsF2xDAPUEAeUADeGdcNVJa1ZG2dQTIA6/uadhl3vLqACDSXhZaNrFuiPf7xB+x8+rBXLzHIKaxOYao3qWlhs/wiwPdwfuFpOw8Iq0MjmaEY8wscJj67h+9yAYswkqsKAzdgWcDDwVkbKjr1SIeeoj6azH2VLX9FHzdJRH81RFiu7FNZzHT57o1JSvVLWgDXArFEDKX27Tq6QWWd5RdQAcU2Pt5XORQ3o/M7pdGg1Va908z8SCfI/UGW02ONS2M7U+Lep6YROB/h495uqun39BnlY6ZRR3yQyMc4zLCP8YX2YQWa5ZkfIFjJLLewJxffPdsQZjLT5/jYDTBtUpAGd2wAnbcs2qCe0rFDTez42oI9/OadDDsTDlcFmjGssAwDmdgC/ko1Q1pzAAieFH62p+kwB1WKvtmePvZfoiFZgW10Bl3qlgZIjqLcBDqm3ACNjkEHSWGt2fnGeGl/9nAZ4HsSpgbhVw8bVwcPZRlE2YOIG3qqXJgZQY8oPL0kNBaMxzJaDdt0H0Fq98HIlCssV36FftYE+ctVQfFggKL7WbYfnDXtSiMZGR7QC0QpskRWw53AL0oo9l405bL8MeHC4P7lhUXdBVICo4zPcbvNrt91iOu7FCe20i6ep1WndvRr7KrJ9KDIAbKmR6efaABAW9OtAfgmMeDPLYT/HLLC69QhkDYCPNpN2s+m0703hYjU1CQhstq2Voi44I62b/yoNLZUW7kDeI+rkFiqV0D6FzInNiSOWP2JEkV4T/LbISXsYf2gNllMsXlIG9U4LAKsTm+T5BJBE/b54SV277LlQf/jNbfQMS0T0Cn+/HmAL0iL7eJzw56lJq+kCHX0sNr/xOr0ABLEU55Ka0f4cEVwexpMVvdRWvwL/xwqLes+BvJZOxnTYk/I646cQeBtpQGWzOaHgm2N/7AAAmGLfbN0FuTLOrKqCJV0SYtnll6/R7ntmtetezNUsi5N72SXIw29bXqS5p4zS3d0/APJ3RxNU+0mcKA59/LB++W1TdZkyH9tl5hfYXbAZ99ailHFK+Mwxcp7NAMP9H+WJKVk6EJ0bkCovvSClE07C6Hl2scxWf21Eb/DhX4EIAHn41/QR/4rf+Lqvz33KUzqfRgFhYUewcfD39Ag9j8EUtnrVWLnpjNvzDBCfQtj86g0IaRC6/IoTY3rre7HlKQcqumzOXjfzwyRum4dhFrAchiwzPOgwBEjgh92ooQShqG0gu01lBzVZcvTB967VH87KqK+fcOfaOIoPPA+p2wMkujZ0I2VzTgDEYcDXIcwvaLp68ztcvexkZNsMsJOxhaEk28GzOjq24xUIrydABJdBcazK/TQVenkmUsjCS+PaceeijnlGRnfefpNuuh7RKQzYFsCC+Wj6DI2NDWf5N2MjA/r9T8a1w65FJLGWp4H0nHvRhf3QyyPB1DzM+GjCzMLOyuzmPIoxG1jFYe8mEzCUMZ2PAWzAO6YIARnFl7PDcJxWlvuyxu8MtVHCOPiC2te4sRYgB+xA6iOclmlyuiy+JOCjsTkwfOfvAISQ1M6R8dbLj75NvHYTYCkgkC4LMzLJXlXvbAAIYeAIU6dCsN5Pfjeld57U0E9/DvjAPmuKnibDCA8P5mYZZZINIvg7y31iNwuldgYuOwwe7Ro1MGK2IyBvKTB7g2QLoBj2Nsyltr9Ru+4yqWc+O67/9+MBHXIoV4FdV2Z7w/AzBNkBkCGMsv9yHVHou2HWDWAMAGG7bSoU2N9cM+Y9Hh3RCmyrK2AzOGIpwxrG7rna1ISKOa75iQ2aeu8XlbrxKp4tDIsIBG8xCGxVjGdtQGca1QjsOGOBbMWHQao4ezH04v7meWf5UA5slZhtOOWK2pfepvguw4o9ekdsGQjk5BtcU37YnmCl39/Vvlvxh4zeWrQC2+gKuNRuoR1muM90yV6W2xCS0ezRbL1XGWsklB2JdCX8+zh/3nln6SnPM9ZxA5XHuNatxZaqmTVHLDavaQgXZklsZLvZARDzgLefbcQ3U4h2aOA2s6jtLbXYA70cNi0MxjzqVReQ48q/lXXJn8mhgOS2YllHxcHFYR1drWPbagG+SbN+STFoBJTlv6PjgVegWbMhLM4KrFOMc+2TCehhfyOvTM+NRc6unMLWsK64fEJTMwSe4x7hN5lEohrqBAY8pbXqZkd77Gdfy/DU7HqwbY2T2WnrD88rOqIV2K5W4N6WU0Ed+ybXcjdTGhisaMGSPp31m6bKKBxi9EodI4HMciRR27ewOfa8PvbAZkhkU2cCFVaO8qpft98+qsc8rqhhrKx9MpriMfa+GH07NVaHYguI+B8ybO/9o8L3CdBhFt+FAXLb+hP642+MXMd8A6eBtin65ti/53tiu7NJ6w/tZ/GeQycYy4k0MB6VGXXx2AiG3DOBnnps1CvOd723te+PAJBt7YzO8/OQHafjjp5k/kTgeYIhq3m8sxHGYd2lYHkYkmxhSTHyDORSqLZnl+DN8+2EBgfW+KfSNR14cEkf/fyAivgWppsL2PSw0bGCmSmBzcFsGGbFr4EfdngUu+Z/GGYgoYVuVsvysLUqYU31/f+RPv2J9XggLtN0dZzhYI4hYVxl+5qkD5vFJNTpOTNOGD2wLuv0lKOK+viXbFi8mp48w8/OAn6jmAnfYHRsrysQi83AeiL4vIn/JrZVyWQ/0u4AFn4ZRvtCNQmILC64WYceNayN62r667Ulru8+i0SgAazRTHRXLl+A9VEqEIbW0vBiV49+DAkb01is9fb2Q2VSCUELK4oMjGzSmLYYkLdARQIbpPtD3Hf4NqOW6iCFpe0NA3jCgbkFVvPL5b/N2zcGEOTY14S/+B5+yUKxAVdasP4N+LDv9VEBmP8vnGZex8Z50fFQVyAoG7MyF+6PpdpGAA7AJncHXXmpp//6/LTe9daWRitjnANSOdr9FLEojACtGiX2dwA2syMLs8aNcMS5NItBn/Nvh6kyNm21D/z2PADsIgUxAJkPCJ1PTuqwQ9t641sH9K4P2F5+F7Y2fDv7drOGwgi2k09R2+wwoCBQr4VNlwWeGwhjQXd2rcQozpMAcF1f16iofajXRvR9j4AVIGDYp4lMkf3RrLFPulWsoLCe++nvVP3a/6rAvVhhutcmC63J/izuj6yBhdwbFe6j5NaNfwiMlRoOtSOfLQYD0cKPKyhC6lihZLFBaU9vUGuCARv+8t6OS1Q1ixtA1xQbGiNTasDo/n8EXMXRW9xmV4BBHPeg5X5YRiQSgO7AzJBK02hS8ykFs99U0H4RQRoWqtgGp1HjpxO+nvjEovbas08JGLwbVo1qrFSi3sij/LWcMFMLbyqAZ1m/kHRj1i40etanGhhiIKkNwUxCEJCDxLZCfQN5j7o6XSyrhFfr73/iUlPXeJd44Q8xzIPI0wpG+XpTIpAPYoVPtL3MeuUmOc0+KkMH0MOGtKZ0DzaRZaoVwBD64QMOXqQRsp1uvGUG5vkOXAOWHwoLnbrOT7VVLye14e5pHfTYjPoHIMgAgrvmkUr+p2XVRUe0AtvjCtg+aiWdqdscd1IViqW9DkhgRd/SzTeMcw9BlpxDYYFXBITfJHvfaLgfmjqD2w4FbZPM2qTuut2ydnzttHNKCwbYA1HgWq6TKa8cnFdCcs19MkD+waaLuRpjMq25e0aHPTGr224ra/WdNiOEHE0tavbYvT2oAgFgTAXisfcbwG4yPgOyTR3SBARJ8HeXXlTVcc9KaDEW9dERrcDmFYgAkOha2LQC1ik7evlzSrrtzoLabCANhrYe3u8tC6ilKAzYEE1eZl/nJetsqqgdgqGermAm2yRTwDbUdfr8dxfr0fsxUJ6B0cyG57RgkOAnaohvyE/uEpQ3edAycKUwN+sVs40wVk/QnoCF1NaFF8f1jrfeDAN/NwXJcQouhrydIbynYSnDaG/yum4MxNwC2ENP2gc+zL5hx+UJffVHCe2wiKIuNgDTCADFGWXwy5DXnjbRsd2uQBCMy49twLKEAHOnXyVsnlw3GzJ0W0hMM0gq2pUhDQ2ldeQzBrkm47r4fGyluHJcF6YGD++2XwF4gBDP8KeMfdZffsdDHwuqo56xEbihtx65cTJzXK5n+lvYcGY1QI6Jg/IKgNQxqWtzlHvOJGHY0AHZdFkYxgRDPYDlgWWa2H8bMEJ5EhZzSBLCMO42wdbxOMN5S4HAyihkezFgbzFVdxjiuShlov5zfrdO3BLEuXga2DykKYR90gJ+/+uSTj+trJ/8mHNYLAK2DWH/UASgIwy9XA5B7UymEBaRJiVuhvs/gwL2VgtTt73Wis6u7Hh2hqRX4FpAFl0vw7bcsaY3v2dYH/vMQh16CIPO6Y0MPpbzs2mg7VoHcPcsiMlCSeMohRiaxJ1BQBgKcgPVQj+EzcqPLruzqwyJjmgFttEVaKDGMgsssxUpwaAusv+Or1Lp419T9qabFce7foL6pY16rsF0L8P0KZHOqNJAlcqtAZdjqz5m8jwVGIgxBwv3lZpZ4GTJmqK+a5DHlt1nkaau+JsyG9kPDjlAlUWQBpgKpNjXSjwcgNS36s8XvbloBbblFZgqraHfoX5z6MMM/LAqz9QYm8yRS20yQagbUoS/uaYSJrS8gze868A2htQwvvFO7bl3Sk99Vk477NyniY15rbojiVIa7AELFcM2ZjvM893qxQ71pKWMBHyDD+Bh9UlYowAOh8oE9lEqBrm5BEAyg0NyzzILXWrtQJf/xXLuGtp934QGCxXq9Ql6Rp/RHfVRZLE5+wnAbtFLm1VVB2udiVBBHKe/aQecXwgyaa6JZHZMj3nCcoakw7r0L03UIlwvEMDS5Mc1yfiMM6RcdUdCWW9MT3xaHRVjHrIiq59fw8/u35Zvn+izRSsw6woYcOyLPQnLqziEwxgq2P0P83TXbRn99SrmW3PWP9SNgBQu95aXqtGT99NekTfKazYbKK0y/brqL7dr332yeizEtFaDPgyrbrMWbbe4Nw05vtfxfzJKIOS08F7ND2JrTT948JEoVM7YoFXYG2az5hDTW4tilzrQAHBzezFyXhuVi1kzG0kvoDc1gwK/3kLHktGfflfTq06OhX1tyBCKju1+BSIAZLu/BDYvgKNv/HdNnzwdaysoueUq4EZ7mCGl/btNJk0NsXkcaR6rMLMfDvDDQXICF8RK506M0FsGqHFUGm6OzRppbQYT1w6ehad/eoFe8nyC0ihksym8YRMtVQA4kuZzHQ5XbaPtgjMuAwM7bLOOw5a0PTyg8G4h+1s3PqDXvXRMN9+8WAN9SUKmodAHRQZ99h2wz5HwqsPPJJfAJgjx5F38WxYGIgzkBGvS4T3lMZZFCeOxwfbpSn3uKyt1yBE8aFpT/D2FH8z2OK8Ra/OeIouG2e8wlsxIAjYMN+YQLQqAFzYeDNt9pJsVbM/isIBM3dOs06bUZ7DSsZdkKFSBYebSKW2yXQrDw7Fp4oIJbZjsF49B/oc1U8hI2/zLALPun+E/8P9RM4S/uv+zUf7mvyGpgP8ZF+3+f8VpvP7+uptetoMHcQDwFphPJ5ZWbmyQV4QdxfWVQGofBojblUq+Tnl6SrlMHsa9r/5cXU9+Kh6cACYXXbSRf98VgM6UFmQhmCQ8tlbZfnIbmklddd063bVuCO/cm1inBViCdFSbuQ3A0vJDYAPDxmu7ZIQQYza/wyQm9sved9dD1OOahmwRcjviKJ1cErNjFFUx/i1GM2NzalOAGIGuy8YzcNJYgfY7dzr3Z4yb0rXU3k1WpgZWhhYKnH873yGDb35vfLv4bhsGOptAiCZBdm3yPYwN6dveww3lxEblAzC4qQLAdlqf/JCr95/i6JZVMRUWZ1Qd40pk78M+NfRltmsH9CG0YTOwOyTU2AAjleaXqTAs/BxlIOfQLAeNdZPglxWbaDjEJcLggnMHG9MroO6ZbGjHhSN69clVferL/XrasSXs30ZUm64rn1gicLTutcVOGjO/WbsKOPFxUwzx3yHmsble5XeTNXdtrwwQicCP7eIi344/5KTttVi94c8in/BLVxNK//QPapz+TbkLUGdNjhNbSfgjvqR5y9Kwmxn5qlVsWzv4Yac1y+PT3mf3juYxx9AyBbifZABp6pXyKADQooK8G25SZwyl7nGHaxozect98/GQT8E0vMfy5h65y2aParRtDD+bSvC6DqpFvwpjvU5twAPK2IGkbLFrtdFaVtSqVeU1sFTgnVBVaD3+0UVD/qMjWoFoBe53BVIoms0W2e5eY9/eI8iyuxmLVOrChNXvYY9m/vBYk9gAKrzhXdRqg2EenKht992vqSc9I6mddmyrtLGmjasglFkYdhhwS81hqk+z2wpf2qzy6BHaM+TN5agFMgDA1Kd42Mex0GyHzGgDPTKAI1ZEWF1DDW5+e2Hpj4KsTK1JGvr4aEF/OjfOILChhUuHtceuw9Q0gaplCBmpZtgNdCD/GeFjcy3SsrBuekrbkbfrA1vVbg4T5zleCPMww32cvyL+kgzOtNaPVDXcV9ZBh8S04c5J3XJDg7x7yIFF6smqEaqwyIVMdeXVPONiSR1+DIrh9CTtm6nK6cisj0MJ6QKy2VEng7CEfbDHOaLC5OxYf2c0SKNgWf9Gz2bfQz/o0sN3I2ZgiYeDT0AxFCsBpJ4Yrz1Gzx5HvVLVWtVgycdDwhnae54FCerY8NxbcWwuE5sSYuw9GbhmQ9du3xId0Qr0ZgUcTYa9lk/+bRxCYKu1Rv0ZX/uszOmqc87RxomdmVFRwUBQyw+i9NAoJDKyRBncObHbuHYtIxRwmmBzv0n2jnEUbVvEpko+QLSYufkrdO55G7TvUXkt3yUDsRnCcAzC2xS2yIAYliFid5YBDFZrWf9n+3h47fN/JDvKraPYq6zXgqGG+hcN6/d/WEU+KOTozp3KDBCsXitjd+jSQ9bYzzcon+3jPdI3znPZugQ82xe6OZXh3A5CZfiZeVCkIW4Dgcsrulo7Kt10R0sveG5U081z2beZb48AkG3mVM7vg6xdL534sjEe8kMUAjMUlrA6YM702kLawVqHsXBYuCQ9a2z5U2uMAakVs31IlMf0vOMzeskJrpYuwqMemxSHosYlENRHFmgsnXsf9w4ctz/7VQonvO3XrZ9RNl/QKa+d0IV/oghncDtTtjZ39s0wANDIwpxumCULfqex+AI8a8c0iFywTgD0Rz+5s570TIKfC6hGGFYk49lujYx6JGA47oQATXQ84ArwAG3bQJVMDMyS8I0NWylki9YfEdjFMCQOe6xj55IHmrGNrMvqOCXCUEcYlPKQtcKYYWiH65WriF9cJ3wtxm3gBqgIzMaNgbD5i5v8uskApAUroFnn53LtOeaLCaAV+ovzfSHP3GSU1rLx33EeqnEaJpemyuV1YvweYzjsMCS2oNnA7yqjTG0UhENnU0vQDPJjfWuUuKa70qSwjg7H/BYxY9hYyjyswh6KkMY6RQLX9f4HLSA4fEDXXnWzKpOLaSr47ObJhqduswZAws+p1VK6/eqUbr0mr2OebXkcG1Ay0QgGXZs6U5c4FD8mYY2ObXgFKCLDbJnmGPsn1nvYEFjWigEHNZpLFzB5opTW73/l6WPvxDnn50ihkyWK5YSmxgzEnn1tPAsxZxDYRm3RbAID2iAxtKSiMOZ7WzwrWq11ZIa0VAQYrpGt1Gmv40JH+VRJ6sRXTepNb1+uF720oFy+jXx7HUORvHLZxV3gZjufH2zDV2b00R6GFUjxrPNHymoWIAa0p5S94RaNvOajKGBbSk9OhXL/bfkIElllqdNa2NO0S1iAYS+aPewxqgPEDvPnEEDfZNHw92DOrjdeeBivJWkB8ha2Ts5IHSWwT/iUsY4x0g7rCvO79qghklimxiyriwe4ZYzkIOMYmz06ohWIVqA3K2CcpXiW2h1Ao85gOpPNaNfd0tplj5R2XNnUOWcJf3q+JoFVErIQCz03ghFFMOAFatXaDNmQ2Bs3AFEsay6sf+yeRatM32C2mbMdgTvF1wWQ4XK6+7aqzvjZnaiwB7TX/gVlB1v0n1jzbdoDzGbFx7rJJ7vCSDrT49h7ZqL6etYFRsHTV0xpGl5OoZjTUU8v6OabJnTbjag8LFcQm0bLkuvESvRjaV18Tpte2tGhsNwDmqSEqUVswIo83KxZmxbgTI9ttq4xl33dSFmoTkLtkWXT8WbMctf+Ls4eXqdPNGWx6wFk2fcDdTTNsgvlvc0YEoAscT+jRHuQng41NAr9OMBWimFzu25Mrm6mTJgnGiqeuw/cMOMm6q16sylEr/r3FajXmF9ZJqIFmMMobLanQ2unwcE899VOOuPcteyL1gMC9DWYceWGVS9hNQdYTAXDXjX7fMtmaabXS6ViuvvWip54bB/WoyMQblDeY6vK8OPvJab1fGFNxaYaQEAxEKSJwsOBcBej57SJSQvyb7afOirer4su3ICl3QqVyhu49/shhKK+Y/6SSfdBsDbrQfue3pLYmPTxOcqQagG7USqWpyraa+9AO+8UgSDRbcb2/mGOaCGiFXjNy0f150tgq8MWrmMV5QQUBOyrJl/u5WFbamAqEPNchenoh2wL5LHxQWSw0tIlG3Ta54Z04AFoA0x1wjC6DeM/zte2KW7ibPJ23Bf42Pzfbjicdhj4+fqfr6f1mY/5DBIKDAb5fmPvB7MDFB7FWRMUPk6x5OO5aNLodDKnmdItet4LF+jdH0loYAjPfLxjzTc2DtOo3cbmCAsXCxsmnbSXy/eIf21jYPrG6uZhCjkTqTxaI37Vy1U5gAfx3LgmcTpbuyqtyy6R/vCHUd2xKq6ZelZ3rIExTmE7TZFQ4sFa46HcpEFqg16YWClgeBQ3S6aQVk7BCqpikRIJQrwTPPAThCDCSeiGZVlORahUgDnhmLDUrkOYFROALw3+nqYrLLANsHMZMBurnl+CuRTWBdaYOcYKA/jiMwUGgHHleGbdA+oR499jxhgLX9/YFPY7jFSVAEkmYJqZUqKuamO1itlAe+3Xpx2XSRf9HjYHvpxJmrlMnoLGWBOoZVIppOfJtm68JqPLL57W0ccNwYTzAFHsPeGxnCQ4lvvEiRisj/h7ZLYPEBLQsICwsLtGaxp2DSCIU2AfJfQ8dbdu2jioU981olPfN67b1iSUJgyv0SJPhnvKLKY6WJXNdsQpgE0GbTZlDkNCUwDFUWcFNIPGwvYIqk8QytyAMVejqDVrGqdT0KP2cvXmD5b1zrf3Y3GBRDptADfFbwI2NwylGPu4QSlRhvk2fXlGH26eK+DwTDTm87Qzo2FYrc03nC7vkksA6Ak4D+0E5/kDtvJvd6i1OihBYwAgnTEIOjehAjl4X/k7rlByms0v5EN0cwfu61VtHy1RxUaPRt5GYwHEBbN23WiKDxQ1RQYLLuQHF1a4g5LEHuSWt2IZV8YSdmn0HZs2REe0AtEK9GQFoCFRS1uAtoGSDM6ola223WnnmA59nKfHHJHQagZzt94IG5m6wuqQRAZFV7GJcoShFvVJgnBzD+KQZ8pTl/ygOnZYVptQt3QdDB74MGtks3AtTa/n9wF6xaW64C9juvb6cS3acaH22rWqmWkPEpIpnc3OC1JbAHu5QefZZ81xxOCYdYFZ/wZks4JlOMWtdy7r4McNa9Wd63X3zQANuSJDUWOZ00fRH1lteBEgSJOczsccDZWtxdAUF4CQUGYq+k6ZrJaRUAnUmmFeYXYA1uCZOidMQO4GM9tX27nphH2YEXUMvGLG4OLOgGK9A7hSqk0rG8e2i/7KIbvEo/FM0IA6XEOgIaFzRGjPy3PBVMchCGI9IM+arvKja70dHdEK9GoFzEba3BCs7ze8rV6vIAaeAgDs0867MTPh3664iHkdZEcHq+o6e6Jdlq7HLKKZnbM8NLqnzTGsb7z9dkBGQMknPrXA/TcdgoABs4qAIaDdWpvrLPusXVCQeQvgsLk+NNqTYUawgTEDw3Htsqej668c0c1/zXNPAzpCnms3cUcByLQ6zGcfTSTIEPbn61Ax+8qbj4RHfnCzxvMDx4mZ8bguOHtcJ76O9xWVdr26bB8xr8tMr9cc/0fMWmy3b/THP2jp1S9m4JwsaqaxAdUChQasiDjD/7kKyPkuWpxCpB3cTdExzL5t6okaRZJZIZiErawPfKalE984yL/UYBRjRZU1CR2yQJQYDYKSU10PlU2sn/t5N1UG2Zm6Vq3N6cmPlu5GBhcDM2FmzuekoIUdPXuBzGCxMapkZjhkE8UN7QZNXrT0Dv303J20z26jAEYgzNWW+nILGOx5FHxVVCOG2lMkGUsxOh5wBcr+GOeQxoNBRK1SU18BdjkAwvjGEQ0OL8LmLKOvfXFU3/lSS+tXLzKhhibqq3m9ACBjseLNcX5HhJnxCApPwTRIwzSPwSSzvAID0CbDxiiTSYT/jggo/BX+OwXugkUmgYYlAChibK50BkgEcCxpgAS1BLPd8Ahr6zCQzIoBk0VvkoNasUEREAZFd0ttfpls3qTYFkLbTd0y6akV0OZPbL+HslJeo42FV1AfsGQDHtCojLBsczpc525fmLtxwWVc/y8+T2vWHEbBkIO/VFEGH+OpiRqleSG8xExhcvBBDf3n99PaYzfYTci9G5VRQs76eR9kbNyLERtditvWCkBIJISuTTYMw0EqZGPXwIvTurXCb/kuffBTnsbXZ1WayIVFaIchqjWABmQ0YV8Gcz7+jXEEYAGjrkmW0uZryby2Q0k0zCNmDzS4LYpLgDzuglecNKg3vsfVsh2r6PMYRuATbUyhBMNMx26U8O7FLit0lOgtA2jbOtvRp9meViAszQEqy3kCfgHK41/5ntw3fpqHEuy5ynh4//Ao2qaPBtZ9MdjdCSM1UMoFVILVZz1X+W99hr2rX+7QAzOww2HVdEUVaooajIj+Cs9qMuPq1JczPIczBK/nyEsxFnrokMnft3k54yW2+f+WWJU3hCU6ohWIVqAnK0DlohoK8A4D6mwa22B+Sh2b2xhkImMxTzUKKEylH3xD+vJ/+Fq9gbvS8imxaXGzZVT5FthrVbnllJmPpxXpplAlYps6p4laevYDcpLZtDIE9KxhYHje4ge65KHlih29++Qpvfx1KyAXzRBCTEZkrJ/3RQ+IMkBYbtmeER0PvAKtBm4OPvs0Cp4O6zqOoqZ/gavRmYLe+sp1+snPFgGAmcUOYBWD1hjkLY/+R8E6nfTmIX3kEwx76fXhwoWW2JYH5zc5v9SfqRznnD8bFuGYZD/cxK3Z4hqhUTSFso9ltZcg94DXbFArG6HT+j670Jqo6jMZy1v0mCnkyMlL6G5ay6uvXatMX0JHP3lYxVBheM/nC3gIbQbauxZYkQIouv57uAJ2SXP9VSsNpRmM+UEN55INzDhS7G9J8t8G9NYTyvr+/1ZULC7U5AzAr5GDmUmZ20Rg99Ish5m8KQ4JtQ34R/+YjG/QV/7fIr3gRaOo35IQ1yBg2o1kvhoMRGzWEd5im+Yf1ViFu6eoRrkU9oC+ZXBgQ9iJ5fWH32/Uq186rekp7i2cODxUIXb/2T6dAAh1zbmg1ttU8jTPCnTDkGwr1Hl5Po+rUnVCb319Rp/9SlTb9fDKfUS8dASAPCJOU+/e5Oi4tPfKv7JZ7qNJmOgtBtFxhq9t7Hhi+HTOPSCb33tLUl00Ohsg0oNWI8jwktgYYXuUhqf37BcN6bPfRhGA97zqlCkmiSV83eyywpwOMymyumcT++++7yRsgIOKZhjcver5cf38d6DOqX58SacAUGD3E6bONGHWD+B4ayjcloXqgADAZSif5DXX6/SvLNYLXo58l8CljskN+Fnmhe/zNSZbzGbZ7CnSLdw5Oh54BapCgs4gvw3DweNBHOBhWa2VYLGbgmFQX/rvkr71xZvIbFmkXHxH8gxsQAHjAa9Ys9gxqXP3gdwFJ8I/M77AqTJ8aCcBDe4BLwAfGAAbi6vrD8w4xSmG7KIk11gqvRkEgTlKkWyh3H3Fu/hzDDCBxzxFcf9gSsV+AvtyWGbw/Fy2jOEM/54GYMlk7TX4HMYcMo8rXn/J8L0nVN2/C4PAw6ObN+JSQFhhYFZDGVj5dsU0kD8FhJ+7vN6Vl+6k979jrc69kCYtDggE28nFWxcivhA4hZLtKs3Z7ruM6ovfXKYDDsIXOcvgZ2ocQGjvf1j8CAzZtu7GNntNk4IyzbVXCRiKwsZZt3ZIX/1kRT/6ZkPr66B9sIG8DKHITSwhyNHxYFO7FKmo/Tlmb+AcCtwkNjQmXQ6Ytpr1g7EsOwAbKQJIS7Cw2RH576qOODSlU061xtFeleeHuetPwTHihnBQMPFDQ3aSgYOhB1zoqxw1kNvWFRl9mvmswH35SGVze+EZmbn8CtWf9galYSrHsfRoEniOGBWbpvn8tK3/e8epB+MoMgvYV7JlgQa5muoMKfelj6n1+hez97D7zFb/oY4rMRhrMSzwZkA6/rpKSfzfE3stVGkYmxMgWp8CwW109zG4FDTLlJuoMS3/a3CO+nDrX8HoHUYrsPWuQCmANEEtbwQgB/vYENC1QbiVB9QJMeryGchlqUxMN9/q6QsflX79E2mqZhU+ACb2WQaQNIzNQQ1ik+0UvaT9bkqQUCI2y5FKodcOvw4bJGptUxt4WchIACj1yYoWJmd08BMaetdpO+qgg+ntWhvpTfHVRznbalSULfZtvYu7VbyzKWYJRsnJqFKCEJND6YGNcRVCzNhkVR8/1dPXvrqRs7WMwSkINbmIlsPhOPwZBvuTHn+7Tnrrznrqs+x6mOCKYJjJ+e7AJlerwGygC1CESmLIieFhqv9NrsO0lF2QKrSasLoTeBumPBRIzl9Nk84OuhpngTN/1dTlf0nob3+raap8vZbsHtOLX3WQPnAS7zkDYcjK1FBkYiSgLvmt7aPwJ5Q6OqIV6NUKBAFgMPtjvdbs2mVvUpy1ff4eAi9GqLrxhqL+/dm36ZZbVipP1kWVvdD2tCQhag3r/2Y5XPJvfNSuMXq0BEOPTtXTDjvfqp+fvauWr1inQrDkXvOTbg7IZhDE5hdMGbh3UebhspKCwCkyRSpVairuzUyxpi9+rqAPv+NuVLUrUe3FUNM1mZug6mqtDYHOJvm7vTxwVmct6HlxSOjOgyDyYdPsxtbr4usWa/9/HI/08q1Er70VrkAEgGyFJ+Vf+Zb+/fimfvjDO9ggVuKrTLWA3DOP1U5pwopJqxx6G/JlTWeQAIEGkAhgKFsOSKO2Tvvttl7f/v6hOvCgjZqaxFeQwsnzpmAhG9t+gIeCDbktnM7YPptCljct3GZ0OkSuKVw+8aGWPnwaA7tCkuG6VUT4gybJTCjjMcQDZLbDSdyFDehKlqEJ24RCnC9+N0XbOz6IbLfC++XhZANvG7I78UoIgPhYzCRMPmiFfBi8Fh0PtAJNixsNyJtBTum4EyrV14DSr6ChGdR3vnWnXv/6JLY5C2xxsYcyJgKUWCb/8QTZHoBLLax//87QsYFquNwWttFlLVioXjeUxX6Z7AfgA8Cg6x3Cr2r+Xm/Nvs+KYwNH7HdDJTbrJLvn8b4+43EYQZvE1lyXBqTQgDEYTjJJMQBl6Yq7QkaGsTfyhRz3VkaowQFMugqVwaX4CScDFQcKSEjDeBMtWFDXcD/WbVWs24ZRpPD1qzZI733bGv3mBxQQyR0Y2rAOqEjaYep0R32oXqZHk1o4tEpf+fYuOvJIaai4nmtw4f2+7+iK3HZWoAJY1mZg57Evnv0H6SPvXqerrykCLAIqc+00KlzXNICJFENT2/9Cuxf2UVg47fqiWRcimQLkJVunBlvabAVyebIIGpPImTdyAeOd3dkJpZb0spNdverNMQ3mbB/nHjCmkHWhdKZmj2XATAK7rHCsEaqhAEa4j6Pdcdu5DqNPMv8VuG+gd4uBTXL93ar8+zvlnnuWyli/9JNrRiasSgNpDY2FKOY2e6zjOZnv2ksTmEydR5aHeUnP7HWQBs75htpDu/3dkuS+4H4Y2AmTPAG7vAJ7ES2a/L9cp43f/4WSC+La7W3PVbWwkK8hXNQqO35OrtzGxo+ti/DjaqJF1krfNru20QeLVmBLr8DEDMzlQpbKwqxWWmH4tGdMZGMg8bdtm3YTsj5Txh4pXw9ZyL//VVrf/Ix0/VXSuiqFMfduGuWr8SvAhbuHgZ4t2xvnUOBjt5zJ5iEQWb9LrUOx7WKrZd+bBFxpTJToEIe0cgUZme+o6/hXddSPpYpr6usWfWRkozLrJYQZAuDVKOp+1tGl1jRCID3ZxPS0Cv1VTTYG9B/vietLn6NGpPdvIsczixw78gUINjNlFelvnvaCmF791rQOBITy6M3Q9IfXh7VqBoX5HbMn6558s1NzcV6wrLpEw7xemRXwy0Gt4ft5TY27uuv2jlavrujUz3u64/ZxlchzkYsCiRyogJw7y1wwcfJdf9uA+odchOwmII3+0SxgQw0zyqUEuXvREa1Ar1ag1rwdS/BFYc6oWU6Zet/GEuZG4nplTc+wXxZ8/fqni/WGl1U1gSLOS09DkDG+GYS39uwE3xAA6TBEQfHmajEKkKRq5TV6/gtz+tIP8xqkdjInDDvsZ/oQfsPs801/Vw+Dx6eV8fr5WXZvTPD2Upocb2hgMABMXKxXv2Cjfn5GjXuryD1uX4eCuTlDSTfI7dtbgrDN5lpWLKMKG1gQaGJ8DeOfHZl3Tmvlzm1yVsk6iUwIenX5bvWvGwEgW/0p6t0b/PXPanre8xz1DSJJHd+AV/IyBlsV2MQ51UBqY2QgzCWhm++7A3PGeiumFnI4SlysNzvaeYcNesMbHb3xLcsJuZsmuJrhMMFondgMGztenbAuOoQuuezEYej0fQCQrtWQBTUF+v1ZSb3ueHIkWsjyoOy3CAv24jDuK9PKEcY7jfRvtiOemuHnM7xjlyxkHT3qoHH98DeLGcrfIn9iJ8APUGVYijVTzDBQNNl1APpthXFAsFsME4XoeOAVaMHGxHCKGT5MrBZqG3It/GAn/fKn0mnvu17rx/fF3geQAAm1hd418e6GTs6652Dw0Bz9/fnZHeqaV2vY/2xCRWx4G+ZzbJJsmn1VqBXZbP3jG0CyaQxrWR2hn3iXVmuvkfDMCKMLcAW8R2vSDHgzKbQVwfGgEP7ZrK02q0osE8SKZFMN+ZsYGB2+t6tMMfZ8V51ix6Jcn8bKNkympM/2UVTDKkuVNFzIELZOZgNstqZ3u/IL+mH292vt3Xw/xvBt6PsJLQrzaSwx3gbMhQL3Qxn7LBRVH/lsQS88PsM1a1kj94A3kQJk27obV4/MAJjltH40pi9/qqn/+aaj0WmUcebNCrtR7Qr3icmXYdYxWAhDQRkKOi4MZ641bQLIHnhVJrl+sInZxDQ39nm7iU8Ae9uSnRboSXvtpFecEuiwI7AltKuagjthoKP9HEDjaViSKWg4CWs+zfrNMGmsFe0+C0HjCAHZti7I6NPMawU2P6fsRezP7ppbpP/+uTqnfkG13Az3LQQLZjq5REYzZFvksZ3blo9JMNMsg8Y2tjZpGLcxz0gM2GCizBh424lqfPgT4fOta8/wj820rV+VQWaGYdYUwG+yL6sMbMe1X/uW1vz0Z9pzQZ8Kz3m+dOC+au+yC/hHUmmzFLRHe4YBFzluGPxty8sbfbZoBbbsCliJQjnctD4AGyMP9NEy8oxdbzW1x5AsBkHOMvlKlP4x7nGPPeDWmzP66Tc7+urPr9PIWm7a1gJq5ZWEZFudYb1rV9Fdrc4ukbPcCcv6i9u+wuEDsLrYetphCo9EvkhuGqzqKWsjfL34Ja7e/UmRz9fW2Ma4lnb5RdHxACswbfhDjF6b3JZ2nf4s6AfkAG7OulqzcUwLhgchqTn6wqd8fex97Ndmfc0QVdaXUyNm04XQusr6pwH8iA8/uqUXnuDpwMOMRNPS4mFqSezIiGPmGjEVkHV3CcpPnCRsOMvMoATje2xjQnfc7Onqyzq69M8tXX9NhzqZfIBsMgTN7FmRoLbtAIjZYap8aHa6+cbxEADJ8H7t2rD+zRT/1r8ZOBe3gOroiFagRyvQaN+JKnUHLjeX7EbssU0a55MFisVbkv6ug3PGTHAjFu1764Pvaem/vjgCyRdAmX3Seq2OMeBmORwHMAIbbgMJ5UA0RRVVZPYwPX2LPvOV3fTy51UgbTJTAP+z12vjNhBmmYallpFRcOJgBmE25A323gRK/xjZt7UaFlzUZUl6v/POTeiNJ9+gG25aiCpkWNXpKe6tDJUVc7NNrh09Wj4+F88CiKlGysv3N1SyQNlOXgVySmZGa/rP09N6zVst37Jn7yB64a14BSIAZCs+Ob18axVmX/utPFsbJp+E8oP5axa5XGOGQFtCySatGIRpni6zHw718m1QYlB0MBDrIEt1+N0nSPcVJ7j60n8lKELulFddoXiWQobNtw6Sm87hb6gZwp7wcE4hRQ4Dpe9RgFghY+DHZgDk6Memdel1WHwl9kFpwkdhn48jr41Xs+DU05hLzC4RDEOvkfb5gDDLlrb0nd9kdOij1yIVTCtNPoUT56EES7Ba5iGQAgH3BtWqJcOQNWGflYgt7+n6PdJfvA2z3PIIOpzbjjvJ0DatM89q6H2nbNRV1+7IGlpRiw+48c9DJMIewsbWsvSAtJoJ+7P9vdE2LQCsq8fYfKRCYGLzYa+yWQ7S/bv232PCzMZnc7N0j+qJWLFN32x/F+qsN/2+6a/DYvieQW5ot2V+VjRL4YR3U0B616vN/tuC1A2UsG+ikEAWnswMEt6OVyUh1ujD+ZwELhrxzRTbjGXqFBhZwBG6Q2yt7PNSrDPQ9mEqGZwSt+YimKJjGwRHQZrPgHpJ37Te+s69+dUFWu59j0QgyL0uiUf4H+tYxp3527S+9XlH558XqIQiLmGhv8Z8qZaUgfHm09SZbVWbIrrFMNEj48kk/TWsCeYK8bQCOZvNWM466jvyaghjduLjAMHL9Yxn5fWeUwClkTyjd4KFyV7MRm3Dhy41j2s39K0JL9nweg4JgPxnQHhJA9A4k6Hojo5oBaIV+Dsof28QpP3Tn6jxsg8r11zHs7GkaR5HacgVFg7ulzs0kRRy2/AR2Fbi0dDXjOjCBpJi36ixx+wwoNrd+E9XqRkYlG0GQDY/2zYTHByK2zaKTMsCCMrsN/2QHKYISPr0t9T8+Fe1cdHuGnjV85R41QvUXLkTdtjQMcjQaiVb2uBVtFwD2/DqRh8tWoEtvAINyyUzJ3oKYuMwWRnPrwAltllgmTWW2Wv69Gr2VR3ux8o0zGbLwiuu0U/P2l3/7xvrdc4Zd6pT35EqZAm1StemxYZ2lcocHoGJMUpyhoQdSHUhualK/ULGB3V4nL+rpSEn0YIY8zoPYY44Iu24pKnXvrOpV76ZrEdF9ctsV1DD+pcyRoWc01RmClAJzrczFHZdZt+bRMVeRb3hxwv6zy929JmP1DU1ZYo8sh0hKrYYtlomJKwbbJGZCUBYa7WnNDzQ0F775bT/vqh/sEfLY6+T3lRq1ngklqYDcjkD3bouprvvntHddzY1M5OjdzRCosmh+dlgF42J8dDitcWAFDhEKYalTUDybHZSu+5R1FlnQ3ws2IV5zwB4MwDiQ3wzln10RCvQqxUINKJ2bUFod21ARQyLbBEc3m5xtcLNaJX4O9RJM7F1miwt1ZteIf3uF2XAYPY0vr5WmeP6dNjQjFzSx14HMKFEHzcFjhR9I9RLQ7r8ug0aHOxX/wA1mFluh7k39mtTU9cypi/7rNWnCV7HGw57RSO/xblfmy1Cd1N9+txnPb3/XdRihAqn8ijrStiP8yJlm5X08nCnqRv7cB/YwM8k0y2/WOXWOM+YNGqXjNIzq3TbyIrQxSA6tr8ViACQ7e+ch5/4qc+c1p/PLoLU9ngDmmt9UVUoNkLFgvSYdn6/3cf0s7MWasfl5DVU8GKdPcNJ5c6kUviG+gzzkqkJ1BpIoVERzNT7dMqJdX3jf+Zg8CF3VmcC2wPsYlomnWVn51tqFFkuQ2cb2DUmfC2Il/WFr7l60SvLmhrDJmwIJFvr0HcsmesTbtf/HgBi1SpDrGMegKiE3JKBBasWQ9YemI9lCwsKHt5OfIlwfNJ1N0hvefW4rryEh1NfSjWeydvzMRdYcV/P+Puu1UmvcfTeT0iL+2dUnRlRX4aBDtPvJmCngx9mzF/0d4nrppKmO2gyf8/qjLL29dHRsxXowGUO5fsUll5sEJAgS+NmQwDAiyxsbzOHaOUBxEw1QfELIFir5VSF+ZPta+iNb03qvHM26I5bZmjkF2C/Z9J/Y+LggQ2bZy4P7ARS4HYD1g73Yzx0nWAIEILIhFJagGiKV7PZBJeEAeQD8bZeedKAXvUWaaddb6aP3L1naxO9cLQCW/sKjNcmVUj3y6OPpL3DwhxCBwzXuptUFmvHzr3UhJs/yz1qRDSBKPdiLRv0wTIGNJ/At3m5wf03rGFgs0H5xx6ytS/BFn1/znOeqZmf/TfAxQCEFEgyIXPAE84O8rOtcGyKlhIVCU80fo0BahS9jtIXXaM73v9lLT/vN4Skk/V18J7qnPJylZ78TBWwRvWbrqap/Qay1KYuntZtlL11hg5GXDDSL/tz0ITJmIwILlv0Aoh++Ha9Am0obOOTffrO16r66ucmtGpkiIF2CktQG9YBhFAnmcVJvTVGvkgZm9kluOAmIP0xOHTXU+dgbzzrYdmOOBRQC5nALJGC3dwY0fCitA4+tF9f+d6YEvUhDeFMEydrrWPMZ9QDpsqutmaUSaIQZ6DeYWhow/I2zO02E0LHmwyVDqntvX6CkF3t3K10vgrOtEy//l1Cp398gy69yJhjS9hfjb1NE2j2VvTo6U2Zji08fvxODTJPH4CIkdzM1x/lM/tz26y8DbXiP2LO7A4MgamFAD5c6twWllbmg+j4aS0ZKunL30/rWcfcMz+Yqxfbrm/E6MNvkRWwKxY4AWJkmX6wpov/HOj4f6tpzeSu8lME/NYhVIb4XaBUohDO+9AuQTzzUMeFMv1Z3/fBu3b084tjWjRoMinABBRavoNlPfeVE8vNqY+1WzFgdua6Ob38GZP6xe8JQE8NkzdMgYYlssv7uXc9vPnNGKnFjoD9spdHYYg+OnOj1t61Z6QC6eVCb6Wv7X6YYyt9b9Hb6tEK/Pq3PmyLsipI5UxZsUUPQAvVBrRgoXkPbtBnv7lY++7PnM9GAgAZ3XSzBz6qxqBnuO4hX53ZOCQ3Pw6bPq+ffs/Vd76+VpOVvtk/Xmh71LXLgv9B1jrRem1YIYRetyw8iWbabMFe/5a4TngtqhFQbtuSXbwSzV7JmM/R8cArYMwuD29VY5wba8uHXdlpEWDvw+KCzeOmUBkBVvnJO2H+DOjE50zpphspZtMNgBMLC9i+DRrnW3TfevvFuv3aJTr8ya4G+hhs11GXULi48VxoK9AkXNayauwweWvbmjWzXrHMBqOY9DgDaHu/d1ooyeIUh3EGpg57jbHTLBvGA5yyjQYeY3guHIAHaN+anID52F/TKszxX/OCsi6+ekx33rwOKpAxpAGrkH6YDZxrsl/2NGNXznYEgannKGppMK1xbJMPYleDBS/HEqMMEPrYF00h3dQTnuDqs9/K64STqV3zG1Ua7SfPJrKI2d6v4e3582caNJEMt8aYvreqZVjIKFTxlM+QJeHbMCz5fwco997TPbJwWjW+lgHbZDau/hm857HnbFbXqfayjyo9cvP2vLxzfvZ2vk/txx2s+KJlhGry5VbPsf+ZjVUb28wCuxdRRWTfmtVNR02UcBYWYHVcHqVa7axzAYrLStwOg/LMK2WEyMS+u6q+kJqkPQNiUleNCWrD0tE5z54xktlbfYZrZV4qFYXgznmOoi+IVqBXK9CCvGEEkiOemNFTn1tQtdTQrX9tozQABKVm8gPCriGzhcVUZ4D6Bs00A7mQPd3sD+ut2Y5QhcJ+EeZJmk6F+7/dnFZlZlJTM3Gd8d2kdt8/0MpdxxkoQujCXsXNmNyV3hHlWvhtSNdDW93Qqg9jJcswDAl31OHYkm7XR2wqtKRutSHv4ASw825xHXQoAFInpRuvvZ1z1Ed/biHk1Mi4RMQgACWSHuoN8lcsb9FsXrHDNiDD3Bq8BGHMhCnaL8tdDPPtZzk8skc9ngXNOqPk5DplvYVkpDf1iS/l9W/PQy19r++dby+2XZ/n6MP3ZAUsrqbFNZ5IlMl3TGrJ0sVauOOQfvWLG8lr3BFCL3Zw2AtmyTMya8DuXmiB51gFkrfTCSW2D3w062s1tsHTUc9kLlYucq9Y/k5/aFEYs9509vFcOL5rts1JJq5d9u/ogj9QK49jqcx9HBjguOnnPyCRs9NbAKRRHYfgh1omVtMRh0d5Pj25SLfiF40AkK345PTirdmG+W9Hx7RuhEGXBT7PMSDrxXv4h9d0xpDr9asyHuiVJ4/oDW/rp6kkrjIodb1YLVBhlqNTg+GD9Uq7jCVVnzQDm3Lt+pzecVJDt5GXgNBu9gI3TkHMZm7brAfTx4VlbXZCPjJqDzlgszyt447L6l0f8fB7HcPH1AbDhObx0HG9OA+Ynq/QI/oHBO1UyJwKyN7o8MBNxGkQYEJ1MwXwVUWiWA3GCT1foTe8dI0u+NOgasiRWwxmY0m+pxVJjOdzATTqGd1x13pdcU5eRxxT0PCwo9IEsJ01Y3GkrAxz4tBaXZq0GPZc5rXrA4SYD0G3OYsu8Pms/1zfa7tbhyLPGvMGTZhP6JyxX8y/uIGqrYVKykCQNl6rZWTG6QFCQH83oJNfOqFLr3A1MQXLp22ZH4vYR4uhn7YVk8aE830LhZwLQATsYovMGJABwOL7TAC9jUqTa5RyYUvWp1TMjeqkNxf0oc8ktNs+d6MeWq18Mq88nsy0m3N9xOjfoxXYZlfAZzju8myLT6FE7UfBxXCmMxngJAAQArjvBF2P8PvmlP09l6nF/ksNNoWNR18DtnGWPXl6tYLXnib34vOgV2xO9d1ml3BeH6xep6AdWq7k4YcAfNiQk/2M1jwGqF8n6yhFnRHjedZptajXAHp5zpmtSiaHCnX5EiWvuVbObQSNZtgnCeYN/nKL0teuUmJBkqD1rEqFHcgNQfFr/tcM11o8L2M1WMIt0uvwXIkykOd1+qJvjlZgXitQqd2u/vwAVitk4uU36JjjiuEQffWt4xpZ59F3mB+LqfwzYXZkMsMQHdvcFsBzx5/DXiDcty2bJEZdZAN24n1TDBKp1zqo9apYLK3f6OiMn0yFGUWHPB5AI1EiZJs0IfYas25qtQ2IsVwSB0U1Kgemld262l6TIf52jn+EE1LLjEN1HvhTkBmbWrggpT12c3XQQX26+Hz6+yTOAX4lzBho0xs2UPJAj6M2tv4bCQnB5BZgH+Yrhupl8iRrmBeH6MfsO3TAz2ubXXFsXIXEDgqwVPzI5zN61Wvp8yGImTHW5iMCQOZ1q0bf3IMVsHlegM13kkKnVctgL2VAg7RuQ0VXXJhUjnrULAEb7I+Wh2EAocOMq9msh/VSZw6CqeWO3HiNp132KGi/A1pguYAENpvBLcWIenONBwKIdR1mCV56QouXoP7ATvns32Iz6BW4f/GqQ1EyexjkHAjLfNeUGWi7ldZf/iid9AYPNUg075jvkj6Svj8CQB5JZ+theK8feKd07lko4zoWLLflEc9EguKnyga7sqyv/bCf0DP86qlnYi6Fjd+/yWvwgT+4h3qjablGVJKNBBZYsaLe8wZHF/yZwUImHw4EZz1gD8XCKpRN2rTSNMc+w8cEqoVOI65lw2V98qt57bc3BVh7ggcA9kFNimmsKuzh40UIyKzLa48TC15uEChog90YGRUGatWRMAcEutIxqAUC/+6T6vrZj9MwyilwjbnOYJWRfNcoNjoe8gpkilgqVQa0YV1J5/yqrv0PSWrHXcmCaFoxEwf/pLELLa/Mc7nrnWwDeVPqxFE5ReFgD3npH9w3Ej5nRaIxDG0vNDaarbn9ajQI7sWouFYnJ4cw+0Z7AB/VMb3rTWtVrqzgPknx9aYQGSYPqRCq+Zpk6Zh9WYxm3UIiQz+/WQ4H1nnQbIb5Hj6gs4O8OQcg7RKeVypXdOyTJnX611boJa8ClI7driQeysUU1gRcI06Y9TEXwPLgliH6qmgFHmkrEAKNKASCHPchIGSTPCufgI5YBiVdea1S19ykYPGKEPyw474DFPvvMoSNFk1XH7OaJsHbCfyJ62/4mJK//I28DE0r/x4dD7wCPmCEh22gd/xTqSWoGfBlj1nBQa3BIww2r9UYAMqWtwXrEdNHGm+GbXxtM0d20QJAp19dJqc6oSYCugJd/fSNV6lzzuWAJeNYkB3NtxOIbs9HXjZJM29qvZi9JurJuPkDRke0AtEKbJEVSCXjKs+MA0x4ynhklXWm9Oj9izr8SMCN1oSuu46+Dr/3ACWIH0wyDGRfwC6vA6gpLHlBqWd9326c2gvFhm/5INRocXxCrU5zUCUkvBy2ScCtiYwuPq+hyy+sa/e9FgLA0HfSeNYa42xJqBcAPGy/iEOYi0O4E7lqGMyGlllmPbo9H3YemgxZO+4IxEfrwiEMoIYc6g/0qEdJhxwT1/RISX+7hoGt+tQ3gH0ZA8swmpF+vVUq01/aJBZwm3NrimYjdZoK2gavGJPNsbzkaPHcdVpcL6g5T7NQ5LeUFQc0r5Ymqb/vCZGOAJDt+Urdej97DL/PWMfUGXFVG9OoK6a1zwHLdNUFNd12V0m5BNlFZG8E1Kv5PvZIaiKfLB6zWyZBdPb9D2DFD4r621XScS/1ASOxv0LNkYgZkNKts2Y7atUWSiwIlmRH1hpJ7f0YT6vu6OjaK0lwxaqwaUVaaHVwP3VUyJLtLQCSyacAVrHSQyv817+O6/iXbPmZ6NZ7pW177ywCQLa9c/qAn+iGW2t61fEUB+mWmnigghr0fIOZa3lTBJ+jZNXnvyM9Zr+UEhQvMVBph5wI25uNYzzrgbyu7RNulhhRLT6tH30vq0+dhqyWEKi2YzK72RUkkvnC5nk4dIulFhYWDkVYX86sr6b1sU8N6snPpPCNzeAxvYiCFf99gikyOVifMFeiAfHsp8fOXhDYgNcuNdYUi7FyYwPDhRI2FDF4PARknRrTV7BkGygOaKJE4DztgYeXegAwNncBO9cVtn3/ewsmbApQqYUX8ihZNn/+XUr7P7amlbvgPw+41MbayAoQY9D5nBsLpHcwDe0QmG2N21y33/a9ug/Hpy+FTLUEQYwx7g9jsjXak9wDeETHpmnAFmAFmNRV17h64yvv0v/+oMjX7iAjPhuW2GHwGnAeITijorKbjMI2tNFiHwtBkDkaQCwAQkWWX6WhZwDrD6nCiy9fUtWr35DRZ/7L1fKlDHixySowbEhiK9GB/aNmFkcZ3sBc2+vDsUTRa0QrsJWswH2l+pUsLOObsd0spNUo4CfsTCtx9WUqffEHSk+UFRx6yN/VH/c3QJlAfZdG6eWgYk02JjT66g9IP/qVyukZxXlogo9Gx6wrwJ5Vpsp4+uMJ7Bg2DjBBuYAeCfY/9ifa7nBgCeRB7datJ11s/gIa94lGS4XdFmj01+covWEddSA/KAFbEoAkO4X91VkXKbsapvFCwjxXLAUUZoA5xiAUkAtit9zqNOTl7XuAGV2c0Qps0RVAGZvI0DOagoAhdhICnKmY+wbqesqz+rTDzinddtMqbRzx1J9cTB2Mcou9II3FsW+DdOOLzHLEYOO5JmEP+xgsZCCYWMhvENZdrhL0iQFEkMCt6jbcCi/6I8rYvKN9DsamCfZ1tU2YMPYqLepshz3Ho2hzTeFLfoW5DTgM3rbnI0BhE0OJHvbSRtZBSWPkmqBRVb0ypR12yuioY3Pa+1EJja6tknWHLRXrl2TdW2QYeG6ButVsZA38JlcSZY8BIGbxk2afhtsz6+HCiPepd3OAZG98t693vB/andknVuKEn5t68576OQJAtucrdev87AHzK+vVnYC+HbDW8wAF2dP6i0ntuhv5kL8cQ6lGf5nC/q+T5s81nF/o78k0S7lp/m72z+WkWux3WC+PtzQ6UtYTyPFoUm/lsdNuYtfqpmavf1pkVyYSFfbLRaiycABJtbXvgf36w08amp7kHt5kDfh/3kXXIoSjtwBIxwZ4McjgXls33STtuf8G7b1n39Z5sqN39bCvQASAPOxLunW+oG0nT3lcSZPlhGr+JEUdrBiTMGxhEX+M93LC6+I6+S0UprU678ayNWDpwOZouZMM3roWEg94WH4BrGmS6PS3mzN6/fEzeDoTjNakzDUP5zlULh4p5y1QaIeHQguvxFyO94EtRbVxIx6gi/SBUxkmGquEOM24UwxZgPF0qcuwJqApRvBadMxyegKY4zQkSZhQxhivt8gWIN8jHR9i3fv1+c8H+uj71iiXXkLwPBJxW2sG74E1Jy4MrSBC5Od7fbXrq1hzGHKZPgIjmzrzx5523Kel4WVV5b2+MOsjDvO1hTzf5Pp2L1h2hNtNT4uOHq6ANdGtJolH2E9BQ9N0iTyPWJnwTMBgLBs2zLj6+n+u09tOnNQNN6xUtphWBasckzK3AH87TOKM2dPBhscOFxAlgV991wLLLAFm35/SWO80K+th4/QpHyvwFpo66gkNvf/jA3rla7B+gbEYIxjdw0tWNJh1cpHqwVoYjQwUO4Ag0fbXw6sjeumtdQU2AyGjnRnlh6kLyJvI3v43uR/8gupv+pziS1BJfeq1DL26Ay5TP953gGKvYTFnMf4fugN1UH4kvvNTjSWmIFvQ2sJRuYd/urWuxJZ9X6EHtaHBe+2hzr57Q4RhQ2pSnzF8jDFMm4JkkbIhFozeBizuGCiIx57o8XvDZ9hFvdE/MqnWTZy7MRRwWOZ0GHja18ZzWNdcconSt7E/4icf7Abw3F9ABQJvsmEnx+CUSAG3Za+A6Kdv1yvgkr0xnVKlBPhBkLUbr3KrY7vCUBAMVDvtM62nP32pEihar7sCd4EgCXktpjLKgTg1TUjMmuUwqysbwoWlsBGD7H9hP2g1slmXMkDHuqkDQSSdHtTGsab++NuyVq/qaK9DU5C62H0Y8tU6E/jgW17lAHsMtXajS1CxfIvt+cCsivUx0qGnWpVMQqyrXMCIeBx1Htl4MdY87s5o930rOvq4uBYtCnTHDWUArbb6QawrzSqzAnNt6NqJWc9iYw0fgmeL68Ay8WY9v/4Iz4OG3vSuuD708ZSqMxZMT09EOR4zC+57HREAsj1fqVvnZ+84ZOgyRwli1TBnqEFvmIZMV5pqa7c9LPasT+dfcCmk0zxKp6zaDWZW1uOjvMqwQVqE3az3hwG3Xo09M6OrL6lqp12yeuxh1jOmcUEx8HJ2ACQGKOOjsgsa1GHMIAKsBAsDKRUHOjrvV1gRAl7+w331d+CDdxWyi3sLgARmMWssI6zYnSCvv5w3pRNfR41nD4/o2OZXIAJAtvlT3P2A//Pdlr75DTatLIN7QAVm/Uh3KeIYwG3J48gnTOqDny6qCPMu7Y0AgrAhMnw14nK1Pc2gfPYRQMDQsNKKabSc1QffEtOVV7Twpi8irTOFi1H6Zp/QZZAlN5ArdxjymYdMBi/omFPRrnvfrg/9x0rttnwSj26G8ezFbYARK8ggycMsYbiIrND1Igbg7A9Q1slCSQGKDIRrE3qXIoR7dKRPv/mB9O63U4Am+1SqzdBQwN5i4OrYVINGxUmbL8gcANiWvHj/JT97DorGHAgF43XFk2RDwBRp2lAH2f4U4fK/+YGvHXbvaCHzuf7+TaCHsWTDUAoASGTods7Mojc6ercCptaIgSLE2VMCEnhdrv9McpHa1X7dcHVG7/3QNfo++/b41ErDH2gS2adSGyEuTrAvDeFrbWBH9xoxOxYDP8xOqwn1rRtuP/v+FwAU9/e7qpXXYD84qTe9Y4E+/Jm0Hv2oChaAsHzqKfysAYWxbeiggktgM5GML4Q5ZBk941x90Yi2d1dH9Mpb4wpsBj/s9yw2K/H6BsU+8Gm5r/mIJi+4WM0XHKPCN07j/lhqXdz9KkDse+1Xe+1GxfsAGV/3ETn/74dqYctSxIYQhwLlYCszgt8al2CreU+UCaFdYyfRr87Tn4TVf1p+cwpACn94H8AWMKPAwNIhXylAbWPON3GGmg4DS5fBWxsbhuQtd2n6h7+E6NLUNNtrBiVdhwfhRrzli4Ts1m+5Xe6f/6om+29mb5Qgpvrg68pQLZM2KYuOaAWiFdgiKzBTAchI5Aj8NZCiHuY5cMdDHmHYxv3s0UsODk7q8GOSWrFTQjdcv0ZrN1QhXLE3NDfwngncnuWIsU/41FE2pIuTEWkEIauLbdBudrF4ydA2EiYMcBoweLRBfIuMijUbxnT+mXHttCyngQVp5QFQ5bYYPEIEA5wx4qEHiYQmfIus29byQy3zzse20AKZzV4siXOD5RKGymIToGMBGYes6QBa53INhq++nvvSPi3uI+flhiqqvynyOEchO0IGok9P4aNl5yowK0QyDW0GsDl/6/5+XzI8oZe9uqBTPwOhqLoGEtBSrCdbEPVmQsY85fXfjwgA2Vqumuh9bF4B4NcwhzG0TYbUUa6MhioQxyfBxl+rfQ8q6KbbRnXTzbhwOAvlpLjfAAZjEOagykH0mGMt6fP6+lMqTaPPYn/76xXSE5+JdRZ7Yn8fBNU5+r/AARzGLYAxW2i17SUaGh+r6aDD8lqzeoOuv7EvrJHtV7eu3jTvYPAQ3m89DkF3IBJ2DORJot5O5zU5hu2+M6mjj547Hyq6Ch/5KxABII/8czjnJ8BVSM872lWVAT6GJ4Ql0V1jkdJp9h5hnevNfeLLST3mMVireAwRkNo5qQZMGRjOZoFEsUlJNOtLbBgfVa4IS/rzCX31ywwT3MVh5oTleGRhts9lod2GLpJK28OirOJwQdPjDPlSI3r/x/bRk48dVWcqIS9Ht9vME+REAQtSXK+ApjMIdNwaD53tfUA/+xk21Yex0O1ZNlObptAt8zAc1J//ENd733gZQ4TdAUAY2GLRZFY+dBGgJIS6ZEDk28Pm6BMds67A7BINeLBhI+CbPRKNhPmgB40SoEhd5/x8EJ/dK5DsD9FA0ri18dk1wMOYbQyVjAEVAiLR0bMVaDNEC7BpcfBxFbZwHufIrxV05s86Ou1d5+rss49QDRAQITK9nPlWs5ljnxDD9zggsNxxMmFofYcG0oIk6RQJKbfgZGx1TLUxh0dVGn/rGmGeR1Hwffwr/XrxqyoMB6bwVkb5RvOfpA6sNcyOyyz/eB8weIIYTxFQ4AoWdQaOREe0AtvDCtzb/mrzn+M/+o02vOoU5X/1C27LCVWffrCKn3yvWov20losOvpQINw3AH0z+GG/39kvDZ/0Benr/6uSv54mzIZBeC1X43iiL+R5aCrW6HigFQCfpXZgDyWbKP6K5ynIZsnmmATsQOXhZ0JxiEWp2CAthl1Zgz2yxf6Y5NmG7hc7frjHsBRHfv0rDaLqSFvIOaQbBwIAbg2qFyACGPt7clyJC25Qc3xalX1WqLVguVJTwNfZ6AEZXZ3RCmy5FWC4BhO51tmgRtVUHwAaFh1IFohn9p78R4Nspg5Kvf0PjOkpz1sAS7qmv15t+R87zAkvF7A1bBG87RvIYea8ACx+uN8werRyC+WeC4s5lupDiWvllmV8YH1VGtT61Wmd8ePzNDS0SLvtm4WcUuX7qavYe1xqcidOCLBlXmzHRwvFsYXTuzDJjVzYhgTUsl/szk1cIDiFrBN7MmvfZjMP2nlC7+N6DCz040/C/jq+iPUvaALLQiMo4k/I+QLANjtfatsOCpDNmXr39/tJry7q1C+Qvaf1cpp9SqYhiPK9DvORBjmpSQto33REAMh2fKFupR/d6aCuwHbVIZy8jZIpl0b5BFMjSX+WTBRo+ddr0bI9dCnqjY1rY6FlVVAdC1VwPtkX7Tn2nwHIkdOTWPdBHmmQ21qZSulurP5e+jr+O9igpENw2ixHBYJQJlkIQRc3UdbMdEmD5PiUKxk96oiyvv6VrkLasnsCG9yFAEg3E8RU06ay6+URA+HscJ936qixszl675guu8DV819cAziPyC29XPut4bUdmrC5KMZbw/uM3sM8VuCYZ1ysP/1uKcqI5ZrCDsfBJiVoDVA4Uixw4/fyyOBlX4ORE89iaWXBZWxoSZgvHgyLk9+c0sdO7w7Q7j0kuHeh0YIKaQVuG3/XUm1U/QWyChiMu2zczToBaLk79fOf7KN3v21Ka9bAFunnQTBF8JKbpxatqWzqjVmONIh0DRZ0OmVhw1Yw13TyG5P61BexTECSW8Q2KDoeeAUaNkwgo8CCl81yJ4AJ1X1wdVnomXQWayUGvMaiMp9WWD5/uqihk44vcb6wwZpLgz6nB9Nc1+9cDNq5Bhi9fQBv+WurpdcS+vf+0wa0MN9WZbJMowanBLlsA3ZWCisWoYiCQstb9ShPGA4h4bdhe6NdQg0wO4Nuy3++LfsOmjX2OoaajOlo6LhWCZ6LMxQ16W2NwOMCweYBTVYFazjzNa51cvr8p2b0uY+OUiTuSNs3uwTHGGptHw9TCkbL/WgRBtK1wzLVFQAW4Z8d/E1980b28rDS+XtMrGMNziFvq8+7RG945y565VsGtWBoRuUyhSAWAJx+zvEI/2/Bll3A6KdHK9DDFbCsHRcFqYU6NFEEBNhpmse4i1oOL01o/txgA10FaG2qIm/QiKljanzr+0r+vz9q+tLzVTR1KIOa2h4HK/OTr2lqn31VaFG3EHJb1jhfPwhjLgfhBCNNAl+b+YSGeW5m8BnXy5+m0jXXq7p+QgP4w3sM3i0ny+K6rQm0QU50PPAK1Dg9GRSjTbz/a7/9qoqPf57KDELhtKiSsspzDosZwBG/uVqlQ4+Tc9O1KD54xkHGMBYNcZ+hjVaHetWYxUgo1eBaaR3xWKVOebX0zCehzOtXjkGbxQQ4hH367PMJvK5NgUKsuoZdEK7oiFYgWoEttALc4EhnW5BE6hpFwRojw3GRfv69ij7/ict0x11Hyc1Q91qmh71DhnQCLHEh43UaxTA7yKNnsb7Gt5w0ctDsV7NZp/9EgSBA6lkOnPmpw9bpRSfE9c4PLdDOyxGPVWqod9sMKCEawaq2DsMGfWav7LDXuI69Lm8bkkvM3b6HcHONpxzAkmq1QM6LdN7ZgX7323FddUUDsl2RXj4vv4g6BAKRXzMqGHRKAKq6f6t22tmF4LibvvT5bn/4QPOHLXTR/st+bLOBgspUTaiZgPpDQNCIAVbl3Fc/HtDTd4CmoFiFX2VZOnLs+jXAydQ2ZrlLBhf/YvZutqZUObwSaqmQ4c9j1axHqGk8Hpguz03NQXD9ly3ENvqDRmfq5B3V9dMfVvXeE4c0UcaqL+NoqgrRN0m2GcHksx2h6R/kNzdDj2l11rQpPyp6zZsdvffD/WrcPaWh5QWstdgfIfAlUeP5KJfdOPOCNuDGvQwI7q2c3vznM88c03OfYc4UuB6kcWOB/IwnHsU0szyq57ZlAffyMPcE6v0Y7z1oVTWQW0gPXNN+B9+uCy7Yh5zaTYBML99D9NpbbAUiBcgWW/p/zQ/+3Tltffs/8R8t7Yws2EX2a6FuoMAhg3iu4e/832MOpUTTuRsQAxseJgAGviSx2DnwoIre/oGiFi3sPijvW4Rs/smGbrfwL2w0Z5TNZ5C7NnhgA37gm+9lp7Ru3U5639sv141/G1DfgkHYykaCTsrUr35Q4oE+OwDSJoOkUOzjQcCjmAHiYwiI/tiX88oyjMinzSohYjjPdhVY8WQD1xD8sNBWk4fzoDQ2j0kxg5bZ+1jT0YJdk9Qtt8b0hpdMMfBNwdqxAmgugGGuf5/jGg3VlV1Gwf3+6vXPn/8t1NNXKAyv0dXnp3XXjW0dcmRSC4axItuUb+ORC1Iv2znCLiQ8zzRvZjfC/Rt684by/Xmen55+ui3/4q5X19RkJbSKSiXS5rLHXlNTCnVakgDHepNm2l0PSOLqtlv79L43TelrX1oDTlwka8jYPLNLcQP2VDsXFvQbD/X6/GJo57J/2X+7BJtbEB0R6fzCZoCGxGnSGuZv06GHN/S5r+ypo5+R0cKF1tTwNdyXZh8R5n4akGLZJNERrcA2ugJBqaQyeRH1BI06132qxBhghLrBcsGK3CsMv1bXJ1WhFihkqD0uvEDVt35Wo6d/X7G1Y/wdnvPMq+LZ5Yp940Oq7bYrQ3RAYcgURgRwqR88bqsw/Nb2Sp6B6XKJoX1VEye8W/6Vf9IU4AfOd8olYKtav2VzBbsBQyvIuQD8bfTEPMiPhcMN/bKxsQn/fOZRSu2xP+eOZxNNdCPexhzC9r4HPgxfwjhC7f/3E/DedezJgNNkg9hTLeA5mKCWbGOFVWeACnZMLZPGDqKCjcMUs9KasocfSHbIBNYtKTA0M5Vg5AmgXSbEd4BrKgpJepAnMvqyaAV6sAId+sS2qcvZKMymqmN7Auqw3ffN6MijV6qVuEE3XWMEuwLBvuwZJWpaQGgHJW4yDanL/swAMBz4UryZ2raJcX53jwEgCfNAHvhI4BrQB+P54gtm9JczW9pl94x23oMw9dhG+k3UJTwb4tRYNgsO8PNvQOqT38/WjysBm5NlukXHA69ADTV7jBp7wdK2Djw8oWe8MKen/ltBBxziaPe9pjjvZDyRX+BXgD84V7vu6uopT/N0whs8vfotWarh2ecP2/ra23VGohX3CGabPPesx3Os7ocVr//P3nkASFKVW/jv6pwmz+ZlyUhWQBATomJWRFREVAQDKgZMoIiiIqigGBHFwEPFCOYAiIKiBMlKZknLxsnTOVRXv+9Uz8CK7PTi0Gyq65u3y85Md/WtW/f+4QTAU3WAWR5AUg8vzxDrX65X6HWwZlO+PyucHR+iJTlJ/Q/eKv+/9SW/HQ/2FAdoK5Xg56LUByR1FpLUAG8mv8lgdG4GEjRr88Wc7b7nPHxzCvbPawQoFgCPpnB9mDeeucEQQ4pK9QC3KhBkAmBJyvJ5VABqkzZnXp/t81TPRldS08vKPxRT9SoNEIGKiF/rAhST506PtYHN038fGER2amwERl6/qRzZoKGpTrDDWoyiHuIqwOvgSHTx+WjqJRJ8Rph9Bmu4Ssw9SiyYAfj09P22bIZeB6d+o3jpgAGyUdyGzlwE1ha2zz6r7eZ/NTA7XkhQhwwRtLcYusc1GiGt0VkXWzD/1kgslxMBm0u3xXQA1ot27oVmr3xlH3rMLRHCtZsg/zkbo1Yu9lsyLSSkZ7lc2bJdGcyCPWR7Qvax90ft61++DXTPTnS6w8iyUGgHxenxZxh6cgX05YwjNgTacy4Gdk1MoUbsB38we/a+HONeLxTBCTrfPZ25OZvNq3ocHK7/pUNPRfPpoS5/iFNNzMZQPG+rhmP21kMidvk/qtwXFiMdf4Ny2MkREoNhhtEUMn5LHrEHKfLM85O+Z+4/Yt/4/gLbYfsxYtM4ewTMncYgDB8V5DRJYhKQvCHbFHYoLcm4Iuh/zLh6asxVA3i4THT9JBpkuPTnNaGyKSplJtkZu+1P7Duf+NBS+9ftKfbIAcDG4xZDz75WmjlADYWqPHNIB/I/F4ZJY3o/9RkgoA+FTI4iKYDcYTaZ8c0/o7bSjn3/AjvuExmb0yOM4yRmeDmYISDkQtxvuUkShNYbo9zjgAGyJW8Pm/tnb5YLVkUPXkWAsMCJnFXUAlj+RCylqtX7KJ7gf9O17A5zT/2GjZ/3CyQEC5QAhC8lwU/lLAQCNfLpj1nz4+8x7MutF7ZjjcaKmpJ+Vgf71VZPms3rtQr7ZWJ0ldmHT7HhH57bKiyo+UFRLiXJzkrFT8B8VDD/D8u2YMwwA/JFcmjIV2ncFr9+svW//b2cWxgPcw8LFMa6SPRnGmpehcNDVn3Wq6xx3T+4ByTuMILVVHEjoFnrFCKR6JwMIdXCfWK7ZF9EFkJNrgXzrfsT77boa15sldRcmmc0S3g7CduIFURwQ3gdJNDBAg5mYIPNgIDpfkNZslh4/BRH8CGsWYbYSvJYxSpehL8eslM+kLB7VmRoVsDGpXCnfEbNk3CUDQIJXzXHIzSx6X8Q/7awVEp1yu0UFBxMij2aKylksUoVmuPD9tHP9sK6jlMoXIE8HwAX9pYQSPpIiFyT6/TCRd4HNH4dT4stfPtoxwBBm5AiKcj0CqX5MDJjvnmxcr4SbOq85YrzfR+PCWq9BdQk+5jibrbuGM2tRAQvBJlIMdZdf9hgK/cJeeNKA9lwGnDK55rIujW1wMnzwjrsFJg0QfErEPGBGb5RYeu6poDxnpCmDGrkrYdCc+9bObT+vcE9aClDUNAmvglTe1LSKMaTpCsDCd3O3uZ6uQS4Dm8kWP3Lhir2ygPvtdtuQ1kgQaO1BkAD4++ZR4n8HzUIYl5toklUY8qAkLuo5+yHj8dPfhmiKSKPyCFLJeYAeNUSmWC/pH4AoyImyvRaY20WiP7Zo7m8dHnRXrp/2B5cnUUR5D6LpGBuQe0NN2iodJghFO8i/s8XybVhwxDvGwoMadRjio2V1pWdsNtu3dkWLg6KHJ1dpRvu1QMGyIab+46/82c+XrJfXAjbg1Q9gX68nm+Vu4TSp8EKqpuDqA2CZbYXKfPliA0gM4C+MoUGl43tsNfX7P0nghwAkROhq/xoneHp9xWhMoR5nKNiAwGsT8ME1RwBtfnXy6J2wrGrMEfb1pd4KZXpHkvXhaBGYVAEumt9KsBZ1+eIUpiMsLFXiq4d/5mCvfbVFPSLlBOrGMY7gm4GJuczrQEhosT8ENq11fxAIoIibx3NbdViIzH+BEWAu4R94Oi8/f6iODI88mahKORnJbNdYe1+v53L15bdAIkke2B1TBC8JG3lfT120QUr7anPmGsLFsuUEASGU/KL6LrHvsSxX1HXvaWQT9QrA+9grHsG8oUK+5OEEEpWqRTRMCaZFquCmMqh4joKWvisL7j2kXeN2YpV862rqxt2FMFmuI/5VlIy8+yG2eNkylmriX6uJjEoLBqRfvND4CvuWwJ95RSJ4WR+hT1l54yd9b15dvR7GtZLElhx14B+pNiLhmwqTkMaKryaKmLeSfbMgYkSjGAGNtsZkFdEDrnLSeQypZuUEFdLRXGzPP4O3YVVVjzjHAt/4Mvm/OkyS+EVlu2meEZhqo7k0RhouNRrXm3hMz5ukySTKryXYQx4yNzFYXc1ZcpaICZJJkki0RqOU0j/zNes/LUzLdWDVCdNRzE/Ymg210GsVFR44/1Vc1BoFg8aIDMuPYf7x87HzQBNvTsgmOc9h5/nPkqxigIOrZAZfx8JemJJmD3n4+Gy8kFfvkN7ZkQmnNpDQblW8T1ykULwQQBiCgOqSAnxOjJk5WtutEovjeO9drNahEIB22aat6dmit8IUh9qdgcjmIFgBjbMDBDDNJFwDflNBuni9wBCYa+l8+k5OeuOdtuSJWl7wavALa/O2fXXFy2Bj0gKKTxVzlUQ9pHxMi7noVZdV2eDCnkq8IkdPeMg9lKDQ54WSVhitUq3XX7xpN25tGo7PWWBLR4cxUcdecR6D0Vnmq6WI8elAc6bNPm9Fst6yx0zGZjre4W8fCPxgSGOViNcoKJmjXoBxfxkKMM9vse6EkXr7hq1/t5Rm9OL3DWHag1poInhEv6hSDhNKVBolrc0nw81PnyvafITxyHeZ207NOOsnMGKEz8tApEmII4mnqo6ZrXuJQcn+Sv54UgeSd44ksHiBPZZViFywyZfkrpyIvhQ4B0YCUtmi3vlm0xyZpP/ez6Lastd20/EJ5ffZxhPM5ecMpbM29Y7zrXf/GwNoB78y9SwEPF/xkEuCKAnSr1NsmUNQHZhFAY8mBIrlkn6c8ie9YIEctioGoSRxw5z790U91oMZlV9Hl2CdPq5boQeJOcl7wSA/OffFi2ewqOpSHyVyrC/Kp/tbPzkhci1AShKcMvvbjOyML8dPOUK5ZTdd1vVXvsGAQyDsTnOQNAA2RzvKp/p1rtce+sRIBwSbEokYnWMc+tQGR0ChQgoNx1eYQ6kTissRNAw9QhMwpQVItSid1wctXMuSGLWlCM57SHieNgk9NGCj2pViSgbKZJdIU/JLnTlSMFWDHdTNCzYXfcjO0BBPV8dobDOgYuEgXQm43Sqm2zcLr8z05Dec4JE99nPLdsXvtFP6gxzpNLP4QxSmk400cBmukIen48lRoAaaiqWq/mhZEHniP7N9yRA06PujNrJH2zad75LUShFg4REwkkTQFUVUXV6foMGyMwJWhGt45bkSoR7NjbZZb+74D7bdfe5tmRHdJCh6qupWKoVQH7UQXRQUoKWL3VXHGR5PNporD8+y2yTfZVIDIkcgsZ6nT1XcqNCVhEbFgsRW70yYp/4hNm3vnqb5Ut9+OWkLIdxsmRWmtL/ly5fGxNzmZ+rAaIgVc9fOsVzR87cYL839s0G+1uSZ7BZW21vPqrHzjovbXvtTXGwhBeBt5Ti63YQsXoowCL3w3s1OCOqMPQk7RDm3xwa1MEIZmBznYERnoNEJg3SFtAEnlWuCmXIpERHl1v8un/Z2LEftthvLrfU8lWyZbVykngEj6R6ieIX1fPQk55i0W+ebN7cHQzSqXWRUOZlvsseKaGBIs97QvISmE4W47A9zv6OOSedzj7K3slzGkaaQ7JXMoNV80PxRiyBKStNEZ2pYcAEwVj3DITUpCcq5JZZdasllnzVi4h32T/ZY2VbLDGOmQa1Mt9jzn74C2ssv58iGgAYATd86QeOOCQfSjXJP8DSSYIIV+FHtwlgRySDxOcIceclN5uX6bL6M55CfMN9Zw1UuLchkK+S/AhGMAPBDGyYGXDFpEDORw0PxUdhwCdxJHhiyI86yBNWi+zVkZzNHczYwYf1IQ1as3/8eQglAcB5in+0B8iRiTzWZWNwG+TU/Fs8gbQoHngGcGTGkRSDhCIezfC6XzCuEnfFbeUDCfvnP+q28+K0LVyUtRj+eyXvXt9sGBKgFYs02sUc3MJN0tutmhjATofzthmCiRmeRL617O+5jrw/ibkTyX4KtpKkxKjezbB/C/XOGQv4M9PFz1DxX7vJ0u79NrfvV5FzE9s/5KU41/DrrCYAg9bxRc3T+Ifp2gOAg7POAJ36vfwoQAAR2JG11lcT4AYPEH+q4K0vzjs175hf5ZSVSXULJT+tk5N6zFQzUT8qZs5avafNbWo3is8TJv+sjbG/ZMjYc0nbeTck6R3XrvtbH/sieWOb8FLS154nTmuD3JJ7TU5ZBTApMbQm++cd/x633Z+BtN+25I+q67BUtH811CTDz0gA57XHI5+1JnWEAte13zOTdvcdjt3zb5orPtjZ8z1KJF/YyRGlOSeZZ7GTGj4YXEk66gzUDeUZdMfShu22Z9N22XnmOLKT1xi8dudmIGiAdG5uN+grH/6akt1xr3RMoYciZVKvTXA9CRoDbFR07Rug2jyCQwWFnRweCb0aEbEI6AAKAad+LWTPePqoubkun/4YAnE808BbiYAmwYYKUrkS982Z66GsnXHqmP3ofEzKu3uhMU+wPUNjw3hSaAUP9IeCTm3QjTb171Bz3OZ0V2jKoIPfh5xMrQvUHhhCChYuehUOSM5gzDQDMIqkVS78B8UaNT/U+JAGt4KbYTRAv/HlSTv105OYb82HhcS/J8atnqPAiklss9FphFPQAJnp7jXrI5bt7bFSgaoNQUAMJMZkLmZ//N09Njh/0BZvHQcNl0EKSZifKoljmsSRBohvHoZElo+XDsa6ZkBJdgkj5VSaJCNatMnmMnKERXbt1Wbvfvu99tvfUKJzeqHxj4qb56OlXAw2fRNB7Y1tJNpCsHEiJCGSchMLS6pkxfIYe/uDBK55uH8DttWiSTvtqxk8l/AxyIDoqVJcRR5G/iCx0AC/i7Y1KBgl93qdsIMfgoNhOucFdcBgBDOw2c6AdMGbCLB70h3mPIpRoIquutu8r33fGu893Zw7byaGwCMCtoeMb9XF5AgDcOFakmQ/e+aXLPycZ9hkpWF97IvUuSxOwzOE1Og4vj5WAtWWprhAmb5y9V8tevSJFq+sMTxakcliC1WAoqRRBqLMspofERKwBpV5j4ZIdEpKYrO9AbP9YMxVnaw7Rixb6x+0xJsPIfYDuSr2G6dTO+xemXglzl5oP7zQ6g8ivyCGsZq/7KVNzrgaZvUJ7om2QQ+WnZr/FfbLce5bLcZ+KutYGtWNq++0VIaf228nml7s9xUYzngthX1JlmAEMxDMwIaYgQbSnzEAJQ2aD5UyhfIGoB42h7oYs+TASQzQ48h8RrR3s1fv++winmgZW353yu6+mzzFHSKOKhOz0TgBBS35VwfWbRRGmK9IABJ6xiH9rTqxGawDxYIN/h5N8HswU+6/J2b/uLhm3QsSttUe8rakKS5hxSjNGYr4Kk7H5CMUjHXOQMOGKOATt0qmjLqAQ9PKJ/2B7K4jjxXm35pu1Y91w+j8o6vDuSovFxoneKG2qz9s7lMfjkwyBw1if2Ss+bBMCXJArDskx6OZOixK6is8L2tGa3b/ipLd80DF7nvAswcebNqy5Y7ddS/SRSuM7yMzVmxYCVkrV4ZmzHcTJmwtNsxrlgCV4C0ZJo5yijxDSDIJEEaROTwlobWued7SGDmP93qTlF8UgHADplQyIz+QFbbvs+bbTf+M2J2338HbDbTZvmhHCNQBMFieHo5DXBoq+WoD4WTW8rm0rVk5aS9+xSDyocQ8Lrlok4aJPO9oNEtmcKZ7K2A0EThNzIo9ac+k/e4nrKOCQCg808TkzTYA5tnOlwDgUsIR8ykMOFyNuhrgZ8m2RZGwldzpddfU7ei3ij0423cLfn9jm4HAA2RjuyOPw/VceGHDXv3qmsVAODRwBW804eXTeXccAj01JKAEi7bo1iQw2mmEGsgBNpVMerm96HkDdt6v8PEYGbW53YvNA1HuZGemuEkBxj8jvRGSUW2V/fbHS8ze/tblNpwb8A3tXDrUMueqq2Hhm3BTrMDTII7+cpVixExjm4Ehe8t74/bhjyNfUH7AmvntrWvOGAXBPqtAG0yjmx+Mdc+AC2JcBVg10iok/UK+CsUkaYmxsZz96Hdd9qG3E2QRBDUa80yMcDePaWgM2ncNFBVozZlGOw3YdgHSbD1A2r3/pr42elIFmyihP59JolGMVAAyHiH0PJOJMsaB3fb5z6bsoFfEbLsd6zxho+wWvaCFCAyQOIviLWFOIJE04xoQE5zgavXYfezHzG10jp3ztXH78qlrbHTNTiTDIZg1JGqxOsmxtFMo2uGNo8AMPodV0aOfaUiuKo6urtjCYvUpkGzQ/DBMlrfecb49bZv59tHTzXbZ9W4rTqB/nNmGLb+lq0WI5yOaFcw2KcCKHeijFadHZ8E3m/qjE1z/ZjADbr5kEaSprAvkWTNn5d9eZM3PftvCN1wjISUbmd9r/ZiiOxQISihDZKLoFE9UbXV3nyWOeKENfPX/kCEfs4kB+KyAfcspmoc8szWMJxu9INkgF3RDCQhNPmBjBx9ryev+aUmSyApFGD3ZSRmOACAoUowTbiOBNr1H86MGmIDyDE9ooIE10zJrSF4TNHbGjVtp5z0sdfOvCDDmWgV4qQQU2ilcj5Or96YnrHnQ66z0t0stJaNjmikRGiAyIS5Rv+zKUERjby3A+hFLUvFlhQ1Xr9+Poaib5U6NwEzODFr9zOMsc/jrkFgBMd4/D1nBzeAhCT5CMAOb6AxUq3hCwtgDe+77DkhK2VfMcyt+E6OuHJhGRlQVMBqhNfLlcDJty4fj9u0vmn3/V8vswaWwoBu4CSWXkIOqcNvyo6RtrR2gzcwQJydVpMduu97tA+QFHPLYrwRErFf5vvOAvfU9XfbhT8yz+X3kx2N5iokJfEpUnQsaIDNNsBDskiacZhLotGxM3x8a2BFMouRtrCHWgdh9QpcLKCRxB62ILXk0mngg1Mn1+F8YebhGM2ErSB9uvN7srtvH7Kor+mCrN210pGBjnHG5iRoFYuUIAgVIL4OGHv9LpTzr7QME0t+0vkHHenrxi0Dt4R0fJMYhburpIQ7qQn4Mto7iKnkWynNE9ZqZRrv8fku+d+vz2Ys0euOx1RYpLPQVG+oEpDWM0a+5NmPHvv16u+O2vdruXxlSfI+CTrnkC9JTy6GJJQAktYAUoOP6ZN1O/nTUjnprFVs04qEqDeN4l7Ra2kqQSgK9SQ47li9bujtjX/2iY6edvMoqtYUwkOiqeX3r8zFn8TPyuqE+CkA76gyyV0gEFdl+gCtNl1hcqm1s8+9/35idcWanr2UWHyP41f9pBgIGyP80bRvvL+Vynr3uxXUbL3HMEDs1ijQ+YFqEkTnxmwQgWDw6tHE2wWYdNEyn1e0I4kJUAPuhUp7184IN9oYwUOpCHgA0jsw+kXqYMcDhm80mhmZ5EJfZst2/NGwfelfR7n5gwJIDUDVzoDfRf26CxAlDt3OkT8ixrPf0aZdt6gcvOCBqZ3wrAxIa9A27Xap7OcXHuWyIXB/NFf0vGOuegUoVky3Wl4Cq8vwQ+0PB6Mhwzu66a6m94dXzLd0HFTZPpz+DfIQO5Aha6cy1vuqz5MC2C5DERGn5ITz615Rn9BZ7i2Nod0p6Ka9Kj7wpkKYTLbVe6CKR6LZbrrzN5i/os213RcolQVFPtFlMZj2oqRF5vgQUgZn3L+SkJsu3WW9P2oZHF9gnP1Syr3y+DMtmAWLx6jCs8ZMASSzEY9qfJSGHwbx0cmG9ec12JTz2OtCLvk61pGBAsYeiVdthl7n2/BfOsbPPe8B6u/CA8mgW01gxD6aJh/RDPWVl9s2Ej4ir+LrT6tQIlVWr4eHDzzXCBM6hIOjbYjeHLeCDF2hGhLMkOjffbrkPf9VCn/6uZVc94KMf9XQmJ6OgFmlIgB4lx0fOvWarQYeN7fc02/YTJ9nY4Hw/GewhgcrDCEizjxbZF2upsPXmeQ0aIo6DzvDnvmy1v/zJmkibxLXP0uCIs+/6FRkaIDWePzHwJXsl5ge1OWRRqBqIdRKMdc6AaluooxK/yZCeAuO7j/A14RvMqe5fOwVpMUASFD69H/zc6vff6xdnpH3lyASd4CDF/SsWAQzxRgnMQCWZGkMPPUFhMkVB9UFkV3vLNJBBeOe5t5G/38Z9GzDnoGeys0dofgU3L5iBYAY21AyEIg+QD8p/DVYtT3cY3UEXryW3Rt5C8c5Dsx5HYPZ19gvoe+GkeGOwYNFrftaLchSF59noRMKGyGfisW6Y0KgRUACWIbqYsu3zhxvIK7dhJ2BPAkDk1omr2EOa5KZCNzdjUV+m6Zq/Nexf1w3brnt22Xbb5AC+jCLNPKedAuqGmtaN5n1DyPk0aXjUYS+rYa1CvnoaUs5xlZtwg1wKrCEkJ10HQ+4wTuhhMXBgBHkVzuItW+LVgSXTcHvtgbu77dc/ithpHx+xU09EXeMHTbviL91299IRW/ZgzUbHIzT9AS3iCeigAhACLNUkbwkBNJCfRIVG3kSuYavoFd57b9PuuiNkt91i9u2zavabHzTs2r/XjbCKWk2E5wg0PedlhJhJuctMo11+v9EsxI30QjxfnQPWRvMu9rSFFhZDAwn5xduEAfwO2KV/mrm+Fe9yqLGNA3oM4RkpLxH5J/EIIRnbJOaqawOEzXPtZSvtpS+P2FZbryRkzaCcEkeZJUfDq83z1WBfhinS4PmFIGfb7+Xazdem7A7WT5omWr3c2fpbCpZ2HfUFk2R0Ez4vgGmH64njB1grygNY3iBlu+dGs0NeE6XBtzYqUMXFACW4kS799bqsgAGyXtO06fzQwQeb/e43Tcv0j1p+HCPdDpucR5B1cWmkREH+e+hnN2zS4ughN0gOXaRYoqF5AGzut3N/sMje8IZxK41jGpqmGx2DDun3h6UxSMsC3w6ZaEtfVQgNwXQcBTClKIU6jJwwHh1mMzzlI9LMr+Ipqo0Y2matzQHqW2SOWLJnLhs+evjsx0UMT7uSIza/f7HddDf+IrxpGHiIvoLx2GaAY4Miw7h5k73IJ4GArT1gYRCTN9/RZ6943jIbHSVggg5brajYw92mERFGUmTfPWr2lncn7SnPiNs/r6jYT384ZFdd6VpZHX8o65468mkaWgUaUyQbWg9lzLH6epr2ikOgn1eGrTG+xCZBUd13p4wKs0i9eTY2kefXfRtbGChCAxHw+jrgCgSmC/a+sG9rhO5vQfSbeg8WB3qoBsNhOvAKUeBo/dx/S2mpd+M32nR1klKRYZwvWTJV9dB/h6d+33ez1mtMf7VgSZFaT+vlW5iYlh6tLm/q+lQMa31frUp9ny/JI019v6Br9i9g6vOgvamAx6Af+7/XaDFs9OMt/c3WD/qvw3+L7un4JnUUkLg019eME1tMJuekE8jDpONL7aJLd7Nn7jNsxREHKm3Wqs4wCeTCoD0IWsQlMajTrIjGQL7YQoplFE39fsKIeaUHaNw+xf7+d8c+9ekRAk62vhjNW/oak+P3sRy2nrpx6/gDtDG9anxaytyV1cju0Hzy5lpZDUf+pZnmjfiPOFBjgY1LhUl75l5J+/Apjh34kltRkN5z5tcPvhvMwCY8A2PsdSn2da19mZ822b8cknKpe1aJD2QwXimXMSZHJikhnWL5d7Tk/iI0HNOFB635rZ9a8+wfmXP/XTycNZtkzxZzI0uy56qortYiyVyCM0n77AiyKv2/+43d/9KX2RL+uwEMNQqaUQagq7mQDG+e1bGTjtr9/PfWV11n3iuPtPGR2600L2UL1iDH4Ysvi3m1CU/+RnDpeSRKw0L00syNP+tlZn/7P6RjsuYiV5NG+qTpxw6t8WjFlPy4hwTkhFUOfI05V15O40ldKCQjqngDKCxo48FCGccqGQAeyLCIAaQ4YphYs/K+I2yrTx5nq2pzrQ9AQZgYCS0e1gnISG59HeZIZnQCAHk7BPlGMMnBJQQzsIXOwITdYyMPbmdf+1zDvvmNu9ixFwCS67ZijQ0eT6eu8hw8gsYpvgsIhtY+3iKQTvw4OsYzXpPP4YwDChr5kbTyXc6vXXYI2cc/lrLXvYFfCt9uxcocXgegGLJBUVghUQrQGnXi9jCytJLMCsYWPAN54n9ytJIzCetxhDUj6FQPX8oHOMOUzrlilsMSB3RKZEPDjbXGspyYHLZzzh+0Ky6v2NVXLLPcaJp1OEB+AQCAxmCSInAhP7uaCJgBq8AgaQlSqp68xhYsytvzX7KVHfTCtL3oBSNILCPDxJlYKbPGw4BzeV/zWNcUF+qZGsoEMC8x2BbbQC/S8Cb9mo0jcFhQf17vxT+tZqE/p//+pkNCdsFv/4Hf7bOsQszcKCxnX5tLjxBmDw1FWoQzv354wgb6e21kqGz77OPYT/5cswUY4cWRWXaaGfOkJ+/HXgIyt/CSkm0WWC9HYyXc1UOpog4WMA3z7QHrGkzZVdf02mGvuslWrtwd7zxUJlS/IRaPsUfWkOFSfSXFGi6Vtbg7vQCqeAUlrAyGaeGCot37QFp4pWBsJjMQNEA2kxupj3HtDWYvOBCECaZfxQKFZgyQ6tXOSjhFZBhK46LM4SUNvUicYneZjirV8BQm4qWJYYK5pJ10UsZ23cm16mSeQgQMEBAAFU64GGg9NT80YhQrlKR6fhFXFFV2GpoeNRCUbrxsv/rFoJ3wvkmbmEhZoVjxUTiuDvcZhjarRhjogcPhTmHdLSatJ1vHeGmVfe/H29hrD5GpXasBoj/XHjokAgTCzA+ICrEhgvEEBfTSCE2LbNFyFIPOPKNpXzklY0UMCCHAWjwL9RKJpTDF4Q9/pMtO/qyKC5xrfDtKkCTN7ov/YPYFpIFu+CdBPoXeSnWcgEz+CEXrQj5IhqXVct72e5pnX/lut+26Cy8tNAJyP2A1bc0QpCeWe54z887bCrZwq4zdeSsgWs5MQJyWmyzYJF/6s1iEDkpxY80DT/Hlg8oULwBwsi5c/qQRQ5GMcxmUQ5c/ATq8Fcb5VHq/qdZqYLQaE9MNFq0flctaSY/+RADO/ykxUFRQ0RKb/lNBQWlq7beCkqkGipqW05UxOeVO/10dCv/va309VOCZaqyoUeM3OVrXIORZ6/r1+q1r9v8+df0OpnZq7uh7+mx+k0T2vVMvJ9RbtXSj/fTCJ9mhrxpFtx5qc3w+DyvzWaKRiGTLljwgeLC1YJ5LmcvFP8iXF/TvAZrO6B2E3B773nfG7ayvPmg33a69qhdVA3w/xKRRo6RNAzeMRFYTKT4HpEwMvdQoz0WNgl8F2q4MNWOJeb4kQ7MkcYeCHXF0xD56GsaaczwbXubwDGzJdyf47Jv7DAhG4dsV8sjRF57KsDgW2EIrPBeVyXGQZCDykc+swmxqIrmJsJyF710mmqLd/+3zzLv6JsvecnPr3+mRg7nwae9pGSHGsjQ88AnrQsIEuawQQI+JFzzfer57lk30bGXdIMiqNDMSkqpjj5+gqZIQqwAT3XoCiQj0kp3Tz7bw584EBLDK8mKGFChPsMGqwSz/nWD87zNQwARXKXqsyk172avMfvs1CiYgs9ljM9oXQy0E4briuOJkE+mFcas882ALXf13Iyw1lzNVjY+IFlQbCjF32+ocsSU0/TPc93AtZqMw7MafuY/NOeIV1nXM+606TmGqL2VxHb+gxgWJiI5NWr4/TPmys/H5/z6zwW8GMxDMwCR5QSKFokI5bD/4VsnOPG3UVg/3WxdyLfAIYEpLWkuAIRWNJaciRkLIl9HzPOUF7ThoSpUBDobJmdkYwlUa5L1Ve/PbHTv+E3gape7lNRaTxwP4w3Q9nVZnfQDzdkCHbHxtFISCG7i5zwBNgpoQ7MLBIUeshnwTP1RHARBM/WhsiLNPTXYxWZWPjthYIW4/Oydl3z69YQ8077Y8ebsaDpJ4SyWinJ/ETlVkgajQhEKoYcxiNEOr/OZLMtFrhEM0Q6j6NO4jYsvZwEDcFqSW2CFv6LEjjgnZ4q2QVkKRwKknAZsQV9XGLJHuJx8Ps+7V/Kja+CQyzLDSs8hO1ngeYjQdg7H+M7B280N/v/bGsL3l0FG7cxnMkLS800o0mpCxyqHkQQxUnaofrPsdADzHYQYRA8+ZN2GHHOraZ7+UtaTH6xUckeu0MP1fbzVdaPbCcpaMqKoQkIZ8qdcIDJAwoMsae+fq0S778Y/NPvbhu9kXd7BElubeBLG30Qz21wVeJMR1nlgbkrnp4BATUABtKoRIuE3Yxz/l2HHv7engOwYv/UTOQNAAeSJnu0PvheK0jzx71r5Fu/I6ErcEVNAqST8GVC5/dnKgMGTJLtfyk2NsanNphnDIVTikaDZESPa2234Zxeqt7Jn7cRUcrDGhK4UwRzap4oxTmGgh2NWA0MaoIeMmf9skqKwXeYPsartnWdbefEjBbrxhDpTWMZol3b5BZTuV50iMn6FQ6HIQh7x5lsAUrYEJ6VFv67YvnpO0mEztFLzytXaSPH1QPLIp0sm53BRfW8m8S1c+mZi02iQm2t00QmAEvf/tVfv+/+H9MidiucIEzQ+YBMmynUhT5Nj300V3J8gVaJqFkxgEFq0INTwWXWSjY7129pfq9r2vD1l5cqGFuifQHWXhRGiKYG7ahY5oddKzgcExO++PGXvekx0K9HnM2u6zLN2PZn0bmiRQGFNlX7oiA1qrNXQIq7Hwn5TKIsVqlf7rSAhVyjJKbFCowuCUZSNZoeE1KR/FVcC0fXKsaROjjv9nMQ97As+Zu+6kYSfmBEu2VoGlghxG63VgJ0EDKBRbiqdqbugaWpJz000S9MvjFEd0bWKS+GwtwU4F+dcXAQMFNX9I6Fa/2+qnPAx8KIEs9VkjFOv4mVYjj8K7z/YIYTrPzz7cD2nplGlMNVIc+U0IVIEWrGFiFuIBDrGXeNJ51WPYKNouO66ys763jT3nGUUr5Yo81/MxyqMZxb4TV4NmSx7c+BJRXKqXxDSErBRrx2Eem14vbKiiffyDabv88gfs1jvplNhWJBkZ9kfRbXMkvtBsyz1tZm/Yst1dVsmxRllDaVCAJRv2jeZ65m1thRX4E/BcLNk6b8d/KmmHvRGhBwwg4zRa/B7X7ABcW/KdDT77JjADPrbQN8Bpkuy39iJttYoy1JjwaFgki5I5wVSW4lSYYlYqTHL/019Y6fivWGlNHrSaeHRlP3ZpIkvnY8w4r6Kg4NRCHqexCAjMwjLuzC625q/OsvABzzMb5+Hqxb+D9wrjfyUQgAvirQnzRNJWVXSsMrf+2+5/47ttwb9vZN+EXcK3ouyZSc6WEOZmIf1sMP7nGajQgIpywyOgDe3II8z9ximcwTTlMwnLCmHRRmKjogJnZIVVn/ZKc/51nY8dQA0d5KygC0JYzzxCeJh53Oc8DRCsBiyhdYbM5ySAm+S221r2y6eavfgZVgS5na5qrSCTRtOmmBuzUnfKKHH+z589+MVgBoIZ6PQMIAfLWyC2rCfX/nlV1D5/8kr7058a1htfjP8Q4CmY6Q5IO0+w+gZ+h/iJJGl0l4qcM815bS4QcEtUMs4wOmi2J8iZi8SH83tH7IUv67HPfD7rk8Ti5LF+nlEhtg8PAYQBLFjjG52t/3V6coPXn+UMNGqYjEdYBCDolYM2iF6ahvKGJMHFNowP08xAUjPdbeO5hP3oe3n75hcxM1+etp44JtYNDJ9p1qmRH6G4rFGXLCfZnXxS3PrszqdwCkllNfbgoseQFnKkmESA5fGPyobTKXIgPNgG5+bs4Ndk7eh3JW3HHYmnbIIcyrHCcIgcvoVukW9OzDfVwk9UMr7lBGois5zALezX12aB+PcacPF3zuqyD777QQt1MafVXoB1q3zvnBB/B9I64ww5IIW0L2V6isicAwKh9nD+77P2woO4xyWatPIxWms0iNM9vtTAUK2iSKMuBnCoUaXZBV1ocgLPpt6Ujecd5NOX2l8uWWypbM1vejSRaovAdqqJYqeYO8ye3Jiu73TmRkaQtXUpBsUyyJu6Kfbfgg1NzqUZ0i4y7Mz1BK/6+M5A0AB5fOdzg73al79Uto98gAQM4/PJXBW9fhoMbCrWRFKogyMstHOE4p82MQ7cMPrJ2ECQQALDx+Pj019tcKj1W5KiXG0CxFsPxx6oZ/VUmzGKd17yoWKtLlNF5wYa2yoKq/kwWZrgM4GGeVfNvn12kjqxjk1p3svIjCKz4HczjKgMmyppc5IycEbDuRy13XedsF9f2W09XaMUIgYfev+gAfLYFwpe2BT7JyydQEpMaEYZuoJiOu9so/i7DEE0IOickNn0uH34k732LtZoigM2pgKtTJ+FfIIhQgYBW+QBkLs57tPu9usfR+zkD9xhD6zekeCNQAgH5xhVKI+ADM9C7v+oze3tt+/zPs87mLeIgHShgRBxukBliYkinfURhVg8A9MIBP7qNxmm/5tiFwaFYnA4vL+DCKWDrqXM3VodBpAQfvoz9Tv+67S0xadHlYqJmhosWz+wq6oJAvpXf9ZBHA8vp4HCvwtVU8DHJof8Wj5XIjmCjkzh7u57tvV/T9/P8xjlJiv8CUqmhO48lJe6w5z67yvN4KnmyH+UZcr+9fsNFpoouhYwC/z8VNdDEly+Vhe8DoKO6UafGCkaVTFQfNNA/HiIdcIEGNNBkhoqmWrRTj6zy972zgSoZT4jJpEKjMNx5peCIjP+2BfNZvQbjTIJCHqoRgGu1lxlBWi5XenFthwm8ac/sNK+f+E81nSepJjia7jfN14Uwa2Brmgzspq1vPWMsxGJD9HEJvCP9vgF2iIBmMVHSYIJVAtpmwvLb4/9R+1TX9za9tq7SmIwSkEQqR8au2LjWWhwM5rt4KMEM/CIGdA2R7wglFaIhErbYAXqnm8xLm8NCkW9egxEl0/BTlx9h1VP/5ZFvvljS1D9Zldr9ZaF9MLrw1cskYy4tk3/JKAAQAJeZF9OsxfX3/Qma577BWvQ5Kefj0O2J6UGig9Ny9Js0dvWSO7DIEN4NUuc+WVb8cFP20KaH/5LcxllrilN4ueBGA4HDZBZLekqRqthms4hEKZ24vusefxxSGHCxIM5l3EFnPjvCuH0+aY3Vjzg5O622tNeZZF7b+HeKVyhHMSZy6ry8bQzD+REIg0rNdAz5yikhtCS7uA+RylmFvba0zI/+rJVdtgX+Vfic3kuQxEqUagapKADTXBWnz/45WAGghno3AxMTt4K6Gpbim4xHusxX0J5zVi3fRP0/Dmn5220mbRkL/K7SOY1iPvTaRhexPO1+oRlu+LE8jMXkMMREO8UdxExJZcVRTyEvIuONIBYAKle+vScfewLA7b3/jDT88hHA4iKyyBKkr34WPi+fcHYYmegXF2OLNpC4hHOMXxLo3ElxwD4yB9jGDnXkGHLwx667OKkfRNVhj//nfwNKaE0ZaFJ8s0wPxue0vSp6dDy4R8hX9UjSmOuhPH1bEYUQEiD2MzT+Ug2HSdvjAvoytJVw6aSogGDKkeE3FbLeuGiITv4tQk74qgu23k3Wa3jmwOgUWx5BWWK0eJImeoai6hBZJKdBfjO5rNvjL+7duyj68vRQHPi3fbON07Yj3+YoQkrRRbAwsQ0Vl8wBdhc9ydJJkMATgqA+YBDluNEy2l7zgEF++ZPw7ZoLnkokI8W10MVvxYItcG9dvG6jKESI6KSSohN8mEpupR4LSmC1K3b/vJnz976mhz+M4CscWKvU/ipAGYK4yviefy8ANIYlXd0IC0X4n0SNHJqhV6u1bV3HuPaV785u8ZgR685ePH1noGgAbLeU7Xx/uCaYbPt5qzEe2MBBVOhz1UQhfWgBFDF5Q6OeLiC1jZI8AwCEkgcxaJ4PlDYbXp32QtfsMS+/uMSBuhzrIkJXZhucyIhI94e1SwouEJl8zfFVkHaN/KlgqHCw1TNFq+BnP3211l7x2snLF8jyU2M+DqVZXS9k4kwiOuZO9QRDmC3jgwFyWg4VIcBUrcf/iZlL3rxcuS5ughuMeeeQstPT9PaXfKAATLz4pFCRN0dpclEwYGmQx1juTqyP6tWhu3sL6ywC3/boNHk2AmfXGQvP5R8n/uO5C2H7DhsIKQqQNmGU/LmqKKlO0Rwo4JANzJnaRuBPfu6VyBnde8qvEFE4wUt0IWBIcWpLEHQJH4yg4ll9oFPz7Ojjs1YN+jemstzwJvEeQ0DxdAEHe+PdcRxIRpzrQbD2gwRMTKm2hxRokTlGxzavmnh9J/+v/GVBcFFmaTVCHi4GaC6lq9YFR1hfUEn9RsnFNt8wZa1fs4v1amBItq8EDetL3qH/u/fccfaEl4lmxgvgZKQhBcBB8ieu+94UgsZJnkwUMgVCn2VCvOAKZ0LkmfVajFnHm74+Ne81lzUoCKHQQ/F6FpKmkvNmhpyS5TaQVR7dsIH4vb2DyZt/gAsm6IkmAiMBXUlaqlS8I8TfG/Rw7sPBCBJcDZjBWR2JEtw079idtI76nblVWDD+wehfTPpoIJDBP5RElyPzW+a5eZric0wEslxEmo8lWS8m6Agy+vncjSXm+PWOxi1t78eSu7H5vL3AnvipPUkYcZBHY+x3xn7ZMAA2aJX5+b/4dV51tBzxeZWU/ODDVFs0iidWtQOIQPovyfM/vA7K3/q61a+9jrQZpwlFM59hh3bcY1N0WXvk4oJNQNeDpAFCMQoVH0MJqxQgSk650kWvei7NvKU/WwujEAvyU4eZa/lIauzx6YFAObnKhGEA/S6I2M28arDLHPFVdTh2Y9Vj+f1ChQgMvKOwAsr3kZiafO/gbP7hDW2OeT3rY7xuJ39GUu+9o3gAFLEjSTN1Qka9T3/9Qb/UQRQ7PfA9eY9/TBzRu+lMcFNBBGbosCoOxtpI1GWZ8OPKoOnwKPyEQqFLClOe3VSACQM0YjuP+LN5nzldFuR6rM5MFZGaYz1sV7iVQ5c9vRgBDMQzMBGOgP4CJXKRVDI5CrsB/nSGKj1+TY6Erc//HKVfeL0sI2swYOw2ofEjwpzrSa3tpEq3fR25eNWAXGSAp9Q0T00OQjkVXDrwleIMDxVWYZfZchOP3uxvfZIxeerYTAOEqtzWLnkJpHZSRRtpLMeXNZ6zoC8BmUnFgUMas4EUmmofzTS5Aog+JEzum1lt335EyX7yffi5GtIb6KgUCLQaeB1iWK5eRNDyH7C+idHbQDiaHIuRXSI8bMCmbbnQLa70KbvmdAMlcl7xIInD4Il0AIiSisUhhReNiFqRmHkzGWGbbbM9tsrYoe8dht761HEb12cqX69uYqvZ5nctgErBH83AC1m27a7gOD765gBxUFSt3ASY3bvqoS9Yu+MLcfEXr3VmgfLpta+uZAA+FqncavancCjveA1SzBBTjrVs/eekCIOyvkN3jrBr0BBKeSyJMcm8ZYoXmsCH3kY7knIVEyLZnScsAkZtioyaPGUnfzhhn3jC8PceRRtMpNWRdo/noGZUkE9xu1mBXU2fgpFVvk1JCeM1BpxYT9rMY/P7LW3pG23XTv73sHC7fwMBA2Qzs9xx9/hzUeYnfejPLQsKI0yb1TY1aAY7dIZYePo5EhFq0hNQOH1jXqRHOpC+iX3oC2ed6ed893n20EvuZegbmsMtWh1RMY4eOngUpjTQVvjII5O1YKnC75h5CGmvcjVJCG2tEP3r9i/bpL0Sw5KHZrLoBvidKpd0OsN37x6psFcgO5E2Nk/cN/3wZB97gtsupVJktx+0HgPh6iPZIDoVQMPkPbTa7A2qpUMzQsaX+iG1kFrhJH3yNHE+PfdZrvtxZpsjCMPMdc3dJb/RjyF9FIIVke4hzeoENhz+CEYGcbszFc0cYqgqZp2y/0VO/KFDbt/2YDVYSfk0dz1hdobefw+oJkXEtaVcezYj5oddyJFD+RK6iDmMwR146MV6xv8b4bC2gWQ/1g9WgrKYAjOVETTkJxUawhGPM2smP47KwqfGgWPYpBMe4FoLfueIXo9aQL77AwxK6aaIn7w1/p+IrlaPyTMjd6t1UjxZTtaTRkPBIK/Dv1K9sPvMd2wyU01UPzEi6mpU3ipUWyv86WgZMX9WX8+6U1aATO6HKLGhQJSViUFLnVbcc8cGxupkcTVeE71uZo2Z37Mdn/yHB+B86pX047qy5GkoaUPylbSXlGnzy/El5u3WNLhh7bgoXlJJqM2gndMEvbd73/j2EePLcAAoVnEGiwmYDhVZOqXsiRoXyUCFemuSLsA+TefOjTDCOH1kQb9UpCcAplOCK+RMPvgfvsV7O3HLbLXvG6N38jt68bfSFrArP8oWqlF5HnSPWJYbcE3J/jom/0MeLDkHJ4zbbEuDZAmQUPM37P5B+2JFIrCo9Cxzvy21U//BmdTDrk6Ni+xsCg2jfeRuPEMAp5EDlP1aPbdCM8lf3ryRSI5c0Hi5pODNnDkm2307BPZXxM2ny/6weDdKpx5oIOJgVK8ZTGPZEqapr98lS652lbTAJkvOkmTBjJJXwwJuzJN/yQNmlo9D1urXYlss7+Fs/qAaoBIWrU6fyuzX37D0vu8wE+ghWONVmHDxQWceHj8B/tDHm9CEd58mUWe9XqAO2toTnE/uD8ZmlR17n1Eh/kMYxK97ATUDzU9cATwfQFcHfe8DCGQoXaFnBo+Zse/z0KfP56dG2kuzua4ED6CwIo9GIxgBoIZ2DhnQEG1zhMAWnC7yXNAo9dTHBFVctcVduWt29rpH7/dLv5lN5H7Al+AqG6rLUJ+GjLY6GqEzjj0fWSrI4AHE3DOXBDYqCJ4eGs2Kb7F84v9zSROA/+jp/TasSc0aLiOWIxcSmAmpULB2HJnQCzFJiCKCDmopEDzNMyyXf02ke+xS//YtE9+rGFDIyNIlFNglmm4qBewyinCcG72Wnc/zTtiJjUV3Lryz5YKgoeUY0OdlfXwsJlx9slfIjBJFIw1eJbkeebgjRiL8gwhiVUAqEeQxvPSaoi41dUciYBXyHMKMClfdEAFAF6XHfhyQcV4LfImoHrEYGU+QoTXDs7P2ax+cNLk8cPI5g/a+T8we/ebauxygDQxQ/OkKNFu/wrxu86guayhOPWYRpkGBTW++XMr9pXzkSh/GsuN5lXNLSJjlaOmQzOBZketRsWD+++pyQYINRLu8tevFxmhvtDj74H15gobX7PQ3vyalfaXK6ktabND4SOeTFo1N8IqGGA1d7YJEUutgk1F14PKkhOnSYefjcvn2O/JUfvbtcmH6pezuQfB7264GQgaIBtu7h+Xd77iarOD9idQSs63HNqhUfiz9eIINNoB38jK8/Twdm4kSPS9GOZFIOCM4rUKyv1dS+0tR5t94tPbc0itBh3Tz3Vp8yqyUfpqRz4tzsXsKkygp/9qNUCEPpBMj9DsMrMu2plfT9vXTsuTVCJ/xftU0eZG/JQGCJIzoB1k+jXzAQyKj2ptszlkT9u/2/7vl3Hrz6xA1WKhv3U2xbtcawQNj8e2VnTbPYq6ko+qYWAmqqOLt4c0PrszA/ovDioqFFDFK6MxgnyaBZkJK8IaiUQwR1fxCN+MOPq3jgNjQ/2HKYPYMsirCF3/FQ8usQ++rWoXXyy5ESHh41aBphmxebwszAlFSshqHXNc0z74sUFMBEk8AEd1dctfA9bQf4xWY2N6uEJhagUKtQmKmH6Gv/6mh+SKWj+gn2GtwLBq0Ula32iu3YDzGyT6t+k/hX6ZSeNdP7c2ymKqciJ5uKnCWAPN31bjpTUeSWGtYbotllKY4GDa+0PommlDdSEq1DwRA0VQ59bf9cxMsULAVjRA+4QIdiTPJKP5So3GVLKCpj0ySjDIGrxeDu+P3h4o/VBUrT4AlTmKxNJKXmXLZoBQy0KWqqW0cib71GknsVfZfIt3Y7osNLooNerkkkzISA1HAopyMYFJrCK0E6a5M41EUqwe+YWQMFBIjdqQvfQlffbe4/psv6fDBik/YFlYHyrFNjGeq1blZcB9Yy8eHapZ/9x2DeIZ3z74ZjADG/UMlAkUYmRY2pEl5xcnfkBdmKwOLyYYGOHqTRZ977esevGfKDo3rJwmCUci0W8n93XZJPtZhCQckgjPFh4fFAY4vVqUfW33JG+JEs/Sdk+xgZ982Yb22cG66yAm8fsQTTWKyXkIcEUJFFwSdmuuCEMRN+z+iZxNnHKORc/8oiX6ZCo57huVVgGmJMpcI2LYXI2PzQjG/z4DaoCgAmi2+15Wufx7eJDtwf4L65fuQ0p6/D7A4uHxSA1sF0Zw5W9/tNSBb+I8y+PdIbk0YgdYJCVQi+0wkDXgrX7swLrTn2IgqaAk0qX+O9NNYWqUIlN6ocXPP9NWPXN/m4+PTBlpyijSkxEKQcEIZiCYgY1zBpSHxhPKa5A0xPBD4LwwoD/P8gCJaoBTXP7cyr54St2+cvqd7D1bW3YgY0O5NcTgipXbINTJW5KJBQK3Yw69xj+XolEYv8TeDZoiYUyodQ5Jm7Fav82OOnKRffqMbusfrFtxNGoD/9nf3TgnMbiqjs1ADT/AOtJDIWQf1QsIwUhdPhq2/zvHs698fsQmJtUh6/H9FsxhHZMvJhM6E5GqZo36EHw/X6XuAiBL7A/ljnWYiy0TwdnmD2O8B3k/nrDKUeUv4sKqAqnCW5ONRtIA9wR+ZK3j4aa6Trkk4Amy2V1RJOSKNmdg3F71+jD5/aA9aRtSKYrnXgV5ZpEJOlv/7th921heuDoOGBWN2NFxSfk17C2vq9ovfyEpWHJKAK1WaHf/x2kC9PmSn068ZJ4koGmEVFE9eOkro/aFz3u29bawkVhmlZoM01V/AKDCPZTkVROj9VAEKXzY2pIBVMM4FhOaGr/ViTHr7h20n/woZ6ecMmq339FPPUhqCHmk7PXTeNy05djNbqajABgloW+sX0PKWkoOSbw7q+WKnfO9PnsLDKVgbLozEP4kY9O9/ODKX/ycoo0VeUgb/aDFQayh+9igqBbB+yLqoZv3BCTYHlTLphJO2BmVQsn22qtpn/jMVjYwgJZgcb6F0/IzGKfJwSEN7a1OJ18qf1FoZSoqh1R1VoVZgliSsuCaJyeLNor43+GHwWFZULFx/jsSoxjrs1ukf4qsFbQTKQvONBzmoVGLU2zHj+Sshu29G3Q7ZIwS0pTUwSvDEr27EHlr/RmsrPWbAZdAycPLIxqnmBNBToxjSYUgBxPoIuuygdRVuI73gZpb6Ry1fObcG+DQ67fxIsiPRgYWBD4wSJ1V3LGWVijrQU2IGDIl5Zxjg3OK9txXdNnQUNSW3jUOkgVdSRp7Hu7dHkWtBLqi2XCfXX8F2PgH8QQ5CN337tVWWDXHlw0K8d4hKhL+nxTzQwhPhkDN+NqTUJAUiOnL9x9vAYd9YL7P9whDyZR+O8+WR+NNqOCp8hh/p6Qt5oe/hpWlqCEn8XiK3nw5sD8MmiYdQj6z0A6sV6SMGry/6MYuUNEGhRM/1JwyY9eflEta/03zJBrF7BDqqP8lpTAahiGkqULSEUOaBbwOLBrJV7XmzOE6HIprlF34Duho3seRyZ1gqQQdTQWPoubXaFziUxIhu2rAtZcZrzRfo7ym05CmiDQ5kWsZi3DgZ0E9EHBAq46Bto6hEaPmVIwGlgwft+RRdO6gtzFgH39P0754Bo2K+Dy80CmilvCfSbO+a8iLUSwlvOTJIIH25XLQd27KOYAvkC4zDSXafX2goWjoOSQv7/nQYvvkZ5O20w45K42usGhia9ZcFM9lYQ8xYsadXs3IHD4zPX0kRlP72pZ8j4LPvvnOgIzO5f1B2dk3SoyyH4Vp5rqjE7Zi6X3W98yDOTeQNuL8T/s608QfNOEr7K0OMoJZD01q/l2YwxCxics+Kn8GhSMpzgaXvTSGj078qc+y+gePAL2vVrJnOdhcGRh1IfnsSPaK/TFKU7gsSSv20dTwsK36xs9szoNDNhrDrLFEcyabtFHJN3AONOmsOzTT/WMjGP/zDDTlR4X3Smi7nSzyrtdzziIByLHbRFYj7oMVZk7ga8i3Vu78t0XPv8BvSglfI9PWJOjSKveoXfofYX+VVEhdQSsHtPAOOpMTjkxfWWvISQoAG+GMHb7xXpv7khfa0HyKmhWYSaxDrbxgBDMQzMDGOQPy9SkXFVizv0MRrLNfNADuRWmQxqMZy43mLdtdtWc9L2s77jaIJG3B7r5fexLVWXIiQ750phEBKFOjMNgA/ZwC0ZxRDsW+VUMT36uAxAe816giwwL4Lxvfym6+tmQ3I626ZNuYbbfLfeweQQdk41w5T8xVSWQtrBzSI88GoX7/g2E77VP325dPH4VpvtCyc2CaCphIzGHEOqQeKCTk/XMnQf6WxEXcIwf3ZHpNhiIQakvOCC4IQC39fTYjgryy58tpCdRH/umD84QsgfWE+kYE8EhTFyUGJcCBBn+PUWBWp7ECsiyCqVZ+MmPXXV21W64p2rwFaXvSk8hz4uNWmCjxs4EL+qzuD6BkUy0lcj/rpMf2fk4CvxjPhlZJnpM6HX6uM404Omoh5NdUI/GQ4I7jiVeCBb1wcdyu/6dj++x1k2WRJ02lqX3g4SE2kCJof43BrJNnMCglv/4jMGgIXzQpU1QrI9YVn2tDY3fZ7vstQAHGsZtuzAJSId5CMtCBIZQWoGgmfOlsJmbqdz1YumEY4Ul8aOtiK2lPp46ZzebsjxdG7YSTVP+Zkkt/HN4veIkndgYCBsgTO9+P67t95tSqffJksRtaL9uS3Zk+sKb/7PDDKQaiTNCLXWxsZRukMPBV9CYPe+Oolcb6DdnjGUeJPSUJsrkyuRIdVIK5MCU/zsMalLin7ViwpXe3OeAcvEXYoBrKeoVtB50TQoObf0Qqy7WubK+VeO1TPj1oHzmJzRZUoFvppZPscrWgb2TSvSmPCS5eplEUQOVSXad841H0zkR6OShkNK9YQoIQFGEocjvobDoOv6Cmk49MJ9uHiki1HfQ4hXUFPtLy4D6I5dDg58TaCdFsQoHKD6AaBFRhFdmFKkHSo5OjQDWihO/FnL6QTYwl7XMnu3beeUlbI5mpOP4VRTUQQPTiJ9Os0lCj2P+Kg4vQxZO25+4JG181RANFSYg8PAj8KIxIakvSF9ag+BxQyDt5+zb51x4u5ZBTS1hSD5KKXDEky7wsrA8aGpmGXXFT3L4K8u+iX5Tpp+7CuiJp4FPzB00JbWTtIEqgCHsqsDxoRPm6p4JxUVAlSUmhCx3v6bXxBwu2+86unfzpjB3y6hqNszEaIg7eOhTSAhPdTX6NBR9ghhnQPs8BpGZ3GHCHpBuE8J/EayoP2l6Aj4EcyXyFRE29xCzPaO4ua551tuVP/KpJ9GGmMZ28KG6atn2SaLX/73yVSIC8+BKLX3OBje2+h3VPAuZAbi4NEixS4mdAXDZI7sJFilY0iOXF5EtB/vsSZJWgweZhIeq19bXWhSgq03s8ktEXrIX/nIFQNmvVfF6wAgqQNI4AyGjOhCPUn/G4zIEjlv7J+TZx2EutZxKNc5LkCmjSbA2kIeCcFE1hNZoaFeJCMZB9OievQAwwkpywgXd/1ryzvmYOuuJlYsZ4naIR75egENMsi14ymxG2AvSiGAXUOGzO5psPsdB3T6dhho5/IW2F7oZlib0iZa5NzFbYexWaelmMPtE9hFQdFHhmM/vB7wYz0NkZQE4WoodfhyVuu+yKup3x+ZpddBENEGRP5eHmsg9FHMCIvmRzheIyhTySKfHZ3frM+VMU4JOQWg1MfxNxZLX4z3J9he2FmsHhb8rYu45+ACnHxfiSEGd6DxKDkt9F55gbL7JnjpAabt3Zjx+8emdnwBujjhKzVDfS0JHV5PkFS4bnkVuogFwwj9iniAlWqjtrSx/ssw+9zeyii6vWBR2kEaJJUOvp6PXJY9VnPE5JRQoQN+2bqvPZI+dmsfN/QvirESJkoZQOVPjWpVFQpv4QIY/RGS25ZrqMCvpY9/xGFHAezPYENYtSpWgDmZwd+6H59tbjpPBwh5XHPMCOS2ieUPsRoCTMg8h5aiGkSZHfCjmBR85MC6Bq4zShevHqIFQt32Vd/Wn71W8H7e1vXmaTxe2tFoGVFur3G2YeoEgX846wGEXUTWp1Nj4Vn2YYkEHsr/c1bcmiYQBIMK1DFARZtxWxruODbddmaZy4qbdm9z6AH+xzY3bHvcR3vvoGINsUta5Sp+Oj/6yjtvyCW5etP/fa3eyfN7b9GMEPbKQzEDBANtIb0+6yxmjOvu+do1DXxAOcaXS4AYIpebQpAzjU+JCBOPIdrr3mDVHrxjTOobvsqLg+w6hRUQ+DEIg6WVDpKrmrqBC2Tx4fssv/MsSBKHmXdQ8hdFrFbW1UoHT43RqdaA+EexY/kvzkmL3s4Iy96eiELVpAQ6AqiS0V7ilk8IYxgtFNfdRAvoaTkkpCwgNmS5RgQY0A4nHIMve1EBYcGEL7hyJ4ZIRHSMCLaJHT4IhO0EWnwKDuPDqcYTStpWYtTTK6o9CuC6D+Zd4KvpwiVLmsJgL3i2C8pY3b2dlz+UwZZIAKuSaSWinb78CoVUKjds1Vq5EV6eF+Y+bG6R2NodGIkHuWE/e2Gx276tJVtv2ucdtjDyRKWJ8Or1PEv4I4DKov/jNFtChjEwRInW3gdHZ2glfv9Awkonh2UKhqkoBGkkWrlWmoQqtrUKC67JIwJvFL7erL8zxPcy0ZRetd4jlC1dDUbaJT6+vezDAiXcuhC8vUEokr9qQqBvZhEDXJJB4DedZ6rmGvPzJiH/9cyg54Lgh2ya2g0RunqCfzuZa+bjCCGdhMZ0C5sv7nNySEtuL85n8pOtfdyGImOetdisRuXKwNuBug+Sc++Hkrfe1HltoOyvy4jDJniB/WbkJMnWUPNUL4tSoJe2q//S165KutkcX7SMw9Yp0oSEkxDySJ6FLMCvNzLuehJONjnEP1226w0Lm/BjisjP6/x3QDZDO9a4/bx1JxRazfKAUSsS2BEfqyCR5SGnIbFhEyvGgnc46CKrzV1mihk6gTw0TpQNMH8deO0Kx+E4o/JbMRomkW8mkZQqQiE/uDX5ndehP/LUCIPFkTFI9UfyEGamOC3u6DujRZmj5DlKUCo6gyxtpA5iOx31NtGBZIMoWJOk09X+aG66pR7KyziJIAeMQP8R1kgxHMQDADG+UMVPFxCvP81pAhargp23p7cpTnZH029Y3XjUCkJrbjXKi695B7oZMfRbeeArALs9eTDmobBphH3OnR7G9yjricPfIblAb9yhUP2J13Fyxb38722F8M9uVg1haTC8EgAfAmgZhoqMs/K4OxKc8A9133krNB518TpoYLKj9OvuvCEqrWMsgsenbn0kF7z9Gr7KorqAUABizVaI5wjnltPVJnNzfCUbb8MnWAqTjc+mo1PyhyS/KXawjRlJAgQog4yfcBEYhB0ltS4pCMNgVxT3rCnOuqO4BT9NkBLq5ZHl2RELHeABLMVeRD//a3f9iyZSO20y572LaLQea71HBQWJBnFwIFvoZ1FUCBFEMeqlbP7mNutr8tD90IcnshMXLIK91GN0xl5hm/mH/8dQVyVAvZd2CoUfcJhbpZgwD8uH/a31z2JeA+M86Nhx/SyqVmBx+GikRJ6iDI5RfYl6ghlSvUllru9uscUWpSrrOan+uzrsGQ/eZXQzbQ1w0AkfeWtx5g1idmPKwQszbhI5dfYc86sMu2WvzEXEXwLo/vDAQNkMd3Pp+wV/vYCa5dfJGSq1aDYd1emh2uUCcKFuYQblK4237bCTvj2wlbvNUEWoAgMqOjbJgzNxgkHRTmFG1gwBWWI3q0af+8JmEfPqZAx1927jNLxEhGQrA+SUpESW6FDWyhAXj/esgWLByx4z85YM9+DgerqAygCYTObgkNUchn09+Uh5JlQxLJgY1RwNg6RCCQpCBTLyPBhOZnJIZBlQsSUgEIkmMN6+aLLnyEwyzOHPGnRbs50GiaUBDwYNQUixSNoMxGOJyisGsU0BQxYRb9O5vl92hqlfH5cAnKoyoCdXBUMI9VEJ8WMh7Fxzisj/0OSNPM6rVbrivQAFQHDEPvEtJN4V4/8KrURqxanGt/vahp2+wYsSx6uYl0vLW+aLbpWYnSuDNv0CfCBCOYgUebAR+1TbAXT+R9eTeXBLfiYECZStkPznPtxPdM2J338O+N+daT6PO9k9UwdBD2j6Lt7kqqj0LpTMNjTccy8r5BxqcuU14cCMS4QsYnzPP78ZNS9qa3RmyfJ1f8gl5hssxz3Ar0I3rDDm/vwcoIZmBDzkCVxryeIIeNWqaMQj7qfA8j6ec3+FP46YwN0eiH2XnNFVZ716csdOlllsiiO7169LGVf6YbIH48JRPIJiCJqKWOfbPZC57LsyygBvrYnHtCOUbU8JCXB3/3C+W+bBIaxh7o27//zZxf/NH3Gn20ETRA1m9VlZhPNT8kbSYqqkPTo+VipS/iHNZD9FUvs+arX2KRbL8vnyn9/IQKi5zzEe6NS8OElolQHFpIPgC19dW0xMplNvytH1l85X00sgSl0f8o2NB4qNeR4Fi/y1znTzW47jJsWimlebx/Y/WkFe8ctcxLnmn5hQAzfEEIknzi1xBFAQUkLjKgMQqdfvFSxlzBCGYgmIGNcgZCsDyiyFOFIhWYIMRyPOi93WXbYaek7bFr1v72VxoYzgrOkz7OiDm+jG4DKVOffS7QmqRpZxgRKsGpNAoHBIU6YuLkQaFQinzZs8nhql1xET4J5D77HjAIa+0BgIjIRMNgm0TbXyD6GHLEwdh0Z6BMdyCC/0Cr6IpLGU2NqKQY+O9KZdxi5OP33Ntlxx2zwi67LA1gQ00DQQaQkkpx7iHB29mxlsb6Ws0Pn9lKgwNxSr84JTABmTfnOPERTX7ERWVlTl7PSU1nBL0O/yuOxHOM8ztKXUcSznUM0VPZLhgDgCAlmY1vRBHW1G3/qtqN/0zY1ot7bWBxDaYVEtWNrP+M1OoTzBEAxycAoNnZue38q9NTpQYGaARmUdj31Y1aD42GrbYP2z+vXm3L70MthXzTQ8rT8AWR1LbfkPWBJcD9kJSdOb+dtLvvytiSBQnbF8/Kcgk2U4pcFzZsjGaIo2LcTMPJU7vC548a1da75+yOG5t2081mmSxNLrxi2jVgHr8ZfLgBotecboJUq6N2w99Sdsy75QH3+L1b8EpPzAwEDZAnZp4f13e5936zY95EQZ+EqS6639R4dDmFzj6VUXRQadLi35C3U85I2HMOLNITjmMMB4oN3bxQGwS0itpK+Bz0k13kCvLVhH3w6IbdvwyEAzjPdTd2Wh+6Ke17oSyl1Y2EADV6eigUvYkvK7VV9p4P9tohr4tZJjYGKoBEVGbsYSJD9DC1eW7qALsqQYToo9jDw3ypWIo5gJRKcDRMJ59iAHOo5sfQiGs33FC3H38/Z1/8zJB99YySnfftkP36lxX0NZs2NkFwwcGUznD3ElFf17qEHIRDY0pqUWJ9SN26IT8L/x+Q4gnlKMp2lkGjQ6VSyRHQcACDmHKLCaiTDdt114RtuyRsf/0zBTD01xuYmSoxqDcoX8j3A+rs8EjGrvzTMtvuSQts0ZMmKWblmCsxgHIUs2GOqNCxtuP54/qUBi+2qc7A2vuox74mgzYXNNKkuwagUdY++6mCffZjng3nutlX0r61uUtQX8JQWYg9afE4aKPK47xth4IGYgMmh/xY6CJbf1/GShgpDwyssc9+Y74d994hm4uXh1XR560iT5fA+wiGiEsRuFKFwdZhCbpN9R4G1715zMAkzQQwaiTJnNvkO0UK3iWS6Ar7fRXEXwjJIOyqLfaFc6153KkWXb0UTXZYkBMYJfJkAhGZcSJauMXWCFFs9tGLiiv0OPJnuWuxpT71brOFeO3kSdxpuISQjfTEgvRTeGIJ/wwhIVQKz4sl8FCq//4SC/3171z3o8dfQQNk/dZngw5SlG5vE1kMFQHV/AizH/um41BTqy7AjfcfZdWnP5VYRYwcWKtsvDH5rMjzi9/3+D0xOmRwXyVerHP/xMqQf1j06mtszbk/sR4AHijVIAcBEIdOiBginguadv0uc50/FaGRUVZsKtlzijMJmuIe9O0SxZmuFz2VuJlvcG0l/OiEilQ7RIUjeuiwiqaaNrO8huDXgxkIZqAzM6BzwgWE1sTTLZkEnMLeIjBfb7Zpe+/l2c7Pith1f8vZ6JoBvNwAqUk1RkXsLDFfUUJ7MzcoVGyMADgTmt7Ta5PfyEw6jNRPLI5kNGz/v19RtnuXjtlLDl1MijTsyzBmAOkk8KRqsc86WwPozMwGr6oZyMGKUO4tFqMnpQc18ZUT1yYslQzbPUMZ+xBg0YsvyZAXhC1L/lAtUfwQ+6IHWU6UDjo7phogj1xjvrE6PCTO7obP5NCXmiHKv4mdOMMjeGRNIqmkY85fp3w2+WvWoeDq52nh8JnJ7WEp6LyXkoXgDzFqTiGba6uWJ+wfly6zJTv225Jd+L1QgeeDhqQP2pTkd4nn5IliCHR2ljv16g1i5wjzWytT/4FF7YSZN+a+uzds/XPDdsnP1ZyCjRoX0E/3ggjMb4hMAu6h4cR/zzQi7FWRZspuv97sgINdmzOXXBmWTwypesmiTemgrfMlGjBIrL6I9THC2q/Zku277dc/zMH6EVul02t77ct6eA9dez+Ns8cOD8Vtm21c2+PJs40WO3WXg9dd1wwE+OdNcG0c/kpkWUjSKqGxlrb01NeG+Cjq3xbLFXv5Qd32ujcSlFH8a2L8lspQTLB28lx06xugN1XYRoqpHq7YOWetsj9dDlqAM7wB+r/dUIlDxhRRtCirGIxCAuGQRN6pdKs974CsveFIx/ozHqbEMmGiIhlaw0uSbCohfnR1inZvuVF9X80PJfTlYoGgm8JPGIRhdSWFGrxhKA0tHzL7xteW28EH3maveM6QnX5yn115+dZ22y0L7PqbEnbppQU795yyvesNY/bcJy+z1790tf3khw0bRfo62Ttmsa6mjRdWUECYpDGCMRkBWW4CmR7KP4knIrCmUZUh0MPwg3sGUwXDdDdHMbhUtENeO2Hf+bnZ4kXLrTfeZ/29otIWYH8kkffK4NEAc6W8k73l8KV2/rf53chcy3l3tPTEI32wWJicYAQzsNYMPLKJLKRwEa1/L4zJYHKBveWwvH3uU1B447CNJJwaq8I/wnCwNkRBDX3UqPSdEximSadU2W6bgQRbSEgltXtproyPTNqzD1huP794Wzv4EPncY6JLA9OR9AsawBYlqEeT1QFROCW72+4dgu8HM7DJzgDEKJJZiUOTIJM4NZE38ihON6gouwkKAmPLzU74ioU/9z1Ljq1AEqvC/p+3EprocKke0+deO46asgCx0J6I/O68PUkhiRuSkU0anTEKDWqO6PnzSNaVGmmf8EtZoEHEHnBWDgf2Uo9p9h/9h1UU8ZtSTLbmXIUQjSJ6+gVYqNVdd7fm3ntS+JORq4MJvRzQdWNoEk91sXyrcb+5QLxJo6HhMyz8NrXZlTdYeHQEVrBkUSU9DqNH/5PMg5C2sxw11i4S1lLukoIbktkwiliXkz/7jcWvvtq6WeBpSZdyvUUXuU6+12J/8G8BPXWWsx/8ejADnZ2BireUWI89qTGXYms3aH1krmBtOMR/jXzODnx61H5x6bb22tdPWmFUzXyh2FvsRTqc63FxyGuRtjrsVrGYmPoUh9n3apxF8hZpxPLW3d9jF/60z5637z12//2w2lM5pPRWwzxpxZ8bukawHh8y+JF1zICrAEjSUjBho3H5Z0wgHYTcGefVKN5Xnz5h0v5y6Rg/Q5k6kbTcmPxPm/gKdluB5kjHxxRC9T+abP6/6bR1rBgGeJpAESRFLSdNcT1FbQZU/0Rt0sZBz3sAKUN4poXwU3STJauyZt0mXzwgLp5fDs0OryJYgGPxJHUid9gq9RzsFsAEYC8fXNNrR796pX3/HICfsEMaETwtULLQV0MUqGDMOANRxR4CZ8jUg3DZCbN3UFup5pv2qpdn7NWHA0BpFpHAgr0jmVmxn33RD3xg10NeLUysLBGEu1fl7dMfIi5n/RaqeJtFuNeF9vU9nyFLAy0Wwnekgi/wvp4d95G51HdgEskfaQOMtfdTAcCBotv7j2nYJACpYGxaMxAwQDat+2Xn/yRnZ50FsoOEzosMUzfrWccn8DGGT8Cno8sPSvM7F2AnvgipGPQYic8sloxSOCTgw6NhpqEObzQ0j523Zjff4tmJ76zQEOm2nAy8nZVsuOv6fK1XTYEM9cBhOgkOP2S4kryv5660nt5b7PNnPNn23ZfktomGv4sWZYzSd1iSSnSO2bzLoA/iHLKb8qhxOAl5Gg+LzYJHR2OMZB7DtPqg/fnSir3jDTG75PdJW7ZiLgWEfpoYHCk0iRzMQyMEHI4z4NMeQyGYPNAMb79zxH7765vtln8RaNe3tu22d3w5kRDIACXnCV47zKFZx2MlEVX7q7MSWKpnOMiZheXVAUOoVmONQQmOgSwpFsdtp52X2wtesb1de+VKu/MOgqIMWqD4m8RBLJSLBFg+ymDQLvqtNCw92++ZW/E5JN2F/iQNkSfiCdmU19eWdO2PxqBrKkml4Prg6l5786E5+9Nv+2nuRq1QAWEOG0rFTk9a8RTLEom0L0vlI/XQrtVeY97MHkbxJIF+edIyCRA21TF7wxvj9rVzF9q226yCO4eMT4XfhwbuJGB4gV6uoZkb5nmQtEtc+qnBAt6SlugW91kb7NUJUIMhqBVqMuAmzXOByWcJg9dly6z0/lOteOnlFhq5VzaNBtjMcpwZYgWmOZ8cPCRmGr4/xNTw03Y/b4dlgKSkZCWrb36TJZ9/gJWqFCKgETg042VfCwfEHEAoPL2ADpA2okAfhXWARLUlYXK55/7YYkvvWmcMFjBA1m8pV2WEqkYA91EtjBASMEUCzGFuVo25jr3tbZZ8+UEwNrK+ZngFXeiUfJJ801XulZg8KsjQSNH9Fds4I0ktNT+IT2tnfN1C99xNLEPBkq5IpNISpfJ9RySv6nvL/e8jT6MuyXXVuRAHqUMnj1wniXutBGtpaNRiL3qJH7t60ENqSHxJ6ivCQvcbNo9DA+Z/v/LgN4MZCGag3QxEifFi0R7fV7AOWKvmlTgLKFajoS+z4BqSBIN0QF92KCboHnIpV9K4cAHI1IdBXHOm8feZRpzYT5KPTRrtMkSXT2OI4rD+uwn6ulalBoBsNF0PW7E8apf8dpXtuvti65tLfpcYZk8EFeafa61zLmCDtLujG9f3G+TapOwwISp4vFTx/BhBzrmLqKPHvvb1e+ycMxZYsicE+3yUXKQbUGeO88SzNM0A2SSoCdHR8UiG0VRDRLGTmCueL2GOxC+ybE0AqvLzaJLUJ+NhGCx4TVQBdgmzAOBA6h0cwr7UkhCwYZp9Dt+PKMeCKVnH10R1i2iK+IvXqBRKFOV5rpC++tPvVqJekbGnPZNaj43x7PEagCYl2RSMmWZA92iS2hhRtdZLGCkyGGea265U1bbdvseu/BtSWEMwNmiwiQ8iiWcFU2EvLVL2zAM/GhdGrlg5D97j2eC8sj1jf6S2CtSbItTmJME+w6g0qVGxl0ZoBIap38j3Y/vd4vb3P0Zt2WrAT9bV7gpm+f2Z66hhycYjY1hw5W3i2gtf3Nl62Cw/TPDrj5iBoAGyCS0JfJ3s4IPU4U+DAgD9KO14tPT+ezxxVbEYngxveU+XHfFmZIrgMlYmCpboSpPMIcrEiZZoY3Ik5/MGTYx8Lm0nf2jMbroWN6FUg9+l4ADlzdrQ3HwWAogb0SubTdgn7JFzBsftsCOydvQ75lKcAH1QoWCOFmpIet0NNQrQVIUNooK4NCU35VGvjSMlS3ccrfJKKeejF93GIvvzJWZf/2LBrr4xhrwCCIsIrA3oMQ0C5yp9oArNIgUUsRT0RjSqZfxag7odcno43JbY0qUpGiEl7mfF+vqz1jcni7GaNNVDfrNFhveSLZu1RkSbyQ+DSCgX4wQ5rC8MqYWwd7nJjRDUcJo3kXqKa7vbXviqbWz5A1W79eaCDc4dtFxeRoDjJBsEURjGxfjsf/7TuOVXpu2AA6HIgiStN2G4QCEPRjADjzYDKpy5oYRdflnY3vyqMbv2WhIMvAZq9TV+80yyBy5VOEJ0EbdpGFKuRaZKjDYgW75BuYdvyEwjjWyCR8MuGV+JhOAiO+m0mGUxWU41YZk072ft9vq+PC5FQEcIQ7RtcSYA5MwzjbcP8q3BCGZgM54BJB6nUJA1EuIQLKvE6mUWuuivZj/+vZW+fy5nAXRFisgRDrYmPh0eMlUx4gIkhn05oZmGJBAVLfmyV3z5zA/+zZcjIomvf+ojFl+8jY/yDafl+SFPEhJwnvUEIArtEVyW3wCJ0BDJUaDKoKdc/sb3Lb7qAWk7POrbBw2Q9VuyEH/8Zq90MhxRKIR8xdOjRt1wYPuF5p10giUXb2eRPE0L/q1AXNelmyjJDO2ZZOh1v0GtBghrgVgoSYKPoLiN3nWvNb/8LetFl6ZMFaaRZM0QT0cwXK1QbIoJpj27/gf+HzTEeBnf7ljrBGR4lddNJTGovf1+G332sy0zbwDAELErPyPvkjANEK09yXYF5Zv1WyfBTwUzsCFmINSUN5zkGMEB4zHoiNELAt8/SyjAJsKcTeSy5dKkPfdFA7bzU0J287VrbGwsihzzCs6VOTNedjNE/sre58eiKrLVeD0MiyUj1OC8kSdjscjeFV6DD0K/ja3psz9euMa22rrHdt5tgLOJ61qr+RE0QDbEKvnf31NKFYovnBpNjhyyQ7AgmpF59tvfmn3mE6OUT+bYWH7c0l1zYb5WYH50+RLguVzN+pLy6vzf33t9flPYhP9cU2rGAckUyECkggqeHkjExQBqplCn6MnmbLtFnu2xS9T22jNju22XsJ22R0IIM/MF8816e5ApV9EcVZEqIIFUjMYOa99BNi4Gs17AgBrA1SZnZLqr1yqc7eE4IFBvwK64OO83GZ/2tHk+awrKAOFCUJCeMf4VqQiutOLquvzVaDZEiY8cmrieG7b5iwQ8bdpddzVszRAAP5pWPigEHxYxM4isZt6/yIvDkuKT2Tpg6HtvNXvW81KWJhhK9+CFZDNLqJdqsHVj+BmVqTn50lsA/7orqJPE7aqrllkxP/P+uT5reP1/5r+DQbE/ZE+XZrH/64aCve7IhPV0P3H11/W/9uAnH20Ggvh6E1oXJ32oZqOjGJxR3I0gd+Shf7yhx8Bg1t53sooIcnlElxLtU/OG2bSgAifa6y9OjslMFNbBz1y76Oe9JKIFDjc2TPdBS6bmtv14yBLS5KCwT/EjTTO5DrVyweKUvfM9SCPE7kHtCtNvNlED8S/JijCIbEoWaEfjkSFh5k18pGQOTpBTnaSBgUlYJjHHVkOcOf//JuzSy5mXKDJpCek90OHHs6NaX0EDYSU0RlBKkX4CDVAYSPy4MDoUKynp9qmjHHoRzPe+fXbaPnDMA3bhT1aDdFrAFyhXCgY++/AJmD6Zc0XT98LskTRFL+hPrg3tUDVCvCjBURGmx+pdbG5v0b54bq+96R3zbfVqHei6OJpc6V5QWKMgs6rWE59jPzu3ZCe9w2zNyjjB1J2b+N0PLv/xmoFHsj+m//tXv5q0E959q92xlH0pDKMNFIwYGdUaxTPYGNI1iVNwTaQUKIqtFGfvkzsAjbpyX9vLy03GbEcMM79+/jb29vcSTDUI5kF70aKkFLYtEm4ygaNJzFqWXmuNf3cliUVjRv3HYAQzsDnPgEOjXsVvyV55kjWAeeXeeqdVf/IHm/jWd613h4x1l8qWnkQarnvQwqk+S+VgJ+L3JbZI2/EIGUcBGP2E3ve5Ao2/2/YcrKBvpcFNolMnmZcStTTZ1fz3hZUEiJOQNSwFMQdcGGA1ib0/Aedj28+3if+AIzbOVJIt4EMV5CfYC0vPxX9pj53N25MviY/lAH74IA6tF1nA+n/4DDnf0J7gzwVsE9J9Egp1dMJW3rnU3NUgqFknKHvy83BGBIgBLMEd1u2c9QCwag8meV0xUShUOllWDGsnCRgnUS/ZLVf+02rLVwu+YykKPFHJp1FA8rj4iv8BghHMQDADG+0MAHgxD0AVcV9NPowwf8GmEyu6nFfsRSDXwzRjk8hBV3JVe9nLk/atX/TYc188hpTvrm0/lueO+UCaLN6MCQyjH/IspPgo0E0RqRoh5K3RYxWdeWyF+WKPff7jw3baiT4FoMWAmxqP7hPa9jKCH9hAMyDp2/GhMRr4SCcigRZL9Nnddxfs61+5zZYv3wa56yFLRgdgj+Pb0Jey4gQC4IWcZRPkDWX5EXZ2/Lf0Vev9psIne+XLb7L3fmDIzvsRTIKbFtmt925v/7x1K/sdtYnv/3zczv9N1X78u4JdcEnZLr4ian+/ucf+ekOP/fYvMTvvpzU7+JWLbYdtBfCkyci5XS0pCMvS+MlaYZxIrHEXTUSeBRF0Ufb4zud77KzPArxF/SsS42wPxowz0ICtDGLI8uUJQD/UdcScBdQn4HIMdka58qC96Zh+2+/pc4hxZXyu/UQWM4qt12N9KRarKJ4S5sS1Ffdl7Esfq1nXAL9baV+/TCALHZEcmgObmtgsQkAV8hL2ysObXNOCDX53PcA48pLzaHRPVsp2zBGS2A/GpjIDNFfb2UxvKh9l877O5TxXW2+1mqRsHubW6OdNKG9DC9RrUVw7NRIgGiu005O96CsXc5ZK91uFYntv97iNjzft0j89YDs9aVtbsAh0NOi7ulumgy/aYxS0CnrGNBmqddGEJQ2DRAHFimScDjPolSYd5np2OX4US+yI191rt906x/rmZ2xsVQ7aJwVqKMWUHWf8aE6KwgRSBskkdLxy3fqhVp7zc8de/HL0JjEDk1bk5jw8UUg5iJw4Rf76Yhoenr3nKMd+8lNMmVUMcGdmuCiA8VmirXqOf8A1pDtFSq4yrpcEHVlGPoy/H/oG107+bMS2X1SEnAPEAhRAHT2tJtIfYbQ9Q7682By/OFR1RzlE0aPtMIaxgoRauKEAEE3IlIsxdcS+cMZ9dvZXKBfnKV5xTUn8Qcol6OAUtLLRPstXRu25LxuzT5yxg+31pNVQc0FKgdSNxUc43TmUXSiaHGq1SM4yoc4+X5vz2twYPtvoxN3W14PEnoRzMBqPIYvjK6rIXBItZi38cp79LdXD4i+y14lm3WPDhbj9/HzP3v+Ox4Lm+O+9KiUbZt6vJnM5kMWqzIUjDetOO6AAa/bON/7SjjjyRbb305BLaK4hCAXdQvTuIdmnwNRXmQtGMAOb6QxUOGtioPkcmhtFCUtRqM5Ko5GHpsT3HNBo9B0pKpVI9PnLb/9khQ+fat59t1kXjwgkrFkNnXRRWJAIK1oKcG0VmcxkhoL4GJ4MR7/Ber9z3kOv/6jo2ToHJ9oBKyhQ9dYw6NSl18dt9PCjbPDCX0Pbf3j/CELtx36rEECAeZP1GaBhikF+OAdrc3LuPha74ZeW6GXfnhqPdn/KyApG8WuS7rRH4zqKtGoMZGx44n6rPvtQS/37hsd+UY/jb8j/ybv+Z+Y9+SUW4cwhoLfV3SWbyzMgdGWkJbgdjGAGghnYFGdAYGl8h9BwBDQjGeGYpZDtufVfo/aLCy6yz512qG8+nMfPA31Fv2EbonkS9s3UadQibeVXHNcaPkNRzEXOFlcUuRnGUW8O2We+BlsuM4zmftWyAhU6eIhS8IyTM4eagOCEKZtmEvP+riszZOWCeu2ZJaw3xVuySV2zQPIx8hJhEpPDREFb25teYdRdCDvCSDwX24OsZvq8CWTYfBkqwQgk++mrTeK3xtpSLEM5BwY6jAyPoo/kjxwY6f4ZTMSUnmSNLDC3RMMeBEEX8kk7bV+2A5/n2gtebLbnXlHrnz+zxFG7exHC57aYy9g/rw7ZL39Rsov/6Nm9y2BdCf1FbaoP3FmOOWokJAtHvQNAZzJyD/LnA/aud/fYaG7MBvBDqVIjioqVT1G/2gAhmqhYZXxbzL7bXcEW/n3uf4MAfOVo2g55tmu3LKUmxH7lIoPVdJF5bsNgS7Fim1KsaVQszs2qjlGj62nYqacn7M1vG0U+H0BRFf8klBBcPH9r5Tnk4gKjjFm9mCUW/+/4pwEypYK+W61Ws122xZcWpY+JiUHWQx5QM0yoAj4lEeSnqS96HZbIyrIG8/Uhi3QBmKnOQ5Gnbhf8ommHHqLEfQqBs4UvoY354wcSWBvz3Vnr2t529IN2z709dBpj5oL6cCIUodGCd5F86OQIRwnEoAW4ZaiGoPBroCvj0L1KxZC9/s1RO/IN82xwMOUXFaWvrM0p7NMOZVil8kLrUA2TyJUrE9B00fJzSGhBzoTTIwSHC+20U66za6+G8t9cYAU23BCSTCFeJ+bEjLN5xtGkwK3Xg2VH57pqx3ywYYe+jnI9ms4J+Xs8EUbdnbwBbV5berAOc1tr0HxAIufaa8v2vW8UbPkqZBRga6DZMeMrqDwjw7BWUZgGFk0sKZxLO8JBWqyBrFgojKxZqm533bHK/n3DKtt774XWN6CGPN14mCQyfZYGLphF7rnYQMhIgFpyfH+Qx1JAfuwTGaIk4jY4PInUGnzWrkzS9tyn37q6Bu3GG+8guFvCZ0A3lSJIvZZkvRG4Raq2Yplj117RsKfvP2jdA7CQaH40ir3+ZzFYMx7+DgkO7s5e/WP/vMFvPLYZSCKNo6SzSfNVgb2aYGp6eATLavw1gXVHY2m0aV2YTaD4YKPlWCdfPtXsK1/4N40zNU/+94FoAZ47EySyJBkkqxHYIRE9k+599tZ3h+0db9vJnrx3N8koy45kJI5WqgwvfVShdlFdbjCCGdhMZ8DhmfRkdM3p4UwAnkCGsckzguCRxXlOXOKENRQA+klwQz/8nd353pMtCcWxi6ZFnQIRocKshsILPWOSn45xdrm8oCONdZoZ4ecdYNGDXvTQ6z9qA4TiVBNWSDVG4s2LoU4CcIMg5s9XWOLmW/jdAMU/mxsUxmSSrNIaSD3HtX93cT5Ppixx9skW2m0XmKwPJ8iPdn8kH1ItwtxLdVkcjWY3HScqweD8F7+xwg9+bEmfbbfhRg5Wi7twsTUPeLpF5QeADFeN5yEFU6XBASXHmWAEMxDMwKY5Ay0/6JYpcwxDYI0IEsJz5qRs4cLtbPFuo/YvcraJPNJFkg0i9JMXnMeeF0WO2Lcg8nUZ/zsT8Rvq65BYnJ6tu+/9s11/+aDt95xefDFHbRLmW7Qxn3izG5nqHC8bJy6mCDlFd/MoSGof1dtRBufPIADdoCtPxFIWQTiJJBR5zF//lLJvfR0JUHL9cg7ERgsS8D8P3Xbd7wh+U0qNlCM1aL55qEDUYS9h7czZyZmJ96ea9fEU+X6sQHOOuK3cD7p/zLZaXLGDX12z950UteNOytqrDkvb9jvIDzFBHeZ/vjT/F8tjfD66c0t2CtlzXpa0A16atIVb4bA4nrfVDyKPjTRpFmnSClpfoZT8T4ZoCi2yyy66y5bsGLW99+230WHXl9ZSrSAE+Ey2oOU8spNZagEw6YMxwwxI8hWPITFDBrZy7Bc/X2ODAz2WZ4/yE9Q2KjQ4slJTklkb9T1gTAkKdcXcOPXDu+wZz96W9bSU+zHHJif4Hrl6jIZCuaSYTKb3yguQLp1qAD/Sx0j/3Uxm7fLfyRuJxYvfUV1SKKy7EFL3AhN6sEU6OTweoO4+5OEnVlks3Uc+gkTr6lF73evTPE9B9aiTc/94vHbQAHk8ZrHDr3H9tWbve/8kmwEsC5Akots265MU+BXEdPYhi3BgNNwShW4SUWnPk+DH+d/cvpp9/ttJ23EJm5RfPNfBqWK4THr5Ny5LxUaPzU/IAjVHXFfm1BKNwEyJTS2ChNFFv+mx0z7zDzQrlyCZBQoa3ccorl+SrcL+S6X4mQdeEKgJWIiDcKedV9np343Z3H6hMEHWoTupYHOzHiFJeyWsUsfPI9Zl53+7bj+/QF4gWQ4u5kF+BDOOIT/g0SQ2kb1qyrwsSuCSYI35epvQ+yLDoNMx96susHuWmt1wzT124AsWWaoPVGaIdRnq8QNluD4EUCogYWBGsOTTSjqcwLvSy1ZoA2peipTl6mrrzoTsSbvEbfGipl1y6bivlVvnc8TxAqlTVNPn7EIz9Z6lNfvDL0Zsh90jts0OHGLIrnkgemPhAa6/CL0ck9L4zBqVm/Xa2iw+HPeb5ketpsSOlhxJaMtEUjrKpHhSREH3vYFOc6J7EtbUPPvQMQX77ncftIIYRNIUWO+hvfg/vxIkDGqmufjnWIj9kYAx6q22Ez89YB/6VNO2WYRZZhRESw30i/ROoyn/WspqOLOPop4QjGAGNtsZ8DWkdXKQzEcxoHYyNCOpWhfx2AjLvwHd38GYZxPf/7E9+L5P2A7joMY4i4o8wzEOuHYm520nTkhX6kgVHtskz10d9K2o/h4JVOp1B5vt+/SHXuLRCuyqPzWqxEWwWhOSBijLtBsz65tuMvcf1/vSDcH432cgJE8XQs867F4X1lx9GMTq619v9rG3kFSTZK4VXzxqg4r4p8FCivoaGUgxyJPDkMY49uPWXHqHD9HYkKMsI+RVgE5e8my88+b4RuxaMWEKkWHfnyYoQG7I+xO8dzADs5kB7EFazA8AZTIDLhSEpIddT47V1x+z3Z/q2FbbNez2G0C6T0qud4KQE817kMue3/1YK3+bboT4jQ/pLur7M+8P9WqPrVw1Yddd5tgBB82zrbbqAjgA4ItfjSCphZEceboKnAIpAkLQnuMDgziV5TkcIHBmc/tn/7uupB3JXyKrYYwvtBPftwbFDM4IKY431PyY7fkA84Pmh+6/miEuzTCfpu43v/iDuMaVrJtLY4GztI5skVuNIsm22rbZ8R777Kk72lvekbIj35K0PXbDODuz0soYtXvKp/z1NbspkF1XHBOtMIwTJzRscwYqtsc+Xbbrzkl70o6O3Xwl8pH4g1RgWckJNhyey3sDJIv3U1uq2K67ZWynPTVH5HxqJDk0jULUzQDLJpAJAzI5uwvczH+70YDlw/QBe7Yddy/asvvq9vcrabshqS4AUjuPXvg53At5hwDsyAMEJGZvsqZHVuKjGe23F7wI+S0aHj14GUn63nFyKJlQg4l0sQ9JDv8/JRBazVkY4+xTqi9ut5dDgzdh991fpX5Iu6UuBZqUn/NHAOc23M7W/8QxkcID6QpMqSrxfsQeuMcxbN1sn/1m+2xu5otrI/h47aqjG8ElbtmXoBDn2KNH6V1vxcNNck6RIB5XYbkHaanHQaS4zfSqAK4zNpmmkFdBhxLvBXlDvuW4hu2JhKlQAmWS02oVg2o2t4jf8p869WQyrgIeyafHppdJcPCgB1hF5z6U8GzpipSdefoI3fhdKaQv4FDSxVCwJGoU+qQifcI2IwQ00DchRQbqw5/qt4H+YX6z2OoaS89pMx8uxSAUOAgC2PT5rLdcSwHVQDegnSMUR7uRwucjRIFADhvcBHZxUa85hJCJqlWZS3RsQwa90MuSoMdYe/PsmusH7dh33mDjxUFaYhg/Q2+ssE6EtJdHiLxWdCq0gqnOjiiNCoeDk3OPtUhw4+nax2xOV9HedlS/nX3+YttuB5pDIRCgLM046GIH+ubI6P2W5NBdviZm73mj2Y9+giF6qttCNDzKlRLTgJ9KV3CAdfbudf7VJXslKT416GJihLHSp5lqLlJtbkMUXRdPpYKtHu2xtxw2ZL/4Cawid2ekBiXl127oqVs3yrteA2HHY5CKz0faZ4FtNXfSvvfTBXbcieyHoM3r+CXVoZcLaxXB20bSgWLOhSMujJBZwtvbXXrw/WAGNvAMSPaqMVGweJlCcHfKqjwCkjIPcRaVMPxMlilWf/dCK33w87bN5GpkIEgyepMWIUmqVGf/fKjh3ySGafpQSApAPIlYRQA0IfHaequ2s+NJhoRKEU+5H26E5dsQQipi8SKwkxu6vN728jf6H1BcEibAUWjSGME3Y86eFvr0e21C7GcfGN1KiNdp7kv2LnSgTM7zAgnqSL/gl2bXXYWm+ob/+D3ZjEVvXWrOn/5OcFK2XEV6b7ARQYM7gTrxhr9BwRUEMzCLGRBBLY5Powp2ysnSMNRDvqRQkWYHJs8AbF75yl47/7dL7Cn7XQlQZhzY30JAXEjxYqLuNzkeuQ/4len1zG3xeXQiW9vNt1btpfuvtr/+DZYJmK5CjTyp6PjNGU8Hnt921ReMZUW0Aiiq+hyMDToDRBWcc0VOwS77468glv4FKaHEAt/3IgEzY7ZjWvZKYh11detYAzIaTyQigP/4TyHrJc1G/m8Uo5VB7bDY7IMfXmCXXLmvvfWtdXvm/piv44HgUGyOUqfqiu1A86ObdgQ1gbXO5//l717kAStW1tgEcuulCdZyfcAG4g076Dl1+8hHI/Z/v5xju+9B0VtI/3ICXx0gAyT69XASJv9cO+VjQ/bvf3PRgIYrNBfLgMwq5YKls4AOvJ7ZTt9m//tN5q1ObBwKISkFwPWEU7tsXu8QfkYAhGgytRs+h1UNApXyWAuNSo4lhTR95Cl23jfH7fqbuKcpalY0DxR/KzdPAJKWOgNh+UNSf4+M73zpdmL3ntSIHXcy+TXNW6/WpL6DRJvfuFWDcD33yHYfYqbvU0sqFYdYTwPWRApOIHBEfe20TwzbJAphwdi4ZyBogGzc98cuuJBc7RY2+IzkU1RQhu4HlT9N4bouQ8cOjyaF7BTyATV3hY8WcSk87PGUcXvbeykkI8DtqHiI70QCw/NWwERQhSF5GUMgddkRh/CRBCosAO+k2JDxNfD5TfvB/9XtsqvzBIW7+OaTaoCEQGjrMHY4hGUp2m6oq9/k4H394Uk79DV0mmtdbLIYOBF5RpCT2dxHi31D2ZRopdFs2MplTQJo7oVqL4LwtBl+yUean6yrBDo8EUXHoJNi2aylertAs4JslSxPBAPycYzjQWOmUgvsL39x7dtf18G2gHpPkmAe+aspzUOxQLgUH1HU6VGDCeUfsAIj1GMgU5ZQ2JiHLwwXUCvaq15etO/9aBtku/JohZJwJCguR0WVTVgZn5Kenjk2VnDs3YeH7ewvc6BHkUGCOpnHM8RT8y8Ym/QMKOnUV5ygOESAJT1mv5HMviaUUgihWycBqurutL30gJX2q9+xlkHEEaMhnYKR8f8w1g70HRovKZ6PBqipJ+2E7vNf+uzQ14L2Gx21cBmjdBptETTtk3FJICS5LlIetHSdKMwug2YcjGAGNuMZkOeHA1sw1AOyMBGyFZwjJZKhJM9AAgNY51s/sfs/8ClbODKsY8kKSFuuHsfwXHoN/iE3y+EzF1ssEDVHfZAtf2votRe2N1lsmW17Fvb3FJ15HEYAQbytFlqeMzQYs5sBFTME8IjBKu21BRY586OW3m5XS4TSAB/aJ7glKjbSyXclaM6e7pRWWvWz58AyQlJkI8h+QsTTuN1Y9II/yyVd+jfmkMgricZIbXaTF/x2MAPBDGzYGZCUlJIhnnL5ISZAJyeVZ3F8hdBLxFYTRnDCdtoxZz/+zb72xjciP0TB1yX0jAvZ559O/9kE8eNLn6mxPgAtvBBhE3vOoK0ajdmLD7jXfvKT1RYHbOAio92EYae6d6lcQkVAkkp6vynmfufTtw17bzaBdw+zBkIwYIeGBuwbX1lBPr6E5pmAfMRL8mCY5VC44lJpnm5+hCW7KOlrCrnVKsofyk8a0mWL2qK5YfvA8cggXR61E05K2hwxM6mLh0GtxJEdisEkoV1DPIRkpeTQH4cGfrU8wGcdsN7erHWzZsXkbBSpDVU4J91Je/4Lw/bdn/bZS1+O5kUkZV1Z1nMBvxvq6RnS+Rtvq9kpJ4zbqhF5fzFZfL4GxXzH+vCb6Kw80ixvzUbx6yEUVNx62pdmDlf6bLtFJfvU6dv6cucRPDbajRjKHIVyDTBtHkBpNzF8HAA0+S2vu2qyzz7+oVEaXEkbr93Pa7Le2I8c1a3Y+iIwdTTWzqfVmF3bS6807tpBB43aK18Hi9ud8PlyDZh2iuNba7qzw38P2H0SUTGprghww1UMTybs5BNZhMHYqGdgI0gBNur52aAXVyAI+uB762waIZsojfiGuJL7Ebq+LmoaSMNODxXWy0U082mrRqCkhUGIHPMhOAEg7CMcnGFQzFH5PUytpLq0IfWzRHhC21cVyWkTE3aAnxciRmiGa69x7NxvCSO5lU2C3i/BZglJy0qxIptgCP+P0Hrpv6yxBXNDdvxnJEUxbKnwIH9ScOR1ZO21uQ9w7T7LRqiNPEZftea4/6nxJFsv9amKIhihLNHCpPZkLm5rThVPj8mYlYZAqMPsiToE5UhsWXTAN2Mrle+2xVvtZWeeUrelt7WYJ04StwOKQGrQqail2CckfaEOj2YFdBU+MKkumoIUnBoNDKTpCknGq1nD8Cw/afvuucq++G2z5zxjyAq5CWS2aZDU+BmvzyYmQTxRgHNhVH3k/SU79RNqwvVh7t4PGwTviKkDd11/dvjjBS8/yxlQg9DXueIOS4JA7AolDwk0bWMEzJN451xz4yJ71fNW2Y239kO3Bo2CYXm9dhfrSrJ/j208rFPqA17kfUmgXrXnH7Tazv/9gO26y5BNjJZBSW1Nrw2aLqaCDRdWHM22CsyjGlQmB0aWZLpKFT2bwQhmYPOdAd/wPMPZA9pQsg4ZoP6k9hZZc7/VfnCBVT7xJVuAYSstaSaB2IKcH79xy3PGJNaLoTXz3D10Qims8p1HWsemKyZrX0/bidfvh4h1Ipx9vt2WZCclWbH9Iotst13b3w9+YOYZaDYwCPZjUG76B44xO/wF1szXrRuwDFCGR/3ltc9qxSK1GEXHiTy3pmDu186x5r9u1S/bGp9xvIFHniIkhdDwldeZ3b3U0rAUpXztt3YoFAQjmIFgBjbdGSiV8EsgGZWclcsBUYWNrC8EEWiCxCyZTFo+h0dhqNfm90TsW+fuaCd8iny7fhs/h1KC5KTV6HiEB8i0DEy7mZHMaxhmWY2ibzTbB8t9O3vH4Z595ztIGiXSoLi7fCntOPLJDTEhp/437QnS7vWD73d2BgQCdZCY/uVPK/avfyHtBKZCWbbqKC4sntmOac8Pvarky+XdWQeuX6+R7wNwbZKDpMiZXnNol/3wdxR1P2+2aGHFhpevxBd2mcUyrO3wOPnLSmR8adw1J6klANZlbSN+PtvLowmYIUcS0EXycWOWyxeoC9HHiGCEjmdWbqhsWy8p2PcuSNnhbx6zMFJdXUkUK+prrFi6D5ZMH4bxKfvqqQLj9gOGoxHiLPRZ+WF8eYIx8wyU8YWNUItrIiMeBxjYrCXssCPNXvmytOXKgKLbjBIsbQEPJYmuPnBMKgf89zjLK5tO2J/Affz8h03inp3YeeTL2WpKCUCtRt+jjbWbIN2RQVZZzd7/yZAtmQOokQTBI1cQC8R/w44P2h3kCmq6COyIgSHNZWpoybh9/ayCrVix+dcgOz7FHXyDwAOkg5M725f+0mc8+8XvkVfopjBWUgNiANSyNhT67MimxJGIcEG9d3Ik0O6r072NOhweyCG94tCQffjjGHBNTloaHUAX02zJy0irWEgCNWeiJHER3wCI5JPWaCyMKREIggpyFrFMxO66M2Jf/WLV/nGFa9neHisWJQGDtAXd+RZtDbS2/EOERJFo8wyjt3/C3vfRbnveSwjokOKKovOsxkuxNkYBW6/U2fnp5Nyvz2sTSvtGdm6IYIWG2F8vrdsdd7IuFDTDtDG8UGYaMdaQAyoJjTIYOArE8/bk3TO27XYEzaXr0DTs5l56vnRZKs09LCF1lmrY+HCZAD1lvfGKPflpMcskQRAR2KuoLOZJxHeYVgDfWRZOBCmMJqazLk2aWggzeJ9pREMHhIGK32mK2JXyqG2zVcWe/7KtbXhV1P553QOwWqDoIk+URLi9JgH4yDjJSMT+dmnIVt7btINhFIHdb0s0X6f0xvrcvOBnOj4DDQ8jNHT45fkhs0eVN6MKwlgmq1ZW7dK/Ze2NLxuyscn5/t5UAVUVhmmXjiF/Q1O2sR4o49aHaAXT0waS0x8sFb7P3vkh9rtz+2ygb5l5hYUEfl1sk6NcE4gmAnLPfw8kr2K6NnCC7KcKBKMR5AYfhySi45McvEEwA//rDPAcqu0gzw89Ql2AIBJrllnjvAusetb5NELu8s/xCkaMoYpnaRh6Aoh1DfRZYXQM6anZjRrAgQgFKlll+ZJD0kJnmyhEeyz2waMtLBjh1Hi0vb7Kr2Dj4ON7XeQfOXosJ9+P/oh13XyfRa6/enYXuIX/tksDo7zD9tbc90ALff0jSENJ2hMgDcXEMvsl2KAZRwikqKpFyeEJC9/+d6u/72TLgHQOceOEd37sLe4O3BBCtUYF0+PtdrTwM55m4xQNuohhZf7ugKwNRjADwQxsmjMQAcEf5YyRPLSfJ9Pwb4JiD5Gr+EVBpIMSMczOpXrAXlYq5O2AF/bZnntTuP3Vv8ECLvJlYHQ4tkzPHy6o+SbAbTBmvAu1AoqCnKs1cuMa/h8uksGX/R4PrUwNqeCa9ffj+UgRT83ikHzx+B0/D0fPfr1IJpvmrdkkrrrWXG2rV2btpOMftJGxecieA9xDPlw5bbgJYxy1h9mMMIuuJZWNgDVyVx4LseGWURuJ2MCcAVucmrBPfaHbTvp8yLZaUPBZ8Vly5p5uGB9OH95pD8KoQB6dwElNiYgj1D5qFKhKuFSw5S8ym+Eil14qF2GBNpHkylgyxWdWaQGWsKQt0/h9Fsf49/SYPfflcbvnjhF78C6aeXX5gPBZwj1+7elfVxVtyVZJW7IdiibIe5XKI/hYpB/ZV5zNpW6Wv5ur5miSwhaj/hiO5Hxz8WZswhZuk7Ir/7YMX5o5M35uNVTjAP3k/VsuITsmj1hko1yXmiJgw1otaQ/eO2oveXHKerp4D1+CT4KykmVnrU/JnD7yTaZZIRG8PvLFqs1b2LBiNWO33FKzYiHOtQqI26oldnJEaRo26GZHEig2wJry3KRf/6xRd3BRpinS6XneC/i3zl5GJz/iZv3as9udNuup2bAfLkdz/8xTHrB0L8Y+ys7VB1CyjUSU11wOjXYeKPU1Hb/IUrlq2T4Ky5iMZ1KD9q6P4qVAkSAVxTwK+lfr8ETyyA/OKANMGRQ1CKZKIJpjviyW/CEwQXLFTlhjN/7T7Jc/ZGPNLLY8h1skzXejei3f/vHhz7QeHhI777LY3v5+EKE5dMRp0DgcztXqCFRILe3OMxA6fgPavEFtygemVlMgnbQdds2yAdON9mPm9giHGodFvYRmZn2EAONuO/Bl43bm98L2+3+k7Vd/77b994fWByMn4iWha+v+cDBVBzmYoKbGMVz/0S22cgX3n+69mD9qwvheC8illaVn3elRxmCw2eN33qvNFVZ3VvlKtmUygxoGul6ZZ8i2tvLY1jY4J2efPydq7//gjjBAUtadxWeGolokTjDJ2hEyK5as249/OGSvff5tdv/qlZ2++uD1OzwDasSqqSDJASF+Wslkq/lx0w2329tfSbCCj1AFKTUVM9lACPa6YEIJgNv++Znp8vX4nXp2jAZIjyUdClysxEh41Ge5RTGAs9gqX+6vTsIRJigMi0rL/woEdKUi+3x9dslNh6c2ePlgBmY9AyWZPQOcSFFwaQoA4Rat8Ie/WuHcX1r8jluswGPiwv/o5nmMK9lHF11/5taMWpaGw2yH4hY95XpWfTaH38xQqOVYZT2qPy4JXUTZDT+r7QMCrOkz1WlexnfaYbaXt8X/fpT9u5+4M/KDk2wiO5fznUIL013KYLK6HuC6CPeXGg5yZr02/tEvW3RojTWRaLVkjw3Cet3QI5QFoiO5BuKlxmXX+15Qkxw+MS7Rm2XxaEN/tuD9gxkIZgCPRPLkCg1Oj2JdmHNCkqySnmqQ15fIh+v4OKpx7pZyyPxU/H1t770j9ucbnkou1UL7Ow/5WSrPbuXbyrfaDXlbJcM48uKxZRQdJe2qwqJLA+bUD/Xar35xid15+6RfW1DBsD6VT04bY7d7/eD7nZ2BEOyKK//m2j234w3IGaHyiEu+YN69FPJ7Zv3mWl8+fEPNNPl51iXb41pff4/tuGPI/nLTHDvsDaQqyEOE8VbtSfGzFdgXeEDI2KFR347Wxzas6YWs0W58NsrkUiOUgvCyic+ewe6Q12fTfdRzaGSATBHbxCITNF3MxnLqhPABYJ2ohpGCbv/ZL+1oz3iOagJ46BTm0jhB8hgmQBkw4xc+lrOltwLGdZb79Qqfnh+MGWcglZCMKz6rqGwo8Aonx5Dsy9he+9fs0Ndv3Xb2EpIwRY+sgpxahNqQ4mVXhiCw0grFB1hYBbv71gH7+ulyu6HRQh7e5OYm8E2yMH4aJMhr73MPKyy0cvN6kfgu0kNtMWNHHodM20LWCa/jxEb4LmDcDg+lCA5SXVUXid7kap8/V4Ch3GS/Tvel7HvnPoh8XYcvInj5/3kGQhyk65FG/M+vH/zi/zgDL3up2cUXcxTJVLODQ8XBhlgaFK0rFQIhDr9EspuDEA1HcdDE3pAkVXPCjv/oKvvkaZIV6rYs3XMvjCRWqA2GTolcOMcGSFeW4OvuNcP2yqc37Z57uyzZnYRJMnNrlBK1pXro6k6ogtm07v6sTQ5NWH8f/zaWsmWrQQEmxE4gMeZHYBoTHEpjcBqTvWFbr+0eL89EY22he5rNqYLrVCPJRwwR7PhFW9HrCFDVbwoJAgHF1P/A/HV08nbrh0lTojh09V/77Jgj87Z0GXTWFPeu+gBF1zQxc8aX2lErSoVg6XwqAKjE8BkQ0ifXa3vvhK/HBTHbY7eirbi/ZouWZEDm1uwrZ95op310a95+MewP4opi3j9kEni/OPWove0Drp36xYhVCxPWk5ZmJFTU+kLf6D4kJsgGHQUYTFw0dJBGlOApVLLc5EL70dlmp3z0Fhu3XTmyQLywnjyPn6uCMC03rS+bs/mDcbvwH3FbNIdP66ArWhuyhLM9n4bOfqVmsTT+EUJNTTX91v6Y0zTN6YL7uqbg0dZHwCpZ/wXjcgdDIOq8BmsYqLiQ2HUXhK901YmhiiXM2qKY27MMyyShEVhMY2jtnP3Vmp12fBrZnZn3Vyd5O5rM3bzuPBp+aj4jC8fre77ejQqw/L6Ccr0ZKvVkAPxZsr13G7KTPjtgL39xa39c26g3uL/rf3+Dn9y0Z2CkIsRgxvcAc0mEYiCmYMCDZKz551qc52YlEkD9SMAJwOD95o9WedMJliouM7cLJp9Ckg4OaRyXAVqEkE908khtkTd3VQTJR0bhunOtsveLLJFTxzKso4G02bUM8ZAgu/lY07IUkh45fCDAtFbxjjvZ6MSoDci3BMmuUj5H3APybbKEpMATxNLv4Py1e+mQElklsdIkZTi+LqDQxRTw+BLDoSRNaJLjBHGNmHoq0bkwfqKJsF300mPsaW861HoO2MtyTJikNWK0kv04iNug7CWqlyaprrCOKvyMYpwU/k7JWsjuShZtx3vuM++0s23ivB9ZD8bDIVivxbJrSdai8wToRM80RwU0sZMUaUJ9aeoLixAt/5m583e2OmCTMFpvsfVowrW7B8H3gxkIZmDjn4HpXGBtiZfb7xuy4985YZdcOg/Eey/mzuxfEc4SdsFaSRp+eGpK7pc90AMtbwBtHFgmXl1xp2LbdiCeuh1+ZMU+fUaXbc2RV83jk5gkF6X42Kj3kN8X2acB6NCllTilwTrg6CavU21ARc2NgkO38d/cdVyh7lCxOEozo99n8zRDBVgUNBjocUTSI1Q/Bux5+95t1167tUUGYD3mkKSGadEsgayHeVFUA2CGkYQiWUYWCu0iYpqFrTXhozxkmgnWnvilCtMwliTW4jwt5z1b1BW3D58Usrd8+F7u+E4b9dwW+Vilwt022DcfeVTULJDCvuOuhr3nnSvs8r9sg38KDCgHdQzksjC9sWc8d9L+8OcBi1ULFkVizpGRPOs8lJBLtyrVcwntMEyv0Yjke8ont+ShWPaRNQztT5LI05/PO6Bi/76xaROViCW7UrA8WLjUR5IoG5TLPqRo5ulLAQhEqjyGn8gFf6nbQQfGAERVLIQPWoR8wJDnm2mUbSVwqAVWGq8CFi/YFZf22yEvf8DGGllrkuuHJmBid1OvYV2rnCmWUz20gvVA7Odwr4VY6uBQ43qAj7CSfswGL4V18HNuqi+9oauTm+q8dfS6r7/B7Ior/u2bpD0Ro7XJgZRGbzEc7mLLYuPgK4FGaJjGiAxC99xjwt541M7ksqCjSSK1tclEuN3wD/UGCb8nfwqkYD7h2DiblQyOyhQB2g2HQn0rmEM00MnC9ChidN1lE2MxO+E0dPy5vqikJ6ZW8nTwuD7omHbv/Xh8f20Dp0f7e5h5CIcwGwc9EWXu/S8CHAfTT0ipFO27MWTlCymnZpRGBrRBl4aPSzOogU+AzpdMcjENJgdvi7Q99el4XRxEQYH/ZYiNvMYSDnOoqhQh3PAYgIkhDgACK6iNFYoAEQ6BDGwOz5bZK99AsX+rEN3smi1cQnOqTBCAV8KrX/ssO+a4xcidjfuy1AmESEORPAcKTQ8oi1f/4z6DgEPjDO8VKhNRrhOgpo9s39CjycGqYrWWRxgWixD2Pd1Ve8lrzT531s7864gNLuCzjEFhnIAOXF3ND46iNZq21SOgHJ5esn/8o0ZzScE/BQoOZZfmoBQqPJn0yoxwHUybx1LoXnttbOg525Te34WZFg4hJUUhTcbIMoeMsWajMai5zTk06VirNOqGh8d96rhrk/alT43YZ5Glygy219CNhxfwiPX6xboyzY1aXWgYfEQoziXwiEHwhsQUhB2NtTDJS5IA64Cnx+wbP9jOXvSyVvC29jp4LGtiU7oPwbUGM/BoM5CJJfw2Yb1GQYWkSQ1xeWbEKPzGKI5jL2bpkZIVocnb7ffYAx//unkZtaRBhCkn7figSc//lOgqVWsBbXVKkOCNTdCoQRpy6pylz9pKBtXgkDidQAmPMtZ+xiNvPcyccYrZyC7UC5y5KZiwSHVqDtzkhgVndHxq9QY0lySt4ksy62t6kjXR/N/KUMXifchaIKVapxADgsJWASwY7ekzW7Jzq/nxtCcD5qMYwdw7YtzA1AxhEK78OFoG4FBD85m9OIpERoJCRw/MuWRTki6e3/y488xz7O5f/9H6uF8OsVNFRmY+42fjSH80JUI61pEXaaxCylXVTD0n68HgfULuYfAmwQwEM9DxGXi0OHH7bebbOefvbIe9LgsAS4VBPOqKKDLQqIhEiDvZVBs19liZiogeoEZIXXHtMLl7+wM02T1hv/9Zwo47ImcrV3uWylZssrTaRzU7ABcdivEO0tsuUjXKB4v4TApM5Esck9cHY3YzoL0/gkqGwgo1IOTnic4Qub1Oy6jd+m+z8TFAqpxVvi8LYFURf/zzdD08Dio1IVBlKq38iBgHVmE4XkOyB9YRRf+G748IAJAcql5I27aLUvbF82J21PsBE4xs/B5mWoZ9PcgV+7JyDcuPVWzrbXvtXcftBouFXJ7GT9hniRAvJKK29Jasfe6kUfJD5gOfBv+c9XFs+NARM9Qoviv6i5Mr4uQ2u5u7Gfx2u9rGsSfI+Ltkg70p4iop0kjLD8k98mE6G+1nAFk+ClswNibsW6eRDwBamSxwz3zpT1Rm2owQxuO+3yzNWI/64g67YRN39EJrsgfGqRcCo6FmiBwVklSSHJQfiepqko1fDwJdu7dv+30p5IznHrTvntOerdf2xYIfeNxnYOPIAB73j7VpvmCDzVrH3vHvRtIpz6YA0qPTYxpgJrUpFYqbeG5UKfQpIVOWmGCFJGKr7X0nLrBtUXRo1jJ4bNBFBQUdibT3d2hSqFehPJl27O+Xh+yC7w5YuTCIf4k+WXsJAmnkl4u0YzCzkkt3HDZDiQ3yaU9N2TEfUNGdxFfm8A81mh9GX3a2t/v43BlUwphvFYj8WgH3oPWn2CDaoGvcE4HKS8QxOX4mh05Pkf+uEi25YoDw97g40wTAE2tcSzEX7/9wnz3naY7lJmhgoKvY9CtJJP8EzLHYXP5K4CyDZxCQXiFkBYzAn/lMiv1HutbNmYPvKIWKHAgI0D7oUW+9rdkbWZPb7SBzNPl86Feh+RE8iTZ70/WT9q/r9RZo2ioo43DxG+sh0Wk37PDQCg1haq2GjBD7tTIyKxStt962bIe/I2zf//EgGCrPepPzmUcM1gj8DW+GZG/dRqH53nZfxN700pD9+kL8QOIJkKOER3xuXBp89PLayP61P+m6/v2Rs7G+P7dhZ3Hjffeo7znDs4A2bqFQQtu15AdEarxCVOIZGsf4vmwD89I2xvc/9M6SfflU1m0qZ+NraGq1GZVClmRPDRYFTxRFMYVza7T9SEZduoFhDPdckEPhBk1K5AKfceAKO+fCuO3y5FUS6nmoiBUUs9rNdPD9zXEGSDPVCffPJzUolX4oFWiIAcCfCjNieC+lxh+0lZ86wxbceovlhx60KlILvpZhp4d/XrXCYE5In52ioSTYu38lzzuFadCuxTCMWJ0gYhLqkJ76+XVd3kP7+lGHW2RHEP3sGWxThvw6TRXehLOkNP1mnf6MG/D1pY+8NsnukUU+jy14VOCDPjh7i5PsqzXrKTJRu+5jzZ980Wd+cDiTSmPOSgFOTQ/dCBQD/eLfZIoUF+lPB6YQ9TqLwZL1QEY3JybwNmO+YX7YT39nA6MYduKJ1oQFCLiQpjUgknW5bD6R88X1+qEroIpiYdxKt9/nS8s6gHq01oIRzEAwA1vWDKwt85JgU8tkSnbW+RE7+RQxPVTQTls8NU/bhC+d2vJarFga9n0m20/jo5eCogyt2x+gZXTzc9Ua3pEpe/PLq3bHPfg7dM1jL8pRcB/VttQCR8YAtSGBE3LQ6Eda2I+xfRZ0MGYzA/LKiPoFDF5lGnyh4jEMHEn4/Pnihg2vplgrmXHFDQAFlNu0BKvaF1WbyKuJISQVCL1XE3BjAyk0j/oNkQy1mYZ1dfVaCX+Gp+5fsfN+H7YXHVwy7BCtf2DD5+/t5jbC+odHbJUCeT71ighF72jEtRe8zOxVh6ctynzFYIAAD+W5KNqaobB963TX/n4Fc0f9qk5NSSIrqrXIk9Fn78LgDwM+9oB3BmPdM6B96mUHUxt6W5cVxnNgV9CrbY6wV1BDrFFLibRvwBqeIgoQm3jNXnqpZ//3dQBRPTRCYIS77nqwb+ryyZQ6l/bFBHl+1Y48NmLbbp+y6ngD72LVpMQcBuTEMyWJNzF81HTxi60dHrE4UCoe2I+8W5LwHX6z4OUf8wwEJuiPeco69wsyv/3Fz82+/CXoXOm5FL5B7EPl6uRwpDuvDQh90pYHR8Q3LZJWn5oP1dKEvfSVTTv+k118fyWqSQRZaYynJTQAfXImkJrPxqAbLD5CiSbIicfW7K67YQmo8RGdZCOC1dDmw0UQQ1agFyNhlXFwogm62ybss98M2+4A+CHM+egJX1WB12rRiJFWoLPjyy1sJCi/dX1MIT70JfSH352muB4Ky4xOrBxBPbgPakJx0Ef5d8mExNjIQwRJqA1abgSDzzRBEZt6PAY6CD31OfMd230fx4bujdgt9w6zhvAEQcIjAeJBDA2vguxVuGixLM2p4irban7NTjp1oe2zn0xlCbYIbD1M1cNOF6gf9BsbsCTmjsL+WGxXXVZB05H7zvWoCZaAkVKFfbIIdu3+z6TcBRog5IGyrOYxLBPCdbY2tbNb/aEQFEvovtLe1Zpw9dmg/joUQzzMAffYI2177ZW1yy9+APTIfFYTjUe/6cbvqAgH/alej9lffosBb08Thg3avUo8KOZJcumRDE9fUz5Abs7upj2G327tX2L56DmKggJm/tXwI2nL40EjkkaMdTg0mrAT39m0758HWww0cbXEztFFQtk2xq37zQ/fxIyg2G/6+XlHlH0SlhZskDQMrTodyje8tWLf/9lc68osN3cSyb/QJM819Oq11kOwNh7DzQ1+dNOfAdD2TTFMtV+KNsezUCMJr4NMbPLQxklQ4knXih/5ornn/dR6kh7SRWVYik3fmDVMHNLJ4RcSqJSruCN2QYj9RLyOOp2K5g5LLHbQCwEHhi2HwaE+g0QRHGXMfI4GSZV+9pHPtK+nPXUOVLsGkGgqWviiv7A3sXdIvjsSZ/cgMUMuYHPngPgc5uniDsepGCDSSRajTo2RXvbt8oKYFQDKDCyncVFHCuu1r7bM2afa6u1397WUZcVUobEd4exOJmh4yytGsRIm6D7YgtjV4YcqlToNEdYLTZH4nTTSTvmKlc49zxbj+ZESaoOkHMlo/D94CWCfIZm0rkcRqZPrr8J1JGnCOcipFWgUhnfa3ZIHPsM8mjp+k2c9agCdvL7gtYMZCGbgiZ+B6Qa6RyEwFB6iMR8FXIMfQn/FLv9jnhwkRY1A5498OwhiBZ5kc61RJPeQd2k2yLN9D7s2Kg0y9GQvTgIkXPVAzS69IGHPeH4SJQAZT8dsskpOCHtRubTwdlFM3bUpyS8kLPR80AOZ1eJoiNEoGXKxY5Xv0+pvIHwlhHq1FrczAGvdfof4qOTWMNm9Os0RB8aIZH/VDGmbX3soeWTEV6U2oAosZ4xyYcStQm4WMCPOHuUJO/yohn3t/BRG4Ss4j6g5AbR0ItIf7Wz9aVaTxy83QPY3KJRT4qA+QlyF7FGNnL8C8GLbHfrsij/WbGR0DYoNc61MnULNkXI9aeOri3bAi/j8KaQrkN50mX81osLEgmKshnmtOs+PYtAtfTxafPvQnJAT77y32R8uGKd+Qq6blHQeSiU1vGCJ6xvM9UwjJJCsvJEogIWoP95yTdhe/FoEp+fJzFxKCwIerjsIUu0yQg7uM7IBKsoXuXeQPa3RY5devJr7jRcfe5wUG+RJ60usIhGo9wzp3nY2vQBoQ06B/HwNtRwXMPHzXhBsmBvT8xQ0QDaiuyEW60HPGqPzmSWpU2DD5gw+vZPD4wBxKELoS/r2STacNG/pemTqFBIHUpN25rcX2tz5GIvrZ6AHREETqABcKE1SYPxPFscjPQ1USDdQ+Od+27OvfaVucXSNq2jwe2xUTeS02mV4YsVEHBCA0CSi6ELXMK1+yzvi9vbjMC1mg0xE2WB9XenpVgobzkOeDA/BKjo5hbN7bTRW5cXBJ6M5Af2SoEaNKH3RnqBAIp8JPhNQ2aa0tJm7lkw2oW+DAlEaPsPkJMgfUD80NRpQSaKxms2ZN2J7PC2M/jgbrzdmw6swCquClCSoUvAjWbJGOW577LTajjthjr3iEClr8/41iYHwrrEuTMYmrDuDHimNuFB0zHbYab5d9IuaDY9gltYAuulwwCT6OOyyBN2jdujhWYItrh9fEN0rrREVijfsIFj3i1FqhREAsXbjYi4hlVHB6yMehw2yTd72f/Yiu/ayUStOIjEmDXImORxnjpDXaOj+8FH++ntmqBK1A15IgcspUEQvM0+tA3563T8eBe61n6HH4/U27Px39t2bNkYxVfJ9YsxxW3meak2QayFkzUA/JeLzbfnKqB3zunH7w+8TNLHSyJspkxOCTbSrmddnWBJnBHlCtHjsRXGQcC3xeXBHGLyVC3WLUMB6/8fMTj+zhxU2iYHtAMw5ArIYrDUyxEDerLNrIHj1jXgGMFX1pYt4Vpo8C1VJOBDoqPGRIOkJR6tW+NGFVv/ol2wOz24dFl6UzTpBwlDiOYuJDtnJoYK82F2i4ft6ncA1VHQXG6Sry2KHvpZ6Aw0QOhf6d8EvBBlUYb5KAT3WRqqoWUTua6c55lzzL6shx0Sd3+pZYAYgFlviYC02yWY7hCFgrqb3wJZE6cOfNkwymkJHPjRUtlFkOHpPOcHs8x+0B7uzlkYaVCbokpuXpJXf/OC18A5mbRBDsq6GhjE8pfE9Tp0mjzF6CsR09OLfWvXTGJ7//DeW5gxQvtuEaqvmR7hHjTjkLqDVxoihhILdkANOiyUEeomznqCmJOeh9f7qF2P2zurQ0m+vMrshLz9472AGghl4HGfgkbGiE0UWL7/AB5O5NmpP2a9puz45av+8vGCj48DLHFjoSPtGyIPls+Q1JH/FeSujdZ0v7RCGtoK4GeQ2+YzXyNhELkwxc9j2ecagzV1IkTxOng7gruaSW5IXRdmX5E0pJnQYENmGz+8ex8nfAC8lk3qHM64mY2jONVcsc6KPkNNjKx8I2RmfRTIclQbf31By4OSlMgaX76FkI9s3QKT8INCfgGJVztAE95C1UqPQT7wT4d+O+UDIPvOVuM1JLiO6yYITKAOqlOcoh+o6ZD43wFQ96lvmc5M0AoEtogRQ4oCXtJc8awrlvC1ZELbJUQrhl622ZBhDdGLRWLbMeZuxe+6oWd+chO27H3UPTMRcfieC3628yKQm4OCn6seEwfk7o8S3W6Ze2LPSevsW2y8vwHfT6fVNzyNx+c4So7XNr4nPBBiKoJZAnDaOakMZqZOXALpuSs5ayOC1xn/VQ2igOCE9E8SQIo3T5Gsgh7Xjjlm78W9VvHBhAlOHigI6qlbV0CNvx9hd/sYRWLZTZO6OLecGDWlJbsXxUPrHFWZvfRc5BI3rYGwcMxA0QDaO++BfxdfPMrvwl030sSmssVm3gov/3AAe/8ulwYA7uRDOkqNQzbqKfl4d82wUFe24d29nhxzBMUsTI8yhEAN1J2mZGAmbS2E4xqHxaOMhQzeS2uUjVXvfUTUCNho7OmhSmGR7FAspJAiDN+OgYBLG+NLDq6FJN3nnXUfsi+f0YFJN8RkqcMv74yGF6bWaH9OvunFvNjWaC2JlaCbEAJKBXZigVl8Oup1N9z4OkjzFI0k5sX0T2Dps5iHNOz+bg4XRlWUe8PWoodMai2JEVWeugDn2DYq9M9f2f3q/bb9Vn2XFNmH+e7MF23U31575rLi97a1z7HVv5jVtuaXxO6DkRHNDsiBolks/k0ZcGnRQvpC33u4+u/G6ut2NyVgFpKalS8gBJSho0V0vTNphR3RbX1+FaxaLiN+nMK3O/oYcIU+BDMgAWBt1lzmUfBUoD2JOCm3IYDTERErbvMXjdsgb5ti/bxrj84UIAJO+T4qJgQUq2KXxFEaz/vq/N23VioY96yWYrCYwTqfZM432nY2c1doGiNPzpX9rZ6K+Ied2Y3hvjwZIA4aO9+5+QQAA//RJREFUnhfRuSeKy0FYY3DrzOFZmGfX3ly2976hbFdeiTkuSWIepkY4JRi2zO+0ecwc4UZ4LbeBiR4eRkJlpZJpWFGS2VpO0jJsSwbn2UdPM3vfCcirFScgVtGIZOeMxEhkeDYcHzEXjGAGttAZEORfCTgHNeJxABlqvvl0DBSjUFju0r/ZxJtPtp6JlRRUeDZpJoJxoPgLYhGEVlR0uw4Ony/K9TRhqIYoCIRkyC3VLrKpCJpV4Ze83JyBDJFQHfYpjRnOx6aYIqL5g9iPg6B8tCb19L9FQBE2kXByegF7/PQKc2G0Wly0B5hlSf7NR2VuvkONIn8ulOQqUpsqyKkpIoDEOIxVB9N5b/e9Lf2dT1rjra9hv01aL+xglE+JSVgrdDwcmhVifqj5USBekqxAhDXVAPHZgOHZizRL3+q7zPvKNy306bMtecN1xLWc9yD/Kqw5X0wWrIKaH6BvwJyQmArp2b5C2NGbU+PcihJHS65LSz2VmGd29KusjAZ2XAjuDRs+dfSzBy8ezEAwA+ueAe2b4+Mly6Kv71YwrKbhEMX4epcnZe3pB2btpsuL9uBQgVO1SVE3hmQx6HckfSwMiACPLWkutrWJ4AyOdw1bZbKH16EAEKkhJdu03/0sZ096SsaetEs/74kqQBjJV5gmcdjOKuh5ABMc/s3fVIPxP8+AN8UsrcJ6VZ2jRp4ZUqMDgOGVl5n93w/Vg3CnAHxS3OAcbehQEGAV8GSb+Zfnh4aAfKAoOTOl2IDHiI1bd3bC3vehjB1/MrWCxAQ/RGOEW5pJ4/niEp/h86mIZ2MeLQ8VPQFSYxAwkYI6sWUcP1svNGTbbtdnF5yDbHg5Q/6HhDeHbM0dZ/b6yfPz9vyDUjYwl5iOZ0b4l4hqAoBABbzwZbO38PRtJg8QfY+lasWcZ7vt59jt/3bs5n8D7EHuPgbgqVJqr8AiBReL4y2Lr7A8WGLk6Pfd5tp2uxVst13JpafQMmvLAq69Hh1iJ9X/QjQF69CAYnh+VlEt6emKW3cqY7/76y1WyVeJrbr92DOMukeCJmANNoZUUVC47ewgj3BYnz4Il/347jsrdtjhGxoU3NmPvCm9etAA2Uju1jjNyTcdhjQRqDeY/L7Wpjwy1kbLdeJS/QIraOYWrVV6dSBO6qvIFPO285MX2+lfAPMYnrAu0HcFNPXiMANqdFLDCWnqafv67wxt7WJuPufYWZ+v2K9/B2W3G81FDNvCGIGGqt0EU/Ae2hmpU4gX1dZhI5lHbvj+k1J24LNLVsOfIQO1s0lxWuyPVo79n/QyUYI3NIL+kYyYR95DUfIi0C0jGJg7NIuEOnCraiio0cQB00W3OtxPUaib4m7KHlgVtRtvqdkVVw3bX65YbTf/E0P40Yz1ze2yLNI+ZWq7aSg8uQmHYm0/RdicLZ4fsmc9O2qveUPE3vqemB39Hs+OONq1l7+6ZHvsLH8DUPQUdWPR3hYKBb3yEl9ZELBVpKDiBNOVouQmkGlAn/uSP+ShmKK9iHa7QStVF6pRatg++8dsl90IMqDPRlgbKjK3vDc27NDa8ERBJDkAZ8nFSJZFzSah+9M2OrrK0qluy6YLtt/z4ja2umk3X1+yZB/U88agjldOTnA5JCFhPvMdGNPdeKVn+78obSn/OW3JoLQYL63RQrq2l8N6ZONj+vem/z1ogMy8dtRsCEN9FcrDbRLkE+SmIwsI8rM8G2YfOi7H8zLCep4Lmk0yf6t8mZUkgVYMmRvfq2aG4fsH+jJ6pH0EV3pA6uyPTnrC9nxat33mMz32hiOlMNvgK2OxNIkMCWOxwN6YHfe1Z4MRzMAWOwNklZKKctkfq5x1IbKQNJrUHCBWWYbHxuc/ZY2/XYU3Rg1GCPt0BQXmJEVr4oSU0KYUCDo9POQ1PZr1rWSLYrSYZJxpYdhdY3vvbymMaOtcXJImSVQSioBTmjT4+TQ0ctYdY/jFChoeRT5CdMcdrD40Amnyfovlx/0YLyGjx828AUKv4T/ORP2Hmh8REDch5j3fvZU13vJqS37xw1bdd39iyzTro4tGBVAMAZjpeDRroGQFliH+EPNDzY+kmgWsoUyhYNnisEUu/KU5H/ysxX78a+o2Q1aGgarcuAzSTz24GFqIkr0S80PND0qDNMzFsN2ww4uAsiYuUeggBnjUxYPs2MOsgLxiSt2ejSB+2rAzFLx7MANb7gw0QLZPFO6jKM25M9nFfijWOU2ReMZe+dqE3XLPSpvgXMmBxHZUwEa1oQkLWQjnpi+BRR42w+jJunhA0sQHzCVpJTHdXTdnkXTdLv1NyhYOhq1nIAr4TQxr8ich44mbRcx0aMaEYBMEYxYzAMAzpNxF/qaxDHGBPEFgv5ZjduEPh+3yv5OnYEwvZHuI+xsBECBpJl/eG28La848/z7OxDdPx/MDpmsTsJiaH9tuO26HHhW1007rNpc6Qxr5bK++GsY8RRYO7SLAygZnKK2EWXy4zv+qPEBqxAeqo8RUk9IHRt0iCqKgAeqxry9sd96StJtuwdcD37WGWP+s3URXxlavocYBW2DP/ZLk/zUkkrgH8vXkIQgjS+Ybi23kDaDOz3Cbd2AjIDImzl1jS3ZEcuwvFZg4gGJZn/WKai0zR1gJYrJac4L0uodYB4l21lu97Nryu0dt/wP6bLCvpeii8agAUzFMqF82YEOJISUGT8MHzHi2zXaO3bkqZrf9e5RGxxzWNj44eg6UjwC8QaOk4xJYAkCqLOnyzHZ1O3YLgMxDXxe1wYEtvLO2wRdu6wICQbKN5Eac/pkJm5xs2GS+6KPBXNCF7Yrnj8elS0W0AQ2yJqkKKcNA1TK0Jrd+0iJkkQZt0ZJl1hXvs7HRSb8gXudMSPoULrwhlMWvNda+3um/L19u9sXTc5ZNJK0oGB7F9Hqxj0NLHff1WH5kr4CumY+oPWX/uL32yAzFTA5m6SJUVXxoKWC1dsiWoJ/eW4Zf0tXc0GPtgvaj/b2BXquLLFUNXw1IFLZimWe33pyzq65YZpf96U477pioHfnahr30OeP2zL2G7Dl7j9ohBzXt7UfMsxPes6198v2eHfWymh3/1kmd61BAoStXIpbtazBPRY6mFMahUBGLOXMLMG/4twxBVNqQ96hwIBAMlfP4GGDmzI3BEwH5J4Kxnh5Rrj3LZgmqaXL0dc2FBdRte+6T8u+ddo4mjBNa6nT8ZWybtmuvWepPt4xMR1kv8jbZ0KPireQwLrKuucJ02u/+i5Qi6rEsb+qgQOfP38anFdcrPTSLMnbGdzN2wueQXRtZSCG9CCpTBi2qYjGnnOnjSK9dddWoHfWilnarvh7tWV2f53d6TUyv20eukQ09fxv7+zdE5fbNGFnjmN3HCaLqMMP++EuXZ+dvdtWVaQpdGNRkxmmQsB+EFxGQgGhDF953vms7QMiBGo7HevwmWqkk1FUFybSt7X0f3toOetWdlp8cJTkRQ2sFuv4yGgTU0p23MqiWYAQzsCXPQJUEqcYeK2tJHdR+k5i/uiPjdt/td1n43F9ZZaeklXWek8i6MEybUEDCA1Dp6yT4HR5qefgJlt/84L2n3s9nLvCsr7mDMy2HlxCJVVwHB+wPV1RZ/fQUunKmS6wSJ+WJYcoy6v7Y0Rbp6RXI1ko9Zit9idPNe2iLlU6z7zP3EPtDhX3mkgZI93knWt9n3oPfyh4Uf7osKRAIt8PFe0uVCqkNRtQJoeEkKbII9yBBzJGUgTno6NwlF1v+TSda6Eg0CK/9h1WTBRtmvUFYtmhmns82igMwaQLKYEO2BKy/CLGuS3EkrNfdwEMAB58V07J74zPBOgVp7fo+Mxv44oK3D2YgmIENOgNu9AHr7t6GPaEbMNwkYEQKu5MD1tNdsnmLlttXz9veXvwayfqOWRV0u8A3YdDvEYrpDk2SdqOcH/GL380KbERAa06STaerCfMkaStGHfvoe6+0P/+ugdwj5xcvVkGqCWycL5Mcgk0QjNnOgO++7cdFsvP2zZkpAmuO774bQKz8TCNIXeEjppqGfyzKRUvHA8DQdsPzKCoAalWHPRXHIJw/k4D5nvPiHvvEZxfSPBuyvh7kh6gLxJpLdIcBrOQ4a4F0NSVRvpEPKCsytY7iodVAIs6jOSd1hwpM/2RoLvNUtJccKllvHbA08WgkWnIutZayZbtTdv73brMH7pEQaZgmE4oOknlTDQxWac1duZF/+I3g8qo0ZJHJa1T6bPenePamYxNWyMtsXEzn9uxmKdc3AZkmugB+EPupBik+z/XXJ+2PvwaIrdW+Fgr8v2oqPgEEMFJzjOaHR/10CDAxQOBcwjJd99prqJPNma99CtAj5SqPRmIZX2NR4yQp3+nhUUtroJAi9vJ4XvWApr3xkJFOv23w+us5AyEWVFuVyPV8reDHHtMMqDjfQozfe7/ZU3ZfarnKdhbPgpQcJ+EGGRYjM8qvT43uMb3vf/4wTh4kohRya+jk9cHQyIOOQ0LpFc+P23d+/SDNjyf5v7B293VtVoU+hZCTleKILxvUrMPKiOWQmuHwTJTtqbskbWTYbGICGSff7IhkFISBKGEqOPga+xQ/XLwrdPDHCMC0L/EvraJEkmYHZmwDsVH7wxX9tudT7sG7YQ7yESArMdvuctoHebOYHq5jGHTooG/EngAV4xk65XhpCClQqQrROkrcKCMzxBSgT/qah9JIBZ0hNo0oyx5BjYexmNfoBdlhtmq12dKlY7Zy5ZjdsWx7m2Q/Xr2iRvOjhFcH93wcKmyFxoPmiaM5hlah6kZiVvjeFCKmYvYc430nOWSiFdgLkSE76ZS4Hfvubu7HKDMLWr0GGqItgEOHgF8G8k30pNPe5HDA9YA/pYcOXbRCg0A/Fh23ifFee95z7rIb7tyKYIJOf5mwLTFiieqgPe+5DfvZJVyre5NFy7vyCzS58CZxQWyqqYJzCPMi6JBWjUINLNYa6M/SwW/pyhKI8C1fgUukC9VJEvJDabmBirGhIoEO1yjz/3iwI/TSQtfEeAa05ioUSaKYv69aXrdrrvq3vfGNT+EaylasgAxJSXfVV+1GmgPN8ULRnrJ30T7+2Tn2goOQSaoyV6zxGE0W6DF8LgLZ5jhzypwgZyY0RB3kQU2oCRAmUYo5WJBYoQLiajBqV1+TtE++j+sBpXrY29fY249FkoyHYdrT5pFspvVhmMxm7W8Mv+tqvjV3CpRYQSF55uCXIxq4FPmb0PCrJXT2aU6FZCYIk+qSP5md+IGa3XyL9teZkwQlfF6ZJCFMwIwkTaWAHA6vz27Il2O1JIwOGsJdIIirY0W/2fLql3XZiV8w23Gn+/mZrTeGaQquIZiBjXIGxhCPyuC35CMXqyUrwCRtgLwfvONKCz3r1dYcIzjYiEdh4daWve4is+6drBgmacLTLEKBSdg2EAXWHZk5/kCm3QgbwOSyp4Co7Lv2Bqu+91M2dvXF1r9tjzXvnfBdKBKSvAT170Lfp2VE0V5GtuKYdD5Jm2n6Q9yvKv4ZPsMxk8SnAjN44tKENOZh6YR8qQwVEMo0ulpsC6Heqlx/hb1yIAS7QTUdUHleCbRfqM/Kz9jHokcfbKlXPMtq8UXWyCA7wa4r1fqEKCN1ihGgMAXmFIiQ0IrzmeIPa8lyK8yuus7sJ380u/Raay5vgS421YFfqDlFipZUbULygEPP37nz72bb7UX0VAOsMjOCe1P93MF1BzMQzMDsZ6BmyzhXt7LPnDBpX/9KlQxrwGc6V/A+kkejVRYiRxznfFFeUWdfJU5OkF8iqwTUmlB65iJ3krwoia/j8adG7W3vIl8nOYuDok4ACnInojRlJLmlKqROMUBkddQMSFZDTpE9HRCcLZj9h9ycX4Hpa5LjVgByRQBMRRvkOpmS3TeetqftHLLhoekC8NplumlPrRa4YKaR4FypkHtLThu8AefpuB11RK995TzuWGXSetIUnjfnQfywfLRuz3jyHbZs+EmYniMTRx0l5I0jG9eDskbIXvmqkH3/QlilSF+ZpMiIwyZBOjrZomWdvs15dmb92ShVEKuOW2migRcItYzxAXvJc/N25U2Aa6MAA5uDrXxaajHK4QV+ag5R66nBnp5Hk+lh1YxWjXEtQDNXd/X1VdtjT+qCxJegWwgGc5SLAOq68+lnScoM1ZIZxqTdbmd+dCv70ucwVQcOHEkif1VBbjfM71Pba7oAfzs4otoHJaULO8nFx9i8LhvoCtknTpu09xy7mT97HZzXx+ulAwmsx2smH/PrPFyY+9iJN9vVV9E8CPf6xV8hvyIyfCChhCD5mF/5sfxCMgaSg82pgWa9JxNGsk01yc84K2vbbg8VkINzJgoa5wXFaOiZKkxiouaQqObR/pMe6bln5e33v0+iKUozgA5CiEJwJIKBl6SHpgraDSED/cKmTIVl2E1hvA7ygQZCBDRoFMPqGh3bj53SZ888EH1B/3r5eQ6mOgljnG5vJ4ckk0IUs7VxQ7b05yKC5I5obaEIAQtRRSFPQFlDrxDUhKSq3VDUxsZSdtdt3XbpRX32+98l7bvfnLQvn77GvnxGwb79dc8uOD9lF/96jl1/4z32r+vHbOntOVuzqorsldgEoBQplsS1adoa3/hMiyLC3EbjNIowpavWIlZGKkug9ghtdBe5jkWDKdvzqTA8uvAnoDERjRPctlk+tRIND5Dt/j1BIzQkWjOfFLwIzRuC3BDUURoCoQhF4iiva3PsN79ZactX9PmajSo6J+Ie0luuDQxU7Ii3EmgJgsFGL88EmZY6VEUizIkaBxEvRYOEgwiN0yhfYe6lVNj8g0+yI8wfoE0fIOo/IZya0yGemiQaYlx4QnkCF5i1xJnuK2uupV6l1/V8xH93d9i6ugZt52evsYt+QmOQQ0xNEjhaoAjUJAKRSuC/YvmYXfLLSRvsH7R9MFRrMl9uGbQWDRqeBDRXWfNKDKpotiKzEmE+4kKyQlX3bIKAdLnFuubYz34Ut8MO/qcNjResQO5y6W9WWS9n8z57IZHhBwaPLrUy68/fyYfncXhtZsxfworzxVRrLWcYHHizNEDzNli78eQ4ew5N43i3XfHnsB3z+mW2jEZiKF7nZ2bWsG1i7phIddGQitDEpZlIszGmTAEIsRNTE5OmIIyqKrrIYErs1YeH7RNnOrZQeR0NLGnGBiOYgWAGHn0Goi6nCchFtRMjQuPLncqdtPzxn7fmbTfChtiwBf52920IZGSWvcZ7ybNJYNgDZEAKo7JJE8cDjpkQXXeG4ZUqloS90FTjm/0rPS+LHwjx1v0rLXLr/ZboR9YE8EdD3mrImzhIYiQS7Pn89woM4rs6a4HS7uO3ZEXlFMm+KHtWsX6bbMb0hP1GSJ5/r0iew6GAkMZQlPO6gYxZrEbTGDaek+gGsUytDfBH/fkHmvO591ryk8daYr99KUJkrZxh/oZzgI6ZV+LQUTQ8IzHABpy1wx6MvhiSLuhz52+71kZOP9vKx3zGQt8830q33morEznrLWx4lm/bSZzhB4SXcZBkDPkNEHmbEFe8+2hr9i3A24R5foSs62zeK/jdYAaCGdi8ZqDhpgBtmR3wUhD7GJlf93cP6WNY7uyftQp5anIChQGKcDAXlZyK1a/tXLLSTZ9qNzMLzm2MAkos2TWXUMAEdPTs5+oocK1UqIDablBMhj3iA9hkKEx+pEBdTXDyHrJYJjuIj2dacVIhkPynx74flZS3JMGZ3/tWhO1bX8OVBTBAa6ydyD/cAGkHX3ZixBYAKbp6BKqs2wHPidsXvgdIjzJCF3LOznqwSDblJ0YeD1WKJL/+uWurhpDWpK6if5N3RLhJfUNQFnLAJ++ZtO22xU+nDCKB+kqMPwRoVdUiGOuegTL+avJbcUIgOZFoq8HG6VsQtz9fugag5wBzrf1gkj0CSTXk3VS3CbO+5U/kYEa/tgjDdAPEX+1Ty72WW2rPfckAta4JXqNMTStD35Y6S2yMulU3tamZPTwrpaQt2SFjf71szMaH+3wwTiyZ9X1gomF8YXw/nc4NIJR+/bDhf9AGfr0JK+XxU/KW2yGHDgDc7Nx7B6/cfgaCBkj7OeroT9x9l9k733INsi07Telp1ijCEUiQFDeBp7c1CZ/11Uk3D3PJ2jAPYzdo6ry95rUZe/fxwqurwNzaYNZlQiTd4ogommgpNpGecWVajtzVrXe4dgoo7PtWktSJPiG2hyi2bFhC3T+EXsdDQQl1TBIHoFLqLohQTL9DasTAWSvhZbHbrgX78nfT1t1V8BGHUYyMGvzZoOkSF9K+gwNLVp+WKraBAgk/sOOrDvrTwnnLI5EkxEAM/40h+ja//M0aApecnXVGF19mv/m92WV/bqJBmbDlq7pROOi2Io2iGsXTBrGhW+ilANJPMaCHZlMPSbDQ7tIxpPmFDFpGDAqomS5onQYBrNdk04ZZ0IwilZYctWysnw21YL2ZYTvuQ3PtqU9LQPErWAq5p5YHysw7rMPrqKHUkLQH0hB0PLgW7pNkhbhPqwvDhF4q6INIJUAr17P2l8vKBBPIAUnCo5ykCVSlaQWqd2HenvZCDqc0JuzyionleV2ukwMvTIFEjQ7RFB0OQZln+Qh7GY9JbxOT90YzRxAt47VWIIgShIUUsEzJZ+geTK9DrR8dpiqqzWa0iutqgKjRAgMElLKM2x0KW5msYzvt1rC9nx6zK35XpdEF+gl9chdWR6M2AWJXRfgBPkev/fX3BcuNp2zfZ2RpQOGpAjtIBncNELNhGld6RsIYtHk07cI8UyEPPVIkyMKZrP3sJzF7x5FDoFH6zGPeCjnkX/jME8sX2FFvb2lgbrkNkBY/qek3IsUKolBGGZU+ks8Ui7J2KxQmk5m8XfijlL3j8LKNTKat1MhB5QZh0SbBU1lPyaCKm2KlKUCu8bse61bypc2yGoEYTBIIH/62sp16dtzmDHggoEFCa1+Y2h9nswaD3w1mYHOdAQd2lodOc7gqTSI9L7AK//gny3/0NAo2VZohGzcBucbZkL5jhTmHPNfceQuQxQKUIbNFDrAmgAcgADPeOnAlVmbjkvREAlZDHtklZ9dtLBOncPTX+80bW2aTHPnjGNwm5Y/CdBQ57/NN0P+wLGLIgm3IQU2LuhmayjQ6PII9l2tUyhifSjyLnHFpvk/LgqSSwhiyYM00hTdmxqvwObZ5jjXe9GqLf+0kix//Dovs/GTYpF1WRNJ0MpWwJOwSSXNIfiUk9gdMmEaENQKQALFTS959peVOP8sKx55mPX/5i/XTIAEn5EsOdoE67Gz62vmZJ9yyMF5pICL4TMhu8Iki7z7KvN4F/rzPLrrp/PUH7xDMQDADG24GBMaSMkENw+dnHzjfuuc49sdfraSQi9QiZ4obHiY2Ru4Yr8MqyVZL+V7wQzjOxNLy8phpRGF/lAo0uWnS3n51xErIUz7lWWVyc+CAANFiUQBtPuOjlReLyebXLdjLZaD9kDz1hpuijfqdGw26V5x3Uo2Qr0dIHmPkyDf8y+z73xXITyfAI2OM9fc2bTg5GlZi+dRt3txxO/unYdt+8TjND+4NwK7NHb9Vr0/4jKi/Xpq1O+8kNkF/tOX/SYyhHJwTd2KsbBlk4F74cp4j1EYaDk2/qIr0WV9OKxjrnoEatb2YXy+h3gH7S4DVHZ8cttvuXGX33NLtK16EkKYOo9QgGTcVlaL4b+Kex32gprRW+P9wjbH1fto77v3XuO2+T9Z2pA7jwRyJh5E1Uy0xMsz/h+3W5v5USzGbs6BsdX7wD79vYowetRxE4kSK1hdAHYL4jt5eQdjDxLSqdjVZcwnYeEW8ZlYuX2PzF/bYPnsHEV5Hb0CbF28vIrghr24zfW8VRqfH8e9FJsjdjbSn27ewiJL0uiR3DbQN2z7dj8P8eBTJa6LCErBoK5jb49i7TpAh4xiblFgbMx+28YQwJYRVFPUjHBp5kl74GfbdLztsgiT5SAKFOGXDYQVD+I1MeSao6CwpDDEd/M8JikR+C1SX6dLSqZVkFLJcKVD0J36m37JJoSH0PRl/ZeTH/YSgr2WopPlxkOkSMtzhs0iCqVxB0gtkQTyex6Qua2d+1uy5T15t7z4iaT/5wVy7+qYJGyqtBn1A4RvT92wP+PHehCVgFoTiNIxo8jSqYz7LA8IBKHaSXVCfYVCT6H6x2esrgZk53h61BJv9HL6AJTD82gPNJq80z/ITa2znbT37GHqeB7xMVFfkoZwlXCOm6m3QqXotF2KgZD2i3Ls41OgIzRy9vhcaB+G6guvFQwRT2io6i7fcNtd++XOz6692bGQ10h8l7lNCBlPIVGHSfv01/fbq56+yPRfkbY8FEds23WUveGrGDn5u2t7+poSderLZj77fsGuvNxvNqxVPUykm7xJ0ZWn6lMoJitncd+l2ERSG4hO8rmSvWtJX0kDViIDW172IUlCb7dAB7Ptu+Mcq/+OzV6oIlrh5liLsAOb5xQcV7ceXNGynrSnmlSYp4PRgTDeXp4MgKcw91kWATPjmlzHdfrtr99wHyjchdhAHdG0OtFoK8fUekhLotNVe1q6c6fhrrWLn/iBmxx7NVEIV7V7SQ/DVY9E0KK4or7+B0b+zndvH5fdhJbWaHxRRuTkN9gnJrDRgKlUdTIVZ49Fk1H5x/rb2jiPu+3/2zgNArqr6/2dm3vSZ7btpJCR0EGlSRCyA2HvHhl1QLIAFsGBDsaOIvTfUn6IoNhRQsCDSpXdCerbv9PLm/T/fO4kif9gJWdYkm3dx3c3ulDfnvXfvued8i62t0MgAvpPqWszbT8/+0PH15CTxUnTNKjFzmhLfFS032s/92SsHHdDORTvhtJZ95qskbpE72TSOuwSuhRRAOMIIhBF48Ag4A2rW/SbrYJ2cxl+73JqfPJtsp2jJDfP51hy/QaaQ2uRdZl/8rsuPxmRhIrd2QBhtPe4Og8bBJIaimlISoGSbJZ+MhoL/059i8dNOtMm+vGY3YSnY3LH2gOeosqxlyMzjxdk3gO90+MAupF7lmJEaaTrPWTHkRNEkb+tT/kYVrYasZcLLWwoDzJFJz4YPe7RFP/8Ba/z5qxb90EnWOuAQiaHZOmKwjmsiXo3YIFiXFAAGeiGu2aycrgFQwjFr1txr8a+fa3bYsdbzxZ9YX2GYpoveEkBBqebevj4X1CmExhbnVoAOwhAQD9/pwXcSb+x05sK/hxEIIzDXI9BorWDXUmO9mG+TxTvttcdV7EvfW2zp+D0mq86YN8+B60o0MTTJDvRkLM2+qym2odu4dBh+H/usPMjluI2jd/PJj9bs46cm2DWC3ma+b5KDtyIFAJwVB350UonMX9rnN7cCD85OH29L/z1C4dilEVJfcO1ubfo8JLG1yb8/uv2hV+O9RB7vVjzIyDs+8oWc7bU7kmkV8gpJoXmz77G2peMrUGUqic/nIoHmpK6xAVCifaQOLobsKPnYhefX7frrgbllkVymQN9gbxcI3RuOaSOQoWZUqyORSv1HJuSqZ8Vsyo49sdd2WrbeSUlHMKVPxQH3Os8gsh0H8gXo8iDybRubIvpeD3a1sz8xZVNFGq2AhpxtR0y1yUGnwtJpoFxNLlW2Fx+TtscdgpQ5bOQWexGjvoYMSaenz/jvjhlHMpcA1E7xwqYmpyh7EbPqDvapj9FcDksIM47xTF4gZIDMJHqb+dyNrIq/Xta0D7ynbL29i+gKgowXHdFJ8kgrTgV3GBWC4M3iSCgZClYiLTUPRHrF3nFqzl7wkikWyQqJktgVTGDTINC5pR3VtVETvZCGBh3Oiy707FOnRW0K8+woyZBkr8T80CZ6YxFbrBP9zkfqSoXKGBtrv1HmtTDCZNGuIcflN6bspS+O27veDxOkwt+kL4r2QjQq6iLIBvT+hZqY7dGAiiD2gdDnWkAbUCbjNCriXo/dfO98CtjX2te/OoVU146gF/EGad1tkawQrzR/0L3WQtqs8YW/hPQn2eXDsGCxxfSp1ljLpF52BlxNmj++Q84oNno/FgsVTkDZSAfbXRugBPV6EXkgsIg/9xlRO+OLXXb4kzD4JJYJ5MgaNNA80O91WBTuedOMKpRPIXkayDE1I9AMlSRQVG7RsPIp/969Jm2//XnZTj91tZ354XH7yx/7bP36bur9HF9+HZ8pCeW6y/KYYvgwRyYLTOqTMas0e62E5NOKNRG7fbnZ1ddX7ZJLiva735bsl+c1oaQm7dwfqeFDDPAqyXdjUoUWeNQ1RGBKQI+JRpAmAoKha8V5hCgEQunLoNZdk/rNJqyC03x+XT4+MdX3KK+X4FpVY8XjXtRXFUOvUiFiO++SsyOfEbPraP4Mr4V1UKUd1YWkC4iCKvJLFczAhGy4/Poxu/C8e23Bwp1tEJkkwFcUdFBI99dz2kctjo9IC0TAyhVm119bsTe/EQQKzTS6HjQA0SXNYTg4LlzxLfaK1wzZEUdu3wwQ3IM479zzyKnJJLBYYW4KxBCjbAiap+l32a9/Erc3vXIYLM9iGlNVK9FIa0LNTfXx99L0TbKAcy9Kmnpp8tuRt0gK6bhEHAYS8jzzu4bt5A/12QnvQwyvvs4y3gKuFeYemGueUYGb/elntqe38PXDCMxaBEapu2RAntYlR4dPT+GHP7HJL3/VeufBUCzDvuqgYT1rB7aJL8ySZqh8WPRfa6y+1+5WeeQu8uNm79S0CmtREtTrdKOCxoX00qlvOOkRrWUyq20ikZg6aF/L7NKNH8htNjRRtBTrdQW2TA8gGI/YALpFMnITD3SWHkYK59ZasT/U8GmDQFRAa/A5YPeCg0jqs0lWopm34ODDrO/E46zrhDda7WlHsADOcwasuOgiFa+MAv4egvQBMW1mRB+WOL1ks1o2JflQwCFd65Zb9Js/teAjX7HW+BqXG4kRLFlJZ1RPbtjgmopU2iWjbXno9MrjSk0mZWEkABZ/2+usiSymUpttneGyLZ+b8NjDCGztEYiivBDBrLrBHjIJCEvSvI/ct2WHPn7ALr9owtasY26ut0FtkjNs4Achtr1HETICI7GTAGWE/bY8O+u1Fox4QIh4VVx9GUbHNFT2f4L2l2vcPqzO61YAP2pfHGNNlHizAJGusx2OB48AgEVt8iUvGZEkBI0kTCftj3+I2sUXw1T49/Z240aj/X1TpY/zOVinYzU7/qSUvfVt1CJA4XclFoGy4L3i7Dujs6ugsaVPfRMGSIz6ycVIuF15JUoX7NsMxmWMOoeAiC3qCwlUMqZQcFKsjngq+zp8ZQVAjnJ/xJyBWTgeLAIRmLp19snxOCBd8vuAhHkKT81li2m6Aha96h89ViZXSwTU6mKqZ0pxhtoSiY8r3QkhtWE80DUNmdhuubti84caduijF/AkyYZrzgMwrmzwPzfIAx9ijI5HM2sZmGyLl/Xa/31vghoP3GJArqk8DZVqhwLZDE+9hxShkwjkdRyonTs9ia9eC/n38Qmk1vFQOuyx4TU2wzBv9tPDBshmh25mT9S+/wXPv9fG1y9APgoEOJI6Ht3oBtJXngrf3NgeyYTreM7ikExSNAGimaL8zsvq9omvZDmOERgX/B6ke6SDRmQJf44EG3ZJUlWdfmUcFLzZDbfoVmeicg0UNq2SIN2A+IzzGMlYqZDdbGhSoLEhA2NQKSmaH/LIrmMuvnSnkp119nyom2LWQbUjHgHd5JhX5LUnaID0zHoBUlI7kmCSipcK4/UmDR8Kr0mvz9Yuj9mrXjNsN16Hrl+JhgOUvgToUKZ7C0okFhgsxel081tognxmqIIJEB+UOVTKZfIvoPiAd4iM4bXbdQV9GhwkRUKGyHk8zuJdI7GUT4eM7GrI88DFsOe9uGYfO7Pf3vT2OOeNxRv0ul9jMRczAsmpiRKWT2nKDR1EQuPxSRrTPLfZzXuh1825uO0uz875dszOOj1m737Lcvv9eYHdfWcOGnSecwweHy3GBolUo86xoofe4nMX+TiSCItRHZJsW2ujtmKea5kDjxA7/b7RiFihFLXVk/hnDAf2m5969utzR+0vf1sFcnTKutFE7+/vcf4aU80xjMpyrn6idU7XqlhDoliLLiXWxsZm4ubfIu0Gg+S0nGSY7j1XdlDmCZoBU1KDKlsmnot38OyoZyfs2n+WbM3waitPSSqMClAUA+1s2iqwelIwaMZHFtmvf7HGbrqJ4+9KWgE5s3Qf3ijooY9xXVz0B7OzPjlun/rQKp6DNjrXlHkTvN0Ca47D9Rmo2P77TtgHPpPGpG76BuSmJsKbH58t+8y6v45GKA2pDWbDYiwlaMxGkB2rlLvsZ2i7nvj6Ya6VNHJiNEmorDVonMZpyDVKwCt0/qYZbkrifvG5pjVXJbjeqmLE+eO2w+LA3veBiL3+rTQgJdXWgnnWmsAniTnKsdYoyIUNkC17gYTvvlVHYJT7o5vidgQtqOi9t1n51E9ac/Vq62YDWqOwEt/KWSDjLAVZivSNcebodVPW86InsKEWLQQ5TNY6tsjTxr/Imp5H5ygOkAUip9XJe2IwGsV4radoguy9m/Us2dkmr8UPZATTWGh/69hQJga7WM9hc27hBlEEBot2q9qwysRSuWkFllyB45JKpiQGSzTvY/scTOH+WIue8kZrPu1IawztAKwF5N8EMqU0PjzON+mPQ2FG6Qa1+GpIDpPmR0LAD4znGvGG9dxzm3mnf9WqZ3/PrLDapgbSGMQiN0g6lAZgEAWEUmU9jePDlsr1E1CKONvwcJt4AWFgvkTI+7x8v3lvf4M1snisiT21DX+28NDDCIQRmN0IRFFKaNTH2S/JjwpmOuA17S17websu3+X3XRL2cbWo8fP/txjn15nvgSKZ+lMjmaGPA2nHzF8lnx1wVFAqNeTKBlo/q/b1Vci+QsTb99H9OKV2EvTQ9192HlSe6CgrFeO0GjZFBb27EZo6351Mdsl5IgANWscMpDUBGIAX395ntk/r95QEuAjPNA2flP2fjUMnx9zcMK+8D1qNPUx642DysPsO5IoIVmE15gACHN4tDCWjwKy/NmP4nbjDTT82KuDxHENuigNEK2xETw/ovxueEXDnv0yrnGoUwlqMi6z6wBwmcOh26SPJgB0ANg1Lq82ItZgTskiB18DnLL3vp5ddplnq+4eo/GB5yvFtIbLZzcAV51X7PRvU6fBm/a67fp/TthzX5y3vl68U+td+MRxzlBK6cQCaeI3mIjCuOaM77BzyW6D5XPTjbDVAAs3ZcCmr1kcMQDmknRXXVcjl+JYQBLVyImT1Mauvqxorzk2TYNmFg8ifOkHjUDYANlCF8ePzm3Z2Z8HpZxVN3KYwh1eDGwZZYYVhTYVg07WZOMs9MVsDmwtSVhylsND4m3vHrCjjqIwMYVZZ5riHkVFdq7Tvr28IxytLVHGvDkNqt+QAiIRUgGSz6SOsDgN/5YZYsZS80MLepONbCCPCn4Xo6ng+0VXXKxSVO/vX2lveMcCe/HzmGJHYiDpKXazC3YNFXF3ZcIJA2S2C5COccAxav6ST0mtiQ6hZB/Qsf7Jd9bal745D+RLF+ZMqbaJu9ilMFVisFQAkSN9MYY+awkqX5EGCSwR4t2kCKAk1KeQH1AAl14qtIB2N9ztiPVZxXSQJhrNEOIrL42ervV29NFxO/NLu9pbTuy23XdehX72ChgKxI9CRCqDIftEA2+OMrRXCvIcB/PvtKMwkXbmpREO9q+XRO3jH4jZh05u2Xnn1ezO1ch3BfN5fp7zC1qC5FpMBzUy1IgyTKjinC+dEx8JITWxErg66bsWRqNRZa4RpI8k83gQLSoeqeHD51VTKUZjZJLH3H1nr112Uc7+cP6YXXfdOkt0J2yXXYasOILHCvrgkrzQkFSEEEfthU8/zxQjqURdL6Xj4bzItJdj88mMRF2U3FY8g1Y9KN6pEUys+gr2dJKke27J2B3oXEq/O4JJboWYJznmhozAaGYGNKRuvKnbzvvpvbBdqvZ/P2zad75esa+dXbSf/bhq114NigqTsAgasD6+IF6iD9mrJBqkJTvooPX21e8ss2ULZUrPudmOPUBaINtaNB50DaAnRrIqwZheuwvvpPPPMfvAqS0rRdcSfyThaCDX8L/J9qpRMYp5OfdWB4aQ5indWwH0/aSk97gXo2iNHvDoEXv569P29rcGVhyHoQRzR15FqSSNEu7f0iibzSymPyRh4QgjEEbggSMQKY5bIgf6a82o+d/4gQXn/ty6crSuC0jaMbfGXP6w9Y4mzIOMa8Ayk9yzEokEmK4Ll1jQT6FatI4OHlst5TYl9Kbp4EehwSOGZRk6ATkaC+UpKPl4SkVhlnQdtKdN3na3+WuGLTvUZevHx6xPudNGyYYtFSIxeJVrse6qtCbzpQLnDPsj699hno2mH2E9JxxnibPeY+NPfqJVB4YsWSJjgfFappmjnMlRZtAiCIil/JZcLqANIP4mHia+ZYoU8RSyj6vutPrHv2yNr/wIxswIXh9spMfK1i3/FN63DPKvDmAmQb4irE2hNLbNz75KPSKgcGsAfALy23QvzI+3v84aeIEJ+4SiRDjCCIQRCCPwgBHwK1pHK+yt+iloU9sGMBTU+/E3iNvue62xXfcastVr77Y7bhtlDVtAbsz+RCA2vJeEKguEvpxmtDA1zg3yukVJzyLh6GwiAQH1FOxvF6ZtIWt7d6/Z4HypOBRZE6VMgLwNTW3JRgvcGI4Hj4AUMXz5ZZFLxOSJgFBkDFPpc37o27X/kijzfcd/Lwab0gBZ1H+bfe4bS23XXbR+r0NdoNeSXQ3WTtbcpGSy5/jZUXzZF37jSxO2fHkG0Aa5C+BMgTBiaoBIchOZLI81eGoisGXIXO9/MLcG+/+IwDlCX4bjQSMguX5ciFx+C4QDGbwxgMpppKY8G+gHKJvBD/hfy21ipJvfUz9zDDSnY8Venj11hw5sEFtlg0O9tmqND8g3afse7NGgajcVpMjSqf4XcXU1VFEAE8mLZPGOvfanC0fxMhqiVqemxCxDTByFmxhxKcVh3cXYD/jkeU2visQ7zKNxcmGakEceIZWT8EL7X0dgrk9//+t4btL7Vdgcnn7achoB8zDkKVIPrlomL83Miiu0iSamuoDf3BSRzk16ywd9EGovFH5TtsseKUx+ocWSsHR3UaSuAiEBGd1ppHmBclGFaLi2LOVfOgOJGsr8TSFCJPm3AUkvFoiGY4NsaH74aOt7Mj9nc9sCgQ0PhkkUPwmbtB13r9ur3wwamwJKOiUjcrrHsB9inoqVIAEDyc/MvoBeRaabKtwjwaPGNTbgHGfDRtGvPv/nQDTwQAkCmhkUTlHdcehzD2pphnNar+OPkeohB8QDIkGWmGRzm6KhgNyYeSAxopiqSkpbJnIy80Z2ypxOIvqqFH2bTczSCwnrWzBqrzupauf+ZbGd9e0+O+gQPAtKMGCaQ9aq7W0pzNAT2QmH7MimszRKkBBDdHxT2ENpJJd+/ZOivezwMXvx4ZP2ne9VKL6w6IOmr3JwFczNK/4EzRuuRdeFAGnvpCi0conOp89MMsFnyPGcMoDMSgF5Lwy9vQZF/SgFC/Q0YxQvgjJMFk5ZBJSAzOxFRa3ZKrRkQTDRqaFcYrfeMWjf/1bOTnx5zF56FF4ho+NWKJQoUrcpk66QpC9JqHVq/3e6ePl7oUjctBxz/AmM0OLQj+PIYHlqutCoEQzE536lUsd9gXRJY9J601P2kc/n7elP3417lGsyMWK5LI27caQsEHWM4KMTSdOQ6qpxHna39SNL7fbb5tvNN863O2+naDQCZR1USrqbRhlxigQ9NtSF+flEzfbYY9S+8PVdbOelSotn2tzZhABs5Q+JJ/pJGrKuAVlBek5+MWPjgf2OBvJp77jOhicwaKzu5uaaJtJUlitbaepeGFiDpGWd0R3Kj8h0zcshPULjTjI1e+7Zba89did7ywk9tnbtqPUBNG4KSUSjBYdfd39m+0eQegubH1v55RMe3haOQNdkwcjxzVaMW+Vbv7IUzL50TXKGbemBrX10IR8iyWAWQGSeilY77QvWuO5OgA0c+0Rn9oGmlyDNWsdOL1qsWncFdscGbfRe/LXkwzhcQabikP2t59zTLXbssyyytmhLaAzUADRs6RElFxUnUs2PqEzsVTRTFtBNk3mnHS15wy/Ne8fbUdLYCbxDElkwzwpdHDcoylylZDU0outif0rLk/VMq1ogU0jWWvlm1WCRWhdyaPcut8kPfdkmvoX0FU3m1EDGouPEiyUwHgOtSTEtx885yVQiOZlkLcgmN8WEZUtHcPr337jp9eVDpotFuRVIbW3sN/qubN2fIDy6MAJhBLZUBGKZERoeA6xP7I0SANZ85ctN5HmLVpxq2WMeu8pOed/+9uznPQKJ3QlAXPKcEOiQpjx7105D+7IiAERLSKqJQiLFRO13p4a7rBeW4mc+vMou+IXZylXycSwzv+Nv6aSaZx9d3enYt4W/C2inOrtAjmpGCFwlme0iUtKB0JTansygMPrqNy6wAw8SDwfGB3LX+cFV7GFx2UzDMHQNqrk9opE0e/SojY1uzNXE3G/nDS6skmlDVaJBfSNJLeqCX+j+qOLNQL2iETY/Ol0d0Rayp7FRGgyKFc3YJPviYs16qSuOrSvbs18YsZ32JF8DDCsGcAy2TUQyZGIBgzDt2MRLlmx4jNwPdttXP/cvu+NG8ujoOqsUpZYjU/Xph9i1UQDX5coKwCQLbL9DA3vSs6i90fiN97Q9dWdztHwBu5F1pTaW0VyKnL4AvJlu6pmle4lH2j7/sTq1wtk8ivC1HywCKOR00MgJY/ewR+ArXzQ78S0kLPKRpnkwm0MeCj43YReb0qkpirNQADNdoKYnxjHnBhGCrECMyv1Pf5ewxz3+VquPd1mO36OIxUZ0gnlKRViQe6LWQgdUgVBjI3KgLlNogfyhmX3gPVH71Bm8PlqhpeI9NAKW0WXtgACJU1iEPteqyAS8Fy3opi3qmrKvI23zpCeDUNhg/D2bMZrutVX7UBmiXpzE74G+EMX9VnfF7lndYwcvoSgL3ThCEoMbBI/TBl+sD/Sx5WoKmsPqC0HFaNNPk4QGF9kpaEc0APlkzItQ32j5iIqMNJR8CGI8t1xBDg3k/9Bgt733lAvs4Efvbfvsv4jn8br14gadVXQUWdgD725OFIsQ+ts6PzEQ8m1eIS8miZ7Gek4WjRcdF7JhVZpIqeQSrjuzKy737fi3xWwdvasJijliung0YRqgMwMWJxlMS/5rNkenBTBFUv2Wd2fsNW8zW7gA7xWux4wKKPKqxnzL7yHlRhM8g/SURqUCQ4hcHYY3jJU7OSM7P2yHv3GqdGymDdPmq199r/3oBw3rGtgN6as7LZLZWaQd4j4BT6HHhpOraVLRrON8SAQskSDZwvOEZdG6KA4VyBtkeFsrTNp+jxizj589ZI87vGbjpXGQDvOp68/+Iv2wBWgzXqjJhgp8bzsZdcgQWFJco9LDVfOjNYx5HawbGSg3kMGqk9B++QsNO/3dahKL0t/h+sQAkK4UWv3I7JGkVUEl4+xCooaUiqj9mZKT1wrw54nTyDvwwJJ98EzmwsdyHxby1pMPuambcVrDp2wnERgvVqwnJ0k6hkNtOCtn52EWgK4b5n4dik9Y603vsOCr53DfMeGB/PcT8sICGdVJg2MLxzECgGF9FX8smOtDaBc3puo2NX9ny733OMu+5eVmI71WzQN+oBifAsWfLMkog/Vdslks94Aspx3FYNLJZPpiRPKcCGbftV/93uzz37fUFZeju14m52grqccyWcAIESvWYAyyVud5n2iNdRt2YoNNVVWUSoonWWSqHNxEcpEy55hmSGq1wbnS/ivGHBkhwVOLQ6uV/DlabBQbMYpbFMAkQxXH+yq206E2eepbbOXrX2T7dJAAq9AESafaQQhodjjJSlggG4UQirxmChOR+kc+ZLkPfYlH1WyUnCgO8CS/8UFb+BqY3bcXIpC8MQ43mHuh+6nPtsYvfkiwAMHEKcqECOrZDX/46mEE5nAE1o9NWg9eeCvW9tqH3z1iPzkHVDb7wZY27czDSRj9Aaz1Bv/FWAUkL1sDSCeFgognI2jJxzz46BuM2NjwuJOJPfWjSRvIo62PYkCU3Fq+TskcKwt72jZgDoa8fDwF+IsKzITko1GM3I5HncpnA+BVNIqUOJLZmBaCg4zai16EUsDPB0DNt5UIhJlw0s8bhoCkaozEkRlrsFdqwe5I5eY7Q+pUYoICcdP23y9ul/2jr+0nKhDnfegeG/ewHT0UtvJz00R22hMTQPJLyGkqv3AgDfbnrsCOlPGKNQP2mP1vtbWTu+FbSq2F5pJkq7MJj/0juVPsBnLReeRUgxTuV9qfr++2PReTs1CTIn0NxwwiUCiswRd2vj3rMRG7bbkgzpoLijQlUGdgn280UKYbGTF/W6ss1Q3AFMDh455Ysl/8psd6AELTmQVgjO8uNSoP/xEP1ZwGNbaG6kHpbqtWSCCR8pePqBXjlgLYailksO7qsec8/WpbfscB1O+o66Woi1I0qqFg050dBNckuVYx3gBkNxyKe9ZGuq9ilbGUPQkGyB8unrW3CV/4QSIQMkD+x5dGjbn3W18DQciSVVYVerbHBtPoAmbOWjQzGYx/1N3AbDwh2t9k1Z76As923YP0JDrIxAHzgMVWi4nYG21EfBupKWSCpJlE2mzKABPOrR+ooxuxyy+L2s//7xa0E0WEo2iISZEnDahOAy2FFkbhURYj1UakhfnkF5Yo+IuituXpsxvBF0oghBxQwV6NjjrxKbO4BiBBiYr7QsSA7XsNGqCMy3tIIBc40kQMY08PFks0zaNg1TSaVZJDWC14npRJVGKwWxThugoELLr77YP3wCdq9purfHvms4+0ffZbhJSEakowEECF+A5B2k6APNuB7Khrg2xTW8JJ0mJ1NMrr0P4CvD0sOoU80CSFEwobyQV2x4qSvfsdd9nLnz5mIyOsDRSxlGHpsylHUgIhL4ytgf3ZhfnVmZ9cZ0874F773pfxECHBqXr3sISuIp4JSyI/lUczNcIiV69PgtoAYUusnGdIq6fT1feQ/n7fZs3Gn9960jI7/Ig0bAAW2fiOrolVp4Gk+6sp+bLGfPR4KfB7yNzRFGtRRCPldYt1gWZWmkSsBMNln32n7NNfX2YHH5q10XUZG8jujEGX2EZze8gA1imQ8dViflHBTZsuH3m1RrXd/Ghg2OchnRZDL/cLpwf2qZMLbKyQlkOLvuMojzkfHWn1V5vDNPnYdPFaTQnYg0qRVEACt+EIMjeP2G/Uzv7xEA1HDNwmBmkEb+XV2Y4fPnxAGIHZjUA+3d4hapPeoHjekmkW8n+WohEtOUTJPV55s627+gZkflRmD6xEM9NtyGf30B6WVw+qNYpC+LGpj0CxIs1mOzMxYZO/u8QqP/wlkk8JCg5xy43QoJ0E+EEzSCiRKKbmQbozwjYHYyKJRFaGnCwvxl8mb7nDD7GB97zBcu8+nsZ4H4WNhWzIMjYC82EiwusiIRZXLkbxKirfMPIJMSxjyAvEyBFaIHRbzJX1+xRMHiwYJU6ctqTyJ/PQkW/RtFJzvgyQokKj2KE0VKAHDRlEyRlf/2qLXXiW9b3yabbXneMdY+x823iPFvmF9LbVGBLrrkpjplSnkcNaXfnjn6xx6RU0AMpWhm4TkIDGlYPMAPna8cC2ogc4LxWGp+Vm96VOGk4YlmArl4fbikIYHkoYgTACDxCBHCy7qbEe6+6ZsA99fr694fhl5LoUCJlfU7Daa/J3opiYoOnsIckiM/MWUlZqRAeSwO4wxoZHrR9Rgx9/a9g+/Fbm9AKFR7ubPS/7Wgr5KjA3+ZJqgwB7LeZ9+Tg6309jb7qdD+VBcTnUO5lwlRjagK4c/gBRwJKd4MkCLcgz1ItzEvT8+rClYwusG9DBa45d8KAI+42yytt6+FtoYUoxRTUPIeslJ9Rm0gikSFzwWbvlJsmtt6WkneQSfxNYtCGlFWLWN4ApPNdinBpNjCL5tZflHUC12Bjd1sOzxY8/DRO4ry9ir32HLs+W9XSzL1DDzxsh3wSl2mFoX6HGaUtzEQDJW28cs3O+hbE9huoVJa4gqBKAj2QZoP9ABLPfbzOnUzQ/apLZl38uUtdSmPdhVs+nZHbMGx4JmGi5dWXw7gV0XYWdnfAwbJdCCfeT709Sb5jd5oeOsTJFIw5JryuvusdWrOwUjfDvD3cEtoU96MP9mbfo65392YZd/y88FNheemhCz/5oy0S1jaNl0M0igK5nIj7g9rYL+pv26jdFbd58zSYwLigqR5hMNNmo1K+FpUYhvSE5LooZEenwQ2ETTVCeHC06rxUK8F//3LjdcSdJTZpCAGyGqDfgdPc6DnQYJauUIAlQfWSXRRV7zVuzNggYoq0JsGVHuzirjrCYMEg3ybhJqMcWMg2RlTRAQPUjZRHPCSmJn0OEorXM31hos0zELn4UausKNtEPVAWQKWgSSaWhqOXw1qiBSveDdXbIo0btY1/07ZxfDtqJJ2Vtzx2QwlgmY3W9Nc0Putue09EmVo6FoIMTS0MxkmE6f0N/URI9ESZvj2q8Dy16fFLnSItAr33xSyvtiAPvtu98bQlmqxmYH6iSqysniYstYPi1EYnyYN/XrZfW45CtX7/ETnnLhL3xpWvsqqtAD2TRo01NsnDBVtF1RrE8yXXUxe/VuKmhmYQIx6xcPBubH/r+qP3NPvm5xbZ0KdqtaIvWy2p0gWxORm0KdEoclNXE1FpL5TnHnMNKrdRmTHH/pLuQeCtUbZ9HrLfPfGmxHXYo1xT+NgsG5DdSALwAtX2uD4HF3Vf7/hBlNZns5wtZFH4j5kcsi6Qe26VP4U9z5gdqNllJoCkKQyTbmZ2Uy/dZkwZfubiGexe2GfOVEt8I7KYUsmUxYLdS33vMoRP23fOW2K47D6PRX0deRfZHW79Ez1y/PMLPt3VHQB6aLW1A1ZRnbfL5RZ37WAXuCsX4Hua81rkXW/362xzoo8kOlNKItapiA2zdn01Hp8/isXNiuW77lYBmTVVpqv7lH9b43HctcuXlFtx0s0UG8IHq6TZfDBDVd/qYXzBa7DgcKpNAAE5AYcTpVdcW7WyN5+KnceLLLXnaB2z9bnvbuA+6FrDFAl57gFjnumjasvlrpmkuULyKsAlMkpvoS2lTxW9YcRMaIOAtHBJYaU0gHkicHIX1yZfPmXxPNCczR0ZzO1rq9FPNvvA+Ky7biVyHpvQitAE7DOVNAmzUYaf4vElDBpDkkXXyS7CrlqmOW+O7P7Xon/7udJGL5JRRIfrIRTbh8Du9/Vb/d8eXolmlwownPf5H7+PMROW5EgkbIFv9+QsPMIzA1hwBWTkPUHTMx7psfu+kvft0sxPeCcixwt6pMM6+hDw7QSMExnpVkktJ9rhxkNmgnxOSeewwPAqco2tZ60vz7KffLdpJr11rk+M7oX2wHIVjmHzKo9mHRijUxwBTJgA6Opgj61jQmtvs9k6x09+l0CGnD9VaNCJOcSFqA4OSBm+rNf2nCbIxYfpP4lQDLBDgWajNkjCVKjyUJyO27755e+7LVMzlfG4LidamBOsBHgOk1wF6VWdps1mUfEnGSnBU5Zopu+SiKjUsGWaTgWpNBeQRRWGjSexaAD3GxiXvRqaHZ+3YaMWG17T5SgKDhGOGESDPk0z6i15XsYMeg4Qs3n9x/H6byFcFm1DfCxx7DH/PJnMRQN71axP23S8N26230+DoHqTOCAiIPFum9sozdR/F5KlWh2FG/UWMdJmlq3bpmouoRiRRnHnZa+O23wFTHA8Ot2nlsaqbqQFMrstroqHdrtXN9oC9pdoqTgh2/BsnZvvdwte/XwS2fIV5Ozol8oj4zOnIQYDal5yS8xiY7UF1Twi8GNJGWhAqxbbZOvVZx0x90Uuzduhh2oIXWCS4CzHsjiWYRpQIMSHU8D/QxCKfDnEc5H/hU5T00UzU63kgTC4437c//Ab6rC3j+RT0WYm1wLQoCHca8liPaaFBFshHm/J1J1XsUfv1uM1vFC+NLT5ccVYGSkoGoaM6mR6wK7mIHfRoBZGyAQ2McrHAhNuwXC9yVyD969VVVi35lurnM1AYCpBBiuFbkoKtEEPTullG53N9EordOnv+86L2vZ/Ns3N+123Hvblse1BMj1MQaU120cEuWakyhsH8KIgQJn26ITF+2JjUNJHQQFwcE20VlFwP3PmRuE01zRkfg/skWoe33Zqzlz5rvb3z+AwL/t6EG+Qpv29pkqfQG+FabJutc1bJTgNQrKIWbvEB+yiFXqKU2FrRefarcwftmOeO2Te/lOKK7bdUD0wQkEzNinxrNmjboncqqTCHRp6lsTGxrBZW2777jNlHPr4Y9O0w55hEHzmLGo2wBpUkmbYG+LFU8HKxBHRPbjwhdL1EzsoTddt7aYDnxzJ7zGMmYK8IwYsURnU1rJGcoVw354fmEJ9mojL4KJ4zSleEFIFDzzkfa8te8btPfCCC3nCEwioGwvjceF4f984myFPBlA38UZqDFNuS80Gj9XCfto3v6zDPuAPsmc8q2I9+02cLd7iDIiTNtbL0i1fzxM4I7jl/gsIPGEZgugjIFFXVDIroMvzWtrPMxFWhmFJGqik6im/Oby+xBRV+Zg6XTFO6G9QVBXq3WG3lIwaCUHkJKyRgD47fsft8GyxNWdeV11rseW+yxp1XshYhKcr6H6MBX8vFHQsU56qOnw4Oqfk5eT6whsEAjbMGk4HZGjZqtfm72OgHX2NDZ33Iel58tBUSC9jmIY0Eyq1RpJkLQ22S5sRkHTERcrxJ1v+C2hiwcz0avF0w3zqNNHmhR5OiQcMKZTKKBG3jbVRMLQ2QRW3pkT12sa6vfMi8E95sK2AJV/BdKiFvMp7ahBPIQ5Q/Ks1wDZC2Q5yTGEiluCCu+adl/vp3mkuw+pjOhQkiw4HpSbw7Hfwc+HvA52ySU0JcBbcyz1oH7M0ZlEcaoBtnUBWOMAJhBMIIbF4EYoCxVBP28OSYGhuzefkxe/eHzN78tpoNsbeqYqIu7qGRT2vv7kyhHeqPpvgmvGWAz6MXH0T1keo7TY6f/Sxt737jOpggOwPxYk8cRaYmAoubHF/7Y+2bBODTmuBAE9v7UKObGKhwK3UN7cEFKOkfpEnEgvzfDZD/Dpb+JgUOgRYEgozQRc8kF7HCFu15L0lYfxe1ng0NkLnaBKG00pbuJodR/0O1GilsCPCrhsgw0keX/okGCMj/CFKekgUF2dY27RbqgNoBKBKCx3692kNxfMoefSR7QwB58aRQuOGYSQRa0Fv91rj1kqu+/T2AVKl9RWCCmZRJNiF9bEnPXNLyriOl8skiu+2GfvvmV2mwkt+q5lWsjJO7IgUrUQeYzCr76PzLYzhNnSvB78QUoiJGbbPF49fYYK/ZW9+5gN+MYXcL6DI2v+0zKz9il3mKWeQ6irM6kvLIqwGyQu77/N9V7V83hHPirAb8fi8eZtj/w2ifdmoBGYMeVySIQzetljdhBpjh8cVE+1NxUfV7GXiQpGhDX6mttd33qNorXi3bcwCIZTZdHomKjIVEAAFdKNmYdCptaQqOca00bnNddQUPNTgCipGj5Zx98cx16OkPspGjQECn3WCINEHgp9DZ7zgki0DBpM6Gb7/977VXHdsj/Bu/g4qLH8CWHu5T0/AReybQzMqCqSRlsD9tL3zhjnzg9UzKEZQrQJPHu0HCMEnjR5FKob1JvKvjfVDrMCbvpe0EorKGZ0qLGC9ZELEnPM7snN/Os498NmbPfB4eF4Mq9WpBjiC1ETfRB8XmS1A0T6WQIpP3hRg8KsawkMtUSgjcBMgaNbVUm6nw2s3IBAhONdpYGDjeH38nYUc/ybff/3qQBX4e6MsJGgecc3JjeX6oOSaPF2lmqgHSvgCUJMxeA2HTzyuI//Ex5w+PCojTKr9rpWcfOW29Hf9KzPfWDEGCoZnTW7AqpvONqTabJYmeWmsWIKT3TyhjjYRV6ncZ0t322jd2WRo6eaMgw1g1x8T0KuHzokSKFVebCnU+a/jIVMrW2zNpn/lqF8bnInnSDKPpFZWWPLTMGhroYo3M9RFRw1VzjWRWQMAWylNWgnrc0L1PLOX58cnTM/ZZkGtYPOK1AjWZfonQO/RLOo6iZMZoGkZIosol7qt0Eu8V6Pg1ZOEaa+wFL4jbl7+ft77e5ZZpLbQ015LM0BOphSjLjHd8/fABYQS26wi4jYkkBbQucY9S5BDSKgVgIKOk40+XmN2KNKaweEhjNYTI0iZFG4zZT39mfGq0zkqiQkUb7C9sko9U0zIMahZqhHnr/mX+8e+15qc+B6AE6CDrdwON6QJN7wJ6552Gmr1OQpPYBCzmmtLSAEdymK930Z5NkgtMHraPRc75uKXO/bKtOeIoVnUAIhzTKPKZ/fE+6/W6rBsZrqRkMjnGmmNzMH1KX6rDyPL6pCVuXVWTQs0PAeBQ0KRxnLCxffe1BV/7sI2+8Km2NpK1xa2c9aYAVeTkz7YJmzUBSFTicXKosD9gwiov0oyc0wR+znkWW7uijb/j2PO8ZIKCRnOD2Xqn49/W/+4KU9J41220225W3GEH1j7yO5rvTnY1HGEEwgiEEdjcCNTUXGcvDRp6qGcpOW+UYuSovecDQ/a+07utK72GvUiF6RmlgSx7erHpm1n27khZ+Z0luv262BxIBTk95hhKDgn71c9SdipyWCPIYdUA6DUpyNdaE1bA27INPoo5ucU4Hkfb+wjk28UgcuyB5E/InK8GyDwtwMAZ/osBokf+9548Asgx7nU71YNshsoJOcfeOzftuUerCIyX4hxngLiI8BklfeVyL9D0aq4JXBxHDePqa8xuuJmalcsw2h51EepW7eI7eSt5XCqVZ98+SO4Fg+m9S23fR+qcUPPZBvLTrf3+iVO0ibSQwatm7enPiNvzXyQ5qy6u8hznp/PRq2mhBkiEDDUSodkKODtCs/YnPyzaP65WpSeP54dqWZKD/Q9kJgWaJklTTIAatTQaNVcA5Wuc44F1gSrL81+csac+KW2To8sl9q8XAzSM75FArLEe+mSzX39ptcquxlqtUt+LDdqbjxvuHJTwEQ9bBMIGyMMWyulfqIQS1ZfPpKhJ4yOToRhX4a7dlAreDI+P0jD3NQg/QRKhAGa7mIy46RLxO1kkY7bPIykEcmzxSN5RXlvc/FWQBy3ndk6j4z5XSFMoQXbGSo4SHjqJILC/942CXXkZz0EmIgYi0Oe5iYxztGjrLXYYPot0nGQohYnX299PYyHL1ph5J45UzdaAAXTdZJUH9B14ZAykq6oMaWL55Kfl7DGPpmiA2XaNoofm8yYJp/QKs2hwim2Z4PFNGl0TY7ACkGvaaR7anK/ss6/9MGXnX2r25KeutF2XYp6qtbncjfQBCwYUQZk1BToxFM3VpPCkm8Qk7bewqgMp2vYBkVA0nfQWRXWKFT4VJSWVcSFCYB+sG03bR98btw+eeheNAoo4rAbVOnTZ2KhVRte5pws5EnDu9L39M0kBBao4q5NT/drSA7RAEiPqKgwb8nSaA/LTAM00ySL4g6q99+TALrkcdBFoo+wAeqh87ghf7aZQ5wLQTD6eEq9UVy8AnPncz7fYW96VhEUwxvuzuLdkRFKCUY4EEwXCuCpLNPr8ghLbcdtlyYid+elBe/yTp5xOfrkAOsJVsDiXNAJ8b4oC4ewvwDP5/A/Pc5XYyF9HyA0aRx4oaDw6zAZtanwHZ3h+5sfGQThTiEzHbHiEeQYvHTe/qFLXYcRom0hSq46ZGThbV2SbwtS4O3svyUavfexroNaba7hSFpGUZWAOce+pb6v6ZnT7NmjsFNvw72EEtGnYaKQp5JTP2pQmr0lTxE6zVpV+/As2J+sd6t+T9rK2MrAXEsjPAXza6oczFXU7Nc0TTA1pZA755xSf0+2ucqA0V66wxKmftu5TPmXZ9bcgrYdXSKGCClZ6g1Sl5Cof+KsPA9oEgYhRPIqwiS8XyhanudsL86RVJfOgcZAEvVYukJs9+am28Hffs+Ann6MR8njLZfvZ2JEPSDqrotkrbt0cH/YrxLZu45XODFqfQrszDGUKTupjghSuk3OUkEyp7r6X9f7ws1ZcshsK2eR8zJDjqnNxzgUsjm9KB0ssUqF+adjodEfIQ5MAEzwh9EAkT517IeAX5FS1VAtETG7lbyjaSLN5rg+BjCQ/JlCN94RDrZEAKMHaEwAKiDjQUTjCCIQRCCOweRFwCGrMhTzmc4ng0ycHXBWgO2923Mm+vfvERbZw4B5rlFcYSwZ7www5OF5PIKfdvrfTiE4yafcD/OPxMN+DlKQNs3buz9baGe+t2frV8ldYwH4sDehT0kRtVnUbXLcJr9/p/bfxvzsWgtt3i/kumfG2ZNWCRe2C7Ub5q43eIPf/uAFMeXkk+jHVC+SvVrJnvDBtOywYM6+Rn7YBMhdYITUacFIkkTKJvuSRGkOeU3UTauL2+9+aFZBeQVTTAXZVlFIDpE0+UtGjSG1hPdd+1V51TMZOOhUgqxiqgIRRgw/HDCOgvCYihg1sYvRk7M0nm+3Qn2CvDztsEwQWfIFYJRMHMy2BlF4J6VzhgFeu7bcvnn0Pcm9AS7tQ1KF2AryYHB1P1aLLNFHg4FxLkVbKGkpamQdrfsl6s4to9MaQBRy3E05Nwwq53bE9HEjcNVqYq6LI9f0PLAoaoJCdhD211whStlcj7/6PqzrXNWZ4WsKnb4hA2AD5H10Knz4DFETQ66Zp7i2YFogd/A9usAjmY1KZFH4aeLNjCQi596hDM/bcl7IZhRaoeT6V1OKBtAx+C64I7vTvS+7mrCJpJdPzlpCe7FQj+HaISXjzDevt22dDZQUZ2ADZl8hoshqFPcIExyxVE5ukw/DQvPbiFfQqG/bs5y208hSbY3ViKXzHo7Pj4dDpmP7r724D3+7ktNTk4eCabPxZXm3pTmYf+sB8e+yhLKBGO5pWdBfyF3V8HkYn1vMYmC2NlUj2jNhB+9btpFPq9h3kws76XtOOPALN1amVVh1BNxw0eoCfSDS+3hXwfZ/Chs9nR6uwWpGxOYs3MfdBhjYxsNOiIjksoQSh8zikghb0AN1W2bE3MP++6q8Z+8HnM/bJj2EsWt0B9OpykPUrnSG0VfqY5EFwMun7dGl0Xjd+qZjlmjxKJ3iv2R8bGCeu0///f6XR4miA3I9xLQTIuSn2ns3nc/bYDksT9r3vV+yTn6rbhX8aJNawbbpB0oKgCdBMj/4vtE85EX6z1/ryQzY4z+yQg7sszzXSkBWMPHMcYkefoUBDCbP2oGzLFo7bKe/us1e9RoW0NRgUcj7FCuUc+lxDpTpyKrCnCpL1muMj4Jp2BmdCCkPnTgjhAarjrtvMfvSVwE5/N3+goKjNWIUkSojpJu5nQ7twpdNQ7DRaZEA1bo58dw+6+VmbKI3hzXOHvfzVcTv90ymkxm63njzSMlQ1yzQHpb/elPZYsuiQ2eEIIxBGYJoI6BbZwP7QvSk2Ae161hhkmW5fbt4lVyKVJLcHBmuNUO0tJJvEztto/rw1x1dZkCs+sCFOkrN1gbBMs3nS3rlOsR52P/MTuUqS/Orsb5i9+G185j9aqpcN290jnT+amr9CGjhvMflfsMEjl5JpeJX1GRiCpdA/zlBAatUjthowRP7ZL7Adv/AFS370E3bnwfvbzTsstJtZP4YxU48giZVRMZ11SUzjTkPsYPorUsHEWF2HQBMG2cypww4yO+nV1nzE4yy7ZG+LwDZJg0CI4UPWkFY8j28UOzfoxZp1zNkNWWicNTkh4M/4pI3cfIdF14xi38V76kBJZ2r8rcS1kQEEgCLInB9OnpZPmc4AmnjKYznbFCDFNlatRtdGOMIIhBEII7CZEYimEGccZc/OfN2MTGLyG7NsGlBWBOlg9vfvPMnsLW9K286LkUtqFlmGZBbN2gMTJB3t6fiusYz08nkY61KlzDpP0d23CUBrWfvGF8r206+l7KZr9TI9NEGklCkAmMyItccM5zcBQjSEN3VKExTu5U+4aEnWsgD/NgIn7n8i/v17irrqkshLRHJmQ/i8PO15QhMAGPMlETS39zDaF7Ybdcp22hJrYn5QrrJVKwp2we90mdHQoNbW3mfyXT0nFZ3xum2VooDhfDviiWvstI9KNnQVwI40vpG81iwoSHS8oebYA5yKtAMCA8gZnbRH7lO0V7wJ/9tuedpuAgJKcwtN3Ggk5QC+qmNWyI+9ZJf99hc5++NvkNgVa5jGba1RdD4v2r+ruVKVSzqFSh+J+licuY3z7de7aYAJtEwVFPWOxxxh9pyXLOT1UJ1w6vZdyogd4DkGc2W2Bxo71CdGAHW2ADLVLJ1L2nGvvXeTmkOzfWzbw+uHDZBZP8uBoeBjZ31iNYX+Bhc7HemxVZZEisVXlXSWh7ZXKil6SAIlaGnXC3VkkGL2+MOX2e670eCgyBoV/QAkx8RoW/fTS6gIDuKQBKnNAGkXLjwPDKDrrputWF63v1xyld11e5vmmu9NoftJNSCNsRDruMfzY17nFm8Otki1sdaOe/cCNrwkZ+hCy28dh2v+r7MJ2yyHz02Gwma40rzT62wjOdXcSSQKdtRRI/bFLz/O3nfyoTZ/QZ0EcJxia8QWLuy2vfbO2Xs/usi+jan5Ty/N2fvPSNsBBxHLOpv7ar/1JhZZ74DOB5ISrR0ofAyJ/Uo8ZSCrXjSeIXisSNdQ51B6iqIDSu9SiErN/L6NsqbDLAiqIDeRgQLGc9etgf3ye2ZnfKRgPZixjk6WeY0FlknPo4HCz0zu2NVLR8glXBu/NtJlXb2H1cDHf2RLDxSMuI6gcHON6eqMyj8lGHW069UrKZjP77Pfndtln3hfyy7/O4jX6DCI0ikrTMrLpHOBfKafTzlSMi1/nRQG7GZLluSQD1nrrtwIBTNuGRg7k5bp7mPx5frOFu2tJ+xmr3pdFx4Uv7dcYolDwEY3IBRiyREoufiDlPooisz96VlG9Wqmas4o0QjEHtfElrv412Yffc/11ExleA7LJptxl6kHzVtgtvV3kdSSRHUaiRTotPI66no1WDrtDdhxbzkQ+v/uls/+C7TIzsjMFQGocD97vZxLNEpp4FYqePWkgZeEI4xAGIFpI7ARneisPLUusVHx143YXf+6yZIUuqe0lG/AMkhOSkyCKW5GeYJs7SOVyTJ/43cGcyEdMKvT2Ek1E9bFRilClbqGUJXm+Rasy1K8auVLLrbqs0+w0Q+fbfcu6/zpxqjyl0D6l9nkRegedXdlLAPro1WvsFYkLcMG3SFCwC2kKXIsxrcoOeVZYcc9beLtr7M9Lvqu7fmpd1r2qEOtxnMb9XazJk3xPLMJEqQSI2vxfmJbkEY4/fFangn28Y+y9BtfYt76iJWQySojjxJhneoSEw9/OIlKNHvESp1+yFNEecUGdzLOvRi0HONkyUbuvtdyABsiGQoOG6byMnkqCt54abUZI3N9iDWl3leCHML23ZOiVft0q6m4PXz+uX5+w88XRmBLRmDduoT1DNas2FgFQAzmB3OtXD+y+EkJIZ3s+oudfNoye9e79rD+HhQGUKbwG1OseSPUKzrvP/zyQkgj8stj7w/AU+uIl0WecW3L+hDa/8yHV9kFvwCxvUr70zL5PWupwE4wDcU23N6H1kdFWUV5f6PpI+tl34BnXXl5eE2PAkhnaHYg95TNSDkgYvsdmLVHHkAKgKSOM1e/jwTWg7FItuVzEAcwF0UGTA0foHFOiU2jRN1gxb3r7PbrgLFl5VGn37pquvseSF0BVkEcpYH9919gX/r+MhuaT+GphbJJuWV5VE5apXAFnum1EYlmqD1OssdmziHFwanO3nhKlFqZ5Ng7zy+OwgEwUhiaJl6emWzb4DyO51BxotvO+f7vUVehfkCTo1IFZMp5zqASohpZQmBfZ2ik044cHA2yaKsbNrXqAPIsHuR36+z1b94LECoNNNQfkqJB428sMGZTxrOzPOJR6gwJ5sU6yiFp6j54mVz3ry7788VTs/zO4cu7y4JJcTvAWW3Zk/2sF95sF567lI1jGjreqCVllCltTnSiZ7vI7yG9I91NTQBWz4DqCOywQxv2q7/INLqE/lzPtMGRkVkCfYQoaAIH4+RmrdJtvfYOsyMeIVPQTpePJJWkGnWD5fL9SEVh0kWCldCE0+zHv3u1nXn2Qjv61RTrsxQBWn2g9ym+U7AMkH2KK0PYioeQBmoSiYFRLpetVIKKyi2VhWOsL3WdpxudEBotu5vkaAGbZIrs0QlSGumyYt1MUSIq9AcmX0bRfFx+HrnFdtWtvr31FWvtpquWWlc3lxg9jBqsArVK4mLmcC7qND42akxLGe3fWlcbTek2al/xuBRyU/IGcYgJ/q/dEAKpSiMiinRZDHOxAHdYNdrUbtCnFe1a1Fw6PRRykHSYxZHLt7XnS0iQ7bRLwb7+kwF7zAEYoNP9T5GQR2E2+XSTggzHEh23Cs2ljO3k0K5BfQLa4fTXf6dDb5Zh0cj8l4TKZzH74LvMPnd2yfp7s/jj3MCFsTuyXTRCRN1ETuW4t7bs9LMoYNWRTYkusBxF97k9xqAi98kjmUQIgzq0gAM/S7MhQ3ODawkGWgPfoBjJaIxGH7mn/fjHTXvP20A0Y7bb6rg86ewjLZjgXlPzkOIfNsw0+fRcfHESY9wnGKbDpPIMmbITB+3kDw1Zd26t+dVuy6G/GY4wAmEENi8CPpuRKsw27TF9ChwVOr45WF1+Ytga+xxhyetv3LwX3kaetXGLHJXHBbvvKgmBUqIczYhoX6+t/MkPkKOgE9IvKRDmfYr/EdCIOaU1zFVGg0P4RYETSavcWubDdIyz9oqCL9NzjSYdAuUVcYAoYmm6fSH/Xstam6fZka/ANvnz3636o19Z84I/W3L9vazIrNbywnLUQldTJx+JOxmyACowWRbsC3yramW7O9G0XWH3DrNsBycda61PnWIDBTSXu2coIwmSuArAJkoOEuUDtjjWVejRL2uRj776g+af8w0nh6I8yOUZG9KlmH7HZw0cLG/bHUpfi11JKxH/bMHnvMOeJh5ToH3VF5QP/FSp2xqnnWKZ9x6P8XycvITNfS9MUqGkZ38Pvu0GNzzyMAJhBGYUAa09hcZtsKLT9oOvJ+zUN1dtrLnAeocSNlqoWtZP0QyBda9CuoeaAChrLzLIniZixRJND5gd042e/gjAynE79sQEYMCs9aaRowFQkJbn1RTNb9jdLfKGqNsnsz7A3Hd7au1tkXXC9W9Gn2/rf3KNWlDRkvF+x4iFHMt3uAzViL30ybfZBX/fxeL5KbwtQbEnBtk7aZ/UXi/rNQAEBoBOIDtAXKoFnP31STvmaDzEtOdh7xOL9m39IZjBETbZT3rsu9u9DeTcg34YpNrrJ+zk4yfsu19ChjQqT0kkpgHDNXiMh1JGPOiiLhCx5z33C3bCO15tBx46BCZjhfNc1evVKwBR8F1tyyKFY7MjAEJUzaY6CgteCl88vIc9ZD7/+YekPf+pdwKi2Zk55U4YGfOtUkgD0m0BVAQECkut2qSx2thx2rdO0gD7+JdqdtzrOL/kmI3qavw7l9JspcaVGCXHQpZjmlGcrFq8u24ffF/JPvcJclXqWancgJNFk6evWCKzOoR+gVWdyVG1wNy0CzN0ybrtdcANdsUV+3D/bmza6ShUYQtZcw/n+di6q8sP5yfdQq917S1mt1xP00Aq2G4vB59AWoTqTMrFepaHkgmMB6gMosmNrrTHxvIVb2ZT7dAXnU+/Dx2jChrRwdECUNQszE2ggmd+cAJDdMzPOoxUWobmJZgMO1lxDC8SGAjdfV34YlA0LtZpxqRtDxopOdrDkntqVNHgY1LwYJr4cuXc2geVCG1yqSvQnYYF0J2zPFQAITP0u5mOBhNyTJppjDoTfA0ZoFoVz5VKjsmZDgf65K3GTkzavXbP8rid+pqS3XAlRY7UvTY5AbqUAgLCJBipIzXGAtSUv4SKJzr3uv6QKotRLHb2q053gZ95jP4z6NBVkt+6zgPoVHm8xNEYj8RBSUjODcmpGkWYaoSiDwVsXdJCAElGSIlsi4bbbI9iYYTjQDIj14RpRfPnmJvs2qtyHCtMIhhMHDw/QwFHVgkhJMtGhhxKREjZSHyGxR0+nIfBdoCxYDazzqFO/vSHldaD0fnoBOyBYD6PAJUiOibyJc85OmqnfqzX1q6tYVq7G39/GC6Q2Q7wDF9f5yBJUiMmjJpnor77FHnUa2sxn5SKXFPJ9Wh7Qs+nKParc8ze8Zp1Nl69VdZlm/DuYtHJt4gGFBumVA6fDxg0Ta7dZpTmLY0RurS8+ai990OPsJNPH6IQR5KEjFoaqnQ4wgiEEdj8CDTobMaUlwuhJeNqUKWoNVr9llvNJjp7UGz+O28dz1QG5XysHUhgI1CAzw+dnQqRpR/9MrMPf9rsjiushhxJI9PWJVZKRe/cSv1layJbkYxOWbJEI7dUtyx66lFM0Os1wAWSCnNJnDbmYDrV/HDuaJKthDFC0yJWgD5PE9me9ERLffNjlvvd16156jtt5KDHW7TGyk5DqkbBqSL/EigGPj5LTbxLmj0qolDQAjG3K950guZGMr3Wf+ih1h3tNS8/8/XReafxX2SDnpXqXDnkUlTZF9tkY/Njo/a5PqcDUdAJCTYCMraOU71ZR+HYtBUkGyQDsSEhrII0ZOmzlJY39Mcqiwes/9EH0MQH3VitWKSLwqD8dDbrHcMnhREIIxBGYNMiUK2ut0xkB6uXFtgxr59nn/z6ApvfO2wl+uk9rAslQGJRJqom7MYaxfcMTGwxoyvIPOfZc3YaE5OTMFAC+8FXiva59zEXUneIJiZscoxVLF9m/SFPb8rIOAkLEO9RiteaJqU4YQCl5v5oq224dVIbczFBqRXh4Wx77NXvFsOoEiqQ9M6jkz2R1v02Loz8gP93dSWksPPdgS1e3M9eFP9LgTKd/tDcHjEZQlBvqOGlII/aalU+M0iP89HvuIlGCEDNSGyhJUGcVAJk31p4mxVTXGd32iGPN3vvacfbgYcMufjH8Q0VkE5+NSnUUrZy7O02cWIDLs4IfmYx1G+oBHJv4xEcKdpOe5m96CW9VpooW1dmkObHGktTK6xU9ZhuziM5E/6pnUYjGLbvf2WdrVhBPi3/YWov9Tr+qdQcJSffaeSQmavVAnvRKxbYkqUpGjC8p8BCcTXVZr8+20b8SOK+zUzSXkIZ/h23l+23f5QCy31roGHzo9P5fKh/71wBf6ivGD7+vyLwiTPW2T13C3UHKtL9hYlVegb8O+K0kWd3uIWShTXGplMSk489PGrPeam6jrq1Onc3k2QjbpGReVqkykISt7/+uWTnncPmdRPqt76B9EN0z68JyYj3BAbfanrGMHuO2LC97LVZ23s/HQt4RJlT8ZOPDraG9KK39tHW4mwfpYd2QRaKXi7HIirB04dhNGtIbPA6TXQPNZLxHufjIYpfhMaFiiTNZNlW3tNrJxwzDPNDCRC0ZM5ZCqmKLMmnn5pC03WMInPF1dw95NfIQvE9gMXBxKvaRJshynQgDVI1u3SxKiFLoLEYH5fgBcaqFFJIYBvQBxsxFhlvmO45LJ0uRE0EAU6z6MQ53/wtEuVikwHfLI8oel4tZL8aXNxFEAS33biTveMNq2zNijw0ST67dD30sfR5aBi5e88V33UDPAzniGJGHNm3JgX1M8+4x265rWWFJoV3pFOskXNFjUY5sEMPLdnHvsQxIYG1YHCAZhao2NYGXZhZjtGWfPmmoxhVuJREfcc0PtGNxBfzIXSNCOyPXA7WB2a/+XzBfo+U2dtfN8o11kNTa0eLdrWv+emGElYlDvEUM0e6DtV/kuSpbC3uxUxP3qGi0tEx++gnh+xN78YwDYmrwTTm5jLeFQI7HGEEwghsdgTqbN4TG8ywa+qfsxjK8Lx2wWUWWy+E6NwekbZGaNtInMKEmhsaTbROq1MF64+tsdLXzrbxJ7wY19n3Wd8VV1oGtoWmfqE4U+UJUP+wI+QTFQENCmvSp1ERgyUcwxtD+sWqfDhVpA3ND72+k5VS44WfW5I29fIUqzJIaQ1Y5QAaHx9+v3X/+ecwQk63qTe/xBqLdrIIoJMEXzESN8dYBSDhZbuslmON5H3GWUeDxx1osac9hTmU84gh+4wHVQSV8j13sDD+OGAyGFGCYcu0P4fb9W2Q6lBK3N4Ktpsg2/pwRuYsYwlYODEkZarkRA15nOiDIbeAP6dFj3q02cGP0PbX6i4ZI1/nBG0L+J9t/fyExx9GYHuOgAdLOg0zr4s1J8Hc9MpXJ+yjn11kfd2rbHIUX89cD9PXFHs8AYxAZ6NwEKGonCDfrpQ2YX7GT2SqgG9UZZ59/bMtO+PkohUrg5bpK1oBnwVX/mOO1J42BpgvSnO+JYFF9g0ByhNzfhAASYurhiAj5lhM0kwVJ4N4yGE0QJyLMyAHsRyckofkecgfJJWIdHZ7neQ5rC8Ll7SQNRdDVI0U5QZzvwHSpkiSYyj3Iq8Q8z9FkiGZ73tvIi8S+ZX9eaUmZ7pFTsI8n+ixgw/Ywb7+Y8C3j8y6skcJN21fqhp4MjhwBrmQA/6GY0YRaDofFc6NFEEkQeUS5IItXNyyV70tbYN95KMNAWJalsoifsqNIIBkBkm3Zn0T6iOxsl19Zcx+9E1EyLMtK1bxWc2MOIBQItKZPab7Tg2HPfYwe8Xrh5C+LjqvohbMD5/7cbaHZG8TgI82SsCqTKWaVqGQtVPeeZvL08MxexEIGyCzF1u74zbfLvwNmpuNRRTEoeJJPkgyRNrwsSH8X6iPxaIqQkPrAu3fzTxz3Lti0MKKvD0a3Jsgwo3zB4sv2zUW5QDdoEl2rWd9RJvaHJ+jMwKkUWFbR9PD3cdsvDOYPRbHYBNQgHz84zx78rN860UOq4nuXpxipuSC6phs1mVctPX3PxziVQhNn5lq4/l0p1cTOb/bqMH5YN87XX4pmBsadXbKMoxnWodpAVImhuEc58THwKuGPNmbjrnLLr6UxgYSZTV8SFoknBXohsURbcB1/uRAJzP7CY4LM1M249Kdbjnx0XYDJEHA41QglD85NAoLViK2iL8NsCLQLFOBhOsmUIdEKE5M8spIulWrw3TR17JgDVPoniRBDtBSTFouQwF6lkc2g6Ef0lKNMiai6LLn+Ez/vKbHPviOho2VWEBTsGZaeN24K1BIWRnNNUHY0GyT++sMhjvfnIdoPG7fPitj3/9aks0CzB/pw5OIxUDiNNF0Wrhg2D77jW7rA1nlq7CE94+8dLaB/t4MotN+aizSrfYE1wjJDUUvpRvOrwbjLz/A84NzkUoN2P+dM2ivPfoGKzaJHeypwMMbRDCeDkOyVynOsZdmkyXEWKPHMZukC1sa962HZt2HPzHP3oI0WTa5hr5HwTX4WjSlolHJyYUjjEAYgc2NQJP8IOo0K1SwFZqRDTgSdMFFl8M+eBgK6Jt7YP+r522Qb/o3CEJIwg0V/Ca5EsQ/ikVm+UmABF/9nvnPfItFjjnZ4hf90awb80MP9GESBBxSjBPosxdpDjeZ1FogOpuwCONIRukrRmw3Nlf00cQCUawTqyaRLGazDsKxQe4U8xMWLyIjAtuxkOm3zNGvs96zPmH9v/+OpT/7ISs95vE2Vs9bs5K2rq4+i+JnMjFBy0r7UwryyWc+ycazvVaB1eh8KWY4Why3L9kvDj6Q2RP/wy7Fyb+WYGC6NdSJwreb0cqTNjZBZvjWW8fTKW4JZiSbvToa7xXyxTj5QiJBrkbxcSJKXvCCZ9hUf46CYt1SsD/ARbN5l2nx1vERwqMIIxBGYG5GIIMEog+ICy1qUNiAj4rj9tJjzD7ymQFblEPloVgDnNQLSInHMG/JgI8U2qkGNAPWtE4D0FxQx3+yR9yFwL74maR98RM04JGmaQocBliuJblr0eTbugTsj5gBJbX1MODTOh3elv57GyAmsUqaGqyPwD/ZfwsQgSXUAeQNsGQatbZPFFIDDk0fILWg5VK1JMXOSQywhC7buWU7SGlTlSb26k53eI6PKhKbKmFoTY0RDw2BSfTxp0bZeeazNN+oAzRoahCmeqVqjzjgRvvqOb22aN6I1VvDXNvrudaQJc2xV4VtI9llJ46hZlQ4ZhSBiEPTttnRursD2F4V1DeieNc+6lDfjj0+BRBnGM+VXagh0XDi8ZI+9cQA2wQObDSWR8kBn90vFu2WO5hrEqrzkHPRxdiUq79am3TMatWtXnWs2S47irGLBK1Dd8++B24c+rxqFU1nJQCTidqcKPXJ2BK75YYB+/EPNtYoNqHZPKMztX0+OfZBxvb50Wf3U+tyPeH4UXTc0FEG3RCF+lWjo6xiYJzis9vv6UGO+jR7IwZ1VbqRLeBkz3tBzN52MgVhKPlxqtya9KMdUPAtipW1MpRKXkdotp+c49uZZ8ahCGJWqQJyBxC15JtawQjIdzqq6ADG2MzXGjWb173W3v/RJXbgwSw+pEYVPBs8aGcxJ6PBSkWxVEjFTZrFZi98HV9ZqEyNjRIYG5/QZoaoyLop0/CDv01UkEkaHk3Q6vEE9D6YDuOFeyn4wqQhGSpj2nXCaxp24W/78VgAAV9ZR2Gk39Fiu9JdFIVpasAEiYuCSAMkQmYQk/REQ2a1ng31jVsfyWl/b8R6u1vW0+Vbd76B/mWZSRhz6ArJGc2qluhDQmTCAIm10MYEnRPh/AdOxk2LhQynaNb4oFIwsG8idSSWw2yfwHqNAjrmUU0QME2afZE4i1cjb7fevJbPi+n8YcQtjmF2rMJnoCAnKQoWxwjXobrr0lN9KOP+TUvdPr/8ado+Br173Vge1C7MJu6rWgljc0Rdu2Lr7RNfGbLHH8m/G1mnP5pKgp6CrZLKiBY6sybMQzn2LfHYKO1WSnU0noR0YuPDdTSF749HFSyJd0Aj0mN/uShmxx1dsVGaH4k8nirAo/0KTKIkyQAsmulGwDWpAmOZYmsL4794jgIg85RfHbNUvGQf+HDMXnNcgpgXkB1pYcQGbZz5J6YngaxqVyvDEUYgjMDmREAtjoxYCiwBdSbDBAVsb809Zh/7snmT6/6LwL05r7+1P8d5VzgCQ1uXW+u9R+GBLMY1LKrkSRFAILTFQWzCdptabXfehBzWNVdY/xXX2/KFS1hnYavlAKkQvxp5UAMZh6jyRApEAiqIZRKVHoNyig3/tY3FWdcBlwi524Ih2iKna1EIUMqRLgSWoQHs5yV3SlO5b4FFDzvIkq98lqWffrjFFu7ImonWNQ36UnHUsmJnoBeee+dJFixZQt7AezJXq7AwkyFcZgNwC2QWNncYqNOgcTmvX7bxf1xr+X9e6vKk/4BHNsZRsXRIkpm8/RZ/rvKMCLH1EoAAAPbo8yTjkpZBHBJ0ZPIJT7LUia+14QzMSOTKEjTAyvWCZUBlVyiO6doIRxiBMAJhBGYjAtprVwqAFpBWTuZRFKhItjJAlSFrO+4csRtvbtjq5eTieDlKOaAlLT/N6fgqpgDBNSXPNN0QA58miABQuRwwtHrKbr6K/QD70wOeEIMNOQpwokL+TiOf6d5TUd/VRpCylVHjJqhUzEZc/levWUO6N+78wygQs1f3iG9LJsyg4lOYyf/yN1O2dpXAoAJCsm9x4Aj2LY5ZqTxBXpswSDgnT3262TOelsAvZIy/sU9PyJlz9mWo/1exeqD3acoXjf2e28e3KqhAAASJFKi1xewPP2/ZyhEkqrmwsuRhdTxvjziiaj8+f0fbYd49yL6pNsLzYR7FuZbFOCohQ6q6XILfea42MLP8Z0vGZmt470CSbiTCTdAcuhYj1I7qZbGU0J+hTrLTHkn73c9QJ5nstQLKDRFy5Ay1wuJUkf17GmD09J8iwCsohgzsWKFklcnAnv0i+GPltueoamZil003vDg1LlgjYl7lMmUA2j3221+VkePCP1RALpRqZnXIL5f8UHKwTqWHLl0D5kky2cMd3W3XXbXeXv+mLq7xsE4xG+chzK5nI6q85r/w/vzZ/9XoYbJg0aGv1tXJU6eeQi3oPnX9HPdulocaH/F4wfrSgb3+RKUTFbepikcp1jpa2vRDDQsjiWlSaC9CSfvm5ylpshiXxQ4U/LrD0NqehPVRr6+jFo5hKsUAMVCe+uyUPfu52gdTlKc8EMXkWxRQLeoeTlRxL8mCtfV34DW5a/HVV7vX0e546+eHWlx/wAW+qRITRV4KtlpCalxHLa+KgTaonMqQffCUpv3wnLsAE1KIiVJATu/Mo6vWlcevRUkqhxOvUmChcbF0IG5Pf3LGTvtwyn7828AuvrZif78tteErzve4XXZ7gq+U/eOODN/T9ocrzc75VWCnnwFF8BWBPfYQ35YuaFiXBw2ayTpWJXlAf9xrZLi2ck4/M8lmP5HiGkt1RvB3un46/V2LqAMgy1TPF6OAwkF0rSW7Pfvyp2J2+V/S6EqKqSTj9yl8cGh+8J/QBqIabu7YWLS55a6kfYim4j1rkK9AvkTc5WppijOFlnfrTgy3u+05z+PMoekex1slxXH6oF9TLLZ1Nh1zfWykdiqhUGGwwTlKoCmcxvQv4g/YJZeYHfuqNVbAbDEL3b5SxQQMGmrXIPTVjU+eJkgyPG+qkSGJPcKpfmGtuMYWDay3954yZG8+lcYX10eMpliKKlydJkgEdkkbitx5/prr5yf8fGEEZhIB512qXEbrtptZWQevucm8tWu3BwAiBSDmkw2ND8VRM7qaIHHgq5KxSBQzbKGzTk2yhsdRDODCkkTdBjGHr33r++Y98WiLvJbE7Hvft9gqzGjJ02L5DLKVbNgVW+0A9WSxKJQJbGgWKK/UGM0gTkltJA8QoZeGfg6pwRYyIrUeCilDrDsTCA4w1a3m7+vJsyrSVd73UIud9k5LXvRd6/3Op23+6afZ5HOeZet3xYwNjczUmrLNY/3OzLD5sfG6cpcHMfKZnAPAHA3QGWXlCLstIw+mQaBmjiOBbGiEbJTFmsmFuZU8t4m8mbsmXCMLtqJkzGAGrafwuHp+3vKvP5qTN4DVL6arMEbFEk86Zjb7hu1Aw30rOU3hYYQR2C4jUKMRLbl7L0UjA1ZgrptiG9Ix5WLZnv/SCfvkx7tsnz21By1ZE78+NGWR/KWoybwdY7/XaQgQpueo8jBVgnmP4fAapK8++8n19qXPwW7wkWu2QYBj7IsEUKOkn0x0OYln5fZzfbQb/xLhUR2h7csqjY4GvgS53JQddjjy0hFUFeRL4CQw43yJ4a5cgAKtGKh6HsCCXXYRzEIsB+UKYpXMnMG5tcdf8mHyjdEQazaOPFsykrcB5E6OObaHusRd1pcsml+atGc+s2hf+mGXDfZQ96otZU9OLgLowAcI6tMkEUBZtZs26EP/DvWHZnr+HUCoBSiHmqHSOsof7P21t89zpadsyYIxO/atS63cXM5bxfELTcEQactlaUrqNAJqqCoTZvHuOP9nTbv2uh4ahwCNCoB0UefoNNyOheOLcO1UquP2AthvBx3QDZD4Vo5v9j2IeFvKHOSIBCdB3RMEL/d1lc9UdqItdy0fsPN+NftMlE5xmqt/Dxkgs3Bm8Z22dyHBc831FOZIFFrQPOGB8qUbigkhKDr/j4Abb7ZHAJyCfZW94jVZe80b2xTAbDLrlllJ0ajxMP2gQwk9tlbL2g++Zfbdb1YsPwRtrQS6IMuGlQVk2gHaL51FGgippFh6wIXhkXtX7L0fXmDLdlxjflHJTjcoQQoJaGML9NekQCwtR4xDnLzQ1jwkIXVf9KfTtFYao2TF/TyzIncTM6iYuMBMjM68m2QoDW25Xu2zc78b2Gnv9S07ULfC1ATFmB5CRnMkW7BSYbn1o6+4dKBqz3xexk7+oGfv+1jajnltBOmxhu25a8IWDyW5FiLWRVMAgMS/vzK8XZ6ENEfBeKdFSdtr96Qd9ti0Pev5KXvBS+J21DNjdugTSmiUjtq6e9fiezJJ4bnojF9roFd8oVFp0nhJpMHQ3pzN0TeA50YBHXWkI5oUEWSV0tVfs8nJKZpuvVbDIHaHxTFbtKMWOaSSSI6UjIsiLKbG5jAwNqJV9f2sL5j99LxR1m7eH/8TvwaCKkja4sGGPedFRfxvF3DNIxiHpkUkMsZiC+uhSoMvVcMjN8a5nNs87zp+KEI4Sf5KRrgB128G+Q+/3g/yI7B3vbtq96ykINYYI4fvgcXBpgdUTqsxTKFoUNuCaS+fhNAlktYieYjB5hDzY4fBUTvu9Vzzp/RAiS1hbNamxZbLJFX4wjQxXJyaQO21a5LfdzZKm83rN3ztMALbcgTUfE44qQDMJ9lI6nb1fvBza118IT+wNnZAcG3Ln13HLvsTNXbF0miJUih25cYPRUHfQ9azAiChJmNT1m+WRIO0wfwPaGBo0Lpo1vq3Xm/F835vwXmXWOrG21FtZMPejZBYL4WOCYpN8gARokLFDuWPrjguYA0sDzaWQQSta45BkulinXj6G+ejHgXdy8KeZV7s1gwIGKbECZngOLCYZE7GB2zXZZZ+7EGWPfJw63ri4yyyx64WyTEnOsdVvmaoQyJ5ioCkL06nrEIVJ0G+WScu9XTccuxcvR//sJ0hOYkEBv/n/r2h0TOz7GlruLpUiOLjsRVQjptlrfIJylhPzgafd6Sl3vRGzmWW3Iv8hFOspgfZCbmK4NAUtLYHncyt4TSFxxBGYDuMQE1FSRjyKj7Wqm32nceeJIJiQMkftf1277JH7NZv11y91tYNg5Lu6sVEGnmqKNLeKhx3iJkaJbleob6HWafyTna42VrH+he3v11UZZ+UtcH5MZQHYJdEC8g/pUghJLcsieIS5ZPOTZZt+bRJQrtdK0BeGnS89Jw8QISNMt6FGZgMyT674OfrAG4NsPzLJ1UKGTBteaiPnHWMtT8i1gxAiTe+KW577kJywUlNpNhnwibBFWNbDk/HYxdrqI7kdzwmOU28N/nc8D1oCpVt0c6e7bwLORhr6nNe6NnpX+i3wd6qNUCEpIhlPOi1aBJfTszPlVdpn5rEj0HsBJ88rs6+PZHYhCp8x6Pcfh+g9KUl1RCq+ZJvi5DkKKWU0oukyBtI3e2yZ96uuHqlrR3uZg4ACA2ANEKe6NHlq3fSAQVMJGn3BOdfNcnqZMIe/yRmM36XJH+KdmDQBry+qkB+E0AsNbZMmswY/5GLL1zLPbdo1gnIambKI9X5QVM3knR6C6/lQM1gfHwjyMTeeuO4vfIYwMXhpfiw30hhA2SGIZWypbrt9x0rVpi95XVFS+fzFKzp3rGwR7iZU9CaHILPH+ff6tqzK5r14VPIzuFBYDY4gMYkYs9RpA+iCTSmgRjG6KBPN5pIy/jeWhsdGbK3H1O0dYUxvCVA/edJZARRpFkx3QgwUKujJx3PM6F5GBtVmkhx5ez1x2H0M3W9ZWO7OtJEneJBkkVdm8USCBHhS8QiYCWb9QjN5A0qVdAtVB20aLrNurSunfGTdvJtJMZMhuh9gns0VWlBG7ABiyGG98b1/0zYu467liLHDq6YG+/NsHjwN7w3pGG4+15d9qo3zLezvj9hz8F/dffdYIMkKhibFijSc80KXY8XhQcyVCUVnKdAQyDRxu9j7ri5NvgcQX09BftJmhtCoVQpINds/vwar1+z/R7dtDccv5M99Tl9tjOJchrqohAVpQo65jAefCSfNgBVZxKCaZ9brt5hffNAF42IcoP2Y45i+vgIS9oiFkHPbr+pYTvvFLdH7keTByHuWpElh4TRS7DoUSRCYX2Tj+2+8lcbfz79gzEbr91KIWwhuqMRy89vWH0qY/vukbCv/mg+aKmbnRlX4NP8QFYkEsk5fcuJ8bh19balTubyCDAg19ouibsazbkWDRCxhK7j+j3tpD/aVbfuSSMVtHK8j6uQhlAfsi21Gs2PPop7FPY6BEfx8yNFy7CBqhW5xpG9OvGEpa754WX/Sl1tD6cv3MR4LetopSRYNKLSeUkB9jpZ43CEEQgjsJkRELuKXELrR0s6y6QTsa+fY8ENyDzxs6utzOGh1o8kGIROCChCqCAUIcdTI0LgzgrNIdTSne+FCL8RmZsjd+Q3YGOM12wc76IUS3wOukh8dNimrrzM1p5/gcWuuML6brzFJvc72C2hQsRGkGVwiDqn8U2Lg5ypiWGkNnDyCfEoGsUkXcVxSAGZlrClmhP8xKZfzBDyB6xmYRskLMPBJACnNCaQwKJ5PMGmb3SRNnxICWYSjmkqDxC99kyGekIBciYeDRDqa8imZJBObVmDibdL3bGvfa0dKB74b8/zDbFrY2O37RFlrdNVUSX2agapvNfk3PnLFtuCt7zcVu97oOUodkWnuErIfx3WBQRkHZaMB3p6W//82/bZC48+jMDcjkAJVqIXlZk28jMUKFUMZgHhC4BYayEL2J9spz2XYFrcZ1ddXbe1K8jR8xijl2lOUKyjfD9tgDy6/hXAaIZigDq8ksROpiOoE4BwDhbYFX/6p+22+w62J/uzWmM9EkYg+PFFahdIpY8/uwC6LX52lRPoP/YoLVgcksCJUcyV4rSXZq/Un7dzvjFs1SnAYDAofV/MGHYxGdZu6kgx9pOSVW8B7jvubag87ADID0/QCHGXnkZyK6+fzDT+yhGqtRH2fXliMAVqPomcUoJcYw1so9V2yL472tNeus4OPxLpSS9PM0SgQ/biKtbEqIO1lUV5DYCbBF2y8PIsq9WoRwFeEdMmHJsfAVdJIieVpYdPg8oPaNqhluLAkAI4NwYs1YNEftd8+835UzRXYUyDwPXRyJPATJNm37QjCeI1qJAHA0DlvC2/edge9Wjf9nnkGiuNDRpY72lHpMm9E4EbnZxHg0G86oQt2L1ll/xuoa1e3VZ9n82RRbmlyT0vf7wWCKYoF1yCnm+TeVkY8Bj2CavvbdgTHheH4RVmgw/3uWCvto2L7D7cEXkYXm//vcwA8mHwhexTDZPLWR0YKmNSLrpYqXGFdfXsblNj3EFRJpX8EEaat9pXv7q7veDlo9ZDoTHaGKTryoacSUYMPyc/SROHCiQTP42I5moWinnO40G5Ta2Gp0Q2a8e/uWFf+0oXiwoyTNBjE0mYJGhGj6M1Pe1ITQHOBnWPDFOjfqcdvNdCO/dPaVswdDcUxGVzXeJzxmd+kvk9mVxhtalx647vQiEjYSW66U9+TMOuuEbwHWZJkAoZ2DNxFpokOpivOi6wN72zZct2Qhs0mB7hvpGxsikHel/mw8af5UNCCcXJpDWQn1q7Im9/wd/1vHMm7a9/HrWR1lKS5An+DmoFarO8nnTFRLTYkHB0gXopgATFpQGpNMjSmKm3WtJFhS3kowHpzNhnMmAs4Z1yweVmj9qPfB7Dre7cIJq0oEVAfzivq4c47jtlfu9bETv15Itt7egjbd7gICiG5XbYocP2qc/sb4ce6sQvHuKrb1sPH524HQ+Z+Rx0CgQZ6QPFNCFZXTJJolNC4s4lp61x0aIo4vXa5ddV7F1vLttlf1d20qEJTKIPjQdUBnMIDOUmhaEYmzU1r/KgowqtUeYXXqcUtx6uwVM/6tvxp7J74CqLQq2f2/inbetaCY92LkagCH09ZZkCm5ZeEvaxmxD3fonZqptsHARij27FcDxoBDqtv8Os3+n99rL0sw63yFMea4199rJ6fj7zH15GzHBd42wwWcMAjwFU4bvTyWJ9paEQIaELYH/E2FQ5TxLmTMmMqrDkfEocPA85AoZPM8J9tfklrmivodm53dDZ4MnmoBHYjGpzyu4w7cwqN208YP5w2ods7Te+YV3r11imP2710Yb5SKaKkWpIIW7rKlCRCM0uQCs6N3VyGaXL+cWDljvq5db41plzHP6waddF+KgwAmEEts4IVFgGis1brJu90oW/WWQnH1ezG1fCsu9L2mSxxJ40C9itBYMb1DJrQwJGtVD5PmtMHBWBOlJO04+WDXU17AvfTtkznyE2qczPaZgYagZN2vUblpe26bcWI+0BgEWxVrU9Gv4XINL/3bm57xqpdw2iw3bqm/vtU1++hYb43jAJATJMAVykmB+nRiOBhRY+XuDf7eIr47YPKpZZQJDYdgK+E8Nd3M/td3Qqb3bKv7bfyP1vPnkLsEcVcE4Dxtkxz2jZ734PeBZpvVQXIuKlMSYSJFunGZ6NW6Y3DQgYyA+sshbyb489uG7n/ylp+czN5k/thiJKzCbxFOnqFdjbs6nJhnUDmLSIJLJgW8sLD+CvByt7qkjTMZOmMZuxFx51m9W6d8OT7U5y0R0c+CidXw94qRvwJOxcwOMOmDyLw8uSs+NVk4U9PVZLUl+ZxTfbDl86ZIA8zCf9uhvMzvzManTs2jqCjvs+q6NtutniZvbVtAi66VqDBEzKDGvKDtq7iQlwjy1d6rGfLNLVxvtDUjHIErTorkacJ4m0D9vHGUOwWTQsvVbgjZHEpOyii3zkr2q2ei3SNXpQfYLnYuooSF8nhgOmzzInzuXAEsIcefdHcrb/Ae3GSwwa7RyvD8/4zAs12ijXSAwxL4cO7KXT9pH3kOxcsoYNdT/nU6jBkks8e3vLeM/m7bh3JK0nB9ZQCaKq0dOMh5IA3PexG3+ul0BLYOTWkLk6aNeuHrPd9k3aEc9M2cve0Gt989n0T6yzkTXQFDG8dv2aGgks3TcvjSMNurAyxPZhr7R9cuiCBBRlqOQk0UGXv+5MRoIA1eprWETS9vTny5xWZvJcuxWaRRkxdTa9gPNAx7HnAQXr6eu1kbVwnaZG7XFPLts7TtkBybC4NUpQvWn6zOWRpvOqbY8krkQbjrkdCwU0UL9inyJ0QpMJ+RMYnYlM3FaujtvbXlGxa26ApUMS74NgnnY4eR3YTTRtg8gE10XJUqluUDxZK1QwWU6CjKLxkqThe9qnep3heb2cwcRMaA41S0Le6Fy+/sLPtqUjgD8YuUAclqcUHCLr7rHIV/+PhuSE1UD9/w9soLZ0AGb0/p3W31gO4MAa5so/XWOt719krZ/+2bxrb7ZMiY2fcqsdxWaUOSrrKCjQFuZsLTE8xQGBZRFoEqYi1XKdEUmLsnEj74ogNeJyUxl0iMFKHijEnWZjT/92uuSswSDkosgERAFXuK4H+YRYITJjj8AQVXNlU8cD5Q/RfrxJvvsbyl1Vxzyt0bSp1+s2jPxXbkqfY9secE7B/tB6gvkTpyHYnQJEtNOj0ZI93WqcAxmwhiOMQBiBMAJbYwRqzRHUAvLM9UOw/Cmuw9C+5u8Ttn40Yd3daQqLyB/Dpk8gHSQUcwM0NouJKxY2m6oWdFofJiyVK9jF59btcUdmbMlS5LbxIvHw6WsCbpJ5sq9GvlQVtJ2VOoHYlm6PoabI3J4/o9RipOrwy/9jHxQDQIjKQJJaio+MsqTNq3SGYo7N2cTzIm07LlZNhxqOghVFWseZp4fjwSLQKf8KIzfLEaAGGUemerLQZTvvkbc/nAdfuYr+C55pDed9N319IAX7msyV1JQGrJJF5orJkRHk3wt2yKP7AHBTG3OyaPQwqhXn75KiZqH5xMmgo8LTZpmpjqrXgvnDlOKhNzWyKmWXX01lFCUav97239F8Vud19N3VPWa3/+GY5SJKJ5OTtnhxwvbbf24Damf5avv/Xj5sgDzMEX/9y83uXF7A6BGaIpIrAJZndWih89DBayFdELUhJ0GUhlYVg+rXtFF7xztz9pRnYMCMFoUkq5IJNKMRlpHWcBSJGSrR/Fx1cgoxNOfkN9FgI90EtRaNT/LzfPv0B5t24R+oPVKwDPB2kBRT3Ol56qN1SnBQoaQho87sEU9M2fs+hdyD9CtJcuJy6N7mt7izenopRoxBY80Rq5z5sYpdeqlnJx9fpxuMDAbnoFWZBAki+ak77VNfH7CnvHAViHuM7vGkGB1bjqZhz7QHuDkJwMbn6HucxSGBp0OMRUTapL4gm7ES3fcKjYGS7XPgFOZji+yRe/bhF2J2x8oJx/ZQN75a4LldyHqVMXNDKiIWwwNC3tTQWNOZmJVKd3HswIpnMIKIiigVu/uGmO19YNX23FMLCEklmttR0EZiLsxkjBVW2UEHLbYnPytnzzw6Za94XZ89cjfQsnyOoNiLDNO2XsLpFB2KYTQ/6lBWpe8pHdUIaIVA84s2Qpzt4fUT1tOfYtOUsmOPHre//x0OR30eCoD4pSCVNt3IMB+pRtSoDXPaKJKRwNSZgpIkMal0Bjaa3mvMPvDx+bCeOJu8ZorrJ0KhT3Jx8YhMGMMRRiCMwKxEgE1Ei7zBa1BkT3Iv3nqDtb59rkWrSF+SXiRn2MCelWPeil600/pLNkZexxoGuw0XWlzP12Ayf735v/mzNb9/nvk/Pt/il11hRvNdnrSxHuY+PNeSzJsxdoQ6Lx5gg2gNxGyTTZwzpHBpHzkY2ReykEJJNtk4ClmrRrMMVz3mdI/1vIqeeAM/CvgkDhgTbRtV0BDhvVTg2owC/n3zh6mFQ5ZeP2mVv19FQ0d5JQbhLMnZFCaWBeQ8tqJztTmHIgWHMmFyeuLkNIn0ErMvftoKj9gH0mKdUxZC+jYnruFzwgiEEZj9CAQUIXOwPyI00QO8S/c5IMO+LmX/BIA3CuqaCZsGCGAvWPvOxFwbH6SaIgJFkBd0IvBH8OEr8zotZJv+8PMJe+wTB2zJji0bn1xhSQB/cfwpI7yepAG1n3Cy0mqEyOTbNUA61R9mP0az8Q4b18hSqWQ77Jq2S/4Ys9vvlKeYvALIswCcNGHZt4hJHPlMtMXteS9O2U47NWHil/idjNKFcA8bINOdn07512yc2/A1/xMBLmVrAn61Zpct2cVsxd0x+8eVSLnLCQ3vkHZX48FHlDxV3moB8u7Ka+Oo4dRoEo6tXW9Pf8Fi/IcmHGdZ9QDVlsR6jgFEUf1TUqTQjR3LTJJcTl7WefLULN+VsQGk1X9+Lt6kVXyKqWvIzL3VTADclF+P5AKReZ9lj8OA3NsBnJAl/MsfovbWd6p2NddrSv+7OyRsgDyMsb71DrP3nMRNxqJdp2PoIQcz+w0QISNAR7MjRZCAG1NK+lEWwUk77DCK5e/nRh6QzwMGlEjRqN9Qc8bE+h3mRMD+JGHtMztImz9gg9tgZxxlc6ZE49JLu+2rn/FsLdz9NIj9Fo2VZEabZArITFKaQ6YdzC7ZFBtmCqQfPgttvr1YnHnhBl3ehBxBOzZQHsYTtA2+VKSF94aj/uZs7WTR3vf2uF17O+yFdB8LBzWPRoLu8Cr7yk+W2DOffZeTjGpM9XI+11pvt4oWPf82ad9o1n7f75sbko2v4Ut3U80ErgU11IIWBm4VdL5roj/HbIBGTE93zfY/qGFPexFm5AsiNEJqtmYFiwiakHBGOASxPkhonTCnkmHhSzGxypDk1WdWwA4o0Om6rxOskdVle9Grc/hR0CCSQTsOvo6FNIMRbYJWgr6Z6y4igYXJKfdVeQIcQSlq2R4W8LmZn/87YrUqn5XzpeZHAnqPEFpNGqiKrZtrYGekkc0bKRTtPW8K7Le/SZkfB4GcBDEuBHIHk7Mkfw8iUzQzilxfvVwzPXwHyQyyuQY1NGo32/s+tMyOfQfFVm8NlSY2BCRDpVJjg+dHmCzM4PIOnxpGYPoI6F5Hs9qTDYi8QC6/3Jo/Op9bv8p9DusrbIDM6AqSb4SkP5pMlZK7aAI+Ufci2SwT87JV163Eb+U2C357GXG/0OrnXWr+VTeajSBdioRAdacs50U6miRqNKRUkA8omMi6raGvQslt4lrkaQHzcovmcYBHlmt2sCbHmKejSJlEtQFEHzuQfjNfWqFl4BrZTJP0jflDjZyh+4Ddrfrnq8y/57a2ZvkgbFaksEogi1ONTgnmjMI760+OwvyQRKlyuLg80T52qtVe8iLyA37N50OEc9aPIXyDMAJhBMIIbE4EPIEk5VmEIXqAz1cMNtsjH5W0BTtk7dJfrbEKCOoYMlhShHAdCXkYsQeIoSCR8gArdXBJj1ArkReqZvlqudv+dF7VDnvGOEwGwH1I0wQoW4hN3gZT6UuPbLMQBWKba+P+LMmpwhrL51AxIBa//3XRcvm4lWFGgodkfw0SjD1XHBan36jZYx+ftkce0MAMeopaDf5dgo7PMYmwh3q+H6jm8XDUPx7qcYSPf+AIyPC7XqFGmANEyV5/h50Du/i8Gs1VYWtognRI/8TYkOpEC59laLYAfvF6ZT+ybmXdegbzdshh+M2pziM/vJQc8CTPV3LWwi2xq0iIo/gTaZ5RU1VNkXpzCsWViA0tSNqdWBncfA21LQFVXJ0UCdMeag94GacAk4MXmuVBowV5+2Y9Z0VsBPbaK7C99w5zxocr6GED5OGKJK9zzCvKdsddcUzC6dqBiK/X2eXMMsLL6eHTmYyBwvDZ0QqhF2B07tkKe9d7F9sRR8oEs86xkDwwMQid3aIo7GEYzazhOp9tyRqaFByz8pWAScmLIjEz1WUfOq1g//gH9FaZDUvmxr0Okxba/lHQ1Z1MgjwSpmq1bM95bsNOeC9IxgabZsw6tcE2j0aLY6GE40EjIENMjDMqNLl+9mPPvnV2F40PqHqSoqC228uicfoXM/aCo0doJnBe60stT/KTlDaWQ8rMrIFw/+O6f/Lg06FucV0EdOr1N3XTYQ8iUeRxDCwuGHzKINfH8Cqbb9jBhzbsha/L2oJFTVtx26iNjvaRWItSWLEsJupxFp4GeozwW5j4Zao+syQ3xnUuplIyEdjKO5P2mKMStnCnAkhXjjEu9sfMXj+BJit1KKsXkZZDA0bSIalEyzULdX9t8xDWDremmhFKQNrMD5pvzD3y6Whr2/E3mBp+tGTvO7Fi3/uuR1OIeaWMYXJAs4Lm3Aap+Qd9F0mIQHOyTD4PsoNrmeutK8f1T/Lv+8P2lpNydsL7s9aL1k5QpQGFkUyTxlsq46wCQ35ZOLWGEZjNCGhuZ45VA6RFoT3yx4spxmMCxaa8xVxObzgcM4gAWzU2agAMMKtiloWVocaxOLzMtdD4c+RRETZ4DRoizRJgiVWrzIMhEj3/TxZ87+e2+kc/t+CXF1riqmstuvJuwBFrrByMWzVbsUaK3CKN0WeCDShNDzWr4tRUfPKNMojfIvlDnDm1gfQVwlpWIVesUFQRrrRFVyagwPVQGRr3zx9SUxEr9OWtd9E8s3P+apP+hPXic1aUdxRynzHkvLblEQEIFe8GsMJnir3tLRZ9zzstVhZqGqa2A0lty58uPPYwAmEE5nYEfCuMA2JKYSDNdqmOL1MKSaZd9ojboh2bdtWVeFIW1KQABEGur32VGiZJHlyVP3GnDFyNE9azli9QUwwN/qpddWnCnvicPEwTgKRVWA5UHX2AFlK7akszag2Uh5VzEJ/TIxYvUpTFMxX5m39eWrUVy1HnIL6pDFK/sEAIAg0oMTxjtu8+CXv8kW2fRJ0j57U5w/3tnA5u+OG2fAQiJWozXTQ761adCmyHHWFctAbs4j8KXIOsv1BU0wzNB3GY5008iAxwpJQoYjQMig3P7r5jxI58WhpgKioikuR23Vnuj0YRFghgXeThotEqdQtAQPo7LBEp6qi5IRp0ioS4b6DL/vKbhq0t4rELuNWHieEBnm3VUTyhyduJ4TbTAMeIQQuQbZP5LkWefu2VTXvjm1Vnm+MT30wDt4nPDxsgmxioTg+75saGveskkF7IOrXY7Kj8J4TcbFdA40j8wO3gbUDwySiMInQKbeiDDy7SABmwTGwtBem809Ks1DDPYuMVVyMEdJ/Q1yo0R9hcO3Nhfq/is1ilfisD5SpmH/v4lFVYaNNacJFN0JDXQwuXrWhM5sbTR8ZDjilK8fuLPzBbtoj3lk8JndqIKiNRfCMiM5Mg6nRetvm/Y1oaS/TbPetbdtKxNRsvZZw2ol+/gzm9Zm94XcLeeCKb68S41Sa6oQ0jDQRis1nHRKrc1madreEaHmSlKoD7FKn9VonrqcJXjWsfTcYW1L0U15c8aWhARGmsiUaYimVtvwOS9uLXwCZKpKxcGLWx1bRAkG9rNMYxwMLzBPZHeUIOujNr4CgJjMbL7tquNz30Ic1e8DLk12TW1yrMmAFSQ3M9lewiISXVZGGM4EXRsil3f0VA0855gKdbh+UbJC8hknPmkSSm5JIxizGvjCCT8vEPFOzLZxKKTNKmCjRFkEcLSFAcmksboGkGeCfkrnoB0dJIQfvKo7FXKU9ZNnG7venYnezkj9F4ioKS8rotAZunpcfAOmpgGOYjHye9+3CEEQgjMEsR4H5vUsUVwzOCFKf3qz9Y8NfLKI7LgYdm+KwjpGbpc201L5sinxQrFwaIKxQJXQusAeRaQmAXwA5OKhmqSAypEOkXx9WNsgJzccn60UNO3XuPNa+6zsZ/e5FNws6xn1xgvb/4i+V//VeLXX+vZe5cbpE6Xfw8uRnFeg/GbpyNXlJFJyQcW/LooqFFmwV1E96jSeNFBSu53c6A4ejQrsWGVeQVs9OOzNUYVF5xg1VLo+bhF5UqKuGcbZHl2T3RCJSSc6es+eLnmv/504kZcjLKm2oweGCIP+QO0uwebvjqYQTCCIQR+HcEmjA5IxQEgLLhLcX+XesBBblJGN0HH1a2rsSA3Xj97TY2BtAy1s86JEaHmCKoXziN7A4LBItXPKMmB8XIVIGCZN5Wr4nYDVcX7cAn0WTpzcDg52/sMWvUL2KSqxBSWzVKwFcdLC63yTN5X5CAh6SY38hYkrW5Uq/AoB9F/UF+rp5bI1vy58IfNBPpsh0WmfO5TAIclENBE9WDh+LRtU0GKzzobToCml/EzmiUkuStRWqVTSTf4vanXyds1fp7+Gz9036+BLmpGGLQlrnuky7nbVB3yqS7bQxpvUFk2A96dA6wq2+VAp7GsNXEjJI3nuqmnnz0qFkZDdyoGiIONEzdhjqVF6/ZDoszdsetDbv2Ghgm1K0s4VutPAnAtxvPWuXZs8vGSKBm0UDlBeQ4+6uYDQ/7tnSXku2/b1g3fTgu/LAB8nBEkdd4y5vKdvPNUEFjFOwo9PnQ3tN0GWebwZ9AZ1Mmw+qARvD+aIEqWzivbu98T6899nGgpAsyGUJmSLIFLJQR3eGYLzpTSzazksYKaNj4JCseEgdVtCQlL7P8roSddfqEXX0T+ncpNsdMCpK5Sabxa+BfPlp4HkXOtg/Ig48kmpUvOcazY4+DpoYYsjteCuINCuaSTxCqMRwPHoGmPw4CNG9f+3LUfvITPA2EhJeoNP4ue++dtK99m/PDJNyV62bSR8aMcFbL0kwlaeW6UKxnczRd06PltFjVWJOkVJROur7kKdOk0F0LMNKjkx21bpD7GaQ1aNJxbBn8HA49IrA9d+3i9y2ksUZogtD04BoNolyjLDIt2FQzG1zjLH5eXNdqzVbdU7YnPjVtO+xAw6W8nq56z8xeHlSsKJRqAKmeE41ogU1bhfsoxgJK63Bmr7+VP9uXDi0JiDw/nOyVEBlq/DBJrFlds698q2GfgqERIJtXK7OQ63ZH+iqtTQ3IYs7MtJ8wS8PWpzBWEddU1xjnsidzj7346MA+dMYCy3Wts5w3nwkJ5gmyV15S5r51m5yIWDpPAW+Ox38rvzzCw5vrEeCeVwMkUiO3gA0X/cWFFlxxBZq8ZBbc35DhwjGDCHjkkMisOyGLBBu3qCQGmTIrBLbMGlovg5KTTpbWHvK3Fs2EBo8TdIB6FbmcdMNb5IAxWYRYF/KP3tSYBSvvwa/lFmv+DcmyCy+26i9+Y8VfnG/FSy616orbWc8LFF2YP8fqFgcUk4Lhl6UIlaGpnVDuKJRciS9JPM1g1JD4zNAwrwLWiD9+H4sVCza+boUNVbmuyAVmd3s5gwPfxKcWdltsqf0Os/o3z7BiepAmD3lZg/USRm+TtUwggXCEEQgjEEZga4xAU3KzyGEXaEbHUYiIsh6VK6C2aYSU8d573EH9FBYn7bbbSjY1xd5HXpCsUS0KH4gzdyJ4Wx5pxkrFt0z/CEoRAwAw8SMFTLVudcKW3zth++/Vsv5+9pPsAeoA/pwJOlWDFkxw+Vxs6wwQ+W9pPKgXBYVdH73KBnLR8xal7W8XlW14HftoeSMkBWBFPgzvlRhNKQTH7Nkvoxni2B8yjxerZmu8qsJjCiPQjoDg2z46eWLICjzq+1lLdVMrQL3h6iuqVi5LIv3Bh9Romsw1KYzOW5EJp1QTIKue4mlR6ktr72IOeVSXLYatZo1JGNTUMamJqabQBKSq3Fo1zKj1uCZKJKr6p6SyyMv0M0Cg7gGYF1eXbdUa5jck51qYoDvwCsBwVVBnc3iAhg2lnQCweAswOchmu+06s9cfi/T6zFLv2Tzsbea1wwbIw3CqVq5u2JveULU47t4+N5UPpUpGktqpdugPzPjdUzQ2olDAGjU2rDmMydk47rzUt0+chYGYdy8FiMWgBSgzpkH2UaitSi6BzWZKHiCgB9RVDEDy+ZLAUgOkMQV6M2I3Xp1C/uoW89OLmCzWYpiJnAyyB8ncqPPvCIIMG29W1w4APdG2voR002BvnEmObmuZZCYVI9nBCySZc4TWcDx4BMqNdbZiTZ8d+/IJK8kfA/ZNwHmb35u3Y147YE99+hQMBHWD6RAjNdRooA8OI8FHViqemOT3KnvM3pDRdNSZo5KIkXA1aVg0Qf1zF7DQILcmdggGVzK5ale/oRIqb5XnBwatMjrfc4+oPfl5XdYzlLHbbmmQ4A1wWSGvpurHBtbR5n6CZI6CURnaItd/A7+KdDpiPVC1n/DktqZtIt69uS/tngfvwbFgtIT6KgyxkNNxodmIQRbfJVwyl0cU7yH6pRsMCvVJwXNQ1FHz49qrb7bjX7/EckNlK8FOinWxOQJVrMQhAcIiKmRzh/ufWQvD9DU0/jLMF3FMz0fsJS/ttU+fuaP19twAKmwhSYx01iUnQrIgsXwaaOnuKYpqfTRM5nL0w88WRmALR4B8oqYGCGioaJKC+bkwQK65FowFPhPQFpLbNoB/CwfXbBwX+RrF8gbrTATAigfNN+FYGLAm5L0kw3Cmv4QAD2IAA7xhz+aKRDEkHmNAZcUMDliTZfAY0MiQoWNMKFHm04RfZI0qW7w2bpF1qyy4/kbzLviLJb/9O4t9/qd24/J1Vr3pDotN8RgQdhHm4RrPLaXiVszSEJlh/lZIFCwNI7hGQauWi1vmSXta77W3WHD5dbBbkHSFbbItj8w+u5r3k7Ot1rMbZuhiRdVYx8ilaew3ouKHzG5+ti3HLjz2MAJhBLZsBMowCaVokWXfFFO1UAAngJaqE6TjSygW/tEO3O8gwGQL7J9XjcKyT6EWgZIE0lXSze9UIIz4K51cUxmgpsVgbOfw+ZOHSLJg11/VZfP7f2Xz5+9o/QNSp4Bhin9VTAVM5lJPHiBzqHzwQE0QlC35jOyvU1PW19tNETZlf7skTZEYcCFFpkB7zypsTxjy1cn19rxjKnh/drmwyK9FeNdwhBHYWiOg7UECwKgh9RaFNRalhtSCzbT4EQ372wW9NEGnP/KWFR2gO5smiy3dxBw15PyI6rVh1zRcvzZqu+0a4AVCvkydtDqluhTNFnJjsaoT3D8tv+13By6F+2jcAbuVP5ORIsFXtiU7eXbdjUjQXa68mePj9X18QrrTOebB2Y1sgKZgOsfcxzF6+Smwnb6VR/vtgEfVbPc9ww7ITKMfoQMdblFnEEUF70lPXmt//eM8pFoiNsUNE2OD6UsMM4AyNcv7t3QXElUFMTymoIBB28KA+mu/WGcveg4si2LKMjmOYbqBTmcdE4MEm9kWhckCBcoiXdgjDxixO+4YcN4g0404K2yjha5QbACf7mELQO0lYvMpchesNtlrX//KX+3wIw+2pTtTII9QIJEHCS9JnZ7jZeLbzhdoH7mkOjrb6VQP1wzXjqoXQReUQCZjCvRpigLvOr5lZ391DMMPkB0BTS7YeEuXXGaX3/xo61bVQzkS9IONCdSDoklmcJ3P1lMl3zEyPMJ1Cm0xk7dr/hW1T56x1s47l+u3Md96BlI2AQqVChuHwIRPoudl6IbDOGhxrZMtT39oWQytoBB7dRp+NAulX77TrhP2t2t7HLnSh2KseEVp7t0/bpoat6VYztY56jSB+BSpYl4byUFfw0o0gP/4+yE75mkeSOTp548kzdY6xTkg5BjJZ0hiQDTTGMt2CWmG0a7HnEHBT1rwWcpHL3hhyz72taT19t5rpeJS6+k0v22ZoITvGkZgu4hAjaI6dydFbObj+HqrPPGV1rr0z8wHiBfi3xQEmnHDsbVGoOP6BqPESaWCnGvMn2+Rffey+FGPNjvyELPdl9q69I7WBdNTfeYiu8EKc3UUgIHyQnrjlhNRBORukwd4FLoQW7VImWYKa4ZHA6aMXGdySutHxgo0cwqAOAbXrbb4d86zu8/4qi2p3Aloh2UeHIFHY93Dn0TKshXM2Yvk25kKfndOiQs2MYCcCN0e5VBRmC/CHgTsj2cyqhTcWhwrWYdjuMrotwzDUMhFNTFysG84fKd/n6P4V0NKbJTSn7f3Uhvaew9r/fAX/87P7nscHeM+k4MOnxtGIIxAGIH/QQSq+EnFYYnUMTI/68NmZ32yaetZB1rM9exqYdirPj8JWQEwGEhm+vMwRYVTYr/QWMtEvnDao5RQzbs+ELGT30+zPbbeggoIcSSgJDOsomAyhr7/HB7gWSkQs7ZOrLOu/opNrl9qjz9krf3rnn4UeRBypk5QjaxD6noekjyj9vGz+u3Vr4M1k1oPgD1tdXwM4iDaJfEjJomGfKfE3K/hUZtJTS8xNIdDG360rSACtToAHNgUajjITzZGHUZjeH3B1qxZZwceQH7ZO2aF0hD1IG6G1DiN1yGr0MjwUKQBBzTtiJEcetQ0f/O3hB12KEwR5pPSOKChLtQnlCvK2Gia4RqQ6fV2692+PecxEVu5bj6ApIolejFLrwIwpvE7myOJtHqtXGfOg9UN86472Q/Y3WzJHtfaVdfsx/3bdvoJx+ZFIGSAbF7c/v2sK2/w7Wtf4Aal2K+FpeY8NDw2aeJV8YtOBdoZvr/oXzE2qQFGYS0KvYc8fsKOP3GAe2LEurODHe+NQKhC0brY5JVphKRAb3zz7Jj94XfDLKhI14DSnm6oSKzNphD2flnG5uhFVyGitbowShuzd5y0yJbtjNEma28VloqoMVJs8KVdSXw2zHczjMI2/HQmYcUwBoxevSZ5uIgp0aCglEgHdu/KmH3hMyN271o61F7JmoUciWCEJKfbjnwSxnMiu7rn/HcTZFuJyFR5HMRKP+jWLlBEEVu8JG1Pelaf9fb32L+uXWej69E6T09wjUeZ7HMOQelXaBTh+dAi+TYM4qZfAeuoI4kQDDOFe7EZINUCrfDwI1u2eIEEH9uNo/s2kO77emGhYvrwVkvodnp5TOCFKOaxoFqvumqBveyp46CNYaYhlTfd8PFhSWN2m0HPdmoSaZYWBn4k9pUi5zaA88TfkpLsg9nxtGfV7XPf7iN5H6N5uoymoVBmetNwhBEII7AlIgAGUY7YLPti+2HE/X+/s+D22x36MA6aSxy5cGy9Eei0vtXyyKNS4JKeu1+sWH3FiBWuuc0mL7jMJn58gQ3escaSpWGLDqVAqCWQfUUqq1C3bBWWMbNzIHAf+WUWFGuqghQXuuTxFF5QMEgmeGyO5rfH79QxE5OwIvZeDgmCBT3WtWyBNf9xO6+B9ADXWRpQUZRqUAnwQxH4XhYflB4uvwSFsFgDtLFMKflqaZ0nH66zUZwpAVC+K2mYL9KprsOqDZB7TLFhdwxqaUCLdcObYKlJLstmm05PLspe4MXPtsg330dDpu//A1F0ivnWe7WERxZGIIxAGIH/RCCibgYwp1o1bQccGrfJcsmuvoy9QBzZFsoBjbq8QQLLoo7RoHJXAxAhY26J37IwgL6cfobu6Q/sb7+vWf9g1Q44sI/XA2zZ7EHRW3Jb+IsKPT6HR401LIHUZdzTZx2k6YPc9WDeLvj1BEsPjQ3WObFDU70TVivR8KBY+orXwMIBlNCYkO+ivDdh6LL+CsyqGoNkxLTWxp0+1kxXyDkc/PCjzXoEEAjh+mzXvhrkdI65zO9S5IjJZNruujdu119Zdw3WKGzoQNKoAE1UV42nkN3e0NR78AMl54xPWhMgzLNfkMDgnKYflOmIfJOjZe6F6esHTtxDjrHZHqs1cnbxn+pI8qWsgG+teT0c9OzePz6sN6e8g7lfAxPmpJRFQA1PFu+1XfbqtX0eMX19ZdZP4Db+BmEDZIYn8B3vWmVXXMYiE3Sz4CNVAGo/GmE7JAaIbh6Zgs3mIMuIUHhIxWANYJj9kbN8O+RRSM043WYWyA7NwQgmQA02tzVMs5veCMZB/XbCqydt/SibSKQRLOhE0UdigQU1gdl1s877MYnlM11IXE3ZCe+P2DOf0uMaQw2/TAMEND7yCaKYaVGW10in45vN0G0dr91OBlHudjEJKPbWG2j9RWHSgDD80c8K9u2vS16kj+L9sJOS6kfe56Of6rEd5ksTtX19bYvsDx23D50wEZc8m3Q6ZHJXxMi1aUt3StqRR3TZDTffY6PowTaqeYoa+KFAf4mDAFBLI5A+ot/BDAqEqa7JNJ4iTSTYomjO+tWELVtatSc8QfqpYQNkJveBRyFI5ojO/YM54LblKXvJE0s2zDxS03VMGWy6EYkhF6gEiHmyqeax5NGi4GvxUEllcrBKmEJrMXv0o6fsGz/ttu7eVdadkedHFHU00CNR5pxwhBEII7BFItDCb0LauR47mKYMBTHajtxwCzkJ2wYQXbNOgd0in3ruvGmnYnyJtVMyVDJcVxsgSa6YLpUtPTxsmVVrLHHZ38zOv9DsN5eYrVhhQTcNiCWgcgHSiFU5jCFlAthvnC8wL47lUQbAkWLj2gvgoZFqi6RI6pBaDl5PkukCEdiHzvneO1rq8UdaZX3FmtfczvpQhOUBrhimYB7N5wg+JFGOh1c3H63Dhjzp2D1HKf7Iay4JqwS0xIxOVhJ/klYd2AXACeezQi4rO/gW0m/C3sUzaK8TH8WoBkLR23Eni3zmnead+naQgsgzPkCC2ynmMzrg8MlhBMIIhBH4H0VA0tlqaEh+OQI6+3FPGqQ4mLC//RUpbZrFXhrMNYU7obfTooNQF5EXY0I+ga5pPX2BoooqheFd+rffpmDux2zvAySxS9PcBzwpfWT2dXN5SCEhAjvek/wYAFeLl2yvAxN25RUjyEUDDqMw2owWrQ4YMNpcZGuXT9lBj8ra7rsBBihyZjBPV1FZK6zW4xbrZwO/WBCHGwzSZ7k+NZdPTvjZZhwBAVvaQ541AktJ4k7gaCoHyFoN7RLYz79d4grOg7Mi74LJhJSMe0Y8If+P6RsAkSj3DvWk26+J2WOOStiOO0OZgk7svNf4mzM8n25QY2o2yCd52JLdzH71g4JNTahGp3uo53+A76JmKslUjrGJbE674RshTy7ZTTeM2fHHDznv2XBsXgTCBsjmxc096/bbMBs/qYyJVxYWRQb9uJJ8xbnh0myQ+AG/Bhn+zubQohZnwmiigf+Ew+t2ykdl7MMmFePsRo0NGXJc09/gOn5K8GxwE5mofePzaTv3F1LmZ+NHUmNILk0/KCqThAiHwM6V90Z3mh/33bdgp3+u33KJCpMWyI96gWNhE432nhbkgElInd/tvgHiGGywdyjOexiIt0DTqpEVS9CUIuF57/uX2x13LrQs6EqxizIYiS9bOmInvaubbjDm4rHcfyEMt7XNtbr90iinLEJxAY1DJvlGDWRnrmE7Lxuzg4/a0ZbfUrflt9P9ZtFSsbzO5C/GUySCf0cHiTl53EjcMY15XxNNyDhMpQrSWbl42Y5+RZ731uuEDJDNmaOcRBjI7yZZeiJbsTWjaXvJUTW76W5KUhSGfO51TQvTjQQyJjJLriMdkoLtIZPfBoyd7vwQTWXmThAfj9x/Jc2PBdY3sAr9e4pryKBV6uu5X2BAOdpJOMIIhBHYEhGQB1IUBD+3rct/7O9XWOTya9jEwAoV+7U9uYdjG42AFLB0buXHJXlDH1OXSJziCahUj+9NZDT8RtGCtSvM/8vVVvrhBTZ18d9Za6csvhPSkzSxk1FMcSngVGXPBBW4m6JWXB1z8taC17AyHie8Gqkgm1+tF1w3PqiZEhrv2b7FlnzaoTa+50KbWj5q+TUgiiug4ljTNfXXkDig/GNFZKl8NshxCkJJGeXWQA3SMBFDdiaj6jblqCCgwxxHjrQJ+6SwQdUtg9Z6QIOlVYNtwjEHzzjKWt94v7We+kzkOXPIblJ8uh9AcFvLz2YSu/C5YQTCCMztCEjSulAs0gCpMtfC3IsV7dCjMja6xuzaK1eS2+cBR3bhDam6SApQH7K4yN4kYXDIC7AjPxSj7xZqCNlsyn7x44I99vE522kXmIj1MfYHgDPZQM7lOdVjQRQwzMNcviW/TQG+WOcGl0Tsz78sWqmaszQSQbWJXsv3pfE9DGz03ro9/8VY0CcBpLCG+m6v3I6T9ttqgvhi7Er9Az+EcIQR2FIRqNVlOg7gxcmQc3G6Yr6aIZDDYNguXFK05Xd22c3XkhtS/wl4TJRcUrlii/1G0EEBJIqEdqsh4asE8nEte+bLAN0gp52UTQEgymib4vGgownQRUbHEWp0+a6CjYwk7aJLJ2EFD7bnro4T2Awji/m5JMKakheneaxsVt5H8Kxt/XDMDtg3ihfI7LJQZvgJtuqnT69vtFUf+pY/uA99YI0VC/O4MWXcBftDGnXSBnY3sfwKZrb52pRPGFWH02HzKnbCe3KWik7xb4zLKEpEo52LD7Jl9GCPJLJ1DLb67Otn1y2ToHnCRi8Wo8DcaQhJIPmCVg5T65XIM6H53LrXTnrPoA11yY2THS2xSaIJmsH0XJOb5AlqNZIYF6/tfEhCQWwGGZTq6lHBgcIC9rF2+40Ru/wfYkfQcRZjOBgE2Wi24zIKzuQtAZ4hbrmYpoC/tUc3FlntimVKZqOtASb7DHJIUlJrWmW8YXssbdgPftVvr3pDzWIEpysxQN2k3fJWb6PTCOqKqlAvXOmgOJuuIOfb9dcYC0inZ4d/v38E1PTY+KW/ldGdbXijNolc3ptfUbJrbqrSyOilebfaNZ46jXoFRlhcXkAkJnWhLUBncC3IOqDG5X3ggWX75k92ouk3bKkWTT82AH5TPkNdJDFzm/7eKXbh38MIbOkICMEVJc+RTFIE+SFv/jzyDxWzZR0x27uDLf3p5/77xwAOBJ6H8CR2k7CbC+hKlUC/VWH3+foiRQT34goriUwLYMGk5a/+hyXf8WHz9nimZd79BYtefjm5KFKHgByyNEuaSCNOMXWvwy+P8gwXCrIGsP4ECs7jRdcNqKcLQE+PEK8AP6Zge/S8+lW2+IJzbOqj77HVQPFG2SGP0eRIkxj1ce3NJyEajCEKUpm0VnmizfbshI7YhNMHJAOWCoU68mG/ULFkPWL9yazlyI3rEyASadaPL5pnxU++25I/PtuS+xxlsaJ0v8iJ77e3nsuFuk0IZfiQMAJhBOZYBJow/NJINWc8fD9NNQD09WOT9rEvJO3olzJ/tyYkNsO+LmUlJBDl6+fRFRY7HBXEjiMKehs5C5so45VJreL1z/fthpu6aMQjQZNsd6Lvvyfp+KLb1ANQRWBxFVCvQawl+VPGQ+uIx/bZy19bpc5Tt2oJlma8jxoBjBjWwH/8DQnzC2RBS3MeecgmjaYqpvRNHqu9cBLvrXQqTQ0hBI9tU5fCHDxYyeGrEach1oe+5J/c5FrW9zjwlhNOjVtf/70wcXks7DEphSTT/F3ssA4jgqKKD0M9jW/QH3/j2YW/jePVzD0BAFt/6zRiNB5j8QINiEnnL/faN8dtL5qPIgQnaK7M9ojS7GgRC8UjAvsjgP2i+9xDHixiQ/bB95Wpo85+nXm2P+eWev2QAbKZkb+X+t6b3yDzb4rSQjGroy7Wh9BnzvtDckYqAM5uh90DSteAXfH0p2ftre/FzFyKFMgIJGEGONqkWBbTDJmU+nRRAzwWzv5MzM7/tSStkCOwSQrNvY7RMt3w2Mz6aH1nQNYLleFzcz7hMU077ZNd9D7U3ZWmHx3LqOLAQs5Xi4KJuphxx07Zzvlbii/XjC/5J4q7VeSEYgmSmnLOfvGDpv3m96DiQUrWaRjFkRMKaBo94ciaPeO5OeIoyaiuzbyCt5anUWJAPsJE7eO6k09HsbyWrn2cpHqRVZok0IlV9qRnLMUjwrfL/4IJVhJDLBYj7KxYEDosYiBEVYeLq0mEUTecbKf/6BdbxDBpixaFDJDNuRK06XAjgZY7xaoTXxPY73/HIh3vRREY+Bdala7+JNjwtIPGn/MRqpLcg7SN0Xwl8an6K2zvvZN2xudTtvcjPX4vzXXpxNMQlCugmzYSMEY25+jD54QRCCPwcERAzE+P+9IXKovNibf8bov+8mKQWkhdgPzXlBuObTcCAbmaZKeSbCLlc0GaRxaCtIbkoFhTPeQBYqzfDldAbhKDwZmkSZIg94s0CjZ2xS2W/PVfLXrTHVYfgrm3I2AhZYEAPiLppHWVYLXKQ0YgGr6kbiB8g1gn8pEpoNOcjWctASs00spY8vCDzJ57qFXRQY9OgjpePeZy1BYo2ZYcMfkZojHME14kjwxX9b/X9/uCRTalIVHqBbQDGKNVZnFy65m+slaNdlkp0mWpIw6y3FnvsfTLXknuAjijRr6m5gdgjSkKdHJpezB/sW33qgiPPIxAGIEwAkgW1odh17MfQxHGi1O4LCMXk0gzF07YYw4ftHWru+y6q/9FbWSIwqPY+3hbojQhHfsAJncnCKRAnIHPPi/Ovg/UdbkUs8surtvhT+tBi7/KOtEGQW2rEtCdriGZlXsyMUcGqwmSvYEEdFcWb9aGZ3s8smFXXF6wu+8q4Yk4COMRJQn5ZGE2v35N3Q57StwGutp1FvnS+jRQhGaXaojbQLGmS1EhHGEEtlQE5Jum61H3b7um0PbD9ahHii0G5saG5lVteDhvf/r7sKtr1nEmD6KSNpWCx/QoWK525yXqB8peI7b23qq98DWwzwCykKZ1lI9Sg6bRQmmFGmeL3K5/cNwmJ4bs4kvWwXhXsbVzE2VGsVWdizqf4hP3qPlxz6pW2NrweUaGk/aoxxRt913CZubmxDlsgGxO1HjO+9/n29//gSQP6PwW6DbJwBgICIOy1GLDJG05FfuF75/NoUZCd/c6++jn+mynnaYsG81avcS7oxvXdtWe/v11g9coWV5/fdo+csqkTRXQUlar1bFHhDyYfoKJJ0liQPWJ4RGgx9fXv5ai5Q5oUK5DvoabkqK2PFEioD4k79TUJhnamSY4TXazHZ/ZjP3D8dq0ztzE34LBE0MCa6oEMgZzp9GRtJ15WsFWj4E0rI2zKNTQu4YlwZs++gklO/IpoG38dNtHZVseZZJiihdVVrommhYRmj1JEmgf+aMiWrKZJJJYGOz50dX2xGfM57rBiOqiu+nrUSzR+tNhAYpQLE+puEJzMkqxvsbrZrlNG2XPDj0kavvsHzZAHurls7H5oe/DMDg+/YGYfes7aLQHS0BlUfjE/yeXnk/hDMmQDgXQCEZ8gaiszEEeBaWk00Qbtz33X23HvXuePfeZdasVKCPJUdEfoTnIyZPmOputWk1JwTZ+/T/U4IePDyOwFUUA8R8kulnbmWdjoPJjSCFFfvR7ABU08aliJ8MGyFZ0th76oUhswP0niQJxVfF1adAUqXFeK8ITsAhHYYlAx6MVBsuSPFjNC6V2wgOJ9VGeWGO1a66z1K+vtfQIslQ7DVm8j+ZBgaoZa73oI2pkS8KqDlqhKp14WCEQYfGl412VMzL/t6B8xpqYqecHLf+oA6z8jMORVonYSFeXjWD+GlTrMETJOTNZ8szARoo1y81QIJlXtRSfKadNOT4jU0jdrlm0wFpHPM4GX/oCi3zqFIvkl9L477Myxp0tHhvHm8RP+zYOerEr9Kh66Bdd+IwwAmEEtokIyEh75T1l6x1CurZUc558KjrWygkb6B+z3XbPIuF8rw2vZZ0Qa04KB+wRlObXkLjpZMKdpgbRQOkgm8vSX9c6hJTNRN1u+1fG9j/co8DfLp5qzMVGsxgcqsE4qR5JSUbXw37PWHEiYfMpDGf7YnbdZWbj41KOpDFC3cZDJuKuO5HOwb/qgH3xgk2xbgIElMpEEy0yAQ1U26khBeTB7gxHGIEtFQEne8WMsZEF0r6HJTnVbk5EqSE2vXFbtlu//fmCEZsYHZCFB3kfDdHMAODvDkeuxFI1WeakJH6wy++s2a67J2yvR1A7wFtI0nDTjboA4rxHmntOwHIPz7qeeVn7+9+mbO0aNT9mu/EgmwDmVVA9AX63LckK44HUoqkTIx9Fv4fPVLSXvwK52fBWfsiXcdgAecgha1ipHLNXv5iuHFJRdWiFrQAmCEj0ODT8QNwoR1fKOJ262SYnaXO674Ete9eHUihwIg9TlT5dn9uANji2mNqc04wmBsNB6m77+pm9duEFVatTjMz397gmSgRUdtDBw8RjYRWyQB4WRoH+iKOS9q730y2tT3EcTFZCaTMJKUXxtXlmY6uejIAHNXT/Je+0XQ82/OpTBRGuGbxUJqY4fzSo16/K2hnvHbdA11hj0rrydH6rWSTGIrb3IeN2+FPwnIElgeT1tj1Y7FT4DmRSHkdOySZYrGiaIXGUkucbqJcETbZ4XM20uu1xEPcYtMS//xk91MhQZ5U54htT440uOkRht5glskiwlVu29x5mT3ji9BJim4IS3bZPwKYf/b9ZH0pZNjBAvvmtqJ312SusVNzTknmkUqY05wzQsEAeq6oNzvQJhthNyTQFI6HH8bcRiqmvv2ivfmuvveYNFLKKAbIoeIrwuBgaKc0KmT6JfhMTxDimixHmvHCEEQgjsGUiIAZIjHXIdw0QgB/rlpt971doT+P7xdyeChsgW+bEPEzvOtwbszqbL/nZK591/y8vLjZfERofWrEjSZoDJHStBmg1NmhtUBBgA5oByQzqy+QoSeV5UxWb+Ou1NnHu5dYaL1hq1wU2MdjHWq/XlQQo/3HNAHKD7Sr2EG1xCjYtNVc80Two2NBRD2iG1FPd5g0ttOBZj7Pepx5qA3vtRpEM9iDvUR8pgPBT8yXFcXXaIU8fqAxMbg+ARkPHQhziBz3Shl7zEsu9+ZUwUZ5ozVS/rU7nbRzQU59M4smHS62CFUDu5pJIy3ZY/x6m0xS+TBiBMAJhBP7nEZiaRIhlftUqfE8mUH2A9RZtwdjORm10vGmLd6zbsmU72ZVXFmz5ciQP82pkFGTzpE4I0/70+4OUe2Aayay2yobPa1dphIwM32Gl0Xn2jGe1Kyz3bX7MpT1blMWwBnFDbMuYNwngsWLVSpJYN21qtGb7HNhNA6rHrvqH57xDeQB7I1YdFDcuuzSwJz/lXzRAMvgXwNtErlyS53FAsyr8yoBeaPtwhBHYkhFolxLE/JBPTft+Vu1S3jct6jSJTK/letH7KPXbH/7YtBzM3lptCg84vIVgckw3IsobyeEySLWWCwBpyF/H11Tt5W8AWMN8olx2uiGmScJ6qIWiYoOHbLORt56FLVu9qseuvjzJPTe7kaP1CcCImgoFlQZMe+Xf8TT3bhTQOUy6JvPninti9pzntGzRwnYzabtX1XkIpyRCIWu2a/QP4XC2jYee8LaWnfUFgGYDVSuB1J/Nodtbi1aMhc9v3Yy+/qNYAJFJ6h5DGnPAuovX2c8u2tcOOmKS4qBvXZk+p5Xn1KUoQjRroKdBXBQqo6CyaUiAoKsU0elEOWls5C5LDE3arf/a35795HFbvQ5D7TyXQ7OCzF7UupGjmXTMlmkGxkCIfVu0XLGdh7rs7B8WaYLUrF5gg8qmN4n2XjgePAJ15ucYZvPO/BNphZKPJ0Zm0D5/pmdnnBLBWwFkvPw+aBD4aGankXB6+0kRe/8Z45as9FqMZsmcHsSnIdlHboS6t4biShn0y87246+YfeTUOyzavYsNT05I84IvLvzmGIvFEmLVooEyjJRYDwtIe3FtINUUA3GgYnsiO2kHHjpkf/2D0AZCrkqujUIP6NYGhZwUfjWS9djeGcIjNBx60xSz0JnNZFSgIpEAXRtD6ur886fspc+jebVhinCNvH8vJxvnjVUgZ3tRysqhXQuCgvMgpEJVkm40tRo0Wd0L1NClpQXSn19n7zsjbm88PrC1a0dtwXy6VOEIIxBGYKuMgFyoUoVxi+bz+EJ4Vl53m8Uf/2wbH7nVekgN8lvlUYcH9b+KQJvhJxq/2httvq8rutBAcTDgz3/Y7FlPsvLQzsipZC3Lg1CU5fEtG04Vbb7P+sJ6EwH9KuRMS5IofNe+E+cQi1dphlBHa+Azh226JZevsuglV1nt13+z8j9vstyqy/CMRW7L4ZJ5Ce13WX/kW0JNzQAqYyfJ4ajDU+UYUVZApt6qIiKCpE1UFpjtsbtFYJtEnn6E2aP2NutmQ6xPgxl7BhmvcIQRCCMQRiCMwP8fgfGRVdY7kLK//rnf3vM2syuvL8LyAzBBQdESa2H3LaSvXXTMbvrbDkCayVO3gFXq12RePH394cTjI/bBz9BgT64HgIEkI2tKHaBgDKQ22G3gUfIdnbujXF7PhxuyV7yghVx2yeoscIkUnqEUFuL4cS2gcPzVHwzYESxd9cIkHl3dDlkvZn4AAj5Os8T16LXe4bUinxCBGDwkjB2iXFJDUgHRacA02m0AhVBwEP223mQT6ckYWqcRkOlimDSg+cTZj4sxuVHhXAj/tvRWe+jfTcCwCZmZbuK4f6nSSSezQa9UhYZn/RfLxXnMyt+BeoCWaE/KAnHHXnVXEr6U8gZzsmD6t/AR92eJtjey7qiaSK+5n5zWMkomIP4RBHW+EmK45mIU04iPay3BgJYwt67ZCA0oyYulUfUIx+ZHQIDVaIL6ZbEM4zhmLzjct39eS5MPhZsgu5IiJqoT/9/4T1MkGx3msu0DjMWZ64pZdbRu2VTZ3vfBvJ14MnKtqKhM1sgTU3s5Ce54osJ5FDsEhlRJChbD1Er7ASFXyB1TNj41apmuwFbeNc+e9/jL7Y7xQ6wRvZF55hHUWrmcGhPOx1YkqyqeR7POEEkVLI8M/i47ml11fWdJr80/E3PzmSED5CGe15Gxlp1+2pgNj2WthhYdblwP8RUe2sMdUEJTsDZ+sDEiUEyjrExCBPhF345+Xq89+6VIT/VoSwgCLSYWCiwLbTKhPOqxTdBobv5m19eox0AESJkKVBtIDC+1p33+06vt0j+rzUK5QkVkeGVxUNZRuGbOQ3q6QfE+n+6xGrvGl7wsaq85tovFDSkumi1Onmn6Bu1DC8YcfLRkq1myRRpmIcWLBbpek0Xz3B+V7Z+XtWUnfIzkW02SCcKpyXnxwoq98MU5ivlFrofZvf62eMih+imZ8JRLcQ+oWZFO5a2332xwoM9++4e7YcfMx+StxMIETZGmnV8m6RESBs1GV/aABaLnSYJNCVNAZyNCYtQ/mLXXvFIoACVkMEXcTcJ9RdPPk/lr2ABxpntBA8O89AQxTMJ+g9HF5uLvf0/ZKW+91YZBYU03kjSSGiTjflMJqM4DTSjYHNTDLJsFtRStIV0i22RhZUt2yof77XVvyVhhPG5DQzDZQgTtFr8FwwMII/BgEZDNmcf9rL2x7tUIxYzWBRdb8t57LL9hjxxGb/uNwL/RuBvySLfCOjZJe0z+404L1oxYsMt88+flLQ/whuQVhkeExoQQwuIYUVJgbVbtpYFUZl07Va45t2pIRYvCQ0ADRI2RaE+XeXstsfjh+1vmRUeYd8AeFtl/X6v3zGNzmjSIyQAqonxJ0zluXZVui5VoxCPlWMR0vZAfsCYNj+xjD7MuqkbJz55kyWOeYYmnHGqxvXa1ALaH6kIeMldxJLci6U0v4Gy/V0H4ycMIhBHYHiOQzmDaPdVtC5aZLdkzsN/+HGFAGt05koM6fh5xGCN+AJqZQnhEMrfUHFp0oRsA/6KS0+pQf1i/Yr3bA+9/CPO+x17R72a/PML83kdewp5ijtcfIjQRKtWUHXRUxP7vByv53EMg46kT1FfTUKrZZMG36/7ZsD0fkUH6ZwSPrQL7XGo07KvjqZIV2Js1iLcfAfTKnthglrRojEgJpFynMUUMVcZVz0OoWp0ikAYsgJwYqRKz7voOlOA4m8ggI4VO3SegIeIj3aN93X0bF/eXK3sobJ37+3dtfG6roWaGPCdhBsCO0V4+kZR5fAn1I9ip8qnTF3JGEWpiATWUpssBBKSgyO0UIvg3SWyTL59rUCbZ+pLndsSnFubnUZLA3wtZ5yj5hwfKGFigk+J2JQbqCwJ2RLkW4zTd9LnRKNjuAZQznfNa1ASkrpNIyMycOQIZ8/N/3bB8Pu5UagxZqP9//OemV7tKfYgYNOQ6HYokMqU+lKpq5WY74klLLJsfpzaRA/DKg5BgbeFLFKd7wW3FuYTBDLNddY8695LqmTUahAmOIYkJeWG01/50CUBkfq4WeV31A+P4y6KIo2ve2SA4BtvsDQGDxIIpFdfZox8bsWVLw3z0oUQ7ZIA8lGjx2DM/XbWT3zXKjTifLruaDp1Mfh/iG9zv4RE0lD20j31YFgGLS4SbNIXBY5XGcypXtF/8uNue8DRNwBQekIVJgqxo0piJS4ZA7A1u5gYSSnF145sZfqbgG8c8DOR1DD3Nf1zeZS981h8wGXoMWnug3uNMOHWQdNFBihm8TycRLzrk+RTkf4wvf/23qB3yKIqddEvRxGDyoAsfMiynvQCqQdXiTJIxQ0atsQgz2Sra1Sl70dPX2F/+1sd5SABSmGKDD7IjnbF6sWn77rXC/nLVMhoBd7PQklnO6UFcHI6YIgUyVuXGKCboMn7vgiFgdurJq+yc75WtO7+rTdUnSIJ7oCly/SHJ5vn9Dina4iqWmV6LYr4nGSUVULwR23WPfrvi0jrJOIsri1bC0abUxSeBoovv6izbOYGpyTwTw4dFfYg6TYxWYtRWrZtnLzqqYNfesJ647uxi9h8WyMYdS/u7PDoaTZJt2B7y/WmA5vXp+sGzceifVK5hU2M0QyIpO/EDgZ38AQpbxB2/RCTyCiQsIYZ8Tt/e4YfbpiMQlGgmZ1rMvTSgk90WLY1Z6bQPW+6zX6E4zLxQkfFmOLbbCKhxweJw30JWW9+57StSJGdNs7Y399nbkh95s7WefRQABooIFBxKWQpkAj1s+K/tQY7rTJX8ledm2HjGpHDAQl0HPtyQNjIo0IYYnTyOlghZglCbFCqQ3IoN46U2MuG+gnE6IaWyTXJgyUwa8ATI2G7yiv5uCwa7rTXYA7aJggqvouxMXzHkV9yXEwPjQzhWyuxucLfb6yb84GEEwghs+xEQ0om5uk5TQmIyv/5plx3/qrWsB/ONHjKF8tXOQzQSofbQhK3PPsBLUIBH49+L5/nb9BIHMSST0xQof3pRBpYDc3Vrknfpp7iN1xSvycvN6dEqTVg02yC2WfvVb2r2quew1sZQAUmOY0iv/fAQqhFmCwaG7UMfW2ovehm5Wvlqy3p9rJsU9QGvai9W88XlRXyaDS8CZtq58eVZkZ6IbBoEEnTS5fdZ7tqMTq2PbeZFC8SgAIZttkVb0pKzuWH9l9JCe81/WIdQigAgUE52RyMmRgLZd9Wdixx8PqbPpU08F4JQlOqIReVWVuUIkXy3XnecG//bmGs4vzP+SxHZdhGL15DJfB1XMADFMUkr0QTyfYAbsFmCiOTcabjRMNKoN6aQbRtDvnnpw/pxt7cX823YWtVBmnWka2wlUMSyZz+uYFdeSyOKpkhddN1pRpYroizxcwA1PvWh7t5BKyIdF7O/28c/e4Qdd+I6mFHzANGucdd8CeWaHM0VVyf1aKIxtzQByviqVySbVqxRS6IBEmduue1Gs+e88EZbfecS2O9plyN6ceWEBeYfsaiQ6OqkoDPDE5pIct/RpYsSp333Sts/rwMZHI5NjkDYANnkUEnTPrD9dh2xO1eipwhFMIBd0ap1okg8hDd4gIdKHkksDp8OdYsOqBYc6S2rm/mc58Xtm9+KwcgnYfBZ8Onss/+jMTNlKTUf6JxWKBrHqSjGYH9EAhY20PCFykqn0ZxOLSQZ8e0b37vSejKH2BSLnSWrIAcka5UlkaDg3qEBEqdDCmnBjnmd2We/MQlavMDiOmRTkyPW070wZIB0OP2Q+9rIgshK8yuLkb+K2U13mR158CpYRouYaAOSRxKZjDrT6KdSkO5O32a/v2Q323v/Gy0R7PXwJxUzu2Qf1mcHRnVc1y6ZrE+xYrI4RYLs07FnkaJ5dO+KhfaKZ99st96wDPkw3poEK9+ThEEwbOn0oBivriEoLcgACqWovS2ZzgfDtmBJ1q7+e9368bzB1hX6o5Ie0kESHQ+fETUdlTNt16NCANM1ZPNyVkkgz5ZYaM97YgFKO3rrETw4Wr3/Ds9/U5Tb82JMciWtcZAWNG9FVy6JmQaqiI1RPC5I7whpx4C9/Niqffor+MBgdJ7yB5imdDJXI/m3eLsOf/jhwwhs1REosCOhRznJwpRD5i4Ge7T8q5+b98LjaXAWLahT5QjHdhsBV5doL8tu3B/Rq19HB1h/R0pg/RKW++S7zN75Bhul8NXb6rYyEhMyWZdmedtJTnkwjFk2qCkMzwtat9EyT8goVnRavhpA8arIczTJncZScUsBX81RxSG1cvkxfFqeV0XxCgkOChspNrky21U/Q/KXVeB/VTw9fNarAXmUsRRJi92hAFjPWL6sSd4rYa05Xl/bbq/b8IOHEQgjMPMINKsUkBOTyN+CxU5JKqll/3fOgJ1wzDD7sUGkbChPUlAWWFOySAKwpTNxJG/GqLGwXjT+s794oKNR/YGSiC2YV7BfXJKyXZbVrAsgJx1xHk4dI9E98w+xNb9CcC+fv9/GqxOWyHfbmZ+t2QfekbV0LoW8sNQTqlbDIT1iO+KwGNixJ1TtPad3UZjHw5ZVrwAOQI0NL8E6F5NyCI0LzkMDcG8Tnawkvlry51KQqUTwfeOK7gQlqSnVWVPVMEnTrBK7X8pTrKG1SfbRAiYu2rDut/eDD3sDRNLhbmnG+8uftCrMoTgASS/KfhUZ7K4U1xYPqFI8nyx5Nj6WsjWro7ZqFcbxlBZGRqgLqB6gJoZQ+/Ja4UO02RxmO4PvGxwy23Gp2TzEDrJS2lYSQ84hu4qGtwoEPvJtsJrEGEjAqokRcyeL1aReN9evv1m+NwIbt0aVJhV1UDEsYinPfvFL3175XCCwuYyN4RH6wKP9eyprOlVIYHGhCxSbGkAXjTqQrcMI3bPz/txtPT3UkprXW09qAV5G/UheCaHTpL5E7RWFn2Ydf2dZ0HI/1ckZW02ud/kaA7j5xCfq9qn3oNoS9FO7A65eRmKrG5/oSRRFgN90kvCbafg0n8ZRO4lEqjgXxO225RFbuiREnW9qXMMGyKZGisd96YuBvf0t3BTQnBo+nXIKpg2aIrM5UjACmvAOfXWtfbTlNOtSoO3GEOsb5/XZM5+xjombm5zibhItOGHTKrUxCsQ0aaDilZtVEABs5lgAvBgoCzratego+cFCu+afZi991phNTDDhe70OkRFBAquJhBWZCeg7ipxCcEwzKGvajotL9tM/ZW3HZfdaJkCzmedG0dKLBX0hBbDDxYG1E5vrDBPYCqtODaBTmLGL/mr21MeNWyLHxF8SVgEkfDf0uxKeKlAu48Ea+9RnFtjr37KKGNNkus942BOM2by4N+G1W9BWG9APlZR4cHulvekSFZhQYoREoj32lz+bvfIFN9rY2CMobmCa3RuxqfERivWkPsEQzycRpIoRCL0ZIYMRc9Ift55Bz679R80WLsIbh+ROzQ5Jy0nLMwaVlZzIyTVt1yNYhTzIfJtsrrNEV4+97mVF+9mPQGqlYMwALaqOP1gJqD1vZDDqKtfWkUDUmSuJZWvQ8jnYPEpcacY2q5N29Ety9slvU4ry7qF5iqYnSI0MlNSARCPizXWTm+366go//LYeAQHsmFLBELrcw4MlVrvnVpt6zPOtf/jWUAFzWz+/Mzz++zdA9HJOYlvf+WJJtkgPHA0KYOlx/TVnzTe+0lKfOMXKyFa1ChQUADtUZIDLWpwHFSx0pgCYbpsnDTY1J7TLFdoOoJBDebb9Itty5erBudqNGNH8MkbBA+qIL8N1GIlqfEg/Xn+P6DESP0fbXP2ODQDmdgNHvXu+iV2iJooP+jQPQzccYQTCCIQRCCPwQBEoIoEVwLDL2lRjPfWIKSSzd7EvfHrSPv4uPFRtENUKD69Qs6mKmH3ybkSKUNQD5IpMXg7TjEQOdgn1DkPecHfAqRdcvsiGkNZN2CT7PxogtsPcPi2te5BCX0pDvmyF5jiNj0X27rcX7UtnAV8FNFkOWFRr7KFaZcsl8eWgwb/v/mV780l9tv/ByJItnrQkjIl/K3Wged5CHlKt/YhjS7TDJz5lC8ChVkAB2cTUEeK9Wp4C6ILKCHUmn31zGpWKCOBBp4kqgNv9FBQeSA5rJieoRpNDxxaJSyZTUpjIw3Pskm4fGa7bX36TsHvuNrv22sBuvKFgq1b77EfVsJH3CY+UN5kaII47Ih5LW3Z8YwOk6GoPyHHmmjY4WENGrIp3aMwOfVzGdt4jY0uGFCDkwwBqOqYpkkzRJv63AQ0RfbAQITGT0+vyLb81YeUikmMJQOdItNFnsxc+Nmd//hsMHFRsNo4HAmByNpxsW70FGAu5bUMFJBHrwSvZbALvws99BRn0YxOoTdyB/9wCSyD9r85WEC9YhTfyeHIkoAHC20g+zjGbWnkeX4SVMmJ33bWzveypa+3622VOPo+mG6Jq2SJAZd0ds98AMZR/Eh5MOabKFrJsRx9dtx/9aG77Hs3ogrrfk0MPkE2MprqPRz+rRIc5ZzUKr1E2Pk0V8WZ5xNl5aW8nXUbt5KJo1GVpTR/x5Kqd9J40zQ1MmjDPTlIobJdqYaW4XZvwabQtkcSSkJUPEtODAVKl4JhKZWxyKmWf/Mhyu/rKAQqZWSugqRVHHsjngwYUnSUVFIC876TB6dkKe9Xr++2FR49YjZs+lxy0Wq2M/BUafTWaRILchWOaCLDgul06y2gZncp02i75s9kvz4uRzIAiIOcQ88HX5F2rs79PgViMWz7j2VNfANJhA0PnvtqacyncERIaoYNcU0LIDJfgsKjRgIw0ZfZWsmW7gl5J0gi50DlmUUyBFkxS7aPXGIWq2ALNKSkreX+oCeJ8QKT+SQPzja+tgQBgwXCXqfxANpil8S+HOt3eL18SBqEekiCKzvhIzb7+hTZCq25rSUyoLDUebLFV4GDQiCbcKnAuqJRSnIpjiN5iQqvVl3NOl9tLnrbMPnhmzIYGQX+5BJT5iQXdzV9oAIceIHPpbg4/y1yLgGrOkhvwxFRUExmNZD+Xs+K1yCzc+K+wATLXTvhD/TwC0z3AGrrxV9U+JKtG2HCSqtaGkKLCoy5y+c02fNNt1vvEPZAd6Kd5niS/jbG5pMCATGVc67IaIHphJ0PVbqSUaVhUaW5U3LUIOIk/JdgZNln3a5ik1kAgN2CP+qwtrQaJFQW3Bs14n2ZHAyRxHTmBEo8pscmeBAg0BbVZJrHqndRAxtaECpTXiLvepfCtfOShBiR8fBiBMAJhBLaTCDB/xqkFGH6Vcdj38p+oNFbY4x+/0IrjDbvyqrVWlnk5tYkoe7saDRKRvwPqHFHVIDZ20B8kXL6vJsc6ZGsGQPabLb8pYc95KV4VPkwA3s9g983lUS3nYH4g6VjvslxaBdcJO+QJebv3lpbd8K9hzJ0H236YtJrqjTUUj+O2YlXcLvztervisgZ7uSZMCPmJplzDRODeSLLBF1Locdg7onTwPYK/iqTTozQaZHsRkfQjrMpYZpgtN/s2CsQR3sfDY6Fcm7IS8k/JDI0FJC7vL321sVC9kXHxUM/PfQvdRclRpThe6iNNzvUNN/r285/49ukP1Owj75q0c36atT9f2rJbbqva2KSK53weWKFRwHtOHg1PsZZrnCihIA9BctP5m5BHBPJXSNHcIB/QHnhswrc7bo3apRcl7Sffy9nXPxe1a/85ZStXpq2rtxtP0V6YJzBvtC/mTHjILnXygJhrgNWHei47PV490EgMGSwUaQTwjsZo6OGJ29PbY+f/5A78clGL2JCDPVAsYzThmpzjuDxdVcwkN4wnxQiS3HnaVt09Ys8AgDmYT6PAwvVLM0+jGozR8EMFh/plDECM3kI+ILIOEONJzjJetGx9HMfa1YH94x+rrEJtOIXSRZ2mYIQbAtF6x52azZHUfce8KbZWgibddVdH7HXHejCvwsR0U+IeNkA2JUo85kffD+w7P2wwqVNgrTHhquOMRM5/Wueb+EIP8WFuf6dNGx4FgqgHdc+WLq3YO9+btn0eUXLGzrGg1xVrLSJ9QjU8uNm1BWSyFxFL8j4xeYiwuVQTJQJF8K+XROwzHxu2ij/ERM9GEM3CpDQ3pcupx6PX35TxdocSxn57jdm7P9xn3X3rLYNviBSSo9JipmvqS+aG1wnHg0egjklXVOdERks0jiLMaOefV7dLL6HwT4HeqwmbICMy0SrV0Kq6LnVptGqPe3LE5g3+h1Y6KxqbW/zkSUNei1X7WqRcwoKGaRtZsq75JCiOUnOlHfLYIbv6XyO24h5QKRVUxUGNSn9RSJYAmm6MpMYlIzJC576IkuAkkjF7w2uqNjCgIr6YJWqybFw42nql23uCUijSMMok7VvfqNnH34vVXC6NLuyYdaUX0PCUP8sDUcz/s/g6MzGXK0OXhn0jb5VqDfOW5F124OF5O/PzA7ZoIWcpTrEJ2nIMKmeMuJdHe2jMguwSIiMcYQTCCGyVEZAPIfs8iskVq1BkTsLaqjP3tqCcZ39zPg3S2WXIbpVBCQ/q3xFwhZINYyOYxvUt+L0aGFEYrq2FkvZkUzuG3wf5zxS5bnJ01IK/XWml/Q6yVD/5LQiGABaITEc9vlps+GKgTCe9GhKhwm6SKwFsSLC2J1hrVLdREULyADHlofL1QhYlAdhEfng+qNc6xRowsa6HIuZHREAJAEApGvSox6PspvwCNDGvlaBpkiA/UGatxwcYpKoTwluFI4xAGIEwAmEEHiACspaIIoVZB6nvAWwKrGiZ+KBNjgZ21NOzds/6gq28axR5ojx1Z/Zs1B4CB+CkvUztgCm/w2C/EEObKHEnckeL7cZ/0cCeMHvckWkMscuAPYX2n7ujzgJUhGGfzbBisR7WaS7l0332mCd4dvuNa+yGmxTPSecF4nsoHaQwRwc1XqntYPdSuP/FL8wu+B1F/b9F7KrrGnbbvRVbP9mAORJDQitlNZAJlHytTuOkCqC2BMNhAiWK4YmkrR+P8Lxu++Mfs/bFM337zBlV+/JZFfved0ftkr/U7e4Vffao/doSqAIW3nc/rZ/1u4cy2l5i//lyslWJmt12h2+//kXSPv8x3z71wbKd+3Pf7rkTJRKut5qNuoZGDA2jKBLiroYCoiGooxVBHU9MFoGGVUTe+KV6g1RV9GUN6mkNiuL44UJBlWmNA1kG5Bq0guyeOyL2xz/U7ec/KKGowuuRL8xfnEbloG2u3gkgsb3XFzqdf3m7eGq0SaSUpC6QeCn0np1267LbrqvZTbfLD/aBQTb6fYx6WbsBgrw2NdBkkjwPb49adYqmac5WrTBbtKhljzowQW5HzVT6piR4DdgUoJHJJ4XgAUTTaINhI/h7BOSHXlR1CepI1Cv6hrrsisurtmoNTJEskllVrgOubfHQpMo6myOlvFj2NDQAYzT1KI1ZhgbfkUfO5rvOndcOJbA6nktBEKK2+/z1tmZiAG1g0GL6FV1JDwOlppoKszjUu09iFFyuVego91mz4NsTHjthv710ALPIOzELnsdxyLwclFpjmAl3EEoi8zWUrxhdz1IDo2GMzeMycCqxCFDrXT9Rtc9/tmFnfEyOBxmaOmjjqTMOda8mlhgoAnh8TPi6yafn8J1yom8f+CwLZLlmWdB5SlqcKCcTiXKXcIM4/cVRBMCSTqvom8K0a615mHG+4y11+9KXQMGDbEhVReGLgz6E6kaS0wBZka71OQmnr323YS9/edv06P7JxSxekv/Tly6DWkl5/dyBbaqjFsAGqB+WHq41LmYu/DrFkHq8YZdf3W2veOZqW7tmvjPcbgYFihok3Wg5wp5kAeQeIKGJgtKI0cDM5qL2z79ihr7boNOXlBat6Lwyc5N2RlRQl+18CDl00e+z9oaXD9uaMdgbIGNbNEa1r6ihmYeF7ANE6L7oA3RkiamXBKEjtRKgunXopo98rG/v+che9qLD70G7tZ85TJJjMMegpzpSU2zMypMggrvn9gZmO7+8wo+/jUdgmLlykLmygeRguT9i3fV+m2KqTq6/3pJ7H2rBMEjCcGy/EdjQALmvEbqaH27jL7lJKboCZmipsUFu7ZSr+FMVPfI0AIbffPij9pinHGW9u+/Myg/TE93neBQphBrNCh5fSQNG4vleTQ0KiZnzCup+uP6EpC1kYKk+nIxKnWq5wJ341vFb8gaxnvV76hltLJPbsLL+0zBhobMJuh+sTGTBYlQrL9BjaPAp76BIlAolLrbfazv85GEEwghMG4EWslfWGDIUhWF+rMZ3NAfoHnNgCtleYsTuHh+0t77qLrvofJjlCfa1SBXXQFqrWOkWAhWspxlZ0Bc1PAabeD9Iecmq86iGRO2DZ5i95ZRVrCdtD4q5OsYxP/YLfUj6IJmN4Xd5os8yPRKF6rK7lhft1S/07errijBr+H1fGo8CIhEvWi+M/uII0lUKrxpOqJo4uQlGAtWQBOyZOMXVZVgwShraeWGynlZ5/uQ4PBP6CiUcqatIs0cBFLQoMifQMUsC2iyM63VitmRZ3P4fe+cBIFdV9fEz8970sj09oUtVVBQQFQsoRRQElSKoiAUbdmyIXVA/CzYQ+2ehKBawggUrdkCRJi2Qnu07febNfL//nV2ISHbyuSzJbt7VIcmWKefdd++55/zLdX/lfVGQSrJRqoA9k7GpV8cUC+Tst8Xs978Zsr/+GdZJa4B9OouMuCSPavhNYvSBRPiUgXuL/TxCR00CX2IExPlQw5MevlONiHvZJZNojcykxoZLCybxzgFskYB4BbyGvFkzMeSuKHkVitTq8Kx4zGNKdvJLsnb4s7ttycD0TZ6wATL9jCjj65KKALJUzTVStmKxgEcHjT6Al1dd7tvRx7YlVTWctOq9kjXtL3oxfIkbkj6XnD/1tCRNjgSeROP8PbODRTiePGq/2+3r3++ynZZQmxDwsqtBQwHbc/LUmKsFVVHQyVkiqabXPc7HNOMvdX5xsRQNRW+JvfZVUfvMZ1HZydGEqNXAmVNLCvI0DWe5AyJPaPk2kwc3ucd97uUMahurhlOWzfz/GowzuTfn6u+GDZAtuHJf/HLJXvOKOl1zyq7dHNTqLOas8RUkXFqGZv1sDgyw5QaWyedBNqxG/mrALvjWuJ1wLMj34QzMi+kThDr7WoyuZ6VYg56FOQ8Mkd9fk7Djn44JFE0Lp4U47VjLxrUEuiCd1NKd+CvsaRMg9VLJe2zhAt/+eVNPu9vJwVMbXLig/38nA1VhrkmD430EZAEcI2SBDFQF53MSlXpF7kuTBeXJxV2UvARyDWp0rQYkv/6eBomKkC91kCBtj4vxIgt8N8mH4eA1nwcLfhMNznIRf5xs2T75P6P2ljOhBcNmqkXWE1vQQU6rDhSIAsZmJuZHHTmxRNKzv/9t1JYsWegK+vL8UB8wIJkL2CzjJHZt5sl8HgXyXo4MmmI0HcwbJQ7LKRiB+PH/af+4YW973cuus79e00uix1pH46geGbMazVSTP8e/QRz+c7P3ZSZHI68GKsI81hsMxZb0kCx8JWGHP2s1Cev8PqDM55kTfrYwAiImVkDseykKzWIykvwn2K8qd9xtf/vVb+3A019mQS8HxGGh95HwTCJDwO8MIzmULuc4ruI3Fo4wApuJQA2N98TBR5t9+0IrAYRogMbLN8SGbtk4oKB8Zp7nN+HMCCMQRiCMwDyNQLU6YuNjPXbkU1bZdTd24RWSs/Fx/ENBrAUN+Sp03csUcIj/SUpIRKhw6g0BDFOEipyssVj+TQBbQWON7bxPxk5+4Qo7843XUTd9JMXuknmg+CMOCUcwk/J8wHNEBmbzeNwBwv2MU1fbT38OHj3TR82KNj45mjpSYox4rSFLenE8WOSJgZQO36+iSlEX/pWztcAK040ecr8aUpFVflfyWg54IHBBQImaRsyF591mBz95P1vEMa9cm3BeCr4YFPJW0A9HaOAg4V4qIilJDin8gruGElQt43UbBeAprAJHywryVH6qaqO1lH3xE2Yfeyc1rA4y9P/uC/HgX2jltJs2T/R31cJQ7XT1mQ+/t2VPe1bEFi+tw3LSeReT7SSgTOZtDRaC310BSEGOE0Heie/WUfxwnmTyIBNyo1N57sH/SNvsM24qnTb192OfU7AfXT4O22aRpXsCiOhi+/DviS7A4UnOJtM3IBwYhzXlk18Ys5NO6LVuLQ+cT3w8S3Uv+JLvm2Y0Ad6MV2FUUbd7+qNhI92Oik4Cv5wIOWogifDu2Y2nehzeEM1KIDqVpJPGL5VG7FknbrBvf3P32X3tefDsYYuow0VUUfR731npmBGpXvwEOHTVMLqRL0eC4/usDzaKbBY6H+hollE74MktO/CgfjaJqHX1dNa39LkZRdlKUKssg6wQ2u3iC7m5WwXeeufLn0yLtgqioCb5pR6bGC+A1EBDr4LhzqlL/4PaOOvxmGcv0GKCKaeTpJPErmBlMtcwjAb96GSeaC6pweToopONECWCkhZSHvO5j6+2JctZ9JB38BOiZ/Jk/GgqVwC7gD7WPB8NEi358aiBEUNG7KlPX2x77oycksAmojNKRNJBPpV0aU+CwcDGJhmsXD7hGB/36y/dO6fneejcx6uWsySWt0AJZUKB/LFggCZQDcaZ2cTGve1j59xhN16nImXaxa+EV1BDGQLNjHjn5QckxSA/37JkFwyxeA/0bLOz/ydhT3oar118IPms7SHq4WcMIzBPIsA663yTBNZkfahpM6MwkVy8wHZ91COs2osMwTj5RiqK1ne7+RFLe9bFQcVPdBD4nichCj/Gfx+BUeQOKnfDEvzY/wIIAR6iBMkTKAQWYgaWbDjCCIQRCCMQRmBORiAOUwElQvvk15fYTjs2rExZIhpT82OEZoU8FKg+qPFxL7J7U0lFZIz5GY/Cu75dr4tiLrPHhN1xyxq79OJ77M+/3teCBHKKmKmjwEuSIs8HAFzUcOrbgTznIvB/530ta8cch5QVeqUZPK6iGegbDZnEI2Cc7wMomLGhQmBDSF9NFBAhq4Ngp46QSin+U8j6zfyJH2QZlg7wYOSRkYUX4jZYhbpC1UojeUzDl1p3L3HnsrXw0YjAItGo4UlbY2+HyOlUAbIZnmeCZymvB3KIh0KV+lZMgId7bKw6arU4vrupwC76ZtGets9q+8BbaI7lkFLeBsamhfkmNRvNQ9VmKuS6r3/lKjvx2Gvt4m/fTb6CR0gGbzFYDDKYT3QBpDbAl9RpSsS9WESphdqa+khlfrkx6w4S20Dw/h9vYVNw9dTfTzytCx9keD/IPpXHqPHg/9rED0fA1Tpg105Dfsk+FgBXfDNio+MwzziSKL1s4kHkI6/WaUQBl3eh2hKn2fKcF3RxH1QtTedL/kWG/+xsj4g8lmFCN5Fn02lK/kmqDa9EFm4dQPVwTB+BzhXw7TyCv/1dy379M1DShiGOiqpa2SYnmi8E9KwPupgshvLWENLh5JcnbMkivagsgzvLS0SgKIrNX4P+F8MQ6A+/bdoVl1KIoHAsFEWn4fxEkF8SaiIS7eHHWSTYuB62U85OeWm7+DHF/Nh0gZpKXDo9f/j9dl+jbb7NFVbTmA1UzZBNdTM3lbhS06TORa1C3/zipyfsbszffDbOAK+LYnUQ9SYMyzz0tFWVmuejBvVZSW+dxoY6P3vva3bEczE0pVEZacKJhjYZpXAC47VN8VBDZFLLs4v6ewZPC90G7luTYIEpfdLZJi9uC5cmiAxhLjZgXoZkspWDzunb0ARNJUJ3ztvMfnDpGEnpYuvJYDZGYiY/lbZ8SQnkjpqomw7Nt/s9lPjGMDErp2GNVO3170jaKS82yybK1pUKN+htYQ6E7yGMwEwiIMSaG6wLkkpuyFASfd0Fez3MEoc/w8broo4jN8SZgLqD8/WR1FEUFGY4wghMFwFqMVZZeYcFn/qS+ddew9SBacR8qjd14AslKsPZE0YgjEAYgbkagXqpYrmuou33KCS5LyRHiI3Qo+AQDDiiJdi/pAsnfR+mcgydMabqCwJXSVlJRt86/8WoyaSzFEhqabv5uvWcYQq2fk2fjdXv0gGQumiRQjNyiTBRWxQO5/tIxzfawt68fe7ibnvz2WWbGF2PFHqvpfKSby/Y0DhoeZgzcSlHcEhG3Ml5YTaRd6qAbL+/78b9/z2MDJYP8r6Fr0JpeK31dCEVZLuYjzT86a+N2G57UOBX4wnjascAnkQbTj2PpKcl1V6ilJXHND2XynBOxIw6SNAQoUmihkBP2W65LWavPqVhr39B0277Fyh76iVDQwCD7+cLcv9/z/b13bT50X4tqjiAgARiLSMRPU48//Sn3ZF5y9rrX1a3NWv7LEl9fkPhXzAMqjY+yHmaOk0WaU8xmOpit6Ka4GcAZsbD/PiBrt9UnVF/HnGUAXrNwNrAoFwSqGpotNqy2U0abh0HjGKPOF/9i7hd9ZNR7gFk3Vh/Go450vn35S+in5PXy3EnG+oWFawJ9DTyIZj99cUte/I/wHNZ66LIV/BW7KabPDv//LGOH397/4HZv0JzMMJqNEyND58zCi1tZ3SHfRvDO0MjRickYGOuQyGc7RFHpqdRK1kDyZnHPqpphx2pV2QzgdVRrXPDdhzQGlmGK1TWq/Sav/RJjCPxlQgCqKVO+Hj6US6JhSBWAUV1Ov0ZURLRwTv51EW2I7Q+NT+mCvWdniv8/n9GQAwPXQafwjNb/b0/oL+LSrnphu6+OZVAULEPuKZ33ZW3T3+oyIxARivGPIHdUG8OWaNKcrAdBDyBaar2oAbIE0Wvxtx8Lp34bHbUMUKMBqASL+0TQhK5+jwjYJPLQD9NY/DtpGb1rXsreTLubsd+vo9UEvmaSC/3cN6C6EYbAwmUyeXsvA+N25e/KLbHHiAsdnVKYEqINV9jmMtZQNxFi2uLom82TBG/23LJRdCZoZi+pGxnviNi48MbeDolKUhuhSOMQBiBOR0Bt65yYJBVoYe5dIm/11gTqkgIRl/xUqvsuhuHAqSx/DREPIwBSxgRqogBajAcYQSmi4A4gvEiUhHrb7HUuz9HOQFDXWZOQANEzORwhBEIIxBGIIzA3IxAHIP0Vgm/xtq4Hfq0wM75LMVvKhZxfAHvRVBvUuR2n1IHNn1NZ2CUMRyK2/XCaYpTqvCjFJNjOyDTvav96vc1e9cbOCD6vQAx1nI2RmgIk3ABDBOJzvWPuRnV+951ZTyDFFDFshR23/mepJ1zXhYmPrJLBToOrbplF1ONpwBcgxFiAF09PFVixKVFUb7FHttxoDpRqXOW45rkulZYcRDsC8//xndk7T0fBeiWV0VWyHqBMnX8Vt6nphXeWrxOHBmBYhH2SIJaEk2UJj4a0Xo/505UHLpup66x1L751S479bhR+85FeJgEC6zC82VgFqdy24J8WTtWbTUVp0fUfvC1Jioese4dzevzrdhYaJ//fM6OQ8Hl2xdlUW/ZjTlJzcIbo1mCTw41uqSkuSk9iuSqZ2yYDFvC8UARmAIEx2ytvfItHjBt/DhgF3n4hTjPF2E0O/gX63nlbdMS8JOf/cqn1ZhC0k0WcE3MebdA/lwAnVIVX15KTTvvXLFnn0BdROBylZC3oL4606vb5B6WhL7uK33ihhDUUIhKhR770ufuxetPvsz8r2f9f+M5/3eA/29E3DRqV0nvvqdpv7hSaAFMmLXBit4Hb1B1Uv1MTZNvloeH7mEMCR91Gl//9qR1QS30YHO0aJ3HO+jT6a216Iq2KObK7+DqXybsZz+KWwwznyYGjls2MIWm0RP1QXuzMFShLj5mv5o9j26nxwK9KUth6vm2h8LxlsVu5j81hXRxRSbNTRINFaHv1W1K5OyiL5v99EeAZmJJy+d7adjlnQl4BNTFfB/yQxFTNE0jROzaVjBsD9+rge5oNwgiTMrErAFpIaSQ0EQxKNNa9IJWGWpu0d0XlFN40CjhCYR+mYqzjNDn/xigsaFEK2ujUHDTuYh977sR+9A72UjjWeKXgkpq0EMnOGyMyIaWOMN8a+UBqojb/J9jKjlxTJoaxmJjnh1+ZMQ+dWE3v1ewbh/ddrmPYZgcjjACYQTmcAQmz3tOrpGVNS5taTzLqhz+Sqylrcc/3tLHPIMPyCEDH7J0Ur5BHO1YWluTBpRz+NOHb32WI5BjLqVJx2MUaVqX/9iC7/3IGtQ9PHlLFcID3SyHP3z6MAJhBMIIzF4E8EOIRCig46uKkYSd9uKmnfUB9OypQqak0aQi4pRG8QO8CxXShfSePB5bDWWEYoHGSF11mm5Ypjm75FtjduH/cF6JLQUhTYEf0NfoxgSFzvkPwEhmUqDjAabwubHgsNPPMLvopy17+N4V68YvoLCWxgMI8myOwrE8VSoTqEtUXRFZeVzHIRlkDojxYAnskrI95pEF+/J343bG26qWAHiIqPfk2RotEaSKVDmTeoUrJrGv62wJVIaabcQCGBNj44Dj8gWMzPO2fnDA3vL6hr3vHRW7/qasjQUT5gNsTOa6bXSwQuOlDUjeVoaTKieGqknoT9VpHIO1Bugnjv8JqgfX31q3V59k9qZXNGzdeK9le2JWbQ7bRGWdq0P4NIRkHVGFCVLj84bj3yOwaW1B3ylMDNmTnjBuzzgmxf1MAw/+Ua1edGwaz9Ejph8ehd0qtIl0xrM//62XJhs1Ie4Lqqtcj84GLDHk+pSbJvwqzJOInfqKuO24hDoSBume5KlmeTi2nKDTk1LEkr+K8rmjXretvafHvnXppmvc7L+fWf64D/rTbw8Vvv9X0NrF+/aN84mPDFk5yDvZBpki+zQO/AhG1RgVaV9WJ3u2R7lMl5gO/l67V+yIY9WDGUTjTl0/V27o+PJ63x6IiDoa/l/4RNMK1QhmVGDn6KJTo+g4PCUhbJ6umAm8wrMRe8FLltkuO+ELwMa6qTTT1JNtSlHr+ALb+Q9IM1KolTpG3YEKRpPXRJIhTtNUY1KIU3NzSp5pyhOkxC8PTqTsM+fWSBhA8atA3eimQDDa1kOd50MsmBr3Q5Tkqk5ClManpmFD9sznkPgxV8XkUIxbzOE2RZo/HU2wZjvsqq+JYt1ufijpU6NJxTyNTSXd5msYGzX0c11IqtaV2dGuvd6zt7yiAIq7i6SNRqtM4YmVg1REc8wrtDVZP+SAFCdpvf+4795vn1uCxqg9at8xu+BrA/zGRksGWefXYvUMc75NVQ1HGIEwAnM0AtzjYiqqAhFw2vNpGqfQz0uyHmdiWdvAXd/3vOMs+tjHsSo78QpQhvgLcUCJtNVEwxFGYLMRcNu222ZUHhi31rlfsHgLnXAQrdF65wNuGNowAmEEwgiEEdhGIyBjjiSSz5wHsgA6G5hCvOZMsxefBnANX8IYjFI1OdzYlJE/2RRJJDnfUeMQwE2gVJ/GeLvwGLEKtb8yRuq5fD+ALrxPP5+yBJ6PLXKSJEXOoDH/949aSw0Dmg5l8PAegNVSwQ47OG3f+0WfnXhSmjMckmOFjVYY4s+KznVZB2RpKjkT6LXTGAc8h+x2orXSXvtK375xRdaOOKIEnl6GcNSq5EkA68aLJHlecPrUJALAu21Ap3LGJMVnQHaYTnqoBfQsxvcDtZHrbzE7661R+9wnSrZ+g5olFKbjOXxMuq0yjulzlnP7NtD/iDiU/31eKW2/VnmM6k9pays/huUUjFM3FEc6Doe1YJdeNGQn4oN5000ZitWoLCSXWRGAtYDNYhPEUa9ISsEiHJuNgGoNXbFeol+117zdrId6hQFsbRJrjWn6pvc+p2qgzdYI64RUWGJ24ccaVmDqiz0yBTqe7hKoRxhjDQtgONUnorbvw8v21MO59kiLB7XOHiIzvbxiwSk/VhO4TThhLiJB7AP0pfRlH/oA/oshUXqzYQ4bIPcLzVQB7+57zL71DSZ3Mk6HcNwZZ7GNOMMZLW4BLIz4Q0GhRNuNt2CnnhGnsDCBDwkHP3aVmAx2kKTqNFQUllTylT80+92v6vhCk2yo6y6d7i0YziaElcRrLmBLq9kTnoTu3rOSbJEYUspkejPjgRojW/By2+WPKK+bWmxVS1JBSRJY+pr7+1QC+ADRabECi7L6u99E7Uvnmf3rXwWLQidVE69NzZzfQ00il2cITQyiJ9qCIluu2aMPMhvIaJ4yRxu6Z4krO0IEY6yaSzIi+IX0EBySMbd5tDtPajLd1wCZ/wmy1oJEgvZHJWXr15u98YUFW7eepEx03AqJhK/mhxhkWUukYNUoPoozrLTJPtF/TLBNE49H7zVqn/h8l/X1rqbpATWdBCVogTIi4aj5IcJlft+d4aeb7xFo0jiOUHSIsQ9FybR9qU1Iapu9J87XGkho+o94hKVe8Xzzd9uTQ2vJWikaJWxNyUmt3vkeo/Dz/fcRKIGuKwuPIA+6FF5ff/2D2Xd/wBfKVkdiLRxhBMIIhBEIIzA3I4DXtQ2OlSzdXbSGBDYAAjZL43YucjRPe9oQKhdi+7UBmE5q936yxE7yha+7ojNnkqjX4KyiRkhb2lj6+Hhru2Lg21651n77y5RrjEQxRo+D3p7vo4G/xiDS7UmUQ1LyR0H6PE4MF1I++uSFnl3wpQX29CMlSXwdFYMJ68ulLJPKKqJ4Psq0vB37zT26eu+wRz88Yp/90gr76GeqtuOyYSsPAqorRVBliAG+Be2CKb0Ac3rId0Wm9e7Mzrk7yQWukiPGdKFJCuv1PrvmzwP2jrPW2Ve+ErUFS1UHSaJu0VYLaDlj66zVYX86IN29EsxTUsz3/3N2r/C98u+TkmySY3OKsO5P/tJgXo8CsKx3OelolWRa0ThG6F32xz837cPvqdjVVyGAVVDMaQAivaTSXIwJG4sgTxaOaSOQ8PutNBK3Rz+2bsecmOS+103fRY0CgDc+Np2GlECkdFVl3fGZT/+8OWOXfKXoxD9aKIZ0GhA9aLggCY7ShRfAPOEXjjkpYst2VNK6BQjzTi/Q4ftRmjaqXTXqY64+KyZVHcWTmuTFeTO33Nxlv/p1Zy+TGb6NOfvrYQNkM5fue99da+uGoQU6ED0FPyhO9Qo6iTAvMs77HI1CGCGzPTLpmPUPdNlzXpQA5cCmQmcvkaab7u6tLWCAuCrlhH3nqzAKaJxUyiVL5PhQ0E63RKKuTldalD6PBEMyQc84rt8WLeEp69z0IC/CMbMIqLnhNAv5jwr0ygMSiQSeM+1GmxoiU2wPt91vqofK3/1sDsofBlB0uS748KD99Y+rLJK42cZHMyzM2wHFNwWqh3tEtNFYEjppIYmR2gISp7o9bLeeSR1TouNirKRL3JoayZNnO+2iOS00CvItLltuG+61m1Gzf2/PbOY8OL/dio7yRCCtUi177+tH7abr06wLNM9Y74ClOC3WFt2KKn1UPZqgvCMeaJ0YOrJiok0zFNIPfGKF7bOvUlaaKuh1Ql8jwcuZnwZdFJq8PTgXMXyWMAJbKQITpQl3qPMpRsdIKCLqqErXoMxaysF2AWaYVfaz6AlHWs9B+7NmYK6Jp1hWaYkOx+EIIzBNBOqxqBUdKZs5VKlbrZ+/fw00D3lpqXP6G8Y2jEAYgTACYQS20QiM1UYs1x2zkZFhznGYQScT1pMr4yNh9pEvqPnRPrc94OCAUdOhRDA3CVWo8FdDtaNc4JxXa8tiZfpAYgfW8Gr4XHTb2a8o2sp7xpBjguVeESd1fg9OW5bM5Kw0SgMCU2Y/TuKFCkjSA/RWKNiJJ6+3T5y/t5370afYI/dabOMTAfHjaIb8cRNAi85w0z2OOnwvO/8b/Xb888edt2NjPIqsE0JEyPDUi5wlBcTES4T6smODCI0b52LFZL7ASVzXKJloI+jNL9lf/1Szd7xunf3o24DuFuVt4+Aov1dzsllqmsRi1DpgiCQ567eqnQHAs311JYzQlspug03l+xHARtKfQuf7jRj1iB5AQTRtkLUSYyCKqkoVAHU0PWb/e0lgn/7oRgCsJXJo/Fpo3lVpACLBgMJKCPDoeP3KAMNpLFXwsDn+ZdSColQakmniX2Q96EwRarXGqO1mLZ5u2QTSeblUzr7yKdYFDzbOlvQvMPtocD95sTysMmom9bwdfIhve+3Txxyf/fNNjLkk9RIOW06+3WGluV9awag1aBbq3v3cJ7m3wvGAEfDezQhj8+8REKvv0CehTZkropuoUxbFZBX8rcdR+Jz3L23DevXBkBiaAFkNWsFRsYSIRjsxQWccZqgKjVZeZed8tNf2fyz6/MzuVhmKoBbSZIVeTMrY510HsFgep1Eh6pUHTZDOvXw72HAa6Rvtml/tZB/+YNmGxysW74eCCOwi3qSpAT00uNco6N/ZAvcyOOK8Bw6hkXLMHrHn3fbhz0BZ5CbDboffld5cuEjP5P6pihbp2AlQ7oIhNses/fIXG+y6f2RYwNDkJGlxjegpoy2ZkzkYgV41avnYhFUqGy3egy5mMWq/vyawXVbsao9+tGeF4Sst8Be5Jorm6si4utwkFDT0JgoJ5xPiNvA5PEihCEXRfDxAHNKERCsgPlr4/3bNRrv22rjlu/NWZC/klnBm6X6sbv2JvL3jg03LQ4mO4Z0iqSzF08OM3p+c01OSY3M4PFz3GutCgwQSIzatC/4w841ABFgNVirMr1vYqHe2170yYp//X3Qv++Io242wDIHqDrTu6f5uU3nbcw5yc5AiOdbXo66tUYfSm+v2aMRBsQblA7mG1fEu+8iFI3bCs7uQxdEvEmMPzxAVskApiA4dF/09HGEEwgjM2QgkY+QuOvzp/9LcVadZ9A7d43HWUw5zZXKTsTySenvsbPW/D1n15tvofQSWyFTwx4y5pYWjokMGNtnsHF5Jjf8M/5EjYTi22wikXV7EviX3qQxzqlS32O0TFj3iEBtdsdwym3ij3T9I82H/3m4vfPjBwwiEEZj3Ech4Kbb6mKVhlzuWAJ6DUdQtBOTu78rakce17HtfXWvjJZ1X+X4SdLbQzQESQfiNNRy7AGagw2LpTELhvsk5hrOzTh1RvFNb/jp3Rqkm+u3udeM2tC5qhz5lkXV1raLI3M/5GlY69JMoZyOBulpVoOCSSb6vrj1nr0OSmMTVOFAtFvAsOu5t52eKDnHOzM1Kwgb6mrb/4yL2lGc0bdGyjTa4bpVtXEXeFfQ7qfQIpua5HL97fEMAAP/0SURBVPHmeapIlMUotj7hkEE77bUV+/i5GVuKpaPOfTKXjyZ4fgUO6bIojwgAOtFv6lF8ODlXBtERgMScScn7olzrFsKopWYFueWE/Qn0/YtftNH+9tc+FAPyVhqikdAQC0I/J4NnMSu43nhQNhrUsdx5dEojc3N/drh0KoA4309NoAZh4fNFKCTDTuFEi9TWMKUXFZQ1GQgAcYtI+tkDwIfMUdNJr4G8pxDuoc7i0VjSc3gU3+Tf6+eQ6Kbz0+C8rUaJwJaSpY8QjwhUjy5oB7ffnrVf/XzcdtqnZTvvKr9SjLRFTKDJo5csUZiXd6lFxqlfUHXD9Fofu9Fa5+6V7XrQ0AtQopHM2LLlLbvtBt9uuB7WjeIloDh1jweWMm93N/zmmGX8XivVuL6ZslXxKdw4JKRszJ54CA1D6r0NV5dNWAlAlxcvUjsrIPFL7UIAZK6xB+usUmc+sL6U5FPjjdsuO+fs2xf+w6rphdxH1FN4nnRXCRD6XZaODcDSwFsaAGjg5tV/P4Rvb1HLNeM+4TXoq7n7xQIYUwH1w9wGW/mvPjvsqJYtWTTHi33/fZg2+5szi/4svKFt4Sm/8x3oU5FBFuqHQAIHOpxYJQ26leqW5zGjco2VIG61ct0e8fCY7b6n0JUUtAslt+jHkKdpS9GwbMt8lAU7jaalDok1TMqp4ZqXwn4KLbym7WWXfweNuwpbVG6A52Szr7U7o9Et0RikWJpgowrQ73/pGbuZCh4+tMooviIe3fhwzCwCykWclwybZsBiLUZC/0I2QDbWKPqmncbYWAIDs2VWGl9PUyyw9etiNLtW229/wZI48EQM4UguKFZH4wWSCq5XI2vlYmD5LBISnRvknV5+q3+/oYTCoS208rd1EB0NGlmwvn7M4EXhEqeURMcDYeRlep183L77xUzsqvk+ovGajY+XSZwaaOFKWC2FcZiSJ/yAgjsslXuUffHzI/arX93NmjdhZRnLVrQmsbFvQXCaMejLiSboFrrG+Ht4dHIV1tPfmLBnPmsn9wybJiDbg6/KFoQt/JEwAttHBChiBFBmkxU8hnbawbrffarlnvhki7FcWB3jSw6adQAcanY00lHAidC5+ZbynOJESN3ePibJNJ+SfcgVsshDZSzp68AHAqly+z2UdrYEorfdRzAMQBiBMAJhBOZkBPpoep/39bR1xcdVz+RMgvwGwKkkZ5lKqzOyOUIRMKpiYHTAeSsk0/32s5+usY+ceztF5j2s2LiLmgnFemoaoyMexcs0dUSSE1XGYBrM9xGJtX0+hFFbtkPEXvumRXb5L/ewC7+5AHbIGluyMIZvo8CUo8Rxgz3ykXfQ+LjL3vIez17zmoGO4XEFe9c3oAbBtWsFPUiPDbhGSVCCDVxD0YRGyfV/S9upR19vw8hn5XsaNjxCrQs5qFkfEUB7AAR9gJC+wDyAigUKbtKYMxgZlcJC6mVdgJFpdNAIkvKBQMqGd4k1BiyWzlNrQ9oKv7sGv1unIVenATf1qIxFHdDQIkhAx+6iCcWfSD9HWjTqagtgIaVpn4zQ4PPtVSdU7KeXD8DYyVq6h8aRd7PzL1XuUyk1ABLRSFEXyDXm1KHrLPE06/Hbyi9QqZWRvGP+1lH7ALD5nFOjMIrkV0wNA8Zwp0Hr1bCfaTeYaNYlupEi43d/duVNtnoNhupNzUOaXhEapBxa4KhZPtONj/IEJRJ+h4NKRHObOlPEefiqIRazgUVmTz98McQMFHeoOdE54RpKWK7HqtLNcsojDwG4i0ZxjebuBefpwBWO+0cgbIDcLyI6Un3s/ZShW6AMHLpgdkcUjUpX7FbTnBvX+XOAjvYd4r9kxzwva3vu7bYoiowYiKoBTvdYdDrn5+zuIXwQnD+JU25039fvRlJ1u/natF1x2b9YxEkaRGaRbA3weNERUVHs+OGiJBsVaJF77l2055yi+1asBBZh93LzoILeMQKz+wNROsgt0wZZpHuLLBnln513Y3MkwFvQ/xDeHoQASUQ2z/OoYNRrf72+2972zjvtyl/krb/Ps9EhnrUsc7Oqo/7m0jn+jQwU3ey5PkSvvVcfllRCDRDFE9It0nGi1lZIHPicQvjwYdXRr5J0HfBkkuHYQ7ABbeUAezR/YlA8U65BWnJmgZlc0jaOraRx1mW/+13UPvupVXbDzUUSVRYF6OIGw0OaYluiUFX1KpPSekK8sOawIB301LvtXecO2PIBoVzaqIOw8bGVJ0L48mEEtkIEKqw3ARIHanbU4kmrPPUAS7zmJEvu/lgAHRwW8ug7g6prFmnIV0FgdXHYxrRTlk5il4VjO4+AA/ioAcKOznnfqV6xp0/8+R+WKc39/GU7v7rhxw8jEEYgjMBmI7CYQuIRR+TsLeeMWw3ktfII30PyBpkrS3Uu6iVggsSCNKyFFOAumAfsJYMTi+1/v1Swr34J0DYS0hXJEVGgTKXkMyF5iyo1FFD/KCXM9+F7XU7avBGsQ+L4NppBd9pA77CdeGLZzv9qn/3o17598eK4fejDSfvEZxfYNy59mH38E/vYUw9aiHm607SadkScB4hIwfjm1hIwKzJO8aIhc3SvbnGaB/+6LW9vedXddtutu9rGtVSyYOREkCBKZmYf4BBjQjRbfP5GxVqcf+ljGF7rMAgQysa/w2CoyG3dw2tBZteq14m5EUngtZoac9PF+UXIQ5RaTrsxwUN/p2mSyaZhN/XQfFuGLNgOFo8uh5HTz3xrwzcaqufREBqlRjE6tsDe/DKUK/6KaH3zDorvanYg90X6HKNJ5PH6HiowDTGWmoXwTE38WgConHQ5ShWqcDz1MNR7joJJTmB1zTqNKI2uADCoU0Ih1xTpJmCOXvenkv3gO1xH4l2FXkZLDsaG5MClLoK8W8C11zx2BVv52igzBYDLP+F22OLFZie9tN/iGaT9+I5qr01+Nxrp4drxu6wxTfLYWR80d/Va3/5GDGbL7N9Ps/55HuQXCE+Y9wvoVT/DSPoWFm2Ml2KSdJjtwc3T4MaLwS+MAG8rFJDAksk6hcidliXsGcdkrAt2E71fKIbIcvGW1NFT99CtuTFRPbVYS34Gyhb/VmOigv5bEM3YpV8zW7O623XhJ0a1KNNcQa+7zu83nHbh9APQPGv8uJ32ql7LZZAaUhmdrmuJBgwaYZ1+Pfx+hwhAguM6KNHi+mF4H2FB33k3maDDbOjcwIY8BDIGTbIaCALRglO9sEig5/32mpadeeYQmpogFOQbQ027yM/U0QfUBu5B8YuIxjnHh+SqYjK8c6gIMT3EjNLGQgGfnYc+exs1wb+VT6CAxSjYfo+jMRDZggDP8fjUoFimMI/V55f+fgMx1gZJXao3Z3evX2rvee+QXXujEoUV7PVQmNFLS7HuaS1RODuNJocL0UUjNJZSLDJ77DJqn8YQz2+ucaZ690rpdXqi8PthBMIIzLsISEdaslb1XMYKlQZU86bVnnmw2ZtPtcjAI602Ll1kDit8clmKJcl93FFCZ0lBu8KxXUdARQC3h5B56qwZcYLw6C5fe6OlK2EDZLueHOGHDyMQRmBeR8CLrrXK2IS9+rW72PGnrkXSRhL3AnHCBIlKHmn6gQqnY5m6UiiHP0khpxM9tnZ0sX3ww0P2m9/2WCKfsiJqGQnktaIUxL1INxV7ALBbABDt9Prb+vcr5GQTBT43EepNLbXu+HKro9hTHxu2bHTC9tj1Jjvu2CF7w5sjdsoLG7bHbmV+EmWR4ijy7O0i/HQPjwtQp7kgYGeLpM55FFBTGi7cjaQlzajxmJ11xrj98Q+91kWOCCLGymMyBEfVBD+Y2R51zsS0yJyqSQAApzy2jgfSaN4GSyxEAgsvlCTUIZ8KeZPPUYd9ir+2+ZUeDOX7rTFBswzZJL9CDU8AjQb+J0HMEkh0JerUZQD51ElTakVyYHzxApA96o1IRUsA5gaF9KaekAZdI7PW1mxs2ktOuNXWrt6V116C/JYk34rkPZTV8dKTDFydgrzncmaYBdv5SNCxqCNfpfqmT4wigF9fcaZvi/KepSOdTeIC6hYxOnI1AT8ZxYLkVuUZu7d948vrbXQ8YS005MbLyNOrKqeSEXmofHojqLaI8dEe1OyYIz71kyby4VJkf8KhTXvKkxNWBUBOj41BbVbavroH5OUbmf36m0dHr16LwViJ20fPfQgaLnNsPnaugM+xDzTTt/vBd4vmpmdZzMbZGWEw09dDBMLdcFUaCrX2XeLYIKXgX3bssX22xx4gq7XhQCWMUxCQRJJGOpFxxs+s2/wuVd1AGoEs4lrQaYIEUK1uvsm371y2kedb7iiOzaBkmQR0PVCZGpSEO779AN+Axz6mZc89RZ3SqnyR6ZL6lsyOkSg4N/hwzDACbSqcEPTy+2jY8uXon3aX0CPsLDFWaw3ifzHOAkvCRocZywcmxTgohmV2/V+77JUnjdjKu+V7NugQBfXKAiuMMkfi0t7qnEDO8KPN/q/f29RWDNXcaXfoaQ9COSQhoTMfQ2czlsZ7gp9oUmVbvqhie+ylpLjz/J/9DzC7rxBA1W3AymhyaAiqcZJ8z8aCNTTd+u3D7y3ZVVfy+pFeGCLgrSXd76jfeAVBDd0ihqaYajRCZV7YlSnZ16/os6ULC+ZXF4t048amCfLsftrw2cMIhBHYliKQyiChAHVfOX86hUEhPlWN5IA1nnO4Zd7+ahacPlbtBHiTtGU4LKfwqcpzaBQjfbQZUvy3pWu5Nd6LtnfHHpRUt5PhBm3HH7E77yHfCRsgW+OahK8ZRiCMQBiBhyIC8iDsygIMxGj4ExfuhsHwXUgxJRzoDVOPjm9BZ5iGjbF3jFk6B1iLGkgJr0K0kO32uxP2zjcP2p3Uu5vehE3U1jjvDxUy28XK+e+vkEwWkILuZi/Fl6BEPQcZ7ly+l1xsidWG8Zsd3dFahRxyYRT/yyPIT9L0oJiUzEStu79j+N0PtEDSBeRyKQy+mzAX6rbOMj0J2zBes3PPrtrPr1Keh9wUyPh4Srs7Z/Non41Rp5j9QauFQlqDZkXMx8g6s8iS1E486n/V0ZRlYtQPpDJRga1M9TvrV2y3HWt26NMCe97zzS66qGWXXBqxy77n2/d/6NkVP4na938cse/+kK9dEbHPXRyxsz9Us6OPG7QVK1aiQIHUdB0GQK3F88oepcuyA/yl1UdTqRsZ87KtvvNh9tZX1m2i0UuNLYVMGBJZRSYpPiMCghhAWT2a9bD+Ji/RWrUJwBfAdx1JNVheB+5ftaOObcIS6yyh5tgfyivV/xAYnd+JcP8n0z123d+i9pMf0wSDcSav4zrKIfLTEVNEzKnAKbc4Q2Q31CBJ8HMRpLFaWBrk8xtoGg5wxdZQq6X1wS/zrqjPyvsUryPnOzO7Q40Yfa6W37SLvhJHcm12X2+uPXvYANnkit1wc2DX/A70M5MmKkNOVVBneXDLIUskWgcUPIqzyWzCNTb6uzbY8S9QAbddpPUw/NJhsFyvslCLeZG0KhqK+pp8P+Ixitn86NgoBXHg8JVy1L57yRibPN13CsBl3YDcnFEMg9QkaZtfd6ZEtexOe84JOevPbsA0vU1nlCahbt62GXw4ZhIB9aKkGSiTJfmBBCyufUhr7rmP4+R1fOpUagHapevMT4vdgyU4DCKf5LBOw8xDQ+vvt8fs5Ofcbr/5Tb+lSCSb+LZkc9DwdC1lljTHh8gdDW4YmYu1lO0SzzjanU0+29BGNdqlExd3RRR5nnjQmg88uGk93TRL2i5q83pI27RWQ5qKz58CzSIPkLT3cPviZ0ftq18E9ZToY+4kkQkr0xiV8hXbOuuen2DDx9St03B+d/xQs7rWPvr5XttjT/yGADbExMyJ9oc03U4BDL8fRmAeR6DEgpwh2egWWEN5TA594xpa29mFVn7lsZY86/W2ZvEyG8QjRAxGLckoNjoz9YzTyg3H9hwBTQXn/+GKBWKBoInN1zLD4yTDQumGI4xAGIEwAmEE5mMEWqDcGzRB0hxVdWI978sLbK89V1OMr7h8otNQvS8NcLQKur8ByjtCIdCag3hQcEIEkHENzINz37uRLGU5wM7FIMDl/yE5zt7tAB4H4h2fBFItpxAhMe5yGYaDYO4Jakq5OhJOKZoSac6DXUi044Wh4q38FWrUEiqdFUAoTTn5JiFwo6gz1GrDTt7bjy60K39Qs8+dB2OihzN8ZCWF4S4UmClaS/KSwnJLxuGzPGQRKnlNwSrEQG4UERKfIAmFCeDT9KjB7thpacRe8GLfPvfVnP3sz732s7/k7ZKfePaZLzXt2GOq7vGso6t2xJFVe/phVTvscP5+eNmOOKxgz3jmBnv9mQ37+rf77Oprd7HLf7WTveNdXfaYxwDeaN2Duham58OSnB4HlEpRHFDxODWgX/0ya29/PaDFcjfyWQuJTc3JXik2MaGeeYslfEG299FCkiyWUKMMJg5et1005uSn/IJXNqxPEmUdRpPmXFXgcmqwUrGQF28kWrdRXR5vkX3lgg02wtPkYgvxT546xAAwh+lTpe6k5gmzxNU5Wvw+Yr7U36g1SW2D6/W0p5k9+jHUbGVToMKyKGyRGPVctHSanRu4nd5/p++XuJ08+e1Q3NmAufuXPt+5ptjpOefT98MGyCZX81MfH2GagqJnYot6Nqk4PKvXW40EmZa7TqK6ErqhoEY989jdbO/9mKxl0A8BG428QmSyo9aDNiD+HVVnnV9Vd9IC0gNqCHF4dUK/3/wPs+9dwvaPgXkEo+IWKIgY36tX9RtqpnDzKhnoMPZ9eMQOf2bMWQOwRLDI4D9SpeCMiVOjNdrp18Pvd4qAriOyZLomgjYqScvS2N/3saI4boGGYZSidnQRDJCkpZA2S6L71CrH2ViZG5UxluaC3X3XLnb68wftG99EuzKethGmNr5mba3KeTCmaIgtdd7VB4K9IHWMe+6a4J5he4IZIwaVMpx83rfDjslBUYSeCv133g/WCEfX9FgfmE4TozH709Vmnzp30CrVLhqukiuVkCmxInFQA67VwjuFL1VggnQaXWKiR/5h7zpnBzv8uFU2soEmbjwDwIWdtzMDtdPTh98PIxBGYA5HoFwdI8+Qr1CN5RdWo3yGtLhUY1aIc/J9x2mWOPV485didIbnWhWNBPog7kAh28xwbN8RUHFGvnY1ADwBh9SSQ4yg1Yyx6EQRfe5whBEIIxBGIIzAvIxAlaKG5MFLBRgIIOF3XZ60cy5o2ZK+kuVTnRkCNR8/Cc4jzSAPUrzKXgLyPtUFUjtFnYfmSI9v//v5Qbv0izQDRrucXn69RsUT75D5cTqeflpkKa5L2aPeHLJ4Gr+JPGdF1CECzn71GAAD1SQonlbxw6ijIBFQ8W2So7XigApTnfOzJk0Pnc/dGZO8L8Y5tNXqsT/8xuyrn1GMfRvcuMEyAxlnRm2wbpJ5zu8wTbKwh2d7NAGCJuj+ZDkH+5F1VMX+jG/qNTQw7rY3vcWzP93ZtO//MbBzmXPPf0HD9ntk2Zb3VSyDKXacRlETX44GbIwGxfcAoKX+rMOiqerB3zMBrGfJQwO8XNY7YU8+uGpnvMVghmTte7/qs0OftNG8+m2WSQ6SH49aoUjTw1Zy9h61L3zatysuJt+hAZjDbL0RTDJeMZpwRXdYS9v7EOY1FkfWu0IjDYAMFU6IwQ179H5xO/aEzgonqoEqlpJmw0CAWhxPiEl90BzhfjD746+T9tMrFOUMjQ1WBJWM5POBOlAT2TLX+EC+3qPpIeB6wDlH4iqxaNpa+C4PdI/byS9eQN2JRhdSXRFJrcFcjslgFRWOWR8wr5Ip3hul5Rpz8LyPDiFJN+uvOmdeoPMKNmc+ysze6EQxsO9fhv8Gm60Kpi1vI4h8NsRZH3QupSmHITEUDShcaCz6NTv2eYu5HW92puO0x7l5MECnSRKLJZD2QVcQLW1pE8rAKoVrU42CtxQjsr15Ft6aXfu3kv3zZlG58DJJCumOxBYQ+ArNi3QqxWvS6tmCAvihT9/Jdn0YiUJkKYsLyURMlEFuKBVP050LpLMevjn+AlJ38GhSuep0hC4/BWh1kXd6GA0NWEidRhGEQiqBz0ezB4aDaJos5k0t5XGaYRS/M8tZnoftjnta9s5XNOwz/zNhsTyMgPg9tmEEGYk5Puj5ON1FoTi0hele0kO+52tXj7AR0UiCpqCfidB5H1iQtic8tRtmlUzNZr8Dv7XDW6jA3GJ3r5cknlu0CfRdz37jalu/eheLdfkwxu6iaYQ0Vpqmmb/OccIiPmbFzCMdBjqN0ZGyveDly+wlb8YfqNEFnRo9VQROI8Q9QHYtHGEEwghsvxHoAn1E24PtrY2ySpLHtGCl6ZTQNVq162n+L37Di63vDS+y8SW9JjDXIo6LcZh7Q1D+w7F9R6DNVNaBk8Y8/xDosQ7KQXIUE2VYIOEIIxBGIIxAGIF5GYFWrDDpfxoHaCUpzTE75OAlNEF8K4xvQfkKyaIiGvxRmAuJJIbfHA4jFKUDCtRNGh0FZ+S9q5316jvsr9fULJOPGmQRaibbR+5RgkUZiJEb6SMOaapJJSs2YPFTd2rYUieDXMN8q0Eu1qJ421IpHz8BrC+shOpCpxHzxfqgWA/Ac3yI+hqgl2Y1a9+9eNCu/n3S0kh9R2K7W3FQFM9RIV+sMoFaQbYGwAFJslkecTTdy2Vea+Ie23Pflp397kfbZT85yL763Z3tPecWbKflFLFpksUAT9bo0FQmalabIP9AYSVKg6OVoBYW5zN6DatQv6nCHmigbaWveykaIBTCDenpRgn5oRGktmDY5FNN220Xs8ccELVvX7nMzvlMv/XSgfEBFee6MYanbl9C0lyCVx//4FV25y0Kgg/jo+AkvOs0o4LWGOyc7WOOTjsF1FejgTdGbCPEfXSwbH3cwzo6nHRa5/ptlHqmOhqqGXkRMYzVWKKuSe2sSsmkSl3tJ9+/3cZQ20mmYZdIFIipGqWxKh8WybuRkbovqgEifxYBdMR6iiMtXm+ut8OPzltXN/VZCrRSZ4FihByWrA9mn+EUp65Tcp1FGCgA4IeG6vbH38/yTTWHnt57N2MOvd9Ze6vvfmdgV/2827wszQYWqTh6gD6b5GwvMV6uhZTVqJucPk2FWACl7tklO/PtSasPL7JYt1v73A3lJJB5JCkgeHJQousIN8OZZ9fqFH/ZtEt0joutATvuUIxvYBc0KmgIslirs94CYalCe7sDyOLd1A0IzTHH16Q9kR4mUWjRSeXGbtxpi/s9u+wHLPSOvsiCjrk21VEnjxP1VGnOzHmJG3kjwH0Tt4W41K2IwXuZRQxeDk0wzJFIv8QIamsFOvcikCRIj4GG8Pj+vQKA/+XMjKJ72VSCISN04jsyUbd0pmyLQUR864J1AGUxMQI5myLmDRWlGbksBW3n46KFTXJX2gS0BJO0TCJXxAIKmqD+cbEPaKD5yTzJXtx+f3XJVt+dtx326rKBpYMWjGSguBZJckasWETfkznVxEyqymtJc7sEytKPwRaKwA7A1LoR0ASjEedMScl/nPn4VhxlqKNxko6gTCIFfdZPdJOEROwP19fsU5+iN88GFc/GSVwmrDtftmcfnbLnHl8gKR5G77PH6T06jfEHGJv7+lb8uP/x0jXbQIIJDUO3I9dI7LEI93kDvUqhGlIUiurVlNUyNRsnGXv3u8y+ezkOH4IpYFTeqK/gOsrcC2ROoMWGX3KWNMosRDqvWroP3VZ5zChMFDR9ipnZ7LhVQV289MRv2+vPeAS+KtAsgyG+LZk8/FaYIx7omCl9zG0pZuF7CSMQRuChiQBHa9eEFu1buYPYqlpzlcxIonHRymErDAxY5XH7mbfj7la5g/3w7rswQ2fdQQqyVuQZyMUiiTR7VGBFsV7TykGQLcDbaAtUPB+aDxq+yqxEQFtziSSjgK9dN14y9bQk1dhXsgvMXnikxRftdq/H1Fzdw2clcOGThhEIIxBGYI5HwGvgDUHh1/ORJGIPqFUQ8fVSlqOwvsPyq+zXP9sdOc1b8EfNI9krU+GKxXJxiuzURaSmUZfeflsZQAVK1UAE4JR0slNdQDVABc8CHhh/urZhjzk0b4uWrgNMWLR0i/OQJ5lFFZ9H+LlxzjXUSiqcffV83ipOS51R5tvyJYjFUsSWnMzZbHFmpC4UB5AZ53MKfukkjjlIxmFuSChKx335ICSEYdmCw78UQ7wmuVsF/4Q850i8V7773ZaddSYek9SwqqX2NVAtyTiDTiHsGzWBQjsXsD0h+J2QCcwe5IW86CB/jgKg4d9c30bkbmpVOXJIzqOqscVARmLujhY4xWgfOda/2tGHJe09719sbzkrZ09/xoitWDpqCc7SEd5PAg8QrOkceCeuv+v8i7FCRLJeej5nH0/UOO/GyW/10L/1dVVJnAqClJWYuwmAxwIwi9GqOCYBZTKNbd/9Ntghh/baP66u28Y1PvNTMvi91uLjD27YzVYO1uzI5+R4ba4PoMSYl+ecT8Ef35DNlC625Sn3oL43Z1lKnSGFdYCCkUpLli2FxBqidstbdstdI3bDdbfytT7A4awf6HOneuWHKlk2Gkl1+fxQWxN7Q2DzZh4mDs/RBCTO11J9dbx0s/b4p2Zs+S7c97G7WVsSzP9uWaUiW6arLC8WzS2BcafAzGqSID8+nLHuhev5nQX2+9+tpmYiDlpTxgfMS2wWOvcQZxSvKMVBWR8EkTFLdNO4hOW2+q6GnfIi1TLDsZXLl9vGBSjR1bv656vp/lXahjgyYaIJ8FBYBFBvZzdB1qqCB4Q2GxALx5zcy4bLzbdFHkeSrIEFkIH8JfpVtMu+fmGRQjgb9xZozElf2XUI9cF5D5Kp0OYWQQbnlNMpPExTHJ4LBeJOM0yLEDuxW4iEXM+n4taNYTZENatDu/VBR0ShrhkNJvokbvOSpJDndBhn7iERiSTbGte8ntILD0SsEpEMa/BjHofMGN0qGT2piZHGaFqeMRMFaWjyTtqTddrRKEHnhdLXqK/F3MxD97TXvvSFv9vLTv4djKddoACDpBzrgnm00NJ4hMSIRzRAixLaZaUwAvVyAZuukDM5Pn8XyQ8Lv5gT7O0y197ag34NnhVpimlQnMsURbyijXPdfnBxHISQ9F5JoIGr+FBFUiA1jjpBiXAW3Ui6Rg/C9dvan78BFTMGmkA2Qg128QbalLUqDTU276YyQ5K2hi9foJRdcI7Z17/wL+YRCT+oHCEYOo0YNPMSovweXjOCpqip0kBaLSil0eIdtheedpTtvqc2fdpvPJ/H3BDKqoFkSaUaMsQ6xTf8fhiB7TkCjR0WWPyeYcsPgb489imWOP8NVjn+KBtBtmJ4PVtXHwARbwy0/wiyAOy9sF3TNfZskJtOzTMc8zsCbDhiMEreU/33mPZsoHllNOA9AD7hCCMQRiCMQBiB+RkBnTdUNNYe0D5j8Acbwc67puyQpz3OnnECQKxCPxJZ+Ho0u3WIh+0O2xTZl4RAXh1GDC+QFp2ROGeosRHPPvD22zlh7wpgMAIroAgbhAZHwN5DPaSFskLTSQ/pPamu3blA3+n15/v3PeRP1XjgeI4Bc8sKuDB/5391LoTN4HS4ZzaCYJQnwKiaA7DPPGkaaijUKgIBmKmrWWspNYEJAKMUofHPTQAEjtQStmTRiD3reWN2xW/2s/efP2CHH2u2YJHkoCkW17vILTCv9lQcn90R8WmqNVbYTjsn7dOXZmyPfcYxoKdpl1xpCRo0NQCMV195B8BVCcFQ6wMAVCiOUv/JW6Wuhl84FIH71yKn/n3kcXio+P2o3nhWGCF3BOBdLdHcoOCXBEjVaZSotSUSgV10ISVAKWBRX0lkGm0/2c7lE+e769sCO+gws51WLOCaUt+LZgA0q6bX6dVn/n2PRlAgTx9qelUHhA/s5psnbNU94eFJ0Q0ZIAThm1+t2Re/MESXDLMnFtGG0P2YhctUWUSlWR0wKWQOFee16/g/HPj4CXvXh7rRsUNLH4RkJxlsthT3fsVOkM7bhpGUveVlRRscVwOkzyEVphse1L2mEoCkzNHpYicp/Beh6O2QtXPO96w3A92PJsjU4/7PNdebIC1nesRiEBWrg4dYFrR+hQ6QT4TnFzErQhOwUeD7oAJkSs8m5MAPDjUx001c0kwUjJui1KEnSXHHS4oqCtUU9OsVPxgDKZBtG7IxV1oYtDV5j864i+vSJCmbdjA3UiRzDei+VcytDS3URrMfeaiM/fUPFMzH87Yj8uu9A/iFkBgEdLdbNFs8JlM6CzMAXUtJrlVAXzbqsGLQs2wbk5KMOg+Zzk2Y2bx/ZNqdjGPIhqa89BWLkbW2fk2/ve1VFai6NG7okAixUscI/PDDfXvtmXw++n0JtFbEfHANsDk86s1hmp58fpcECK2TcXqUuixRmkEFmDGJVGBX/ihHTEagLrO24M/h+1AipV/amN6ogyvPE3e3pfiQ3WvBmMomcpbNrYS6u8IOeyrIIEJYg5br2oNCSOF8Jy1NmYltSZNlDoc/fOthBMIIzCACFQ7E0S4aq5kU+Qt07SWg2p68NyjOHguuW23+0DCsVrMRDtBV1rUoUn4R9mmH/EJiIEqjNRzzNwIR8pwSTY9EjH2mRtODYorykyIFgNyrQDMMLA8ZIPP38oefLIxAGIHtPAJqfji/U/Z9yXjH5D9BF6K7J207PiJhf/nVONI3A5xrdQLBM9UrAdLSORVj6w7pQQvfB98boLDcAghYsTW3ATzl7P24J/Q4zwUPU2qA3A5Ap+aLDLybnI096gNNpIOljBGO6SIgKWUYOZJbp8n0w++X7OMfoG7hSTYoM2MMYsQrU9ym6cGZvo6HZRQPVCmU1Kh7ABNF5QHpIj/HNUX2rMrs4HodfWzC3nFuyl78qojttnOFeaRzqgrFqv9wbZHHdgor1OVmW8IggIXgw2hKAjTsXbzBHrH/Qrv66pU2MU7BmkJ91N9Iw4O8eChlRx5HYwfpqzSm9DLKi8Y3Mt/nNgNpNu8d1SYX7Rq1634Xs9tvoZIrphPqFc0KBQvqfj6sska9g1EpxaJUqmX/uq5lBx+asF12KTFnWVSQP/NinEI6UHDERIsAQs0v2mgr/9Vlv79GDB7qbI6RNvtrR5zPWKVGJnm7FrLCFt1oxfHASqMte8bRUvjYvsfWrV5uI7H/ygXa1JY6/48yB/J0WiZMVW6YmSP8O31EdSGb0KLoPzCq9oLTExCyxqFy0YigkNhpNPHykKF5iR0ginb/j79rdvOtLJQBqPgtqM23DaSh4on1AX0vA8K/bqswEIrZiiWSO9p886PTe5sL3680x2lySaMSJkZEaA8KLxU6/2VVdbk9MMnyiUk61cf8QCINKqiSqgrxLpVF35nhmEzQXJwduwQ2CAtjnOL1k54etQX9GCxxfbUfV6DlBviwJLOi7JFYIJ3VaaQiWashfZXwerjGGI0h85XOeNbV0293352x973nbjv9lCH7/uVVa8ZhE0gyS+slG3MFf4eoX3JJRK4rRtFbciQkGry2EtG29uHWHT5No2akaGVYD+PNm6Gq7mDnfdBsFJ1OciHH2hGSQiZkL3wl85y3G/VGiGc/zaTOJnpb99N1fvVEtN/JkdXF6IhObubMlSA6zqwpWDyTsJtvW2zvfPNqm6h0I5+WYQNe4hgabkPsMFqwZahNkhiSYbY2kEjSEKuO2JvfuciedRS3CEyzWgAjhEkTQ8KN6eUQBzGSg7gShHCEEQgjEEZgMxGo4lFWk9Qk3iDlMmAMDsXx/r0se/ILLH/BRyzYcWdwHAOWRXd6IeaGvazpfjdm6exh5fLW33/CCzu7Eaixr9SgM/okXZIO8CcPnK0uGKndD4GJ5Ox+vPDZwwiEEQgjEEZgMxHQWbRdoxC4C1km0GwlsUFlVE6j45F7mZ3z6UXWleOsg/yzVDQiAmvJSVMaNp3ON+5c09b/1/7iRRdRoF9nl13EuTFLLSA2hh8iEtEBhU+n/8BpHBlogSBb+FKFY/oISEWlhWxTCeBcDRWC8z8ilxEaWtFuiRPMeMQieJ/WkTAH0GeAeQPOvGgWGMIagGpA+xcSVsIDpoi0+JMODeziX9Tt/EsLdvDBFVugeh81lSrA42YD9Q0AgQmYx2p+BMhpV2sbZvz+Oj1BlAZbhKJ0ubrahgaLtt9jhuydH1wC2AOwT5NIIZ3Vk11ql/9gyH78fc7rfperuUvhQTM2HPdF4IHA2Dmvai99vRNsty4p6tRF2wBQw/yoOG+MDoPaUbmEJyps46+dz7ygkTBSGKdOJhmtzutLqaIGoGq0o/acU826ASNHUZypQ1/fEgZJp7fX6fuBWwNV9dKNSP2LRm4LFtQPvoc8fCjQsZXh252u3kPw/T9da/aXv7UocnPwBmUG/YFinzY2wftnH10YYdEWLakCm+2RDx+3I5+dtiKalwkKjUFrvGMEpDYYiTLBoett5Mcv+QpdbG3UwaIt2qAjFE3lPxLA74rFkBZAHnHHhYGdwM0aBMPTous6vrk58AN+tJfNJGPFapMFAaN4ZNBa0DbrINgbHLprJXT6KL60QMrX0Q2slKUnGqdhhRRHaubddyUIMviUtqjK0WIrqAHSsqLtsFsZbcgMHdw72k0JkBRiocRTWsRB2G9BAgYYgkEyCI03jp9IVHrasIvGmG/pbhb31mL72dU1e80pVXv/m/M2NEoTJo8XCs2VZC8LfwM91OZGkhh5QICI8elgx5X8SeJoG2gg0ACUaV01ege+FDG78idmn/vi7VaPlFEt41o2BzFTK9sxz4vbUw+hDTJe4l6Xk5UoEp0bANv6FPZazEHp2iJZJpZGvVG2DaPMF66VBEir0LT/591Vu+5GmCD4G40VuHZa11oLnFRWpxFH67RYHiNhbVhf7yIaLRvs5FPi9qKXZKxeHiKGJaePmkqSyNG6FZtJUnKSEQzmgcRYp/iE3w8jEEbgv4+AdKXjND5ieFolU77lYBmmWFaaPcus8JxnWvrnP7DcMS+yXAOpLLEd5YeGpGGMZkjcnWjCMZ8j0JrUGfen9hLyDjm2RRYjyZgNJUjm87UPP1sYgTAC23cEGoCpBPbTmq+aTAKN/RReCh7gVMlQNTm3P+XJZq94UxOvsTFAWLh2AlxMZiYAa3WWuIlGF/D8w7AGZFHWZXhcW2Fiqb3rbTfYDTfJu6GMufU6GyuvwhAZkCBFRMlVI+gEGHAbOP9u49NDZ0JJlbbiDfv5jyP22z8nLZ/OAEKEnfNg9I/ID+pIW0UEZpTzNbLL6XiXdSE91BgZo4Q3agc+rmGfv6xpX/tJ1R7/eECd9RHe1UZrAmDNJnssi+RUAnaAmmcqqTRqXOMmct8+mlizPDixA6ilNkP9rje9M8X2wJ51tG8veWXeUs0cMeoyejP8VM4+fs44tRvqQWrDwWQQ6yUc/x6B+zdB6tWiPe2Ioj0VT+TCmFYR0cSYA/IkdC430w/N3wCpthQSWj/+vmrF3ZYACOzaT/Ku6TB0plEtJELjZb9HFe2oY9KwP5As1/qFJPtsD7HiPOfBKLB2g9qivGRytpE634VfDCfQdg/R/eC5Q1aA5lRxqHeFo4n0EMVCNNoazdlHGKoD3ZZSqtgJL45YD9qVUSGz6TjGMXzsONCm9CiMi+3xs5/U7I+/47k8tAIpLNSQDOg05D/RpLpepwESpVvYsEE7/vnLbM/dN3LPJOa9vEANaauoT8MpMW5+ahTCx3orxjEfT4BqTzWsnF1tjTRm4YlRTObH2MgnYByUnORPtaYi88wGlupsgJLcatPRZOshI7JGVc4fFXvu83ssn12HpwvG012CTLDhI0Wk70ba7l/TDjUBorEaTQxob+Uisxu5NXVFSBZKo6N4gMSsu2+xjVcW2P/8T8Ge+YSWXXwR389n4SHVnX5iDJZFFW+YifJGdCeHWFADGnT4pMRkOLV1RyRaYCvKWD6XsI0ju9h737qayCyCXihe1FoSown+PWRnvK0X/c/AMkhfeYGQo7CbZII3x0dd+xprl2iV6ucUqjSq8BGKwXCpVXvt4x8q2CWX3Mn8WsI1xtA+xfxBQz2eBG1N46TjgLrskgYaYkPDJTvwiRvsfZ/IIIOFTCkeQ3FM9NomYjIWZINlPscnN/ZqpfP87Pj64Q+EEQgjMG8jkB8vWyyDZEEG5mOJ9WMCmUloHs0MUhajHGpX7Gnx895rjYs/bMWDDrJSkYOf/LqAcMXGZj8/m7eBnyMfLMZ1TiBJ4c6tOnfSCGkKqbvzMiu20R3hCCMQRiCMQBiBeRiBOA7UKmrW8cJsO0oLKCj/TQqQ1EnSgLnGB4ftzLP67HkvrlmxyBknPurOqBU8JzoNnR29VIWcQmA59pYW50KO4revTNk571qLj+QiS8eWAB4DfKh9B5ZAPCbgBXLUnHXCMX0EdCZtItc0gY7pBf8jpY28k2pvgoqv12d+PqzRHItSTA7klUojIWo9VhqhprdhnS1d5tm7P7zGPvv1hD0P2asumgy0Y5y5eXUYQE0SLwjYI/V6jbNrgUI33rnInQOFdQ22h8JgvE6DzwfAHLcBqhHkwPiZVqr32FvenbVlC0eYj0nO9NRpaBrdcF3efvoDVYCYfyiERGiOhOM/I7CpXH+cexpdCjv9TciwGQ1SZLl9pNjUPEpsAYC5BSDLi1Ero5Q6BGPk4s9pBepxc9p3EvDTDx9PYdTXLeXlqFMV7MTTwO3gQ+KhrFIR2nyWh9ZK1RTFXTEpddCIaTKxcTuwd78HYHPnJXKW3+HWffrt2gNkw9qiveZ1FErRxLcASr0WIDUj6Cr7sCIaboGe5UOWCrhsqvvsM2RvPrvfBnrxnoCVofcSlTdFhyJtHUaCtOhWb/Tsw+8Zs5v/5WPwjF4mTY2WM4mcvscVRVe7ySKcwEdBm8HDdi3YO97fZ0sxiYpW8xbd5JA51/0+HuhWi9INFiVsopC2NWuydtu/uu3Wm7vsltvSdutdMVu7KkNhPQuFk4IMmVEa9IlPR1XG8xMTg/y7e2Z3MAh6Z8CODmSAFwupHn9PUKRmBrBI9S+L2D+ua9q/bsmS8/lQcknD6towaU6BSMHubdrXr8Noob/Coo+GNjCXporU8oKCTiy/hjLwjLJQNjTAWjTT1m+M2A8uq9sf/zRomcUF6/dIAPnMCQyw3T3RQGpNRunKEmkYPhRJwnQfMEIjp1qN2/Bol539pqL94qc0DvNIwEWleVhh48nb818StdNOo1APYyWGrmckQHuUWyMgCcP1ZmbXbyv/drMxPqlNC4WX61NrybgeCTcM67/3zaa95c3rMYRjVuHvEuE66pqLMYZgGGb3xKHD+29FRkGn9HKgaFpP7232mS8/3HbdDSkszM59vEcaUJi8aMpKIFckx+fTYNLBIMr3mxhv+YLVhCOMQBiBMAIPGAEa8xXkBljHW9DDlW758qCqg+IEYVXmAFMnR4nss4dFjnuqRZftaHbHqFUHx6y4IG0pwCrhmL8RiCQ4vjIH4iRJAXrGYszWYbMmjz7Khg8/2LJs5Jvzp1NU5mPOOn+vdvjJwgiEEQgjcF8EIpN+m0Jb69wa4Nso+Z+AKnqTzUA1yLjMzmMV2+/gHsyiR2mC4NRRXgxIETAY4sfTDlgjCZrsVUCF2lxi6P1WyqPW173Irv/bsC0f6LYVu8RgFEgjnLMOBem2WoN0hvnSlOxweNEeMAJVqr8RwJJX/ihinzoX8GECFYYGzaYIj4YTpJ5h5GhYoaUV47zflUxgIM68aPzd9n/isJ313l3tJaclLQWLp0VzI02dLILBeauB16/8VFH2iAEIlCqGHvJ18ZBjlXelmiCRSFsafTaHaj4qUAelhPPSrFbXWE8eeW6pN9Q22q+uoWEkqXNAIJIfX7Vygx1+FIDPLMX8Vq/QsuHYTASU+8WiqLpQ9F+6S8Ku/WPF7viX/F1QrwA5GsMzVmvJ9IMKW5L1pI5nqoSs1kdt/yekbekSgMWAbHmSDr/O7+I9k0j4yLKP2sLlebvxn2b/uIEOjFhLzdllscsruO1jw3xvAWoHzBwoZ2auVcai9qSDfNtpl5neg51iuO1+f/v95FyTH3zvL0jiZM1PI+OS0iRHFgh5oSw6+fJb2AKJ/Blf2Qg0zRaFwsc+pW7LlyN7xZvwKCzSfehscM2rV8oOl2ArVw7a79E39Ck8xmCvBJGNjknQaagDrVU0g69SkxvjMQd22d6PNDQT2QhYeDc9XE5pcXZ6zrn0/eJEl/3s+0U787TVdtT+G+3I/Rt2/KFmJx9ZtROP2GDPejJmQY+p2bMO2mAvP3GVff4TY3bTP4h5I2X9vWxAMxyuM+uk1mDiILkVYIYeYUcUMqWJIXpPdq0dethu0Hmj6Fli+JWGdQH6pe3v0ql8zY/ICyaJ8TleJkL+w/RkOYQRUmXOYyTnqHE0AgyjJx8/Go+EoBGv2c+u9O3kpy0GBfND+8n311pRkquRnDO1FtJfHhLbAgWzjldLIrvePnTWXfb1r0JtpOExMQ7Kg659PL4YA7Quex2NxSpIkZhXsPqEDLAooiBthkLoDK/e1v/1WJrP4CvBQ/LLUYHF/YrbzWyy5537cw4CK9ijaWDk+RnmbEDBsBkRa6aHnKqzxF4qpcNBzdGD3/WRh9sejxB5qNfGx26HUQlau8UGzjRM0ihNo+cvrxolvZJHiyGNFY4wAmEEwghsLgI1itolZEBbsaY7YCRotLaKrEvSBEVKLxEfxwBb+rXw97p3scirX2vJH59vqdc9H7pbiMCc7zPLAXlwjGxhLiXFAamgRSh4xZYtIovZAgbjfA9Q+PnCCIQRCCMwTyPgPE7pfMTQu/IpWMqgOgaQLwV6Px7D/7GE9FUSEAUyx70A4j94wXLOIAMAvsxy+c7F62jyLjwiPPKMnMV6q5yhYM+numxobBwJpB3tA2/7u/351+p1ZDnX4GWBN2xbeEFG7LNbvJwPl7SE3HbUhu1n3wW8CWCyQg3CfJQo8EF4UCTmUSBI0ABJ0PgYLghMutbecOYB9rVLH2/HHHOT1Sjy9mbwvvT6rDgisGPTUniDJJEwiKVV/cYrsz6GnxxgUslIk2dGAIK2AiTPZfY6yyNOjlsvww6Q2gsqI9291JZIctTYO+l0AYKgHjQAxBK2EgoOf7imYr/71bDg0VI0CkenCHCzJmFf0NeyE19K44PaWVSoXSTCt4QhJnZRQ55C1MQENl4H2+wXSGH53hBqa53rbwH6ZckMc535FGfdymWj9uyTVRfJWPohkPBV/TYQSNU1giuWZM6rkexh9xDlvnj/2ddv1yyQCJtL56vYaZLNwe+Pg1jea4Fn61hf7pUX1jn73nBMhaWzztv0Hx9UP+22RIYbrkRDIZp15szVxl0UYrkxa33cVnfZL/86YAfsu86aE7sYgGrk/LnhdOBrIjkULEbSh3swhQQT0j1BLe9kicoFZKti6/jGUjvuqKL96EronIC/qUuyiI9SqEReCWrdtCODnjaUwDgd0SzeCFdd22d77LPeRtZlrX8RaH+beZF/a06P9cgf+TRyMmjfJWWAlCzacOUGjMAPsF/+wuyMV0FtG8Q0e3TcmUnHJOlD50t7n9bJWKZs1QmK/mxAmgl+ZMx22XO9Hfv8hXbcCT22185IYZEURYIRiwe96Jj34JlAAZgnSORSlnUd2P9+1NA4bYJcOOyAkv3pevRI6z00uKCPSsYIT48arJ3ZHTXL9BTtiTSCTnp+nz2N5tBAl4pVoyzqICSa9+lktiheuaRGjZXJ7iHNb3d/Ibzkmi0Rp2BZkesNC3MV47q9QECI7eRULu5t6Uy68Fgcxsl9X0Uxk5tCC3oLxHAEhtSd67P29jMK9r3vVy3b41mh0C2XdsstgaGzJm7f/ua1dsDj9rHFy1LQnIedybzaS2JUy7R75giU2Y3+psvzA6FZG8xv2pckcCBCRLNEz3TtWNle/+ob7IqvP5bVYvr5EaP4WKfAFCP5qpMIJhM7IgdIzFl/jPmc64vYxNqanfnGur3vQ5ITw/xrYiENlTisqVEOGcQ7HGEEwgiEEZiFCLTPeORNbCLeFCKlxpqFX1edxmz6uKNt/M6VVl+9jpauWJPIIQDqEKwDYq1FSrDeQAsI2ee0u2E6BiqqSAySDb4M2ASSOMcDmRNqrRSTDVYhe0udvSz3YOhUz0JctpenFFU/kdD+BiCJHAHfUisu3MXSv/2h1Vbs3gnfu72EKfycYQTCCIQR2O4iwFZu2GK2AYGYSbeScfvq1/P26lcB2htfQImFmkqVhkmsH2lzzuRJTLKbFJAbOwI23MgvTV8fEUL4MfuP2le+l7DdFgMm5NwbYOgdxYskSi1nex86n97/XKqvCczpzq4UkFdtiNmBe9RsQxEZMZ+6QaWLInTJMvjuTtSmP5+CV4eLcSsXuMcBGltIejeCNbAfAHVyXZtRal6AQ4NK3R7zqA32tvck7YijAHqi3tKcQLqsb9u+Qp3id9orR+zrn89aOpsC73MrpIHd7AkHmv34GjGQNqJwgSn6pD+ORNkk/a3hOYWPmdYut+3Ybcm7a1Enq0m1BNmrcj1vzzhowv5yA16+KvDp9p2YvolJO4yaasVKhUFLdC+z6mjDdl4yaldd0w9g/Taww72AQ6mRAkJttko0zphwMMUarUEaHnmqXYBua4PmlRbCaO+2aM8wvru99rzDC/bjqwCkJgAgN9dQtO2mBrOANWkY4HOV67eY+h5C7VvQZNmSOGzuZ5I04K7F62iPXWbyLHP3d7dbCazLf1i2S75GIbTjIjHDRQQN/fYRnp2aA3wroBMu3hU7dzTSzYE8asedFLfnHI+ufhJDc74fYVKKBdBgA/ExH/Zpdmg0muj+8b9YTObbvC+KlPFk1H7648Au+XrVBkco8APBbqFj6CG+2EKnrqOEV8SXryid86ad/IKcPfNY1oW0Cgn0O53W5cwK+Fv71iiU49YNOsCHyjg2OmypXIHLsLud/6mKfeQDNyH5tJCiecklNdIUjVC8D2A3BMRDhfY6nhdN/i2JqlRC9Erjd4bsur+sRI9xjRUHd7ZHPz5lOeSF4ioiV5FnQLYhDgsnRkNJaPyZDI+mwQSshUW7evadr1EMAMnf4Jo0qeAHot9ugRHTTF4/zhSo0AC67aaYXfWtkv3yh0VbvapqeQzSFy7J0qgrIV9SREZrnGZMkeISCBkeWKQzp8TIYPOBSgq/pa3RiW6lHrEmjb8IRqZKklzCJDQvwRXtlActQh4V86AItkCLFGrDbFqj6DaK7pyykbGY3fB3s9e84u/286vWWld3DvM67ovEKu6pvNUmGnbUSRV7+QtX2LLlqGsyySXN5NGQkrycqNQRvHM63v4zCd6D+LubS2Zk2OZLaBXkSpkk0E8k7HPnr7FvXJi0MrJtzNxp30WEOZ/viiBhNQKKBtp4hWZtnHsAyEkXDbzxjUU76YUxe8FpMVsywAEggDmSYE1g7WlwfeKuiRSOMAJhBMIIPPgRwKnIaXM7C1S2CrcOqqE++XfvlUdaZO/dWfNBh44G5mGorr0mikmkWGtqZDRp1HNaZu3i+4AJdDhUM0UeWhkhSdnUAzTA4QA7ZW/lUJJD8NEciDbCDsiDf1X/H88Y8xwDMelkNzm0kkbXn3qQJY8/3iYoQOFNGY4wAmEEwgiEEdgeIyAAF2fHFvu7A+yjqNG3FIlqZKp//5tRvAoXs68DbkTuN5P2OOfg9xnr5diM9JU/QDF9+qC1DClwr243XhOzI58DVELgO2oDPuwPl4vMlQPkLM6NBzqbTgH3AiTGr/mNZ5d9g1wMJH2LWFL1JYYonbSQIOqA34yl1lJz2YVcTCyJOqh75XI0Uji/L+nHtL6oGtkqO+W0qJ3zyQE78EAMzals+4CL9fMOjLmNj+nit3JNxq65CtgonzeQZBJAXj86bPvsm0a6iFoL9UOFMOJqAAKStj1z2qBR1bNmWL/cxmPX6e21WBtiAGg8cvkWc0HrwuVXjFkc9oPqe9aYfn5ILFzLithLOhdEYXJEAYiuWF6x/Q/IAUimidrM8/zUlVytV9Lwqt/KLwhvVLlvUBdLRLqoIVKvA4hVReJ3cMy33/wUNgb1E2c9jXKP7A4kgd/ivpA/bZO62BbY/HYKwbTfl7xsKr3Bnn7o9tnM3W4bIC87pWp3r6FjF2lrRG6eBzOzBSTqszm3uPHQMJZGvxZuFXp9DKSjSE51wUh4z8eytvee3EfoAEaQ6YlQNI5wozYo/HrIE0Up1ArZWG9QUObrkshqAHtoRcd59NmH3j1ov/2NTzecm0ncuSYdR/0daa02b2Gawc0aQG/ojjftfZ+M2fIV3OdaTNHG9PARQBpxTo8oq4snnxWkoFxBA7rkZZfG7WMfiNpN+KVUqpRYnMGaPrO65jKFbxflNTwQ9S027qaMOriOouBGW5ggVRdYcWixXXv9iP32Z3Xb+8ASRXiQJuiJqihdrbUR9fE4vNyZjOYYBZ207bZXxG64YcJu/DtmTjQcfGi6TdFSRCWdxZFKEw81gJiDCYrr69dFmWtjduUPA/vJD/LWs3ycGOYt19WFBBImY9CUoxSPIo5qKKN2Nh8W9yixk9dMK0DapFWkECWWgeY2VDyFGqog3RR+Vnhcfg+D7RayXeB1MZ5XB58mCjIpQ/if/P63SfvI+6r29jcO2V339Fsm109Mcjw2ggzpsYyftIHump335Yg9bEWK+46npwhWk+4jVGptLg02vigbopgn2/KYTt/cve8KnwG5rwbNDj/TYD769saXjdrQ6M6sMprX088PHw+aUmWQzRnd0SaUcq5FwDVKsj4VC017xF41e+v7fTvwsVwJEDwqQkZTdRpebN6sGfEQg7stT5/wvYURmNMRCCaRhK4BwmHOod30Jwu3B+xzZJDD4SP3tfpzDrf6kY+yBpJ99bUjVh+aAHnVhIGJfIawIm4714GC/UR+EvKAorjuyy8NkEmdn2vxgx6wK0/7gjyx0NHYxreHOX1tt+jNc7Ask3/EpdFN7gWI1+Jve5n5j3mcTVAIyXRWed2ilwl/KIxAGIEwAmEE5lYExpE8SiKpEeE86bOfVwCBdXVVbec9M7bmngl8PMwW9fXZ6Bjm1mKQch5t0PXwYiXAip2LfpGuoo1tSNvK2zLUaiJ20FMAh9WiFFV5LqkvhB6HD1hkn2qAVGFsfOG8wP78e9DuUpgSiAEgpLpVEWoz/HfaCcfWT64HkI/acZ2aihi8McCm6XjWBkcr1hNZZW86K29vfnfCViwadxJmiEPwnmDxlsctJgTnNj6mbSBBeb3iooiNFgD2ID9Osors/RC+nC07/FmAQ2G6tEtVFOcnmx96PienzhldQJ7teTSYDwjcuWZClWbRTnubffebqMAAFpfPikjh0w3P20jdNQPok7ob8vRx6lsyNR9av9aedcISVHlWcZ6QfzQ1Lnk2E3vVCz3AyWKSq7EhMGlKdUB6LU1ugopN2OId03bV5WUb4n3EAFeT3fI9XWPluQCLeSrJ/802AD1KQef6v6yx17+pj9rdzGrdc3GebZfnuxtvMfvTX3DIUHH7vlr3JvJXD96lbNKoaBdZ25Q0P0bnGzRbDEh6k/n9mP2rtt8BmubyVdD9SMPEofrbCMZmwHckSUNnUJqXcq+pU8wtV9FRxBz0pn+Z/fYXfM1y0Dv1PHox3Uw0XVzvcvohCRxuWTv4UN/2PQAzbAruNSQmmi0VCjr99rb//XS8gISVhIDoBKfidtNNGfvAu2+3O1d51r8Y+qtbAOnesrnoumg4SSYZYsl1Cl1IjyK9J+Nz4qFubSIJyyOZtQjd2w0YpF99ddROObJu1/zZt5GS9ALHLIOPTDbdPfMAMRXoOyDPYfa2DyZAQtYx81rAHKCRkOyscTrTN1CekHkSD69M8WHMSiQ05Ujebl/TYz//jdmzD+m25z3dszNOq9iXvlC2v/29YcMTsJxIWqI0ImQe5ZAIzPcYjCIfmSb5kZT5mSraq/BUmd+jjpbctDEuhaQuSE5he5Rr661OAaRBV31jYYH98MfL7HUv6LaTj67axRdTgE+xaCd7uVY9FPFhJJTQWzTM2htjUGFr9pg9kb2iaVjB76TC/eISBO7DlhIvZ6I30+hsnd9312Py4XE9pBFabqy2QjFjZ7/xLts4uJMDIli6s0Z6gISWkAcNoXL4WxaLGYPBk4IZlouvtne9N2OP2kerl7TMAvpUa7lluJ9osEo4JhxhBMIIhBGYrQi4nOleVNvkqzgtStYj+act6LEkLM9cGeTfHo8zO/cdlv7Vly17zlmWeNzh0N7Za2jsVhLsO/GkY3hG2Ux9msaxbNM2TFRsqNKwcQ6MJTYEGXQ2aHwI8EA7ZLY+Vvi8WxiBGofCFHOgIOptHYnLhcsscejBEjFmCsy2/OcWvsnwx8IIhBEIIxBG4CGPQB3EViAvKJrjBnDUx8C6XonYTigzv+3taXvYjmttfJ3U+1Ou+JjE4xI3BcB1mGEjT9Np+Amd4RMWz0bsY+8zu/rnHK0yFauWOKtSytxOFeQ7he3e7xfwMf3tLwGY8BV0BjirCmjaLuxuSXmphQJEJCEWL75wFJbTqBDU8XtpIIG6sLdoH/usZ695Va8tySHVPLEaAKRaKgn+PoHPB2fjOT522tVQaFChgkYHgOaIXwVcm7Tf/CxiQ+NxQL3UptQYkYPeQ2FaPMfiqeaZqw0J9NQsWT6/0V748m7nmUo/s+NwtQ4VCZ3WHnUtarG4y9q1f0valVeyMiBB5gOqrdOpE089wndVU9bftDY4wfUIElnS6KPW2qRJEqGWtsMys8Oexc8orWW9kjpKi1xXdSlH5tE8fgjy2yQU6kJlkV36rZGOsZiPP7BdNkA+/F5hozkIcyDetJg4KxdYE9lJKsRA0uPZQQfco7gYwDzw8O846aQ8yALK89UC3cSSK7RHKRJLQoj+Bt1Bupf8XpPnibLJNzioV4MSyEUK8M0Bu/iiMj4IPh1hmTu7DgqH/G5uJBD4JASdhteasD4q7Ke8IoacAH4gsaKrq8ehEM7QvqLTSz9E3yeuUbqvID4mWMO+9Pmq/fNWpHzoJQ3SSY94bCBIKun6aC5IQ3FKlzHKShRIPoMFTeuXttYaBf0i12oM1HyhvsoxRBLZvN111zJ7+XN8u+Yvo3SaxfoQUvVBOKA72AQp22jL9n5Y1t7xATxGCjTDWqBXaiQFszw8ik9NUAd1UC91aW7SgIti2NXMDKE6chfIjA1294aiffviiL3upYEddeCEPftJG+2try7YFz7Tsmv/UbBbbqtB+ePt8jmaQthmYYjkabxlSUShtkaSPbAX+t2fAdRiWjxWrOWIcdq+9x2z151etafsPYEx/Zhd9u0h4g6lGWRETeZgNOsmimw61ZZlU0tBfVTs+FPi9sLTUA8tIp1BwptAWi6TkYSZ0CAym58M2hZsgLMc3pk/fbxuw8NDlswn7D1nrbQrf9GNTJp8gJi3vpL06Uec+Z+mkSQ0dZPEVElCJrKQ5uzd9qa3LbOjj0Nnn6ZbiZsnGhuV+hj3QZs5A/m409OH3w8jEEYgjMB/HQEf5H/Uof/ZgNmPdczQY6rw0MsZNwOQy2c/8KqeZaugtRbua/bG15t31Vet9YWPWeOlL7H6sn3YK/KANtnD2OuFKWkMNWwB+tELkPxbANghI+o6y2ZNxtu84+0dPfdfX7QH8Re5FORvUavh3aVyhn/EU8wWr6CUEiFfnQ8b+IMYrPCpwgiEEQgjsB1FIAMYUOeQiQnAbjUaFZz1/FbKWkjr7/eIqn3goztSgLzD+T5mMrhPUiKJAoaAvs65sHMJvj4GULa3YaUaQAmAdO96U8lWkTcEPo9JF+pZryHN4eu5Zk3WbrtFstPs1U5eQFrUkqYCjIgcaacRFchFhX1qEKlu0Pc0P2KYu/X2rLaPX9hvLzq9yzJ441bGI9afeThsIOTNQOqn02lesafT02/z309nStY/QA2D2p8K601qSrFEr919V9L+9meZcSs3Vo6ss3i7tjFVv5LizPY+fF/+y6wQlNEyqJnUYIQc/5Imnhc00rifO40AJROLIK8HkDbC2aFRA5gOKLdpy+xrX90IEH25qyE26GS0BXTxntE8l1KGg1DVkdqTDH77TGG+JPj4Kdah556UtL4FY9wW4/ybZgnXVn9O1ae8WGcAa6f33+n7mlN51GQ+eLbeR6efnn/f3+5M0KmP2tIuCnqgwAOhy8uzfNVBs3sxiuz8r1algBhjQQeV2LC19vBHl+xXP97d8n2iZ220dJKqfJPCNusWOHoaIN2OJtjg5msgy5TA4EteCLS50ZRbaHffYRg+rXP+DIlED6h50PNBEipTzLE4ojQzmvghTDc8u9OecvByu+inMfQyabogTxSjCRMgLyC2iTfHD5ktiuX1Rh62wHpbubrbDn/cbXbPPXuZ5UaJKayA6iLHDBBlUBS0thU3GzZfc0WWyAYaSjTKkGTCYc3JJqGi5TxSuGoY24t2E7C4JqwImnS3pRH7/Ldj9vC9AmiadZpJM/NIENIhKtpdld6ywBM83dFPKtuvfw2lNHkH5l+g/Wdx+EiqNRraKEDi0jBUdJr4pagCnhDDQLmJLG0oHIndiueZ4yAJ7dGkex7YoPVk07ZkeRZ5tZQtXhqzgcUR6+uLIl3FptQzZnjG28iQZ0Pr4rZ+dczuWdm01XeXbHiwasNFmiMqfsXGuUdoBILmNWSyXJtc76Y1ZN0Lcja6XptOzZ76xKx99TLPluJF1aoUiNe/byKiQqrJJSSwJNHm2tgUcaS/V0sR0EnD9oMf9tpzj/ona80+mJgTl8Ra4sR1Ku0w7UfMkCTB+7Iakndi3xho6gT/e95zIvbJL9NMia1EogwEA5VBD9S0j+SeDhx1WCINWGbpORjDuXbNw/cbRmB7jcD9s7NAElaTxptih8jzg2XIrXnS9E1waEhQLK+zPRQqgfUIRVUrWOPO263xi99Z5Ae/NP+P15k3AfON36vCpISP63IAp+ctA3V+R88ZwDJJl4VWDMfWioAyjwzN+YkMSL74gPV97WNWPfhJ6Hv3sr3Jpy5k6WytaxO+bhiBMAJhBLZmBKocdZzMDXUPMfpTnOvF8q+U8OBMsHuA0D7nXWX7wHsLNNDZ350kEIbDnHUi+APUMB+edgCclJ9Yk8JndzeS2UhuvuzVTfvwpwC0lpPkGu0MZUrGaHvzXOhk4v2/V/j20mORAgeEGkSr1GLItXz81prUxDCmDirTn8G95DryPRoZnGWblRGaWT2244r19pkv7mr7P6FpscooBuFS8KCgjX9luTLBv1WkzlpxlKZXh8u7NeeuXrtT/MpI6J98uG9X/ypmBalWYB6fRgmmVKzYK86I23kfke+HK8e4IeUW1UVUMmmbo8+9GseDeU0q1HuTyTLzjsYR9d7xchn5+HF7z5tX2If/B/kcg2IzzYjgFQSCnesEYN2n5sZak850iXxupcYqu+Lby5DF4wmotUaR9En5CWp1Pk0PAdJVFBN7BPYZvy9QegtJLTHa16/vtv6FETvh5DH78XeKAHcXUl9B/4ec1vMyAFEBOeN3WyvNcn2aKZLPR2x8bMiu+VMOqfOZeRY/mNfuoXiu7c4D5CufN/ve5Wg7o+lWQ57KnXT/Yzx4ndMI1fJmHWomN4S8NlI0Q6oc1LMU5F/yuhV2+CHwCpj0fowOY5RmRZNiPMVGd8OpqyuvAhCLNeDzPmjFUn0Dhz6aIjQ2vvGFQbv4Wxg+JTm0VynY87vWouHCjapCrxvqYE4z+lItO/2tZgfuD9uhhloeRj0t4JERXrvewGsCit1cHk2kfeBsUBBJ29U/8+0bX5Gp2QAoz5JluxYYZA7n++HC5f5Dq2qyqNuSRpmKyE6HMkbcJeukhhR+LCREDTQF8/m4VasssMF6UAd9tn6oZH+/pmLPeVEGHwVKKzPcf+o0oIImLBYKO0ocLLrRHv24HvvlT9ZxvdJ0oGdXhqiJRFUymef1202YFnNX78UnDlWSjYDFvkn81OSW0bgKT6Qq3FZ8QZJtXh+yIjlbuzEGE8TsL9fW8BAJ7OdXNjGRb9m3L/HtB99N2C9+mrRrrvHsHzdE7M57okiLofddx1Mlz/1As6MB26PVRCtRUloyowJF0iIuMjJvgfqNJQctlVxjn/zaYtvjYWrSwGZCW7FOU6Td3OJWEpOKv0grVoweZ7o+RxOEqUbIOLJfK9ek7ZUnw4wp7IhRvBAiNHdbw2zIupelabX5EeHnPbw8GlUaJvh+CGm9+x732Hnn72jLl47aOMyjTCZP41bJlQT2QNboNhFMAQ1cxTIcYQTCCIQRmI0IBOiCyuCxfZhrj8ABE9o+IFHAIC32IqEJtS/40pZmXWqijaz/+chV1kFoVRf1WfPAR1vyBUeaJwmlLBz08bTdnJ6wETaDojw/eC3ZDwrhJdOQFgud38mlczY+dPic90bASQmAYfDItaLPfrqlXnYy+QSGtrCWa7BzY2EDPpwtYQTCCIQR2C4jUCvUKEY2AIeqCiyfVBW/5YFAwbGBp6Gttsc9qc/+ectGu/HmCWIkVgDSQezvKjZK3mq6kUxStMebNZEBPY5nSCYbt7/9JmJ7PNKzZTt5lgQguGnzY3trgCh203lYXPilqP31mhIKJbByqEU5mSBPHF4BTigQS+FimhEDXBrU2OfJAT1+f4cVg/aFb+xqT3wSdQkfBQwM7T18fGvUrqrNeyyfU0Og2yoFAI4yoo4/eLW82brBpotfU6bdl07YLbcSLnxnAmSY2hLeRVgvcTv+eLiw1Op8/OvaTRCBeeU9IUaBPvv2fT4vwvJIwPCmHOTYMhHn91e0rt4e+8VlVRsrd6iPEEeZksd8mhKAeSXl3gQILQxuBRl3vzJm+z0BRlJ3hRoggBzmubxX/ClFHuZ7M4KMFtdMwFGxLOThXK/TyEohh5Xvsj//eshGhrOAt2RvgNKGvKJVt9oCj5IZz0lf6kLyzUHOf3XVTnj+7LNOZvyeH8Qn6MxBexBfbGs+1ZQfxmfOnaBQyk2gvS8KT3KWhzufOTMbJr4zkka7mEWqt9+3o57NBo2UUgvZGRmfV4osbqorUtiNOv0pdKlLbR1DcN7cQPh6RPTvhg1uwMznMjhwUALyA5JJ0oJHMdxjMrOxRHTjUvzvNHZY0WfPeF6bwpWkWq/XaVA80MvHKaTO9aHL7NMBDiigX/VDGjrRhWwiSJGhLVkcmUJ3avMQ60MbSRzjchXI2xtHyl/EgrWA/QRJJYorDYokTcli8fNxDFcbztQbVg4IhzqIkjiJ2EroiW99GbQ5XnemoxmhyB9DuoPFt9662/kz7LrHGnvL+wasMDY9u2emr63fj6VrMC8GrYShmJZwzRHX06GZl9AGm9Dnx3C2UnTyYE2SjhaSbgFalTW+XuPfQtQ2iWkLBlM0jaZnCrQGz1PR9KJAZchUNVPI0iVB5MRhOyVB7mRpwsHUKgYTVqkNMeMLoHuaJLo0s+qrmaeDaIBCeW7lSJB4/nLKPnvRI+wA/HRK1SEuj7gqYIHoyMdoCMZo2sgAXQ9RDXUPFUpzX/cw21O1t758xG69LUZzVNLoyLTVJswPVlDQ64weiNG8Empm4YrdYH90c88H9o5zHmk77LkRFFXZeroXsZaoeZsF/RB3firSrfQC7hM0WcMRRiCMQBiB2YpAwKFCEqBTw63q2nccA5C1TkfpOo2Lat1isEAga1olze+kmxwwIraR3x3BELPSArHJmlVBWrH0qMfa6MfOtHX/uMT2+dI5ttvbX2appx9gVTzBykrYeB6fJkqsOkdNombrYmyF59UOEyBr0kSCJHfYgdboAr0rUI6sr7QRhSOMQBiBMAJhBLbLCKQ4h8ecd+cqDqt3sTdwTqFBrmZIApH/OoeiuL/K3vyBHW33fQA9UHDP0QMJANfFAXN1GhI/yCLKUZ2gaFlpYqYOs5Ti5BtfMmQobrpxf1Z+p+fcnr5/y41kafKZpeGkcElQBKjKZNw6S7Q3qzFbvrCXM23Mlixt2vlf39UOfDyVsQYKKQBbGxSWi1SVaw6hv8gVjWuN9ZyDMQpH8mjOD1LQeqMA6IOaIM0gAknphUJ7qmZ33QajYZzvwWqYwju7nsf95uScj8EMPkAiExA/NR2k4KJGBsBYW277PaZpBxy4pOMzO2a4bNRdiXXYEpRYA8DPpfKERZBZ+8nlq22IWiytV75Ps07PKCkUJ3hFLQw/5yYqJQ6wJRW4utachHX31KyElP1TDjUbWCRgKc06ao461rSvM7+7BfWbjh+gww+k8DaqM5/UJPrZjxI2NrF95dTblQTWb64xO+Sglsmbemz0DibkLrNuYiWJmSK7aAT9SSHYY5gWt4rD9vIX9NgnvjpGMRm3rmlGic1WJpD1Aose/gmFGhSq7CK76PKSvfw4CskdbxJupijshORSmikjlsvis8D9GYf5MTpUt2994zo76An7IlEEU6I5TjKhNyOtPCH9254Jc3m0CjSE8JoYqufs9afX7Gtf4uRMQdciORojBQs6dIATFOYrJYrxCRIpJMmqcOryA3dZaXApy2LZqq1+/FjoLIMEqbdupoi8E3ZrKShw6+xL315kz37WSiQ4dgC1ajZRXW1dedAJUDWFXJS8VCcGguSlGhg2SdaD9otVyiBcMCFfc0/Vrvnd9XbqqY+mSVGyGkWemrxHxGhizvgUfCJ00+gnz+XLh4cHjcGyJqWwI2xEmXES3DLFLBpWSgYifZbp2mhvf0vO3vB6TOKj60BGdGOABjuGBkwKP525PGo06xpFpKayNN1oQNRpwMXwYFm1sWZ9A2N2xuuX2M+vWmN33jLGlV7INc+z2WtuMRWZq/K2aTTaDVE1NVVQbJv7ivXE5KL51JUhVoPIxcAwOvV0s/d/So1B1o0AdM0cl8Cby9c+fO9hBMIIzG4ERjhEs6paanTConetNvvrDda6+i9WuuZ6q91+t3WBMqwAbJD1oVBfSZgm4L/Y01kjtTezrzupZafBrG1q0qeEdVM7VhuRxz4vph0HHN9JcPB1ASl4RMUw5WcbPAkrPOszByGeF6gAzwvLkiaz+9+kIZvAG2K2tLM0sSOnjw/4g3/7+U2fR8e1eAeEYBNDOBV4pj6DM3Z0h7n2SdvnM0w36u4wqLi0m/FTb3cKl0lG477OR3VhkeeH/O1FwnEfk5QGig5ar8dY5TPvMttxb4uP8VtdoHhpisSR5QxHGIEwAmEEwgiEEbh/BMDpWbE8iFJDwS692LfXvwCZmegONqL9NzFikVI/hXMBGwU6lW8EYK8m5338E/3EKDLKD3Nk9yZn6ihNFRUnG6C3+wZ67RH7Ru2Kq9ZaZXix9YBFbKH04SUAtNaWuvO+pdZ1rO/M/SuG+gixVG4TADBRvbgR3cDnTtrgurw9fF+IthA1VDdRITnKzykVUB6hXEQy2V4UdojKVJxRg9YoeQBF6gSs3QrVi9QA9TIcF3Ij9skLfTvmhAkbG0FBpWepFWiCdPn9czqETQOs2epzDIVIbIR5OE7hu9fS+NQoJlUAiQftvsH+dcdiq+fXW3U0aSkkmKxOg6faZ2//kNkb3kzMx+60ZK4XmTFqd5ZjFtepAUm6pDMIek4HsMObb5FfutxV2TJ1P9WMavjFFvGSKRaL9ojdBgDnlgHD4gOcG8QSoZ/7mBpJdK1lostsQsa10wzlwqe9smnnfpT6SZwzQiVljdit5P4P45XrlpMU1jSjWFtlv716sR1x2N3IY+2E3us/6bDu5dghTYC/lfqC2b08caTNaQ7Ry7HScNHOPjtjZ79ndl9yW3r27UoC673vXWXX/o3FVkdCDls+WmuSxpnN4XPAbdB5NB99/UrCdcBTMDTe8f5u2203bsgOEjxVvUE25CiaiVEYK1UQjRWMot/71vV2K/X2ThROdzqnON5A7sujcN6gHdriUF3nAL98l7K94YxeW4Y/g0AUtTo6drzBtiSUz40x9/XgmphBVzHQiidT9oPLx+yuOyiOp1JINkVgNtDFDaZHgTh9UYoe8XgFv4URO/nlafvE5xfZaacnrK9H/gn34MWSIV4jlk8vd8lTDbOOVmTUrr/hZnvuMbtaOg/nJwZCFQmzurT9YJlIykldY9EXpxvaw5r8p630IAknWBAkB9IjzeX6bcNoyVbescEmKPrr65JPs8YIiylsDFd0mH4Bns25/2A8d4uJGcOsTgloEsZNS5sZZt0N5LgiTTaH5Ep789uX2ktfFrNumF0B2q8q2jfVRWf++mx4c3kESH8k0wXQRySMxEEbeIl7OJap29VX5uyCCwftjlvWtKXyomzeTV1v0YtVY9PmD9tJKCnNOeaa5p0PK0b+J2J7qalWnQiYJZ4d8Liqffh8Ei88ihLJCe5/3RvbPoV4Ll/f8L2HEQgjsPUiEEeDmtXRApiJDWSyWnvvbK0nP9r85zzZ0qcdQz5EbrRoGfs6DJJBwCsVmu8gwHQ4bbAny2IEaWYO/ZJ95KGOA0X/KPtUVNV8igOS5fLlW+JkOWo08GvkY/zdHf+dkqBVOUgpFRVOUg3sBGs0SQupW5H9jDwBLeg2s5eiAPmcB5XffR12MVnFZh/uZ9S84eH+7vEcPNR4ifAhouyles7NPWqAL4KAz01eozzUmX3RDmr/nQd5jXKNzT0qafZkDoYB/lENHjXkSmp0ePRnVZ0eghdDWjSW5gDKHtUg16nSBGq0FRYdSbu2w04WOeMUi++3P2g19q0UQAe+x7O0pQbCEUYgjEAYgTACYQTuFwEhquNJaiaVrO24cz++lWm7/MpVls/0Il3dtFQc4CcAVSkGtI2zJZ/Vrn00KRL5URQLeA6dwyWtpbNlwM+XS0WM19MWq43ZAU9BgtkZMSA7HB3g59nDxCCNCwIx3xv0bXCEh7xQC4lkh3KPUEcC5T48GLfzLyBboODcVC7E2XVTuSd0N1xtSgweyVMH5Bbyr5XKRoCWdle+j/1ebI+77T0fXmDHPQ9J62Lc8j0qZAsqn3ZqKnN5wF1x3rLu45ATOWBsNOdqcKrl3M3R/oufmrANzLUGUkrIYziVkhZ5YSvI2OIV43bkM8RmwtOGXLWFVHuF+pOnHFG1RYcs2X5Hi/xYJSMBi1TLUC1E97AsCeLc+3/7R9Su/zs1ORgQApO3auSX8u4AHCo/ZTLkaYOnpmgFQPshhyVsIb62ARM2qjUjNsY1BGTdoXziSakE/5qrr4zYhkHoZgCq4ykPCTcaWH4J8PMsA3gl9VtVjdOnMVSxDWsm7GWnZyYl4uf/vNlu7o6RUbNLv7GGW4BCdg2iXKzLIetne9SkyS9IG6bikRh6kmy6j3tizp50JAs7pjidRkqeHGzIfoLOJfdKJpewv/xpzH55BYVhuoSdRgQTniiSAS3MzX0ZsLNJMee5UYt27EkR23nXHrrtkvTnQC79bNf8iLULqZ0VdDq9/Fb/vscipyaR1qFFC2KkI8SAc3dxbJBrAs2MwsR0j0Qe/c9YigWpZfs9tmhnvTduj3zYuD1qr1vstW9u2Xmf3cWeeSgHcg7y5XF5KRQsBzox1Z23W25cCK2MpgSXv27r2JQUU2nu4feiRMF1pqcfbW/W9iqqxp2StTr+JVqXxdo597xue9wBcXr+dLhVmyCR8FI0ZChytFhA5/pI5JtWK1JESqSZ/xihk0zV8L3o6yPRJCJnvjFlLznVbEF+rZULIE9IijwkM2rEycV7jg95b4yXNnKvUyzDBC4KWqnKvTw42GUXfKRhd9wKvAZaZcRbZMmEknU2YZJNPVQi0tyR7JdDPrCA1JG3q+tPkA1KOuPIg3nRwPp7ivb+T+etd4BEn6JW1AaQi5n7EmFz/PKHbz+MQBiBWYyAxwarg6JAKgXL2kii38YHdrbSbo+y8r4HWe2T77XgkvMs8eMvWv6Hn7P8h95lqWOfY/Ed9kImq4vfzCM3mMJ3BASkUHwq6EuvWgdaHhOkHyWkGCo5JB9hAdOfN/l+gmexGPRzJeAxcrI09JI8+sF5Ci9pmV1WqzTzkTfg591Dpot6sB/ooa+Bp3Fs++ke+hk99PPud8UMnHyee782+ZxTz73pn2ryYCXVfvCe9ZCyKudwQ0XEMTame6TB/eiRAQCaIz/Jk3t1kVfq0c1np3TU9lkp0hTSg89TI18uYQBZyYOmgwJSOe5Iaz33MLRI+A1kSFw6pHOjk0ELRxiBMAJhBMIIhBH4zwiU2ZOj7DIRZLHy+XE79fURO+qwjI0XqjDfcxyXJVMDqAFQQh2wo/w9XS9DaPEAr1DOSXXVCTjB60wlEJmHzJaKqUMbh+0Ln0jYH3/H2dyj+QFowakyygwzthaAgeiL83yIETrpwN2uVYjdAcuDfX18tM55va06MDV0Hp2qZzSpjbVcYZpis2OCAiyRPwseHknM6+vUXKxWsNecmbNnv2DcsrBs5J9QIwdQTSdodJbQ2vajDwuGIr2IwVJmiDBXlTiWazQ4vILd8A8fb0/J30sLSzJO1OYIi3DRzFi77m9rbAIV8mhSSZl4wzT0gnEHGHUIne18tEGf7TK36m1TUmGqq2Qyvp1wGmkl3480iTdesgL1uGuBnYDAOJ1GyyvaP/9Zs59+nzlMDl9pjvK7yPDZKKCnTr8tTpRvS1HmO/p4UchG+BdrlQBGasROOdt3fpr/+ifacnQAtAB5i3d+67/K9sc//NdPN+d+cbtpgHzlCy0rlJdBURR6ThV/GQRzMpvl0ZTxkzeBuXgG7xGQBkzsk1+KFBbH7Wq1c4ERy21uEjrf+IQ0OGjrX9/4PH4Q1odef0/Hdy8dOY/OcpQifg2KZoJGitbSHZZW7fkvyFM4VUEedB6nd+ePIK8RKvaSXpptdkzHN/9g/ACeCAnkviqNQTvo4G4rjq8G8c4Tu5kvA3GtUpt/SCYCiUW2lYydeMIOtmJBySbWgVAot6wrPmKP3dvsje9EnzqOzFkwTNd2gZVA6weIkTcaO9jXvzJuG7nMJTalCpINCQrOVfwy3NiCA/wUXZRUwUleeLSUK9UxECbjLNDjtrinaZ/76g52yNOh60Lj7YbpokJMIr7QEjBE5voolVmcYbvUi3XLYMaeQAZO160VjNpbzonY296at+X9NBaLXEMSWPNoCKALGoUl1TY5n9ujGZmgoNYHFXIDiKKMjdUGMaXvc82Pn/+Czn1rAZvXDkjcgV4W0oGb1s0VJaMyjHd+NqwiND7cja8ViCRUzBBaIPh4YCDI39/3yYzt+0ikAcfuthS+Lw2QDIHjcYcjjEAYgTAC8zMCAd0DV7NgrUtT7Ogq8UBiIb+Bf68NkEptIrXAnrrj7maHHWF25qvNLvqY1f70DSvefoUNf/xMW/+GF9uGQ59mYyv2pLmwkG2oC61fTBNBkGWriEHQsI8j45AoRyxFcyPDvp/SwYzjTorTlkOBwdarVeWjhZwlB6CWdLMxKMxWk5YuI3tQav+ZppvhvgbVPlkWYhW04DQP/Yx+tv07UN03eS73tU6PGmCOKk2ZasJS/H6yEnePBDKeYs/Em+lpHxFkX6P8TAS0okmbHS8pqwHQqKXdw5BzbMFuqYpRwifPpmFywgbJoMWa5tF4xBPNf9HxVk0uIicF9JNLwwpBhkTMl4fggDg/Z334qcIIhBEIIzD/I1Br6FwctRTbTqE0hLTMOnvnuf220xLO0GNFV+OIRrPubFWF3dmgJuRknEgK2tsLDfdJyUmdmaSXH6eWkkj2cO5KA0RbYOe9L7CNExIdkrcspyr0jFKYBdBTmfdDGE6dJ+V/cJ//hP7t2+gwahiA7TYFem7qlzKFsA2QGCUB4yF/CzgzsCByAo0Eq+yYYzx723t6Ld81aqMTqy1FnXiCWFNRAWQy9wEQElRVA0RMkBbyqQKAVOvkQ8h8izFz3V+RRsWvloyLuiVsAPLGQCou/KwAoLffXrbRUcIB8LEOe8HxHJDZVyuFCRkOtZWkegGQ3KmuOFmwtiKr5u7Bh7bsKU+PEXMUWsjLo7CUxRCJ+Uy0LRnUktW0+taX8WWmzhfH37YFC7xa4s/O/RMHapYl7TOPj9jihaiXiA1O4y+B9Gy7Pjm7o1lTbRjQO1qB8spN+cvsnLPnQ2Nxy+K2XTRA1GS+8NPSJVxEc54bgqI4nplyDN6yKM3gp1poHqqYSA2SwnvBHrVn1A7lHF1jh21BFew43A5TtxIG6X7Gsz/8tWmXX1ZiIwdRuCUAfxZKg0rX5BAqFIPggmV0B486OmN77cyGDZVOzQ95BMgwWgVSFT61qU3KTnd8i9vyD9TRo5R5ecyv2xOfbLbnPsgJUWDoy/bT8NEk0Ca6+UdjHEYFBvUpDulPOChpcbrsfekuNBp3seo4TANc0Q48+E57/ml5i0VKJD509ClyTEAwkZj1737ftF//BskJD/N1h4Rga5IxEoVn6YV3HG6xlvSVfjLC62Ytm8lC2WPrhCpXo2DT3VWwT31hiT3vWPxmigXLx7M01yrIc2zB83d8A1v5ByS1zm3SvxRkAzlBveLZAszQ3/yuhL36zU3rSrHr0CRJxZZYuosiCclBHc8QzeW6dW4wbuVP1/Hlq7VRGqegXeq9bOBJS8ZTduVPWM8+iRweG28A+0Pm5OVSE2MulfKkKy+qtsccQd2etadOTNQYkRxaJk1BDnPgqMzAErDhKkP2gpd6dsLJyLlVN1p3tot7n2Yr6JpMajtAMHW8AuEPhBEIIzBfI+CBsvNBccVZD+NINflp1s4eIGB9UB76Kfh359BczsLyoGHh6BNZ5K4WW2PBI6y58xOt99VvsEXnftCWfefLtvg3l1nXlV8371MfsNILX2RDTzjMYl27mp9awiG3hwNRN3syjwB0YzmGCSKbOrloFGZuLMG6TO6QxLiVZVtpgmtXlziQFcldCjA69SgiN+X+Hq1aIVKBTYJH1jSPIj9X1O/xHPf+7tRzbfK8U89//z+N96OHY37IAJI/a+hPVRMc2cUugdUy3SNCQ8NA2hkFDXoh2FhhIEnepfc/hqRDRfJbPH8iSTtIOp8UmGwcOYfxiqUkA/DaUyyx975IXrGfj3MwIzYBeVWNA1tdJ8dwhBEIIxBGIIxAGIEHiIDOOo5kYOPWlV5ghaEIQK+mve19C9hi73YSTJlMCm9UAebAY7NdCTDZbBU4c6sQyZ5MrUXy0pKrbrDvVCkeNZHVlg8l25L94pcRAGmSWiY3oHYSTZQoKPZxBp3/l6TtCUYBtW3/3B5igACiHRttA+nasPv7ahH3sUCIL2da1UU88h/hUAXwrAEGKRVvtCfun7J3nZuyLnKOVLTHUvixamQzGasBNk1S1J77g1gxQdvqKzTR5PkJCyFOp6cJg+ia32KWXVGOKLlV5hg/pwZbi5jHmWDlQs7WrlMUEijbtK+BH5O/Co2VzgIxcz98HT+BStwAYsX0pibSBn9KKAUvIBpNPUh9n/RieeHJc0/zj1oJ97ADHm9B+UyA8VQmYdffHLMfXq4lBLAUgPJmrYfX66wwVKtyvVEr2WOPKlJmC7mGclSX3zN5trR1Z33o3gTkNY4fMh0bj7riVVfXbe367aN7tl00QH7+84bdtVKGSyzTLMxOFi+oo/koKuMsD4lE03xogtaX6fCxLxrHv4EzJbpv6WTnBTxCJ92PIZmENIKm6ve+luB82GdN5I2CyQVvuk/gjKbYrCU16INKKMMJ7c2steeelAGZN8GBG/1ANAVVMBYFTwuDCu58aV7I/0dA0DfQjW6UQUGmVtlr37ocmYkJGxqnOM4BfGoz3tyfho6nz6K4w44N22U3LZBjjt7aAlGfGwiQx4JFw1x66/t7bPFSzyaKaw3QPQNZKurHxWaXfeeSQatirpSkq1st1LjumFWBemggbdZpROkmi5kjDcMA7xYVseXdILM2IUgT6aqVxtAfXGj2kfMz9uIXkUBUML2HjlceHe709Nv89yUb58FSGlo7Zs1Kw1b0F+0jF+Ttda+LWtajAIT3iUOVqJkFbTES7XUe91E00lEU3+Y/X6c3GAeJ0LRhy8S7+TNmq9d123vPXG3j+HRIN71t7CXZunYxSP9WEikd1bq06smCppgcvhIAlgKZAgaNlVAsN9pTD+ixd36Y4lJlwjIJfpc5WQNhm0xs3+Zpna5L+P0wAmEE5kEEnF2SChqgP5EFrVVgakIRrYIErbVgdhbJkUCGCiASpGlEp9xRCUZG1LpJBRpihzSkzcAGvHBPs4OeYtFXvdQyX/modf3m6xbcfqkV/vRFG//2OVY853UWnHaSOSTGsn3wDFmObCUNZxgadXSpamWYetKfqiTNo9Pgy5yQ9TvDI8upLcsBBZVn92eafCChyo6kDqZ5JJE5TPNwzzH5u+65eLS/pufc/CMiDYvK5IPcsYWnWoQCUFQG7tCEoxhJTveolMaRsIStWoJ2W0aGFZZmAh80qSsniWmkyCGvQvEJVkizRlMIdskGS1t50Qqzxz/RoicfbhEaRS2a+x4H0yoft66GCVt7fUrPYB5Mw/AjhBEIIxBGIIzAgxuBKKhmsNk8qVQ/ktaTXsZ+P2Envtjs5a/cjWbFWhgFq6xQFOpZbHkkGR0ulj2Oc6eAhLUaRsEcvQUoUzFVjRExFeQRMoakOdhp++J5gf36KrwVMzWK0khhuZr/dtCgR21Bo83yUCFffimOf2ATYzp/s8dLYmgTGSL9/JQMVpJiSYt4CqGvirMwuPXmWpgeN9sZb+63vXZba/UxIowXQtJf6pgSCRQKrLaIV5v7AEenj666G/Op7d1JvQPPGt+P27/w+P3rtSjFkIc6TzTQ+k770/m5Ua+jWN2K9Nodt8kn9r5aorjFqg+19di271EjZmJtOcbMpPyacnlNRzE96qiyPPnwwPbdG3Yx9aSAul6jXoB1I7mszg0IWcyWquTBrC8XfR6wEcxoXYu46qnYD3Qa0SbM6gRAH67rCacig4vfq+S5CgK3PwQSZhmkZn3p9arhAwsLFVrBrO3LX5oH91an4Lsl+t85aVvwK3PvR4586jr7zdULrAI1TMaJ0RiHLWSKUpmYzmSzO+IUZuvIBVBs323XIfv6D1O2x85I+dDYiIA+RBV5+tdnvWuCXsACGrpb3J53RGC33wVdLl3nYMnB0S2gmx9Jbq5KjZ+JQRmkWB8ww5///DV2/hcXm4cUU7pr6vXbz1MH+e26pTzU1Z/rJl4BxeMqBYZGjU05cwc3+x72pldusEsu3WBj4yAzg97p4w+aozszamed1WuvPgP9ydItMG9i1tu/s5Ujt1lsaAV51TjP3bL/+eCAfeDdazCp7kWqiWYHHgoxqLL9Xavta5cstUOeVLbxjXXL92JGT2MmaOaQxOpw+SluCGGhIraK2lPd7PZtS0mcBo020HEMx/J9LRvGJ+Jj74vYFz+DqVNixIY3UkiYwyOeiFi2a50VBxu29x55+zDNjwOfOGpINiKXwSbTwp+FDatOAStBk0AmakoQmiS5pKrM3745/OnbiaWTv8LjY2jU7IPvGrZPfZYNFiZQA8RyHNqrmwky3XUarO3mh5BK7aEGHuUmpo6ksCJs8vUaGROo4Yfts4NdiIfM/o8HYYMMC/U/kMgboYYvs0QvjUM2YB+6dzjCCIQRCCMwHyNQR/+7JdSm5P4oaIiCLqSno7+ylpZYYx06T3rVHIjkGCIkmUxPlTGhzOh+N0IzIcrPOFUGqPQCb7Vg23owGySh0UTSwAdY4jnXdBbjasn5fESvu9mqq8hF/vEvq954h0VXrrPMaNkyMlHl+ZrJ+3zKNtUybjP76vhqTE8DLiZhr8CscPKmvGd9lilJiraR6PSHPGWByjUaHBq1z7RgX0R9jwfHbP4MHFJm86PcjWQVPyeTRT8hHzxiK8PUyddtwN5M4u+lQ2qV02SrJ2sT2aQldlhsA4/ax0aedLD1rEHTOpfFx0SHS5naIr1FE6bOATNOnhWOMAJhBMIIhBEII3D/CFRkbNzayPlmwAojRcuyv7SoA7F72Po1OTvl5WP2q5/8kyPjcvZuQAyMdDpupRIVF/arMoAIcTE9JMzVAKnQiJcYtXxdJejA6QygAvsVOcBB+xftM9+Iw5yfsCVLk9QJkIsUA3Iej0aN4m0cFihm8Ik4vrqcGWvNAs2KrP3vBevtxa/qApDXjkGgKj7jvn8Hlic3KMqDBblL4Ocu/8qlb7HnHg/Q8WOPtqBwh/X07ojCQY3aDaC/JMAUelXySijVb7Zsdo+5HV3yR5XJy4BM5O9bCO7mrA+bo7LQzv/Ienv7e5ELhRHj+Sg9SM4eYGuAh2wCb1v5eioHfPs7a/aud8IqRgE8mkEOHP+JdLCQXgp5JooP2/NQXunUbNSEE+BmykBOuSx5bRGATjKTtE98JGUffl8VKTsmV0wa+dgLAG5ySe80Q4zxRqlouSSAcnL887/h23OeR8xrZa4j8x1j+ulGC3WOSCywCSZ1I5q3k581ZL+4KoeXSLsxNqm+N2uXsAsGdzkoON9nWfG1kAHOA9RetGTYrr2xG8WZ+c2RmPcNkBEkjHbqXgnFbmcQfCUbQ5eQ6qEzDAJyxsSa5QKfz+IVxWiYlzrx1I32qS/F6K/BxMAwO4sJJu5F009ufDsmSkhUda2xr1+wh53xijEWODbcPPI1crNEAme6kUwWrAKiMN4LkmEsJwUB+9/LzJ5z9GrzCospkktLWTrUHD45oKvpEXXIhSZI8XE283ZSMFeHjONrtfWWxRNjDA3QFDHfMNZr57yvaBd8VObR0xcAVMh4/JNW2WU/7bYU8hd4ottYgUULWmyLTn0XckvawIr4gYxN9NjBe9dteIjGWgNTNHxAqphyW23Y3vf+iJ31jqSVNkYtnU0gB8GhXgaqHQI7OrYe87YeZ77WEtrCFWgmWaX8boUGT6uWglXCAoYHiEyYfBoB37qs296KwdOasbmNQvFV0KcJ9OzjGrBsErbPHhRfYCjEkdCIQvWsUUhpoPEao8jP3/gfJlQymW9SLEFjPCnR0Dk8qmWSddgemfzt9q1LPXvzS/rYpHMUg8icaGZEQBy0m2Ek6SpOsdHXSUrVx4+hURvAThK7y5n7KbuE/VSvr7Id9+hG0n6pfeJ//mjF9QdYH33AVvMeGOHLoacxn1k3Mz1CRU2/vszh0IZvPYxAGIHtPAIVpwE+uae6VbQtnayHjuu9anA4PyX+IVFfaVU7zWb+FCtEppUcVNq/B0vTrbw6oKtV4pZot1/r991z6FmRfXI0eR519i016uMywnRbdfv56xx6K0iTZor3rb9TCDZJRlRpngiZ2j02PctzvEdSnzEkPBJub9Be0TaDbB8GI9JmnWYgvtlugCjxYK9VA8ODuRybpAirGDTdQH21jf7U6/B698WJWBFPH2CQOK0NELhJWM4RDpIlGCsbaexkMv0wPFfbMli0iuq67izHUtgfdJ1KgJfS6j7xZzjCCIQRCCMQRiCMwP0jIJEMHyZHi/0SVyl8YFdZpqvPndGz/ffY/353Jzv7LX+ywVWLYNmvwAMRSUZ2b7X7EyDs1V+fGAfgSOFZMlhVJQxySqXorwZII16l+AkzdIRGvq21V74mjp9ik1pAAdDrCuoN83t/ahBgHxBmuTpKfCjCA8hrILIuhZMvfXqdvex18kppx6AheUvi6sFucJkODRGnazIpe9WzJG0ja+q298PX2Ze/sdz2ffhq8yeWWjQFKl8AkiR5V6Mbli58nmzBGrBv/MTcPt+LvCsWwSjzLtuLcXz1Jj5Twgbv2dle/Lyf2++uO4S+EMhEAURgCGdQcamSG0bRxJKEkzLNl75s2C747BKXWtYo3iOQapkqAGcZyzNnw9GOgPLYdt471QhRqk0eTi578+1mRx5odvcggOPMeupHSNbiV9cEiDTtSFIjwZw+SW7sB9SpnluyL1zMCkFNKijir9rVAWDNItJE2qzcGqKelbPPfDJub3stgCuYZPUG16462/U7aOycXNLZASR5pYojcBdKKsj7XX3toD3ukQvm9fSZ9w2QU083++EPhm3jWqhzsUUs0KKLsfBi/KJDZksijjMaUxP03wvpUxS/aNd684oLUegp2vd/W7YnPT4JC4CDdR+dwSavLyrbNGZOqFRhrDmItFy/HbCr2U3cqJYbsvpEw5K5hVaZmP4GiaKB2axgzh3JWgpq1qMeNWRX/RVZrAobtk+XU8J383iUymP4pdBFB70pQ644m7HCvX7duN166212+pv2trvvGrLCIOhPfxHFYtAMSC1pNxEN8dSj7rAPf2Vni3Md2brRyovgO4EuaAxmyTgo/NqAZfpB1Ac72PhE3F7z4g120Xfx4ejZ2YbUSMaUO4nR6c4DafvDXVWkJxKwjhqWRhe73hqlS9z9oEdfBZJKpU3dfeqTc7Zm3UYSO4o1DaS3Aui5ekV1uWmWpL3eST3Tdtlm0h3elXKUBDadL4zSFlGRiIvzpBE6lkYERQ0kzCf9SQSabbMQVC6p07gL2BBUNJJ8mzZsSbGpYCKacQskbJP3GQUh26zyJLAWvDgoD5hKtQqJDjrpKebsgvwf7RVv2tle+Ope60dzpIzxaoLGkXqYZtxIkYEHPX4P5RM2CmPQprtoXKGHDlU7RUOuVUMCBcPZGIZaExOgl3pb9o+7F9vJx5Xtxr9Q+OnzrTTE/Y/sV4XmyHTDp2Dno2krvyBPUmpQQlNc52ccbvb5H99s3TbHETQP5cUKXyuMwHYYgU1JwvcnDFdY0wHmCy4Bo7FMY5ojLY16UfoT+BWJHL49j04keJ2fphucrbbp4blcafZGDbbHdMOpjc7hEdDkcuhEecOpIbWJVroUzuIgi5sgaqN4rkj+1GC8Sgqj5U2QghXJv5bN4U8fvvUwAmEEwghsvQgUABB+7sO99u63UTYmf/Ep4jdAQWcASlYmdAqevj6SYs0uc45PdXchOV23RGbIvnX5YjvyqbAaipyPkZgpjaGjAVK85VPsjOI5BjAyaLRRjH5sG9/gO1waJw8m4IKwvJ5M4JHwAfVeGPPtd1ffZYcfk2V/62IPE0hRNYMG4A2xVjP8HnUooc5ROEkAVPS9Ej65w/aNSxfa0ceuNW9ihfndW29uPBSvjKiok+qOaLOXVH28aYM0667+Y8ROeErOxUejnXfrMSXl1AbWWHzcDnlU3n76a/7ewDyd+RWJIQOumUtxX9WSJuzkCnWVerQGU6dOjp62HNLayp0iNEuayD7JzCY6WetRjUC+wfKDAOULmxlZtwhSZPysNfuRH11InUIlIIFvOhT4H4ogzuA1aiPENAOoPD5qH3rngJ37/lEaEUvpO9B0gnWjHtK0QwDq5gaLprm3iwusD8WSK34ftf0eSb2ljupOnOe4F7DcbsAIaO6GGOI6HlETlGBHkLjD1g732NP3jdhda7v49wTSr/c1+P797PXAdef/fyjaYPf2+5FKCD5I1EBlxyfFv+Gh+z9jew7Ol+G9mzFfPsx/XCqu1VvfUbJV94CSp/CbTGAaLO9pJqCKtQGyOU4b8kEZm2mAiKSBcfMTD27ZqS8HwQYioFIKQAZwbxXZcIEYTNcAqcNrS2Ya9sMrPPvmVypWoLDgo5sY0GHUggXAe9pBr5MPTEceSmKTD3/GmSl71GMp4EujTjdfG5Y4b0eEQnuUjVY+CQ1RMCnOSPtPFMJ0OmOnvyFjT3pywnbZsWkrFjXsYTvX7OAnF+yFLw3wC/HsVWeAQozdaAmvx/55Xa/96sqU3XJjjSL9Ylu8PGOxzAjPnaDhkCXZidiqVRkobGwrFOqteQeLqDYaJCgoBB36jKotWsh2h8xYW6pJh9+Zd+inFsapebTpny9Atkuf+9a/IeeBZFqSFddPSDrLQ0szy9coikN/Q4zcbaYRJL9EyYvSpIiiQd5gE203Ptik8SMReENJTLMlozeKXgGNDb7XRNdbjRd5lbS1MjSvJKVGJ51NtIm3hBofnqiuMqJyNyJSbmy8otBGfGidoEsTkRzIjoL1947a/k9I2nnn72RPPiIDQwHJEOIVSB/dFQJAO1R1/8xthkIU5IBCLKRtig1XOKIWrK5EUswhdN7zcFpKC+wDZ62zv/w1sDINj7qanhQ/pJvaoFM/3YjEijSj0HlMgbRlnuZSUVu8YMg+/c00rCh8iPD9CEcYgTACYQQeKAL3b3jc3yvLYy13ZwDWqhaHenkWRQFa1Ipxq+Lv4CfJsaRFvJ0+xKYFC7bZh7bJJtSPzT2Ark4buxb7rhgjm3uIFTmT2OvaiqGyuYfUwmbzoZ1xuvg5Fvccnlvyi3PmmxyGBQ9xHBk+T4ucqsVnizqpXFWJKC5xShbqWN4wHn5njbrkzebPYTRcgcMIhBEII/BQRqCCFPo++8Xsn38P7K47dA6mKK98Rh4gqHc0pRQyzfA4C8ck4cg+3OKcraL+rf+4xQ49dJl1cYYtTgxaMguimk1SDH0P4KCMjyXNk6C5r8b3XB46+0tBRPV5+ZU2OdN7gB2Dhmfr1k7Y1y9mjwJR7tQrGJIMU84S5SzaluRExhlWQ62GR27VtwMObNrLXpOzfLbkagE66s/nUaKGEmcvhwqM7Nq4dByo8Zl9+O0Zu/FG2EgCm/7b+PcGSBMG7YqBpJ1yqkp5FNejoixTQ6DGqdkVEXOEaxLnrE/Fh+YUaiE0QHyu1+iGsqWogQmgypVjTpbJLwCiUuTxxPAl9xAVOkqOEQU2GbNF7r22IsNIko1wfQBQyxxnDg9BT3xknsTwSmazdtUVzF3UQyqAcBWDTjYqyn1VVJZdiN+kHgjgdPHiCDZ/1Aip3frEe9PRPj+pBMafrvnBAwaIzllS6PBi3bZufcJ+97t2jTCoby6+yvtmnvs5Wd1NnqZdO2w3OYR1fsmp+ATmNq0Rz/w1t6XpMq8ZIH/4dcse/7TV7nDu+X2WjEOvp/kghHocRFWdxafVyQOi49WangECO5IGSNk+caFvL3kpRWXOozXeQyZPNxbafyKNCeZmGCC6KUrVdege5u2Fz47Yt79HAZifjaXzDt1PGd+de6cdUh9AhyFeT9muO9TtquuhfrK2pVTk1uF4suvb8WPO0R8ImlBfpefNp1XSIRZCjCL8pCcX8krr2JBVqEeKgoOl5Cwcwo7Yq1EyzkIfSeTs2j9l7ZUnjtva1WkohqutJ58H3ZCzM17rW9dAwfoWIXWGJNMVl2XttOdi9NnVY8MT64hvF1rekj1r2ns+VrZXvJqOOhxOroKjNkY6ecB0iPuUnrd+bKo4pb9PSV00JW1G4+DGm0v2lfMrdhkahRuH6NozL6pN2AWZhU5H8l7PCDa/iBgaTlWJhgdSU2psuHiQ6EhPXNIfmn/Spkwl+92hXI2PNr1Qm8l9i6RCWoONAs2jLYPhGs6SEsmw+fpQZ5nfiT48cWJWRNICno4dfGDNTn9ztx11rNJD+faMWrU+zr2TtFR0McwHZUV8qsZGGllznKIHxVLJs48ZTBWZKjz3LJ9pm8hVi2NISPp28dcy9rIX3mNl5mgMLfT6KHNYdGCaoY2gQwPIG2UOcs0C3/Ip5l5plV3wtR474cT11ijswqY/R2/s8G2HEQgjMOsRuH9z/f4vCLYCM0ZtPuwh6EB7oBx1oGpU2UMw8o4hX7BdD9if041ODBnR6rfqYM+fbtQis8sAiXcSCRWQYg6P5qRXV/sgOpk3KflymmmS9yQC7v5qcChHNpXbKUk+Go0APOGjc6uFI4xAGIEwAmEE/osINJsU3ikI33hn3Q57NI6hJc5hKjri/WU+KPDi9B6SfgT2AjWckvw5yYE8PDBayF+/+XVd9v6P+zZWvBVj436a3DnXFGhyDtO6HqFQqiZLHJP2uTwagSTeAThKShSpsaAFw4V/11AwuOG6QXv8IWniwYMtrc5Zt4U3Z4Sf8yLIj1O/asAqSOFnWSrhc9lK28cuyNhLXw5bpjoGFBDpywcLn7yNBrnUGIdNkXf+HZKrjmerdsklWXvZiQCkZQExSRbYHAMkiA7b4/fK2y9+jy8awNaWWDTUllowS1PK3WBvNOoySwfwzPPV8QUJ8JtIkbQLkFr1C9RQVE+pU38QWAk7b6Sz1XnS9YoBkEX7HZbTGLlHN5Li1MmEqea+iaqYOccZIC1qww06ngG1uCCqGp/ZNy6GFeNUSkiuOtRXvRjxVBhgjMQAVSeCuD1sl4r98C9Ry6ZghtniqVTu3vTuPmMP+fGpVofFgcwJaIBwN9k/b/LskIfjCYI6UBk22v3HpvW1mVp4C0DTLsmpftc+q01JhCknffurx6lbdm+jd8/M39a8hf9rYnziQ1CQUA32fHSQ/YxUdrjYmtEcO2GAdDibzjy6mlgsbLvtWrNDnqkNL6D7X7QU/LEGWolJCp2bG1N6dV6yYX+4pmF/+U0a6hoFBRgjATS2CDdty2kqdhh0hGN0bdV5f9aJEevpGmeDYnHFOLrRwUC901PPhe/rxpaBuIa0sH1JnxE3txnz5WaBRlCFFb1ExxPKqxUDNmLyH5AdKPOhNcnfYc/84DsVu201iAWkq8oYa68v9NjXv7XenvnUf9pVP8xa4PVxdUdt+R7S9y7Z6Cj01siiNhOCTnqZYvUffy0sI193+qEUiqZXL9ui8LbNndqogE2H/i06W7Q4TqF7xB65R80+cF7cLrg4Zsc/v2JLF6H7x6ZYLoI+5ZAdxeRNTQlMNSAMcY9oM/TKbJ4jjumhVT7gM9TwnWlUVJaA8cJ91aDx0XQGsZPxJIT6WvvBfHcbCAgCZJjkKRHPj/G8G0GNDoGAYf7SfIlwL9RLFXvEw0ftU5+L29eu6LEjnsUmVBkjlsO8P+SeiHk+tRidUZ4uCr04iixcrBM/cYtCuHV/SBBb0J8yyq3i9SMUjf49UVlvsWzU/nlLxj7zkZJVWv3MI64PzC8PRpjPZt0gyek4Jk3Ms8kUEm0b7cQX5O34EyGzSrMWxk84wgiEEQgj8F9HIH4jv7qB/rZOV/0sXXiGgQwTiqzeFMAEFNV2/KiTW0z30BI+3aNT7JoNFcI3/+j0+52+D8aB/X7zjwi5w2w+OsWv0/vf1r+Pqjd5IAUHJ8ULG5g/W7BlHfqSIsUEPnzt9BXwCXIpcSQWWpEJsgUKEOjPhyOMQBiBMAJhBP67CEQ5t1YLG22PnRr2bhoWVTwt8t0yMWY9pkjfaQgsWCojVYOMkMyrhSzM+Qvt61++2666ilNyZoUVkT/H5tgVFgV+daxZQGktVZLn+Ijo7HqvxE8bhClnNAlcdPUk+RO4MSCO+8oTfE+sRZpFzm+Wn2sgm5WkPvewh0XsGceRL9mdLpYCbs734cGWjsDiiPiAobMVGxrL2mc+SCGcYjRTq/OgvtUGsLZ/VBKarq7lpMp1LTTXkMESSRg/iRQ1l0yC2l+whh8apLiFQgRxrgFAbVk/jz6roupRpShfj44CRx1zwIs49dJMuugs8FQaagZ5J3s75wfHlioSHC0aeVE+63EvUI24gDKG15an6jToULVZOr7z9as3Pbv+1qr9/Edi0kh5po1r2azLAWuASDRR6kANam+16kbba0+zJx3GvSF/mM384rTP2ek9b/J9zZV7myjtf9wLnlaN8tKL/cka3v/jSefQj85bBsiqtYE9fDk3N+wJdVF1bWtsbo6iB//L85v8W3cyhcUZjekZIJFWxV73hoi9/6MTGJ+nrEt1Zg49yPWBjkSaq4Wt4wNM8ilkfyVasre9pmJf/nS/RbNNOoLcJAFFZB2YYBZMeTZs7iNE4mUM2H3bYQD0/y/jtveeFN9VlMabwo8ObNlNPqP4bN1fVlfdNRvEnHHMATVA9LW2EVICnT0w90grUdgXSYHcB19SaLDjNIlgcFBxv/mm5fbsQ262VWsXW+8K34ZGKOTjn1Irs7FXorbTIs9OenlgL3ydpJmitv+ycWSLMhgLQWcsV9s6jDQQ9sVu4Yd/bdlAmsYC5qbJpIwZHlwTr/9A7DY28JE1V7pY6PmoYlvyx+9+aXbFJXX78Y9iNjzctNHiqItNIgVjhUN2SWyZIs26dMpRWpWqiekB8cM1NzQ8Fu9AMg00YWTSLjmnqeEYJHq5fMXGMZGTskMm0wO6AHphkXYcLBu2GBKdCTvwKWbHvyhhT3m6ZwsHMEMlYtisShuErrwkRO7biYKAe7pRElPZmXtHZ8ig2bqzk1cnlFXM67UuxZDAUmO2akNu04lGFtiZZyTsc+dvIGlZYA2SpAomfIk08UAKqypmTQeIjN9Fg4s56mEYt+/uTbvit771dMOcaXUzVxF4jNOkC0cYgTACYQQeIALKQx6owa4f1V5TLm8kj+hz+s4CrTcirGU8hO7TZoNDyHYd104QlTisv+lGsJUljoIpEerNvMnZvrq1DkWiuS3AoIwLUM2kzoI+aoNKhfzTlFMpV5qojru8Vfehz0E74UneQnJYJbx3xM6ZHqG8Xd984YcPIxBGIIzAdBEAACgPgLHRpCW7PTw8ffvyl6kB5PAAkUJ6h/05neSsXMMLoQkoEKCkL19GGiI5NqaH7V20i3+03BYuRoHDkAyKUmuqUFyG9RenNiANjun5ldv+pQOq5+pZdepSana0yP00aAPZxnV12+vRZRvEf9f3pBQhBgieqJxfqzAR5H0QRX4oaNyDr8Qie+u7cvbWd/OM5T/aQPIxnHGFRJ3tDGPrxrgwMYbEEEBRJKuasDXe8bq8XQhQlSzaWVAE5TZDaLMMkNZGe+zuGbv6D8hZZygmAFotA5RUQT8NCEngCYFIYhTYxVawyEaaIWPUGWDXRHrB/SZs9SrMv/EWnhhp10klz79sJ7PlPLo8XU+AsgAxohFkyVRPbeBZinRcnGaKUwSZw0PZd70+Qd2PBgTspXJ1kR1/eNl+/mskw3N8zonpuyDMZCTCJCOPIgo5WizCvUBj6Yinxe1LP6SeJWDx/RogkidzgGEJn/P0iqDOS1JVmWistGx6N/vWtybslc9LW5FC131NirY01X0yWqrJPQgoapqYbcmXyeeaNInX6ySRWL/0xy08Y7ekGzT3JsK8bYB87ZtmL3h+W4/wPpqQdNZ0oGfqUbhtOg+Q2W2ALE7fY9+4crntf9BKa4wNWL4LFD2FdlEfS821lo4t/o9ZM8X+0J93jXj2rAM22O13YPacxNi6gQZfE1PzKPqIdGobU5Xmzc29KBqDmHudckrKLvjfwErDeRovo1DZhDnvnuMKlFtyw8FEoD2uhxgR7SZIeyi+VW7wgIWrgdt8BEqf6IDSSgxoZFRZ5OvJEbvoc3129us8K6JxXsM4HAg+sYfBkFnktBTF8gmCUXvUQWvsSYfsZRddWLG1G2FeaHUDqR/FA4MdyRZ0Re37fzDYGBULCsg50Ylnld2SD7HFPzM1d+4tWkmjpMomqlWWpEw2KMrp2vKO6/HHWWi//eWQXX7JBvsTxfHR8QUkL8iycZ/I9ErSVh6Lug8cQX06J3fFB26xGUZoUUda/LxYKDQqVM2X5JhMt7TI6z2kmOctNeoCmiWgGmqYzuXwr9hlj7Q9bPcBe8lrK7bHXknrd7dhQKKIkRedmkYZcbB8ziropbqFmUW6bR4lo3U8VdT8cB42WxyabfIH1cNI4oQrY7gEWrJV5pUowi1bbpd/d8ROPYlCIpOsWAC9gRxWuaCmB/ThGFRj6KdiMk03YmnmfsmD7bPSLr1iJzvsGVx/UEgJSdOokTXPJfC2yYsevqkwAnMkAg/UAJnaYxy70i/Z2EQcJiHeTJL7jMLa41DQDPBbq+E5ldzKEk5bOc5q30830oByphulLUEBzuJn7KRRHgPgMZujlp5eA0NZ7Fwe9UpbYlS5TBw/LuU4yqESibhl0aTOOvlW8jDYxXXkGvLxJaRAgHU4RPiSaRFrNxxhBMIIhBEII/D/j4COU9qi43VUGjwksKJ22KMC++ed7MvIDE7VBDf3xNp/Utm6lTif6ZCdgbVfLKy03q4dbHisaq99/UZ77zk7WC5RtloBRYmkzmwlPBkpciNNlEORYi6PgMaOR7OjDsjW2ZpSF5AygR/NE5OI7f/kht143VrqBAudzE+TekQqEyVfFHASYXCAyFa70/o56//yz0ttl4chSY4sVDqys8wn5vz5vtO1DeqDlIZgTic32ne/W7dXnaS6yzIbb5YAfyK/Xl3qnmKzDRAbtMc5CSw8LGhINMnHa1wPJ4ElGScmdwWihlSuvNg4INh19JT6KPT32S3/NDv3Q2b/uqloK/9lVq5IqF1F/KIt36Vlu+zeZSeeOmZPfVqX9eJFWsLPJkt3xOdCt6g9Su68Q3rb6eNv9e87v3f/HlRIlpFPjVglSNl3L0vZScffCDtpOc2i6TXCcfRxnrlA6p1fRwxQis8ZyKMx8Y2ruu3Ix0vNVD7Ebe+P9rXkOklyiqyuHlVzNM/9IRAxzdMGoFRvAfL5VXvW/iN2/R1LJhk9+r2pXPe+JojUV2Y22nW7yXfWluebbIDoa03qdk99SsN+/ov5qUU3LxsgJWq+Rx1h9svfcgWdhrKIYZjdsNnooCEGgIq07dV1pibU0zNATjh60D57UT+F9WEoTTEONpg88/oeK1IRdFc28Z8MgCn/Bv35qQujdtZrhukq9lidzYVKtGCWbfQXz0ffcdr5H2VCr1i23j7zBW7GpzesNpah614EsCCIeaaNtJ/nwx0qOWRq0VETRN4eU0NWUU0WFi1GuvEVc5mGt1lDERtDx/yI/f9hd96yu+UWx23dapAcWTYY20hC000DAzNqpAmsnIPGWeC5qzYOdCRNgtNsLmDDUUNAhuKwRqA7fv47LXv2MTThxuL8jHammR1g9ZmcfvTUEjZJYZtqgEifsI6GhWMZiTUUwVwpoayv6tgp6RTakNwD9Wba7ryjaX/4fdV++ZOq/fX3gd29krnWt86qZVgzaKMaG6uSFuehQpG+CbupWu5zd1FbWk7FEJ47QlRBdvjM1VYhx/eLls+VaXq07IDHZ+ygp2TskY9N2lJ6fwmHINEz8FNFGaTFoVq2m0LFUtFyWdAMIB5FtXVuq1Nmalqz0cVWM2Quj3EWq7wYHcy1ekXJz5DFU7325z+m7J1v3GA//x0G8IuiNgSaxsNg2Ih5ALrDPFBE3gCogQ4NEOKay91qL37JUvvgx0i6R8ZpLIEildMf0htOXzwcYQTCCIQReIAIPFADpC0r2d5Pr/lnwi758kb70beqmPd1O1SjJ9NmgCc1jB11BNueR6cGSKf41ESdnGYor51uCGc2k9EJo6rsYTYHGUGHzz+3GyBiwXIM5r9RvD3akgmSDEmn49YFSPNd7zE76BCzJcvL5GgbyCEXItGK5rrz/+BsE5qAzOb0C587jEAYgXkcAVkwCbnt+XglcOgPkBn/EYjnl56wBrDpcmo0nT78CCoJFDDlVlmWbyh8iK4qZ1cKm9Eu/FZvtAu+vJcdAfCsVVyP7DBnW8CnZQ7m5VrOeue2BQhgykGYid2Aej0nz0ghxCkaxFC2aDYSyK6b/ewnd1A/6HWsEMlaJVMxTLTL1LBQ3oiR4fD3o4+u28Xf6+d5bgUgubQtC+mksjrFf65/f9SG13WjwGF2ytHr7cZb+q2AzHVmgNrT2DqUwtoKDZttgESG7OBH9FInoL4Jg6ROA6TldfMbDbxnKRGSS8jTo0KMqxTX8/luK9aydtHXzS741K124+0px3TyAFNmUqq1wAQpSNpqFECTmnsTdvqrl/PI2XJAqhFqlwLzxuIyvle+Mrcv0DiyYPHYPVj+DDgVk/HqICyMxXbYE++yf96AnG+H+jDi7dQAC8SiC+AKfPcUtSqApVXk20950QL73GfqTq3EydGrX+RqdW2/XNUcqzSboo0ezNNVxwucMlBT3kPRbjvvnHV21rsXOZ+Q9mPTXLfdBJmpB4ibXE7Grl3Fa4/7Xqfl1SwDAPqfNMh2WDHX77X/fP/zsgFy461l23t3JhyHiAgofqeXRhduasLU5ThE4VtF6hKb1szG9A2QC84ze9FrJIMEHY0FqF7otTRMgGpzhF4GWtkP8OJtQ5p2Mf6wI9bbb34mxHeGggIshgx6khhzJeIcm3SzdCBRxthEHvf4CfvOT+PWA90NhwfuxogNjQ9asgdfBoNZMo9HtSo0nbqXk0UbiulahNRNFeWMNoSbFx4m1O2dhq0D1oESGo/i8FcuMXvN87WdBJT2b6H4vxeFfaTIykOgNwZswh+h1kPDZDxP4X6tNUsDXNeUFWRoJaNKPFhk1RKlMaKu+Yc+ZXbayyC8FVXoZ6FLzKwBos8gGuKmTZBNmyIVmg+SVIjTjIjxfuokKhEaMjFX+Ib1In12Os+swmycvF9kS4pVZL5g9Uq56rs/NVt5e8NuvmHM1twFLbgo+TYokaUa7Iwyh3bYItxfWuSjfh2Ei0HpjFl3DzwFPtqzjhu1HXbM2x57R20RDY8MKAUccFygZUifLGDGxXtpsXlHHVq45jbteh3j+CTNFe23avO5DQL/G2cbwjWMjxJnNU/gac7hwZZn46OD1pXuszqslwSSVQVo0u9565h9EiqsR4ZcLsI2inWjVUtilJZG6hqaJQPEhOy8Mf38gZxpT3zyOvvWj5ZZD2Zm48XbYR51Mx+W0QDjWs3xBHwOX/rwrYcR2OYjcP8GiHISNT+mGiD7PWbYbr2J3bG1CGk9aNys48Xiaj4XyClJbM7t+vSMr4/2q2lHB2AV6cNWHf925nqgdzLb+IMOHufST57LIy4NahXZAN8ImFOvy4hUsqwxy4CKzUxcb+/56H72/FeSTyWGuO8S5gfZNmSEHMhgcYcjjEAYgTACYQT+/xEQW7UKIz7NuUqS6LF4r03QXT77rRvscx9ZLDjf9MPfyBksx1kXCSwOweMT2rA446ZRSGBtjgDiO/zIm+0Tn97Ndt4RsCUM/mg2YmuHi9bbt3zOe3zXm3hVRntpXMiEu90AKdfwjKBehQ20vfgMs8suvtMmhgFCtgT2bVKPQQYb5mMmjTk6RfbSSGDnXRCzl7+cjbBJ7ljcCYUCJ7rdBvzO41Gi0BLPp+zVz/fs8m/HbWNLQEfJpCHLlAPoUGgDlKczQX/qo3rtZ4C9IwBdK6hrRGF4oLdBSQdmgl9RpdPGx8ZQn0lRbUjbeZ++zT747g02PPTINjUE+SZoNw5Q6pzSnf8Y8rX83aXvtevtpWf02rveudz6ezbgCSc/EMC9yFckkp19crblywesBLYG9TGkw+rDAxbpXofN6gI7++yofRJ2TLUDwDSuymBskGYfxS1CGc8MWXWkm/Vkg/VlF9sNt+JDTQ1WNTof82U1QjY1Qa9yv0RYP+I+sed61UrUaPMrqY3tYHfeXbV990Q+X2Id3ApttodD/rrHg9EAcWBwYWEnJbDadefJQ4u+lsejdzxjX/x8xE59ybZ8Jf+79zYvGyAnPdfsom9zc3ahkz820wbH9IHNQH9q+IMUlunUiaKUvsX86p4s8hts8UCv3XCz6O3tif9ASP2AIqbfwqRcclx1/vTHtEXQ8Ejar64yO+yw9uv/Z6ev/blEIKjJqyEJs8Sh/Tk8uWZek+/lzAN1cMmP6GgewaakDYhfq0O7i1F4r4ICT1BU3p5HLbibRgVGZbUhCu4U+Ku9FPXLNrIhZb0Lyvbkw1N27R9WWQHmTDrew8/BoKBTm6K5Nl5AFzFDiblGwKG/ic8QFctIy5TTBKwiwYbcWBQqHdcmkVlrp57u21vPGrCBfBE2yZ22aOFeagu3FyHJU+lPEQKcCiSLcp3ONIhan9fUduSWPm1QNA+0Fqp5MJPRqYMsVox4jkLKVMoB9F50CifK/An7A6kqr9Xn2B96j8kUZNh8jAZIgvh4jhIrv53pxlxHEMwk9vpdASpisIhK8FTTSd9Krax973sle/FzKYikeiap1Zt/lUx+PY2TRTRHWQMGaJZAxfYkvYY0ls9EGkj/zb72/Ufb4w7Bd6W+2rJI7nFleEIaXjSStM6EI4xAGIEwAg8UASXfUWQ0a2Ua+jROy5BQh1u3wehbbGeenrHPfU1eTOQgJb7BASwKioxsBwlDVe5lqDW/D7DhrAkjMKMI6GSrQ/GU46YSRR08OTRH+Xq3pBOQV/3trXHbaSkAm/FdLJWTfroPqrNmydwME8AZvfnwlx+MCKjJ3BD0Uyumzg+SFplEY5JZu69P4WyBL937kvpbE6DVvXK392ls3CuXUWnIZLf9Ow8E1tXRw9U+7n3af0eBxt0GMPnLKo4wP3VmcDIZ/HKtVmyfTck1dcb1RSl2prBtZH2ApIiae21ZDf1Ou4gzhThtAcCabkQAVU1WaPhTb1bgtck3K2XcqGSs9WKbFG7EFpf9r/vAALwcoHBSNsTJ6riKT7uW5IP0avSCZAcQhxlzPJ7lVqSRD7gryvuNxed2ge/BmJ/z+zk0RyMoGeCTEMehovIP6wMlf/dty+zFz7nMfn790XguFiiEdssY1CL5tebXl1i9OEKdQBLN0+c3qQUwPTbg7fC+hp11Fr6fUkmoCzGYYf3mOXIgBefw+A/PUXcrtsG7elzxYwqnz8RjVNJKyL83WduiyI7XJ+6i9rQDNaimDcBa+O21VSSx+22ixLkV/5WoVCSQd/IiQuHP3VGtbeCcvYB1nWYE0kiSFGoXwuM2vJ4Gx8KIfeDsVXbx+XkbGcpzbAcY6q2liUFzKOimN3Ff/eSBaiUt6kzHHDdBvbNuSbFFWN5GKoOWiXVR74tZKTZqafw+A5gO9eSgnf+/ffaGl7OOwlDoynfZ2HiH+mhcazVAV/aR158Zt3d8cNjVnxKwJQKKFzFeZy6PVms1cV4Ce4M5hypOsY7CCzWRv/8tbyce9gdbUz0QACo1Vdhh3X0xGx3S9Utbw8NbN1jQ1pR349+ZMFPX6h2vNTvr4wDfcY5PBshsJXgNpOGSSOWJHb4pfmjqXpq6d/Ssr3xdzS789EaAw9QoqwXL92VtfHCEGmQPL42HtM3y+pEetETQZ4tRKbmTrXK+De/djPn0oYqcw9/y+nswUqIhIIE3aFqzOVqYFsq22POyFL11H5A0cZgpl5vo52Xs8Ke1kz3nk7BJBjr1d5T1uLnalPZYsp1INn3YHUgBfe7j6+2Pf5leg472paNu1aFUNp0hNXJLEfS4WWClE/x4pIaefVLMliwikSTZbPs40CWmOt2ESu/NcQrbjK8tklBRKF6SBFLnvUbTooBJd743YX/8Td3e965RrqWSYCid/EyTxoS66i2us5a+Zo3vqWOhg6pMpmhoNfETaTVgd7To/vLcFf7eIAEvgzBZvbLMtfZt0YoqlLJxNiAZX1O0plHQxPC+ye9EQdGKXtio4d3ABhSjM8920z6H6L8yB2cj1dnE6W7O4pjSGFSnOI6sVTYbsx5YCf39OVu4qNuWLIvbgkUp61uQ4utJy3fD3GBxj/G+JZPVSSRye2+ACOTSJLmQeVypkrThkbS98WU0x8bXg5KBndWpf8s9HTBncn05Kw4WWUOYNxXYSak0TZGSveHMjB3yzDTatHjSiJWENmuToksEak1bViwsoMzi7RM+dRiBOR0BMSW1Vii38MR0JC+J4llUC3rt42eP2qpVIJtoxgeNUT7nmCWQkoiT68RBkKXpjMiMUXtX+AhjEM6B/5wDkvz0yA19Hk45Tn9yJwm84JFvFusbSfF7bOmut9sjHk1BpJqA/U2eSM4QS81/jfQ5vXhu8Ztvy9i2AXLIWjgvvfZD8q+SHGmBDJZrX6sFk1wPwFFAWtAQ50/W50BrND8h/LnOGnXOCA2aZOl4mR40QCVPzHf0yjmr6iHUL5h313fzAFep4Ph/7J0HYKRV2bafmXf6TCY92wu9N5WiIoKAUiwUwV7AghUrNvyt2Ct2BdunAipVpElRqdKlL21Ztu+mJ9Pb+1/3mYQN626CLmGT3TnfN2ZJpp457zlPuYsHyzokJhL5hkdsqFs+x/vhuZyBIDefolqAfDMo5BWMco9iUCiERyA/gx5gGvJPVeF8XlvSv+qHBMkdnAb6iAqD045XwYhGSYDmuvMS3MhNoLJRxGu9MMSnVJrsZIs1P/o774nXDdC4cDfyX5nKUkrl3/od8TVFO713fYYaAKEKRegSIKFwgHiYXMvjrPKQ4/HJx10OxscN87nWL2w946+0ccdpMQPZLHJNI76gjsFA7h3yQtaSTltzame74mrAoqFm0O5hizTh15RvIf1+khXX6fLzidKzSpHGSrTPlj6YtV13brN5C6nRsN7K1ASiUYqX09sC5KnveGN5fKHi2YW/lddqiN2GfaxAnQo1DCtHLQVrpogPyoJZNXvHe31ANewZqnBE6gh3STrhIjot1tHG3mS1kHSeu1Lh0P4Ypshe5TwfGghbunMFbIyA/e2iIVv8KMAh9ipf/p/4pCDMxEbuTFXGn2MARi98ccBeeTT5fCnmALg++32YPS9IXF72ACUh414qlGzZ2qB9/SuP2ppVXcxzBBUJ5LLcnrjxEYpTj8wDzqSe0LN2jb34MOo7CRhTyL7Xa5qTXICa7G8fSfFggNotxVtJ9xYrANJha9RqmMM/EaT+CtuliYYHcVeQWonkSqs0PQIOecyZzDlXHxtugHjVPnv5Ma1IiQGERsK8hjeIarS6XsqcM1JlGR0bqg8P5CL2978gjQ44PkCDNo8cPUVH6n6ouPDYijubJ3F4+BSXm6xWHLBjXxem7reFbFgjU7ZlfRo+1DV/q9qybknzKPKaSH9g0xcOYhBcEAoGVcmkwGhdSAzlrSUWsRPfLrBJHXmyseEaEK6SzoWAxwegbALaki1ebHbpn2mOTDBCLphUjAwSxhXm9ZpIC+HTEPCz9poTErZwoe5BQDwyHTVnKM1BIx+ArXx4FGqUUEi2qsZB4cPYKKFZpam64PeSwupEJqiZrjCbPcWdJKyiUDQFIgQ9S3T61EiKILEVhULrQT/0q4NuRmOJmWg4z7MIpmcxWCLxZui10XbrXr2N/fAbETv1bRU76yd7WqSFwDwSozkStsxwiq46SQP/F5U7S5nGGIdPhQ50ic6eXxIejESFQy0QGoCqRxd6kodYHu7Ga5dZQFUZOMkvhSadhwybx4EejpcovKv4TmNNeojoGtaQ3lJhvjHGnwFX7NAZ6sPWQh/2Z980u+PfWMHnkGZ7BrGfjySGUIB1AKl8RAYI3rtsKLfEDj0sYG8/tdW6ZkDz9ofYAXSIE9DQbXXMHofGa4zGDDRmoDEDG54B7RM19nwlBWgTEEb0WZKzMs8x9/D9mCIinRiq5jCtDFlzFK8zzq1irgdk8BLOvV7CIuKQxq0xB401sME1QNRH4yPD35DzxPzV46cHgMZoKNZgaiea2ylzB231SvmvIXtJQbsaKBDLS5xlK9eX2wI27QJFKHlS1lkVI0A5ye9SJAlRZKHc5G4R5GTCxIjsstxaaJC1uZuRb2LUx01I0CQRIEUwil8ehTFJ8zqEqgo26JKrICZXpnAwjuRGjFu8HhPSRAhS8AkIiENRt4acTbUgFl8QKRruD/BJDQEB/MrIDOQppmUxR8jBQCpVchjqDlsWRHE2Pwwins9DPCpp1xo5cYl8qFiW+S4oeqSnS3zWCuAtAbwEHCsW4uPeclleD4miArLE7rECHJIfG9rkyncrANYqFITKyJiUeP4iTOgc72UYdP1wdtC9R71XvWe9d30G19zgM+mz8SiKs3neEw0i5i8kQBDvO0BzRprujbFlz0CV9RSk8SeZZQ2Zdw8Oa32ZHXmsZ29/P16tQyVrwbqjBDDSyG0DXCtad5HwxPWTAGh/GX8vXz7XvvW5MlJE1A54Dk/ah1v40H62cFuzeduwf4iBRQxQl7hQjUTnmfxCfVuwfcRa2uTvSS1BjAOlw9oPp71AGO1bcvgcNeQ46hghZI6KVcnZO6Ewu/OuhP3mu0G789aUHDucxakacA5QK2aco+aNP1T+mzsHuSr8ZWsqHjJ5EVhuamgbdSL9oogNgJoVt17r2U1/UyNcE0wliX1zouGUsahP5YoFu+eBql3yx4ylEm1WKFGD2gK+H5+ztS6rArNRnAzmUf+SXPtr3zIbY3maFNRJIlyvJZRetFfAgXeqPUFqhRONO27vtX9eCyCYJkuZx1Vo+El+Xt68Mj3f0FjH2AzYQYeb7b0PdUH2qbik/KnBBTm7VV+r8V4nfTjAA+sVy4bPf7Jn0l/uuX6BLe6E/943h0EfznSNgNCor8Mkzmodr4W2nqMwU+TmdYulqh18uGd77QnaZqQBsrEmiAJSqURoIxOivygmB5fgNVfU7IluBbbjjzC04yrBJc1jNlAOcpmT0mX0iyWbP8/sECS0Wlv0HDAGRqjOQru4A6aRPzEvdMzp4koKr1LW4Yv5ZHvcHnjI7MrLCYuqQ6hNIQFiSA2VVxOME4AXOdU0x5wx9ACgE8IBUs6aT0M7nEN3vB1ZLPCwgwq+0WXMCjnVCsMD8y8SkWE8NG6+YYZ96oNmxx8UsjPRGlyC9GWsqUozJcGByW1IQThNj2yrRb0uGnodND7oxEKJzOc5UWGuJJzm5qaNsetzQ/9OJGIc3jR40O30aHooUKySsJeRZXC3mpgFFMbEKHBIMkmAcQAzj2ouTfT8m/bup/ej65RHoQjyaGnG7Ka/m/38h/iokJgZ64gO2IQfsC6BloA+S0DeJGN0kCQAbOZ2FuzUTyVsVhdNOYosVSjekXCdTaYEUKi5Gp40jdGYgcYMNGZgYzOgOErnYyAgqjuoMhnmsbuDr7D580Gpx/tBnInhSOJQwQ+KIm0kvC17zkLr6QVBKzmUxq0xB401sME1EAhSWQvIHJYbaHQEoPlvmB6YktYobCu/KFNk3n2fuVx1SsDrV2pYF2Ajfp/2G/dYeeS6pnf9pgK8u3lruFF48Pq5Ke5X0ZCGiRoMyHKEyDs9CvseTQ75BUGkcDcP5HmIRoZj+Ir9QPFROUkZz8tSlmaCbhkYfQFkWXSTPItHYRI51gAMoyAywB6efGU123jCGo1uMdzpfVsk5SHhEUbSlxifdeiRGwQxxQ1GabroJvAdhV/9DMJsd2QRCps1yUVjClVWY4RvTje9xni3CK8RTpAjAygMks+reOjDZpG3opgvIeUlkfprqagcikSIn2Ow0JMgd1PuPeq96j3rvesz6LPoM+mzBcIFd4aVykrgePIaoLYafgUw9/MTGkBM++W31X+AREIoM4B9NDSUj0VC5NiYdw9ne/CQLdhHPt1hu+0M7ptLLwbLyUB0R4KzXJ3FAERONBzDyubS0PTsrjvDdtYP+O9wnIIyHppIrk0kQT3R80+Fv69f2xoL+m1CPmzfF0mRmdyUPYEChzJQbj4KBwAkYbDN25bWYxONVzaoIOwFDbY27jL989OK348suKStpBODfgj7TMaoI9H4/dBbc7b8SdRHOOtD8tzQka4PTiwdGCuLOc6X7NMUnjdfipnUWijUj/o3OAgvdSsNNdhVU7jxmgH+a1dXZ/RRh/Gegfx9tYC0Voz6Ju8rYDPs2svrQUcJDxc20qmw/DbpPQgwoFGfN6pWNHusRAWLj7b/S8xe9KIUYK9Bh6VXuabiPrPYklqkE9dnsgAULjhnmEe021Ce+ZevigCoPFfEyctveIxeQ10tRTv8aM5yMTdpmoQ458I0QCo1wAQTGgxu0tS4BweR6lPoHk202mV/KTwLntmb/p6ezWfYojxAliyr2A7z+wh+ukCAUKwlMRd9ZzKHx4btqxPn5IvKICGbQcX02DkXxexVx4CKr3ZstAlSR/3U9XxlZh30olagK95fqNobDw/ZLbdAxRrVU/2PbnD94tH5ncsP4XcSRceymwuLwinUXt8esXe8fVs78yc17oP5NaicCmjxuEMecJoTZNdKSYLXyZydqf/cTtKqhO4r05JHYy8QkQ9Lyb7x5ah9/XMFi3dQPsbrg+mDCdLhEFT5IhJDrf0c3BHbdnYnWp6erV5VtSefyNnAEJsbm2oMcyglqZKDWr4K8bwgVPEYiQIURwlpFYfxEpHXizRqKYIvnF2yI48xO+GtZvvtr1fRBsuhJk9Mt+XSlyZwVwYsNG5AO/DTtHsne66FknEEe70x9xnqGfgoTUEngho9I0ncSHIOm7gxxszA+gFvCZSal6xZ32CLnXhowG64aznXPIi/NMZyOQ7Mcsu48xeLV/Bm0dz3sL6ga/qz0C8etC9+NW3v/zQhF8g5IW+UaMdiUP/R6VdBM4LOZbGI2xC/a4zGDDRmoDEDG5oBJzMiGXh5TunIAc1YJkYpIwn5/S8M22e/XCK5UmXJI/6gYiTIGAxJD3NFaQSbJCIbozEDjRnY8AwIraA4SvG9k6R0+Nf6fV3GHbIF266x869ZYLtugy9cAbCODeP51wGwhqJcsnF+T++lpXh6hMVP7FwFWOUQwPqtttzRGJ+fVTZiFaIEttNPeYe0RmhMa91IIoumgEOyC0WsAhi/r3pAWd1SUidbjew64HW0kVaUAa5aa27dqcWm5kv9PhrDMIdH/1al4FIBgeqKkyOPyUi3nqcosowrlVHtf8nzSmWAzAZvRD2mRKxZEoujxHsCBe5TSKq/p/ET0DyM5rr8Lk0XJN/i5LLyGlQdVTmbGIoqXo36kkjOKIqXI3gi8i+KTE1DI0VmSfKKbU0jZMSIVo9ZtSRhcxaA6EUSK4rfooiOlQBMrGgaVj759XMAsp3e63e6v3t5yFBeLFYA+dWL827tIklcqQ2wyGbYRX8O2KlvpaRMB62PfC2BJE6OfpkF17B1U28Zd/RQVEUuq7raErWZlowvtj9ft8BesD8MP4rQCTwZx47pJgk9ylxbfwqe8jGgsfrXC1vttccPANJV95SGPuwBK1HjoAFJ1cs+9Ym4fe1reSsMwABpRs6dGlqF7yNOs9STht50HuyvJX8NzLSEY5tV8ORYtWQXO+W1q+zOu1sBtkp1RABomrLs6yU+N11jVztSPbFKjW50bNgDZK1ddk2XHfUyHofsflWNZgGh3aqGeUecXhkKWVMqYkcffL/98+bdrQIOUvWnCBtiCYmy8YdMSqkhoqhTwLti7oxhu/ymtO24kHMhG7cQnq/Tf1CP4wATyFfzlqe5EwLJ7mGM/suz2+2D71rE77enNqg6LZK+YoUAWCkXewB+jXrUbFgCC/EXzqJuu/AfHbbnXn2WDrRzJhZcE6MaoGYT6Njo9Okaylu3Lbq/2d7w8rItXs25l+I7LuPfXAUUgXfVupN6cr6FcDLAtZixlmTKBgZX2LnntNvr3rDl+MZuUQ2Qz32h177yxWb07kM2DOWVK59VMTGLYpOWjrRTxaig2+qhxxYqRWz7bfvs2vtpNiAHlAjOeEoCa0MbWE2yRkSjOajDsTgXFZvhlZifn/DyDKiaFMiU+rvbmAk6Vogc0mxEKWjCg8uhzC/kZ9XSyRvtN+e91F5zVD8bKX4A4lwRSIY9tFopXyCWA0sEOt5W3gDB1pvDmEYQqKIy3flaqNVWA4Q6ng3nzrvovDYNc1C3cGCIQdNvrclBOxhpode9fYYdcbQ2MczTeUyeL+7xRWa33Wx26z99u/3Gqi1eVjeCFbukFgXxQcYaiKVd572Sw7Qaw1hp31ZgDPk0rWSL1NaUtxe8qGJvOLnVjjoOnUwCcocdqA26+0ocKwBV2+dAFekosu583KRlvLEH5/P5kfVbTyDkG1H/KYoqmyNannUtSJof5GHSUtRNMmxKpET3a4x1MzDW6Eq/HRjMWQr1gjM+G7bvf43AJYUHDbR9zkcOHtCgzO94I8TiqlAQCcdopKAtWoDuesyRNfvhr9L4/qymiTKTZscI6wO0TSYHmoGgSJqeeYyK46DrGqMxA40ZaMzAhmZAta4AiKUghViXHbBdDOf60LQ1e+ihZnv9az0a/5I/QXE9BHqWv0t1pSZgB7FJoNEAaSysxgyMk+Q6zdp6HqvryzVC5EdXL/DObRm0k04N2knvH7QZTQQFZRofhX5LYZ47hDRLOt0IsKby8poQ4c0+qYLraFNB0lejzQkthXwWHXxiPHkEooHl4m4pBPjS0+cWr1EEGQskXY8Uvpb6rvrQWB0gsQv7fDhvOSShJGtbpWGx/PGZ7u95wNgZ7jM8nLXhIQRaaGYLObzyyW3cklT6WCDVzOVgtOeRnWKTVwMjBINJjZGyZIPdh6g3UvhETlIkFZO+unwn6ze3xEe+sPpbHZ9m4Y8gdEc/llMrcf9RR1jJx0SyvJQPeV4Bs8hxaRFGYILIbLhSI+dizvTvGEx2MdrVHNH1pefZbqel9t7Twva8PYLWRK5uSMyVATB64U7L0qhpCm3lCfJUvriehfdWtX7iG0CyNAcFsa4B4JCHapDGtP6WGYblxL77lU8k7OvfWkP9pA1FCFhDyBlVYFj5tQk8WvFFU39TzbhyEYNlEOGHHDJkF183i1/DskJOy63jEZn06dYA2dhXMNoA0TyuXBW3Q/ftt0dWwBimgFvOpmCDIJ0KcDhXKdsXzzD73OmoZfRwtXcgE1WjZkcjOMx+En4OVFyehWW00aeoIVUJzNCBsYet15Y8vsDedcJqu4vmR5y9pUD9aHS/r9KEVUNYTR/XEEFatl7kro8NrY2m9Cq74U6K6wu1SUtPgjUskDPy9uFgH5UjigucAXE6xu955wN21m9mWLS1g/2cPZvzQD5J4w1a8txnGBZdqxUplUV5v3++ImqvfDmv1R+1cOt0rx/IawuGIyDRuhVQkXNObHZEyeI9tnrNfHvNIY/Yg4/MdnpmZbr90SQMR0DqNc7HEtKUI9/O06Zx9LtKgP/KZfP2wY9l7WvfQiKYr7iEKkwcZmImuwofnPEbqFlyrXCC7+5NAfv1OQDdAVGLTSLVFfkLV1GEmcwRQdq/lNP7nOWkjV+0n2f/+BdragsZW0wDRPJ3u27fY2u6O2AwgYOhU+d8MSgKTupQ7sJm7gdYqJUZbNo1++jpWfv8GWww6KjGQEOOt4FVKUIKLanANIWB9FoK7R95t2/nnoevArTdSrZ+QG6sARKAwZBIpC0rBJBPITQEdT5TtCOOeMLO+uNCm4VhaaWUNj8OxRNNQF86shSrPZmvq7gqKv1WPCo6NWTUWgWdEBySiJn95ldJ+9gHSBIweqoVVliqeY5l+osWDy6zD360wz70ccy/Z2SRt1oNomM7ml+gRTjclJAYdMYMRmn33W12/9299tvvt9ljS5dCuQZxD1uiBIIPLjdNfuy92A2zBNvyH4lqM+MALBQELRm2rvawzZmXto9/KmrbbGe2w66oZibUUFkL8o/AyU/TYGsBqTTZCfCGdBbqv1OCoyRqnYGjdILlL+FwZCOrqkEBGXt5PYWMGbmmB0kcb785Yu88Tq24imVzyI01ESz1FSwN7XAIE8pxAxTJJiCRkCSxU7Gxs2u5nf27+XbQQRg6FodoQIEw0BmJdmXV73ENklCgE7RD0ApojMf098ZozEBjBhozsIEZUFkpQFzhVWjGwh4jArfBgayl29B+R/Lq3rsi9utfrAHl94hlhuYA8JsLKEBGjJjz0nCNlNYlcI0JbsxAYwaePgPVWs4xehVDKXYSClT/luxoHGbVJ06v2BHHhGzG7NUAHIgbKWgI/S/JnwzglLSTcGmMqToDEzVASnhWVJHF9VWwQhonAphOo86qqFo0TQGVIhX25MjN4j0AYlcgYfoXFG5oQj+A50XGt761vq1ZoRsZwkrfBnppLRA7rh0AKEWMWcB8uECuWchXANXVWygKC6MRNVBG2BhODrjeg3PxvXpx4dxIPC9jWLE83F+4KW+Usfkwj1E+IBgzDRE8EYNOzL6es6oxUm+K6L51o3cxMFT0U80Xaflxh2R11wcNPTWnPH88IUkRYlvHTlEOPMpM10uKTaP8v86h13sQw0OvLTa7kzyqLLNzr5hhhx2GekMJNk2U15OsL4a12QpenuTTjbHlzkC5toZcGpAqH7FYQQ2CkmbAT9XXRowC5zBAPkCJa3rb7bVHrrBHHo7b0HATRUmYRSUKkeS/4w0pJXjRHHs2Wvrk9Uk8Ra3ca2ee1WJvOgnArPw0xzQ/tqQGiOYlgN9PmfrYR07x7Ge/yAIoxQtouIV9DhnVWsSygCW//NWsffZTnmXXUhPpyqEo3gY7gWuUjW66N0Cq8kDKNzuim2TV3/mGxwDKbo/Cg9kQXkW1IjVKT/6/7KewrAUkDcIAcTJVYgOO8dnY0NrYfc+sXXdbxNrxQNL+StYPqDnpHh8MrIbN1olaOuBq5NMvuqzP3vK2RwHr7u/YDWWae6Psw42tYYGla6jbBMJp3iIqN7luu/iKbeyVR3SbN8Ra5nNM5yF/Hp0fHlJP4ltwcgIu7qKxIKMomlM0Pb706Zp9/5vEW1yrQYDmVsCvFdCyrmjEIkc+/oYZIH4sb0HkznbcfpX96dJZtutONSS1KtQU8dUFTBBNjA/Qr6JkFEBG7oormu3tJ6613kzSoshiFfAL9kAXV6nnTOYI4e9bwYfYi/GZiVUTAP7vXtQ24is9ma/83Dz3FtAAqXOE732gz/baHXpstIliM0V/+SRAWTKK/5M5glClaqJK1rqhK28PiiRgf7mlaPvvW7EIVCVJsGqMBm3rb2I1AlPppw4NVC3W1mcPPhqyg3cnYAVZU6NpURmov/+NNUA4QrhImyhmQqfsilqOQDgM6uWLX4vZxz612iIFLuYiKAYuuDKIhkKlic0wDquB+SkzP0jhbM3DSU3i7xEqgP6JZTiQe+2dx8+z8y5GN7EDWTGKxIEi0ld0e088MWhf/bZn82cvtuGeQdBBe/AYaYFiQEXwPSwJEKY0nsJYneA7X+LAx9j62ivNzvlN0C7/C+j+PHaGzR4IqxzNA0mRjRSgQSipA638R0gpyQsKUFWrdtvuO3l2xKsidsSrI/a8fQPWzKYa4I9ZaIzJ5pmT+vVV0f4aNWcce1gqOXI3HQEOwqBOOvgD5kGNIP1K1PVQQCaNjTH2Gh7bBCnQlDx634jdAdsoy3caiUFLLYBWY/3wLxqbz+D69AZohon90Wuf/ny7feIzZs0yS1VsFSeox1CtQKIdDEHtBMHk+SR6fD8F/3Feh+5aYzRmoDEDjRnYwAxIu1hNdw/evF+hERKZYcP9YNrae6F/4w+FxAGgYdCNrSCIk0hAsm9Jj51tK8cZF3caLo3RmIHGDGxoBkrES0KrqyisWEvALf07hcxKKhW1TuGnANgovsoA5081kTCDipX+c5nzPIlcZmNM3RmYqAEiCeQagbT8Bz30iD3yR8lJ9fcN4iE4bPfeOdeZ6PZ2my1fhlfgErOli81Wra6y78LoEDNEwZyrmI0WYUaKMk4+eXX97zIdlzk6txCvo1yDl7Kh6tr630fvIyT86H/rJ3IdddM4bnoOCprudZw+F78W8I7mTb1bot+NdDZcH4L/idYlc91wmudqUowIqqsx4beM/+WFBAgb+7lkAjLmvyX/6t4+xUM+kKslj2irO2ks5F7rar2Sl+P1PL1PZX0uubKdZjfZxTcAMJvfbYVufEMoePmw9WvIIRWRkElM9wrf1L00psQ7K1ZXQqya7XLtKjWRKBJCqupmQccnka/WEs1wAdZSvl13XZO96WjJGeF1BkvENdwmQNBrnYVI6mk/8k+CItDmQFBtRusT9veHFtisjvpaHuubsSU0QZ7a97LUx1LD9qdzm+ydbwEs2dxjmT4USwB8elzHRbaUL5+BlOono5bvoX7XOUBe2uq8dNGOon4yPgBwSiyicd5ElX29Fu6zf16Ttq98smY33yW2Gmc8a6tc0t42i70Y6SW62RV5oIhxIXlAwA4CkT6N3DfSKBv7cq84wuyiyylQ4zcbRiZQZupQ3dx2XKuuQdGky/wCtgCRdlvLOXLwoTfZQ3e8gEIT0oLlGY7fMf7gMKJZEgaMWfYfw1/Us8v/to0ddjA5wRC1ncktr07611thj9dxFMZ7rQLQq8KcRYPIXTllSnxqwo/ZjdfuYK9/NRDnXN4SM/HBWA3wmG8qyfk65PIjdwU/7b2OXsN+jAZrCdYNJuI//b3Z69+YsEKfZ+lWgA0Yo49tcG3wwzL9AwVA0k0d9tI9ZUQfseTsFTa0krofjbLJ9oELxobYsprJ5/odAIdunv2/09P22TOmO/Nn5Ftjo5roCpj0RfhsvMArXjZk1/wzTdMAND+HE+J2IKLlrjC5CPQAG7TvAbvJd3JRBOzIo5608y/DNCiDGTaHaUCt7HGGGiC1MF1i0AQyafvS6Wbf+iqNDzmjRzk0s+NrHIUioli2gDDgSqHNHEMmaX7LsN31WDvSTKuRXJrcAvmz8d1tzudQ8UYsS595E/Xw3zA3jjjwcQyLtqWTnucMftKS4V1s7+2H7HcXpmzBgmWA6aHDYabXP1y1Voz2xhvSuwxJ9xJDr1tpjJ1/XsauvrwMFRJZMvAgoTQCVxk5F0aczm3Juakjq4asVoQoQMaFkvitgg5sSay1gw737PVv7bADD/GstRXKKAgWTjwXXNWqIAkVMMgFkZWfy1Owis9xfh01tCh1yAphEME/RNTxGs0LT4iUxpi0GRhGe6ApyXeT5btxuWWNJuQKgud5mN4/Yqd/eUf77a8fszXIpSViC0h268lmWFA1JcegQoQMlSZoqaRCCPrGIEML6BFILqHKXqenDVGcPOTgFXbelTtbKtpjuYEOGGXSF29Q+Cfty208cWMGtvIZ2NTwMYAmvApnWZKLWJM8ssRUgxWLNmcGpmMT2rMaQviOFgnqZsGSWuQ8ky9WYzRmYDPNwDAM3kS4TekwDF7WKIh1he6SDKqU8BXAt2BTxpZQDNuUzz/Zj/UpgJRFaxAzgXhKybC02tmFiKuC5GVI2PJ7D5RuCGaDK3Oo6KGgXOGc5GnZm8LOV4Ih/T+Z9xLPA7/lFzDDYVhU9TseX6MA74e0l9WNzFf1d9malVVb9OCwPXhv2R55KGhPLg7bmlVA24ZAnRbXFRrGMjM2NC+j9bGxdbKx2f3T//3cpP1BNRzGGXXw1P8+1Dgab0TI00rIE4fRsa/hjVKtqGEyjI9D0nJDKTvphH/bGT/Y27o68zD6q9ZMrF7Kcf74cYo+FLiFzm6MrXYGqrU+K+fbQMDjeUBuffqpFfvxD8NWhNUQQPKzWqBJ1prCH4E8DRkSofD9wBK3nyQjC5G/kWyd5LPhcJF3U1Illum1jllJ23ufFrv0sgHYWi3W0YpRMtJQUTT3+/uWWUsHhVJyv7g3yQomk/zNAhqnUZ+xQUC4Rz8/YIueQEK7ibJzf8bCTTNgIVTsbe8ash/+pM2atKdKA57GvkkeStJLtIs251CMOQrwlE9EPReXTGHd56gMK8Jnj45U8HgVerUMi4Acv0a+3jMEm6Btpp115pD99kzfVjxJIZl0PFfhTJDcldhlEzCIIhH2L9gG8gopFsXaw6sGxRg1S1Td/MWP8vbK4zqstQtmgb/Y1XfCqJCEiUdKnEXVAE0lD+k2pNe09v7xt4Qd/yqg0NRHrYOCI7Jj446wdLUKFozBKqFWueMOa+ySq+baDttQEM/S/UAOakseNdgzgWifvRk5+vMuggWDeksoWUAOjJqbgCmV8euzYo+Fqwnzc769+ADf/nIzIFfWUKgU57t5hJrfjuNOXxUJrGK1hQZI2b7z7RX2hdNg2HtcO/E2K4gKisfWZA4JrCdIwbK5fhNZtNzbZfM7+u2JNa0jUpST+eqT/9ybFn1M/vt7Rq/Q12dQE3vYkKhmQ6mTfpuM1pzQ5yQPdQ89a0YLNcRm7dnBh3cSPKfZv0Udnnh6gxElTCkK5EPWA235lhsG+W+CLjqGVpz48Y76qyJCJeIWqjbJI1/bpiYwwXqDHj/R1+8Hl9A5h6lBgFPwc3YVNMEMqKJInBZBGO27ll3QvV1sb3x32tq65HshUz8OPQzKE8lnsL68kg0MgCXqL+HtEbWv/aDdLvz7TPvqD5vs2GOGrTjEdwdzIhYVUmvlyIHY7Hw08vl+TLOWEUCssQjyV2WaFRdfkrM3HX+rvf7Ix+1bX4Di3tcK86SFo43AnZQtV4Byqs0VyZKIR6PGHuO3w0hsxSwCWjAMmqtuYI68V6XR/JhofWzq31MU8AoFBSI0trics7nVXJvofyJz9e87t7HLLh2wNUu48Nmvio7OiBSCa34QXME6qhf7xKjxkK1qAi3KgSszS0KaKEGRthhJfqaSA/bJL+3MuoT2UeugmJhl/TSKg5v6/TUe35iBxgxM3gyUkJ8cyIBGYxPzkYnIYbRYzIY5wwKWSsCCBQ1XFeqYUyygAqRDNSsu4v5CJKuw2Lg15mAzrYFUYJ4FxPQmpIpQ9AiTc+Ro5sk7LYY8T2NM7RkIkKt5mO4Ga2nXxPK4RSuY0xJDRSgkpSh6xijIhWmUGOzwWm0tsVcf9yVPI642ihuVEgVR/ABK/MzyM1eiLUIhL4PxNzRyNNnbrBRosrWDcbvrtoT96gdN9t4T2+wVezXbS+Zn7FXPz9iprzP7wRkxu/KClD3477T1dMcsT2HtKab1KON6pF41yiJ+uqTqCCv7P+5b/73G2Ps/F99MjU7geLcKWl+bchuV19rYT3+kUaUzQ7m64mblxRXyZP1p1z1mW5KQGnt2/ihEP7+nmaV+Vs3JdzXG1jwD5UKSfVwNbSH2PTvpQ6225/OG8URjz4BRFIxgbl1AGggpnQB5Wxhpp0AQhn016RpqWkfuRsG8ropQPxN6Vg/YvfcAqvxlwVrb8eVBGjuakuFw2Vra8IBgJ6qVpj94LRirOcPniBexw17DvoiEX61EpQyVjHKOQjDn5WMPIRMkJpuSWfUb8ctQDQ8082ZfeqP5t5odkqqM0wjQew46qSpJyVMQR+YlBNChioesWNE15JSG8lFkYtvsa6evskvO6bHFT+TxNmEvlCSaTGGp8T2T8qS8lkbZBaNgCDU/qnhAxBNB23u/jDW3aXOnAlSdRbtoG4ui8FB1++oaCu+spFoXjbilxCVLbP9DkBz7ERXKGUsoRjyD6fVgCOIbHE/A5o4Fbe6CkM2cz+P4biqSKdnCR1DMXGKCI47txI+XOIDLt5jRdcl5Iff6CYbPOi7lBESt2SOPrLRb/llvkOGzTvNj4ua6ByNR/lXiAu1/wELrhCEVCcDG0dRP0Dyb6L09k7+HuSBrYnhShyqJbcno7c+zd9HZ3ALGxN/gNPiQ5/1+2JavFOqdjpxormhVS5f0OUFPgSbxMMLySNQXLjB75bHo/ZEQqaBODXviEcSMTsj9RNZu+LvZ7bcUWNd0nSWtBAJgoiFkkqMgyziRi7I5UbI3vIN/ixVdfgbyORO9wBb+9xgBjILeDGaDYlDcc0eETW6u4VXOxj9kRZpr2++ctde8kSJzCn1QOsA+3xlMVnQqJ6ZnqpmVxtsl3Qw6BG1ZDxmybecN2XveV7bf/LnFLro6am9+W9lSIF6r2RkgPloo/MDSiMncHpQr0lw1TNjLIF3zHHKR6Dy0oV9k/753gX3taz22344Z++RHWDcwVypqSrOOhknUsiVM3Hh/0dL2MPlI0NE2LFfWcCjWWQFamxnMjRpjcmdAmI2gJ4ShUIMVS6ajfDcD9NXj9ovv+PbAv2l8EbBEYrMJqkR7RRfWyaAp+QJt4ijANFB4ClFjxbouFEAPks3pLsIsivz1jlPbbL+XwAWKEDTyUgq0A6EtP0CZ3G+v8eyNGWjMwGTOQCCBJGQbyEeM/lSkS+BplcT/wEkCIBFZ46D1YYToVtdxd3omI/+Wjnu9EdK4NeZgc6yBEgi9cm7QIH645VnibE4mmq0p1QwDd3x0+mReV43nfmYz4CAn8qyTLJKCetCufhnZUGRv/Bz+LFX0/qsp5xEYqoL0xTA5hK+kB2M/gOyfCpthYi558UnKOIi5KdBvw/7RBsjLzrvAt6+cMWCvO2apvXjvJfbyl6y2j3142M79c9Zuv7eCLEkCdDQSxkhB+TRJCPAh8rOvhQtW8vDXGNPMGNv0WP/TPb0hsn4jhCiUJ1rH1tOnHr09s3n6X+8VVLFwnFtAgKxNuE30vnwnUUKMLCY1RrfwfGhcpSnmEDtHCnbAgV0U93SiqAir3AhJalWqBeaWyUpjbNUzEOV6VKcsKKYpTZDttsvYhz/bZU1R6kuANMQKq7LnG8Azb6TZFg0DiA3RBGG1VarD5N34/ECFqFIAl79D0ONvqHWsXZ23X34/YE+uCgBwpNDqFwHCApwVg4C/B56J/PFU/3ZAyQeQEsLy1E54e9A6EzSKs0CG5Q5NAqtL7ZEHy9ZDnaUIMr4m3eYAlXly5YAk2jfzCFBPVC6u22jzSt+rFPXkfxqg2R2JcB9AyD6y9aVwP9a6K231QMA++QHP/vizJrvntg52oDpIWoxlXxJ+2tefUX81SMMlUpe0EjPa40F464U4I2bPjdv8OV006Dm/qOuEJQHI/UrDOWTdipamKZNuQqqWcyxBmTARnMs7X2XHvmmYxw3gTfEMJrdC4x8z9gB+wfnCIjvhDV3UKQAsSWWH97HFD1f4T9grXm00PjlDy6xl1f0Cuk4nbmAEBNJS2z1esz5sDi79s84U2MIB5hWIxYSD15AvXI3F8oL9gvbil7KHAAjT9VT34ZrcEYKtWtV1KOBZkcYljMoCTbkzPo/q0RYwJq6wT4MPedGfRFluwQtD5UOtDAV3HCjOnG2SBwtERm9S9jvo8IBrgoQIpunxPSOKkN5iAQMjyut20blo/lckZ4VsDkmUK5pOMDx0s0JIJelSyPZXkEbybY996mZ1tWfQoZzo+bf0v0fwRKBNAHoPtCk0zcGBnGWqA9YLKD8U2YPg5RF7y8kzLdmC1JjzuaBBgvmQzrCKEqYJxmAvSAfuFsanIYzJukyNygN0//O+JYNZO+Kwqv3orE679Pou+/DHi9Y1cwWNiV6SalXBEaiaS0EILegaCVipTKKEpu0Q320mAJWWGGJNvt1+elbVXn1owd7w6pydfwFotBomYwneKwF91boxW6L5kYehBBItxM6ZL1KAZ1NNp2dtwFtmok/U+Pt/MwOlUom1BXqE4KhqPTQ3KVSBdv7rJVW76E900auwNeLbIn+FfB/f92hwVSNYFqV2NGmVTEOJfUaNKwVEdQS0NMMz9sIDy/bejwp18iBIGwIskGyE1A6N1BiNGWjMQGMGJmsGxspS/S//HkYyQFFO2S84xqMjzXJz3lvIC7huMLcaKKgy2Z04be7G+avf1UDTNW6NOdhcayCerlo8KdZ5hjgPqQhJoKi4wRqNsG7/l2ti7GMm67ptPG99BvIFFSiFZhS4CWkq4uMwzNoIRrKhENIVgJYkbePDqrYyEhgV6auDYua+FaQoRE4DwuYMs5f15Oza64bs618asONf0WfPW7jSTnljwL72+Ra74qoWW9qN7G1cDRIMzTE8x5qWWJAikqSO8XuU90QJmaZSCbY3ciOmotpI4+LpUoNjGxj/2czYEDtk3ff9dFTepq7PiR6v62EybxOtY2bQNbckQ6aDRdUBAbBVfeyaXbAdd3ERt2PFC5ArwJLvvExkNTIxwG2i12/8fXrPgItHWDuk/KwRlEWIU151rGfHv22QJUTBXrk9zY44JsEVGh2lMuoQkuckNwtzPav4r4aGopYqxX3l3dEIgI9oJ/WAVrvvfgHhaJRwj37y9BDAx1oN+SK8FqLR6Z+/VZivUjXjGh277RawQ4/UTss8MG9eHMgu/xgYiNjN/5SUfN4GsgMO5iKWBZZYU2KM7nH1fZWCOPJRJbc3w/gMr8XTBBgiC6UUX4F30JDdeHuLvfvNa+yHPy5RT6J5jr9EnCa51pBTp1HZSMIfQjVOMLR3ijFSL2USXwCKVRMlhkLJ7LlmnTME4M1aNk+jQ54iNHxjdHSDPgjeIjUjJLidTFKYBjsyXUNDOWtLxGx2J17AbqbHH9GwVESIb4ZDNm/OsB19LA2ZQBq/P6TdKepv6cP1z/FQbWkeslcdTy1PvlDClbMneJI8m2D41HTk8aazJBxrtr/jB7xiudY+tRuSmAklhFljeb7XCCyjWKRor3kddW7VgHQ0baJ85ETvXX+vcq06LC6NXnmWBGQV4DXZdVfGkQd9Js8wte8z7U3QH1tqtv9uaN4XWtzmU8GopUZU6tUSfHFqLDyDLtsmfEfBNM2Xoay1RVP2fxdhVM0GH+QiKWrRenPq/nHjjBoSEGXu9OATQXvlARVb0wsTAN3JRKoNWvUgh4CoCBsf7pCt8RgOGQFWfvunoL3uBDro+WaLih0yzU2kNuGreUYPlS5iuTrkpAtKpTb7+U/77Iffxjqwr40Ep2oH7PGY/eLPO1lLa7e1xjtoJJC2YBri04Aoc7AomBlvKN1wBybmQWLlJMQ4UTeVnKtI3hPuGrCh7KDFkqJ7Ntua/qhdebFvF5+bs1tvKhEUabeFZkmxR10uyW8ZqBIoA2gRYtw0WIU665NsE1YgsxUg8Npjt6Cd8NakvfyYuO2x4wrATNLRTJDswVyhsB4l0tehrvcVjz7dRPM5YU09o29my7iTvFcQJSNYRkMTttgQHi+F0mw79pCVds/dM1ljXLQcpgp0yooK+bbCKvZRUEmm+M7QIxb91gsiayaTdDiYQqxl82jSEgilof384ZoESDbWEKiEEGvL0bZZTpKIjIbG16jcMma58SkaM9CYgek4A2sKgxYnkQjCWEyEYctRLChRcAxFkYEkdssi9yeAifSXlTzqfNJeOXpOBfyGCfR0/N63lPecXWK2zU6SLM+AjOslDmu2AuCVYhF/uFbFXdO/iLWlfFcb/ByOAqK/UMxUNdMxediPADrJGDmL1JVyOE/yZjKrJT4rod+eIS4r5Mt2w/W99vADZfv3bTF76J4WW7aKXIwnFNq3InNzjJVdvP+UubiWhCoYYgZT2AINXTfwrt9NNXfV6vVTt0pmbJHpmRbkxzY5xn/MZMf7debeRBnS/77CAhSGxh00qcScDiDZ4hxBibejwZhly932iteE8WSM0+xSk2SIbxYkt98EypdiJaDCCgVKyd40xtY7A4OZNdacmmEVrvU68j5ufaVV1rN2vr3ukEH792No5IfbnUxW36A0hWASsU/UygMWoNkZC7S5yVMOp3xbBdUg68/5N7K/hGh4drVG7Ofn1+yQg3spSsdteADJoSRof9QmJqofTfVvplAb4DOTlyILFkQa6moKwK8/MseuiudlSwqvyhxnZtGOO7bDzv4TrF88VeIhIj+KrJU8vkubObzTnlGHF4tVx54gXw2YH2KDaI8oFpfRuOF7CicsU0nZd76x3H7yTTwiCttTuGb/YFMPAJLW84hF4kutRc/n9ngaKni3jjfkFVUHPNLHoMEmn9iqn0E+q2R77j3bfv2rHpu/sJ06DjUCiuVithU4m5qSsJZCOSsMtwKk5L1HqANFBcxO2QOPtuJ9dL+tfmIPWzU0vkxNKkXMjRRjBc2l7/wsaCefwutTtwpxrmnPDEfUINmCB2dAEQaEH1tijz660A7fZzVnxwzLMB/ybK7mJmKBoOKBl1SliEdMhGuBxuaZP22yd78H2buhfmtqmvW0yVv/PMYOGGBYH4ziJiQ1V9vQ8Dw7Yr8he3gpVSUYo/4ky2AFAv0wftqISdR8i7H+e2AcAdYtwm69NGTHvvKZxiRTc41M+wbIhz5dsB98ncQjPMfRiqpVAksKvp4KilC3JltHMNTMpji4wg57aYudcwmFR7Qgm1qkv6/ieOuEB1hNtEekb77FpnnG6RgdgUwJYXxUyZPowxqoVSfwaYCOFsIE3a/22Y4L43b1vRFLJ9ZYvNrlwJPszFNz5U2RdyV5vpoaTnRkgz6BDtTLK/4askUPmy1Z1WuvPardXvSyurKakEMFjFnVjIjSbKtVML+U4+U4o2RLCKw7SaiSjvKoAMiX+bi6ITJKdGgkUV8LjgkUABkWRpO4d8DsoQd67OzvddgD92bt8cdkDgsdn3q2UgoVt11uDV3faPqpcO6BoPBYD0GeK8KaiGPOecJbBu1lRzXjTQPILEYRSfrFvIcoBXURwmvIt2k8VVBqoJ6e1ZWp77pS4KRETq2KbmyAf37jy3n79hdBjIwEuIWCqMBo3ZNxy/9DqCExOyI0uVT8C0pjlDVXKvkEHFIRpdFbWubMP0571272pR9xSJbutdbwnuwXA5YliGxKzQVpwzqg8dUYjRlozEBjBqbiDIB3dGbDHsXHAA1i82FaBjpgs6XtgovW2i+/2+X2vUIBaVDRWnXsjaCK3Zkl74fGaMzAZpqBOTMCduDLc/bKN5Vsp21B8QtNTiHEGaHXBjmiJZjdGJtrBiZCWFZI5AOSISZ3rPB94U4KGEo+EaA2pcPvOAExGwZUsmZ5zBbdZ3brDWb/unHIHl9E0ys/C1NbQCqOXVCXuwgR1uPhC8KTxq3/mOCe5KMJ8gXkrfCecHBeJ7OkRSKAiopQ0jilAeNY5UT4ktNRfF+d8R9Tt7GmxUSfdbKbHRv8jiUtNoljtDi5sZeo4SfgKs0uzyG+hnUfQVK4aivsk19vt0+cSoML9YhwpMRPWPV4wfjkUyoaCqZNFj6J777x1FN9Bgayi60lOc8yPWFLtQuMNoDnJih7miLn/sq3933gbmo9XXhBz7UcxVIflYcYsp6FTL+FkTuu5UBNC/0NyEPgw2KhDnLDWUjtNlRLuMxLGIQfbfa7SzG7Zg+BCGvpVjwj8BMSWHE6DzmX+r58CwDzZaiBxEp2wisydvl1ZYsk25GMRCEhkrX2WKdd/W+z7XRcUsUPqQ4W4pqdfJWfcae3QrVfbJR1slfs75KcGqn7yttTDe97HkjZZz9StL9drW2d7x05/mQ8ZcPK02nAGns/FRj2db5h5wMjNQfkXSdogIj1ofUSoalWBeEcQk2iVEEakTy/paPdUry/Y1/fZUedYPiByAtUz1lASj1K4R6wLo8rUg8y/Kyy1LruviNov/1p3s7/43KYOfP4/fg+M+HQWhovKTvhNSiV/F8aQ3WaU3TrY4kM67PM+mydzsvzGbx3rvkKnoSBHtZiq5382mG74AJYo3i/1QC9GHHBeCPiGOqwmlBl8ZGgx3nejjq8an+6nOZokHqfM73ZeP1N9s46swJ+xIaz3QDjZ9vHTx22H/8QqTXT9zfZo5fYpWMEmIGiDI3doEc9k3e+676r7J5bpncDbFo3QCrlms3fqWarlq6k8DufAmORL4cFS1AZRKdNh5FfEQpr8kYgwYZY6bdvfy9h738fBtnDbAps8hVQRCFo1HV00cZHlWLmyjVpe/XLe+z+Rchf+eryolGa4QDAt6Fi7eM/gbeK+81Cp9a3j54etM+ewYFTYuOj0hoI67Adn6EweTMzPZ5ZwA4pBYU8GB1FOtqggcrITfkegbA7ekhHdJ8RerR8n3ySlCgd9xp0eIBe4w4xfGp08X30Ld2QRIJDAThioUVoopRZx+EIWwqvUeLwL9fwlQkjDcLhWvHn2aP3J+zyCwN26QUFe+BBkGWESQqciuiFilGC8oI7HJ12LRpJFV5L9lxh/rtQK+ApMmQHvDhkb3o7xotHQZtsIVCDbVDGMD0KSmVs82OzJEnTY6n8T++yClsngI60qJNljOkffMjsuMMxJCvNt37M81JAhwqgRaMgO4QQElJISEMV/DTC4TqjTd9LlQDbQxu6UiaoCg7anvvtbH/+fYvNnI2cWXwlXfl5zpitWF0JmnAW94WuOEGA8z99qMaDGjPQmIHGDDwLM6AEOYz5eY06VbmyAg39Ih5J29p555qd8cV7bWDtnk7OU2eaSpHshO7/6uen/nszZ8jPwhw0nmL6zkAFgEPA7re3vrvFPn76Trb9fMBLJLpRAsMwSF+xehtj883ARE2BIhIhkXiYvFEyxsTURPwF9M6Hkegepr7xrxvNFj9SxZux3+6/p2Br1oonUJfHCgNAkawJ5LWnCmJFJE/FenA6/viJGOhJMXWVlwYCFDxAUqno4QF6CxLwZzGpDVBQGi2o+cTvivVGzZMLapgwxsblG8MojRqdu71x5D829rjR55hsleh6I2HjY1PxVvLEG2/UJKOoO/kpijbS8V+Lj8tcizYttd9eMd9efgBnTmUOsTKtywC6xz7fFxScCjmbpN65ijff4m288mafgRLqEPKNqQzHLNbk2fDwEwBcZ1sfOtSxZNLe9Z4ldv5vVCTeByYIeZs/THE4CssfRD5ND3yxHeBRZsoR9gvleBQXHKO/LINrZG0SIWTM+f33fxmyo19dAb2vxjk+AXiOSD5nOg9BAjAytSj1qOwAn7U1Y3++MGEffg/+R33IjgP2C0e6kWpK28dPi9lpX6JiRWE4zDyGQx2bvQEiecSwOtpqjyJLKDaG8+jka+zrg4mRhPXx5X775U+Lli/PFHkQ7688PmAxywwP8neKxiX2EHykDCCjTLTlS6Q8X4wSsdPGGx7nhpgjEYCxioMD8qOhCVEuY5riAEAtvCfYCEhxbb99wl70wi47CMDu3i9k74qjjNPXYsuXlax3bcKuuXrALjz/UUC8C625tRMVCdklj88AaUkP2PY7rLGf/XZn23b7JRbIIweVno3izlpLJLqm89J8hu+dxATwco1z2Q9l7dK/xO2DJ/fZyr5OGiAAJgrjK/SkYAkh7stXz/WOvFsk2mLt8Zydc1HCXnqwatVj2OzOi+zpBeMMe0QyhNoH6wdra9ZTzW64JWSvPXoVIOk5lPvG//6e4Ycc527sfwCyteZLlVXUlcQ6iVu0hQYtMmi9K9PW1jl996hp3QBZuXzQ5ixstljLaisMcjGyQUSkowply6FqwtK/m+QEJBawJoxhrrnNt313FlOAjS3LQk5Ad1MTYoIGSBlTottunmUHvhhTGRWwEzRNSklMtjzoayIKjn+BBZPLLVaZZxGi94tvMnv+vlALxafGFMnnEPEi/4kg2vSLYst5hiweGQG68+EyB5vXZ8XBGRaMd7sAOAQCv4asUCW7AFN0fpIeRQOtbDoyIpI0B93w+PgHWKW2EoaOusSgHwin6VPVb0K7sjUmaIDUue+sWND+JboZ0Qj351eSdIy0ohVY7aeLbNYz2Gx/u7xsv/rFGrv1xggH4iwCpawDlPliCRBU6d9lmARCLkVZmwUPaaRgSj5WmDdmbNftfXvtiWk77nVB23FPDmed2CMJVoMFMhnrWgGvJDFAk8WydsobBuyP583iSGQRYGTGkmIQTKsRgh61FFJjMQw2JWXFelCBry6NpaQY3FCiDJJjiS3YLmVvf8c8+8zHFttwf4u1pVtYRgM8X51yXcKIrVQAIRIbH+ExGZ+48ZyNGWjMQGMGnskMlGSwiMkgOS9ggkELwKi99baQffqTg/b3f6QwFybgHonxFR458BxDoF7H9lWVqjEaM7CZZiANPql/ZS8FhZx95LR59r4PU8ABjJDpKVhn87bkIJvpjTVe1s3ARA0QqyBVE07B5AjbE08asqQwPG727Zabh2zRg4PEZPOdx4eYIFTKzYvVmdtOvl3yEw4hRdAtNoe2IlCxan6oMSKPAM9PjjRwQXvzZwGT9BM+t/ONrME49wCtCBXsvAMkk8JPeVkK0FRC3nh0jOaSEzVA1q+JjL3/+s/h9L0nc0zAANlkwNUEPpc+8jo+SGhDEz+Eb4sFllu0uo2lO5fYNfdvY7t2gcqFZSNPx2Ktm3yq0wHfypha62yJyOy3MbbaGdD1ITniWBT1hCHWUBKGRnE5skbt1AcG7eb7Zts7TrjTlj68uzU3R617kKI3F38VEKU09FpbPOsfIH+j+RlFOrsMmjKAnr4HI6KMobIfBfCKrEMlk7Pn7ejZudcM2sJ5vTQLtrXmlnrhfTqPYcCiIRD0MUCfZeoYupyKIOkPg61w2x11ZcBotJdiasA6aBxdfnfJdtsuagkxt4qon2zm9LWCb0sIRqBy8Txo2SiFbIEV+/sK9gQHxvvfmrJHkUEbKCM1hY+nxXKwfAYccSOONBokHvo/Qs/q/FDji32fvUW+syHUWcoTSBg1NQVouhV5HGsKBpHWQ1OKhpxbl/gz4FcVREatmsNnBTlYyeGrRd/SxOlSWUss0m7dfbBtImlqDkypVEZinGY8xkNVoopHyXhju7kBu+BWs21nD6IlQa0MZks5uyPgcjWTU5xzW3b8Xa31cBZ3OD+aMvXB4UKbHftSs1uIE/xk1vzM+AobIRvmjEcyKsaaIBZQrBDkyU7/xLCd/hVksfDV0Bj1mRn99+h3MgBDKh7pY7VQ3y6yFwCuL1Dr22+3jD38aAo5zslugADgpXYZZ83nio9aU/MOrEcgIDO7Lbuq3S674HE76tgdp+0WNa0bIEfR6fzb9fW9RcOZDz4V/Y0ujE27QINEjDUoZA4hIsS/YwKIqQzrBERAeHiGvfm999p3f7CTNQHLB7zPBkPATHFT1uxxDsIySP0AgZhGSIwMDgRp9ZnXbbVEJ4Z5K+2qv9E9lulVlCCs1mlVtF9TUO1Q2nu6EZ4+30gUq4vGh4lA69ne8aa4/fj/0GmrLEc+q5PCAXI7sW7yrwkktKbt0t063ngJBJgQZHWjxhpSXdKYDtoN/3jQrr36Fvvlr95hvUNQImELhcOtBFMkc2KE1MCysQYrGF9ZDWQTKIF0Er1BztAhUG/z5uftJYd12ntPrtlOuwStlbp5pZZxiIBoCKktDm5fsNxQv+XQxK347TTT6uEYx7aF6LQE5EQ7zREqm7qK+gdWYybf6jRda0JzKM7Rj9HtB6pqINRiOQLg3/8uaqe+LUczi+AX2bVkEloqh8l4I4HZWS6/mu8POnSsw4rZEgJ/ZTvm1Un72SUrCErmbOpHaDx+C5uBsUWfAnrl8qorhIskHlDruYLLJYJjWEUJpB58DHzXD7rGmqjW6dqN0ZiByZkB6oU0bpfRnAeFDeKvTEP+R0j6ffGMfhsECGIZmaDLCHI0vtO5xHtRBVKakhNpwE/O2248a2MG3AwEwxQCKGo1sUD32G3Q/nZnJ8WSVc4LRLKX4cDMxkyNMwNVB+7gMlbQRMFZAp+ShtH/SU4MxzPkXmFQwxKLEZQ6XwwVETzQuDymRgVNalGSqJWxrOJTmRUTnGqT4DnQL9eGIe8gyYjo/OM/+/qL1o9m/9/+0WYPImt1+80rbfGiCtI1zbwm/kPcpyp2GjmZGNs+SE09f13kSj/F5CC+dqb3esf1c1SFdA2HzOTmPBpdykbjw/1Kz8Vn1FsSBzyWqgOYVAhzBS55g2A0C+RSPRVJYLjndzJO2vP0JALGjLLgVCHkvbkX0WYKGhjNeaHNIxRcd2gBSQ3FPRYP4SkXwT9O/+b5I2oeU6RrwtQ1GbNUCvlmmjvyHNC8S65HH3hTz//MILku8UY+Bw6WPNUxNkDAB2FIOca6JnUTRhlvj1RqNTkzZ0XFs97hVRZrn2GLFqfsuqtKlqBwWGZuysiISG4sAHM6xkd7xSHN9vvrllisWpeo21gBahPeWuOhW8EM+EhK/+rHbfbhD7B3sCuEKFgXhsnVHdSfa3NCjX7YIZE8ktXt5O1FO/1zsCA+R64uJROZhHptLvaBWPZUql3g92GeX43WIEyyqTxy+YfYt3fkvSInyPsdwug9kWixO24K2qsOvNmK0RcBDuSzxSmsA4Q5+OCC/eGyhLUnKjSBstaUxqqbvU+MiSA5tuSlnlJVYePPwLYMk0+HaCipMiFWsJoWPsjCgM6InNRgULmQ7NjYVFvnA7cSDYQSKHvaWo5JUSsjyUWhIwCY1ErqikaQl0bRJZKzeLrGvRL2r39F7bc/Cdjlf/KNY2RSRyi4jBhivuWrNMrSqINQR/CpH1oV9kFlBxPJtCYmkfM71l7KJxWjUNssZ4WTbpdcCI1iBxpyDEN8PZB9VF2pyp5fK0uiK0btSFynGuylVdacDtnChTPsumv7HQspFhuV7prUjzvlnpxvnlUFMIsWRL4XKbLWmv3q/8r27pMALiDhVs3iKYV6C7Pm2Dk6L3XWaS0mMGvN5blwwzmL4hFTzsHmYL1lWPC77b7Wzrl6nm3D2ZXC69UnMx8eqrHeJXGWpwaHT1V+FU2X2TDEaMQHB2iehC3HeRpqD9lf/xq2419Nc4Lvz8cTxorEmyyGiBq15PwmDzO8d5zs2iSOBa0BWwIZabqOadsA6Rsq2Qt2rtiTa9Z14CajAeJMN6FHi3ZWwfRaAWwAk6ZAEK1YBZmgtr/x86idfBIXB1rVAcknsbno7CvQAkkIAQQFUBRopyNYJfirsamrgIzBzJ33t9up71xpt9/dhT4iyX5wLfqHXVZFZ7IpVLZhAn+NsUWtscGaj7FRjDbzmb8we9tJbGp0nz0YBwEuuAoXTRh908aYxjOgQ5v9rMoayrPWInyvEYytVfvpQ5bwsUzJrr6kYhf/Ds+Qe9AeZSsOeyQ30DZlspgtLWdN6TAXWo1eLigLJWDlUhDKLgjb3JAd+irfTvpQxA44GA8RGCPBcsJSoBeU9Gmt5Ys518wLs6HriCyRyHgkSMkEaxM0y9Y9RqTNmJm6Sa+Su3pSLLmDWqlsea/Hevvm2ute84TdcydFPq7pKk1VuGMTUmBjoDUKxRWW7mq2bE8zkmd5m9cZsrMvDNnuu1WtSXtGYzRmYMwMjD0rqjq/oG4HKYoM0YS/7IGb0SUu2av2PQyVc86s2n8ywEbPGz1PvUjRGI0ZmJwZcODpIIE6lb5cHsQ1xccf/cDsC59ba8mOba3QK/lIpbUutXWHocceGyJZc7KAaPg3RmMGNtcM1NLIobIyy5iJ7jLHtytuT9nMWcuIBpohYYOQFKipMcaZgdECeH2eqM88DcgWIIZV/lQFhe2Rd4VcMYv4Cca2miLBiMxYVXAQQzvr8ipJVsgXMRxMUwaTt0fEMoNxe3JJwO69HfTm9SVMy0u2fAmxWXqF5bMUhwpCWzdRBGsG4atvVDLGeRCWOh/VpNFNRTNxOCiqcRM7tyRoqBSxXdzHS4vJ7Zox+iDqcrC3OUdz0dckfUUE7aRLRtZFEFS0eCFigatIR8ztPgJFDDWDRNBQo0XshWSyYi2tnrV1RK2tLUpDw2zXXckxkyFracfJAhBTM7emFoQE+Bu1FmtHAVrvS4wUyVHpVm8S1UeW2EDF1DDzXP+dXlWfqf69BDe5gCKkH/Ewz173U9HnVIGuXqRT4WhTRqEYowA1iAR0wqLMbw6kdh8Fva9/tdfO+wPf7bK9+DTk7p6+P5lPU9ADCfK+96Xtaz/uAY3b2pAA3pQvYCt/bBHpqtU9Ifv4e2p24aXUbFpDeIEIJU/+LTP0CZa3Rz6nZmMUyW1J5s2Y/bD99ty97KADUWfIZ3kOIEtcwBkYImqKRiL1xqGu6VwOCWxd6FN5+MjQV9mHQapHQGINUZ9KUEzvXpu0b392wH5wFt5IoQfZ0femUcI+hbn2UUfHMESXZ0qfxSneF/I0QKibJVIq5hIPkmerfiHFC4upOK09GvAxuYzLu+k0Bx3zDIad+5t+ym+hTneTv5PHXqAidYnvSo8PYfCsZkGeupuPznnE9ZVogRfzhpUH/0rYTTfG7PdnB+yKS4q2fEDI+Az72YJJnf1IWGbbvZYf0kauPneK1xx0pvJN/KofY2wnDyIvPF9skDprqMY+yETxb7GPWDMOQaSzRWfP6O4PCA7GdS4PahvwaxSvB+ERmlCqeMdHffv0V1otls06SW7dRtl6G5JXnNRJ2IxPXuYMr5R6YUAAZB9G9hJmzY23h+09b8vbw4vj5B+caIpRWEdaZ+EIgAuanjr6BUYuuSYEDUtqdmXQXqloCgWPss2ZvdJO/858O+X1NE4r+GzAEgENz/lMpY1OlRp9pdIAoMUW2FCcleW1fLd4V+VZ400lu/PumL392GFbtAJ/MR5T5RzU9yrje+d7re+a2Mdqk2sBgTW73fFYzHbcbnpSnadtA+SXv+m3D7yDbtmIR8Y6Fshom/dZYoBQTBaCRhpwoi9qUwnQiU5Q/FWDfsftHrY/X7GT7bDNoPl5NvlICwuYzZYLQf4LMZnfsaA9nsfpCOZoUoQ48DjICuW8ffVLTfbrn6615b0Yy8S10WMygxm3T2UgER6ybHnkgBvRh1tfpijAxr7r9lG76J9m87s4HNCUDTtZJgqyXHihBoV3M26fm/7SwzT64gkOaAqYOsyqDv2lw1oJIFur8iqQFb1DQbvuSrM//qpk/7imaBmkRYKgBRIpvHEw2yqJBg49UglNuayDEdQJxfVKAQQaiaNnT9gRr4og47CzvfglSk/YPAk2CstbrKkdtAkm8QWCGdcQJPkDOkGyJp3JTf+M0/sZmEMCsipBk4ztdRiOppL6XAr8yuFh+84XOu2LX1zrEkHRyDwOuKpLridqYIAiTRIkY5SXisXRFR2wb3w/bR/40BDB9SyM7af37DXe/bM/A2MbIMJCeRxUURCfd2cet9Mu/wUsxbx94OUnWPOMDjs4vI97A0qq1pejqDfxGgXmZ/8bajzj6AyUqwBJlLRxlgxkHrFIU5f99qwkfmqLSfB2cjlcBb6/9tiao34ogZUcYL3RXFGi1xiNGdhMM1CO9BOA0ejIx+xlL/TsrPPNumYvxuy6iTILMf3UBuhupllb97LYhI8gc2U4zU1a20rmRnzyiqBwxa6tn09c88RXdQ0pycUSD4MsFv8iEOKcA/QjmVlFt6tXl6yndxh54VZ75IGs3X4TxYL7KB0VFbAieavXkjyS3+yQxaNKeq75wHuSiS1oMvK91pE9R48QN2KEteBoJ7w3QHB16Sq9Z9E11OwQkG0kFlRTRM9ZJ6SM6fDU50CtFjFBQsGMpZuL1gVhaPb8iM2ZE0dWLWbb77nCWlpiNmtO2mbPDlsrsvjyRZavgGL4BMUvzxkR6pyu5316D0JMaxRhJT8FmOM9++QP+lv9hvcc+Wp90GyhmeOMedlnXRHRUZk3rYGXG6YQ7Aq22q/XRcbayp2YwSYSTCHQMBdrkQvm+6cA6OHn0p2P24lHDNott/ThhbkNeQs5OxIePs2nsPVYjLj7rP9rsde+kbU3AjBsyP9u9q1gWr6BDIz8SDJgf78pY285sgIjAXAizIOCEnMVIifweJDsZw0mdgRppWp1DY3eYXvdsTNR80iBFif3g40gibyyWHCSxkMJQPuhrvOhoSHUByicTuVRJ6yBZkfuG8WUQkWqEshiIenz4D1mxx43aGv6F3P9IqsEQ6vm562NPPcdp+bs1M+GbGaMz4/vJWV6x7Grwsjwq3hpiGFDQ9xtIMyxCMFsZ/U9ZUzKUoytMwlSo7l+nY+w57hvsjZI04M9jzpZiCJ1ELaxnlI7vep3Iep3/4BJ9sffDNj115qt6aZRxX3px6DsQnY1oYn5Jn45+E5g6uuaPVFqNy95hdRkVtmNlyHPXm5Hql0y7fVtX+w9HT3a+WU1UyeE8PgRtoea+u7OzJ+a/WLG1GAj6NwNIm81a1bZjj+hw97w9rTtthcFfEk+0pAfmxuOqgOMfqotHSAnhalCtg/ZMRoPhSYYFwFD3dQ+/4mq/eyHEuaoAx+KTtJHQPc6u1E5ixvEJaKcesjcVanBRZHV91U7C6+0Q47y7C8XzcAPFkk9Fm86PodGCt5TfJGq7+l7ww3HqcDlhroBQKDmIxIo5uurB1N2xiez9pOfA4iOyjuE90Czzr0HwB8uBgiCkK6g0TqJA7c0e9NJwyjRTE8lkmnbAHnlK4p27XWU/93FXB9P13t9dhogBnU2Gkk5vwdfyv3stEE2xYgMr4ole9/7V9q3frSQTWS1hTDPC4Mg0n0EuZEIFjZWbiNS3K4dPE8DxIvhzUGwvro7bCccGbC778xSaiYQT2LEXdAibgeZQuMl1M3nkx9AfcMeW4wa/awhZIpO/WiTfek7vE9t2xS0hfaRXm2FzS6kXbExpu0M6FBX4UeMoyDfqRaRUG5Cv4lKHqDwXoVR5GsXRg4ty459950BO+/XObv8goyt7Z3pcFc1Djih0GJRknISkTJNuXKVDTI8g822YHHWYzFDY47GxzHHt9h7Ph6yvQ5YZunqPKuwznU1hRNCpA07DxOPNeopuNvKl5dM7co0MkOYXUXRw9QMKbmUsaXYYlW+l9tvT9gbX7ncerrnWZ4mkoKVEEUTMWxESR13EABFMNwsFfpBApTt+Xs32Z9vVHN00FLe3KeQfNN2gTfe+LM+A2PPwUyVxAMGYzYwbN+99c/2wzv/KuiY7d4yy3bcaw/76T6feapAsqUHs8/6RDeecJNnoERiH1FCzzmXwwQ9Gm+x669P2odOWWz3LUoh49hEcqvCHUVCEJAqgqoZ4o+690pEujEaM7CZZqANvfK+pUjdBvrswx/usNPPoKgSHkDaMgRbM0XhdTO9sWnysgUKB2LKesSkdV6Aiu71nMkNdLeparM/eFYEnasRQcZJEh5AS9g2kq7I39fr2eLHzO6+DePy683uQrd8ObaKebIw98ySBeEc9KVDJYTsSGE/FVOFjrhNmurS+ZacCI/xYPwrjyrk+bcMy2EXKNhy5TQ1RsRaA2BkaL+7qpNyNBWXHPNjpMjGZ0roMWriqjCBTG1rW8lmz41yS1lre8wOPaxorc0xkN9BmENmeNOCNtVLoS/Ouw/7HS72rjeFCnUWHAUx6X6JVxEGEeyqfqBOnVGrFArkMyLErxojG2IgjZBTHGhwJPx06gnudeofxSmSjaWK/I/ryacAV89b68yPp4qPagqxh3vS1d2EIbnfMAVSj9xbZ0Ig4SF/ZXbI3ma9fEWaoyI5UgAZF9fU8dfarFTYrr6lzXbYTp/16fF3A/CxCV/GVvjQfEmeH80Uonvss6dhZP5tCtXI0hRKqkajTqJkeZwR9PAIoAFCwYe1mMcrox02SK99/cdxe/u7yfsyPRRf5R9al71Tu7RK3ijGQrFAAzM2tRPw2kghuFDOWpyNTdKGBZzhYxSEC7A4zvpdwj76TsAuzbMtm8G/ApUKvzZE4zJg7/x4wD5zuhRRqIfRqFbP2QsVaBZxvUuannnwkKCs0+60t2iPVl1EMoMjslnywHTls6cz2+q9aKCk5Rh1vAG8SPD3AE1YocmQKYRs5UqzJ5/M2JlfGrKVSxO2dHGaHRmEv7xW0zAS1SAp8IaK8nedxNE8YDbcgmqM2R6799qlN3dYG6D+Ky8q2SW/H7ar/op0GodSAZn9kjMUVU0GVGSYIjv/lGWV68u7/X1EHoycUKgDjxpmupa2jhkFO/DQHnvjuzw76IUwJ3mO/BA1oTirLdzytA+3vhLNJH7yKfHUFa7fCvWdqJpwrEFFE9VQxi68MGGnHM8aoG7GNFLHUfxALMMX5ZQ/BDCQ5hjWCeinwSpN0aCQOo8YoGkaVEMAG8p29XXttus+aAUVl1pLFFNzKQQRb2htqhGndaqQpYzHi55DhNNAvJ84pNUu/0vW3nhilNeFwSmzdRgj6jaGUW9RXcn3VhMqTK4EawsBTiQkAH+Xk82fbmNaNkBy9Ai2p+E0yHWcg3Wx4fEsNUBCFCwxUJOAXtDL8SXT3Stpk4XWFMvYX9iADjo0AsJ+GWboSFcRQCvYDoLwVrCKW4JrAjocDasZj2sLpfrZrNJ2/XVmJ9IAGUQmx9Guw1CuofsFaiROMtpGOscfoyE8uvmM7cLOiQ/bOdc12777U0iAGlcrddQPB4LnIIlDQ8Fkul2S671f1k6V7EyGV5JiC4FQcNI0JF1KdCzHAY/OsB/shf4tqicHVrAJajv0yKGq/fJM3269YdDuuwO6frnFUeBL6ARrgw3DQsop4cEfwC9kAVS0qYdihWqf7bxjnx3zunn2sQ/R1IuULZ5kQ6fwlMuWMeJO0nWGKE8xPxLYuj1mhGSTSXkEhL1jzNDlVzIdpmkhummWxOvdx5btrxezDyQidPsViKALDXIvAnqgKGmycYajqA76logOOM/0869ptRcezCEHpNDjZBQbqDEaMzB2Bp7WAPE5E9g7Llt+m331n7+1VSVQkTI0wzfowL32s4te/P1GA6SxfDbbDEgTnpCKvRLwhxB3SD4sXR603/58wH71w35bVqEqKKMQZXCgpyTtWJOutv7bac5strfeeOHGDKhCziyssJccbPa5Ly60gw+SzC1F+zI+arADAg6d3xgbmwFXhBdpgh+OSaFCPoWxinzsiHdCzSBeKSr46JbXG6CAfcipli3P25InVtkd129rjzxcAvTTZ4sfr6KvLYYHsZfk8fyixZuF2K1vF4rLXD1ubGqYRyLWsXBViKfRMfJ9iSnhmgzkYkHY+34QcVmer0Yx3d0fEJxyPL5iV+yooh1fFfOfJE9a6qlEAt30iB16yA02Y1badth5hu2yW5ct2Aa/PVgcsYg2LjTdeV0VNhEp4b/rbAuhR2sA7qR9XymBAqfCEgch7oXUTdOH4Udd4eUpie8qFRixN6RDXmdvKA9VIXDEY0XVFFXEXMN43b5Z8+tyV0+xRFRtcRJdo3vsplK8R6tvKmzWvU/GDmmrb8rIUXRKyscMMBiC7M4v6uLLfDvhlTSw0AirwcwqYsRcLwjKt3CtHXRAxC69jlyHfCYUH0WFb8q7aDx2a50BqSdgCVxnnfXl7DX7R+3hx8Qhg23E2ipttD5VnzHUoCiks27JsYOwzXTdp1nDcxY+gqrHjjTryPuQOS6VMWKnmC9D7iKyOzGAIW4fmOIE7XwRxhWUtQr7k9gs7Ew0HLTHyGFpwHLBefbOV1XsiivLlqDMlmG+AvjBeR7FfPbgow9bbm9912521HGarUEbzKyAGdMJALADZH4FnwX2M+3VoxIwT7HhRlYksmJUrNn7QfCP9GHVOC/5/QCEs5ZObOPAwno3eYCkd95ZtX9cGbSrLwvQREc5w+3MijUlsag9jP1Qe6lTLOQ9FjZt/5rwukn0U+OJsMKids6VYTviFdRvqkt5P0hT1XaxRY+aPYx31U3/WG033zhsjz4MyzEjeUZM2ZFLD9NYKyETK++rUf4dpXKUQSqWSgfsxGPSdvTrzF58kE5AAAV55K70LQWoe6rdj++oxtYkezX2O5HJeIQmRqHYyzpudYb0kaZeW758vp18dMauv1esLEmEUb9lHTqVIJ3B7gjlHFcdl4ZHnHWaL9LspEYXxZ+ZcMEBm//fF/rsU5/H/sCWWLTajGJPs7uua+Q2rvnB81QA2UbVXeDszGRQFWoiFuGcXr0mZC9/WQDvMr0WjTg859SwEauz6IKntaxP8qdJHM2soeJQ2W68y7Pn71OPX+rN2qndmB2dkmnZALnscrNXH83ykIHPpkmITrw0REHD/Fwd00Bw2JKxZoyICeS8pbb/S+J2+V9nAQDqdg2LVGwGxVCOPnX5HPedTZWNJyrTN71RKLrEaxhl0VUeSNsPvlqwb35LlEYZ1rFseI4ylO+A9PxkaAca3wvhxaALYoQaPnYjUtD62kOG7OyrOGCyMSiGPWxeaM0VoPIF2LqVMCDL0xjTdwYKQJwk9+Eon0IxsKk66r8acqyzGEi1AJuvkjLFQ2psKLgQeqzETXrFK5en7brLzP70u4LdcNMagrMUjA/ok1xCxcQg/FQeE0q7YKxc7AeBQlrCpj2A18erjlplH/rEQtv/pQQJ5SWWDs9Bni1uw6DIk80lnr9l+k7us/DOldCJthgOiyFWsmwuy0FLTucRAAD/9ElEQVTJQQZlVcW9P12TsXccTXDL4VnywCOW1JSU1AN7F4VpQtnx3wX0xjiIgxKNp/eACPoufkMFGiLpFN4spX4OVhCIjdGYgTEz8DQJrMCg3b/mITvzjovtwkf+aW1pQunWJIFxxF6947729Z0+7h7ZkMBqLKHNMQPlIomxPBphFlYwdyxAD6fWZ6tWeHbxb82++VPSXo6oHMaC9aBapsR6pzTwKTSWJzQZ3RyfqvGaW8sMzOhYbge/3Lc3v7XLjni54vs8ie6T1tYyjymYZHToNJjkp7Py//MN5yl4eWH5UIhlrHhIpUTJ98JSBiQSoIBTA4DWszqGx53ZHTeL5VGzhx+oWvfqqg3gDSKWPe52jh3mhCeU8iBDg36H21MMWRl5hFBhIA6TpAylHnwgqHhZsglpCmJp3Z7ybSMPqyp4o3kQsFl13w71D9h3hPTUbsU7A8BChsbrt5GHLoRNsAOebLvu5duuewZs+10jNnMmt/hIhXK06aLHO3n2OkK5TGHEAZpG/u7KVJLW4jOMUWtZ17TRy48apfDPrEfuKWkwkM8eRTLp29cZLg6zh4b+2MCg/u/R3oabqrF1ijHFVAH59P7CmwrrhKmjFxyV3RqNNRxDRR/FNZT+9+H7CTdXlSxlzSp+Awj2f+0LQfvmN0DttiYs30deTfNKEjeaT68yYB89LWRf/UaTVTKDFk1RcGqMxgz8jzMgb07tJ3kkrwS8/9MffHvnm1H5SJYA58LOmoDhHxNyu9xvLTOabaBHDUoK0SKSIYf1PmR2vv2l2Y6JpuKpGGfyIqjIm5O8sVYViPF/fOPP0cNK1bU0iWlAOI8OGZlr/+Pa0/YaXGMl9v7lj8+x4w8btIefVLNWsoIdbL14c1BYDvFZO/BdOPwYs5PeHwPoq3t0Q3hjtwu04f1T38/0PZTpmpfLkjWsF6UlF5YEVFxnh/DleJzHIxueyiRiRgyxz935r5xdd3nAbrombPfdi9+KTKTZTWmTIMNan2Bl9zojysy5UPpPwRYnOf5smgEAcm3VTn7HkH3vJ61WGFph7e1xyyFrHFL3PYBcvvZ0btTGbS2WII89zG1RyVavrFjfas/6+zIYbEulombtPN92u4Rtr32bbcdd47ZgXg+VI5ocAiKxT4bEyGMtq2ccjMmdXoX9uizlWO/h52j5bPaXKQK+ApvO9Q2DiQZkJksDJFEkJphhP/hSxj76JerDOmiJP8KwmspOkldAZcUudduEkIccKsuvyJoWHiEEKFbrs0xjat/nP2m/OX+BbTe/FxCymi18F4ASfB5fqBUpccdheuWcCb2k3jIZpOth5kiiU6TUD340hez9kA0NdpBHybdMTHlYsQBxgzClavnJrQ8FYGwFiGVOPbVk3ztzU8ESz/3XPS0bIK+GNnzptQS46v7SsfzP8ey1xQMEzT4LNYL2W4kuYDrWycFWsXTr/fbJr+xlp70XVHypm+42NDWQRzI7F4opJKQiBjh5DseowuViHxqlUKgwLA805+3u+9E5PKHX7n0YJAr7co3GSaWog41gXrRcofRBeQe9RB0ZNcpj48MqeJTXgA6T//tp3o5/O2ZOpRCb86A1xdVEaeb9KLAm4OdCaozpOwNuDbiooZ7JVNngnA/HSGIjfw+ATG6jDYBkIL9zDbUK66GQ85x/SKGMmVgySlKZsssuz9ivf77cbv57yPqHW1kf7fwN5gJGT5W81gqSay4J8y3Vksc8MmILt33SPv7pufaWt4C+q3DCkgU2pWbDBsEaLLl1ry8FcmLnyHDSIUso6MWjLQ6UsmRxwU5+b81u/DvXMp19PzrMXoLfSrQDeUfpRD6DBggHTCK5wraflbBz/5q0beZiuiqT9YpQjsOw0EACNUZjBsbMwNii08rAEjv75kvsysdvteWZbiuhV5yjcLxzuNM+ut8r7XVzT3SPXD+4HQ16G7JYjaU1mTNQLoFkgy1ngEtwSgPdSIMO7WtlZP3d7bYcMH0fNyVwAUnNkMyWMEwXnE+GoJWJJAQn8803nnurn4HOloDtsL3ZDIiwgQBJbL4dhu0y4oFWklHMuJ327dY7JmqAqIiHlqrrLlC6orATsqFMAH17CgbUrs79OQjXh7J27z2rbe1aScAQs8owmH1AzOhYC4bDPKYKsEQsANW3FBtXnT47xQmkhVXDV15WgaFRdTrZIkNon5EfHt4exNgyvnUQSycNIsCRCmhiFdCMKQnZKbPcYWtJFm2bbSK2484tNmdukx3yykHraEujnx7AmLzuzyHUZs3HIFfytMRpo0NpnSzU6/F7XQ6qBrr0KVDbiCzXqB+JqlplSWnQkKlRkfJFYYEJI+av8j+A4rC+W546v50HXb2G6oxYJRWYfEoDv25BriGPj9HhBepNutG/jSI3HatFZqyS8NiEoULtWOWCp7FN3OuOaKX/j6+Rx7w3JglFQIo++U+WBvpxh5r9/Y4e6kUp8wo0PigEVWpqkgFGpKj0h0vC9pqjyLVLGMvGuv7HV248rDEDLLsawA22Dsmk9/YjoNQWtLe8pmhX/72fYiXyMxN46ES4jktIEjV1xGx4kCIr6gp5EB9p2EvhyAq74q8hiv6zXfpfwj9D7DLtfSrCV5C+iY02WKfolwF2vt74oDamPVkgYq8G4l19bgzgc5L2oTbxp3PT9qmPrLW1A8h+lal5sUWl2kCSo7ZSgjFSLA9YM02lF7wgbUe+Jm4HvAyvpAV5awnEmTOKyq4MqCeVLCKAQ8d48PgOItTuVI9T0diztf0Be+j+ov379owtfjRn/7xqvvX09Dlkf41anReOU2DWe+UsyuADhbF6HXEjYKm8WOsNkSr7iC89okkHOQzanrubXXxtiy1oo1EeQtaIOmG1NkOERVo0D/EeAVX6qHvg/eDwzo4kmGMeYE9yp3JFs6FYpL5IJMkYAIwZojldoKCfTNbnrVxBeaZGwdyBaJkzxS48ZmMNkHpDa8sGWOsMDSG7pjghhCF9icmThFUIybQH7srYUSc22YrlPcQVAmS1c12GXVyiGpy+Ba2cEF9KFYkygTt8mn9i73gwQIMAO1IAFL9zdpO9+Y3U+dAy82rI3YWIUVhmOSKiBN9rtcZ3xXOIPaW9JghAvuqj2BLptstvXWinvX2lLXq4AwA+LBOagAGk9yrlQTyliW3ww5rUIek+apDbzCm4WnZyXbgzqS/7bD35tGuASDKmCzmYLAeB18Rm2behAuyzl3SEOGAqDikURNd3DR3lGVwEZZu9zb127hXPtwN2ItByS7MTfw96MvgklOA3RUMxfg7R4Y6jZ8iBlV9lkWoLv0ua11rhgAzbkS9bSgCGkTGvkRsGpYJWHFwQVrgC8RIHnXb1OnV4ndYDnxtmh3TnJB3x+CLfmqAhxVI16xsogzzr41BGx4+DQRp0jQbIs3WpbJ7nEbJBBHktgbpciA7hOuqhUODgosGhvEboNAUV5Ec02uprQ96yfqGXoAODNQrpeePfZE1Vm203/hO0yv8N4BVCsV5BSYzXIQAo5EFqsA5FC7Vg3uKtzZbvzlpnS9Y+/tEu+wCA8UT8ceS1ctbStEcdpbY1D4c+kQF6/RoVZTLEAbRyWdX+dfO9dsKbd7Pmzh469DC5YO5Ygn0gNN9KmNankMTKSINsnNE8r2aDywbte7+I2HvelSKdXMWX2gTSFNRkrGW0L7Y1fwONz77eDIwtOv3l4Qvsc1f+1mowDFMERI8T7HZzPu2babJfv+7jtmsaSJVOmTEX8mjAW0dSbd0NzsbimuwZQM+2AHgEOVEiLWIeUG6lZYBKHgLMsS0Yl1YQUEjFgKxKxNPEM3SaAQH4Mvd1h9xkv7/G8zdmYOMzkLO7UQ3HaHmQgnl4KQWqPSgk9BF7kQmStIYcIn/rHRM1QFRDGhqu2IqVNVuElIckSO7Av+PBez1b1RewJhA9uaKKOSXiHa59Kl1SmTAKDa4DoMDYGZLzSzUx9IRqigo9DAhMpqC+84dAQkreGOwXKtk4Vr3D+FKA54wLKaFiKMZ2j1eTgqMvnl5m226ftv32k8yw2W67ms2dV6HZgYwIvnxCFo+4bgA8w3exAGsEVHEEuaog8Oy8o2DUY7ygK4bWS3Oj76PGnjdaQlKdrZ7qycRc96cJhO6p2CbOSHz0eVy7ot44CaEqoF9XkWEV4E2NEcX4dQ0OZs0flWipz1Pd86JuvO6aETy7in0q9GjUTZZHmHa6zyaaoEsOuj5Gmi8jHnmu6cTrhoXK3oSRDz5OaQ+pK6TKdEaswqT4BQtZU/FuPl2nedQwvXiRuFyzjj4C03ITkiG7zJFMLbG0N7kSIZvw0RoPnRYzMMC6G/UnA2zIaXDvI2V74c7dlu6aaQNrxg9QmliQBVkJqbnRieTSACdGRBJG+L9mW+wj7/uVvff9b0NCL0FcBKobVptjNwRpLOqSnuL1Z131RWTdY2Ir8P8VH8nBMqy6CrsaYF0/x+cPDvDvZvvcZ8r2k2/RyGTPK+ADUiuqo/wAWwcG5QAIPZqYFZgPQGCsNZm0ro5W2/eAR5EYbLH5C9usvZPGtWMTy09FLLoghtUDtnxpxRbdV7NHF4Vt9bK4DQDqFGMHfiBnyhANdHlEqTANs0OyGJire1F8PihaR22GQ+2roawGi3xYnSSiWBHEoTVJD03iSMIQuvgmsxc+H2lFZPbDFYCU+HYEmuBLUt+LozSjs6JGkdzJ5kupRhNN436k+g6oCHAs8xGBylDjfMwXhtw6iqcAAGTx2VODGHkxn0MpEupk/iRZhucsm6dnfAc6KdZrdui/dWZEYDNs0UNncHUV5xRKP8iCVVRTle8XNbNKtdeOPHYh4Ix+611ToAkKCgaJSRefaM44f0OOOqr101/PVYI8tjrAuh7mb3i4UjN+/8eX21e+Mc8SAh3AZAxyXhkNkhy7SRIPMDG/CuwP0VDcNbR8d5YR2VQe5pzbyY45cJXdelM7YAfWNZJvbqki7+Yl8E/MbYgg8Cx+Y3iABPAeCQHgv/2eLttzT62/Kb4pjfn4064B8sX/V7MzzoCa27KWAwGDZzbQSR0hViibg1VnUshEX2/tkAse3/nmNvv6b5+0Zn+ue/mxCNqxxaQCXbwaCPxEYBZyXSzulJZ11A7ZL2S33wXVmk7+eANsE0k/W35l0GLpFBQ4I/gOg4ocsE+ekbWvfroewK1v3tYwc6vPqk/QkMupgZWCvoZaJ82ium6nbKykd+i5zb1u/qdDc3TD4IBks9uSCoAb8pC59fZB++0PQnbZn9MGKYGV3g9Vb4Dra6GVM0JnqciEGSMNNavk7Ae/itrb3tJn/StyNnvWTDeHG6JGbi2akXJdcSrfoCyqsJSDqSHLgBBYQ+K13zb4sAxMhKAbJjDBQwiKs0fC7Klxqk4q/45gflftL9q7T+mz078QsTkzKREO0ABNIIMlGS2ojg0HkEnd/af+k0sfqLnZMqpVcLlGCOAjNDP7aHZev/gm+/Qdf7QAazEreUVkRgzEJHgSe+X8w+3HL3ivpZvan/qMGzozJipgNc6Zqb9EpvM7dJq644waAX6QZKIC0rqEd0CYRn+kqQ+vNRB6oIFDAWQo1htj17Rfm+QEYTpP/lbw3ov+MiJBeAVNC2EeZC3ZomIp7O0qaMgwEjlI7Iw3xBSY2qNe2Jbe9PoxmYvbVEXj3KhVSFtV7BaiEwlVYKacJyTiCYAbFKsDrthPYQpJ1hBFvnCYghF3q1JUF/PADb2UPLp1fxW8uRartVV1U09AIUEQ+ZJPH4aYsXhxyR59/Ek758Id8PIwe+IxULgDej8pHi/AT52xEIDlpQzPyRfx00lFudeoy5IEiVdDPG+J4hg8W5CVxGEOvEOiRCEtkgUIBjNEzynvEJX8A2LPU2DQe4mBQK5VZDqqTKBiHS0522XPmu13YMx2QCLk8EP7nD9jAk8PSe7pfUjxQpLEGmHp1TTGZpuBMuj5EPJWWm6Qr+2SS1fY+94w03IgvgsKiCRFrSMEFk8LejkHvnSx/eH8nUHYyxAGmZsYrGyH1K0byKtB5UzkJSvmIvvxizlBmnNBCqY1ENVZPAniABrV3BKyPZXS4xsR+mZbHM/BC6vYWC0VaURK1ob8LDBAKpi2838XtJNBZlvTbNbWWgqb5M94TKSaC6gqiM3aZQHillrhP+OTsW87yv5y9sUVe+2R7F/5fnLMEMyIJtY66zXSz+qqF6in68hKqBvZyPZ4zvr7m+xLH6/aH/4Qsp4i52o8YnFknQr+SkzTE1znLTaMJ5IHlSEaT1ITY0rl+z3OGLUG2dhdJspvJnteE5yfOdiCFpI5KAV0vBvCCSnNpJDvS9r/nXO77f/C3W3GbJoVtV6YpeT/rkEBLBaP34n2p8l+/1vT82+ofnb5dT32lpfD2kD+KhvoZjpgFAKGrZFnS+3DbCIT8qp1pvP2rweabH4XclmRPsDweO42zbShfMiaN0DgGLtmq4E+/BKT9s73PGKR5O4OTlEL3Ise2i6WojeVQQlmUkd4uSVi8wwinD1v77LddPdUj4efPhvTrgHysgP77F+3tFg5CtOhSjeNpHcyRzhBk4I2XY1OKYxpED79FqbL98OftdibT8mgQUhXbgQ9u6FC8CAskCQ04mJ/jEInKJ1o3u68p81OOKrXVq5tJegaf8FE+XgVOoAuQHOOOBji0alOpVfY2RfOtlceVJdEGjsaRakxs+E6+jKKQS4Dwyr9Z4ycVj8BTfFvoU7rercKfMc2PBwKawuj+I2iuzVD+neFBpzAAlddVrEffd3sxn8h5IS0UjBJIplNcyc61xy0otVFwwO28y4r7Gdn7WYv2BtKH144QThvW3MDJAvVMEIYGqbYJvpNloTMa/LsA+8N2O9+jXdHcV2BeUP7VDiKSXU1QtxTJdEmsCVRM3+NhdM0pNCQ3bZruX3jzLn2muMUI8HgoUCgAzYD2jEQSTtEW2NsxTNQQnOeJROO63ASABbEa7xkN638l/3p5kvtiszDrM0QDRAa6ex7PkiSAKzEN+16rH1lj7dTMF4XYTUaIFvxOpqiH91Jf44zhIu2YKYux5iArShJXq8PtlMd+Szzx1F5l9GnGfvfQgU3xtY8A3UEo9hHFRXuYRYIAC90Y9QZW06w/qZ4fCik/cbkDV0iDeDH9RRcVV8m2uIzMAdO+4JQI5JhLmBIwCIWecABhSj4Gga28u3xQciWiV00X7rSZPxel2GSd0eJWLLLuvvw7Lgfo/LbCnbfXQF75IGwPfm4WTfXbNucLNIvJSvm9CAki2hmOENrRpB8pwwS2A3Xb6izFtwlL6QrsU+42sbdqxQEMfwEoRmMSdKKM63AYUfz01OhCJi0JFKqzEWJoF+CLJIaDvNGt0ddZrvdzA44yGyfF1Vsu52K1taOc1445krf5UzOsa7V6Bo9H0cLEHp/Wz0DejNvHTKm96tcp6yFIjHxmd9eY187fSaKWJgtc+0GIoMAaGEY4vkS8hfbhz4VtdO/3EE2uMy8cgdrVMb3amzVvVc0RuW/9FMyaeONElrrsXiT6xtmUHFIJOTNoGsESesq0rjhls08Q42Xn8wZQLWG9QeITR48oL0LtTXsmUm7845W+9r/67a/XJnG3Fuoe5rpoRkoLODLicReTd5E2tEksTTeAL30koMH7NyLZ1qK9Z0GcV0q0dCFoVBivaZD01sCeYDSTIyamA8jQ2dOHhTmu09aaxdeSINIFiq5fs6dNNe3JAUlMwQLGC+LoiEFlcPrNtg87vRN9QZIJMwEUJ8q5dl7YnmYMi2AnD2b0zlgrzy+2T77ySCMQ9YKR2IBz88I56vmSbJWY3O3yVzjjedeNwPr188eXRm01x/SbUuXdVl/CTAi4NcArB3fH4IREoTFNT5DSICtBPnLd34csXe8s2QFpNjCcSTcQs3Wn4lb2wb6o09r2lGb/tetSXvdsU/a6p4FDgRigScpRXUA3gEwPxH+dlO/3FAPmxj+J9WEzWjFb3RJyprT00c1Ylo1QBY/icncwiXIPc2zwQzVa3VAVb2dxBGimBQkIyrhp6AOv1XW2o7zm+yi6+O23QJC6ZH8aGwTZOzbKSgIglasrn8sSXEKavSXPp20735nFYt1HpTr8Vdo2CUBgyQWzVCsS8hlQQOk4nXwYUvtd5dtY10b0GhtNEDGfgPQykiiStAA4/i3uAAXCpovg8UagWus/gWOFlr+s5g/uetrEpfuBp/66Xq83CVI4qjAg2A/l5thv/xJ0b5zRh9yb7MsDEpqmIKpz+bGooNFAwJw2LfjXhW2c/7SZAU0MoWM09hYE2RLX4v5co/FMa6CHEP3HjNNkBy33FW2I/ar4v9Dsl0eX2M4Gl8LBRdN6xpoZZheotp6SPypnp0ZiNtpn+qxD398rs1qJ3lnvqMxAj4aokrjy6BTk5Pc4H+u12fj9f7bGaigc5uzJBrEPvqkImotra60n/zzD3bBnVdarj2M7nWMxhxmbs3owdLAb4222akHvsNOmfdKrtt1wUqjAfLfzn3j/pt9BoTyZS90+v4Uw4rIuyUTnUgLhuzhB7N2193rEpD1k2FnnrlpEvSb/eM33sCmzUANmYsF8xO2295m8+dlaaRlrAn0pdgAA901a50JyGoajwoFfyeftF6jZtRXMId0lPOkcI0PFYDr8bAYHPrvKM2QIixqgTtU8K83OmBSAJzJ58po16N77RoTdVEleYAuhdFx379hdSwetquuQiN7Vd6Wr4Cxn5FGKwcUvobAn+v6LQVkiGhGBD007/ECqlWRkOA19E7UeHD+F+LouItXlWU1QPirzDflhYbHg95XjSaM6tcpPOn0U/K/HvcpDTqxefeZsHG0rtkV22v/nB1wSNV22Sto2+0QxQMPOVIKDTGaKrJf1ycvoztfpfHTnKwj+EeNw0fzBLFeGs2PqXBhSB4xQhNM5sUZe8fxGbv8shkss4BjhGAHzLKZy3eLTn5gkf3qvJ3tVceqlbbSIj4G02KH1Ikf9Z9u8Y+RnHaSYRsf2AzzsHTdhLlUoKmWdn4FqHOTt9M4C6LV3xhb7AzITwFdEBrEaqB5li2uJUcLIeE51676a5+95fg2a2oPWO/AYzTKZjpQWw0OtrwxDEn0CQeeD0JqfvdMYvZTk+Tf1IBS5H8wBQKBVmpL07s+ofmTfF8M+W0Rrqo0Otb2puxNr3vY/nndDIsmWjhnAGRGQ8wrZ04GyodiNvwrDDnooNG9HmdM9QZIKEmDVucfvg+VXMqSXpRmWq8ddmTNfv7HTmSR6v4mkqTKFwfw62AfA3BZKtEM4nyc6hJoE67vaXaH9etnJWKQ0z/SY784E98YEIZ58pAANV7tCQkkznND4zMAI9SXhc9+2SFFO/8az3J9VWtuk2csDXwMzFEp+48xtgESIC4bxCfnfW/P2J//iAwk4GXRZCM04Et5scMmd38IsUArMNNioQ5USDP2q3NoCL1h+hiBTKsGyLe/W7DTPrYGxY9ZNjiowOQ50J+D1hTwuhwqTD37YnEN6O4u++ZPaH6g9Sqz8bFj/SKSM75Rl5+iZRV6ZLY4ww7do2j3P4GuLcbpYpmPPxSMQfOmyCpkSYrrCW91++y3V9oHP5awOMbq473+RM++pf+9XB1yQankrMrV1XTQYeE4rkfIBof66Fbu6aZgndHT+oyayd1Anuv5X5/yWStgBAgKvOyhGUgnugSi7y8XhO2HX+23e+9C37ipDY3mErI6yjthyuRj1gxr4Ttnh+11b06AsKvrbW6tDZCy38e+0EaDjQsZZGQZeu7bjynZpX9B1op5mQjhE/TWsPbQpwbJUpF8EQiPCBtNrbTK5syH0n9dM1Jj6MJiIBemkB3icLUAjVT2HSVYgAwaYyueAam3ouZhtSGYR2jT1vCqumzpTfbtq39ti4pQx5M0QIJNlkW6JJImIBvusR1Sc+30wz9khzbtx1prNEC24uWzBXx0CmAY/QHYtv7hB5C/IpuoPd9+fmafXXbRoP3zRjR0R8aGmCB1mZPG2FpnIBhehszADDvi1UH79Fc9234ejMwyJQlYmUFVzG18BudUnzfHbB6Dbl///VZAFQdJmBGrco0G/a+kgKQDrii5Ul5DIk6uQwE5AkNVJrAyU4UnjDZ2FumfNnv80bLdfkve/n1HwB59MEEDxLMVKwBwYDjuxfCfcyp20mckZ1Pygl65DFwjVIkDfRR0Rho0ym9KJQGW6lVpL0gBOdbDa0mSjBhVvh/On0PyWgDgkDmyPDEoMjHyvquiQy2hKwkaqSlDKckWblOwnXaL2oGHRGy/Fxt+HihGQmyO8hkkp+Vjji5z3Ao68L4MRiW1BSo3FM7yb8l+1SWGx/pi6b9HWQNT/fvf8t9flpw85AqkS9dm7Yi9g7ZkFXJrnAcl2D/m0wDxZwIQabJk6jE74zvb2577oqiArnss1EYdFZ10chiZGmuNyvQ9Fg9ZDD31CM8ZBs073igQe+UHAC0FV9r2C9Rsj1suP4BfVZzCbdoZNDfGlj4DktSWgkTMMnmaIXhbIFSFwkfRPvPhdjv/3G52S2T2ME4OBmgYy6sBiT6/hALIBFMjmSyvGLGdtxmyv97YZc2pXmtJ0yhWXQnktTfNK+AVGFQhUdNpxFeGkZOGuZsL9tnKNW32jtc+bNf/a1trAcQlnHA2h8QQ+3WoiqwYl2tNSHd/wSYtrs0tgWUxCuZq8MOAaYKZX4DBf+RhffaTP4ZtdhsFdQe85rTF3DqI8kMCcIaPAg1WKM5fYsSTfZPmoPHgZz4D66+XMrWYf/0rYMe/DC/owFzro1kXgJXlI2sWoF7mVyZgaIWwRyDGbI0U7ZIbI7bHHtR2iNnky+LDbnVG9OuNse8hM9yHT5lnfzinxT7wFvAkoSFitBQrqtfKuclvgERhpBVLawEBd9FwqdqhLynZVZADpsuYVg2Q5+8NhfpBNPKoxhbyoHWQj6pM1OLd5G+CSJ4gOAqlNgBFvFZcbZdcs8AOPiTjmtBhGVaNAwXyecwwqPmmZpnalO3mG5vsSBZJSPQoaTDVJoqQeBH0RdkeOSiodoIu2XZ2yP5wVch22X2Fxfxtn/qEWzra/n/5KmuGmVYpjbwBSQ+GVwNoaGb7SbyYyhlzSXKqdYSo+wrdXlOn2dfnUs2nLbdAoo1UxllCPBWQofQxV6uEV7KZxW3R/e32/jctsuvvXeCafB7Jq4erejaHbAGFgb2ev9p+d9Vsm4HO8miCvSGU4Za+Jqs+BZMSzQvjwIsG7KILQvbW19Ys3Rq3vn4HVRl32Xo8rsrOEKEIU8LYPJb0rYS0WJrCzCfOmGEf+wTaqIMDlgp3WjLOgSbR2RCoSBYw34jTxW6MrXcG8uxRCjcqQ5iq0eBYjTTJd677jV3w0D/Mn0EDM09jBGRtvoiZagJUyXC/Hdy1u33u8A/bdoHtHE13dDQYIFvvOpqqn3zCBBXE02BvmrOdRDrWT5IYst/9ptnO+NwSW7wMhC/G6aOjwQCZqt/y5ntfvgJDGWwjqvH6t622b/xgjnU0lWxoDbrkM0hkibvHG9Mlvqn73NXLbY7xMcoIkSGnjLJpMEjtS9KwNe4n2V8VpUJJCi4uDq43RVbhYfvIg5iU/xts/aKqXf+PKgxEcPAwLYZpXqiVoi5CME5+hlRJoESeRNwYiyYpKOPVQeEqg8xDVeANwB51AJj8F+rvL0BXIhiox9x1lgrAHOKdsOLMkGS1eExV/iNC5PADr58QqNkKhaMQsf7cuUXbY6+K7feSpO21T5s970AxQWB3UNgmPKMlInYJr6VcjljKt5an5sTJ347mcjDJxHYJ4P8x9nz8TxmsBgJl8129WiQZTKRpgMRi9o8bs3bcS4TEpaSI3wdfIVrqA8TVAOBETeLbntUWR2amZoN9ktaBGRVrZT3JBJ6FSBdNDRAhzeNxSVaTo9PEG2+EK/J2GLRDXrHCzvjartbE0owke/CBALRo27DWttz8cbN+71PmxbU3in2K2CaaTQhNULgkj8OrIV/I2gMPN9lRL7zPBvK74BNAow1Ps1AcFgiergHqV1Wtn3FGAMCmV4aHhxT1ye8p29eQyomUW9g7ObVQH4hG1gE8psyU/BdvpERTIwJS3uT5QSNE16mX8Gwo5+Nza/bpT5Xsrxfhq4nXW7ylmc/MtQ21K0nTuyoD9QlaSBOdzxPGl//FZ/mf7srnUCO+iW2imC/aSW81+/y3YCUiCxaJMzfhmSNHknOv4iWkEgFDkb0tHA45dkhjbJ4Z0Nop+d1WBIR+wqG9dtM/O/FmFcA6SZwi/w/Rw9blHxt+lz2wBTtpVtTs0/8vaJ/6UhYmUJLGOY0UnxgHab31x9g1m812m0cJc9XqLnvF84r2JOazXgx1FqSxgXoQIE3UYt20udOK9EOQBATEBzSU5mx9fA2woZbpUZmaNg2Qx5aY7bpN1VIdng0OY+NKFzRQJm2Z7AZImK5zud0F0QFMiHbdOWdX3TLXUiz0FDRbJ8M13kAHN58NWwjz82wpaV/+dNG+/90ANEaKyehCWmWCC4Surxem4Mk5q4Ow4i+1t70xar/4/QxQLMtAMs0dtwGzact7+j96KLOGBKnFmeENICf8xU88ajddi8RBot9O+eSOdvLr69Jmyn1cTijQkGQ1aArUD5wtO4At5VdjKTHTre+KzC9DbKCwEXpQxlqFh9tRr1zi0Hyh0BwShTDycz1WHA5bC4X6n57fbMceWm+ArK+jO/1XzjP9BHmasVDwQdL3ZX17y1E1u+lmZBjIm4uCqUDPH2/Embu8v8pCiZlO49SvCoHaZy97cdnOvXRHZMceAeEcsZamuTppnLRDEGmHPMFSDJTZ+Pi0Z/oZGvebrjMggQ8PbXNJMBRhIF2x4mb78dW/tyVlmF3NNDRzBVC6StIxR5NcInImb93+YPvMgR+wWLmV63pdgNRogEzXVbDlvu+JPEAylRUWrc5j/S+zRLLZshS7jj6o2/4JGr25ucMGWf8byCCe+lVAB39jbL0z4OUwi8RcdaBkaW+t/erP+G0dS8xNcRTSttVErxtnTAePuPXlm9YxdkVMF32wLvEEwoWqikzCJQNV5laxex5pssceqtq9d1Tc7aH7q9bXG4KpQTOd7oUaREIhB2OUooLIeEDjqJRlSo2mFPF0lIIg2F6HWAZGA4irHl9XoVuo/YBzj1JobsQ1km6gsheCYlLhcQXem3MjkecHt5oK1TKM5b6CfoQIWltaV9vez++0Fx+Ssue/0GyHnc1aMBqOEX/J1ryERFENJkCtDNeLRkyE5xaDBdw+sVaBz0rgq0KkZJQwUnf+J/KEUC4QrOIZ4ugr7ndqkKzvExHGJ6YxNuMMwCjKgZ728N749jey9gU8PsIR2NF885WSj7wZi5vmHupU1gp+qKcPGVkK1WryBWnwFdcvMLkGmMzTxTRSMji+RmKYdRO0bjv1I1n7+jcX0vCTyhsefYWVAMfmUqDejHPTeOnJnwGkieQ/k6ezG6XwqK1MtUesiNhzaLQmcva504L23W/DlqNZUWZPEYgtQF0oSoO4MIEJutNoo+jf1aSd8CH7y993sec9j9yS0lGi5Uk+36YxICZ/gsZ/BfrjFkmtoL6FKFgmaQl1EDkp+vuHraWtZCtWttsXTl9u5/0+bNmKJMx1XeK7yb4bLCMJNtn1v0mfoJy1pPAyKebs5PcVYKi1wdg3G+zPI4Wks2Xd/uPOyyrsRm1PsCMlEdkYm3cGnNk5teCzfpayj7zvSb6tuaTasF6hvYb5IsswS8cdgaylmgCGDNVsf9iLf74eCSwa8JEgzCCuiYCo7euNp0lgEcdk8wDqkYo7+XVr7U9/AtgRaOF8IyaLwhRDynMyh2AxoQhxn4+nGt24CsSEP/wRMNGJ40t/TeZ7+m+ee9rAV379CwXSsChAGdUw38MC6Dkp/gWkTShNWUyHfApNr359uzWloSgFpEX1TJJnBfUKqjxbynl19eWiX0vzT/v8xALUeBSS3MvEj8SCYKyDJP+4N6GXi1ZitIpRVEOIdtz1nk61QEcuEySbnf2jAbviLy325KpZdu/DXfb1r8ukGvPLeo7ztOEo7yN6yP/NBTXd7huJdzhJ5grJgAcNr79v2Hp7h6yDWGPewiH70OeaSRjXWpKIzvdXUNiHrokcQl82b1dd0ii/K1gLxwdAipld9IeA3XxzwVIkWuRe/GlCfbsRdEeMwsGwk3Gp0dTdaceKnfzeTutsxfdjMIrsHTIMND98viMlZjX2AyXkVSQoGmPrngH8X9HAxmQxWLFb195vf7n777as0O2QQR7XqM4H6QWreCNEa4SgeW5rF2Urij2Ny3frXjzT4NOPlVfc4L+JzyTPGMevCjyWZQA5PHif9t02Ay/CxcH/PHUjllNDusLvRm4+5riN29Y7B+EIZyzo2tYkCVx4ht17d9X681nrLy4xLC6eJu+5ofU31S8hodudcbmwWnQSdFNsq7OgWKRIDFK5nPAtB2NjdSFgt99HnHx2yN53ctxe8aImO3wPs5OPMfveGSG7+uqoPbE8YkMVeBQg7n38yCrhDI33LOa1VSuA0q3kJVgu8FAW/wOuQ/KWVCpkzU3Id5LMFEjqiyTnHidQPJSmuREkPwpSPOR3NPDVdFExTIAvdWYSzQBskD2RebkPqnJuZ9VeeUTIvnhGwn7357jd9GCT/f6SkH34k1V7GUbm87FcS5FfVbM0PWAGxP0ZMCQ7Le41836iTm/dF7KS/SFAgbpSlNMuUjJqvPBrD09AVxNXwwW2iYpMYxsfo9/3eLJiU31NbFHvT3ExwCFJ5Nz0dy0aIdnk6Qg0hFg5n8VgWHYLVA+oR5N3lzglWEs0+qoUoL2RWxAgSACwodNSU9NDVKgS/jiuzrDxWxD0bby52/Z/GaoCoeVcB8DWacqEY6gLkE81xpY9A76aGTRWqQixxmgIk6MhhOzk9GRXHcAL4JQPJ+yAlw7S9IXpT3MOXRwlh/x8Bt0xGiVeTNKEkvhM2q9/YDSgeajzwJj+8H+PPbcKelw+TkWkr/Iw+lR5SaQCgDCL7PeD9otfINn7xU7OkSfItYdoZCI5XYpwzQNOnuajtX2AmLTb3v3JJfaZb7IuOEd7urst1cp5SmO3ykFYkXw7m1exUHG5nryt6sC1xv6yub9+3MMcuOOlR0Rslz2QuSO2iXK96ur35Jsw0aD4VqJZoojpgYcKdt0VNDMUUxGLgVic6NFuHwnUkFDnXye+NWlNsGrF6A3wU2qhkz3igGZqsNjCUeqDvF2fM/cXP9L+Nj3GtGGA7LJNxR5dxiGDqbgl11i0uBAPDtgVk30IeDIpIgAiSI6Eeu1vt7bb3rtXrUmLOwfco2mCQ6w0hNQVJseJgv3lkoK9+ZgYHULR21pJGOCT+3PGXSlenMMPaZxomiRgKGp77xix6x9S72Q1CN6ZwACmx0LbXO8yn+m1ijdMYWShHXHQvXb/I3OtuROUAfPWvxJzspVVi3LxxpA4c2DQEQaIsGlCGwQF5d+CR9/AUmtrEbIi7hpBwXCJRKHXJf4+8mADyOe84fCi/f2aCBTUNSQUFeiZC9CmfNK222aBPfRQ3URzLAtkC56u//houSHQKOmVtmzF9nbiYTW7Y9Ea1tF8C0PsKgzBBaRJOd4gHScdkz52L0HfTEywava2kwfsJ2e3WaF/OX4rcwmAlYuBeoxwUHKoVSlAxEAXFAo9UK2nNwV6a1ork/FZa+izS1t4daXbzr7xz3be/VdbJoWpIPlVgkJUDnr5EPFIGv32wcIQ0moUjw54k71522PR7kTXXbrsI6PBAJmMb6jxnJM5AwUKreVBYrP4IlfYzRd3sd3mL7Hu3EKKs8jCFern9/pSB6P/rWSyMbbeGShXkE4LtYK4k/fE/fb2U2L2lR92UnR40FpDL34uXAYndfIL5A4q4o8Fi1JPqTc/aIJcfGUCD4+i3XPHsC1C2qp7VdJyORDzakKQ2MegQlR8mBJQN3wYwhW51urJIrAKq6Jz1K8fx9Lgp/PVEKkEZLR8FdzpElYiLyQ+LA/uGEVWSubs5YIa9EkQ+8IR8t8jckMBEPoecihqgkTia5D6TdhBhzbZgTQ4dt0dGaOZOSRDVJymGORL5xqmRxF5LJo98m+wIM5YVUByoAP8LOzmGO/ZExPMRVrUmIQ0oWDNv+l/Ufh2T0Ehjr/7dSkkD5oIMBOn669R04fS5xujua/fSd6rMTbjDADuyCDLW2RN7bttny1bia9HtEa8jHSaagM+cXV4DkUmGmMdg9ba5bv7R9BpV8E6t0IeIHUQSUVyeDRUgiwI5YK6lWQDM84osq46OpfYTbfvbDvMWWaFHhpu1AT86BOWJX9K4R/aGFvwDGhhsVfk2e+MeAOYkRVRAkhammZblL1m2CqwQH792yb7wLtovJVTFmvl9xn8QBw7bgIUf5BaV6KDGlARQpoHE2SF/eTX29mrjn/ICoMdFmtW7j59Rxkjc780C/ltTeNyGuTUuQZRWInDeMEY3Mvm6BNlbTDYZuedn7Kvfb5kyxZHrANrrkGAmiUxDccdUzu+226eb2f8tGzHHF22KrXCEH6g0XArNUMdfrCbTfXBOk5drAIpk9R972GZ5QYthXJEY2zGGZClGXJVWa7j006J21m/KFlzu2f9vUD0iWvKDgk7zpB/GWD2QJE4CK/nd54CW+xnQ5bt6bTWNDHWBsKLsblMcXgYxgeeV/hVQWC1PWYO2Yo17D3N1MaHVMycXJZQjFhLoJYADEwfv2XQLS4uK5Q6YGlNfX7FtGiA3PIvsyMPLdkghT+L0jQotrAxsPGVhglhJtoAN/HiECOvNECzgS7+PiG78g4oT8UEARQbNMikibrwlWGSB/REy6zDV7/UByEO8iQi5gHeIbI/mkijDcO/cAq6dp4FXumx078QtdM/DzW7b4bBnHpOfOA3cQafk4e7w0FHhWR8pfILikfyGSWSOa+p237007R94gMUC5GDiUJRrkC91N9Xrhyw9vZ2h0CoghpyCA2GkkPR7kU13LpH2f5x85P2yhfPNh9HP6QKoe8iv1QTijZr51+ctMNes4oEomRJbwGFJri5JLWiOAGg4jCf3rNXFjMDtKKSpADGmM4sFE8ZBSEVmhJl/xELJ7a3j364Yj86M2bhpgAh8HKrDYNxjMxCF3v8AzDYpOfLU7DG1yj7pM1vabErb+2wXXZcbtmhuCXT09uEdXp/+5v/3VdIsEKgOVSOKrI/BUjOZVIL1MLVlGKggnqasvbDu86xs284x3yk6drResjnkMUCkpEoF224KWl9oHFj/QP2itSu9vkjT7O50YXsgxIJ+c+xMV3cBttw86+Hxjt4+gyUSovxv5kFuhxQSWveVjwxB4R4j/370RYLdYLengAkOPVD9MY3vikzIE7BeKMYh93a2mrZlRVLJXvtmz/ospNPBslX6re4ivwjBfCNPUe11kcsoPsRD43syUJtSgsnQFMlAOvBybhxq0sr1VecT3CkGLNKPCqGgeJWn1i/Ki8MZ0YuZLFKH8guOSayUHWKceV9SLEImgLCo4Cwog4xmyeGKOFj4NH5jiOpoSg4D1gsSqBSoNi/elXQnlhsdv8DZnfdaXb3XUP2xJMDVuhVgZaIeYzE09h9PlBB3oDYJ6a54OWyhTowSP4dZc4W32laESPDSh2FHAYliUrzIShJ1XDONTIqSpJha6koqNhQ8ZTTp6bIZYoly8wBklrtzUO2y25Ve+GLU7bzbik78biSm7c6E2OdRYeeU8wWKVg1xpY7A7p2Nsa2cZ4xlX6WX5tdes2QveEomndUUoMR1lwe/zN5vVAYkl7Q/nsW7Yqb4xYklw/X5nG54p5GLFXIgtYX29/5zdSbXGNfz+e6CrUk7dzzPPv0B2MYNANCwm8mGsYfiOurDLvw1cf12e+RA45hrB6qzK2zlUTnjvayKzTi9y13dU78yQqZQWSagOk2xe24l1bsxutbrcT+WPEG6p1ijI7HG+zeyE4HYCNS+AYtXivU7MADeuzPF3dZuu1Oi5R2BxgXxWe2bE3o7uvsGBwsYZTOGaANkrrGtB70o/uyy/E3pMQcmm3/uD5gZ35rmV13pVRZFli0GQYj9C/JHOqAkuyY0y8caUzHKr0uAoAkppOTMxakOmcqwj3u/q7zMs7wYeu4Z4Y5piZ9TXUmNUmDMBrJ2WsjNHqfA63Kee6Q/xxKOvtrNNRrDlXKGY+vlaQXy+xXtdpymzErbXvutsAuuJCmGQdbGJCAbqNjdD9yvlSNMXVnAAWZgoq7qW677oaynXDQbBxdVSxCnQO1FCu0jPveI7FhGIoxcvEi7Nmk7TAvaBfdUrAFs1kng7MsOf7DOeGGiAfTSKKzLBM99oWPJbBYQEY9igyXz4MnasBs4swKRlKKDOF5JVCJgCa+paoJ+9zny3baZ6Y+OGRa5H9XXbHKhsW2UNBcUhSMZqvW2HNRnC7QgAA1W0Hu6pCjlIzI4AaNXASCy+r+TzA80CgyFPz3XWaPP9ZtBTbEQg5jboT8qqBXJhwsKI+Csg/aamZn3J63H6ZtoAu00BoOyPVGhdBkLhgWE+GpSdGxpV7kAHqs7RyYj3EfafgSDw/JGJgLlU1HiVU94K0HvmNHo+AnJF/V5s+faS86KAHjQNefAgCCDkwkAxzqDz6IhTemXBV0SkfyB4Ub9ds0j720FqqsLWQ30aPmmieKEhvMaWrz2aoeRZJEl919W9huvBbDMhmaqRZA07O5BTaH5mqi/UEFhGLEmtOYvNlMO+UTzdZFTaKGgVUi0aB3TTR/W/rfOT3c3lamCiVd+ghJe4QAX6qKnhZi1LdFyx+1R5541O2F0mOvgO7VYxRQK4Cucg3XeHyYva6luRkqOQhb7qd1vf7Y7KaAW/oX2vh8z+oMBCOtlsDYNpJutkx/0WYjif2Gd7ShJf24VdBR9mNcC+Pcqvytcdty58CP8/2Pc2vtnEFVX4mabwcdOM8OOCBKBDnAf2ZgJPRMuFa9oBBSYhlRfGE7LoNgrRHvB5G/DNKUY9eldQHil0ZKAQ+1ErIGNWkFRBLoNqdhcmpfRubEeWTU3L4eZY/XTarvYeIOKWmGkHMKAZoKIdkktGA5F3JI43IUJA9hQrQlbQnplsJmeXJFxG78V80uvzRrHzgpZm8+ss+OOfghO+GIu+zj733Azjl7lS26GxmrQZiqFM9CnBN1SU1JbYDABfaun+7fmJBXwTfmkdvUZyMSQjYI3DKm5GFJPdC0MaRdzNBlCTJfFPb8AKhn8pwShalSDokIB1hrxciXwlOe8gCoxSAo/DBxY2slZC/cLWif+KjZn/4Statva7Y/XtZhn/9Kyt78ZjU4iOi5yRzdxZOukDVS45oW2euES6hxh02YAR9QpJhKix/GiJoGmi5CX43I+lKxKHXgkBe1XfdqpcHZhBwy1xy9vHg8ij8HSPLOJLcUtybr7Gp2t47O9Mh/NwFAiloymQR1XsPDE9S+GpgUrsvkBQGYRLpGd9pVBU4VVUEkhupyo6rBbiC82oRP2njodJyBoNeE/F8Yj6mEfeRzyKc3AbJENiYk7TTXOB9/RJGbdj4CsNLk8+dTN3rkoYpdeN6gxbxtrFjVnsu5gYxgJqN9WB5I8bqr0ghrbaLXmMp/L/vD1tY6l7NjB8tmanbwQSn7zTm72Fe+sYvNmfUo7F8S7hxyP/I6oDYYR5pRoAPJQ0W5HKuhFBYqnL80LdTK8JEKxnCDPWKIuZz4fJfPlECx8qaKAgKIRPDrQGKxRi2gRP2vUuznfAQsiwdoICI2UDfEyB4HbK4hsxqO8/03A0pQj59z1UNJZp9ddrZPf36e/elqsczUMFnnLTX2u2jUn6byyhx5b5SjdZ7oett5p9m2+z71+C3COeOpKTDRQAYvyBrTelF1aTUm5jdc24fFQROYkg34F673fDVYYapHS/I6zPnzopcmrDlJW8JtABO9+Kb/3eFYHLNXCB6p6EQda/LO2wc2/cmfg2eY8gwQFVX33O12e2DRbnzDRPo1Ol5hGgJQnmOiHmJuN6mD4DsGWiSK5uC1d3m22y4U3QsDBFJ0k6sUkiag+fgkU1UW9tc+12Tf/Wa/ZYro5tIj9EIwQLhQKhIvHW8kipbEbySLlumrjwraWX9iI+Yh4WCGAqkusK0bAlUoMJcjh4iC09HOudA8rnAYGrRbb5phrz7yRubwgDpVDMOGCIbAu+xasRuu95hHzKQluUfAEFJBevSiVtzh+PFb7yiXslBQk/bLs8w++O4hZz8Z0HVYzRCAJez413Tb18+OWjNSbTHQTiFowEJNVtmUZYwUneYQvZIQZiQ6hUIJ75+Yo8cXQOF4IBurgdVcfTvbh981ZL/4FcW2UAsBF40SEGJJDsBChqB1AgSpwUYyZIziNHVf9GLfzr6oarPbOBDp6EcxFg1K/6oxttoZ0HUkxkeF5FssIceGVvefva4GArccQ3Pz+j/ar++4yFYFe9GjxhxQgb4XtlA8BdCxYGt5zCAJwQw6HifteJid9sIPWLiEgSBopqb401Ea4zVAGgH5VrsMp+wHz2BkHOH6iBB4D/V3g4pM2ENLKvbZTz1m1/y1y4ZAV407ngOd3Ck7eVvDG1PhfJwRqkhuacC22yFrp542y9789hR+EcQ8MK49ivymQtU4Q14Do6w812jmv4UUDYAUDwJSKtea6gbaUDyU4Kosqv8bRZ1HhV4dQY4EyWKdKTejSHFFDYgUvhjOaxBdZ4ft0Z+dVCsSViCLlw8nbPmTGXvw3mF74F7fHr43bI8vitjq5VHLVVUcHmFG88AIhZsQ0pmaESWpKuJGYyrm1D1BVFyrp/IaLvglTo5wXyGJMeXE7NNXoo7kgkeRSSodoyAXPWuIXAmsmHsKAWUFiI14PK4qbWzdtWhtbVnbeU/fDjgoCcMjZi+HFZ9IBpD/rP9d81PG57GMybpPbqfzbHRsyLOq4WO1ZV/Eo/HI+rHH6O8rWcqPLJFTTlpt5/whQbzdTHLMYqO5pssk0oLHT3/FfvCzpJ1yCkuzIGkscm+8XkqsMU8malqyIyyQdWutjt4KAHQsULQ8/shhu+pazppUB+oNoLYpqIZhViVJxn9xYc2OPoJCpmPrSuaIohQI9FIIgBSNv8bYemeAVBBvoSHrH6TxxtL84NtK9qv/K1siRvzNHqy9d7yRkDeGeB3RATZsksIqDXu8kF6wx0N20d/2t7bORymWwiKptoAkL7Of01yR8hv7dwVWRHia59/rGPAwJmm+i/VY4fpdhRDM0idy9vVPJezBh9faql5J1c/gukP+RzZUYmoVl8IG284xB5U26TxSD1/MMDWM6P3b0NBEAaDOpPp9PBpXThFEvkP8yhE7tcnoqKRYLRYIxkLunA94SHcFUY+odXEWSjcib9vNKdtb3hWx170taAsX8hywx0Kcz2Plwxs51vTaK6TeUUO2LOf34EXYYV/7YsG++gWAK+TVeV2vlfHzD4/4NECMV+G+EcA0FViEr35lwc67dBvLDS+11qb5406Iq3MCuAnga1ZkUQ7jw3bMwWW77d/sGh7gk4nqy5s43cB5WMFDFm1Ctg0z9jheevnBsi2Y+YTd8/COAHs38QUm+eFTvgHyGLTtPXa8l4WxB1JSIPoFOtKWVBp0XXQxMyZzRHjNCjq6L3lRzS69CW3PrE4ttPeSFJrYbMdDuSuoKtZWg5BP2Gv2j9mDi0jSoehFaJ7I7CkMHbykzvU4I5TCTA3UV6k8ZD/6Udre+X4MbwdBiycHLeqEfcdP0CZzbqbCc0v6ykkLjGRC6qQqEVXRUL+rYUR3+kcC9r3v93GMIZURx9hQ8TFNrLe8q8l+9kMCZWQC9HBJCUgKy/3LMUp0m9z1NRXmcLz3oAZIgAbIYyvNDtun11asjZPoQsUF5RespeyAvVfbH6+dZV0yqwTN54VAJNKLLqGtLcmD8AQFhKn++YGHgrwhCAWJmaCgLLOqfH6Yrj8NHpqbN1y7rZ107DIKEXhxyKScLniqJWWZgdUUDzBrw9R8/As8YClYYkUSuV//0ey4EzkIwUtWkLYQlT/MXDfG1jsDWmVSI/c5JxzKgqqT9NWDCZpkBE1PRvrtOxecZZc/fIP5HdCo6WdUSyCS4qDAcIeOox28lv0s51VsNgH7+/d+tZ2y19vNQ8axiExgKvZ02vXYmR5l1Y3+rhGcb73rcKp+ckrVriDgUXSKgLgayD1G0J2whx+dY3/5k9kVV0zVd954X1NhBuKR5bbTbiF7/Vtn2vP3VeQC0wFGSCWLfKAkZic4fnPFIZoB8tgAyQcjdv1RBZSrX4/6y1VdoVVFV8ljwe5GKkMNbQEsVEkJUZXxeC7Fr4plQyD8RtWihniuZUvN7kHC6vZ/FezxR/KYkrdaPwXewSEYK66YplKPCjBR4pUoxrJ1r486c1fxrRCnFHLk8cZ/l2CfuqGKzrqN/ql4WpIhjiqoIg+PUxunXvwh8aZhEpQUl9jTkhByn0tRtO4n8a6gtSQzttteKTvocLMDDjTbdkffWlsBk9D0iDBvAaePxWflLVb4dw3ZLPnQhYjbKSPzfBT8RsZokbphQD4Vrpzn5j2sH4OsvxZY4LY649uRB620+x7RdUPDgXwwyLVAidGq8UGLE5NfeWOrvQh0bpUijdZ/IEocXwoh7bbO5GND4I8AMf2iR1P28v2HbDmMwkiqixpExuJBUOXsEztuk7VLbkva3A4KmfkwuT3SJxRBfaqwRdDrseAUrwA9N1/jVvsqkgmskhdHqSN1Z/rscfwr3vRys5Xo9IsIKJbceEO8ogD1iQoG4QT2NDRmimQEo+EW++wX9rPTPt/jivoRZJojyhXVhA+Ss6tBTdM8PMazaDp+CUyfayQEMYYWJ7JUIG9BhjEcy8L2KNhwdb5dewnA4O8W7YabBHqPIjFfBEDAA6lbuJyc8wW0ojsXdZDV/yWRSd3G93iNAhhwUpVOrUXn0Yh01ogvBxd4XWZI55iAuJxfvmT7YHo6yUYYOjNnRu2Ql9fsTe+GZfrimj6F5QYjlgAwGUiOSGKOnL+NHGt6rdJKOUfsBtgQsEwQhtAd9+XsqOfz/dKQlErKRBYJrrkGmF2bQRzZKs8y1p4q2kVI5S3cYam1ICs/7ppQ+oOHiMDbw1kPubykffHTvn3n68RPUYC7E9SXN3W2PTHTaO55sRT1CK6+COceak1Jb5X96pwuO/HEiVlum/oeNuXxU74B8rkvmX3188vZTOZK+crJxjojPhaK1TS5k6szFk/gt4Ge+te+69mpH6EclSewgtoehJoYFhJ+PZmf9YOooWqvPXBP0o5+QUBqjlYEuRUGdVXKD/JYMqwRuu7GvsRwEp3RbM1m4gNy3d2dtnCbQVAs6I0mZeiXYTMdX0NyUxbH9His1sLoIVKXYXJSRU7SymwxzPxjCY6XPjkbNCibFIXDiO5TGLQvfr/JTvsASGqpNXFf6TDXRz0oUaK6tXuAVNGAzpMABwkEjn9F2a6/jgCD4L8CwqGaJwGYNWhX3ddus5C6Fbs0FBrikki4JEFamLQDpscy2ui7pIvPehCaxkOvuwjNXrqgal4ODhXtlLeF7a8XUzShERkCDaaCglA4xeIK9ol2Hjd+gBVBRqIKo+Q1R5uddT7meUS3UQogOhCrAQ4WMGSNsfXOAPhDTjjWA2hFx1ID5VUGjRtJephs4sGz7B923j8vswd6n8BckfMIHXjJ1oWQbSjQzE2ASuwmuK6irTKb5smHXnCcvXn315mX57qEDcdlvVGDaM360/TgG3DbrXchTtFP3l/KWBI/gmEKwO3pThsYWmHptEyVO22wL2zJCcKjSeYPT9FZ23re1kQyNIr0hkCsNSU5b4kPy8WctbbV/Txyveyf+MiMN+oMPaGyBLoZKaqQjKpBoFsSBKijP9AsqEgeSwrkakBAlQhQISliMA7vmEYIDRQWo5gTWDXh2YGoVN+Q3fNAwZ58vEDTo4z0Sci6ewB9EWvIfDsI0r1C4894D+qySCteRRdqvMhv8D8CBvE6DpkquV7Xn1DCMhroOi6IdnmnKTUKJBptNLjiM6wR3i7vGkkvDFhDkm/hvj6eH4qNqxiXByRt5SQXC9Y+K+dkIPY7qMl23j1lL3nZIEW7MGUm8iXhd5Wwi1jDXOgqzZE0S5NdyZ1rsCjH4x1VmMsy7K52aRiNRuUjKP1GA2TruX439kmf8uvgOr3pZrNjXt5tA1XWo3TPVYuk8OnV+O9wj+2+s2dX3dRuXWpmUqwMRLQAAVPy97CcqMcZ8Efsj79P2klvoaAaI/ZCTkeZfApwyfCgbye8Km+/+QuKFKg6BLNpgIl0KeWJw/VZxhQ27DUaIFvzasWq2hmfe6Gq9fUPW6ptyH7wrfl2+ifY95A+LE+AENf+LLZCiTzcQ/kkQENcckqZ7GLbdmHKzv9b1HbZoZnfDyGfqL2SM6XQi1gKHgDk4dPcgpNLuY/rDUUJzjkfJkVYgC1JA9VyyIp1W1PbAj5nGaBx2q69smo/P7PfbvpHlDMQCSGJ48VpnnAtepwvQfYKH4ZmDQ/ToPPoglOSkwfWxkc4LFbnCEOMulLdx2u0aSVPWfYTvpMoMajYj6UccpGVYU67JmvHO+iQI/vtbe9rtRfS/Ae1bYW+srWmkOkKq4vF2RuVhOa6sbGG79Z8DU3lzy5vTjXpwlyjFRrepWAVr5+wXXs975rYpTphA0JriSIl0qWKqzpagjbQXbMvf3fAPvAR/Iphdowd6zdDZDETYh+h/WE5WMvG9XHHHVE77qACEuzUoWCnTOYIArARRrwqOrCYzmpAEm+2xMu22/N67MYb507my2/yc0/5BsjC7dZCdYuwCcr3gk2D4EII2AAbjzODlYHeJI4Q3bVZnTW76IYkBw3sDXbDEO8jD/pDFDqhtdbfwPTfo42QLEWjn30zYF/4FFKFJBEytJV5Mo5/rJqJF6cXAwFcGrLXvMqzcy5O2UBvj6XxHQjz0CKHQ8xAnm/FA5GBerLpVGEouHM1OjbHSFP+rN+afeRdyzln5trgMJ15JId8nLxTIO++85uSvfvNSBWR+DojKoqEzt+BBFYbjdglQvZtzcOvFa2bRLy5I2pf+VzEfvztgGXgnFdB6VULQWv1huy6B9tsp+25FIsFEoossgdt5NnQVR36ZHKvz8n+bmok4S4ooekjo9Bcud81PkuFqF1/jW+vPb6X9ZdA87uu7S3Z1RpXeoWANOh38rvxS2xepBtjxpBdc2vS9n1e1SQjKrM7H2q+OushNUkbY6udgcFiH0ihFCzAulZsEVmUKk0zn0bZo72P2jdu/pXdv/wJ60WHPUZjPYD/R0iVtETUsuxxKQKwXvY0LxG2WZw7HzvgRDtuu1fRAGkyL0ViMBb5O+bcGp3wRgNkq1160+KDZ0DgJ6LQrqn6SnYwjxugKOF5GMK6HhKuKLDxsR5+ZVp85sabfOYz4FO0H3fIIxmfixKF/ERkLiojnL3BbmRRiSwxpQwhVTLekAmqOA8VnoPN1zUJJAdVl7vCV2NIhRZiUuR6Q2ElDDJhRT8cEFcJVOmqgbStXVW1xxYV7JH7fHvswZAtfiRkq5Z6NojHRxWJXaUL0n8nUCDTVuMk5hoQDqfjj2hNOUdwoXhcAOt6GmIM1lRgGwsy1t30gZwal9J3SXjV2dKje/2ofKyQrNEYErMwq8p5JfjCMwrUIic0fBTons+Y1W277p22lxwWtX1eZDZnIUzZZNn5T4XUlHESwMTnJONKj8M0VIJ6n6pSEyxVuFYRFMVrBDP3mppA8iMZYfnzSMRpn5r+seCydedSo4X5zK+GLeOeYxt0Pmv8B183++ynKT4hX1xDWtoHIe5hnBPGjLXg99pJ7/LtzJ91WIRKlVfhOqQB4qPZX0Q9wiO/cZfDqJnxSDz0lDE6+v8fPTlkZ//atwha/rmc7o/8NDlAgTzy+9/y7d0fRyUCTwGvPIv1TWOPuEvMqBpF2mCwEb9vGavuf/sURX8QYCD7NfliBNZCLTxgq/pm2ytfGLB/P/IIT7rDuE8cBATnfCUB4EmqO4OsshoAWF2w/gr2eQDCH/1kBw25YZRBhi2Zmk0xEvklFWSRTp/uAso1W8m5AYqlVj/HyhRaqzWYWDpHyLkzSFhFaWwWVUTmusYp1+6GIXnOWVW79rKc9Q7GUVtB7k5AAc4ZGZHrACxDzawAIAsE8M0aZ/iwiwNcy5J8hNbhJC5rOotpgqqGF+TcClLjCAH0VCPGsx7bbY9+O/GkhB19wgzbdq68W5pg8FMJCQNc4z2XMpygfI5wWkXjrVvC/n+7qqbOo0Tg8lCKKWbli4ZEPAooPz9zoX3mtJW0Lmc6b9zxhkDXtUAfuT3y6cWydbTHrL+3ZC8/vNvOvXIObbR6/Dp6Pq3fAMngNxuL6kwTCyRpAygUeSlksA4swIhSDWlyJRiDIT4312KpCCFBoRiy9x4NxzTl+iEkvPp65xv2jFN2TOkGyCMPDNhOe0B3w4CoWibwZrOoVDIkAPKeR7sWJoaVJ24ibMrshylCHnti1X58DkZGaOp6IJdiFKDKOQ41j+48tKWxY6yWqP69hH35va/27JbbaiBySWAIqIQEUxIR4GAUzX28IQPAtlTGfnR2wk44vh/qHIkFSIBQQjiUIbBgLZvy8ab9Y6W3XMHgV6wPGfB4TsIKFBxAHBVDXv+GgF13DQEv31mtxpWIJjGUBmviIj3z3NV20olz8QYhWCZhi0gfeUwDRPTVCEifrXqAWhgYKqPFnLQLzi/Yh96Gq00+bhXpiLF5RwtDdvXdzbbHXuhJwxTxCPojIQIWkoAq69yjcTCdR5WmTpVGq8xCtcEPV5bjxdBuD90bt2+eju7wX9ugGtL0CTZzCCBhwSFo7EtFNUjDrRNSnI2A6Y1vjdsvf0tTZSBvKbFmYJcUPZBDaug3EqjpvHw2+b0Pl2mAeKB+M9JXJ9AQ4zpWtDWsmytuuszOfuh8Ycz4PcxECk4AL1zJCMsqK7CfpdnuurkuY6CO5iC/+NlD3mZHzTncyhn2NRogkUYDZJO/o8YTbM4ZQBsa+aDQCFK8wJkdheJZdsUnpImqT0fY/cc7HT/82pwfrPHaz8YMTNAAkVFsqVRA5x+5gZRi6blOjioWQ8ufwkZAh/A4o8jeKuaHUKGSwBIAR2AcoQIF8Iy1DsDU82zNSs9WLo0B5goiXWX26CMlW7s6Z/fcjlQCOYDeQ1nUCMlHUcgNIW+rhneeRokr/DvBcXEj6t4c7qcDV6A3TVPESWw5pGr9Jm9BqTNLnsslzUgV6ObDVHE/xVJhbsJ+u3v+UUS9PqpeV1KwakQUcgJZqYiLXGK8aDvuErQ9XlCxfV5otjvSVrvt2U0CnCQbI7aWbBfnjwgvIQrBHtrWnrxL6JxUuCmOkiR9kLxJzSJ+C5sYXzVnT6vilQYsboAkMv6tUqxOksxrbLj5ob80GiDPxmUynZ5jbAOkgGTdSUen7fK/5S2n6w8EbBXFBrGRPJD3cDbsR/+Xtze+IWlhZKQj+PlBtrISRSuJiyZGAG5jC0tjn3/1cNZes2/M7n+MxiUyRiUYtoIyRsgf25p8u/LqlG2/B0XSUA+7xQInR+SFKFrTuvN5b4EJGvDTad4b7/W/n4EsQDivErQYXlOGF0ghT90n5dkvfpGwz572BB4UC8d90qA3TG2jbsKtUcQfCUqfRdPkiJVu240C+w/PmmMHHkTxdbgbX8551JhgH2GMXgGAOLnVsf9+Pv7bR5TzUpKoAwgkqe0UEzlfnN2GJHxpZKpErLNK7ltFzks1RhTWDSOyct6vzO66c8Buuv4JW7Jc5+sMGkmzXdM9X1AjY/wZigqzIJIlL1JERrJSIb+Xhy/AZBSGrDoQtdbmgO2wq9lLD4/a4UcnbJ99oxhhy6/Et3ymaLEEtRDecJWkLELjNAi4UWd0KMhrO7fqpzPtx553DUms/3bFPLf3HyaUSQAGLg7h9poYtiyy1EuWL7ATX9Vjix5R7WuCBjhqDh75fJXasqTaEiyqcq5qHc299oeruuygFxBbjjTnN8R8LdLck5xbBLl0CzTbEDXPSCJvZ37PszM+mqA2MMkNNsgArqmHVL6agkHiuRAAHTGlCoW8/fpnAXv7KVN3F9rsDZDxKF9fOf1y+3/fPMriiQzKHiQFND5yOdD80ZlsdAT2ITrdpcmdXLVa/t938/aejyBdVUyy0HMYTxGU03hxerWupVwfo0H62CbI1TetthNfOoOF2G+pdJsNE1BFm5DSkaAv/b3/0NBa7/rVol84x+ym+81aEssxaCRBy7B9pyt0vUtcXls7wgQGiBI4DkTH1lDyxznX1ztsgyAiDnheyvJFkKGBxbCSt+XPGFQLv5bz7WcXrLA3HbOA74SAlqAhFh81t5L0FbRTktLoeg2u53Z7nQqvhkQDSYPirptuy9nrDytbbwFEg3Jw9CvjHPB/hXL3/OdLBErt7CxbLuuav+fZAON4EUzrQXOtLDM5kJgVihzZyhNs+DPsbxcm7S3H32J+2wvRWexDM1yyFFGLpRcTKFE8Kezskv3yBBqvYQoNty0x23E2BylyGGUCqnCLjjSYJ0KNTnsS87T+9jf7m68QbJP+cF6AKgRpIcPPHJTXBzIP2dkX/NJuKt+DjmzClY+oOVmagl2VQH0Iinc1FbVmkq+1eILEaYAsBDX8xVe8yw5uPdBKWWTs4uiOjgTgY8+vsR+6wQDZ7Eug8QbGmYHKEF5wosPKrNlpY2PIF5esD1rRoPknwi9M4JHdmPtpPgPgYsYdteoT1OK3ceskX0VelnXjkdBlc6yjaJoC6fgdshoMBlJUGKGgUQfZa1cGbOnjZVvyWNa6V+ft6lvnWE9f1tauHTZU2sgRYJRgdukGsQW6Oa7CEnSdAdjtquaM3lwnu0KhRAhU8SeUZKhmUm+GBMk/hikCiVVRfzqte5rdAIG0b5fRR5Bnh0SmJL0lPGD9CfjhjNSRsxJyVZ55IwboAd5DNBp2CGPV3Pbbf9D2fn6z7bO/2S570R6aqYcC8KjmLUo+JtXqGo/Vc6gwJ3kv3VQxEoOETozUtdQRcTJddU1scqeRfo4UiNwMu88lNgqFI12U8kYhNqqF6gCkp4oA62sOT3aCP83X/5b49sc2KAYqq+2w7bts8eqaDRHriOlahaURBm0dqqRBXZtdepfZ83aj/iw0fpV8GfUIx0qiWRmkyVZfX/XbaAOx/tO3RctW2UHbNwNIAgop0waZpiP/G8HnY+edPLv1DtiHpZwlmtZwJcxzQE2PukTImQcN86QTNOC3xC+o8ZmemoGCn6eBrBxYhsgAeQtUIADBlojjj9zP7NbbJ0BgBHpYiGnnOZvJPklsM5vGByw5baOJR62GJOIXvxy2j31K8slILPUkUN5pc+rwEneb9vBN9Sx0PEhfm3OkyMFRkAQ+56WTis5nqduIU4n0LzmzWuk+xWRJ1IcAX8Kr5FqfZf09rfYQNbQbbmTOb83Zo49nqQ+RJ60h8R5nVDnnxHesgwjkTVW29s6ozd8mal2chccd79v2OwZsGxQwksjSh7hPTKoX7A+oaRpe2E5aXTZaAmyHYKbpHNbnEKskDEBn1AR97NsY3eNUh2qMqTsD9B+QkSbG4Zo0r5+YS7KLTfb6Y8wuuWSANz4R/WHAwsivlnmikOTQYIwkuI6z+YJ97cyCffT9aMuPxD8bZIGwfZRgjngAZoMBALcoQRRDWfv3vVF73QFpW81+M6mDBohYu3B4qXX1AyLXepYMH2owsWY79HlL7fIb59cxO1NwbPYGyHhzsjvswEVP1IMStwmOBCUj/zXy0E2b2VBsEAQhRGsWcUTIa6jaFszRpGCTGmq2md5j9s9FO9qC7fpgFUQsSYAVgLoONgkmChkNAVVJ5lRQEA00lTQfPb7tbHfSkp2r7Ng3zrJ/3dRrq1dAVYpgoIaUicKvUBjkWXGYhZumk02fDnq8X+E5yRFcqlLq48JIg/wN2ulfWmunfTptaTZL9mPzmstI8RDMRdJstlu3RJP6/mRJzCt+KGRteTxaAsgXVCkcvu+EFjv3LyCB6EpK5korRZ4L5Vq3zZoXtQNe1Gm/O4umEtIHRfLQAkbXqWbRl/G9wHclgi5fCZM8Z3CpTYhblYROaLkQp5pQelv6KGOhHMp3YRo4YA89nrPD9pttK7MD5BDNhu8Ts1+yG/6N/MFuBApIupXDLFCQDUGS4UiJ9Ht6E0BQmOAT0siJJkRGXG2ZctoyUOtftneJIApEynoI+v9cD1zrdOcrVTiBSYJZBw1tw8CNQCjTYj/64XV28Mv2s213EIUWZAmoSdUiSkgXRSNN7Atb+gprfL7xZqCIkVqAMylCJi+yoM8+VwkP2rlLrrYvXf8brrN1+/+GAqQilO1KskaSnrc9QtvaFw79sB3c+XzOvLyh3IbG6Pguv3rOsY390WBs7M/GN9iYgS11BsTQ9YTYo6TFJQOqP1+ndJcV+1HIiG3eAheny7hTP93T58DwGgAtxFtivxGfCagSaQKQkR0k4SpaMgY6aJyR9dc6qVwxM8I0ykJqDlDk96swDOSVhHSAz3dcg7bgZC74u0N3kNiWATKE4+yTxNgFWK+DgyFb242B7XKzpctygGyydt8TndbL75Y/WSHGL6JLDlCitK5oH5ZvhWtAqKsBRlVMEVfgJ05lb3WIcidZJUaHmgR1PwzXoeDvMVDnVRolMmL1JfhMw9o1QFxChEQUcZj+i2etC2/preuGNFYV9q45XxCYUHw2X/IhxME1mIDSmw6DqM3hUdiE7uas2RX8BQu22y5m++yTsr32brUF87HW7RhfQqxRoNlSd76p8bnysLHieG/4xCkFmPtRfPaCNCIGCKVbZg7Y9fe12BH79JGDU/SN9XMVtJI7KydUMy5ru88ZtqsfWAAAhKaFpGoxnKXt4a7/IBJBIJW4bmJcQ+TcsAZD4ZQN95d5HTFuS/aj38bsk+9ebeFoJ3H/GnLFWUiVaM9dhalxyn75A3mz1a9Vd+06Zhb/JoZXk09MKsXzVf5Hd3EG7Kg6OOQ312+Vwq7rd/I/kgz2RhImbQnqKUaRGJHBrbLPIH/X/crIoIapFzSuvamxRsd7FxUKNkFqBVVoCz77e0RGEYzutRlbtmyFHbDvdpZIr0WeGylz1bmi1H1CM/F9lcxTnHU9fgFTst1BqIZ/uy1iB7yAPrMkmzl/xFCQcbc30kCe+jM1Oe8wn5OMOTDC8Lo6oQCyxWLRnal//wdeiRBBhgcrNthfcn5gOQDG8lCv0lCdNxP1C9RWWtoD1jkLycc5QX7y322APxOAstfzaFj/UzQYHJPzvU6VZxUfkOojZ8oaFkw7vnEAWDuDdgO+VIcduJRLmhptG03PPp0NcTyiwqw7HoV0Wtl5WQvYLz81AVhUW2S/4L+bm1Muz3hiERKh1JuqeFqFY2IsKZbU0UFtjXqxD0jbw3i8wloNJ5Gnrz1GQyZhy5bMtve+8Wa7/u4XufCyTL04ieLD8NAwMbSUSagpqBE7oUfJRDM9uj/Vr686S6X+GP1s4mM/uqaEt8nUrFNP2QbIEhoGz9+pLrczOiajASK0Rg1YbcBjIYHEUvISIOgQLamci9trX4Zp1Xlt1t4+RAMkak1shjJSgjzLTyiukifhpzwPgtbOQqYLX+pnxc1gU83YIUcnobsv57m0CXeyEPVpKG7G0BhGq9Hz1DFTcEQPrajnZnmLIi6SXigOPiuD/FbKXntcFuAJiYyQJVFxP3h/JDVJOt1b8yhighqRTJCSPaWZHHR9uR5bvabDXn/wkD2yKuUoWQV0YTXCNJ7KZRwmoSfP2a7TrrnCt5bWJmtOi7olY0Zp2ilI0Y4UsFyljwNU0lqsC1cMrOtA6u/Cz23pHiFFpHbCuQ7M4zO2eIlnL31+3FZi9CUGVEiFA1bijXfH7QW7lwDtgVSHel4jsfDQyYyCeOHLmdbLs1zoJymhSYlWsBCiUZD0Z36z1b52xjIbGEbqyyG9xhuSnhDrKw0iWXrdUOVjMNjQrN8Teb/zzzMQJCmXO5UwT/OEOAXFL3PTqGS3Nq2/O63nvvHmmQE1XNlnfBLpKoWrSBS9+IGH7cd3nGsXLL2Rv6zrMG6oAVKRxEsctiAB/z7xHexLh37UXtS2J4xKzg8KCzEhkscZjQZIYxVuzTOgopskC2SkqUKWwjOh4yugrmokIUGZNm3GUSZhGm84D4hpPBKpQRvMlKw5RaNDaDfCPIECgpK/JQau1ibw6IBJoMZAPU2DNU7cJommMmbIKoAMl2F7ZHx0lymA9PncAqBF+e+esmXQN3jgtiSs85L19xeRAsXdK+uBQEViBKR3BUad17rEyTWVi5Iw0HkNg0R+YaOyBcST9bxF0k6KH0fkq0a+kwTSq2OH42gILcqblDyXjwa6UQgLx1IwLuo66JKZUh5RAVYaQu4toKaIGBNOBERm6zJ71euQjMLe9aXLQx6BKjMSCxXr6ozb3Dlt1tGZsKPe+KR1zWi1bRambQ5gWMIbZqnIIyWsSDLuj99gahR4pvHFNQ3eujN5FaiK4lGRHE6Grx4579Bg1dJtefvFuSn78JuGaSQ0WclD8wYzZDp9jjntodH/mkOG7ezLW7gUKCz7yNUGBwTFdmatYmz72j+VQyMLVyOH97h+i0U1WkDlskec9J6infdrxeWdxOfkmjRIdMXWakvs27+cZye/Zd3+64o/4ly5n6N5j1hd6m7UfSXrjkHIE7H3qAGb4PmchyU5pUOCu14KewWHjX4fodFRb4CIECWFAsnlKddVLttogkz1JVw33BZLTmfXCOqfGgW9CeSvCvbOd8fsrxeuYdeeYdjXsPYk8c6eXeS+yFhVq+MjCB1xsLbG3vLmNpp1xCh57fHUKgBG+cFh1tLmBWhs7u9H4IlR6aBRhpeuK117+hkE4KATzwkJkXfLh0oNTPUnVZQOC5tQP0rdbR2SXTUgNWPHB6A0zsfNvQIm9/XVkghyjYdr/ayZdsv3c/J0Vuy+B8P2tuPW2n0PA3ZtxjN6mMUEUFv+U64xDqhGHjRo89fZvTTGq5wBVRqYwsLEYqiJIOf4t0t67Xkvane+N3XgDGAsmvfuPBAI3zFskZtSbSDmWX/+CdhinIW5LvvZd/vsE/+PpisbS6mi+rbkWhUJS0qO3+OdOJkNEL1H8Lz258uG7dVHTc19aMo2QL75vQH7zEe1idcLjOtYIKMdp6d3nv7XZU7qwq4mOS20FmlEeM5wSf+fJcDw7KwfRey4t5FQeAROhWZLyEsC1IhHa0I0nygct4qPBE5JAVfMPaY/s9yaSNj+dlHQjntzP1Q49QmbXfAk88OnGiBlLfY4vwfdK9S3AhsoTKqGxkAWYj+AMfIq+80Fs2yHBX2ADn3QMO1cOKBYCNCyZEEpnnNrHi7AGCkC1ihS+16e1C1nv/vpbPvE+zAiCjXT0CB4JqBQcJqggZWH7lGr9lC88OxgCvof+Vy7vewIFRof4h7cvzwTlBwUrghG1gE0NZ3PCA0uAmb5M9QPw6IVfYrZgfETxOn+3ZStz/xMm0WSOXtwUcIO3hf0Shm2UxmdS3f4F+yf/07YC3bTNUGjiUZiDQRjkKZgTMHEtEegYOIpLWEOoDKfdbjYaYftXrElQEGLUG1rFTVBNj60v9QoKMRbQpYfYD7CFJ1pEPnIFJ3+7Yx9+oOtrqAjU7Z8YQAaLUJi/L0Kuthz2dB0X0GN979JMwDqGRigZUtInQhWSMH1wkVX2Pf+/mtbhd9MWCjGMWP9gNtnDeUjNMwx+X1J6972xZd92PZM7ACzCaRTtITsWoMBsknfT+PBW/gMyKtAes5CMCmOi1IQJw7gOpRUEvK/m3dMREKV98M0HnfcH7I/nvOIrVqGuTbStyHiifaOhMWQmyiUu2GAjC9hsWIp7hKE+PR7HdIzTyyeR14gh4FssVC2J3vaXGGqCDOiUqY5QlNLyE+xQgTjbk01uWaDEsyKA744GDc3eXFoSYD8k0QGbAoBbUL4d9B1cICJKszwqqQRHCpOhdERudwR7w41tT0czkdbIpJ+8mFuiL0hc3In1BNsqVdd1LVxHiEqhmIujmaXGnEDNQpmYpMI/CPTEYq2kt8QMCNEvDqjCaDP/KTtsbfZns8z23kPswUw62fMRrMasAocE+K2+vvS56twzijPFrBHqNlG+DGNL54t4K2r9i91BjGixMarSVaK4q5AiwIRvv1dnp17NuCrGCwtcjSjYBwkB4moEcmjzviC2fs+w/VbW4nfWTvrmaITzxnxAB2xp+MawE/ldGL55bjU0GAHvBUkL1+zMmQHHpwHTauHINs2gtiFR2KtHQ/ZtffsYguRwdFwInNctz4SOAZaN6iGB7/1bMMmy7qcVQijf1lvkHKtq+AapEilZkn9OleRFnaK08XTNVnf7EebJ/p3Q6J5ai/yCgXNUUBlCWZSjeJllHh+tJB+9a2+vf6QVRTfZyPTLbNugJX4lPqwvrWOaxN4mAWRVApQfE1itH3+P+J28EthiGMUGKbxEQpzrTiZ9a171C20dLbWb6OSU/oOMgUABgKzUnWW1JV84zzOcv1U4ypbWeb+5gw5YfC4vQIGmozR1SiJw8AZbzQaIFv22lN2EKjQlKdu6yFBlRvkpGgv2sqBuH33Sxn7/pkp88KSBxV7T4036rtqeiCpWAVcbNVW1pn81tRdqzfCXTPcMYTNPvuhfvvst+fw3OwFAhRztqhJF0CGMSQpVWmrAX6RD7IeMFToITYmDg202cP3mb34RasA26Z5ToD6PkDcGPAWBwaXd5yAPJsa4f0nA0Tf+FMsEOpmLzs4Z3/7e13Ka6qNKdsA2f8FWbvtTiGp1mV4Y43w6nxBN9WbNKcSpNIGVwsNEnIMcVjN4fARgmrQFizw7e/Xg4yaTwGJLCoEnSlMS0sNiHAQRDdJUyQO4sqHA18GJQ9S0KPYPlReS1Ojwz7x7pr96Jf4AYA4ceZHMhVUZ5+fXqg6YhwjZkjK+Vb46AmLySDGQTQSB21WtE99JmefOaOVomk33h+YPiU7OOAoNtPlzyMBkMAQfWseCmAVVPgkmgF0X0sgfGrQoE88PGzXX0OzAz28MEmzmknC3sTZAPQ9lEgWg9KC5Tvs6hqyt757lr3nQySGHb2knk8SLLcSRM+1/JowTS62iyTrDcmzGgFNhQQzFEo7SvImLr8p/9VVaCdVhhBao1h6400JO+KwLIGaKOboRNOcjIRzdt0dCXv+LppgpCkI3ipcs6EahoOS54EhNb0H0nfoe1fpvIdgZPzoW3H77CdgiEVAYpFMVUot4368IAdVjWZGEFPVGlJ7TSkaIZmKvfiAiv38wpgtaBMyE7k9mEzqdzQl4D0SiJUJhMPqjGza9ja9p77x7jH8IFhJeDaI9E4KyuoyNK+/etVZdvGD11gCJG/QyaVsfAQJtHJIOtZouB0594X2/156qm0bpGlLQpAJZy3ZYIA0VlljBjY6A0hMO3ZwiMJYKDps/Ugc3X4bEin/n73zAJDrqs7/md6370qy3OXeu3Fv2MY2NfQWIJBCAgmk/CGEkEZ6I5QECKGDbcAGTHHvvfcuN3VptXV6//+++3ZkWVg7g1er3ZXeNYOk3Zk37913373nnvOVLqSYkhQPYfLNZWuyDk/Xhtct7AXkq18zu/7a1YBWBHNZ5JCacRLzTSCaFYAYjeb0DGhS+nSPJ2Aq3LdAMJ4olfcfBhpOLsfYYMpEKQDASTrfiuXdurxu0CVMQniABSWj4eTQagAWlGytWjK4xCUwheh1vhZCbqP77hXL5IhMhlRhom6Dkp1Ov8BlPKcaqHUCUqH4nCpOK0Gj8yUgqMHgkReHTtOBpJAs4Ns5JNIJ/FdB4zyAtFcmnbTB/qjtuXvYDjokaocfiSPBXmaHHy4fu5ilkNJyvcB3lPEsqLKHcAh0fDxU7AiRXBVpxGmVO4iiijakiDeTDpnLce5/987ZA+55kca685pRWVDPfAU21KBNTAbs5OOb9vQTPA34PpVKPCQkJSPE2oESzw1T4xVXmB1/Zs1KdQogIfboHKFORTMWJm4HBeuM0zSHckwxnuT315C0dWjIbrqqYeeeC5skwTzvkPYu/+RkEI856kG75KZlNhSW6gMzC78PkMBSIUMPt8c584qVUnXwWB4vJl+DKqK6J1JeoF6Bw+lmueYmCfe3GgArrwAiRgClSvnruCnES+YqUeu3+dsDxVKWnIO3Bxb7T4wEJUM1t2r+rWGM/ofvi9hF3w4xqyMhrTWDhGmAQnxTxb5G77QXFyC/EW7i58ex3nRB2L7+c8Y+oKkYYyXKvK6k/s7eNvcMUl+8xHOj9ehtjqueerb0uSLy9Fo5vc8od0SBRKbsUxvzhR1d7ewjY+bX7+DsBH9BFUHIhxXZr8e6c8RlXXbdVVV755ujeL+VnZqHipVFqaeQn9R6UYfdG6wvmToJsXi9QdhEGrHhWLsNO/7AMfvJ7Xtgio7EfC3hsXnlRUVxU4B73uryRl5Dv4ZzqVJAEdi+zNbkbW+q2tW/XMv3725FTjbM2ijjdC0xYdatWpv9Q/se+tU8/OZFvyiMlxBKR+snMuSu59/TMi8LIOtHqrbHIJsPoVsFlXjZtm0KIIQnbvNRpQBidWiysV2Rq0LfD8rsWRcE7Uc/k6kSG45mD5sQ0REpXFTxBIjKPJAABLmqCjq6sQADGVZAg0oxuUtbAxXq/KM32LOrhqb0Pb19j2IZATncNqY6yWeUXeclrWnkuKLsdGSkFuRYkcSEXX7FLnbkCUKSbLAG/iFRZLFUUJHxp1DpEX12J251gtY6RtMF2DHJDA90uIYBUMTe8KogZmFRy8NEiEZA9YCoEMXMCzr1mgo2Q6OYRg6SyC7agQcV7fc/NmBvejtTVJe3EYxTUKkh91TDtcwlQkiCaLNcLpLsL2TQhmwngbSwbw5CEFbPY+tFAuCHFwXt/R/EH0UTNZqmMZKnixaV7fKbI3bQ3mwaoJ9XoahLIC5Yx0RUqNkFXgCpIllVLmP6nsrbqlV96A2bbRwvI43GQqTNB1qO07VQZJLkCKwOVrxmYD0EkEXMFZP2hW+l7O3v9fqpteGJkKzWIqY5RMVVoV3FKPPbTtwDyL800JrNgUoMox39y+dvtb/7xVdsTXCjZVLa4Lx0A/xSkICCo5jlkWALg158+4GvsU8c/zs2WIG1JPQTxctUmwSiL4G1E489/9LpAcAtitaglI+M5eyGK+P26T8etrFSivhCsdfcSjw2lcSbplXaelTN75tcDYLQZA+Q7CV5SbFXkmRiarBzI7YQK2dr+wPvuoJRNo6OgeHJT72YDPF+3x0ntpOXGS/n4+2KEK1Xw9LsDVyBQ7H7pm9DOmOqQFBqCJGue6B5uKWVIUkDJSzx+KiA8tMOFblalzShyuAKKtL7JyaoglzXJWgj6/a8xFXuvPms2ydIgs19ssB3jmNwm0WOt2lLdk3ZwEDaTjqh3xZDgtlnPwzKd8cXoUeEQb5bgEKNTZK5SrRVYZrUYXc48QWxO2LErarKlCjUCBEkXwIAQULCK83sJXH1H4Gw3/wemKMeaPA8CBEbhq0vSbhagPFMUlLgtEfuq1MAQTpa4MFYEVlCYnEGfgKZt2Khabsuydsdd/XaLrvy7+o6S0TEAFHSBzNiAIwN9tGBoKfHHoCxpYKllAKaKeSuK7va//xbwf7iM6D1qUA2A+zxOXwSFokhf/j7f1a0P/8bTNbzI86/k42h9/zzDNf1rOmcmDiigJhcQkgvt1S0Mq6qppAQV9FVzLAWK0zydXoMp/pbU9ym+UjlXyqYrSJIq8AyR7fG/9oOeqAM81rMHSXNvdhc91cyZnhLovgRx//j8Uf3tgtOWm7DE3uTOGUfzXiQ51+lpGQpE/p0jYqc5vOYliBq8t/4RdUuOJ8iCEwoYJqbJUc7ONkd8C3K4bTW/5e9PE+TXjpGUw/dS4uRzWALwOkVIZW3a8DE1EtrZDQ4fYFqB+xS/5I26wGXRVSVnng0BPBXPsKRpFBTYVu7PmYXnNe0h+4fJ7waJD9ZRvYOK4MQRW1JWVEAiTR3myqOe+POhYou5tS617BkY9wuuXnQTj0Zpyri17qUbBTLRvNOkUY+P4695JYYD+gjlaEqKkUoXNn/fbnH/ujDd3HM41zdpIyMe4DCCdI45I7JZc9CAWTzARJBcadeKNhPL0vYa183/wogc7t728qjdN21VKlIAkKamKa1Nhszex5ZIpzmWsvILCB6BhNdT3fZTn81Egck2CtFmV4rkNGUJ8q6Z+gSDMnAjPdDU/UgXgRpJKpkTHnzdTJwl7yWBjIbEIxvRIdsuonTQwNI1zQkeBctjNhgQChzDc4aG6PaBijrTcwIiamKGDnyM5ki193k606E906/+ZtZzyyMT3s6qaIssql0FOGM/fSivGWL3DkVOqc2fyE2eKFNaJkXdbuDSGSVaiMWzzTtmeUR+8jvPGdvOmPS/uMfzS65pGqrs1RwuaPNFFJbcRlnkuQv97HJDFH8QDZtM7TAy/19YfTi1s+S9CvoRxAPPBeigqdSeH+IEkNAV+Xah5ZELZVRME+5WUaiUyhLGRUaKJYF30R7ZRciabzv/C/mpxvlvyPUr1CYHeira2NDdkOLkfxlKhipn3Bq2V77FoLgPDrbSogoVIU5JqPdOgktmWMpYJ5ivC/4LvQv4JX3ABL1LoEl/c/VFONuevpeW5XbAM1VEg/aVHsvtyRoSdni37WpzF2E9asnhYSjxiwa117ecF4u/6+8s/xP+j2wjXugIUlUwC8s99bfm7ZMF0bYE2kbL+POBvM0x/w+l68C88N0L8swKSzkl+Q0k2gV18YsN/Yk9YF1FkvCsAAV7uwzgiPTvhpFYrYCTAr88+pFUOS8miXiRCRrDS+PyYmiY1rLI6nuqiDEO4Qz0v4mqnTTqbYEqg8ILEWE7+bdMOs2JFAHCReTOMwACQNgUIzpTC0lqyunASQtE8k0Ul3y8IBtQbI1RHIqRPEsjG9IfWLU6tlx2KHjJK1k4jxKonbSelMlG+hq2vnnr7P3fmDCPvP3CfvGD3e1y2860K656yD7xc172Hd/3G1/+Gdr7N3vGbHjjyva0kU1VKE5nyLJXCENSyARC54PSDzWR5w2iBFmPwh5AB2S+gIU1BQU0QnJqzPxROC9jVqSGBc0Y3F6cMc2ftT8w/k98Cs9ILaHV7j0Xtp7N+SRwTvvv3cSIBLPrLbginMUCuHf6bFiC3bw0SXr64fVAXAwxF7bA4tMFST4mySr4IN47C1VPwFcRvCThPPv6oL338On0FVvgmA1ZJPL1XHAjtrW4KnGPvCaqzCpfa4HYFQazyCYtnmAS+i8N5A4Yltpsd6AldjTOxsHEkGGF5vBVGkm8uSfYJYH1rktUl1eDwD3qhRjSrDKi4D2CryKJLE8I3VPdU/FG8ca4Jq9JGwrWesPnPnaA2LfKWEp43rdOxWwdD/jKFEkEhGkaCN28MET9pu/vQtjei1eV0p6AchFzi3AetG+SUqHMc7wL7I+fflfAQ6zCmgdcgzHnbwJTa+XVyx88eWh7OW5QFzAy8kLIWntcnlSrnDenkneo2dQLzIhAtAS78m/IYzEXjiw0NUtdvLBsQ0uXztoBzYRkViZXwJHSVRRwrTFgPhPeTX5yTDxKnO1J4FKVKh6txuTL7P/dvkiwDFUQqQAkuNZvubyuo3n9CUcQ2sgQGzFllUVy/mZ1ELK+EdX65oBYKIQh8oDi9KDHX8SqjaLSkhASpqer6zhWy1mL/Fq0AF3Ztqmz8NLNTKEb+m3/nduvRK3dpXzkgHymrPG7Job2SD0IF008nKL/LarJCVlGkhcVIN22KiPk1haZJWxuh164Hr71o93sUP3H7bceNy6ujMEHDIGZGOD1I+KFU2QtQ1pLIJSCWvXRL2jEpwErdtnH/rNgv34YlC7MDW08Mk4XVuokEOteSaForhLUrAG2jsWR4e4OI6nxxB671Xryjxpf/Z3B9qn/gjfgcI4A7aHJCrbG+S3asgBJOJJzsHXeKwRJIbZbBZAykUTQXuCIsZvvmHYnlo+iHoM+phOe89LKAtN7xUpPBSe7kO5soGJhWQiSOmICkpo+ZVlYs+djcKuOfiomp3xmh5789u77LBDFD5zjydV4ipbHPmzZnh6D5aFrgGZZ8wnGmknP/3b7yrZJVdGKAgJEgkqqxy3c841+zaFov7kOjbcsJ1ANDr1W+TZImwGPGjKwm1NAp8CY+yRR7vsvW/M24qVSjGAsAlCe8Q/oarIc5om2mODDUtXV9oKkwVbunSj/dN/ddtb31yzwiiJEOItLVgan5on6rDN9HeZMHrNp7gv3NEz8zOfYH1Koe9ZJej5yVM32RduudiemnzB0qyNESKvxov8V/dlmzNA9PdajUApXLJuElwfOeFd9jvL3mqxjQRZGZghMSQUXbC/9eYzQGZ+D/0jLNweKNVIUCO1FCwtsWjXsN1645CddxbeYskh0LvM0aW5lcDyaAPTtYXtESeAUjTmsSE89FwESagoyfmyMxtXMmm6FsJzy+kr05yEjjMfFuraiwHDAfWPABxTyRF5AbSSJgIvVbr5ThjXqhO4Y3gvt+0TgUK+AYoKAWw1iOmVsJUZuTYDAlZFGt1eAtORjmErI48l4apEFEmvSNi6B8XkCNtue4Zsz33M9lpWt733afLvsPUNkC9Njzoehj7uiXYhpaPEp7SqaDGO72KEKQS5uy72Jh6bw1VovGtXwkef5uR1fcIfan1IEhNzRA7H/ysHrASPk/ogaeyQYb6EysKdvXaAMwc4WEfiR1NtRbE2CaaqIVOMF99ffvQZ+9L/oo8OU7qm51bsKcl6BrtBz4/ZX3/e7JMfYV+dpeiXKE95aMAYkdJDmCKgY5Sg4l7qsnAdSZEYAEMKH83UuD29qscuOAHW92rAiDbBcwBYMUkSG3lsVUF6B9byTE5YKHsMRcWodVPsyPAoprqblqZw2dXDHp0c6p4HPWFJmLo9vSnr7UvyvihFdEBjadwEiP1THE4hnGqQelSFMPfAVQ5aaWBdLJNJufdq3qlJbgUtLi/sI5kOCthv87sH3Hzrih9KfrpVZNMJ1wvAK+NSF9jN3vb6Z+zZ5cusIM8q8hLxxBCMxzZFDOcdoDxQ3JJovjXQ7Pzit6P2nvewpxRrXBvMnbg5P4WptX7zbnhRQs5LzLq19WXYskEptGzWWu9p/Sm0vt923h5QPBV0bA6vMC050SbAGjFuY+QHf3Zn1D76thds9crdLA0QaTw7Rm6nj2I6dK0gbK8a8aFjcHhxmmP/TY1XJ9XP3v8QlGkuuixtB+8NyzFPcSMxRjGji9+J8QhwptHjBG2aqNlIujWKF0mT3FuZfUu+nrQPv3el/fDSXosAgKxWVvMFvdTjk9aETQI/ehvevJeZq8jJhvE6IcS1p9cMWHqebUfmXQGkiD5Zb2KFlUFEWxz0Xf7lEqjb7qalkDOqC82OxE8daZp0isGJ6sHJJ663X966CCPnvOUn4pbqCTGg1jHAe5xJsQZ8lRvbaCBpo9gFWm2jHLFaYtRWjw3ZCYevsQ3jA2yAhGBRVVCLnydxUy5poAhdAmWKIKwJTTKGx0Q5P4bk0m7QkirQdp+xC6840I47YAXfQUUxIANIUfELlsdDoDvZ5YzZA+0okttweM/HQ1Vq0lsOOlPLeCZqF31/nX30Pf2A+2JWIbjtindZNoupJPfH011taad64yqKFEAxP85tQbAJ35UKk0IEI0s+bvlCFnZJBqpqjv4es7PODttvvq/fzj47ask0CLsyBbHo0LTdstALINSOkbqKW5ai4HknP2u3Pd7rkFIyZo6Blnjjm8y+dmHV0gEm1uJibEAw8NbjSRAHqEkkpwXdymg61pLP2999Yol9/l+CLBhID/XsatlxfHjQx66z2E3XhA5tIJORwMehlk/Zea/Ls5hFMct63vrT+7lQuBVDaYNTRVpL5qP6mVBAkTYFtgXduf7Jt+2BjcxXvawHVUbeP1z7LfvmQ5dbs0tUWLAhaYw5HQz6xcLHlgUQSf/V8EbqJ0nwsZPfa+/f440WXkfQ1pOyAnqgCTG1pml+AaTtLfLfsAP3gBJS5fIIqpfEed2r7ZGHl9opx45ZMdELChggRHZukU04kUzb+1VkVRdyC5PsKwIIiiJFIcmaCEGwkoE5YmWZhQe3YjLcumZXPBAyXMA64TZYYxW7h0DjKYlYlPfHpgSJpAd4sxZiJ+WvhKondeGppgoqToZU8Q2xuKRNGoUeJz3gydSIxY3+cozCgktwBmy3PSYAM2GFPBS2xdiB7IJc1a67R2z33WIkRM12X4K0TtyJlXBQnRwFFIk3O3FnrrO6xJlkSvZGcamX+FQVRoa6MAORxK0rwcbn6vJmc2xAoeU5Jw6QmEqQasexmfjOpiHhlMTEblEfKRbh5XZX+oD2LW22Wgs9vl3Iz8ZOce5igDjTV9ktwcAiNi4jT10Y67MPvuUBu/qWvRin3RQy9EgIbjrOmB9gdz1hF9+QtPNPGLXS2CJDPMEpMQiFW2kMs6/rcprrOIeAeeuCkYVnYbzHqmzrqj2jdv/DfXby4WutK7wEX8MNMEKQvtKzh/Rob/ciGB8gafWIkPByHj4UG5vowFMh8R4eirROxijrMU5cXBZkDwoYJQFwPN3F/h8GwOFLicGSYYonOIz2qIiC6BzFlK6eMAnwgB1z5Cok73qZK1JuDlOh0hVAXN5VD6lfoJzPz8GLEkxeclBrjwPEOkQ4cfwExsR9GecY9a9/H7O//HTRursS+NtQAElTAEHae7oWiJA/YhIPUuBrVPCZBeF90rFVu/KuDPY2Fcb5zs5SmFJc2aLA4ZLMAmpOofC9AogqkC05Ia/X68w5WjkFKpDHj5QuAjID2iQTOTifh59/brPcA1VitXBMEBLce5j/48rXUJigrmnJLszQkUZ83TGr7LF7dyXHazaBZGI01k9OUSxmnnr8hIkUp4rzWqOYIaZsH1zsim9GPT9st9w3aCccOWqNybSFu9YxWpewHvJZmIRRDM9doxBaxzcoqpgYaatx5pZ0b9n+85/77K8/hX8x1YdSA6ByMWlJPIzrSDkCC9iGPfQyc1UvC1UeGdtK3u6+bV875oRt+HXb4FDzrgBy6SVm70IeJjEwwQ0EQiENkFlsCQVBTGr1EANSWp4kHa2csG99K2/v/c0e57fhxtZUhW7LgL/CGA6HhxnLnGtCRoIB++6Pxu39bx2w2EDQShvb0RDZ6MTG2YRQLIlNWmkCc2myxuecA23oyvWWqS/a9P1bO4dZ7J55f+hqFnmyTM4KJPpKyAu8/w1R+/lVWBANwFQYlS/FDEuOkQ2g94aQEZCBGTZlsYIde1LVfuM9A3YG7IdDdvEM+iSfUELGoElAnaSoEkJj1qBVVkEWSQ5BDO0g6KWwAhamS2lzi0YJL2VO+1jSD6LpapF3Rn1QPYRS0WZBFe2YwVxgvb/9waq95lUECTA8Ahgw1bJQQHnfV794k73uDafaAMO0VM0ZamQOSShkUkiyCtuuVjkr/VTDzydMEnkyl8dIFAgX11osgIxPxRg/Gyzcz+L14FF2wRl52zDGktSDWTnG53V8gnqg9o0jYzFt62clzMLowNenH8T9RdfU7cSTRtgYDYIA7UFWbVYuyz/oAu6BzYsYAVFfM3m7qfqw/emP/stWjU8iygMCGvRIdTHoCsbWlm3zz+dgYtXYSO8KU/HvT/+wnb/kbBK64AujGOAqmJ/ysNlyXWv92zPgfHH9a32Xn/hawAPMP/WOeyCH9EmaebtC8VogiQ2QQ888doM9vZaEmKZ+IYL9Nms90Nt3n43lYGEE97F6qWBvee2wHbLnHrb8uRzGihVARnjxkeNQobdc1AtWbwkJEe0tibmkdOXiGkncbHLx8Ni/KnxIKqTu2BQekyYSU5GBTSgsEcU/QxjdK+EhudsoLO0UPnOSQUt3IZTDe4/caz2FaLE14k4OdIA5uXcg5GRBI9GGK3pM19ohSNv9ftY63j+w3wPzoAckNxtgHxXh+asBSAuniNVJGi2HmXHmPgAX2ZNVgvgOSiKKZFOT5z9JdaA3tdoeHk1Yd0AFyhbj/6UXpDgpB0o2BZpWRdJiEYAjz3spVLBP/fFi++oXGshYPWeFkWUkpUhusffBtsFJmFSrT3OwZUhYt/IDHpPDWX0wf2jO0PdqPvL02b2X9n6aW6Td7hVak0jScR31tewXAWB274niRAnvoQTnVLN99nrWLrzqENuDeaaMbnsq2k9SvGKphDR1YabAdvHbAu4BFfhIrOdhLBVKg/bu1+bttlu7SUExTvC/ChR2dRf3q+wEL6+UCk1Ysd5jDarY0W6ehdGS9VNw/7NPJe1PPols2wTsIYAbIVvq6mUC+QqMG+EZKRfw9gSY5ze/B/wemHkPbM4Oav29AcDmC/8ctM/8BfkxANahNHuJcdYjpv54gH38Vj2uvfMJAaKplybtLW9K2HcvxczcdkeBhq1HZtzLbTrq4NabMAHPrS3Y4btXyBmwVkmLHRnYsMA0zY2QGacHcM+0V0LdsNOqI4AMltqbzo3aj66Y6RG37efnXQHkve8etQu/T2I4jkmUkjMs+rPZwGVbWPJT7JgCcSj15bAt6Sna934StVNOEnPDS1BvrfggZasgAZODjFVjDLKGfeR3V9rXv74X1TsKIvk2Ejmiv0KBrJaUqEfqioxoHU23z/5D1D7y5xOWqKdf8t1+4mmL0aAJRAEwCOlf/Cxjf/IHa+35lbuAiGATLIPpCtCfmbTYg6COBqToh56yPF4m2TqPo6tXI+kftNefnwfVf4gd8ypP5iA7WbRMAvk2kIPlCqaVIXQMQAVC84G+rAg4QaAtOQISkCTZUUGY89ai6GrSVvFjc1bnxMikpfr77O/+bsL+7jOgCmHEADWBpSDmUtxuvP45O/rYvaD7SQ1kgk0/qAp8LBpsUoJM8MgYzuumzYh0vPVcie4qk1XJ2YWjNctODKPl229/8fGafenzFEqR3AgkCVhLcYsi7Bum0lNw0hPTNExLE6EuKyLf8f53l+0r3+yDyr/K0nGgoMq7OG0Mv/k98GIPvKQAgoZ7CUmGS1dcY/907fdsuFiEzYEBM2agpX6SbDIA2KJt/vkaSDO2QbZbqNv+8cw/sHMXn2k11tQGKOVIg2IeGqObr2+tQ/kFEH9E+j2AkjwF8iQMqroALkQBI8Tz54Aqfnh5r5OLlvGo32avBwL2AnmbpMVAw3ajn//Pn1tjb33TnlKcEnjOsRRqSN+UYY4X8shK5liT8+ig8+9atWEb1vd5zA+ZjG+22fRMzAnZiREV/+jvcZKKSfxG4iCzXbKSufPAA1Uo8ZKbYWRy9Ypg/iGFdeFHw3h5SCmqFTMp2ldys440mQovCZh307V2BQ4/3p+9seUfef73gHZ2gRrML6Q9avmChdhTF2Gg//yKir33PGTkKHoUmuMUO3kII+yV8WVK8BCecNyEXXJLCNgHBcxpCiCT5QkY7mk8ciQjR7mlmbcS8dUbX52zG65NWbj3QYoq+4CLlKRVCHBU3k48tc9GRp+0wnifDa+FEe+mITG9PZE6b2bw/hODTXUOD2kuXyA5CyGFPTVnKH/QiOAvAAAzEu0CQRywImtMuVqwbiSN3vXOcfuLfx/Ey4RkFQoTmRielcSAiTjML3yRQhHv+/22MHug1phgPCCvLugkhjDf/YbyR0XM0ROWR5kigJx6a3y99AqnCiBhovt6hgIg/wZAm8B8pj6Zs9PPWGVf/c4BtngIsGI1YMkEYxewY4T1SNK5GqM1mJURZNX95veA3wPbpgda0mqtZ1beuddcXQMQ37S1EwSSsEVE9xI7OEJhPyfZxmmaVwDJ2/FH5+yiXyZtKVpSgRL5xcQ46rewAlkjpms6+rpxs7dfULFb76ToAUhfJMWoKjDQHcszBYi367YESilGHq24mx20f8nueoRznwc5z9Zpz6sCSB4Sxm6Dz1mx2kcyFQR9mF2LoB2z2qCgpqDZ5xmQkqkhyf2mNxbsv7+etp70CItF76YChE5jyw2JM7PRBgrvj2oZQ7Thhp161LO2dmwp1XaSxW08AgIhkskg8CskXsmskhiNUeWr2xX3xuyAg7KWbLw0QeVviLYYDEgSNCgw6DH77bcE7YeXrGBzvAhbFvo+DFyTezKjFlovFx+LYkgWRIvWqQ9U2FyDGJQaLdgkEIHr8AkJ2gf/YDc75VQxpZFDo+ARgeFRhtETBm0t6qSYIBFRJJwUg8zFhTqcaw1XIZI8todnvP3i7KTJfOP4Sgp0e9rZx2+0hx5nZNIXTUwFU5lJEhK99shjFejZmHkydqu1HAVmXQ9ScFWxYrAJJ/Caz005kRqawFF33WkWFYo8IekOT0C7b9r99y+y3zj7Hls3chhGhawcUPC1gMWRnhD6FwL99JfH2EywSEXqI/bTm4J2yqvYwGQLFo+yCdJX7uQarfN5bMzVub2kAMKQWx9aa/9x09fskqdudQW3Hmjt9WDBCmkk0iq/mmDb/PMy7B2rZG1ZYtD+9Zw/stN6TqTATnGS4VstjFD89zbQPgNkru62/73zuQdK+DbE5e9W03OGsAoFjze+Om+33MUzCEqzSYHSb7PXA/HIqNWCSas1EsRaz9uXvwka7g17y1zDeZbCoZz6cqdPQ3DmJRo3aTeBHFdrigUyxWZrzXeeX4b8+PQ75KQcgluohJZglDxASFhKI8ppQ4lFopfkp2SKShzoSK6e4bniHgGmnPwUIBBJaiSQ1p2u+fH87I0d/8gLvwe0ywpSUAzx7NUoagYkK4WU9F98Moe0B6zt6CJ0zjfwPDIZ4Osh4Fm0FAYBDwr+b2Hs81xOVwDR/N6oTVgqssR1VqG+0daODNhxBy+3scnd3NwQRo5b+6MegCj74NPzzR8PIFHFm+X5yf5dPg3jeJVuRF1kw9o6RZG6TYw2KZaYvfACfiTlpivMZidrNomUcD6r3zF3MNWkMaPNNpdbqnc3G96oIrv2iwLM5ZDjLtt3vrnUzjifWSc4gkwX5RwQvFVYK9EI/qjlAiw0nwGykEd5hfEWqKH+wTpSJGcwno/ZG89ca3fd241vDeveFMBiawyQmNRL0AyRX3oZ7fZUahDJdmS0Ig/Y5/7nBHvPB8dtZBh24uCYlbXHb+xG0aPm1iZGKSoUU/I5C7kT/XP3e2Ce9MCWHjENCvLjlZq94zUBu/YW5QHlFweDT6nhAnlf0ZSnaQEBipEZ6u9aYV/62jJ77ZvxEGmwzgG6rwLEjSSmB9hI5HE0HwXAW7e/+ZQkG1kPWbNI0LFmKmad7fwjIIDERos3+yzY2GDX3Dpkxx4zfyog8wp+fNPNNRvLpy3ZnURCU6Ke22NUS55IiWikfdxeqWqvPj9p/b2CbXjI8FZ7uc2K04iuFJA/oroGJf7u28O2erifCh+Dq536lbZaSCQxFpFHks5vjARsyE48w2z/gwiuCHC2Frxtj56Z79+hyaYkpB9GlA/dF7frr4TFgzae9JCjzmts5smJcBgNg1ovBaoQ3+Wh+iKwS1IUqlIxEEdd+I/U9rBLfrCrvemMMTv/5HX29f9r2Kq1BKgUQsLd6zBn51wohjgGCIUyCyGZFsDQiAlwrpuHXKIYs6n4AXMGA6discr11iyDed9NN9Tt8YdT0L0xxgStJIPMGpPq8Sfh19OPdw6+NCp+uATC1H8RIrqouwnzuzkPjjDLBOfPboe/M2wIRMvIYuC0Y9/9WoXiR7fbeFBVYyeiuQIJMwqbem+7FkEGrFaq29ve3W3HIiFWgGYfQWqvxKar0cZ/od2x/d/vBD0AU2NdacQeXfk0aOWSpwGvcYd5bYDntF0LsMsWOKwH4ekeRV3Svndmt4z7NsFXu2P7v/d7YMfvAQVxkhsRntdTSe0favnutH/+dvz+md0rbFZJBEVgWSh0avbYUO/eyMCk8UJGtqYGSErMafcSBVWMcbkli9rBeeklibIyUQl/hoitQ1N/Bvm7fmZFihfEMoE8fkoTelHYQlarMpq0wgYY4TB2HdVHrzpgpLqkTdnM1RbzWgI6fBdwS0OAQvqZjzFTJuUaI46PQ+1NEP+04vet/Tm7vecf3e+Bhd0D2k+4wqO8aih8AFNE+9zsrlu4LvZQktttOu8bV6EkhM9RBMnbCQDRgJu1vfgoHh6haN6B2iC2c4i43XOb2egYSFVYISH588isnOe5ks/ZgfuXbd+9AGr2Pm9L+4dt9/6m7YdK0XGHm11wbsA+8P6gfeLPo/YP/xqz//xSzC78ecF+dHXFfnZ7wK4E1Hj1gzG74r6Q/fzOpv3k5op94Rtp+6cvdNkf/3m/JdJKBCg3hbxemKR4KG3HncSaoyIrP4vIb0TNJSoqsEjayO+2vXr/DXPdAyEUP1reVHV08vu6qvb7n6xStsO/tIP9pfC1dQ7grAD5e35CrG6k2qp72MXfydrIJDLuMQpvVfxlYTYp7oduxLrEGNostzXX/eB/v98DO1IPtOK9MrKtPamcnUkRWz5viZgHuqlUkatzsqzTtyZ79CBFE4RY7NpfAqyRF56AuALvtFMf0aNOgV+Y3dPObVhPUj5VohySx3QeNtsjPwdrOoBMLVJgedbYi7/vAZLmS5tXBZALvwt6I9wP/ROEKhO6qKKz3ZTUrTIYQwqguEH90AhPOV0GgjmXFG7XmiS1G4EC78eIjTO+/CdNlp8+L7mJv0jbRnCH7QLBDotYGERhvWCvfauWMG27vcGy+eap7fF28De0KGatSqsCiDrMjB9+C6oXhmFBnIaaaCM0kTXCLnPGvVGvAfeXMaWiC7QOasxZRcyDstDSctCna0xOhXKWSYliWazXbrm1yz7yoTX2tnM32J//Ybc9/FjSNuYZR1DfKpGijUFvzmbjBPEE71F0X+e4Saph8+JHjYRpHUdBsVXE5qhav1349SJMhwiIEVFnMX2iglzHmPCs88vu3xXo2hqjETb+bhOiF6woz7BzfjdnAsp/Td1YCmZaIGS4GI0utgfvD9llPxateKmjsbMN4tr5PfIZYo6gsNG2hTjuXrtW7SOfYDPF8xx1kSqIM7SMPdSo3/we2HoPiGn27OgqWzWxjn0LaAoQHJCUXOzSSQGjztoW4UFMY4CWlvumZrIpkHN4ITyg/uDwe2AOe0CmpU30lppolWi/Ii+IvkE8dKaYv3N4ajvFVwvcohxokwU3hFde/yBxBczZEAi4QChv9Th6+nHkReMlq8RzVoyMWT680bLBDTYZWAshBIAHc6XAbiKT15CYqevF3xv8KemQCrJWtRibwgTI2CQo8zQm6dSKoz2AXiLjeAKMWzmYnXrlQX3zXVF9J74A1Edkyh4lyRQkvmugy19tDvNax8yN+aPf/B7we+AV94CSwy7hr+0XTCzF5itfMFv+JLkBmNUVzckqBGjDzP6sjszPwOCk7QeAMLgZ42trJ6BQKgKSyZnPcqwQRYcbrxTsfhFJG/kwrOQ7xp2fj+B0J57cJ8VcWB8YyI6xZ8fwNoL0dbgC1wQ2rvMCLSZgBnqvUh42OUAyPm698SAKFxE7cFnSjjqsB1mTQXvre8r22x9egtqDvhtD7IxAlzJfbthJp3Zb/wB7LPZX2qOAedlkqSgvkbCq8X5b0D0QJDkYiko9YRSgUoZoYyMo75ideWrQcigFtGsalc5rhre654DCSYSHJJXcxW6+OW+/vMysq0vgS410jNFdSop1T+sqxXq/+T3g98C264FfydUGi65or1zZYBJFFEkfis2o1K60U9s1MRDx6+AptltvxnN2Is6zq8IJK4KYyW1aCJmRCADfww4P2iGHKK9MVp19fzwOa6yNfFa7Y3f2e/jRMLiLFHehgthVl3f2qe31rg7uwPY5lTI55ltuYqikgpYfL5Jg9XR3Z7sJxS26epiVAbsyO+bEmu21jOQmaP+wNP+n9EO3SlUnERymxCYjs5UrzW6+FlmkGBunIonzDhygIwxENaHwm1B9h3Yp2MlnkmwuNxzq3KfIv/wIaBVCIlRUn3qky372Q9DRmJSWyoI3J5AjK1B5nHmA2EQeyZjEZI4Z476GMb0LIWuA9CzIIPg/0JkD7JajoIWaJEci7IjDoX3t0Ud2t//+Qt3OOSpg/+8PAnbN9UHLYoSdIMBVkBtEGioU7nLasdO9Znv8O++LqVlAhUDpZkdAO+la9fObbwnaVVdgbs7PaiAm61WSBMg/DJEgOPYU5Md4TjXBR5Hlkb4tWwIm9zpmgSoadVAhmO0LbHP8mvpfVxAGRUrhZ3wM03v+K7EH+tH38rZuPWaESNTlqyWCSmkRh5kXpOFLIho/mHatYc/ab7w9bgccUAQlmgYdKhS+oKleMc1vfg9M1wNZHDwefOFxm4BlFUY2Tc8kdqAgQQgsOni8ajyg0gnVW2tK2uqpdHMOf+F4fvN7wO+BrfdAQMwPFcad1wTPUrBsPX0q8uuJ6uAB9Dt3Rj2AcAyAKMx+a0iFkLSJJ5QdhOnL/OVMJAG7lPAKrDQBwiBhGUSyNgx6OhodIoZZQsGDzSavOpJZDbw79NLf9dLPm1E2qBRQjGJGE7P7RqREgYSiCkWWBlIhgWCPezWRs62TQKoDgqiDEm8QWzZ51dFw9155xgnsWAdrICEaACzB+/3m94DfA6+8BzxhO57bOrGKipn8++F7gBCNkcohZufJZhqOsZdC3seFM1Hb/9AGRRBNz2hqt2mVKs89zK4gSWOpE+eZau6+vQL4i6IIMb8BbJSMcgUz857eiB1zMt4b+IRESOYk+gCUUAy1cMkCUQoXvILMGSE8RcPII0oltzfRZ2m8SaIU0QOgeQNUWTiyJamIZHjPhtVrbGy4bj++aNRyE0R2GKEjxEXR5XFY49pbUeRlu6B9B2lu9lvMSQKjifqySf6v3VX6v5+3PcA6FgqydhDTJ5B3Cwscx1j8nY/jM2mr2p624hPtCaoAKoUIj+Fj1QQhTv3M8o1u+97X8jZRIPEaHbRSroKniAfKrckIAOksv/k94PfA7PSAcmspPDdKuYgdcEjdDj8G2VRUG4DPOpnUsGLZDhpqdeQU07ZyRcXuuVVYAGQQkZcPdJIgRxK2SV4vCWj5xDNq5JTJ8RHuspPZpBLbwSm84re4JVlTDrntSCxpz68I2LoNr/hw2/yD86YAcu99ZqvXyvhc1yiTaHR25RA2y63qTJAxXcdIW8vPBW/swogcxIU8JJpbr8C0ktaO5NFkU0Sgci3VrVXrGyC/VPwg+Opgf6yksWkBpOLTZLCeeGbAdlnKx5W4YlPnt1/tgc119opQOy/5Jlqra0lOJ1TwEGJQj50Czg5uQJsOlgF6KNDl/CzKFFcqVOqq5RKFAjbWxKBRGYoxaCsYbxYJMEq1dXAi1oDSxh0CyE4Jcc5vfqtqrz+zYm85LWhf+e9ue/K5FD43YlfMvEAz0/Ehw043R21K8FDgYdgjO2jr103a1z7XsPEc/aguddRZ0czjdsxJFdtrbzFF2HxQ4Q24YIqkAGNY7JEGtCaxS+Z7CwoNqrQFm6h6qWmxiDC/Abv3DqOoxnWTPPaUhtjcSJUPlJcKpiGq6p1o3B2wrGlvey/BaGk9xQ+0hJkWopEuCqSwTjqZIOZ7B/rnN6s9MJIbtQeXP06yTjKJjFOKGBU2vyqARDsIgEJxbYiCbIJyNjw57kksMOar2kBrQPvN7wG/B7baAyE9Iw6FLKlIcXzr1tUrZx1pyPkdN9s9EAssJb4gCRnot670IuvtAjQCmjWgOIOIPYF5cByASgw5nAhF4iCFCL0C9Zx7hYivp3s18RbRK0AMrxcUEF4guUHHSv4Ky2XvxbGjxJYRkp9hfcfU8cNB9Jg5P/cKdPNdSHM1uvhu9g9o9vvN7wG/B155D7RUehqSD0aaFsFpu+929ifs7Ro8t5oFGuxH6nhmBDEclyvQsSemSSYL2NgeQR/kC+qVqeeUosQTj5ds1bOA2XTKCo+KSNWSNBbb++BjYrb7gWKSFS1fGGQfiGE5snt6lUoUYnmVK2Fe7BV54THtQL5OGtglCrTXahXOvT+HdhkE6Z+wh+4F4BKSPwPgM3IPu2T67JijeQeBX5A5KUIMV29k3T5NYK0acrwdEFxeecf7n9wuPVBzOS6Kb+SgNN6CTe4tulZnnhuzc8+TJ8z0DVU4Nya0964zJkLo2wbDOZssTeAhk7C7bw3bz37AN1CQDwW1H/fimQBr3Oxn19qdvf97vwd28B6AldUA+JzCDP21b2bXwCOo3YPm/hrrWbsmOE2VIr3yb8qNX3oR4B1iU/lKdZJgbpC3rFXLTk3pjHNC1oOCK6LYsB1ZP+vtAbztzq/d78PhAsBpTTsAo7nubKFm30WtZ760ebOF++VPSCKTddW9RnDTmTE30Dyf9SZ6aQimhTQ1GSavOjnl/ABigoM42uCvts0NqSQnUqvEuLnDdtuNVPgYaELSG2iQTpoGcjMw6UypwiDLjjs5jVajKn58urIdKDCdnOQ8ec9L+t0t+mbjk2vssu9N0usIhimmTIoBwrSBVl4V/buZtiYTiEzCZXrpIgdRhkJslCmKWJ2NeWMYredx0IZlUIdoRgeWkKhcYoFUyRrJF6zYKFk0A/UMNs/998Tt07BB3nv2hP3n31TsiYfmHoEtpkaDQay+dTJWU6adY2OT9vTTz9hllxTQpp2qFotO52jXQTv8ePxBeEY0QUujUF0jL5sAxQ9JaukV7EQCbqY3aIaf1xMmBgg1LZBWILN6u0GcVu3mG8fsqRUUO0D8qtIeg2lUrIyysQF9BVOkGcq6ina7dtarl9lB6AOH0AcPYogeglUmKS0jQRJlzPjN74HpeiCL7vSKdasoWnhILz2n1SlgQKgDCm1YLEKCr/Fc1sYmxhnrjHYhxliptoFFkn/z/B7YoXtACTbVQFzh38UcIDWZ9vUsdiKRukN3zna4uEpgPYwLYNmxrKW7mpZRLYTboCKI8wUAheJerN1hEkAR4rUIWldREON6hQhK3EtGyi/zilLQ8AobKqDohYQIr3CDF7vVEB5z8owMM1lKxDLC5CnxyigxU5QicgWmeBVQjJixDeLEpvRskexhlnbyoO0Yvu1+vx262P8KvwfmdQ94oKvQFKiqYs89Jd8Pbbx5Epmc9TvTXg9pEfQYbJ8DJfXJ7ztIMEXC7F0ooKiY0OT9Tz2x2nLOnJbNDKx+JCksmZRkUM123Rd2PFJ7QRf7s9dLyODVY3sEYZDpZTE2EjEksZmvGtEsuYRR9qFjnE2WzwGtokgjcFgFY9wyUsoNWOEP3j1hTz4K6wyGSK2SdcWbVx27xPbZcxggJkwAz96E4+S8NYj/yVxXOvJ+W9g9UEHyqtFABgsprCayifX8AIwhkNqwh97+m5jLtGliPdXZD3TjRaqBUSiSC3G5pzGT4m2BZ+TS765kT8veHnlHtTp5NhXRKjAp/eb3gN8Ds9cDzYr27eIFp/DhYM1wUoZOdoj8bvv8pFNnAXwjxlYYBZLrr1ntyify6fVkHKZvQaRqJKGlqPXo40PW14dko9yxJGEj9uIstxBAcLdM4eNXc2Drmn3zf4nn50mbNwWQr//PJDelj6QgNwVERRX9w+R28ADBuIGc9io2VBk7+IS87XPUGNHFEIODAbqVAshL7h3Ik0QiYi+s3NOuuppqHUMt08OCVh60hDZu7Ro6JqLKKvgZgrZ73puUaN/Ii+oc7IGdvanuIOWWApqrOFUS+E6AkiD4w7M6hJn4f//vwTacftIKgdsoGnHvijzYIHZkwVLD9CsMNToMJTTIgwgOnxcfdD4WEEBJardrDRkNOSYQBTH9qayhzIP10hxWHyAx3kswS+EM1E8D9AY1D2tm2alP7G4BAtxqDkszroMYxPLQWx96dsg++489dtQRZu/6rRfsO5cEbG2RBHsga6XAC1SGN3h06RJI7TyTpBgIfFepWIM5wovgPMdk4qZPNuom+QUb5x9cP9fYwLNEhcQiAChNlHrps/lcmcpxixVDBZoCYzOy3vKT9A9VavXHePFBPENHbM1kl/3eh2XAl+baFnOMdXQB78N4dCBZsN/7vS4SDetdYO6o56LpyazPdSkFn0iLFdKuh+f29zACSZREuPakRfurFKxCtmJ9t/3L34IujSetUkhbodB097dW7XXXBs7GqsUMiQ/ZWpXRU1QncDeSk4Y/K5ucmvVgaDjYPWZ/9+8UwopFS8YzrvIe0HsZUnHe1/QZXnN78+fBt6vopg1tAYYG5FT3qOcLMMyKbJZBPX5t1WXW7Cf1BmMIHAnLFQEUbMU6c0CRIGYTupCEgPMrEH+JwqN+HoLpoSAplwMNzZ+93T0U71SEY/zhRaPNtIIzF6BtJvXoyy7Og4Hhn8K86IGiHk+FADAcYykW1Gaf7b5v1kkeYde26bn51ZPtjCE4Ly5yPp+EYnESlCHW5cGBCeuSbHkNxnaiTKzE3yVdqReJSveK8oaoTDmmXgpK9FKQ8rIvPgtYhmzm1Iv4USAF9+Jz8aljwt7UXkHyqgbj1ZAvtUg3X8OGkiJzCInQIEFlAICMXkGguSFMi9uZoLf7/Xy+Nf65+T0w2z1QqsN6YO6txSbwIWzY8MaM3XJDAUCSChf4HyTYK4cI4qt7UgCNwBLL2WlnwcoAOBIN7boptnm58/TinAKFBWKmdIP9V8Quu3gZ31OzrgzHL3Hs5pCLzcDP22vPHbZeChn10SEKn2KXpEgmEY85jpn3X0zrBJmLOPJ3etWqUpJg/oIZJrWHhq2noE7xFO9KcLhWjGftssv6rBLYy5pdL3DMPW0C9P47fr/IeXmbqgBSy/Khike4Rhmh8+Nkops9S3uT99m+P/7xZ9YDqdBixihrhuw7gossmopREFlkEcbkm95at7e+mz1983l+mbV4r1dciw+smwIqUkSjWCd4+MSk4g3Bu3dDSo010/aw4Q38DEDjtdcutZ9fFrLJSrdVwpOsVewbMBJMqXDoN78H/B6YtR4IRCk8JgAZk/vfe/+NdsqZTczAlbNjEs+0V4Bpsv5FUSEJkL8s5mO2du2gXf4jVp4ecnfl6ed/7e8bwVHy6imbHEMGKzVpr3+7XEWfloosIS45ylluwUAfq5xyrzLVk3l7xlY9323rSCfOhzYvCiDr16ty7VSfnAeBpy6gU9sOCHl2t0F0PisIo510OlqgjqDkafR7mefp22RB6I4q7I8xmxhXUBQg4YSOMCgPIeLbN75R9Efa0SeyhKU9hH00ys98jivJB6HpFPBBMYZTLGkCIH3IuhA8ZhfbFZdifv7sEsbMPhQfCDJhIARBQDRVQKqt8ZBDIAGbFC+CbGrDYTbPsBNUjSyV21dg29+/mb3jx9/cwz7yrhF7x6vX2te+FLbVK3fjmpNWxcizEBhmHFE5pchRoSgSTgxTWAAFhI5SEFobuCUKG1DLqiRGGz30Qa+XVCdYFoEpoWQB8moRECVx0EqpNF4deJmo2FatQP2uRiwT3dUyaW3oKbsNT2LOvauN5hP2+f9cbk8+tg9ag+jOOoPwbo4nb5uqnf/WNJMpm495IOE1s97XFFOyUoHFCOmryRz9CqLsW1+AMhidhNquYuT0LZ6U7wzkvjD9TmKmkttg3fRzNlew9/xu368kmNsdz//9ztUD0vB11HdtdPlPq44KF9oQ5Zmf1m8cpvgGC6mlBaFHesq0R8y0dq1V5BCjUi8Pye6WWN9fql3n+b/f6XvA0dWncBIhsT9pvT0pkmt6TrdDfLrT34FWB6BvDnjgxWnQ73t/aPg9sKP3gOR0HegIFFwQMNuTj2DJwcZaDCuPFUHMxH5Ofp0V8iz7YfRKTdJj58EIad/YxcDgkOj2huGArViJVjmFz0IBv4SQWP6ARNifDw0EbO9l0qZOAHgCQ4vvp7M5bNNiAE0UbbWwuvIGEmu+Qp6jCbVs5eqQ3XvnOAV1+Qf1Or+PZXsm7LCjEqwxvoReu/7dkX6/eYzf+vvr395rXSiixCSbPAYokgJGNY/8WjVLEVBVk+mbhl8NcOT3v5J1THCBAASVqqJiEIr4DJB2/ef/3u+BmfSA/HAll664VbnLM87TZoL1I8m65hA807cQxfQ6Uo7NOgVzJ7setHvukJgUOcJAewZHg/ynRFtSzCHytj3qeGCU8rVjbWzgXzzbrcaCJs8qAbgFAAjCRpHCygP3zg8BvnlRAPnJjyp0CohUmXyJLyOhNLTTpM0/641Nbb0kzdC8nf8m6bOB5gJhCwyfIl37ARKA1qp3XfOzHEENRCPM0GswEMJAcCMk29s3El+1FMnsiF3A93cn6Ye6KvOYTndg4tb++Av8HSTwPal79LdldFmPUgzYCBozajddZ/bAPUgPNPvx8x3ioVafg2xA9z4ey1Dh7PfoXxwgSEYxDCovRuYigcaYgtjtIWHRTuJAUjTVer/dcfuQffwjTTv/uDH7xEeDdvfdQ1CqB62RXm/VCMl4AuYyjAPhjZKgwBMUNQKMj2iqaCFYU40AxmfQPgqgx0s4eNckvIcUAxQUJHNyjKW8e5UrvEisSgMwDGKxUVZQVLWNGyetdzBj5WaP/fvfVO07X1lMIQaTQRhOCuBDICBDjEuFXO/4oFdcaTbbV7Dn/ehjEQmCqmrwZywdtmeejdsPv0FwSOW+k+YC1SZVegWXINBELaKLba9dovYBGDRKOntyYB7K3m9+D2zeA9KgdkUKjRMxi9hVR/AOahAfPT+5ylavWWNFnmUhjAUaqUGddawNDiLZlc1lAVto4tbxHQJEXlK8PxqNclzWGr7Pk3vwCyD+SPR7oF0P6NlRnVFqjgFiCHmILlqiZPyLhch2x/B/P/MekGJAV7copgpHPFqONnF+83vA74Edtwci0lDH78eT6wzaLddSAHHejh4tvolHhouxRcwHaXri6Q2MZ1vyhO0TRGSXiIuKxFVBe5ziyjPPbbAYUiO1CrJ4ePoIIKVo68DDa7ZsWQ9787Tb48cTneUmVIfxijWSw9NFIHVEDFZBzipMQuuRB5L27DMycAfkApBNfpJHv6puu+4hcr9f5N1xR/bWr6y1T9Sf55xvdtqZGSfPHHRem96Yl4htiIJgu1ZBgifG83HdNWG75opJcinkG5BulAJOo9nB89HuC/zf+z3g98DWe4B1JcQeookfrnysXvMbAKiQT4w67br2BUwB8p0XNgxlFcylPnLd5RsB26cBSY6+ZP//cifRbChmrpEfJXfAxv8oQPbLlvV7OfZm+++f6a0VsSAstJiS5ACEwzHWWtbpb35tZKaH3iaf72wV3yZftfWDXPxtDKVBkwfDooEoSChB+SHo2Q4FkAjfU0M/9MADI3b4MYwzBmkInc4qO92gq7hN35K4yqwdrts9t8EycPR4zweBXDw3vT1FNSA5p0LDliwO2gln6uNll+R2kHxFdTt5U2JagW4Fk4YY8gaFfBVdyywvs699dQPdFLB0OkFQWiexPwYqZ8yyExQMJosYVkc2JfvqPPwVpKDyhbrlOEaZ40kqaq5bE1pYqTEGaaNmvZmUrVk/YJ//YsHe99Zx+623mT3yRNJyxUGubzEG61XYGc+C/pBEFpNXiYDZzSyqMFN8I8mZSlFMowAkvVlI3RTiCJ7Qxa7AnpE+tUAjyaQCeKZSNymOW3a8YZkBCigkeP71r0L2hX+FzI1GUyAmFJRM9zw53NxY3Y4/pWpHHM9XqrjSgsbOdSfO4PtVoVYwWAFh1uT6L/ya8Tzj41PucUmudq3kWCLqW90GpK/iA1aor7N3vC8JkgvRq01+KPNiqm13Of7vt3sPoAnN86sirWb7Bs8pNVuEGYr26Man8DiacBvmMMULzWEqaGwum9LudFsFEBU/NmeA6HN+Qa5d7/m/39l7QOq9DdiinvY6xRAKlINIlSbR0252wMDa2ftvptcvST+vha1/KOb8iyjrsqFUEqgl5znTb/E/7/eA3wPzsQeUABJjPUAGR5z3228WW0Mys5qPSeIwD7gig5smGnhoInkstK2STs70uU2TlDGywdo/3XtHHfNo9k1u201MxvQSiUlrvWHHntQAOMeWK6f3KxlN4aST/JEIhA5I6e01SUez74TJRm6hwfVce4V+1uN8SOvoJAt3dcrZgP2Ck4BB/T1Du9u3o/6+FeOnguP2gd/vAnhYdIo5gUofg1ugPTw88K9t18QSDyHXiLulfemfyzxDMSuTUG0C8hULxG9+D/g9MHs9EHaeuvKv4tlDCn2PvQ0WBkV8cMVhgWbbNE+pAQFG8oN11iF2//bEY1W77y4+H5U0ovfaWtO65krwpOuqIHP7e6p28hksmEj1pyj0z3ZrIPfYwv02Wc+aDYqw/OC6q/DOa1+/ne3T2w4VhjaXMAoN54EHlPyRfq42NKogKBkpzH/7AsRMe0jBk/QVTz87Y0kkhwIYNYTleqkT8H45bQugaXbrzQVbvYqEMQO6imh0k0En05qSM86evjVZjJSoPvpYVBt3QV8UbVEVQOTZEAIJvLM37+FmPMjh3CGXm7AfdrHbbje74krkx6B4SaGpjFmltJfDFAHEGBHSQeZ1AYx+ItE6wat8KdSfWvRlVgm/SPd5jlszvJYoG5O9RswmVP8jyIkneuzZlXW78Ier7dyjxu0fP2O2/FlYF6khS6f2IRG6Kygo6VM3rVQNWYGJpUwwo6fHkeR4hIQkz01muVRM9EK9XH835ksqrFVBH2UtXxylEDSCZHa/xXvKVgsO2Kf+eNz+47OYuePAViw9Tb8SPBGYq69qNfmnVO2dHwxaMooPi/ueue+/md4+LBGQVqPj6bRHnkjYhd9ihITxVyjjQ9SBSRzbJFYiEmPstcKgxeRNs++Shr3jA4wxCls+82Omd2jH/3xdTA1dJg9vCOahVr5R/ntwwxPOrDyMK6bMzBUAtWSvtEESy7AVAG2pJb8580yHbnl9uK/ZFDAt/Od3xx8d/hXOZQ9IlE7rnysWwoCUb1YC24g0r5pvQrsdbo23B5CUaf8gBRCF5iQ+nfFxBxK12+EE/a/we8DvgdnqAYCIAnHIAW39urQ9/YRK0uQKvInA+fK4kgSFjMFkyfY7SPIgmjAEIOygQMo8gvU4ySmzu24FGU9iuYQ5uTRIAcrDyMAvMjBpx58qMB1+JC52Ejizs+yE9vcq4kwhI9mnqaTLzyJxULwpu/znAr+xs3J+gkWktip2yhlB6T9YWH6BftupemBLcFMduetXv6Zor7kgwp6dnFAgzhhk/y3BATxH27UYhcMiRb1IrGE335yxm2+IAKZsWB6ViGjEl1hr13/+7/0emEkPOPaGbBbIaYeR7g9RbL/gLVJWBNgNC7Bdq7NahINdCCLh+SFhJB78MsXMK3+Giot8NbTUTWuGzurGPFEHPB1D5r2GofpZr1WqgTzzdiBQB1BEcQAGLWWw2Gqo1MRjCRsrxO2Bh7bDCbTp4PYzaLs7NMPf33ALyHJukPTPDa8GZ/JFk9RHk+rRbDex6XtSNTvt1RoUBE9KtMvbgORuJ+UXlha7/nK9N+OQ5NqUOTNEzl1X1bZRGcyAMjnt3CZVftJdDBJRpkRXUti3s7dGE3PxGqZ3yS6YMjLyIQmB+dxF31mDEfgAQWnBeYPUuG9a0KWVKWqZgtdKHu+MymqCTnlpgJpgtMeiKoTEYUlgVjcfTOQKexHsdsE2QAM2ihZsaAOnj4Efvhyx9CJMyUP2uX+btHOPrtnvvjNM0SdhGzFMr/CYlBmj4Qgae5EsxuXrkMpZyxxDQM3IiUW78ZPZBeaMKsgq+4TpRxL7/EB/TyZ6Kab0W64as+dXd9lH3j9u3/xSD3JbNZ7Hpwi+gblWhYzCg4QqQa0yaofuW7fz3iiJN4Jz6CNOU3SBtxiu5VUmaCFkLvme2XNrWLCiPHlU7rV2tWsxqDFBNmGq8IdZ5Cq2wd79gSW2777rLVD0Kezt+m+n/72gizzHbqUT4lBFDWa4tbn1jgEiSTWxP5oqsmlF0rqkgIfEQKcSfi0prJeyR3b6nvc7wO+Btj3gCv0Owev055yBrYi5fQMEewoe/TbLPaAspIpQRgFElExJnraARR0s0LN8dv7h/R7we2A2e0CsVz3nIXv4frPRMaHXRQNjd81LlLAG8iLavR9yZMkWDaqQoKSQh3xt22RvSAVi1Qqzxx5mf5jCx4/9ZBSZkgbzfa1Us6W7Ve2gI/BM5HsSMOfRIuE9CHkg79Gu1XhPCMPzugzNNXshZ1oPIvUN0u2uW81eeJ6fR4XkR7oZXfhDj87bXntF+JckUtod3f/9jtwDKoakgnhv4uHx0U8i4W3D7A+KJELjADEmufT2EuvOUjc06WTj0HOABaJhhRQNrJBOPAR35P71r83vgdnuAcnRY9fr5KcTSIpUyeuegazdom7WgQ4YXDo/xb51JBT5P8C5HCuUspuuzdu6DV2bih8vVwTxFB5YPwFuibEY53O1UtOOelXTdt+lSKFfc8gsN/KEdUBjXiYbIJkQ3uQ4wsxq3/z23EvwzXkG86Lve4bjTt8cNHtId5gAw2Uft8PZVRmdhxyRsgMORfOz3suNUXJJ/hBmRYzJ2rU1uNnfdX3SGc3Ug0QseEtowMqwJtwBg8RInO66e8pOO0eXm7Y4Oo/aWIdB3k9hWdqdwg79+xCFJSEwlRysI0URRiv1thvMrvo5yBw8PkIp+hkqmPITZYLSfD7LW7PW1QVhOrPRehZhvZMoUAjYyAM/wnuYkOBeVUD2FKGkzX7zJKq29oqQ0KxViyCQ1lilOM4LqncOFFI2wJ95Chm7IEHVZcPjRfvBRVX7wBsb9tpTcvbZvx21ux4t2+REFxPsAJPbUnT+0i7Anpwct/GxrOXGGUFCQZGYl8ybAp44hZEIJkjyq9iw2uwnPzZ7329stAu/k3QWFtLsI9VgaRgjUSYpZ2DE9JWMJu09vxexISZuK3fC/Z79nt0W36DFIcYYeoTNz1WX6S6JAq/iTo6iVPsAs+G0FGPcJz6J5NqhB4Xsze9ViQmmEmid6ZovQbQt7uACPwaLhYr/jvihF2boNdadtRPr7NnxFa7oIYmsVvFCMlYulJiS32nnAeKZnrORp4ipY3im6DuCeN0Cv+/+6S+IHvAk5DhV4guFpPIUA35gQ0NpL1b12yz3wFSRCUZ2V49iEWJBMcRbFeNZ/nb/8H4P+D0whz1AwVkFzzLP/X23sSevIV3sGPygakWdYP9Ub5TZpQSRqQKGmMT7UVt41U07OW3AT6FA2h57pGFrV5Ogkl+HdjwUVoJBFSYSdtRxPTbUz+RPkiIQ4Wc6dgA/tWD7AmzAaXNFUCjwTqZJ8UPrR4Gt5y9/PMz5d0M2AY1LVT3CPuKcNwDk478aqP1muX2BpZNL9N+zcHsg2MTsGLTjq042e91bAR/COg0zZjSmOmkC1IblS+vEc+QDkkN+xnmhOxlwv/k94PfA7PWAfIklyagcWgDJwyC57T2W1e24U6Tz0z6P5nxBKXY2qryXh7YJi0OsxxXPNezBez32x3QMEK0rWoLCTl2JPDU56YHBOkWYmGNVznZrOj1JMej1TTWKQINWxIYgnGza5T/1cuVz2bZDiWH6y7v1ZpD5+Dc4iWVuiNMsUwFEUYYimVluDZJNy/bvsZ6BLCEUA1RoP8aKZJSUJG/XVrxQtCeeCYAGwWSaBLZGW7NYIMle6cxjIlDFVDMGYpzPMcgj+Fxod4eSE4mwdt++4/9eyQdVTyki8vB4Ek5X/PJxW7MWyTH+WS+nnDG6/FaktZrpadqxJ/TY2z/Qbx/86O529rl725FH722Du3RzTwmTZU6PKY/TiJWj6Rw3MTaiTEzR4J5cw+6MPQJiqSolKMIlMCVHt69CsrNBcawOZy3LZPjgI0X7l79N2vlHxezNZzxin/nIOrv8R2brVxL8B4cs05Wynj68UfpEfYU6F+AY+KaogNRsRJHGMrvyF0/bv/3T9+13377C7r4LgyWYVzk0aHFdt2Sk3xqwTMTN1sSFY4j1ZPrt9e9UUY5xXYPW1oG87hx3bUdfPzqCGaHl7CaCwuVPFhw1sApaploahiHUnoFVLiEzRp/GE/iGcKRTz+i3fQ5gwq/2O53izaWItpQl6ugE/Tft0D3QFNNRPgPMRW6v7BATVRsvjNtoCUYYCViZFupPFTNarA9XAJGbeZvWKoDo/S/KZ7X7lP97vwf8HlAPaM5uWbHJxFYymjhqWU+vF5f4bfv1QAwZU2d8vGnXNPfx2/a7ev+b/B7YCXsAr0GBjCoAOJ55UikUEPACcpBY0R7OFaapTEtqfb+DIhab8lJzqNkOSiAqlIBatOeeG7EiMVIJ1rs371PswGshDgDvoMM0zxdcUaWOfDDbKOZ+yhSuMj59c2/hXCplT+Y0gC8JcBcr8jW337zeeVg2QPfWkNutlEJ28quTDvcp0+uAjBf9tlP3QCMHerrax1jeYL/54UGYHIDtJJMNkFFjsl2LJBhtQjYGZDogWTiz730Zf1RYJX780q73/N/7PTCzHogBHFaeUpN/tYQYInv4CJmiI18VQ8q/vQSd22I0R1lAeOgFvgrlUbThyS8F7OnHXjy3rRVBnLKS1hPWtkJW6jeeMtFJZ2YsFW4P8J3Z1Xv7J8+7gKkHgkAKk6sqHt8WKcK6jFp2cm6LsO1X8Jn2wDSfv+nGqq1fBYKdCrdnPBa1El4OQl0EmrxqMw8AUDqiEWjYhDuTkFzGIvr7SoukNBjj9rrfyIG+4A5JLsghQCYcIrcZJvHcYOHQ4G2AoAeJki3gXk/Aks8qIbXKvvzVhPXtPUkAs556DUbuHCMcSrpKF8JMJEYl3FZE81N6b8hj4fcQSgD/CC8nyc33NxaxsGUpmIyb82wTdRdTi7pOIOAjQFSPqpVGrSAz4MSY3f5kt335f2KYTXdZdyFvkB5A6ss4vm5D3L1P/8mkXX3zU/bFz62zf/97sx/877Dd8suq3XF1xr70bxk7/YQJCzfWEBSAugnDhugh6R9SIIHck46T5N/OeJ0kNsGpZ0ePF4YMxQkiYrEi3iIViii6N+0DEA9rPd2rx9njVZwZn95HYaaKAmwByRsVIURzlQSEm8Twpagq8FnMK4VUVdNufuAg+/zXBu3N76jZUceU7LTTq/Y7H0naf3w1bRdfHrPbHi7anQ/H7Pb7F9sPfrLY/vBPgnbOeRV73wf3tP/64jusENtdCrhcW8ViBEqI0Dl0SA5UUoXxqck2hdfIhz82ibfFsHUR/cdKMlSWdF37AuEsTh8dHVpyQvUmFR9tiOT3UV4Piob75k4d+bn+YVs/vMj+9wsbbBId3sSgim0FPFP2ssI4xY12DWm2aJ/Z5GjFjlhm9uE/5TlGKzjPMaohNjsseC/3andY//c7Rw/IGEwEti6QjFUqIKVwwUZAedzy1AOsExR2efwbGkeMY1ZJ1NmasATDIDnCnmzWZu1l0SB4BYVAoRRATj674XnGIkXRCkEQz8JkBxKLLe+QLcfwznF3/Kvc2XugVstZCQmTbPgFC2Rg+eVSPDtFW3bIGie96bdZ7gEym1GYlT0wMpftjTwoewOFRWF0zCMV5E795veA3wM7RA+8bPxSRuk82Qs4pMuuBaRkgQELd0nymF2ZKhJiuALIyiTZ/xwl4ahJZDbQGU9USL50vyw6Vt+jhJBYscGepBWIkX7xA4zIiZM4GF+CByfAM+UkmrbK3vBOoedLFiv3YiuyCIAUMb5YGjbWtt9LANfkpt6TQYCI7US62ccx++zOh9bZE8sPsUDXqFXHtJ/L2uteH7FD9vFOIZJm5xmTdvqL+4e2X+a/YYfrgWAXGPAU+9Vi0s45o2IXnEkuqjAJgppLTZU2jY9fvXCPUh6m0hZvJPAPHbRwd5ZR3LRf/GLCrr+qB8WHR10Ko+m2uchcAwScIPVRIvfUbFKh88ObHW48+Re0nXughncnueNCfYVFkmVUZyTR2LTXn88zWUeCBXByOEU+OriGEyPvRM5NWT8vbz1hedRqgqE9WNcolqBwU5+UTjZqRYOD9l//o+UPOUYK5xZkvbPVTuXBgfCR/dfz2ygBqAeIG0hMWCwzaZNZMT/ydurJcayHn+YATYt0ax1Dsl1UFQD5YTyTozGdxQsz7qxALcX1kOOX91UjaRvGtaalKMYMuvX1299usWDmBsw0pwWQa64cn3EHtztAFXNoV4KbulIlQZ3rWKSHQMlsr6VhW7YsDeNCVAONPIIfdNtUD5EficwWnTIJyBK51ydIvKuMHiJrVSwP2oP3l214nRLhMaSK4o7BokHo5EZ4aY8cJGEldoKS6tIVbTag10Z6NfZsoK9ke+6VoRrP+G4o8Q7Bl8BM1CWRpnb25sylqVqG4hvpmUH74XdG8aPYy7IlimUNNO0mSePVYpaOVu3jfx+w3/nYrlbL7sM9g86sIlJ1EDRN0BbvNWYf+FjeLr5uwC6+Yqm98z0p602tt8YkldhoyuJJ7n8VOnUBlkgkwfcJP5S3qIpkoPtDYuYEYWHUktCZKUTIhKNDGups3sPuxRVL93smZ6Mjdbvn1qx9639W2ac/8rh96C0P2hmHxezVhzXtrSeX7ePvz9v//de43XF7wYZHQFbpmajyWaSeKtDIlVCV80yBglOMPjfJYeEbsse+a+2s87ucHFaeCSyJFEU+P0kRaE6nj466VayXOnPAlGIQz3ncGbtLkrdOZT0W7rErLi3ZxBgbFZYZ0fNUaZdiqhhhbRtjhlqaq6pf8PYQJoY9fDzl/GhC4fYI/bbH99+wQ/eAQzFu1rQ5n6hOWi6Hrw8sQv2+JZXWjkHU2ixv2WH6XIXnoIT/T1MLIA/DXFNPd+ib6l/cDtMDigE9HiAFRxfXseojU9fdo/XCZ4BsjxvtvI5JIiaS3mZJLDgnTdaeoLk9Ts//Dr8H/B6YpR5A0ZeHv+bQrmX8OLRpblCw2Dx+CWNYPrS0ibRHD6GNJgW5HWif3cH+mYTP88/Ubf1aFBwAOEbxBIwkMYrGPLqOP+Ihh/RaX68KK+zHNf2QJHLqAU6xov0EFHL6J0p5yficPHZZCNym3XmjZLT4Fd8RwuxcUs+vOk3vdEainmSIe4PfduYeqAO8DOCDGkFjvYZ+/jt/J85YJLdRImlaa78/1RjVFqOYnSRnAaMplSEvErVLf/gCo/BgFlMk5ZDJltmyyFCSyhFLqYXa3pn73r92vwdm2gNB8rjKCQeY14PsF5wENWtB74DZkceSS0a5JoTMXSAoNohyv1pXlKRW7kh7f3KPHEPPsKf+AGOQnF02W7KRkYY9/ADyjxRDq0jcN/kOlyNQztpbdvCjVv5ZV6HCC8diEZLjaJLty1HHQmNnHQs2NI+gAuPSVfhQO6lsfT4108tv+/lrr2mBCOZmrZvTDOZlP+wEQd+2D6d9Qx0dqWCI5DWBk9Ps1MZJ7gbRDIl0DGGOCdgee3kofwVaqpZVGGAqTiBsw8+ENFFApf/QU6SYIsmSJqjcxx6M29OPj1CRp6ARAkHCaKuD0G1I1kTa7jK3BZ2i8MZRgbSw8LugJHNgHyi/fPhRddsX1IeOWsfQW1UZGcA7dq+0kHbyFozAmgl1WbI7iu6d2eWXlnku6X98PeTgkUxh0l1o2of+KGHv/6OqpdN50EAEC3nQP072bpVFM6NOjiiEt0sPBtdnn2X2r5+L2tV3LLI/+CPM8/YfswaoihCzTybFNCG2ACyHAB4O+eIGdGdh+ISosJLQ5u44ynWYSSkZb6/hN9u3b2LtRsuN5vABESpcifd+2Ey7Ubc4wMqFA5GzIqDH9L0ajFHkSDC9wawK8bNYAgaS5OY8FofzCAABkoSxJNZTcXQMZk0XI3fc3vWhlB1yFP0u1ULGrRBKUTTaAvK/mOdNSK8gFWclrvT8B3meG0js1ZsEfoEJEC+L7Dtfy9rEJEUv3fg8Wx0ZoGN4qOe2baMCz9pju+9GkekDoNW0ZrBBU5JMBVO/+T0wbQ8IdCiGoZYfbawZMhtGNtoIPj6VOgUQTNADIe/nEsuq82a99Hf9bGsMo00/n5L5q1DIzKP5W/E0H1yA468u/tj0e2D6Hghrw8BzJsVeFg4KiIofg7YID5BN2lh+J85eD5DErDNZRaI1ZMfiDoykjWAVLXRtDP3m94DfAztuD5QBGCnaufX6CQAc7MtBvzZI/LqiqHv8lTFq2qFHBWzxIhUt4kzTYucj9+uktKdvFYol991etQ3DHmJeKFWnFEQiWP4LJ56csjS5KeCOShLwpR7rROBJZ1TepknyRPtF52PJXlZxW74Ssut+xj5EDBOAdIJYDmQAqr3eO6Y8QpQyc5/x207dAwFyUhWGnpY6WdK+/m1mJ5wasnK+aVH28e0a8EYvmclewqFxtQ9u9NhlP1puTzzIZhXGeSAuX1RksQAKRijYhZEx8ZKwfvN7wO+BGfWAW4IkfTUFmNIeAuWRoUVmZ7+u2xUkGqwB0aDHZq41JMEoAD7srYi3vjhSh1vvmARURZdOUals2YmsXXM5+Tp+XJFCEQVSl2fmf9qlOJkHcpYC4jYbOlbM4si618kCZljTXvMGqjBayFB+CYb4ATkvMUC0XilNECZ3ONvt5hvwMc7N3To3ZzmQ0XGz55b3zHb/usESDMojQgkj/EaobIQobQTIHjXqE3bCKfKWULhUcVQlOV2q2u4qbuJgMOCCeC/UkaVqkvkljwRCHlQ5CeVf/GSCdSXDwBwgMSwvCl2OVz0X46Ol166B23C/FJVWtRgOXsfQpjlmZ5+Xth7XDRhWh7XoyOhb5RAGYAcB3HbowDn9ijA6rIVxmX302F03m61ekcEg/Eke0meRiKG3suN2+tlZ++ifB6wbmtfq1StIzlPM4KGXwXi10gviAboXMhYG8gE9C4twi5b2F+2IAzbYP/1HwH54Va995duL7YxTk9bMQ68GeR3l88E64WgXX4JsmYIDJc4DSkiiX1cLrLRCA1HauW6hJUx0aDAxpjTEqGMwkquM9RwTI5Q3xrheucaElQMFhh1BOMG9fEVKRW0exDoi3KZ4F2LCbdJnQWjbIY6pufiEE0r2rt/EP8XWeYmITMQmsqOuqLIQTLxlGh0mgawWpACp58oxg7hOrsauutzsnntU1lJZU6sVk4EWKeYHVBPb3l2VwFQ/f80bq7b/Pp5OcEUbNQ7F0tP28/4bdvIemNogq1CnMaOdzoaxYcsW4aUzblsMkJaXx5YyEdooq1j/ci/9TmNZn62JjciGuqGdFHOYaz4NZCcffP7lt+0BxWp6vpjlRTf3kFlmfX38XPKofpvlHhAbE/NEcjXdvTHnB6D42PMz8hmWs9z5/uH9HthuPfByDFbtv+vE5LfdSJKWmDwYIZGLFLD24k4hQUCmes5OPB2EqwAhMECaQrFK47YDAFKVPd2dtzeQxo2jAgAzPN9whuVNkkGaeY45nu0fuuslEsQ15QckYy1YLU3y2Z20BklsgVjqJA+S6bA9cHcQ03VAevowBR6A+aCBDSUILTWSMpF8F4WQDkzWO/l+/z0LtweCABbL7CfrqIOEBMolYfmhPy7y0y5LOFWR6Ru7CgeuQjPS5QhKuSK5kaANj/fbj75HLgspObErxaZs8OxEJJdDgjYI+Fahj9/8HvB7YGY94PyqAuQRHaNDzyzWCEjon/rqgGW6a+SjWFP0W/YXrtCukr8jgCgPJQUT3oMUlpgZKpgEw+SoVAhh7brxmqlSpfyy5YO8aUoQgl65aK2DAvN6ijVSGmoqxx3m+wGCpzM51h8k/h3YHqA/uW4hKx1guIMC/8x6xmxsstfuvmfugNRzNsVdfz2mX9I1m+Umzw1XDdOL7GRECWwh/CuTsAfG7ZQz+BUQ7gAVMlXSqgy2RBojav5eIwjyULaQljCI1ntUAFGkVS4H7aqrMJKichZBkFG5JEBp7nvcQHY6oxQ8+D5HLtSA1gIGutz7/rylMuN2zrlBkvRC15Oolcm3Ci/I9NR1sHlg0j3Lt6ft4VUvrcDGqOQj9tTDFKAKGXw/9kGWahnIiIalYs/ap/4hY4t7kW6arNpgbz+Gc9h2x7L0PfQw0P9h6GXcDb5rjHuJ0TUGc9WJiBVHuHcE0Iv6yvau95btR3jS/Oimqr3nN8u2qLeIPwu06HEChwLJDzSTwkE+S9GqIaM82BSR4G5tz3+235BEMzCGZl9QNFYlODXZ8fdQLGoxTNSbJh1cUe34kyp0MAhfzgXwoKRcAkesKGh58LvDSH/l8yqkZKwvjXZfY9J+9w8GbVGPriLspOEsmGOjEIE9pel07hkw7frXTXBaG1QA9fg7MKzY3LCIFAu72re+ppJlEkaMV0AKUDBpqtgFi6OGBFq7VitnbZchs7e+f4pJo3nCZcyKVi7O2fTa7rT938+XHmBD49gd+tMVH0MEBWOYHbLBTyHB6KisjCjt9Td7CUnoWCDTFDHc7xQ0gZjWZx2zMCRtaQViHNdfX+bLKPDPY772AN5cekwkOxFyMqjaYTSMEJHnsn2BfL5e1oI5L7cphP3RF4GdKhAKyUQHLNDa6hdAFsx99E/U74EOe6AF8lDCJ4z88DBy5k8+LOSrBwhRasZ79tlfs8dOxHN27EnejKAiiBrwro4EpIvltD18v8ol2n8rR+DJVwcASSWio3bE0QAkNd0AWDTAYw5Bpf2T8gIdJIh0lgElogLsN/Az0S70qp8G+b6og0oGyUkg6GdnXiDAZZlkF8AX9ifNuhJmPgq/wyGzw76tzjgIx1GwYIxEGIeVchHkOF6fpwTZq/NgtGnuKZFsJ3F/iDGoUat/J0P72yU/Wm/PPYustwM88vsp0XXtlDUaHd7Db34P+D3winugTg65rmI9IHxtHWLK/6I9r7l+r/3rtmxfzfGTTlVFYF3N/U6PiGe0jix9ULJXWtPYy7uiiFvjBOplPxJO2COPxO0J4bBDSCmyNopxqNakGCJXnzofqotRyGdcKkG/o+huFPP32h8LiP3ENmHN4dghiiiyevD0iIARTKlFvOKL7+CDuJraRRe3z7N1cKhX9JY5y9Bd/B0q2ttBhEPjwZO/0eByoFqCJiWPNthhR0bt0EO53bjThwLy4UAHTX4hCmw02BiFWKVtts2StA0G2KxEK543e/opiheU1ytU58oY1IiyGsacNswgryG9pUqb4rUmA9n5kFCxi1CQUdDWaI4QXEXtgANVDMmRnGIBYhA3GahaefTgaNHb2VsVJEwS1kE00bTd9gDl0yxQlCA0HI9ZN4n+//fXS+x4ZMxC9FeMRH8ySYJfBnn1bnpvJfVUGWdiYI5bejgC5UyUsBgmQhmwFd1o7xGRxpEza9bz1iwU7IxTkvaVb2XsR5im/9N/hu3QZfg6dGVhkuFBUgJ9CH00FJZpXT/FMgWpc9vKJSYqpNy88eZVjmsUayoV0B4VEqoxOisyycynog3UVhdwi15HwSORxHQpxecpAPKgFKkEx5C2UhubfMbOf33C3vwWZMDGKRxVuG4m43KlgI4ofewSQXM2fXTc6W4Bku2B89dRgZPnKlblT4P6HrNrrkUXtZtiD54n2nhF5NvBZqeBjqIbHG1aGImwE07L26uOIjgtxHj+OQbPuMoquid+83tg2h6QJujUY6RASXIP2QKFV5mVx2OOdaWXq5/L8HPq5W3/9X8qcmz95ZghjgFCSoCx7z6jNdDJ+vgSMv7o9Htguh6QjErQ0cqn/CfcDgKpQ7A7SaQ4/Ta7PaCSsJBp/YOYz7NpFAPESQqoqOvHx7Pb+f7R/R6Yox5oFUEUqz/+iOGziUQtyZm65mHHjNDMIFRHyPbeJ2R77gu5H+qGELbSW1fxoH30js3r82bL8QARNKpcY4/EvBIHIa895N4H5KbkqXEDjPazh1Q8pu259NTdLNS2dzwZK9D0Tme9YcMbzK6/omxgHF1iS2mpJQMVO+ksmCdV6bcDoFLOwJ18J1fQ9hT8NyzgHigBCE/GJd1MgpPxEo+ULM1z8M4PSatgou2VOUgVw1Ry7wEkwNPpuJVVWIwn7OnnSnb9lUHkn5UaU/JUOTLGKsoXLgnqhzdt+9d/g98DbXtAMlNTryi5oWAjTd4Ya/BM1U4+EzuGyLhXpHTyVjyHQflxSCGo6nJJEZRZVAhxSkK8z5PE8soZG0YidgMskKDIBCgcuea+SwV2KbwgsSXbB0m/q7DPT1UIbVRDlkoV7aTT5U2S5ZykkOJ5jihPrT+gQ7a9tJm/IWBXXyH1pZkf6ZUcYU4ymHmAc3feiJlTZwzSV3Jdmz5TF9IdJ+1oROL8IEgIYAh1kEkaszPOXUIiGEogxYlKQXdcxQtPX9Qzu5RdjSSRsJfh53KNDoVLrjJ3yw2GUS0aaS5JKs1Rgq8gOBKZRzsKk/5koGkwEtREoiSN+bcWMexoSTTn7Kzz+H4Q9Smioaa0Szl+q1CjQE5maTt7K1NEckjLWN3OeZ3ZW35zvfX3P2j77vWEffRPJ+1jn9wdiSzPpD6Fr0VlsmZR3lstyrMlzuSScQ92o4lGHpJQzRCshxB6l4EyRSdVU/HHgP4cIkDtxjskLAMggo5D9s/aH3xs1C6/NYhMVtDOOnOSQkgOEJDuC6eTblp6YGrCmcObVOciGnL0VqJGeuVMlgEkIlTpa1JIC2EUH25iyI2RWkAagTJ6L5NIxTMkUJX2oIo4JEgZw03kxqLsHcIwH5YdsBpZsQjycOOgoXhW+XyMX9ZrXc5kKRyV5uAczVq/Rn/rCQ5Q4BRDRlcmX4VQoGLr15v94BuTIGrY+jA+ikijBZkTGkh9haWtxrMXjbXXQNxjKGPv/KD4WzgLMY9E2SR5kyp9FPMRXL/Grdop39p0fk+MGHlPMTa1Fc+W8PSRzwfFNM+QzFsH9L6tmaJvbpC++d9FbdVnSpUKxy1Yweljey3sTNX85veA3wNb6wFtHLShaIGhHKAGynoGBsgAc7/fZrcH1N8CAvX2e6xVJRQdUAEuf5243m9+D/g9sOP1wKYYhuTMQ/dWkOuVdyEzQVnyH0Xt5D1fR9jbx75qELZGwSVwmzD8PbkPgCMdhN+3wPofGQUUxpapWs2Z2w65cCtsZ57fC0CMJBAgvBAoecX0Ak45P1CBSDrpdvaZTTw/a8gvx/GXvP8Os6eemGSPxtzFd4b53eHHV2yfA7gi9mcu0e2S0cK1zP/9VSdd4L/nlfdAvakkJDLryL5pzEUA8jZqMTvzNWanntjf9sBN8lNaQ5UwVSrFA9UCuJU0Ds/JpRfm7Znlyli5cqI39vEE0ODcHgjwthfgv8HvgQXcAwLqBKTuwPMmfw9tuSOBpAPLiq1x5vlh6xnQM05xAgki5dakOOSBIgWiVQ5AIMkX2Y/6t15KC8j6/KqfC0Cv4jz5TRa9AGsOySyXS3AeI1N5uoqUa5T7xjtI/lZN5pazWOO6unQUqW9rjtCzLzaK/l9yXLPbQvgQr10Vt1Wr56bYPycFkGefLxN0xED1b4eLlpEByFqZO6kA4ipoFCCiGD8ddSyo9zyZUBaHXNZDigeonBWKFTfAQiSQEUvyZK80Ilw8UrI8Cao7b1lFkipmiSSsjqjjyLpiiCj6NfSBpBcdp8ouRIe+PwprpIUYkQlONF6xo48Tg2QECm/KC5LUHZLSYtC7pFgHGo+zOzzn/ugRIsFogocSaaHBXVfbF7+1m134s6PsaxcdZJ/+pzKL9kq6Cb8LFbAolNDrruoZTw+T/N+VC5hK8NO31XKXVWqLQUAMWkUSRZFnKIQgYwbKSIWvWpHAmWJXItawZDRj9YnFtmjRk/b+D5r98Ir97ftXLrX3fLRo3Uues/JkznLjc88AiUYhYkcZqxG5WIjJQoJASCJknPSqVtYyJscoAJR4BhjGmlwVwBMNBRib2XzRurp7GdsFy/TFLJuFCRPcYL/14aPYWExacXKjJaHaqaai5yfM5K2AqlQZdYis+d5kIh3E3DzspOgo/qh/eP7WrzX75U9fsGh/yCD+0FdlmEFjLCTrKWJ4i0803NX28vbfp8fOPCdMvyUsRuFNrVLWzgvDKe6L3/wemK4HWsUNoTs0NmXKWS4jhSDtT2GcNyuA6Dhb+u44QQgioZd76XctHyqZoBeAkxWRW2wBCzUT+M3vAb8HpukBJ0vnIa9aTc9kEjxNX+/cr/87+r3zGP30N/ghF99MFUAUH4vd6Te/B/we2HF7QDK0LzzjJWhcq2lfLBCH0Kre3Lz/QUhGUygRUlZANxVAFNt0gs+6644VVmL/39Uj7z/QschclQBFKSF80qm9IOfHkVbGVRHAmL6zor1VR5WPTSfM3p5iLVuCEEoDTzyI4Em1ANuEa2D7pELH/ociQsTXJ2Ls5dz+Si7sHgjTbzt5D8RGwe+CGFe9IpAF2BmyBHvZIWSXz3t9Xwed47G+IwDzGgzcbE75DundANiNBu32uyZt9Ur5o3trq94sLxCNdX997aB7/bf4PTBND2jdUqHe+Udrzp9iLTcxPpcUliQWu7ql9tNqnjy1p/SoIn7OeUcpT7DJI8v5EuolsfUmAAHyn1I5QR3HFTuc54e+yROz88x8APrW8csCACmgtPyllSs8nO9PZQQk0Ps4nmN/yQBdJ9EBgmCGdz8JkKxWy9g9922c4ZFe2cfJm2x/J9S//KTZP/4bJ9zHzR0WM2P2mmQ+6hExCLjFBSpasARiTPaHLUvbZfevsMHoUvflmxuwbZ5kKjOCyoVR60olrApVMNIVsxXDDTth37CtmfD02qZrMRaaMvI72FBgucD/BSct0UzbIfuW7epHi5ZuelX8rX3/7PXMwjhyu+E560bczFllCiz14BiFLlGWBu3xh8x+clHWrvzFcnto+ZEUxLJO7iwao5DAeKlUNAlBXUOz2rG0JYXExNJ0kkgU46jOqmZWrDIhObr2bDb0B6X/KRosBY8G1xGH6dLEVL6c49sjwwT5i5zJaKGQJem/xt72ti779y9320AavrbtOZsnN+vHLnI/4u42PGfN7F4WyOTZUqXsLz5h9t//MWWIPs1ZBCicBiKjSCZ2UfCRSfxKFptF1jcUtLGNTXv4gdW2ePGQ9Q+I4aXjqQjCPZZgq1t+vIq63/weeLkeKDMHxNDzdILQsbI9XH/E/t+P/90em1zPeEtRoPXk6TZnfug4rXnRk0rYegsx5xRiYYofZTu6a3f7+9f8rh3fdQiTD8mCeHyTZrZ/d/we8HvgV3sASzgK6CCrxBJFNrKKzEo9ivREcJG95+yaXXrdr8Z/7WIWv5877wHFUNViyf7l3/P20Y/2W1RoOCQDqo1ekV5hXXZ+LP+dfg/4PTC/eqDaGGY/NMj+iRCoMcH+A2QqKFRt1VMZgErsj07arWDPrYIdgddHHSa6ZKblQdisjyB7bHbb4/22797rLJZbbODWABWiaR7PUCuZtJjbc+GFiHS1NSVxXbNCY7mFqvs4T8+D9i3ayCTWs1W+l9xPo1CxNJJD3ZGs3fBEzPYcSm/am3v+I79eK4+MWay327J4hlapl59y0KQ980wXawhSzqg+9JfX2C1P72p77TNsY8iZDPajRoE/abi5iD2EkLx+kf3X6/Ed691Otob4f/M8h34msJT+PPzAqj2/Yj3jeg+rNCgCxvH0oFjXqK8nM7WoAxeZhh1zNCjy28PkosSsHCFXMWAT7BcCqUnrCgzuWB26k12NMhCaWzVeNIbCMknyDCBFZWYOJRHvku3SVWptJr0Eu3LpQVVo9XaS8U1JLDlQtoT78KfUj3ey/pzJ5W7as8uPdirtPkl++E/fV7MLv91tZQqcQUDzuldh9hzVAvnEdjKLpA4y3NP/+PKEfeC9qJvUeF65cTWAAhIymbIEeclp67tbwErV9T/8rgn7zoVYBGRgqVCMCMWGrT5e5i4v7WD+mEmP8NkkqjoA/ocSNVs93klBd4bft8XHf/0VfRt8/913wLaQv0beMw7eLk27pSA0QmhGkg068DBiJCdL9VJU7ZYJdeUzPTNZxHSo4lWqRdgf45bLezqk7VpDk4r8R+pQaEVhJEJrYLr+qlPwHHFm1NN/f7vj+7+f5R6QFBqUsWhoYEp1NmcHMHZ+/1MZ+8ZPj7S//a+KXYApWU+SyQODMqW7YwTQFhohGf6CVfNUb0F0B5FOi6WkMTtBoI/JsVtsZrv4oflzLWuZEjYKpFSdaVppPE/xAykwAvoym40A0k+5vKQlEnb4URn7288twSQtSUFk4UOQKqzZdfnAVAYgBmH4xB1a+ULDrv3Feu4PG6U2rSm/IBYTr4ovBs2AxTFLHN1QtbNeG4IhNIiWojeP6PetZLXo67VOOPjtTsD//Q7dA269cbRz0B6Ml2w+ZwUlWafkD2Za4N1UOBHDRIHRZsZm2x/6sEPfSv/idsAe8CSYWgkIbz1sEkOqxZM+w2+2b7mAG+JOJ5JR0NlTsfLL7epm+0T84/s94PfANu8BKSUoDpHUhxfrqOLMHxQqhF9d/nidvUnF/V21jCbgRQcy4n+RcMb22ycFE4+dFGh26tNuS94qVAgBq723O64Kp/y6IW11XmHY2o8/UreR4QpS1hRWiLkc48IJL0TtmFcN2aLFPZuu95XGYbGkZLIBocUb9ugDZhs35ClwsAvRZAbT5Nhj05aCaO55NSix6CXHPAWI7bA/3OZ31D/gtuyBLYsfmx9bv3vjOzEwb3a7vJaUDqoFEtfsWQMUziJOjr1dC9rqFXm76jJ8UgF2FHNkVMNlcML4gQZeHP/tjuL/fp72gEtKKP+k3BNsosCwVesbUPAYYZ85CTicgjFTTYn8ZgHmj14lcqUVkuoN0CXSJMCdyGMVUCnBbdfNVWrts5/ztE/m6LQ2X0Naf0dDyE48o8uT1Yd1USt6ktfAp11ft28884AnH7tPjnjcu5yUiKRApLWu/f5EdudHH9/PJwFaIrNn+Bxbg3xWMM2auh3usGOyhPG/wrd4Dgjd270AMjZetfvukneCNIm2Qwfr4aeThfYgCnGyQPru084RKcRDd7iHeSubqhiJ6zisEQUjkQR+EdCErv45ziB1+YhMz/7QcSW3Q93V01YjCR2FfhTB/+OCt3jckXbf3/4B8N8xmz3QwDA9CBInhB6/JhrJn5UaaywDO2KPPdfb738oat+8qN8u/EXcPvDBCRsaWI1Z+gbYY1ULVmAb9a2ycBrtv6B8XkQD6gNJSpBB5bdho7N56t64xsdGsmzSy45icJ7M9DOO8UWB6h0h0AkQaCdgrijwXjxQtn/70i6wncrIt40gfbX3rJ/fbH9Bwj2i0l5E0iwMRZCn7uqfN+zxR7mZoRf9ELZ6Hm53Jm8g7aFkIEVgGapxlLK9+0MBG8CclaI9/ett4rRv8XQfJWnUSQA62z3gH38+94A8OtTqFCbKzBnDE2OgH/Eo2kz/oLVGbI4gaV1Ta4M03Z9OsgFPoApF13z1xTHfSQHER7PP59Hjn9ts94D3eL6IwNRzJj1tPVPdfe03GLN9fjv68TV1iS2b6cJlawqMqGt2+cHtsH3Y0fvXvz6/B+ayBzxzVoE/8OlzDAtJ9pQoduKHxs/uuqluxQIFBP0OaWNVKYIkeJwPUChqRx0TRb5Ke2n2OHgYWpBEnfTSlfeTEJaMXV0eSdIigC4J+4PE8Cq0XH/VOMWIDGhbySdP9UKogARWwU44HSt1Bxp7Kfr+1+4rvIp0vCYJRO07NowAiCP/EAt71ZoL3pa27m4lr8BUh5DCJhUlKSLXFU66xG9+D/xqD7TG5dt/y2y3JfLlrAHoVcFMe05Sp+Qb6i1T5Gk6MECRZP1w037wzRypbtLdeNU0m3jWhkCT++oFC37oBRgDQeaeIPL8ip+QsyA/0c1YGbRkfIAxIu9X7nWk7vxfnQesCmfc/wbzbJAcUTNYBrRbIkGNPDMA8ArA0WpjBMze3MgWLfSbsnnOV+Ce084lj9SvZ87zropIWp61LuhuWJuGv20FQMAt1wVsPBsnN6kcFyCCsCS3tu5R3Jo/yArYKWeZ9ffAEIINJLpQswbLEiYmCcx23z7z35OXDzImyzAk77ht5of7dY+w3VZY8Bvu3O6+PWCj6NKECQzc0zbLLUBAo+jGA9QyoAiqupI1O+E0Z0neNsChpgZtjDoZAVUoGrHxySgG7mh6MkF0VKCTkrvA/p4qkvMH2G33JggTMc62QYA1y/0314dvl+Cb7fOrNtaDPBp3hnTRcDdme4MWoYhRgjuWzWFnP7bSko2cnX16yP77ayH74Q0h+/O/zdjRhw1YBtZIdXR3a+STTGoT0FMx2QvJJybBn0wySUlqzW5rlhdT/Osl8JffTREJD55DIVj14lno6e3Cv6LMda2y//x2yA462CytZ1PGNxT5FnqT70mlhL4Xa4oew4l80L7/Fdg4FH2iFILatZC8g0CE1Z3HDxsZGU8VqvaqE+p2xlnenKbihyt2sMFqoc9UvZdRq9/8HuikBxpQjWu8xnNZK6Lv4AoPU+vD5p//dQsSrQJLkwJIgd1/Dh8QpRiaQvh0gBDRd7cMSTu5Dv89fg/saD3gUG/SZWcNUMKuCVpOpY/BJTvalc6/65EEWQCwSKZHW0NR9zlH1tkAG78Otofz74L8M/J7wO+BzXpAT7GeZ8BDKoY4s9gJWPTMt+yT7rkF7z5gylF8C4IBAccCAI48TXP5nh1+FMAuoZgBJNXQQIduPyUXqpBf8beOT/HD1arxPZAgA2AoBIvtphsprFDhjsbiDijmGgkkdgl2FPvzan18WoBiR7EY+0Z5uU3kA3bDlToJAFQquIDSH+gO2RmvCbIXwXexTgEExK3WmqCUIWCNvGh84g8Yvwde7IHNcyL7Lxu3V2Ok3DRk0+opp++vcdQQih+vmXZNhTYctuyuW8J25+3s/XvDVmTbL7nsKbuCdofwfz+Pe6BcipHKgYVGDijYRMWkiXQo3sUKo2T3oAys6h1BkuhBwOEhfhgkoREF4SORq6qMsMVgIzkfiWRgKfSQB+sln9WLGgZBmd9eUQ+0nuF8fsSWso848lUFJ10Xw6tH5MAGbIzOAD7KQYXssYfC9sSjSUv0olTEehlC7cTJmm2ltb6/Wpuw/Q4w1lGNEwC+cUaEVI8YB+WyTNNnuQEuDlAAaZBj+/b/bgdP8C0uZ7sVQFrVgst/EuZ2oTunB09GK7PdVPnULK/8pQuCKrb/gTgb7CPPMy+BufmCsuXpNKisy9OhUKoY7CR79PGgPf0Mg4WdWKXUHgHo+URLb0/fH4ZFsNGOOT5h3V2koUreDZ/u+2e7e/zjT98DkeAeTAYDMHgoWoAzUnU2DnqnK9ZlPelBtGKXYmKPgT1J8YkNMdt/t8X253/ZbRdeGbGvXlK2N1wQssX9WcvnkKHKRS0DCyPQKFulkIPu1p5BtC3uTzTOmasSwAagxlgO1FnIrMviyFxlN2Ytjun5v311sb3mvCwL3CTXyCIYWIzqmzxAFnYLgH4o5VNQPougGVL200uadtfDbLYUJNbaF2AjKoBoghZ0DDSF85giMHjXbwVsUbJMIQzcDHNEyBmtexszoff10obOb34PTNsD0gPVMoixYZB5ZbJUQMtXu/QXmYmbsxM72nRv9oUOse6OH7QiY1jHVwFEKElvPey8/brf3fmR/Xf6PTBPe0Dax4pWXZ5OMgAqiIueXrPFu22H+HWedsv2Oi2ZvwZCeOUhE9MAmepUJR11bQ748tvrov3v8XtgJ+kBxdNi14uFIaWEMjoYdZKvYm+UACs99kCIvbYYGsTUTnUa5jpgDjE4AsFRO/IYSgpifTiFB4+lLbarmozQJaTl/u6CIPjfvCdCwnfl2gAscNgZsOOrSFI160w0VWlsNWzPPWt20OG8r406RCe3qEksF0JB4umnovbYI5Rk8CZR/aME0OWAg6q29wFcK/tBKVOokKNzlmejyiY+gbyTHt4539PKGUmJ4G3vL9lQ94SxxWXsoE7AOHKxukd9mrbVSXQmkxHbMB6xi78ZEY+KGCfD3iBJuPNrbhDafZn/++3eA80A/jAUdMUx0910hQ9eFXJBlSYSWLlJqzEXBUvkK5gjlTMPFOvuZ418lnhrkPm3j8/G3We9EVEjv0HCHuCv3369Htgy1xuiaC/G1Zmvg1kjFhfPbp2gt8aa1FEFnPVFOeY868ZtN2h9ZM1rqPBfYcv/8s//JvaH8uKst3FYPiefgd8orB5Z1zaQZpRizHQFlF/vqqd5t+T6dKXMVTde543R7dm2WwFE2AZdnG5SlKSicjyN2uwjzJuNqFcAUZDBd8YiVW52HPNEVgvgZe20PYMNEt8ULgJQxMqIkN5xo6qiGGI69koHt4vPtt4n5GAymbfTzu4mUBun4spGurMy3/YcE/53bdYDQSaUCFGzkttNJhUZ1BUK41YikRhwCGrM7fKMB4zN+wdFbS6yeDRsqHfM3viGFfb9n5t978eL7I9+fylU1YJlCyMYecasO4Hp0PbwAOG8AyEmlkCOJH3MentSSFvBYsCHJlses/5kEQOlXe0D72uyLUhCwx6FKUKALv+9WPcOMBYqPPNRnjeKlvT3D79RtwQBXi5X7HiDEXSFWs1V/Bks2iEHRex1b0wAjPAMzwNsykIg0+SxosCzUqlQ6JTP0favaO8AN2ynugTHrlBOVaxX5pKxYg5p6Jpbs6S4urkEw8uZqLXrLBU5XEGOgooKIFlM14VIbCUJ2n1+y9/7RZBft8f89y/kHmiSUJPklddIDjhtEiXraja0y0K+sgVy7kogRirW1asiFOxZ7RtcJlSpTX99XSB30T9Nvwdetgck9+QiH1dYlnmzpKq8v694pmmrnhcRFn1wMdL18MNKr7vEbMMW7UIsfrB0HBqAtnqQ7YUhoqSPEr+y/xCJlt26p/6gHABlFYotlFvs/rsqNjxMopf/GhLCV2OeF8vkyBPM+vp5H+L4M5XA0qnomLddZzYKBi6U8Fhsyn2cfEbVEpL6qoRgoiAFQiFH5xnGvbZBsb2D7II/qnbwHthafqg1Liv5mJ1wYtlOOkv7hQb7TsX3GsooViRRPmjXlPBG4huRJPvlJRFbsVIS7ZKdlK9lewZJu8P7v5/bHojHxNyQf9IE8u3kdipjVgkwETlpLICbacZNmmg2yq6QIrNe1QixVYKCSEq+MpIWzLJv3GCTxRU2WVjBMUbc/jQU7GB8ze3lz+tv1zPcjX9soxRkLYhYf6YIAMB7hlXA6Cg3TE5ZWxLuht18raJiTNRDgjh6hfTN28spOSSUG2NNPe5kJB9jOSfz76H1yZZFt8f99UoQUsBYvwGJyOHte8u2WwFEl/XcczV75lmSMfxdMU69sh0KIPWkp6fZoOBBRJHioT79NWmGRwQKl8cAma4FmikmEDgrjKVCpW7XXiU/B6hiEXREmVjatQbUVtF7Q+joNSmg7LpbBAN0Ar1KFA+S9hI87Y7v/352e6DWzEKtzjJeSUpSDIlF0wTbyFcFkgStFMHSay2SyWGql6IQgpcGBbd0etIysYhVRvdichu2Y49/wf7hiyP245u67B/+sceOOHKSYtwoKIuR2T15HT04yaRKpZ9nTQU4za2TpdWwVh6yQw5fZX/12cX2W7/NglfGdqlZskhtN9gRPCsxcAOV9gyJ2b+AGX4DG6kYi3kkFrBrfmH2wH0hS6iuQ8Y5hA9Ku1YFGRGlaGoECNxsp4/5G++O4pcCSguEWjRGMkwG6VPJmM0r/I7K7je/B6bpAc9TwCkisAmpo+Op5xU0IouWQ0VuUSDfsgDRTiJQ76/zkuKdPECKzAOeGqQ2++0R7H7Bwx++O3MPOOTcVJjnknVT2uwqgPQNbtfweee8DSQ0YzBYu3tim2T61REeorH9+r1zdpp/1X4PLKQekF45k6zDZQDCiqSszBbkofvWIzOsdEwQMFEL0Y4iAwhVhH7s8GO6bKBPcwC+GXXJCSNVPeWp5rY+xDe828VWKqigMUqCb0IcbbvtprwVqxH2c/ggBmDlOx8QOCjs7Y4/JeY8/loFkJn0ZINE9CR55Kt/pqQ04CgSkfJ76wEAd97rk6wtVEjQXI/C/m02c86vkV2mE58JdOJROJOT8z+7oHtAsX+k1sNYLdi7P7jYFu+a5Xo0jvhDwAGN6XaNY+QrefYaIVs5ErIL/w/m0dS2IIqXpd8Wdg80i/1WzvdQNGZeRX0kEUsD/u5mDuoByNtntz/Qbz+/us++fXHYvvyNmv3P16v2rYtCdtmVfXbT3Xy2LPWLDMyEIUsnhiyTHKA4hrR7MWm1rC/xPfPREXdwqmX79CCDFbYKwOSwNLA68O9x341UVl0qR4CcH7yvbo8+ys9iWe6b1sP2+3vT2sf93f+Qmu1/QI9I7swbAiCgmKL85iw3CV0IECDJvVK9ZNdeOctfuMXht+sO7v7785at5blY6J6OQNG+gDDT7pC5mJC0TlMTxH4yEbCDobfWKh5ltl1jPDraPXU5m8gW7J47NpJIyoLylkfC1k1mWsetgyqRKXIQM3UdZcmuadtzbzCEAXT5VFXx27zuAZnvCXxUyFNF15ihiBCGSSHzoGY9T/CwxHIUszRxRdMe7azOgmPFNLINmI4HBi3V3I2QNm577z1iH/1k0X5AIeS/vtttF7x9OxRAoFaH8RuJJwZZuBKWLY0R6D9r5/xG3L584aH22x9bbcWxsCVgOVQm5eZNwoHiTZkxHtkOHj2zffObJTZX3KeGjdtF39hgeaTKxiY0y6fYHLUvwApBFgIFEYwKgcbGiKDy9NdSPGFDFaSvtMlqAjET46OVkFGgEY2iK9xBgnm2r98//vzuAWlQaxmssMgIh5UrIoGlCYemdWOmrYX6EIi9BiOpysbo1111tyyC+EWRmd4V//MLpQc2H+sv/t2TYEmCnvPb7PaA5DxisZAlAS7pvxcbaUwP2u03vwf8HliwPeCxOWpiU/PXcEiMjqhjoT/zlAcHFZI1CJUiGGW+BSkqv71UAr/CwzB/buaRkyq7gok29HWyKWLSqjlpDfFdnXYLB0dv3ARog0H25GMwwPlxlX1BDWBia26PhRO2/6GwuyX6gub9TFuNeGtspGT33ylQC9Ix1TH3Xf0DCaSwufIKQExJKrLPbJB08ljjnmqEA276ze+BzXqgNU5bwCfwdzY6VrNzzk/a7nvVXGHQbTthrnakQODUckoWT+q5C9vPLiKnUeYZUeJrG+w//Js3tz1QozgWik3id4r0MVPLs0837eKvl+yj79hgZx/2jJ13dt7e8sYJ+9D7m6iURO0PPxyz33l/3d7yhlF7zavH7PilI/beM/P23581e/D2uOXxsw3hfxxKDFs1/NzcXtwO8O2kphwTJwZY9rBjJbMvlSBA1jHYzp2Et6yLdaTMAqwt60ZL9uTj4nIhr+8KIB00vIFDJAcGBrCGOGjACUMkHPGDbESlgwJKB18x3Vta+Y+6fE9hQN4IU3J7tu26xP7Vp7utAuuhmcSQtTCBadPArF9rOIxWHUlghwDhpr7mDU1bxNc2FHA1RPNr0wJrnRSaTJCvvpTzr+7JhkyB0aTTW2vXJCwUxlimWkSbkYF53gUi4ArpgUlVY2O7j/u/n+MeCBjFA+53MhU1QDoOASpgfyiWBDWUMn5saSW8CZxlG6XYldy6vO7c35tR2AEUF4KWgWExYAkYRbummva+twTt0gv3tWuuDthf/tmEHbbnWj49RpnErDsTsEQG2FB4haITiipNpLUCSFfxc6IbfVOCABnyHGMQY3XJW4XGOAfvFQtNMqEWeA8J/jTVfozRSuwoStV1dvR+Afv3vznFPv93B9hJBz7DKS7FCF3STjGLdvM8uKJvGG+TLo6/8NqWND9J/wSjffbQQ7120zVDaP5C+WPxtjo0TlAR7VooFaPYmbDQ5K689QX70G8V7djD1rA4TVC/1OehDIeFWmM8ONNF0eZnnrhud17+73eMHsgSccg6RqSksewa21ActnAXyMSYHkQQi05+R+uM9/LG1ot/ars/3asaT1o3a18cTddmum63rbzP1hXXMG9gGyq97Jdpm4omkudimVSCQLsqKU+UiMqq/F35hqwT5Peb3wM7bg9Egsz9rI0CywSjve4xjJOQD1SSdtj+ZctkKJBz+VFkJJrGs+umfh6a8AjxwexvIBZ6z79UYsYrzepnQbGsSXZq+tttoNd2wwMkZBsBmZC0BMhhhuTNJmmyhd4L/vn7PbBz9kA91OuMdhN4FFZhpoeJh/JIcgQHG/bN7x1KbFRx820d6nrEgSZJwNWItYvjeBY+DZE7bTFkRBJpL/aOhro823OpYDlJrUVI/EjGhb0Qnn2NwAAqFDW7+/rdTLYhzfqQ8xhScBMh2Nlv36q96rheK+c4Xpvp2wGcGmSwWsL6KLHXYXGohqGiy0RhzBqRvF12ScDG8fsEN4e58IH8fo2950Mr2V/xWXm/JZXsQrIksIR/eomraLiPr599BO7OOeoW7lX/iiQbKYeUfErtafvYX0jeuogSBTkDpI+aGuBtWrAMxYpnoES+oBIL2v1PdtmlF2XAQa4H9Rmxag2PAnIQ8t+q1pD3JlHpDXgeGU8vZ6dum++V5qIjGgJi2wjJaqTPHJ6zSgFrmDs2YRtLd5GHWmU5ZPyvurLXfvvdVTvpmLX2/g9O2rd/nLB7n++2yZEUn+tGjSQuRwDP4xRwdqAxYKVsrz2V67cr7k3Zn33G7OSTNth5r95oX/7fhK1YP2gBQLUlGyXaJU/VYLzkhRTmFDiO5vQ8xWW/Td8DjvHIPN+w5+xtv0VOmfsm76dqc4hnsH3/BXgmrQJDkpi4RuLxsp+Q67NByxAnN8vr2nd/pA9pxjEyfkU79zy8Yih8FifkEdqDLFp7gHD7L5j+HUqhazYJ4kPUgFl08UWANLdjWqF9Bn+mVzj1+TIBxuSEh/JwBQk0Lz39z9ltQoPooQ6TrNbe9JDD+3hgi6DbFSG1//5Qoosbg/YzptH33kPiU1wQ9Dsb6HYGtTFu29Bjc0hxbKfjITviqD4GN0nTGDRekuZ+27l74LRXm336X3rs0pt3sf/6atpOOp1EZQmGURbD9NgeFkkoatYcV7AS2o0lJsVSWK+CFUMlFiH0YiMRAu8EBTVeSHM1SMg3tKFQwWaSsZrL2WB/zX7nd3vs89/vsd//dNUW75G1F57f8RI0LdZFKzCpSbqMzc8vL6nYOFx0oeDF5LAwi3wHs58ogVWKR9QwbVF3v511AX4vpKsbUA/FXveb3wMz6YEK1M8WQjHCrr3F+qgRjdbK2mxoI+95y2zZOmEYtT6n4+r9zg9kClrSyedDEWmJetjrKjDLKgyVIKjGeqlIDcXfAM3k3vufnf89sLXnrpWI8NBSWzQHwVSM++tyreZ/f2zvM9RUFSMn6PYKfsFje3e//31+D8x6DzjgmNuKkBMAbBGCBbJiddmyJNQkF1UoMAngsagEnfIGhCO2y9K4LVo02PbcQshICX4mhkkTwIZ8+p58BMbJFHusIeNfQCUhpEDEfj/4cMAnqn24ubt9fNMgfpN8l1RL5VUS5Px0LUrqhJHNLVXTduPVww5dHwKIpu1HXyptx5ywlDjMyz9sHod1EpO1vWj/DTtNDzTJUca7yTFVltphR8Xt0KMA+JHfCgJ/rKJ20K45f1w2wtVC0a2zym9d/YtnUbvY22rBHDkqGCXCpfMejW3tHbQ30XocIe/gt7ntAWdEXkGqigJrM7oBiWMA3yQm4BFYV+w4++Vl+9nvvWelve21V9uPfjQKA20PS0aHmAuZkSS11K4FN1opj1w782EqNWQP3B2yj//e7faO1z9of/sXUds43Ae4dnfyKousElkNzhwfC3nI5uuAeR0tz2/T9QBe1JJopHRvPV0pO/jgJIxGoLTKLQXaP19RmCICLzfKTucRZuOIbVyHYb22Hw4x0Kbh+ZLuAmxkvXbQwd3WD7OS2YCcBJ6522F/r7mkzqvB+G1UmblKeVuztn1evt1ldfr7DlKAnR5q+vfde38Bqh4PBCbCriCgm6bZe5abghLljiLQaHsSUTvpNCFaQc07n7QOSk1NCijBcZuYCNmdtwxbRIUbBUdUTLUwtG0wABhj0Izits9+ITv2VeiS5qX6Nu5RCfy2U/dASGyg6jgBfc4+8NsB+/H1XXb5nRn75KcjdswRqN86pTUw3tLup9rbJKBvxlns3ItABGRUNBm3nsGEpXooqDHOqmWqqOjkNhiney7aYB//WMx+fn23/euX43bY0Tk0dCmcUNDbY8+lO3TfK3lVCxVsJNe0H3+vBOKdRDKFpGYNCbMgBRD0djtqMHBKxZKdfU43+sBNx/QRxTBIEdNvfg/MpAfcPlvrPbAPV+hQgYLNujYa20JqSjR4D1HtGXrq3wo61DqR2KqTKGidR4REQZINUZg/02zm01G/gD+Te+9/dv73wMsVH1vPk56p3gHtNHhGGjLf9WJNFhnvNYWUnP9XOX/PUHnKTM/UHFT34+X5e6f8M/N74NfvASIS4nCY1DA9hEIuo9MiD4wH7iohOY1XIgESEQtAMMxdXQEEEEezYPsdFLUlQz1tvzDC/irAXCwPkQoS2HVil9uv07+nkiwkC1UACTB/I0ZqpwJIg7BPTpiJZysM2c2/NBiqgYQnpyFjc8zUlUqq4zdaLI/C4sD3dHnCbrmuRMxE8YO9nGSTDzm01448jrwC81mr4OEXPtreSv8NL9MD3iguWwiv2yXUA1/7tio6BDwvSqA61ZM2TcW/GA+W5G44mCRwrvzFenvwbh7JBM8Lz02Lhe6k3CUJrqSle378/W+77p3t30di3RQ9UJWJqpCLd1KD3E68YuuHI/bZT5i9/Q0jdukPFwPaPpt7u4z3UpzQPKTcCFXbl7D9p4B2m/8sEMiS5+B94nrkGrDzMqgAHGcP3HuQffFzDXvLOVn72ZVlK+KnGoruiaVEwpxADpO1/I+3xR52tvtwTo9PwUi+T+ysbbAvYme+BkYOfe2Y5M32BQwcplxhXRuPaFwFkAl74sEQuT/d206urGjxODkHWCSHHmZ24MFIu2tNlpqJivmz3MLIXzivIvmNMPlIBuuG67Zf4ayDDP626YHLfjpp+aJmWLwwxMhwyX8P4TqrjQBH/dsgIbxsn6Dte4A010giM+jaSRTo4R3L5gU+sYfuN1vxbJhkM4B8JI+kcdSKoaY7/yDv1UCUTMmrTkFQSWMajXdwLZuQuLN6/f7B57QH2pkUN8ogg5BiC0HXEEIpjJ7foUdM2J/+dcF+cF3dbn7Y7MKfmH38/5mdflrEdl+UxFMENlMR6Cl6jBEQRvicW0EMxNFJTNFesGV7r7e3vLNpf/7phF17xwBG5yE7/FCeu/JaleYZgwmM3Eni7wAm51tbYFuLeANzqOsur9uTz1C2gAUWlCyJXN4I7BpTXgvTDRAtRJlUnKc3Z+/4kPTI8ywOJXSEVbbfbtPnnI5h/8tnrweiIRBWrWGkMaW4hwUjxEY/igD+dAj0Ts5KhRTNQa1iRwvBpc9KZqZdq1YpvKKZrRUsSrASlm+Vcy1TZXb7ITXanaf/e78HtmcPtIogQ7soWyZ/NzYOxLSK9dxz5dgKfoJgxveEObFvyPMJaJJg3MIGZMaH9w/g94DfA3PXA5QBvEQtCRupJCjeaTCX3ntng0Rb1XnuRWCzO6Q6+YIgsj4VWwvanTJJB/mZEChkgUwCnm6xTeZjdudNJIiI6FVcdbVqTdr8LxMP2HGnaIrBgJwPNaV93a4JGc8eQ2B4x/CA1VEDlV1vwJQFKHUDmubZ0oD7nhoM2ka9YmecG7BMN8WdhucT6Bc/2nWy//ut9UA4Rmq6EIO9ASsbPPH5b8nZvnuzbyC1FkdxpF2T9FqA4qPMkMswriIAdicKi+2735rgOUtZsViFgVWB4aQ9gPxPw+61OZCq3XfsyL/fPL8zN9eJf0RqlOmLfA73KxCv2so1GfuzP1xp//Gvz1oZiSNMJeSVzXyK9g05pghMnwTKIpJfatfqJQTXG7CKmJ8lz2ThqiW6mT9TIctSQLnrAUPO/Vn7zJ+vtrX8epJxMjKx0VLIuEcC/e7wW1MwaPfdO8XvI9IcY/9QRwiLx/W0sxz1w4JanDooQFTLE15ITCFTEv2VctJuu8Ht1q1UfinA9+XWmkJl1LtHvFUF+1ed5iEyA+xhwqKEzXILs36K0SkpeS3RzWDdfnihdNS2T9tuGbybr1HHgrTQ1RJweP7A2yOBgrYnA6NhWTvuJBKYFD8iUL/KZXksqJDx0ralpl9D6D4kb66/ahIDWSqpUtDRdUi4Xfo4bZrw4tWKhmPVTj+HChfo3ngMihEzUiDcQYDV7gv83y/oHghCFIxEaxTVRtCvHXeMj3A5wU8hpUUrduy+VPFfG7Z/+4de+8UV/XbnvRm78Za4XfSDsH3xCxH77y+P2399cdy+xJ8Xfd/s6hv67PLreuz/vpWzv/70Ctt7z+ctndxo4UrcuiJLLB3vYfyOgQRAJxIm1I7aWs9xudlvF35DODOYWGIUIj/XmvGFDGvXhOYqZAt24rERO+V01hkKqcr9hmLQSTuqsLf7Bv/3O3MPyGzTuZKDrkqAckwSdERkPsjgaklVtYogWxZDXsnGeXMJrE76XUUYbXjUZNTusgYE0vkC62cHBcROvsN/j98D870HNn/2Nt/0LhKJEj8dPRZK0knWxIttJS3RIcNwvl/8XJ4fe4XBJSQJYWE22SRu6tu5PCf/u/0e8Htgm/QAT7VXJ1YdGf8LAZTAHNpjDyhOj4NTYu+M+Xm5TNAdEFsEcRdY3Uccp2xC+/2z4isVQEIUUQKoTjz/jNnyJwGbyUtNQA7nFaLdQc2W7VezPfbSMSWby169gwKLDiBwidRkVKOpQ/MIsIlLxLtAynfZL35a5+895A0kxq00JQWQ89V1wxRzvP3H3CdRt8mt9A8yFz2Av02lKGAA3gEUK/bbAxbIW2JWqI05lZO2jSRr3QGcnCSKK/zFbS+7/Bcb7YnnKDKC6Fdhr1H3WFStIojGfL2D/Ffb7/ffMLMeCIxZqUSpNR624ckXbHik3z7+Wyvtxxf1gvPs4baOkrccQQljhKoHSFlyTMXiiBUkZSzUfZsWbFBAaaTZA0YtyHfIc7aYXY1fEz6qiTrFl7jFUwfa5/45YW989TN230N4NvWmbMMwniSqwm3WfDbIy3U2aiRIJUrhlacMCSw873ooZkp+qqMEkzLMPLuwJyqowSCwaLddjwwZxdAGE0BLSWJrfV9zzz5FLoqgKqCedFaFQgjsHWcG0250zPz3Za6zpi92gGSumynmjpskKznzY3dyhPYZwE6O0uY9o2MNe/apOA+REK1M1jjWC3Qhc+dZb54yAUnghp0MvbUOXTAi+2j3cG59hWglUFO9WEnXwnbz9VBpKYSU0D6vlNiQicniqqLTtybeJ41m0fbYo2hHHg1Sfww/gYTEs7qkrNju4/7vd/AeKAVWOzZBs7GE4tgSR6NGEA+jP4LqBiyPJkZG1fXWKGywWG3SFneX7OgjqvaW3yjahz8yaR/4UMg+8MGovf83u+ztb+6y007K2L67dltXI2PNXNxyo8ustX1E5AAA//RJREFUVmBjwULYDGDSVxU6ZMDiUJmSyewO2bubFzEffSBmt9yg4of0eHn+q6DJ3IYFJISriEzfGtDb6xh9ve8PujG8r8KeYe7AFD0Sz7piqN/8HphJD1QpIjS16lNkSEYogMQTrIshRzOvSlh6qr3S4HFLT5wXjyNqe/sz16ZeL9F0a2x4GiHWMx6baoINUaKjDEH7L/Hf4ffAPO2Bl5MoaT1D+t3QUiXnvedUGxHhl12S3jFAOnjA5ul1z5vTojMHF0u+T9350g37K50T5821+Sfi98BO3gMBGZUr++McydmRI+XywrNmzy8HEYrBeQXTZWdZRiwUlBcn8+oee6Xx6mC+7UDCNuj2UAqvJOwRtLtuM2dIHhS1m8K1y/uSBFLy6cTTJb6FTyCBvWPMqkjSptXKlDUIpJw8F02y3hG+K4IZ+zOPm911N3IeoOol5BUHibnP/viQHgXDV54gKvp4FV2/+T3winoAsVyS0A2rFBC17pZXX9ze/J6A9XVN4AvRQX5Ksp3ayPIMxhOYnvP3KMDvdevj9pNLScqiBxcn8S0WVg2N/pZ8rpOu0TPit1/pgXayUluCrGfWhQCpm91IX00wxy22T31krd145e5kOVEH6aZ4UQLkXYPpUSZ2krKQsx/gd5EkIWoH+UdJpKEWEg4kLFhPIc00yDhZyhy3iOP1Mi1rXoZkkhrEI3mxffQ9SbvshwnrHlqEJ/qvShn5MdtL73YN394QMopiQjaQppetlWTWm05doX2CKR7pn4qNYR7mixZljXn0wbI98zTPboJ7vBX/0NZZRKO4pVMACeMpXMAv+JAj6rZkqRYzihDtv35mQ5dPKwcuBqVDEDCfhDFzzxaj9sRjMz50Rwfo4Ano6DjTvumeeyZtfBy3ezkJo78PjNqTwZpCls78G6Y5AlqeFTTydlmasWNO4saWJTUUBXWvrM7LJ3A2R9wKO/7Yg6BGHpM2mt7P0w49qBFQNbU9A8SjMUWRvwrakiUgQDRbgPwIyojZbzt9D4SDSwmOU4wnxmZ40mIJzMjQ3lRSpVIh4ajQPAxdMZGBdSDNfWjiVUZlmVcxaNlsncovEyYajHWOUYdiXUO2RnijSKLH6pGSRZJdHI/FkEUxyJgNwzgJMPGWJtubCC7UG9Sa+L/3VbOxIubNZG1rFIDcxMOmKziVtGp3fYFm2o44ImZnnqeNkuT70iwyQoxFDVCM3/wemFEPhOTNoTwp0QYlhhf1dSmKOhTiVqoUnUontI4hynpLDqu16W4xTKa7gGZVrI8paS5QJuAbbQLwwPr8hA3X9Dz5ze+BHbcHtnzOtnwePQ8QipgOPalk1ou7BiW9/DbDHiDW7h1g067NOnK2reaXlmbYr/7H/R6YBz0Q4LmWvrxJZsUxQWr21JMlW7dWIEN5ZQbwBVEil/KyaiQUQA46aFdbvCt7HCFH2zVYGGLnKboqYlZ+6/X6u2Ir5mrkNsT2UACm1MSZr3HpGCeRq+Su530wfZN/iaQPyxWSfRK3IELSMVSbueHKFZZFFqYyZXberAXtnNemLRVGn73Kfkw+I37ze2AGPYAVuYXjYw6Up0JfLReygw5t4AXS7YEp241fp9QZAdBHIdIRvEMwvbVF7rVLLyzZ8Iacp3jggMSombwE9eevwu36d7Z/Xy13kdFgPql32/99rmg/vShk3f0kvmF6ZHNVVEXIG9USZCvSlkz0wkbrZZrC4FpG9o6hrHu49VcTk+4KhYwKvrIRyRUphZqnEFZoGGkq8kgxG59AHQe/pHRPyh59smEf/2DV/uUzZD3jSP91grKb7U6ax8cvFPSMoinEWlQrlSzDOnTaOZ4nVcCtT9O3cBCmjyoVMHMkwxtJoHVUisOiUHHBk9Ce7h5EwuQIuadB9jAxwI2LFwXt4CMFPuBEtoNHN+U1immst1NTlYpzKrb99OJ2V75tfr9dUniPPDTJI4qmmGoBVCDFnNBzsV0qyOEmdKCyLRoK29LFBYZIHOUqdToV7S3G1+YDpfX3suXt4YcwZJtMulpGFCN1ZwHCz8VkadfCcehp3N1Dj+VzBF1pKGOUZ92gK28vnk+7k/R/P2c9UAuPgKoeIzmPJwwLU8B6mIyotEdkapS3YogqezhtVY1XAudqJMufGKdjnuT0GHt6LJRK8R6osCHQUqovov1Zi8ZYlKKWyETQfizYZIHfq2hSjVmZSbfCMxFPdLCBmLOe6eyLp5vg9btLv1vmeZX2Lgy0BM8siIYGc1CjWeLP9guMKupnvXaJ9fZjNMeChLchlMWcVYswuOhvv/k9MJMeiMpgSptxnsdiLm+5XM6tVypcSBJrps3TzvZ0WFsFj1+nAFITFReDdiUqGkAWCYVt1YZ19uDyJ+yOh++f6en5n/d7YEH2QGvdAWSlXaC7hhfZInrgfA+QbXJj6cZEUnOYgAvaO+h/HrvG31xvkx72D+L3wJz1gPN6dcAiGBqqVFCeWLs6Z1kQ7ZpCI7GY50FGHB5yYuEN2233CF58MLNhh7RtJHfF8BCDtViq2ZOPYhJMkcJNIVKgUKVC6HcE2A8+QhJWMkP3sjGdKJBIWiuEj1utLvkRfQ/FcA6eAx95561QWfBME98jRJJHGvynvjrFu9Diz0sJwweQtL1//hum7QEV2+pIWjs1g6JAuiDyeUbe8K5ei8HeaNdcfprEVjoZJ9GdZyzjsdNgXPLnw/c1bfnyZwEve+M0EhET80Vj6xYbpN13+L+fvR6YmBhDySNq95Dw/sH/lV35dRxwWmZA0lXIoNWzFgfsqdRrjZRREfabpMvkgVxvtJ8/011p/GWULylbiSJvoFG2DNLsSeWs6i/AanNHRhJrBLYeKSnGyPrscvvudx6wz3zMu+4t4zQ/bntxPIDNdWuaiuGSgFIt6uAjKGryTAY68KCq4x1cZ82xIDmDJFJlgHPD5BEfunfMyvp52xYh30DeEHBAKoXvKLmIfQ+IUShj7tgOAg9yw66xjtf5fg2gChLzWquv/Mn2yU1ulwLIN76IOQ9BwGRjBRMrFDuMeeqNDY5CNfPWql6+9EibkHsVEkwgvl/7jjWcA5I/NbTvmAAKOVD1kTIPsSZ3DRQ6HuRHsyF5KrFDCFpIliZtwG65Ur+PWzlYsGacemuRhaIyaBmkhDZvL2d4XSOplWQgnft6bduCGE/ziQTnkRhhscnM/PJ3+CMo0OVFslp3Wilr5nDLwXQoKpTkdw0S/A2M55rNrHs1GpPu33XuLaGmQ/+QwyP5z21V/6tuVdMP2i8As929CetnuiJYQRKNsN6NEW/mgbpNMSRF4pHUPRV8JkV+FtH70HaMUBiJRPQ5jUzeTdU0IWoj7xS9WrGP1iZKICxWSetKMS3yRsgkhoqTRZMkVyP6joXdROOsBdC31CLMY9W0cSvXkfuKVOxz/xCzUUwPq9Xd+D1FITFeplBd1fIgoSKFUCb6AAu6twiNMSeMuWOFonn6KmC7xJ6zt7+JPkZCbJLJOTzQAJEGlyYurdROFpiF3b8749lvTlFmS4ueruYamFZTUweqlVZlHalU2OXOtGnOqhMFZZK2ppC15ydGLNyTtFgXrlFI3rXa5kh0J7nAfNjRBoQgqAqCR7Ja8r4qFUpIOGrcgnCc0qCe7hKCFO+bTBplBSiYJKaR6xpalLHLnr/Svjb2S7vc7qCeD/qEx4Z4mzW+YfmmTMz43pYuxBZfsG0p4DO9Af7n/R7Yeg9suVnbXFJOBcUj90UKEUlUAHY8B0JyMWNU14GmEoJq5gXMHf3eNEl66uU1L2HjzQ+eRH8S9PdB+9esnCMyIpSvAjyqIMUATtVJWfrN7wG/BxZuD+Qao+xjMMuNrrNoijii0W0/+xbIYfYwDSHbgZ+HSe5Klqc0pgisbMec8xj7GpjwE/0OKLI1GSmHWI+slZgH76nb0w9FbPXyOMWTJBr4TDCxCRLHHBhZ7uOOrdiSxSNyHbGo2Ci2TpFf247VYSRwlY6xl2cDkgrubrlyjz0P4Oza207EQ0HG7mvBSoZs2d6r7ZTXjFi9wNnD2Cfoa3t8/w1+D0zXA5XJCRTW9gEUiScH2/liFG8ZJJuPPcjsuKN/wR6fNTVO7osCXDiGGkTqGZ430Pz6uXy1lAdBDWJsVNmVJHtbgFL1JDku/LbIHfzL3x9m4aE49tfryJXxufA4JC2xMckn7KD5q833J+PkYfPKxbaST0UKCAWAkPgtVMVcc3scMfdzNjq2wSYmoHyJCQy7IlcdtgLI/FHyiqvxZxmHTTFp6x0APICKR6CGj0abVqps5B3KkpcpUBVIVqNmASjN5cNc4RbvF+74f/xn3h5dsciaqSXs76JWZK6Mkj8qEZjmKQIX2LcBO+c4yi8Jwc1gqaetr0/G9vp5HsZBgZdAojliqyI1sJLlxjdwnrA9kEwPkWMqsWecRFEnjxxpNdDHWAFIi2xRIkYAXJng3IQQXWrPrd7f/vW/Ju2/v1Qlb1p0bJNiYQVdM+wK0DXObNKWt7v8Hf73qV728g3kxJAxS8DQKTces8NgYBxzMgzHMswsJCEDjinojTOtaWExJgAD6O/F6Gohcul71sx8wPKjyOfjQXXZ5Sg0VGBThDegqM9evxZw+QrHstTKhoeL42+xpCZSJWd4LrWYOnflbR8gs5XHlzjrfd/Lr68vn3f/dW9YXV5CTdZgVedUyOX7w4Fue35spW1UKm6W26wXQApcVwGpHicfBSJdGWxtbpS43C4EOnRqwjzcBxy82LE/YmENCpmtiazK1AF9ddN5ECQ54yhHZXWqJLZuOGxPPrFOpA137lUmsnAcFgkjqRMCa4jF5cDDmG7SmE1xLh4i1yutbZfrn+UBNOuHJ4kQhP0QDJWFq2GyIIBk4QBzw91EkgUmRJUHvsZiXsPUqR7IACaCFhhMAxhEWorEXdMtUnwe/l4ApoRSmVUqIWXJu/htQfdAFURCs9btnqZIQgI9LNK1LBN8ym65qX2AIRJWUGbo0iHiT2mo6ljpRNpq5YKd+7pdbPEumhJkwKqJQQZRSODV2aD5JiALeux0cvJhNrJBXmECCM3XEqWrybCLseLpZ86wuQDDS+Rpo68iBXp4m8zLZnj0TRTYlvxVDESlXm796YSezPqoFmUO1ueEEBuvZG396EZ7YeUKu/+RB2xjjgKk9lO8NcL6BnmX4konq+NMr87/vN8Dc9sDiRhgA4JGRyb04JQOQOOMCf024x4IoQ8cx2soEvFMWoWudsURHbkDBueMT8A/gN8Dfg/MWg8kMCb3wpAIe7uQrVtjGOhOeROiL18FuSYT5grsjUAsYoODQVu2165OaqoT/JaMfsXS0PT82MMlK7KRr+Jl4Pw/milnPhtgL3n4cUrwiR0u9q0IuTBBFIu1aVMEW6YiDkwxpcg5xznPm6/bYHnqJ+UszHESOlWSmGe9ZhfB0fg9gLaI9hntGejtvt///c7dA0nUH9Tko6PMUkDJRJ6lfrB+b3rzsQx29sCVlCM71SolxjvJTUAFToFFzPM27bFHx+3pJwSWIvGK4XqIZHdtSvrWPUc7eEvEXiC538RLVa9RntgNFkoW3PNbRmqoVAoDpg7BjgBB3xuxRHfIskwt198YsS//e8p+6x2r7A2nP2TvOadsrz40a3/4nqrdfQ/zEXJDlSKF3zZNnghevhBY69QeTLFQiM+LeZzI9Nkdt+CZ9GyWvFjB2z8qp8lc2sndmZykoAMyOARgR9cUITcaUY40BOwW4Gw0NoTUN/Maxd1ac9ydRxRlgogKHrAOihR+SoynkjxGmOeisT6OFWHOrVqyu2Ff+eITdtE3ksyw6wH09dj4MEwlBl9ucoTy7z7tLn+H/71TzXVMD8/IPACIOQq49oCDBWSWiTkRryuoKUflpesV9mp7rf17ICgDc33Oq7u5uYDxUiqE7Cl8NMQ+VK5T84PGTMDpbcvXkzGitc+RqacY1RTKWG2tm3TagftIfnL7ALh0HUH2UEEKOVqvJd+fzQZs+XOzf/tnvQBy1901m5ygM2WdIX0eOtvreD2gnTyiM+uEIN+zyx5jdviR2paCZlXMwWiRxJAQtMEAN53RVK2RIHeSVtDDqNAGpdNJxfbxh0MsADA+NEADFHDKIL+jMrtUIr19CSPAwnEK5utdPSTrqbYFqNw1a/iQCOU2+5c/s86bB59uBErcJ6h9DpkgfgOsiFCfRVnIVUUP8u+AQ9JkuB/QN9GnL1JNzDNh56hI1yosWlSl6yCNGoFxctySjmIiAJkTjku/wm8LuQeC0j7E2N218AQUzwqFkKjdfbso6L9qwrXltTbrE4yfCM8luxVoh000fbUlUvoqGhm3N783ZotUoAdxFmauMIqken+QTZkWGr/t4D2AvEGjiF4qtJ9CNscLZpDo5sxFNcH/ZtxYgp3LOEgMZB7SoBOd4IsIatvg8C5ImqKt689IhCILr05bQEGZ3gwKyCEqOdH1ExttNDdu6zastodw+pyogBpyspAevkit7hIXep48qRqf9dFpj/vvW0g9kMmELAO4xbHNRTN1zwBxpp7pDjTkF9K1zsW5RmI1S2WI3UHCtTZ9Og8n5+cXWefilvjf6ffANusB0qoOUOIxUlMUKUiVbRh3RWXJZQNrYq/Or9n/xSMN2/8gJDr27SLhBjt2KuaY9mQAIIZJCpaRvb7t+iwwONDa8uRAIz8A2wQxCEvAxjjtHKUZkROSHBdTdw30rKSE2rWgMsu8r4mEscxka81JlxW47GLQ33kvGoqAto4Fsvamd5Dg4VvCSNI49hp7Cb/5PTCjHiCpWZOqyZQfbTiQFoeJMWb2+rcO2a57ZRnnSOM4PAYJKJDmTu1ENcAOPAaeW5GzKy4VeDRD7M8zF0AqC1klDfIQe4MdvQVqQxSPApbqKlssAyuC3EKDxN14fi3qEajYJJCXSpMLxFT8wYe77YufS9m731C39721Yp/6lNklF+9v9955gN14a8IefGTQvvf9RfZ3nxqzEnupWgb0fpsWBsQr4HSdOdL5oLmiKex/ihaVShnAb49d8v2CPfOUAtC820q6m+/kQtvPX27s8CElxKsVsQTk80JxhoKOfD/E3qg2yaPgERPrD1pqCQyP1AZ+xnxXx1OkF0AdMllNfZ5T01ytHGsFlluQgscjTy21f/+Hcbv9XhRLuhmZMSTdKWb3pJcYIi07fQsJdC8vFkfOUY66myJW2U46PYxyi2Jecg+uQOAxMeQr+CJrmvIGRXw1PYuBELLu3HNlRbO5sN1yjeSkEtwbjZOsB+7XWsXxBCqQn0/TrV8iIwjcizcMEvk9A1U76SxlwdoXSGd6Ax2mmLEdDjNnUexrcr4atSouXv6LKSDETL9kms/P+gz240sLlkMiwLHVa6KbevsWFUCoPc7ipXmH1tcecyJp8h4hPzBUk1Snm7zV6TKJ8dB6GlRBBk8NOaUqCfQglTINurtIpObK3VBZwYA7RIiSOjoy595BBR2FNjv+1DoyWCxUUOEocPH9VO248zKe8dv0PSBEfpiKdDQS84JGofWpbkszVmZ1YTlRl5FBytetOknRqoCZD/eyG4pnT7QOrWwRyOUhEMyDJLD73ANW5xiOBeJEbfy2kHtAmoV6xrWnqTagmBZyPKF9BAUVG6t2YvIOcsuRP4Tg8lCmWhDyEwU77viMHXmCiqQcvyYUKoUP/UchJECxJEzC2m87dg/UBGzpw/g+FTNJ0feqgCDwDUGcZKVm2lzgIXSANDijCetKEtBQNHem5Z0wNNqcgAt2mDcV5DrWoor98vXQKG/BF6c5hhK5Wq9rIBuFFBLxe02OgrLWMfRexxUIp4h6WRqF1lTwMgUy2YRIebnDd2riPtP+9T/v98Bs9kBPT8h6ungYlMQDrSU2YVBmcX7bJj0QS9TwANGkQulVk4v6t7VrcZs3v/k94PfAQu0BxSM1ZK4qygkQBt1zdxE0NSVkYY2mUMkespWdNIC2I44JWpLptgw727k2t4t/Gqg18J6NG+N2952bgRbDgBpdDbVmS3dFd/1oHUhJJm9OCePDqHe3byp+CDvFe/lfIpW0lbBY7r4NCVOSkAlOFpK67bdfkHMnMViskFzEWFqHForbb34PzKgHSJASk8fwmnXjNsj+oYI6AUnr3fZo2pveNOikmoPEJmEY3IGgwKIestxDbbRrQ/aTi7I2OZ5EWQGJHPItARQ3FO90QJBqd/B5//soPqvDG5+zPMovwdBS+rUfpRGBbfttbHzI7r8vap//l4q9+fQJewO5gk99PGC/vDxoq4YptDLHNJHYDqW9PEHvrjXrQtr43nvNngbd3phC9E/bCQorVQieQunXkG0vMfcJvK17uPwFs2t+Wbc8xQioZk4ycIofy7zXfv4KkNwIUzCRB4O8F7xZUOh/zYUeU0BMDwQI2QTiJzuRscpGmAHo0EdTTSuOp6w8ye/xBIlEJ2HD4E+LhGACzcJKGfBKasCeWJ7GDyRgE0XUXLpUpGGMEseFSPTv7E15ZidvpUVKqc06fUQh65gTzYYGeLZdAcS7jy2Gh/dm3R8KFw0xObwivGJkZcOUHq0A0Lz1emTH8KoNA9g3iiNKbqmAIg+YMLLW+rs+5/biKs2LlFDFD4j7ctxp+sbZz4+GXJFuSvqWvEeVvK6Geh0wxM8um/0K2awXQG68Xo+OqlMKNnSjdHW6FzzUHVQoZ/qABAMTGI9hWCz9NNAg7oI5hRqTv5B6Spx6FVD9QrrqyCk5c3KoQwRi1147yft2cYOvQQJIm9tywZXP3TW1a4sH8rb3/pgHSYEPCSZ3r5lU9N3OjM1v0/ZArrSKxJoeBGiDJKFLTLwVJI4MLUqLj5BwGKe4UcSTAR4IRl6pKD4ZPMTliYrTw5tAxDE3ieYdFVEhcooYhWmNYKkQUczv/QXeA030ewHp82xi/8bzmuxJ2Mr1CbvqF+iVolnZrgmlPjX9Cqrl8ljCaVXsOXvzWzOW6l7DeGH8oXuqp9YrlgpdoSPP+vTZ7vT9389yDzxZn7RfPnSTPTn8HAGfCmSw0dB5jcIg2xZNfCK3uLAOpQkaexJdroDgAM6dBMhtTkIFEFGnVQRpFT9KJZAiFEGkJdquOQwR63ZEFHiOo5VxzQQ6thjjhdh0wblC55ZASahJAmg3r2o9nboGn/nRrof93y/kHuiGndDbowWIAe9YHzIvlNwrV/XijmUhX+KcnnsawGokpg2DjDu9zZq6WcxuD1XlN78H/B5YqD0gbfIglYg68hsAju2+u9DHR7de02mA5I4e85KwSUKp1sft6ONbW2jRQton+JyvJ+988tGQrXweEB2gR0mGaOYQAUNynYcfE7XuTMElAZUYUouxdShX2yfoWkkkyTSXVdUIJJGkqbLv3AVrES+JWMRc+pQzk8R26PkLbwVQRIjuVqJyod47/7znvgdqVNeC0DuUwlR+SrF3VDJVJfmfrrW3vy1jfV0byZmMgvqmiKjUlZPA7az4liR5/zAqKLfegORceIljT0UTYoFIzmTur3+2z2BsfcC6+pC26sJ/g0nj4ktW2p9/4iH7mz+O2AXH1O28Y4v2mU+E7JbbevAIhR2iUBAvDe2P4j1D7OHGLI8PsFgZ+fKojU9OWjc5im5qANVqew9W5Se1b5Png+YLKdWoGBKNJHil7brryxRBKLSG0oB900j0y5fEY350JHGspDh7RA9sh+cxcqPODBvZr1gCQBs6fjEKFjGYBuUJwKD4Rw4NRmzvZXU8k1ZaOrMOT8i4xZs9sD4ilkZVpaeLHGpjNfndNXIuoTiMJOAtYfvsp3KehxunVwBEZ7HZT3DP9viY6fHl7Kv7qjKmk3Ylt4R7jO221OyAg5Sf1L0EDDnFBPHUsFgNGYsOrytvTgokLl+gHDfMDi8vHbLHHsTCYRXvg50kMD93z91n5beVx9KQ8nLw+oDWRW89VEFm34Mr1o3U26y3qQKIAJ9VgT51FVr7kWJ7+iligllO0c5qBm9izNDxUvWTIEQ0HwIEUXWaRDcyOfPoN7Pb0pmsHX0caA4WighaoJE42W8BbtEvLOs8tjgFxwiRjiIb2VUvjNu992CqjfyNfGNrmNIKDV4jMAqJZtZB7x1xlNkgXunUg6HxY9at3uBzqrJ61T+/TdcDiXgXvw7i6ZB10laBJGjmZMbK4YSNlqhc87TXuI8y6NKfMjwPJEFEQLdL9aEf3au/c+/TBeiLUBhDOe4vlVIqpGEMxf22sHugnOeJgv6rjY6caKPBHvvpRUVbvRYqXQdKPxEow67VmadCXlAn06lle5bs7PM18lia2KxEeN6V3G0yLyggqbCpcTIcftuxewCU3p2P3WPfuuoie2hyuY1DeS4KRMUGuVqc+f3ftIVn/kqycelKZFDokxa1ooCZJ/g8+qy3ULXYICqGdBYcs18Xql3bK/Rhw8AyizwPz21cjQkeesJIRq7ObqQgMsyGvuK0th1DSus9QXoZ2bBWAaT1/Tv2YPGvbmfrgXSyaT0ZFT2IO9wmVfGtVgr9debP787Wn1teb98ArEuHFOTFZskVPjQ1up3gTpCB2dkHgH/9O3QPhPEAoXbAMx63teAqnnhEsOMEYCaBNJBhQZGhRqytMkZ/X9gOPoKfsQ+Mx0geogrQrilxpMLKXbeAVpbxrxMRkHRI2qQAlMTX4OQzhIZlby41AZgfQqBoj+7AKW2a4hxPZhQ1CWSwUKWxq38OyjnUTaKZo+bRwo9ttLPOlWMlpsUkq+NhvkMG1O0O7v/e74E2PRAkBg85WREkbWBoNNH7lw9EHCCoWB9HHWl21PHKO43xHHly7y6ZLoUTwIPtmme9nLFLv8/ny8rZSbIn6dDjZeSmd/TWu4j9HoWNu+9bZO9780b70Nub9tXP7WVf/Opae+JZHuMUiiJ0Yzk4yvxCgl86UKqCAMYsK3tbz5BzBFWfBnw7jD9QdKO98a1BW7oYoGX7+q1jikluP+ASxZ4pteY+AbFryFVd/ssyMN4G4DxqLMyhhhdRgBym81nuIEHp7c80z0mLQEoBFJwrRc59LUWuDYwqPIvwyj3u8LD9wz9l7Jo703bDfXH72Q3dduX1e9nPruuy//h80M45u2hdIQDJfH+FfXEV6YR4fBfGDOMGnxBJhv/ff9Xtsp/E8VAZt1iyz4q5iR19+LS9vgB9r7VNtgu6XU3lsigTqSxy6hmoTAC0VMFDq5HYILr/Tu5qStZa7C+VPtz91r3kkw48wLq2cThqD97veVnr53V8a+Wzof2JY+CgSqQ8twonngQlYwiP5ApzxOKlJdvvgLanP/M3UOGTpLyXjxD4gYwbINMQ6hL5bNoeur+Dh2QGZ9FBCv+VH/3OmycwQGfAJ5guA5OOcictQt0mmfR08oC+8m/3Prnnsrjtvhc3GRqZ25WGOA+oQqJ2edQyLwyRLAjDiEQnBj8EKAVIBo8+tNomc2jw6Q3yjhCXZQr57TTz2jNw7bQzU1R70WXkeiMh0LJlKrhOc0cyOrPa/TPtunnx+ewIaIYypkwyHKbqvX5jwG5FluwrX4zZX/9Jr517ashOO75qxxwyakcdtMZOfdVGe/tvmP3ZnwzaP//zrvbwQ732/IqM5QqY3BFsC/wQIllRw6mquHF2H6550YE7+EkEmMAVGNRZHGIg6MdYU3/4nXGpCJEy6eD+4sfjNXQ2ggQssIkahDLnvXYP23MfJudaF0o/MgWTfBD0QZ55UUabPntoBx9ZU+sHfKDTTzzGlo8/Z5+74Xt2deFRezo8aqMgWSJdM5+/nWiUliA8NlSSTWIw18IFNDuQWOzkJngyExTgCaQymQw07C6CHwVE7T9dbxlVcY51qHMj1TF7Zs0LlgdQEMCMb6Q0YRtyIMx4BqMwQkTX1VqqIsvmCeBOCy7tz8h/h98D86cHYmwY0jDDlFOQRKq3nfH8KvwE/czv08BQyjGlG0K6Sge51bc69DaQCJz5GfpH8HvA74FX2gMOmQpyXZLYTzyRtdWrlKAhJlexU0kZYnKRMuTHcfABe9geewmQpDxCe3a3zklgpkK+YrffKBWGKEk9fqhEUp0YiHmlqweJ6tNAbksdQsxup3kqNGp1yqh8+iuTHK5aDXWCUKxizzxpdvv1TP5KZgVJIvAdBxySsKNPAPxZ7xHsE8Q+viTsIUpT0iavtO/8z/k94LGg8COUqoUKd45iJMIBz0cthRTRpL3jvUusNxHBC9WTwqnJ+EZRSgdSnflK1hVU7rgubPfexTeJkVVUEtZjJOzorY4nw+3XDmFeXrIf/6TXGrHdrYjJd6pnF7IEIRuvIWnn5qsB9lQUC7qKsEUmqc3irYH0fwyvISx/YFKYDfTX7C8+m7H/97dI/hWfsJRkq9o0seOc5JiTI/L8HDVX8rX2wnMTdsftmJKnCo4l59SvJGUE40Km1500mU87MIkr9qpwQW6sClMNb9XFu0bt9a+7177ynYD99NqgffwTWTv80BW2z9JxO2jXiu0xOG6nHJWFZbTRLvxpyi69Zld79fmS0xJzACUDgbxhjpCWIT9TxHN3sf3TX+ZtzUiP8u749bYvYHdyDQv5PdpeuzBW+WVuQRgpxaaT9zd8qUKwccKoTbQkdVuSVfoMmQMpEoWcnJIraMgWQCbmFSogoYS8k5t2x83rTQQk6Dass97+pIXcl+WD7r0D8nJD6gALwlHGZi5qvX3GmiWk5+w2MT+kRNFSYIrEdH7k6AEjNxkfP7kIFsUstplncKY5ubtuXe/0vCSV7yUMMQyaAsW5ssM2SvBM1z97L+tlEAnxEVdxFOQ2GVJmjwhRVXiqkqbPuwKIKmDojuocsRKwZ5ev5bM9brzoGnRzlNeJaBWQiRFJq3btkCMYwK6Ap/9TZbU8pc03q13f7rQWzO97+1dSQS/b4w8G7HN/PWJvOetJO/+kR+1PPrre/vfLZbv2jrDd9kCXPfj0oD38zBK77b4h+8FPYvZvnx+zT35mlb368FH74Btz9uV/q9g9d9SgI2pCgdKIcWlCov5+W9A9ECNh7CZvbaK4nQ8/tM4euBeTQWfU0EGFctPVqxCi6oaXbDnpjAHCyrWg8dm0ECSo0l4uUxxhvZEXSBhDRq8y77cduQdSE5N27LJ9bckBu9nPn7jFPvrlz9rXr7/UJgIl5PRmzs/c5PNB0KKlPyaJhilkc+vPmfRvK8BpFSVcASQF842x60k9Tt+azqVMS3fVcui7bhwdpQg97NawVCplDTbyVWcqqvXcW0cr+IVooYzFVBDxcY7t+tj//cLtARHLYywdIns4ZpX7bwo53B5AvHAvfDudOdOVQ043QLa25kPP/9z933Y6C/9r/B7we2BWeoDQoVhEK5+DP/v8KssCp1ZKR0kfyYwGSQhlumCf8rN990laKiyEM4DKGh6i7cMXlxQuEbssf4I9P5JUBD3MGySOMDELkplUbmCv/Qj7SdQ5vXskuYRAKZUniP/be/w57LQ7H+Z/EpUrnjN7bpVQrMo65ZBnjtqBhwzZ4iH2JI0YDBESXaqPECt1En/NSp/7B91hegB+kxt7CsFjel5IiFZA8OshqhWVYB61176hyxYNecn2QJTBp2eABDm1wQ5azuXwRkb67JYb1zjmRy4L21vxfZzM9g7eHronbH/zyaft7sdr1rcIZn5mPcl84G+FAv4eFGNFI+NPI3GsAkRpIm7FyR4LFDGzRoIiUKLAgObT0JLV9rmv7G0f+7NBS0Q2olWxO/fBZaanbWLHif2h/VatKR9GJcjNxkYb9szTq2x0NRLgqTy5iaxjnwXZjyk96ZzIO2CAtAoqmzw/UDwIsW9buveAHX/CoH3zhwfbW94Rt17woQ0S47Fyj0UEGqWSHC0xGsYA/5RJoldWYNydtS9eFLM//ceQ9Q9usMksRV+A38F62rq7k/iojNj6tWn710+hoME1JbvQedrJm0SA3B4ZewSBdgX2ESOiyiN84GERWDQv5pu9jbgakmUu9gVoqPHXspJQAd/desBCEafzb088DjOJYcZddX4hHi5Le3odS6B/L5bWmKrV8b7WfFLFw4Vk2v4Hzr6XoQo5GuMOMMl3yvtL0OWGqobUB+68XSCC2WuzmsH7zvf3c0ZjlWzSaoVduIpFPATuFrjqcwNTnZk3klDOTBwEqotX0DqERuTkmOnc33nfMxYYDjqf1lJwgwVwVKxHZCKUswTmPkXGQZXybCqctrDcY5hkRnJUb3ep2Ne/dj7oEU/euVDASqq8BDocqVAq6dWSnBlpoVE3kAKBMolS/mTiCWs0hZ63g44o2alnQVFk0kpDT4s097L+bpAnXLvYL01Jbe3krUC1L8/6kaPPYSGrRmR1DKf0MNZttd27fG8KGTW74LVP219+NmCPPLk/plIHU+Hss2qUxzoQZRLwaGGbXtDtQs1e+n1XYz2yu55O26f+KgxbpGwf/VDcbr85gUEdtKvkSpvIwvIZFUeMxayyhu/GSDs7zGgaQealowhhTu9gmf7T+C1JCkobAiiHznWP+aOelebipOUq404aTFNeEdpqiZcCpoUA4GjnIVCvQBBtYHyeTDJ0mvbN/+7jsnYj0OP6phheL5+E9VAPJejpUs9yhl/ZpRbGJ+Z1Z2bsrb+B9F0O+iGyPtp9BaDGJxL9Ds3gHnsbdHQ9v+14PdAy6NafI/EeSzLXf/K0d9ipu+xrlSGzb6691v7qxi/axtSI84ara41gCVJMUkC2IQuSQnToipAMbVoflOkihbrqgGQYIjYYZ/yy4MS7heAS69CFKO7lEF5bvDz/qhdfm5+7/p5kjRkDfVNJQqcdK9jh8X0sVaUAwq4mhcHwy7XNjxHDc0lM+TJF6AjatT978CpbHhi21FDGoqNjNoR03F3rHrFqmDWVohBLL8imtOU5zxCdIgZJoYRwlqiunKc2U2Jaai7axC5p10n+7/0emEc94PlQeM9cDYbw/keha4wsagU2SINAXhCXphbY+nbQ0J1H/fJKTiUkXzx6TNT7kEOzlQAnMTcpvCaWPvagpy1Y6EOKb8iabMy14kaJ8R0oQWaafpvXPZADJCYBM09KRS/JGpE4mSI+8i9+6u3f9JJkkcAsfuF8Xt/WGZ3cS2L66gh7c2RkiJgu/c6BxNr4FKTZtzDHlkok/gLdNjYMPxsU+jmvW0lMHrFMuJuEW4xEXdEBLtTEPJVsVl17HzeWYPiXJkFsN+3mq1M2urGHeANfwP4NfEfGgkIlIwfy5jfdYSi3OHWGMn6SkjYtoWXflexlnmmvUR8mxgtR2IigQVOGFfzVLynZRC4hXoRB0kOeYaN94HeUioxYfqxiiW6UDAIb+G48FSL+/DWjgeR/mDG6uzMj9/alFEAC7FFlYMPPkuwhKtldKCCW7a3vl5wRrKocMtExvZk9gZKkDqzxq0iNTdK1jSVWx8wb50P74TeW2ESeZPYQa6+S4DtAfNPUfMFmRMUL7UkaliUCAeDFnqzAr77wLbNH1iufN2Ejw/TZhh5LR3Ylv0JiHwn2DPJYsaKYY2wCmUgi3RRuYQRTqkB6j/mm+YJ94H3jduElaXvd69eRN1hjsQD6Vwk+k2nP0qiVyWsxT5RVTGGeiVf4k3ONLynbP37hYPaDUSsN78WZozKDbHKj1o3qjq6EASBmSptWl6eIW4vhs1ARKxYmLQ5I+9OfWmtf+ep6S8BqkVRAgzclUlyrECl4SlgUX4meXv7ah19DP5ezu+VGapZorrVPf6LX/vMfl9oukUfcWKzyX4FTivf12mQ+Yz+7OGiP3C/5+lWkqogFtM2VEFN9GAaKN+eWK8zdHcy/7a5vvv++iQxVMIjKiMEgcnetz9LB3VxhPgWy6g1vXmsFTOaT0RKAwhRrHspD5POiykvJYaWkvXzci5eaXZ4niArtI4wJ7usNNxxoqycZFyxs0eBGcqJSmoDhiBpTlfg5hPRWWHE0hZR4intpi22AfX6zGLF3vafAz1ZZkgKbHKtDJGjD0fXiYDvZeQbMNuhe8nas82WKaDp/5duDwV2tMtnnWPV33LOX5dx4np22La7gZc8sV6xbvn2Bc+ZXBWojTMkzAqrfq4pJx85DhPdA49lr2S7W1e3N8dqwRmB4ULt2dFjp+YcR4guioShtNJXg5O0UZfA9/WTJxiGLtG0k253uMxNmnSS6arVKjAZqcTvkCL/A0a7/yqAUKugNpklgC3BTqOQpblAQqUTtC/88YG877w778n88bqvXKIRMsxhIozCL/uQYjB7QCa6CuvUXWQmXbstgVlpBDO+7F99v73rbVfbZv37KVq3eHROnIQIFHm3udSA8aJOF9daV6Wcy7ud+zv8EBqJeAJbouPCIlTA6q9ZTli2tsFr0SZusqtAnPwEp7GjryYJMiVUvPSqdSOC0u3/b6/dbQ8PLAF3PWzBcsueWR+zhB1m0SZSUQat7VZ42bQpIqoIpUwhDMGKnvibq6JuaI/y2c/dABs28VKzbMgQJZx51ksU1JWAI9cjyx+yb111s68IT1kxJm545iIU8SfIugcQB8QVFkQ4KqAQyDjmuZ5QPVeAylwoUUIrlXxsh+HJJI0+fWgVijPKiCYoekl+QSXNn7IyEqPOck56PR9c/aU+vfNYlH7WWNlIxZ1xWYfcgj6sWusQVULTgbsb+2BZslp17JPpXPx97QMmHOBKvDpU1tdx4aXq/ddIDL85ZrT6bMuV0m3K2bUkALg6A8OImqPUZJcv9Nr97IEgSo0a8XpEpb1VaIBS6SLZU0RfPF1e4Yr9YkPqvRejx1ooO1s75fen+2XXSA4ABg+h9rx2u24b1YlJovIgtwT5FPpvEFpJpSZN322OvIZcEUgsgkVEl2eOQo1NjRX9XmkZNYyokSUJQpQ/eN45BOWAM8bhzgssTWxGfFZHzPPTwPa3bgeO1P/JQs2pCWpeKnXkclMsk75D4Xruxz154YZKdgxdfVUF/H7xfzHo5vkRzPS825R1gr7BYOPlTv/k9MIs9EMXUugqi+6TTd7fBvoJjBziGNknXeqV9gc+lxfD+iOApsHrNiN12ozT7AyQteVbY6yz0tuWeyePvag4B5Ay48tnlzBOAIsMhMcQ8P2OPOI+rAvNTDTmqUJJKSXWcH+H746YXWGvJF+ykU9fYT6440j7x90vsqGNS+A2RYKimnaS7wUBjA9W2+5wyDaGP5o4QucagoxubrV5ftjXrZo6ODzl9wTIxrEzUI8om2Xmv29tOOOFA6wFk7ObazbzWttzHBZAobDYpnnBpUheIQ1nQmn/SqwP2F/94ODm1Z1j3R0nMM5+OIpQMWHXj5Br7wj8+z/soJMHoqzTkXYNEM3lYbz6X14XA6NsCIN+2i+f1Gw4+rNfUowEYisrXVSlYUQXhGZYCSfv+KcOcfuoRrBs0YmGAaPC8GF95f/+VezoF8NK9OPCQjFULPBEcIPT/2XsPADmv8vr7md62N/UuWbLcey/gguktpodASCABQpIPSKMkISSEQEiAUP5AKKEX07ExLrgb9y5LsmX1ur1Mb9/v3HdGXgt5Z6xdSbvSXDNod2fmLfe95SnnOUfVY1yNk4w5BE3hgxyBkS3bPJDDwWgHzVN7+NGcDY8cvAvf2xkVv0gxHaGK/ArwynAik7tqNVNsgRc0r6KKVF4kzkQ3uTBEAoLwEkB2E46VJlfww9tXtDtvStkAiNlazS8oiUpn4Q0tUT0CbsWhySFZsosvq/XtxvttBBjboFJJkfrLgJ4Ot47aEFnuD78/bZ/7bzbdJ08iQ3waJVnL2HDCfG6UShyeC1nPYKSrdgJEiDPElkaTiJ+HKd/zH2+bdi23L3wxZ3/0pp12829JBvDoY21+DPA0xuosz3glKx2pr0b08D5EIaFY5ETdFgjBu0jAoOBbgbG/0mIdPSxcVC4gJK/kYB6Uqjh3VTHjo8w7l69tAB3em/M23wmDpzwjJbbKZMOv/WWakj/Qg25Vk9VQh4PhNgUWdwdJH7MliyL2kj/QX+hPNGMa7ejuATcusDnihZg979hz7PiW+RYHabMz2Ws/W/Nb+/nGm6hTE6oQ4a68ykEc9gZDGG7WYh0JcGdssGHwPRnOEi4MMIBLjOmoV9J4wE3GfQlrRcLBQQIN8WjMmhFZD1d4q6WzPh6Nub+fdfKSdKu4qZsevdvW79lMspr74tgpAheq7EhRNZdBuEzNOfnVBIj6YYL520iKHPCjbXxxmvSAaLTburyAreLxcqBlVboEoGraG23CHvAEOMe7IdJQQWuLrVtJj5ZW0Xp4FZqeHy6nDVCHOJAbFFjTfnTFCbAkSLzHQbFGQKsG8bsCZTTVyp0W8nU4Qc4igewCYAFH71FJ2DeSINP+0U7JBZbyQI0QM3/0wZzt2SNKUWIGQhy7ZDJOmAIvvGYtxDZfgk0uXIWYakGvFxk7HtODFwRwCRAWCQkRa0wFQUepIve2G6jm9qwTbDn8fvx7MYe0xLJ26pmLVHTiwG7SC9E67hKurOFOFL1mo+IPZ7HsH7MH7mi3pzYigC4TSBqnyaJd+sKodc/RmWGHqPB/l4TM1rEPVSSp5j00PnDE9gAULDm0KM4+N2wXXCZ9ByHAhRrUIK0DIOgkBkjfkXAcyhTsqu+QoLQEsZoh3qjj+zOqY73adNkXYmhJkixd8/CwlTJUeAWkaaHgvPYr3RSfwDlM80uONSYY6ZTMNPRQWns222tf12xf+L82O/PyLILSfawqW6gIoUItL8pu93W3DtVqe/0nnoH2RyHtlBB54vGi7dgh9pnJNVEJ5gpDzrbS4ctUtL38dWarjlWcVAlkz4Z9Vl8tpLin9CtEBSvguRK7wzZ/Udpe9w6zV75OSWR0ZIi1BmPIEMDTVfIn7eqryvbAXaKOJfEcANBMbEosGxJ31x6gpHdZSaKjvJ19AfRjrfjxxESZyWxPVGGEFFfwYn61WoHnefsNJJg05KS5wuBRvKGqPuFpgjwdB/CetbeXCih54fNbYJjxKBvDUVXmavxWdtN6tsdaF7if98ezZhcYO1f/8uBVUhykWzD75c+hlzoUEHMyRAVKX7F5HOWVE4zh+YR9STvtTFdR69AWmaw6UberxU2TTJNbyxnGi56nKodEp+bk1kJ2162kMrTS1Gg+aHYcOM0BT2TkkCHn92aSu2ee/fSX9w0ENYI/Xt/4/NDEUMYVjSN2HhqxwXyn/fW7n7IvfC5qW6Eui+A8RcL0MY8sB5WLM00DnbwI6rMe1ArgYVtz7BaeapOjL/OT5Y43LbW+4RX225s67EPv7be77jWKlwfheOQa2KDS0LSRk/HEiKZxc4a/dAhAJqg/RjJBu/6msn3wff32F3/eZ3feR5/Jh8DYET1YAW5AiWPpa1rQpGszE9v4Z14AzZVD3ElG2S9+SHLM5lIhRPoixmZa0Rua+B7pOzlVzP0c/XPpi4Q0I5jLsw8Q4G20o7sHXCVHCoOsFLdFvln2omPPty4Ms0A8YL1NafvqXd+z6zbfYv1lhOOiKqvCyQA5JCfDD+1hrfXJQ8CyqvGKYHi3x1txzJWkQKMoWhshtK/xsu/vElLXXlMmWBhhnUhQK6/aJjx+/O/aAdqSuF4pux0qjtq92x6zMRyhpjiCamy4Q+zveTbPsXSKtTXjqK2cZTWuAmR/CZAGvcnRPaeOqLtnuHfPqSTbAc/IkPRQbPqx9vw6ovriAG5GCRAFFhQI9xr2N2uVAEuyUVrbXYmnc7A9x8ijHlMTiKPRpncPZEf3gITv5fkOcqEEonHghfYMEgyOhAGnEaT2kLVeYmv8ftHYJ6b3s52Kqys4tFLYHrs/CP0K1bAEyYRYVG5TNMhh6LEK0Mscf3IRChYv+ZHHJvH7FXDzhNBd0K2SDHXJUVWPEXATE8TGjWmCmFSZVNGywS6AJXj5fObkU9pt3iJlO0S5DIDFrds6tgJz3vis2ThOCP9U93DTNTAX4D+6mDH2lS+Qtedd7reONi+x4q8g5quV5UEFoRut0QMHsQcKWVGt4ZqA3n71GzSe0+gMMu6gOgnFa/sXJb6vOZEnURmGOu6ma0u2dbPfNDVSKQkVz/Q9uBrg10PAg1ECHg9JscDR4YL17lS2A8o85moVb+HdssSjWYMQqS6QVI2yBsTQYmiLJO2rX1tq//bZoh27qJW1ahfMHEOuriRCjCYep4pDjFkkXIvQrNdqUXwvWUha3zKq3CHwneeSHn8kRGXKVNiXQpfgu3G/GeiOI7ERO+0ChTOhPRsTtX8NAKr0KkCr5POKr5LEYKlLwR2WL+2xRNNue9/fL7GzT20HUFywzk6tjGEoleYRy+u2r32Bb5AMDkVFqqQ13EswFUioeD5rrd458t9fscpswdIclRDYw9BVeUkz7Rv0Tz1zD2rZu24r2iiY8YA/7uIATsjaMRU9M7lVPZ6XAKHqCRvtgotknXu6Mz4SfkU0uvSQ/aK4norht88jrF7DXlYf9tCrvl9fJeaBjIaDtgP/9loVsNcVgTyQ6977nZDgGiLg0LhQIFPIdgLdYXQ+TjmVkisMmwKi5zJuQqIm4ZqUBa86XORrHXLPA+wp6BmABilG2ZBIiGtn2EoVIXSfqkDEZ1wJKi1dXraFiybInE7qro+gL4OeEYp4DJqVEnyDn/xIyb7+5blU8gQtS0ncSG6QVy9IHvQ50Lrwk/WMRSkyVsEOpXNPp9OrafVn/hsoNzFfRfeiPsvA6zgKYnkURHPEmuHdv++BNvvzNz9mu3d3usx0wZfGYJAzBp+9W5CnV/s9TYzQkKtkQo/Krrt+zK582c32ta/47Ov/22d/dOUGe2ItCSYFWKUdAOxJG4vykvo9CP/gTG8KlMRjLfbgI2V77DFRV0XEJuk2iUA9O6iPAkOtgqVhg9XSXvZ6NhoQDGJrcGCERjvqe8AfYx8AvaoqkMtWnGuLQ11OK8iaQ/bowHr7yb1X23Ub7rThCJUScE6Lj9plNepoOYxHrU1KgIQJBHW3dFhbvAkHWvtS7WP8Xgn3PkaR9iWHaKJkNogREyG4oGlRcotA7e2/JD72aMAe6dto64e3wnELileJQQmnaYKQ8EgCQEgJ2eNyHxWjSvfu0CbPPEddRlsd/db4SKMHpkUPMNxnoeUYDCuoAN0mc9/NAE/dcFpc4vS+CDnY3hohm1zrhfpQrxC2eGtbmGUEej0cwGp3igqiSus3ve+tcXWR6AL8rjk4z00uyJEHxJQtpFwwJysbS5Yae0aQfUmURU6IWmPBbYqNCMiRPoJCVJPmFNB7IIpNEnLVIJ6An3Q5WBsQJS+j+XP2xWiksQ7I5HA+kCPIk4kh3ZhqNVglMeoYHlRhYXbv7/I2VoSrXrkSbJ5wBPuHYEGhPGbnX9RkoQj6axJ/pSo27I95lWUVvyHgvjRxK3N9Me6hd6DNbgF8Fvah+yG6YfTPFi7O2omnAMp06oTci/wtAe9xXhWPAGNb6/CN9xs9MMkeIFkRzRATS9u5FwVs5XI0Q53mArEUCd7UaI4KGnrpMnGUIvNxe1/CfvMrGDMiLcTRnoken5m2vRcb8twWT1yaHqNSw2x4SPog6PkE2jzKcJcBUWxIn1WlGQkCVZK1UdkxWrbTT47b1Xe22BvRW2kNQR1EnKklsshagoshDoKNQ5U3nEvHETYm4Kvd/9ogXbhb4ADFU/G9XALkQdaOQu34ZM3ny4IaiRL54NB+1r2FS0M2d4EiqqMOMOfutJIE2S9ouyQ2AOKqDuyTh2Y5bq3ReQjA90BRH7HVS8v2rvcAWOZ4ff1PuOvP5eNW4t+f/Zi6mCcVs0m4tZG8tqtUULzWx/o9jvW01m0cse9HmKcnnir6RqhDVYUBK0SBiiM/+6TiprWaPxyxjRvC9uR6JfWVNBHNoytRnNA9qVZcH3uc2Zx2z24raU91aE3FucVWUevsB/b++BinNE8eeSjImDmwY9X6Vu0ISK0j7Of9JNmmJ9fhpFSRcAdwjHq/EiG97atCvTEsNCgKZCI72ljsV6MnwUOX5kEU7tCQykEIFrtJTTDYGTrQX7nSIiVPcLoC4TxoFLOd22IkQ2obKISTveOxxKmutkwYNUSk6awLELFB6Ky6gOzvfhpVIIqjNYNEwCliQn79Sz77n48XyZKDnEb0R5t0LA4aGuoWnyv3ooqBxTEDJQv4YwSqUcfz4IHP+ioiVpVjxyiX9/D5FFlpeAoTEMpi9I4OUXrHf+seX23vYdMaGmsjkMFmBhWS4ySsZEjrHYuH8nN7RcpUDhccsUcey9n7/78HMOQvRlyqg3tYZFs3zrOHH3zKRoY9R8ErffM2fOc4qMR8hrXxRpZDa7AraE3+2fcQKCt0OvqMIF2SJUDtgry1GglTLYJBf8rOOjNmZ56Xt9FRaOzcxD1Iq26ta2q8P216IC2aOC09jCUfht7y+AK7cOlp1iRtIQyRTsTA79ux1r7/6E12x/ATrErMM3FlqjyNLFrNChAdWnfrjAk/FSDNVGnELZukgjJVm4JxfEftzwFRUsIlITiJDNomKkA0tkUxU4/9EgyGSAcW7JanHrDd2QELRFWKLY5WH2KkrMtUXOZwBDK6132f2jg6k/3tdVUEyrR52I0LafTAc+6BsqM4iZAkZDNiDlRFeeUoTD8AxXO+vYP+Ba+iw0N8eXpF1ZUpilCoVwGi5MfTe7lHk1BX/vagX33jBBP3AHFgHHYENxXUwD8LR/DHYtjj0WFL+ncQRPLyhF41vtcUhJId12hHfg/4CIT1A4Re+3AY+x3oUl7INvHdl/HZZQeVrKUpZ6efS4JM0UYGiag58lRYFKHd/L1EGWNJ6NUywRpV8t/xW5CszjenLx3yA98A/zHo22WnnePFASQeHCJBJwX0UtFDdjvfgZ9rNdHhyI66+1aqTZ4ac/rAsoOCiMSed3HIZneDtIU/tAwdqihzXMSUyFGw4nfUOn7j/UYPTKYHglHJF0N9DdK+qzVvL7+S2AoWvSaEEtC1Woz12i/EN1UjOTRXlZz8yXehK4d6O4QvsTcOUetA0/h9t/9UIqH7VoCECTSHqBgTi4yqL1ykqeJTySbxQzE0NuS3F7w4az+8yWfHrd5iA3sAXqObEsFXkjmYR8hcxRs5QGJ50SS73tdC0VazV4roC+URLAoADFAcTKtLikM8+qCC0QJpT67pHopQIxW15uHnrTquiTRNxjKUDChcWitGqZxQCH2UAFIARUfJQgwVhzlYipk/T+KIOMyrX2924QVoSbIeB0I5rp/0dbhsu0YLVBSJeUPxPRIgLsr9tBdZBz5vcjc/I76dtjMuylkrFY9+xM0D0vvVfiWGsgrt9ES34fc3WTIVZn+qYALE/ch+pOSSuI6erVUrMGb35O2k0zxdljz6NfpX+5dP+9iUmGjV2O3+r8QHKCGdidmTGw7OwzooCZDb6ezRETb8Q0AhI650J+qqhuFTlMXNo104r8OWrVDQV/oenviLaK9kXAvBGgxhQFGOLXEZf1A8QUqISAgtY/feYTY4wGdr2z8clZoSBzbxymfLEm+LZu2iy1gE3DkbbaIeSBVH6PGwbd6YQPdjA6VxcctTfZGHPzXWXCAIyMIolic24DDlg3rWBWcoeyU/47PT+/s5z/OOx6GTgdOqzHeSQ3BYJllAQPxEhTZq4smxyf/61wX79L8MIXzXzsnGLDlKsE8K29OwPV0mBjZqdMT2gD765pfNtj11go2MDFoX2lJxKMWibEpJdLI0PtWK0EVVmzbxarBmGt5izUuq9oFK1bduMfv1TyrrMYkMrwIEhFVdFGZyonB9cIBe85aoxdhoguWWCj1YA8Fb80Ec4R8oBtKWpPIMexZUUNliaA9dfvwFdmznYvODEGoVj1xb1O4a2WzfeOA6+92ehy1FeXMgQlqddaxWE0jAzUUNWVA07YlWa01ADeIKVCcXQNUckQaI0EMSLm+SBggJFu2H7r1KGe1ESRpZSo8MbrTbNj1sOfhe2WGxvxQgYI2Bzz0EIgWZPox07Z36T/dRmTdyLCprdK1+aLzf6IGZ2AOlQgYNEOjlIoLQ6Q48ZFVD4La+p+mtD1oyhPRWAsRLggjThDwc6EpRJJFwleM2bmlxehENDZD6OvkwfiobecB8sZ2uQioH2Gko2WH9ox3QgnRDGzLXxgCbwJ64tznqI/YS+Wl1uF+H8c4ap56KHpAPsnmz2WYCHPLxhLxWAqQE+M0TwjVbuqzNFi932GvehKpK7jzBoDKJUYG65BN6le2e3SHcpVgeRobR5biL4BrrciYPmIRFRQLG0gGdN79oJ5yi6iNEyQkO+6BIFtLFo87ykrH1aAwVSZLorFdflXeCrVlEaoNcYJS16/KXtlNxix2YIghNXMAPyjlfwiGTqJxiBVMSQJqKp9A4xpHbA1jnBLLCVE3CgWIvvbLJFi4gIeIDBFrP/gmDihNgVrSTILyKoh64p2y33wgaPaZEozfnZmb1hy58fIzu6Uoy+TdJAvTykhQ3UazQD/2QdIKUG1UVqmIMhcywXXnlmH32ax1oLK630YGyzWqfD0uJKtm89StMvDECEl+vMFRZ/ONsRJiDazaBQzxAQPVaUdgYydnG9ayFEZ7hpBvREii8CsWkA4IvWS4KP1ZaEhj1IeTG3Hqsqhklj/NUdxZI9GgdD9JfBfowFk7a2/6qyXoITBUJZvtjo1YgTiONpl98f8wGSICLBCsL1aG3fntUmP6DVWIw6T47dAdQiuKMC0o2dyG0kAWSSAUv1u2mrhiHarQ83/ER67zjphGqHhXjxtiqgC1laz/b3BU1dxGUZFMoa2eewx6qWIHor0jsKyyhpGhpyivcdT3PfBVIjqkq+Fc/rSNbW6sz9vP+QYnQ33T9KJNIiLgDuKLn+JUcDqhDh7l+k+eJM8pknEMCpBObRguZSoZyZFIziAPIcfJyTqrWgAcRAygg54rJ5j3QrD35eNaJulbsqQmvKOB4aysxn4pFEwrD/3fC09Umz/GWjq6PxzcjNhW2f3jPdhZ2MsSJYTYIdgiEkcp58QMy6ajEQcWF5wPNint6TOpyBwF+Iv01224yiNBsZeIgiNotirHsL8K/KORZmmdUIOES3uJE63/89Yj97gb2FZ5fyTcEbcz0slD3rX7Qrbd2mP3g62bf/hKGe6jNIp3NtmPTNvprhPE7aG2t3U7PJODEAavoVC8weVAmf83nMfUfWLtmGFGwmKWSlKQ2s+mi9yMDZC8X+0SnJEitaR+C3/SSl8j5Dlgi1uatB/UYiFN/O40jTqMe0DhCZQYrNghNH8YDaJ5V3cvtmFlLLNc/Zum+IeueN8dGmwJ29cN32I0P3Gmj6RGAUqxTJAxqNudt8ykZJfybiMVBPDaTwGziVT/C59mosPR3GdGaC5EIYrRCEVXyE1Wqhwmvkf1y7faNtmFgJ+hGBQowxgk6KEjlT2MqszbvTaDUvNnGBxo9cGT1gOxJZMUA1FQTINX8n0oajpQd9uA9Mw+0oiWp6vh459LfhHKLsVwJZFSl0qvyb6vfVYnWaNO7ByKBlVRaL7S7b4nZf/x90a686Em7/JQH7c0v3GUfeo/4wqFnAR5bNbWepjOa3vfVuLqp6YHR1KDt2jFqAwTNIhRqeKhfCZCPol9YgDElYIuXdJJISDo7I5UccCcOBmBo0DohP4Yv7Q0UVmwbrQ/JZNq2bQTdbCmKceGVh05D60cEVOmCRXFb4NxHLBp0PIvQ+XhaoH4H6pD+3770nfu7Y8UX8lCV3n0LQr8gvvOqkiVGFQLhfNIZXuVtCZtRsSYfQSNSJIKLOIPPUW83WqMHDmIPiDZcCT6tqwGSe6tO8NkxxwEGBXBQD0A5VRhkfhGPAagaVrCBJN5YNmq33TCwF0G+v7jEQbylKT+0Z1M8E+yov+WJG+ZJnBZIair2JNC0gsYlJr1XBRKA5n6j/d0/zXaVXrmhHmtLLHIB4oKohqg8kz6xF0jEihGNlgTDWY8CoTHzR1SJM3ETdttL7rJyULkmLeOhEdZLinGQdJh084tBh9hXkJhXiFjmrDlxgNvQPccAAtexQBXLiMQ7oJsq86Iu2WPQyAeCSUTPWROJrRbQpr3s5WbtHUq6BS3RIYDzFhhZzH53+7CB2XVrYoFYroBDXnJJXdZYIJXoX7yYpNpsKCIZlPmcG3iucrYujjAVbDBnn1ijcSw7iy+qkNLpdD5zzFerfarV2B4dXMmWr0KbS7SSroZA2T+dWxVD9XBITHKIsi8HAajfAr3/wWgHxUP7zS+bXZCkRPZIqAxlk55eJL2syFSVzukhukBneQRxJxC0sQ5MjBH7k/duswwiTQEePiwerowtGg2TgcXK0sNk0oeDHSxQCg63sjCNsiC1WLLYbb+8CsSsqyrxrnv/2W0vjZILbvTEljmQP7QEHr1+O/2kiK1chPHGWqdrkyFVq5TsYDzc6XDMEkJPmRwpXlpOm0mR1U4YfbLfhUySLWKWfeNLcLXeMZvuXGlZDNDkYNpaY7OtiAhTXuIWeTbg7GwrpNHpIKPpCdmTQUfrpRbFjBnfy0cpmdbmEwR5FiGcCQchxwD7bzEWlAAi7Fk4CjcOxexjn9nN9jTP4qHlVhjb/XvH37dPtXB7nNWMc8U7HTHt06+sUU0Ch+1IaRevHaRxEIVEcD1LGWqmNMR7Q268QrzEupTkGseYMxKLZMIrW8smrIIGAAg22s9VjpDMAflUJEE0Ut5u3/j+QvvYv4oOEqehIKK/fkTf51t6jM2VhM8VL2t2pZdBEE5uc1ZAFCFjlYj76Pvp38accKa6djg/RHXQsJtLpREclCSUaL4mxg96McItNPMsihJ266RqiEovlfpRaj7+5fFK62iVF4uDFvw3/VnaFi1A9wXkmLcowtvrb5n+3dO4woPaA5ExhO3gah2lDDnUmvB4N6HUu/C080mw91gm0G1Dm0ZsFtUQwW6/fXbjL+xDa35gm5jTYcaWHzSjNIh87AE5vjswpsQkY4zfixnQMemMDSZ321AT8x0Duwuh9dO6TrOBLX027CORIk50R62j6sYKdZVDS8vQ5O+Oy4oxLiN03EuzO0BgYAADFUJWpS1sYbTdVvk6nUGeT0QsrrGe5rjwWI8yT8ZI+onK1dHkcfxhJsZ38lfbTx/6AU78gCt5T5KgGeZERYySHNzAYZLL29k77xrZYnEJf7LQ5hCIpwDGUqAftRhm4R/OZAR3UumskCWsX65S8xAYUAd1dDQOfqT3wLPZbR5CjUpi7Lsma7Fzj2f/yQxibzZZ1hVuCaQxcqR3z6TvL4iwYy5PPwUGcJjhNy6MQHtK1QdBllldGevswvhhT5edKN03r5oVeokwtAtQ8DXa4e4B0Oxa61ney9ivyEBbSnEdB9h7wrYYlZE/NbvixWaf+GLKbriv2R7ZeLJdd1u7fepzfbbyuIJ95ONsqTzbdGqHq5oXX3gggDaE89MabSb3QK7Y58aE7OlCcXyyy6veD8SL9q0vQkuM3REIAXojCBZJMJjgX8nCL1/ATnjxH+ATlZOWHk7jl/WQwQCc5ofCmDFWoLICCwOTbACQ43aAa8M2inBzuG3IrvruLMsysCBN5uAE5xQmkGYn2o4ve7VW6FEYqUhgQ18YkK0iXUQNOReiYKHhl2xO1+6BoRxjNi/cKU80GABInsT3T3/abzt6O2wsDYyuDb2bwjZ7/rnDdvxskrS+uEVa8Q+hxS7jj0T80gIgkKyg4+Qp/Gfy0Ghc+yHogWyhw9ny4VivZYdG0KMYsXe+n0Qg/okABiFiZhruAeJ1EWJk+t3xNjFrRENn/lnsz2k0PxCyHmS+pAFS8t9VVw/ak6PQ04z14mcwxwAYF328z36eAgAGetWbLNO8KYnhKjtE6aPILn6cAi6K6QWkgcH8NfQ8ylQsFAHkqvojgX+jSrKSb5N98UsJm9OWhvLJD706+j/EVjBe6FsBqAcs0kS8MaQ+lQ8IKNOnmAK6tLwiwdaavVMiHkTeFmYK1igYPXxUffz8qk60hlg7SfDWik/WPAHrYTk4Rpipgwq2sK1aStULcbcMCeMsWru1Wsg334t/ukSN7LFu1rU2YqmKw7RZuWsWsaq0tTEcXvfaR0itACTs6wEguJqkNjEdYm3f/6FWWICnMLKIJbCcoh/9I5YmcXekt1r+Rbg3aq3EKy97GYkmBxPa6TafRIL5C61iraZHE4YB58F1bXbvw1FAkMRZ2dqkk006zT04VVqqymKvfifDNUg1ZjQG1SQj9axLitYchd6R7/hyzI80oHGqhsqAEqa2eTH18a8AsU7Ra996X2tdlH3P9XqmPAEiJE//oFeu4jsUItLV0ldOnCVYLm3a2YmozZnT7eg+ajUp2Ut8UUEpH/x0ax6m1gBVNldVUhF0negYAUoJHXqJoE6JYHWI7OVxJ1NuWBEQqnX+I/19GX2ulNmJ+BAQBE0g6gKk6VgkC9Y/Mst+e/1jJDMot2pjOGZVqkzWWJnLSVLA1NO3ih96CS6SIvy8Z2eJMcDmF4behQWgVtMEErJHGVGVc4sH0Ql2Kmsh7upCwoIYIeHCbIvk53J/CCjncPDJrof8pGLggQwTQAmUlR1n00B0q2zNHKcJTlx4FX2gDwKDVoxvsWjXHou3cmSywmsfbbPrfjLP/udTD9iOgWHP1giQ7EhR6ZTCEMF4P+sCoSjp8wrHdvVe6kE21brvQ/Y+iAGvBDSPIRBheaRknZOXVIoXztmGJwzu3WHGSsRDbDF+hCJTfZdLTOm7lSRmNZGpYHT1ZZTYNeGEnXpuDAfNQ4NZULRYjIcZYMAdsudwtJ5IpZ6VYKfy7EHQgXF0d+a29dhxC5ZTXZYC9UIiggRJjA90tMTtkXUP2U/vudp6y0NuL3foZsZgiPcTwBw99DJ/UzSP+RmWJ8IelKHCRKXmIQZwnDrpLMmR8a1K8ef21qrY+AR7lMa7EvBCDoU5fmdzq0v2eXQzHtWIFo4QBroot0rASlzVMcjqQjHnAo5rNj5pg2nWatZDrYnKwvh4hUmghuU8jEvuj7++Z7vu6rXrsxXCrKN1ZDXu+0jogUqVRyyulGOl5NntG4eg/PkI6D9HeeWqxav9xVqqNYp7c5TXjTateyBPNbWGuvYKWewlUMZx4jpZnPRycZl9/b9n21+/lX0Q36gwkrDF85vt4su3W3N4jKBRPyCjLvvMJ39nb3nNdts5MJfK+xGAZB2WzD4hydhGm+E94KormMzFCp90CFspQJTLY00o2x6SZdu2QTGKz+T3RQnAAlBLC6UKoAuqzVaCsrPnNlkMvzEaleAuBwPwUcIviCC4kU17Gn4SMU/Euggw4m8GAIqR+Hj4IYm3KuGhkUTAB3sqiM0Vgzrk2OMJ3FVG2Pgg1O8FpCqaoaqed6ShnMxPskSgKvl30UTY7rwZvTaSIaLQyueguEIr7oqXrXZB5fG22r4/z/BH27j8GdADTsZW8Ql8W+moSvh8zhzEqVcxz8bFL6VxkQcQpRaG1lfzUFo6PkBZappGZe3V6NpSI0VVX4BxX7BEaxtJRjKC/kwlXgP4KRj3/Jspp8g5VB3urU8haBv1Q0hBQiUwuH/FpJyUEOwaV7x8jh27ejkgDQwVPiJ/yosxaEWSZlHtAHWtO5Julkf3qYoURTXQZGQ7VdWF0x2fZHOeoPxBjg/BGTaX1mfPr9u3KuZATpV3a7U0ZMwWL+1xFb1u7eeeMlT4KbKz5uEBQZFhfiExl6OHSQyLxlz3eLS3cMQL0a84phUKa0C/YeKE0gNhPyyR/K/VigAKCszFMnvpQ/eOeHMVrZUiVYuO1q5GKzI2pG+4dKXmNLxOjI0gY9JHJUjpEMT3fRX/KkN8eOeuqU+oTnkCZNOWsvVBDUIqgmBi7QByrQdQz/viKnMWOIGbXC4Fqihsc2crWFr79jTPS2Rv3Vwje33LdaiASIxHSvfeXydsfhC1RZcBkdpRnsBVyC68XF/hwM4pOLpbmWC9C8ArAeIqdTBaEYIqBwiq0cd33oQBeUufm8wO3ceEDZN4SENX5g/UnuCT7V0PG83zQyxIC+62TQEqgOB7VBke3Bbjq3/2l63NMjFzUGUVCICKt1b3VfQNUJnQx4joBwnNAsJ9ickrgjhyGKRBkKB7KN9JtQFophISw1mqZNJ7yHT28j08ApV7U0JYDiUtyaabpZJjcHih3XHHQvuvTwbsba9J2hteMmR/+pp+e+Bu9YAMb43fmEMVROHmDGK4n3lRmoyvRwVVLWurIldnTEVSkYVe6zQlqNJt8ZGoymn8hHG8wwX77XVmT67jd97R+9RWMq5kj+ipVuavd/PPGCrVfrCM345ZnbYLL9HyQRCYhJ1KOMuU3vlmrAE32VnR+H61B8rwGeSdh/10n2hfmRfustMXHofhKOE3rf1pUMpFkiMk5HY8aT++9zd2zea7QINjgIAKylEKXSKxHpOoHgnhvAwRJ03F+iCHA89aTnYRI7qruc3md6GszNqxP4TPc5m7UdEHonbYHojb8lmLvWS02/Pg1df8kLaJcjH8MYixUxQhuxKIBBF2Dm+z3z3+sPVnWKupnnTrN4ihAMZThONEMU6epqapcPc7w/mZbXxixIkMOtqbKbDeG8O00QOHvQe88d5GYZVL6rltpirmfdgvbtpfgLcOuHq1vVt0GcdK3djaUdv+nvY3eIRfYNmH5prL98lfYjNBUDVX7gXh6bff3ea3//yHEqENqFl5zq9/64B95btx+9+vzrOf39hmH/y7lYjcD5BQP89+/pO4vf7Ve2yQwHKBgFPYt4RNiGByo83oHgiAoJYIcAGtTg8s4eBL2Nmio87blo1NJEDghOevhQJ+otZQArEhKum0MsxfPGzLlnlrqqNGZnwoqSImgLCrVBVaXceuoLVd5UbOdu8I2v1374GKRpWn0LpAYQq0mWCm2Rw0EI4/Xvb9eNTr/u2RIJUoDjACmMrTIcLPE42NwG2g5Mcw/+64AdlgbMCgqLiw2Wb3NKP/4QUp6wGqzOgH3Lj4ad0DMsd9BEwz0BApqaHKowWLzF70CoCoxCzU/ErmMYecBq4DTXk6OmJuCZDwkDft+eDEOcCNU+tuAwNR++UPhEqnKjw/yBfwmbVvE/ML4DPp55kEINQclx3i+TNeojMGcl737jSHJD5NPyn4CzbMmmID9kd/3mJz57c6sXCXkGBtCLiYFfeuvpiCCgbpNeah4BJAO081XI442Y4dAsopIzX5AKNbn3TvOIFx8jUtrQLkkYQg/jUlFEf0g1vz8YNXrJzt9JFLKqNRdMbFXX12710DNjoWd+t7LiP/VMA81ldnUxzlDaYFzc0TTwXYT/FGxA9ImmRjibFVrAMiUp3LSsjdebNTtHExhxBiPlUAwEQ9XM6VAQibnXW+tGGgkXRgUBVHqsJr8gm+mk/XjXE/1R8lu/baqR8PtTMENa/wmR/47Y1MUpWHlTASaieYnuPRf//jLkAk1roYi7vorliwTziNBYpxMjZCMLlG09z00PMgzRkkv7sJkW2n5SHOpNoZp5ICtKD03Y7BdzpxhE86W7ojWjsbDpxQPRI7KpaEZhZCTDE0yitBFmRYzH/wrQF4Xee77hsZlMCOMo56FhkQCwc/geaY8JwDx2Qmqzk01mS3XEt9iuzmKqBzP4HwamAySLo6pKAmFRchfg6QmQ34KZmkgiNfaHKUDqU8jlxpxBng/hAoJIL3ZRYxGdD5gqo1JFqOpkmkG6eg1TZtS9hNt5Tsu9/vtY/8bcz+6NU5u/i0Xfai87bZB9+ftat/lrDN21pJt1DW7TvJmptAiysDQgA/hLEfplSyTDLw1HNUiult6lNFOVdrPk31+57mCwYY48eZJuLUJXgrXsB0NmzX/Ypxk/PIMJ0oqst+CE1Gqa64OivVHvtWc1X7g6XVXvDioHW0axBwNjfkWANUANbIYE7145xxxytAhYgb4K7brV3wlWtraGLurWpbjP45AoHwmLsFn8RcIQuytclv2wp77NsPXGPrB58iiUmQCI5VGbI6SIBjBoQq0mGFMOKHCA68ylDlpCzumUt1yVKLY0zvS7/4XBMHQeZ/GeTQvHi7HduN58PaAHjSbU0qc2WxcJUnupQYHK5FJf/ZQ1Nc828f+q1t6NtpaRBk/oiXjPZz/SGhQpiN5UpQY7xg6P6uT+vP+Kozj3/US+40WqMHZnQPKGHOCtE9Z1xSj/nSyO/V91S9ChBVqXr8/OJTUEW2ADNdOHyNNr17IEhQSFhCAQF80IcoqDGETsMIVClf+NweqBM7CQvtste8xezfP9tpF5+/0xbM6bVzTttuH/iI2X99tcPmo8WQt3a7f23Z/uzNIjQKIkCLPZYWV31jj5jeI2Diq/OQ5BHnA8omV3V83nGRe5XZm9a22mhS2OOYo+VQUaoMoxg+YMBVaiRt3jwXnnW02gpCumSHkhd8Uohl2e2qAIFp09LYZ0HAGZufbLLt2+UxeIkXUWD7QNAqsHbSGfDR46cnhxF4rgHGCLAe6TOyo1A+g0o5yfUj0M5xZcPdfmvOtm5t5Xeul/LZQL7Jzrs4bJ092FBwdNU6/kx+to1rn/49IA5/MVSUEDCGgclRvlOkbpe+yGdd6NRI4FsVTUFHfaXfpcWgZCRzkQSliHL2or/EzIEouvLcuUwbwsp+27CReaC5StIxD/Wcy2Qq8ackwAxYu3WJHnClWuUhlUPmLUtFUwvVELodBQNUwSaKPJaeDHvdaWfFAU2qSkH6IKLxRAyc9cDzc5TwVaxiKuJX9GNlDdPxc1RI7NnhxSWFzp9sU+W/06ojXpRoKVtbO9fMryEoA31TUIKhCiRPizVnXeB9i6J2l9i51mTphfD+VkDz2zYCwatQL5viqYrG1iHyPdn7n/bfh+lEiaiF4EGWHUNdDNWRQfpFWiB+x6wzcQsqzqAKMGIJD9xN9VAK+5p9NCBd0HooRhn60jg8AzYZv2j6NbApFHBaIIeiaahrfJII+fEPpt4WnPIEyHXXEHxk8jgSmkPQR65CxjmhmjM5C0fLdtypoEWUwc7WkTGq5Dg0GPYMxmz9GiVEKx2NMV+riVJUAdcIfMQh7nnFKhy3NkqN4NDbG0GvdZAj+H0Pja/NEN0J7lN7pI9ElY9M5uYnYnbD9QhWx5a5BEiZIHcoBM++PqSFWXVzB7m56kZVDugfN6mDtv7xoG3Zoqp96Xs8+6RzaAm3L8qwx2DgJc68ApO1jDZFEBRTKI6xD8dkNgenca6FPoDeCjR2XtUdwe2sS/Nt+7ZO++VPS/ZvH07Zn1yZszdSQfTmFzTbn75urn36P0v20x+HbcOG2Wwhc7EvWhxzX17GNshxKVak8wNcBJsGGfMkeZaxET4Vy9l557a5QIz38jbLmeZQil/SR2mQh1h3U9wtviqZXL8+aPfeTR7c3+3GVgGaBV845gwWbboQ+bgy3mdo8ChhOo4Wqyc6bC97ZZQRKuEu+pRAdbFAwg4qhtrby0EenI3DH/YeKDtED9URCtmrkhz0Son1KQbSdUXLQlsE57NlSLRJU4dBWCQR2dLOHG8O2EO7N9jPHrzW1qe3ol1DmI8ysKLEiEA4ekkA1gsMT1VrqaIiSPWgzJLZzZ22qGsuY/1p+ja3Pu2H9qrqYI9PPIynfCtAWC3KqiXNs21utNsZEm5bViWGs9VlHFW6mb8FsXbAZtqjvU/Y1Y/eSIEUAQeBCzQH0T4RR6uovNRUsaLmUXp5m70SjtVWvabq/FOorFoBMhPXosM+GBsXMA17QLtSwWbNG6fzhuGraeA51Y02YQ84W1troaguFY2oUmClXZ822vTuAaXCFawQ+l1NAe5YYq7dfHPaaSNISvG4VW32tx8l6BxH8Q4K67Fe/KMR7Nn8k/aClxTtM99mPwkOsL902DU/anN2cKTVbyPZXnfMfSlMp3ePNK5u3x6Q/+cAH4wTh2YWlQZAjAAR2ft+p9hbHCop7HVoejzeE60FsiuG7fTTS44rPp3OeVQe+I5yFj2/i09in+SoppXd4TAozgyBhvQ+gB2lZmIRqvJQ4A3/gc/n0Ao575I4wSM03SqGz/5sqOo9eAkZEUx4iZa8K7V3f2HNCtvPf4qGY6VE2A+lcYlrfNGrldDbyn15dtJEx2+MlkYPHMweUHJau2sAxLccaOG3AkAnTzi+ZCefKBobdEeVBFEsWkVS2C55R5sjfxt9QDfevTiMj0nn/B/9Qoxv97Y2u/46qqqCXaqdAP9F9IM5xuFc6GZmmD/PBDlrrirhoO2suSVoksHIQSEs1FhJQDBn0o3Yi148x1p9O2AqGWVNAJzJG0qSao0Q/ZdAHE5GeNKtEr/g0BHoBcQQP9DnVU4IbDAVTQAUCZ63NJepAPEq9KQfqX+nrO2LCHK05N7QKhHTeuQBVRd5Y7AkPWUfjAN1MPBM2fVN1wO5+ejp0p54GslJQNR6NvK9nfZKjVbmc2npQoDy3rQxYhvW8V02tRxVCiUSnLWapz5qABGw39DkU5WYwOzOt6nnAmqdoMb7joVFY4d7ffhBAbknecB9vj41M6hyUCUD7r+XiemMBSioDkEGxCvh0sKuipMcaPiQrTxBokYqU/OQ4RM2PUy35AWc9kMvmm0lVxIoD7bWl/U+H8LwIXxFpgzBmAu03UBlQsC/WkFQz1GO9M94lToYq9BFiVcyX2iBboz+HiThoeeH4RoOY5hSVpUeZSMlKbGXwuhgdg7ZTB9obpXdiRNP2i0jo/DHPsA1qcrQLdS/PxD2OmUqFGLlltC4xN4zeTZF246I0zYKMvZYutxlhWAbaVSSFZxmx5BR3eG3//6PTvvrP+62s48xu/zMAhzISfu3fxm1H2JQP/D4sI2Ayg4RdAzECPZHkggO91nRD1VYoJ/RlcaQR3gMcfhyEHFBKG5kwQRjHumbcAsnneaz7hYX53StmgSporVnSiJECU6/eH0r91HAw9G6m0SE6YZriraD+RpuUpYE3Q54f8Mk1spFvuSWBYy4Z4lBVYOz559fwhj0HCylr4Ikq/J5AtHSGGm0Rg+QXA+w2Yt8TfQJfjLrPpIiQQy0ha3zbXXPMotC8ydjNIBuhygT1ITaCMIP/aPHrrcbN95ju9E8KqqijQGpigtpbOhTcjOUVHCU0szbIl48qkHWHSOJwryebAVIDlhkjGta3jnPWhnXOZKEwtf4tFlLjBxjM4ouSYGkjLRCVOmxJbvbrl1ziz049hSAgohFYqCB5NiQWNyLDWBeqcJK1yen6Gn+26eHzPgEyL4VIG7nnGprpjFaGz1wiHvAk4mqVoC4SezmdaMCpN4HISvPQ1+CXHDWi/N56MOeeY0EUr29eLg+h3IfD0tgHIxbAmdlnxz0Zvvu/+1EhwEx08KYvf9foyBLs5YdTVpnK4Gj8DKLNGPTIbAbBKT2vAvz9umvMWvQcMznhuzL/zlid96BP9UJlfKz2N+H634b531uPSCMhMTPPToIfCyX/Ag7OyINEPjOWzOOVEc4E8dJ7owhH6wAgC2CKTsDpHWQT5RAvHqgOI+qx1H0YEPJd8/JURMPBLm4SDRuw4iR33ObrhP2ASrztZ7ksLlKmQKo7rydcb7WmFELJ4hR1Fios4xPF9DcGwwg7YEossSSB/oKdsetQUsRQ3ABQy6/vSVnZ1+c9SpqsaVqHf+59Wbj040eeG49IF9Y4MwgFVCOWoh4h3zo7ja/veBFYkwQowKBVSo7pGtTTVSqMjMi9W0C/z7Gto7hbHiYMgp8XgkOaSP++ucFGxjUNXkAMLVCSfQZwlpNaXjxud14nZ+u+iBVsIpH1677y7sKkGZiKEVVgBDPVJRQOC8iVHb2OS4dylqAsDSgS+mmVGMrRfpSVTVTEf9T8DuIzymNliDXNgjWdXhIWrqylybfvz4MWFXMKWWbaIKuMqG1tAJmq7MPJ/oYmLkKOC7MeqlEMmtnEHoeOjLraOOJ36Dt9PB9wO5EieXWdceJUF/4dQqucTofwgmfK/nGHnj6uT5LMK78xBs0j+thQFNtpRsnUEAKnK0qEOkDKxQh8ECtFmJSa3TMmlewFauV0WMs+qBgy2Pv1ZGAqXX8Wu+7ES7kaaiIXnTRej1MzJS1yc+gcZeyZWcONDuiq2SXggFFXw9+ENELkmvWMNMo45szO2FLCSrL8PbLKK/VQILIMMsBObn/LrMU0aGiE08m81qPF0vSww1GTh9jkznvYoJMTGDWwylZAGtd/rR/X4FpRxKsEmISIEWQ9vw2QqXCNdLaCEDllBHSWYgeNloEwpnmLgNccMSTB7eVhPxXSTVJrDKZUc8Qz9tD92hYsQjXCNIlR4suqROCPiYRmY0GwFIE+5aCZpuPmF+PPbrO7Mc/zdj737vLLrlgk521eou9/Iqd9qEP7rFvfCtpD2wq2MZ+HzQ5rbDTzLJovAc6t1b2WzZcHAFx3xUIXFq5nU22x+II/UVJdPiCu7nAjSQ96NvgLN6nz6iMCKKL0Uwa/dKXQHXDvUnYrJpE9Uo9PVGqWvd1cHu9/qPLKZJRos1fTo5EnVTW28dm+vOrGERkQ9JFeKRD8BOyIxTgG5ZzUhlyznlx9+tU3LwFX2gxVYaIAugVr1G4mfWVxIkL4jrxLUSjScbVmQGt/2Yan5xxPaDERxBkorR8tG75xQHrjE8lvJvsjMUnWbwUcyWpPlBWEoEtM2dDrGXNkZhtIGH5y0dutWsfu8X6oMMLYIg4wXGMaq0zJUEZVV7tlkghrMoitrPupnZ0g6Cy208AaLxTPZGDre/6eXW1tdvqeUstJEQi10cOxEPs6rSssZpPriKEeuVREve3rrnXbnziXhuBJsJVubnyPC9MqfPlMV7BOloBxJPmluaNQ4a5Sff7bTwNhKsAqXgGM2UNmnGDtnHBh7wH2jqrFSCeA7kfKZxDfk0z4YRub1YKRE64M1QqXhV2eTt92mjTuwcKBbihhQDi0eULKRzrtEP133ajKidn2fITd9rZl2SgeBxA6yoBYnanlWLDAFiGoZD2O5rH5OCQ/dHrIvaBf85ZK/6AnOu/+/8etF2pZXvt1MZeMb3HwbNenfxr52OLTkeAJIAkEjrHz966edQ2PqH5T7UGGmrOiYZ+U8EZUSAvWtxhJ5zQik2VJMjYUvk7vjqIa6/giMQKFSNhsQZQWRKkejvA+rFtU94elv8mKhrphehzriQvZKtXz7ZlKwWI5QLqAGBUdUu0ThVlC/lhegjEXPJmzSPbbfMmbD4uJhQjiJyL2LmX5mxWlwCRCS8G0GiNHjiMPSCaHFVGSQcEfgjATPybDYotHupntAzndTiR4xJxGfkCHl2RBzzwQJMxl2wssrZr7gZI/pX5nIKgcojuvaPF1hPjIF0Ce4fWfJKBxFK8yqkZsH8ruEpTxYZ3z6LbVqIIPV+q0jo71BtCYSoeIJCYWdeskHV18fdUl6tkq3AZe3EGgWiFc1OyyekTTa7JpZI+Y4bSHT3BPQhBJwHoulIUrxxlUs35iO4x4XfGeYrEj6RlLJdwPGjtgE/idJOUZYvYk+vRuIW23CcEqysPEoBOgPMRe2ItP7OOForYELCnSOs165hgju7mJ1nhqmxJZJ5yRsjmzyV5VCBCANORoxOr0QQkD7LfEp50c/t3t4iCm/0KYeJAHRINATSLBfJqbsnaiafAauP0tLDYidMeiqaosaOSUtKFeOatN03tWad0hXpy45ClXdmntAc0pw5BAJvAi4/Eh4+gb1Oiybph+ehsZ8FIMjjEZ16rQRukjG+OgNRT6xlbipGS4VZG2FXt1miBkBZLLzMsvruVxxG4zjJA4VZvNA2BtAuOeaWFBMv4XYttatRwlFKUDUrMB8QM9ENZjGAZrM2gw2RsFioUKwezH1XO5TYA8dphKZQRLDZem0lMuOzpBE2bR1MnFF5NQlUEMOhDdtPV8Br/U9re8co99pIzttnFx5r9CRRLX/xUm911W6ft2NOOaFgbQpHdjLpZVozA5xfOW4YNN1VI2xjlasl0ig0Pgxrj3hch5RkcZkzCMwlHbmoM7ZQxkXl20XdzLDs27NHOqL9Ac2dwLLWunXGugqcp1/f7Oo8zKgHiOK88dLycbCUntHEOD2F83TNGsoiuSPW6ig1X6i5FZ01hbeAEqyW4JYPNizArwOLxdMqoU7nlBc9rpQ8RAIuQcKsuFzx/HxRbRSeg2GhHcw9oC3CgxMrwkd2mvSIv1CHjZeX85YASJVQnhugA1R044jgdCSgRC8mcRRZ02P2b1thv7rzZNu/a4WzBEIgXjUGhehT4q9ohKqNWw1wBKdtmbS0kQse1Z+OT3l8SpDrnw+GwdZAAmd8Nob4zhjy72TkropJg78xR5u4CE2xgA6PD9sD6R23j0C7z93APrENlKLQEFnF8sTQlprVrlimJqSZUf29NGRdcaPBgH80z6Gi4dyHnPOdZFBLePnM03PdU3GN1YfVsGJcI0X7PghNHS6nRpncPyO9x9IfshWUQ+SIe/dUvnrThQaghcbRf9IoV1takIFEnAOQmi3Wo1HsPMZZ2QU3wa/3WGgcIVc7Yu/+qyc48b5j3WmwdNLSf/FecBM2mcXtJIxEyvcfDvlcXAiAoNLQCg67etQIqHOPRbtmMvlha1g52U5aMgquKLbjPC+G8bHmrdXVDG4pfE4sSFHNV3XiLJEC8NYLjEUwTWCmVGuE9qjz4+7ZtSdu+C60yTByJryuYGaMyBC5PWwWKNRZMAkAhnDgyVLMzoyTp9lLoAmpxYDmW9yGQ2GvXbLFkUmjaOIFlEYcW7fxLRd3CT1SoHwoAaM0baHzgqO4BmSElgvuqVnDBZc0ZgtHKSZ5wis/pLzVJMFfRGQL/VVabMslIJTFC0NR5AXIJICObLMCvZiEVVCV/2nYPlm3jBgUnCdNSAa8DS9+1oFjKDDWCykR8BdaVblCCggURIDs5Whw1UTx2tKsio2DhMrGDrBfgV7xBPpB8uAAvxRQzudoB6lqDUzEgtRwJkDyVJQNDsIEooSUK5Skwj1zoq3IRQZ6bn1imJ1L+tL9X6xonej9EX7hECmNp88Zelzh2jb9JbF0Ldj4/ZIN9Xrw1l0dfSSYgyWpV3x31TRSObocM2dxZAvhTcQs4PyxxdOjrarU841TsDprLCo09cn/KjZ+y/u7224mbj8CHwJoh/l28vBkQS4XaTVUoh6BGx3kDrswesCjrze9cZefUtSmYQk9fzNf+p4dqm5SFWsGeiwHKp4X1IDeCnDI4EsoYEid+8zv3MFQyZDPbEZ6FukMLReW13ythgGUwwssE4n9zDVgRCZ9H0GrA2ClWgq8T3UGxEISjdD6PZyflugHr6Rgjf7Ibg15BsYN87zPg8NlSG3G39RbKkC3P+CgRVr2k32682awvM6ey+CrzCxULC3DZei03OmIdTPCQEEEqJQwR9A6zmUQGORaWp58HDZpBkyIQQ0Q8TFLFZZpd9oqXF/D2qzRfpZ/S9ghRMREkUE5pY4ign3tx7GIszVrMxp/BiKXqpLk9ZKlyJxRUQrSh4cFCXEgpD0mAk+TN7oHHSdcg7sju88jDQfvU11vs7e+P2bmXDcLRt9Ne+PKkffijMbvq1z32u8fmIyAMJoJXgdLREtQAVm4mXxbjxRF1mSkWEpwAIzOuzC6wOP6IjgXnLZIMKqfmsSsAN3B/95q7S8ZnAaRcvNRqQZDlSuCUks3oqbRb91yz005vsVi602LwRnplrV5TFjjMvAg4bYMpIak8qKOwXCbDodArQudFkppNVMeo2z73aWFNFlguSW+Uj0EcioSSy15KtFr9g7GSa3Mcnr4AxNOKPFNSH0Poy6VoM4P2urdssgXLUBPRMsXn25s6ecptJEOoXqPLAoFDsH4d1N5rHHzSPaAdsjpVtJTgIcTQxFBJeRkkxJn52XbRqechGu4JBsYhrM6ydg2wtqSx5Dp25az7+IX2i8K99t8P/689VXwCKiyoPUBhae4WkyQ+SSgIgKRpquqMDPN/ecsqe2XsHKjRRyxB1QiyNDZGslbCdGE+rEBhmgBTBhFQ0pyOLjDK30LMAZ/4PVWZgeEwOjhsf7Di+TYnz6Lgp8pM84Gy6owLIsQ4V5z5Ac0Vxy6Wh+3mXXfZj3ffZdHZbbZggGAB60cun+JYpDycACnoEQmasjSHS5yP/TOsF4mWoMuuVMwiBStYa2S7BP2etokq/PSz0D9CVYXFWdFojR6YwT3gB/kbZG9eNNdvXU04cXll4ZvYXwgJ1FGAPINvfUouPUtgMhRjz85jw6gQjTXGx7KQK47Y6rn0J2vIsyERG/QyU/IIJnUQPwCemKhSckn2gtm2J73QbrppOfoLI3CK99rb/3CrBbHb2CHMoNfI52exDyy1tmYxfwMyac7gzLdYcaDVZreM2L9+PGhtie02ljrOPvOZsq17gv2UIIrPv5ukyhj7BoE83IEsQqpAhyZ17Y0vH/weKOEf+4PNLjVRIlgYLTXZ2C7Q1T1D9pXvLeXZ9hM4xZYA0BWKtmEsUFEBurVEIvmNrx5xgcUIFe5OS1L2l7Vba4LkGj/7fe02MsbYA4CSiKd5T4GilP38m22Ea8uWbpevCZVNHOQqNlGIY73i9b0uSefHdwg2t9fsgCLrkeJEfuy1AOt8YQx/EBsnsXDEvvDFS1mwRoXLtuH+iDWHc3bZSz0q3SzuqoTZG63RA4e1BxirsWgzoKwmqvBm4+YSI8BOKRITKWKL/9UH+my0F/2HOHEE9t2S7HNtwIAA8/gEoszN5eRRd1o+3WxpwIIigbIsMQmAvv5wyr70qShJyVZLSYBHcQrmuy+CppM0faZ58zmdWfwS3TY/4d1Z3D+XcBKMHlTLdPUAboFlw6/FI0sswo/mCeDVznao8OK9JFmJPjqAL6RN4QTHEDKeahgYcCIh1rNJtqgol7EnW6TxGlhj27c3E/nCVqKSH8aqSbd02AuOQ+Rl83o2cNwE1T3EqcK9jlK8ZiMcx2LL93J4v4NcWy+rn4ALrMAAegsD6NwGM7aVNfQHv+hw+4Bq8giIWbioZDJsCbbSencmbNMmknFtJLOz+Ll8prO5DgmDmhc4sz+gOF8Y/z8zNMyY7LPX/PEaenaMOUlsqpXnVKP58cvLsKZYbsCN8TUb83b3o9pLSdTn9g/wfabmGkBrxVdpFzwPpgdi27nBZlhoWAeqAlm1LmIS72dDjHXmovb4eGiu/eTnkzjYfr46pQmQ3bs4A4FhtyB4ictD0DyKnDJl2B3Ml9k97Q6p6hGW1G7KcYSiPtv0ZBYUCQNFyRItYhJjrHDhTXgUAk7iUIzAhbvyhEgFJSu0unQEGhkQV+1GkM1VvBG48ysRwJL31BN5VxSdyQzD9sQTYyPKQfUUCUHnFGpBAJFMI3yBPleSyQTIk/nMUn7JvwECdonmkLV1sJGzQQut4AvmeI68cMj8/OwT9Za4Y/GRVOrlnin7c8kJfLEM+4aht2TABppYgwOOdqZAYHB4mOQKiQ4hilIpkAzhBy3CWjPGPMxDddPWcazdeF2LvemVW+1NL9tp//w3a+3/vviE3X/7GEYwiw2Luo9kjC9AZUloqPYAnOQnSly5gqd+9RPCZHn6Y9UJDnx3CPKzk7z4Or4uNFgeA8xXGSO+8Kjt3A210Fo22DrsK1XFhMOdlAxyMhJK6VEviNwUytvzL11cxxU0PtLogWfvAc27LhzpKMhAVUu4xKIqJrQHCdFCErYwMGoL2nvs8d2b7Uf33Ghp9oVYPEw1F5pVCQRAJX5ecfCVAWFVcxUkyxYuphquhTnNmiYaOBIPDm2rUmuhMlSlyP7jBNqVBxSCGmo3UVlJtFxSOD3xTmshwKSkxV4KuEoVlKOP4DM+9k5pfwwVk3bP2odcMkO0VulKefhEz7+KyK0GKat0e/pOHdOzMbQaPTCze0DzjjsQ2ri5JQywgkCZ476WSOXMvrVDcvWuQlVnqrgiAr3QbwnssRh2eaNN7x4QOlbUsY5uiODzHnBGvbtxqgCALV0WstbWVux7L9FdRdJrb3G0iaokFPe8rG+ASEWAQAuXNANiW8DRsOWJyH363wdIho3ZGAChphZl1Um+S6eNCkwn3tpo07oHBAIU9RWwK54bARsBsAgojjBENm9W9TpAQfloAgmLlgrbJkAQTiQoS5cBRKrRosQktcz6sW+kwzhKRcaGDUp84L2nBKCLOwRsCaHyWe0Fmzun1QETkT2ry0HKE8Tz1idBvFnTofcBsmK33jHE9QuQFyMB2MFIDNq5z4tbVwf+Kb+1tHggqkZr9MB06YH9UecuW95mx60iwJoSzxXUdNCRa8AHWbNFQ16rFXJ+2DJ60XAQewpZPxInyRGYPaCJS6G7M9NbJzScxZyq0FibZORh3/VDvy0/LIfo+6Fqzv+zZhvS0lbxLaeqGtL5bNqFo5X99LmsWwn2cKo3RV9FSoY4aDvrOZoVgHlFn1YmXlOG6eTbXxqyTevxj3E4xdIRgvUk5yqOPBpl6XQnVQQoZgHRPiuoVY8EwaF6AIfpPNKmLeFIyIYKE99bsnS+dfibLC8ilDoYcmRnKZbt57tqBVJQ6x6lWlKmlAMX/34bv06UnYxFyPIAujo7YrZwIWBJAI/lkjKGtStIJt1t2JFuI+V8Cn0k0QbLSDB6itqUJUCGRymF20Tmj4laIrunNmUHn+hmtViD5i/kwIMvLNiShY57yyu1rWMCZeBuD4Nguue2pI0ivg2Ezy38XgKljgQGQrIlSgtjkbide7F3oQq2l8lY+YMapUd389iZqKjx4eCohJjMeCobsfvvRtRbsjy8r/JCBaol9IPej3wcx3eYBoFgoY2gDHaS2ABhRiZUTpGPRESOqozkCEmvtlZroYQzElEZJtnn4h5ncPsod/bD2+j3ZxgfBMEl/MOmHMBQVtZeSZMiAsHiGpSInsDLenLaaPwEJEWN5fgRjSoO/xYzOPDuRiPmza9K2Vtenbdf/XK+Pb691UZ6F4EKQtQxsAikEmX+oCc8545jkwQZn03d38+THR3CMkmcS4mmCFVMJTbq8y9zfsYRYYCDffeQJILH85B8lK/fc3vA1jysktzavedoFpw+ijh/Jb5IgIrNdeWqgl10Se3vNz7R6IEJe4Bk7JIejJIQFUqIbDraNZVCVwEArDvxdNE6MEC2pwbtR4/ebPfuXstQ1MhUFZvGJx8WekrsIJrPcJ828dNxi4+xzpYO51BIyEyJCR3bhwHpoyQ6Ik5qvqfvKOlfEE+1DBuynzIk9fuKjsU2K9FNggYDiN8dp6zKtD0VUeejlyG21Zp53451ds+GR3BehLokWVgHjaOu3dFncbyqxpA7ZoW2ZLyGyVQZ7I0R2eiBadMDCooxfUPEeDt7lPzw7BmPr6WODWra3MhhuhCBpURX6VxwUSKwhrEOtrRGoMA6TNfUOG3dPSAfT0KtEjC18AjOtdlOKIikxXDGOQEXCNZeU2Wx0s9V3Sj9K5iZELMWEFVuBH51bOw/MzvueGo9htN21f+Z3XUHFLkAYFyFr+go0RnxFYW2nTpHuO4bbnzwOfWAJIXBkPMdfKo8ARchfuNFdDoM0KGoZsNgPkQdI6OBACrgkXIuaPPmB2zl6tqnEtArk+9nqQX8xVq86amArV875FHp4WdG0EuUPlueChBR/ixeCLgjgx8BCKXkr+2fK7YQVBzYaXpiN7mYcMF+8zP00nBPFQgqqTqEv774laxbcc4FiCWAr5KvUHXVvovGJxo9cOh6oBrg1L/LlgftkhdrRBMDEdBUgsnQwocIKNRTwaGkZt/AmP3mF1RKNLOOUylRYC8IEFcJ1TG/Dt1dH9iZli2nb3CqStCz+6nGkNbr7n4S8mlpMNQHsj6wM4/7ltvzAjyfbtu2lb9XBOaeTXPxuZ3v6Xtoaa0ExJ3Z6gH4arVCEF1LrXn0Rc5VjAipT+yNPiumgOc2tdpWwmff/ALJ6ZFWt9s7CnJickT43K0omZRKQf1OcDuvoP4UiLvXuu6Z8r5YHNQ/jl2BWbViRYvNX8JshZWhngBfgSST9kIlJL2Wt9/dPMbzUtbr2RlOqqxJ0t2wMjFNtsqeTrNTTotj28EG4VAHdcTHJ9nRYmLyB8Xf5SVAhkaS9uQGryJlKtqU5Sie2mi2axeGrxCwcvwcv88haJUEkTJby1YiQIYBXQLR6h6gIjkTNC8gIw2KoN19ewmkEYFkylg18R0it54ECNoVJSZtR5vPjj9N9jkJGYJdjobnUGTIDkEXT+YU6sNyATQM1Gha7EKBNtuzM2KPPpxkmGijbbYUXPl+DM045W8FBO+ySXQvSB4EWgntJZeYLzmHIB1lzCyqYrQSnszHhBAvzEgf2eNByhBH26Cx6sbM7oRKi4L7EOXyvkEmDccjvZyFfFAC2lpMVJoc8jObbQnXRuBSyRA3XP2UO8YoFStbUiIlTL4R3khnFtnXvpCzt165xX7wEx/opWbLQXNTxpAXHU4krkkqBJOqRDgWD1/OnJXbJtN1dX237PgmFUTwAglxyg3PvsjLF0gXY6a3MqWVcnLUmNVurl5/NamuYdAFdZWZhckYZ6AkUV8EKZ/X3CzY81+AzkJLA6I708fH4b/+oC0jATKfSgslQMoVRIuI2JQEibMXNMfilkS0JtIUtm3lQfvuQ9fZk4UdrHc4yaAW06xN2QpaKgo0MSCEDGvRrNYu64TKMU0gKA8fatB54hWxZQyYYLUChH+1lzltDuZEgTVLP2sPPLlrlc2Nd/MtDAjeE/pGa4McnIISKUrWIHJCIbz9+rFbIXOAUpDPCXGSpyqkVnNJYqcfon2fdbnCWavEyHjjopH8qNWTjfdnZg+gVwYIJgClREcP1o7jZ67cSVXQe2be2KG56kpnSaxVvP8YaU4Lub2dBMj+AWqH5roaZ6mrB+TniKO6qP2IfeSReyG/oHo7Bsjo7Au9hKBDy1b0GLUnyZnXKwQ4QGAkh6xXgh9/XKCABUtz9sY/FlglaZlyh33j895ekkzDC+4cf6oI2GfLKu9utGndAyH8JKf+SFAUM9zpLPqgXdm4Pm59fQA6qMoOMu9L2Pl+6S/yc57g4jGrS07Ps1YrwU9VKg0zvrBwoPp55MGyDQxAUeqYbRIeITL/l8OuOffiMGA5bB/HTQjoAx+zVhO8zKFEGMPSDfHh749kAnb3zR0AJ9sdlUuGQF9XZ8nOuxQBZPEaUG2i7zDqax2+8X6jBw5LD1QDnPFA0i64PE/qgxgGi3lU5CckMTwB6toxPB/OBFEQu/ZnKcuWmp3OaxR/R0jWI2H/XnWc3Br1hSrAVJ0fcoxPu6h0DEVbD/qzUyFE2aHWSLSyF255iv1PjDf8XcHxyTeOVakA6eiCml1rnQD3AubVkQBJAfQlomZZEszyYX30To6EdCq72wJQXvYl59nnP5Oyp56Ejj3cAi15n9OvyGQk7l3dv9Gh5PtKfih+7MB5bsefsvD05LvpMB1B8cUqu4JsqJ4es6WrBJxEaxTwZa3mdDulAaQknvuw3x68rwh1pBJckWcAtPd3rJJfCSkBIuM8P6j1AbXkCgNuT4WCotbpJ/2+T/aBhoMkAbiDDOPkuutqa5/Ue+IpG2F33wESIysqIx3SEY0/jYKt92oO5HNaDNwEztnqEwug4GVjSRBZvLG/P4OfyW8m1qAwwW6zxx9UcImqDSne7m21FxgF2xV4Xrg8Z51Qk0ocSUa9Fg+JSh3tzVVjUGqlCgX5t3pWa0GJ7d7NQodAg9BjenoQibEoppyxHEy08WDgIhyiGodFMmJD1t253U46dbu99MoBe9t7kvaev0vZX74/be9+b9be+JaknXfBMOXNI2zFLKIZ+O2gywoW2qF/6bTWaJc1RWfjcAlSSKoMxLMmcAz+fBmw4vVXU/IqD6I6lxwgKAmnrOzYwCx7/188ae9/V9L6ehdaB2VgxShl+YF+3lTwchfZ610kSUi2sBn4sSK0gCvrmnMCWQe3QQXpEo5FlXmzQC5akrMVx0q4WCikg79AHdy749ZY8MRdKAdZ7sTu4Xa79cY0jkZ9IkyO47OE5gLJMgVY5BcF0et5yStVqj58sC+/cfwjvQcYlwuaemxp+xwHiHCGAYaynAkJ+QaEhCE5kCWw10IFWzgRtBu23m9XPXYDo49xyX7jo9JCGhuu4VBI1Up7Soxqt7mJLouCYCynRH3lVW6I5srRPlYdFPY5GcPUInJ+8ayz/7GutkRidnLnSush2asglYxmVy1WeSb63a9ECRz8d256wO7c8pAkihzKUXuoK0Ou1XSvErRzJLqs3g7V6/WBW1NVzjxOxLbW4RrvN3pgRvUAw1zVq4ZAX2tnFu2DvLMB1fy+6a+xddj7WtQJKu6krwIO+eeJsba2U6kbrY3QPuzXf5RfQAkO4SCoWFFgqBbx4QfUITFrb/XZCSd5/tO+e4Crsq6gWBXD0T4WCHSwfww5LcA8XNevfK3Z6ccmHBj016Dtb7mD/awdDQYC0cU8QQE2GVUNNdo074HxLogeF0C3cilsjz2gavWoS5yJIa2A4eRAFI4yIGsnnq7EQ23/W/6iGBxKcoT46j2ME591OA1Al0ypmFVRX8rOuZCgm0Ap+H1F0X46qsKJW47xWISay1U5YaPlCew+/kjA1j7CmHfsBbLDcnb6mX5buSzHGkYwWZk8WoTgVaM1emA69cC+mrhl6NxOOAWB48Up/Abppoo+m2gM9r/oPGs1TbMAlDwPPlawu+8mCO7ozss2Nirau4Mf/6h1fZN9X1VobYCig4jBl6DekSg5cu+27hE6qkIrNNlzTPR9L46oElmAt0M+27ZZURD2WlcMORXxHS/2ptbZjR6kfhB9vIup1m6qAEpBjxQkztIGLb2PWF0anYhSiGfP3773nZx9+5t97O8AHtxyCMAcfSdDC0oMlro1ARq8eyGJjQZNiJiq8xkbfiPboWQDvP4oZkkusrUcezJgAYHzJRhaowUqOlQCZuk5h+CM3Lklalsk91J7envxfJ5RQtkPxr7WCkPrxT23GgUGta6tnvc1LnwKHGtYuoxc0G6+furWldoWQD1XyWeu/7UuSpAtIVRFIaUqjDq/PJmPabHmYTQxu045Q6ghUYp4RSgTDY+qUe5DyHbDk0ZJLqU9LPhFDBwdT3NPpk2tpgxbBETJ6eephDDtxNtUQaDVQ+zsR3vT8uqXBoeEtRhtxLPtXqptyqqOkM4KolISmCopgE9pMrg/SudAIZNB7urM2x+85iH71/8u2rW3zrPr755nX/12s/3jf6TsHz9Wso/+R9Q+9smAfeFrCbvq2nb7yfU99j9fb7U/+fMgvJYKxA2Qie5lgVYAnEnM5I9KFZtFuoBwOKd0iCTxwSp+F8aRK7hFpWyzZy1w9vc//4PZDdf72NgZ0SQUBga3WH50t0fF5eu0ePMsOG3RnQmDOlIFaJTnH2GRD0mYfeoylc82jsQ8wMkqG0nRzj4vTMKHEjkhrSpO5oweg44LUg5SgOBSye64OWxPbWSjjHjUX7Va2c9DVCII9Ly6KjWWIkE0ZKefAdJefGuN1uiByfQAoscdMNav6JrvKjKyzDtX4iv/nWGXRatjFCqEaDMVS2hMBXGQB8sj9pOHr7ebBh4kkSqjhLEYYw57ZWhuD9VLFR/HzVpsC1sQjk1TWYYBrjldkpcSAj/DXlcieqiqDxEIFvlZFWFFkIoR1tYFnT12bNtSxGYxNrk2fc9pMqlCUsuGEOp8V1Uf16y9w3ZzXfkQ71FmpwRwAIOrVvNoAtkDXZZSS+fTiQ+dY18qrEYypFaPNt6fUT3AcC+S9BB6uR1dUI821Zs3VcN9Rt3Pob7YioNVZn1yDo4ErwFPtbeFWf9qI7QP9eU2zvfMHhBVrAOZsB+NoNPx5FrFNSI2BwqjeXO9BFa14qP6zarvJW5rUStoT1MgOVMcpLIDYEohYQvnjtlb3tZmqVKfDWb89uVP4DO4YzVjo2tnEViqEWCe7uOxICS5bARMGul1qDQjORa2+++s2DlkEZRI0IrpL0v0lqcay9mpZ/O1OiikFFgLA5bzYyuNwqB1/10ApqD7LCriUwLZCPhJx1x2TMhWHcd4y+DJ4RN4iZF67H/FM0T/D6UPiRMfvtYdN4ZtCH0RUiPYUgSlSK6cD51uGC8xn8bvUlKcCKVHMNpojR6Ynj3gkiGFgM3u9tsFl6l6acQxJZQVoBaJVR0a1MEI1erRJqyeuF19FRTmooRDJycooFZd82t69k31qubNN1uxUkAxaTuCQSdoFGYNuOf2Q0PAqD2vuo707THro/JETVUh1cTFpHrQuWs6A34sFSCuQV3maXDUPnIUBhdpU8TY/yUFkKFCsyk+l0TRXPvRj3vts/+1w3buabEimh+jacX6Es63VIzYYQXlJzvdZY0Xr/LDo81XALWOC6h9iTP6E+ojB1QUyDCsBFWJvVHV0aRAJJxSowWrMUBRS4oq2wcbRZL9Fzr/EjRk4/3x/fnmfvZXJdu0BxazOVt+TNHmzK0kqCrJlVrXMLn3VXlJ8gV0adlpl0bt4ftJRtYOzdd12ilLgNxzu/QUEk7/QGVMPqLHhyQBIvwQ63V7W4udfEozQSJEtV0Fhhao/ffS+KBMCWqmNY+kbKg/SlA1RKBcCRCJ+Mloqz0BCwyKWLjZzrsk4tAsHrqJTYQHFkCD4mhvLnktMXiMW4XpkukSdGMjoH5aMBLpnSC4ZTYVCZ53tcQQ/81be/N6u/xFu+1fP9FkX//W6fbu93Ta8Wg2xNmgI+Cmm6XjkATdM0w58k4cMBIcHbFeO2n1FnvdG/vt7/6tZJ/5P7/97/db7MQzN1u89WFLFh6x4bEhV0rlc0SuChlqASHH6MtgEKe4JgmQEFyPd5B86bRbbx60b3ypYDt3eYiePIHDSIS6bEqr84MpC1HqX8KAKOahUctBKUPAMIuIWLHAGCAZGA63ueNP/JrkCEETQwkQIRQkhnzhZa38P4ujUKlHQAu6Rdbb6hXwvfoqEIDWSuBXFGV1rILiFUaMKxDyqO2UlHztW9rZsFmvMo35eQQMkcN7CyADlVpb3DEHQXFRdGicaQZq/4NKTwwfDF4JljtQAHtLDBHXLcmd9rU119pTO7fgNrMQUomY5/Pa2EWj5crlMAhPW7rajpu/zEIomudJoAhpq0qPEny0WRx5JT20kum7Ej8XilLJl7ZwzJbPmm8LYrMtQqKvIOEwJUB06Oq8cZZm0W5Ze6/dtWu95UneipYwyzVKbyRcRwJElFdVWhM9CCfELoPJYQC8/bOR9Di8Q7Rx9oPYAw6opjWgjAaI9ipKtl3pqGh9atuPB/HKZsahccxkv5dUiSacgkTkASy0tFEHJ0qcRpvWPeD4oHl+IYBFTz2BCPout82gxxi0pgRCp+w7TsBVSHmhGCtJfuefSf9FSQwFwbHBfYi8CskfRicwz97zktckbRm0wqIU/u01frRAsLlF0UKAzRcgc9IosJ/WY8NdHIE0aWq6alUH1oJuk0Dew/fzc4SHCXACF9qJpOdJoFHKanPmBe34U/FmsHnqaVk0OBRwfXxdztat8ZIpTk+IJJk0CQT6OOOcHuvswubPa42Wphr+uhP2mLgF8RU9PVF9Dv+Vr950tX6V2JP0CTMEDn123vO5w1wUgAvBISgRdb+pI8QHq9VHjfdnbg+Ucy0krAP24iubrHuWqOgyjtJWROMeOr9GC0A1zlQQpe71VwdsD3M7yJwLERDXrJ7prbklaSecGqMviA3h36kpYXvPHX7b1Td0SG7PVYCwd2rdHB1Rpb1OO0W2pYuJeMC7llb9vx46Qee6Hr6XQo7qMZNvTo+mWAMTNgId/c9/bPbv/zJoGx6PWzDaRnxN1KaAg0lWC4zsB3heZg1WeMxVOPCfE+ym6R9nJxyaAPIheYYHehLPRvKedQDjpwxY8aTTmq27g4dVB0MDZjVJD5UqyieRXpunpXb3Lep60YlO7J9Tn+lF0THyFFeYM7dgx584T39wNHcHv5G40fBEy1nND+2XJBSGhupZnGpfXX0WRo3jaK5s7RP9j9JElZIVEiAqbT/oDedThnVrU9zm8lxKIJL8QqNqKu/Dkbe/bFeez2/bPCb5bRwuQc0FR5EorJfMqNVyGDui3Vp1okSjcN7cpBURtOibGgglpS99fkYwu0YJ9HMGnsANa8ecOJ0T/mXxizWRRcYW7RsZY4Hstff+7Zn2lW+ebG966xaqoTNWItNZSBP8w9D1ZxMEE1ugh4lbEwZ0T1vMIpRgFpJw5Q92WT7ZYl2tfjvtdLMXvDxjP/j16fZn711pc+eqNJoSZYzxWLidTRt+WE0sAo8FtEFSpSEXTy8ooMnFJMfK9rX//R4VH6LLmk3lCChsTIUs9Fr+wjxMZ45R7rNMWu+zSLE4KbttZFgLlHbnc2EosGpz6NcaXzXf9xHgJ0sbUIaYvjyOcejobkTDUU+CoOYJDvMHJCqfA+3HVJQG5t0kWqMkOHN5dGLqWl9IEKnUHnR7iGMkQIq98rXznYPEYRut0QOT6oGiOK8wRDqaWhyVnpKkmotVeZp8PESyjTE8mkQDBGOQQFAAjz/SErVrN95vazast4HciLZ2J17uNAgxViRmLmHCpbEFtnj2PHYSEh/AFovM6Tzrjao5nKYHn1MCRFUgARIgLoDIZEmEoza7o8taQlR/QPOndc0lZnhPFSCuckPIXQys2x6+x3Zlh43ti2unfD2TtNbWVovVaeBoxanulVUNkPGVIJPq4MaXGz0wjXvAUfi4fbZgzS0S/2QOStdAjmUdDso0vrVDc2nSTNN6VqmaEcVfkNJ6pNhE9HBorqFxlgPuAT9ecQ7DzI/vtGXLGOhCBTag06AaSjQNWehmq36XgirevuNRYOkVwdbGhbJkbheJjy7QofhNqqQcbrYFC56yF7yiywVKUtAr/+Ab23EnqEwEzOIXJ3ojAXLAz+1QfTEI7af0xwpUZGRzo6BIs9aPbuPO3RLIVZITr6wgumHZN4ofFNHxjNn8eUowSKujRmPsjY1468cTT263/qxHDyMwWyCszJx8+LIduxoQFJSjTm+kMIqdowBv7QCtYhsZdNrGRkuMwVECvHm7/3f4I0HAc2gsaq2aM6/Zjj9FXhcgSjhKgsQfgvhkDTHfWg+v8f7h7oFSToDfgJ11fthmz6X6jikoH0KxjlS6NgAhlx5g3lLpjg7PujUhe+opr2bBrftQI830FiBIvGwFe43igxVgi3y+TU+VbFcvGYmD3KphXu2bo8P4fopPVuihpiYErBvwjuQq9NQANXjZ6joaSY0ioN80/m1Tc5fFI7PtZ1ftsk9+bJ3d9+A880V7zBcRLSwsB8FW9noFzelPXx/38XQAXfUJSoAUVRWKr1rSIl7vNdRxmTP2I46m0QOPqKXSQzZvjg//XH5G7QS+igAExHSUodpematF4tNPPk5fVxIgE/VNtYornxlFvzlsUapGVixv8b7i6GcObnMEbY6OSZTc3j1kWK/6+qaGHndK7uDX1yhP1GLEeuhdqDlyCE6H0EWoA6Bdu/uqCPpnfrLKZRhEGKhY2GOXv3rEcuUBSlxRQaeE2oWPCLAX4SszDJ8iSPAs1yUj3FGUVIR2Yv5W+/FXm0DlIrIiVBHC5RJTU9bNj4bE+DaeP7H6s5/7Xnrydps3KwvRCEHWQhuluzyksRjDa0ft2zvSP+EydwQAdZ9wo951d9L6++c41I+blYFWR4slsN/85lH78tdn2d//Q8qa+V4g00XQMGph1LRCsSbzR0Dsw2uPp+Qpocs+hjpGQJ4g3PpN7XGLJ4Rn8DLTbZEmuPnN/uUfWu0H3z7JVvOMfJkR9/WyRNTjHABx4VxWqe8uG0nx4JS4IDB+460+u/63f84kh5IrVyZxo83HW5QZQQQdg3y1UzfFZ6DyUsW16LO0cDsYN2+58a8o/USviQdACM7cMGiKcJjAaohAqU+B/z66jgUpzHglkSOqzjIOxvLlJVsNZ2W5NGqJBP3km5kGyHidnlKKgAjPvATH+s3XRG3b1ohlSQmH/UsrotA1JlBxDl2EoZLvtFR5t51w0aD1LOQxF6kU4/Hvy4l6pE/Hxv1NvgfGjxk/VC2Ufdhx3Uvt+I7l6HVo3nl6G0Iyt5HwLZFgLUFzJZ3zvNCKVL9pq5mXj9pbt33eHkjei1bIbioucMxZC1VJUmZdKSWD1j7abc879jJbPGuRBSkhDkLdlyqnmA+UqLPPpdMkX0jwtTHVw3nE1HNjNtoWZ31qsSsT57NGkvzQEpUQCkRLQskiICtLGbjWCV59JfUreyT1mIVQKI2VOV4hzjLdbekc1WwIfiqGW32JXqv6cogSXukWEsnDGcuMpBz3rygpRqEEykIXESSY5RIy7LXVgFe17yb/FBpHaPTA4e+BdCzr0buUZ9mKRSNMMb+NJZk04aT5lVFstIl7ANqEaATamkDMWCVBKACSIbY4d/ku1qhOF0iRY7yXNgn7vRpIb3Tt4e+BQKHLBbHTvt22c/syy7FH5HiSp581aIkU2nvNyOtWvEwvueXUqd1LlQEOSM8/TeHFLrDTDNd0kH2pDVHpUnG1/dVrNtrSWVSSIDj7/74133YWSIZgiztvuA7/UoWPsoLLoieiyjtLUK/I+BI7Uo7AeRmhdQmKyl8sEh3Io/lQYP9K89lRfIVyOklwZ4hjJPnEiPWObaUKYIADsFGPYI8X8StTno+pVwYfc2yMikwXO6RK+ShvRdEbk+CMArpIQF9m0VH75rehO6NfMjkoOKD2FOBDZpNF8G0YA5deshvXTn2rtVUUVPtHOrm/AzJram6DFyBlP/7uEp4zwbWWPmd/FccSFhsNWguokvMv0xhAvzGiivkOGHHhMa8DABUBMRvxcd3xLfifPfaj7/stlW/C12QM6/phjHjX3yIEXOz33C03JjWWRJtVO8FylA+Pxu0f5h5IJEggDlB7F3vKXvgHewAZ9kPjRgKviZiZ0FU1WiBHkNu3HZaNoOXwe775TcCq+B5RhH2URJnubX9ri/5W3auK6C8+/0U5a4UWuIgD1wpdWKCZoHIz9/q1xYDGhlzVos/Xb4WxEUv3qZyVhD5Lf2kKADARthV/OGWDuWa74Xfr6dMogF+SCdEdUj+afPcS7xRo1xcYstkLnyKqRfVOudutu1npcUGQLJrLXGknjC0ZSycBIrP3sT3SthL3Clj/8JCFO6n8KITsn/81Ze/7a7NHHl9iCRhdglkAC9jDQRZExaikDhDxU1WXSVhYge2WR6wc9UMlv9uaidcV0dQlXe6qQnK+bZO/vxl+hALgxVIZ4HYU7rMsO1iZJFJ5p73hbWLvp7KWDg3gp/skQOo2IP2r3z1mhkIUdhuAjBxCZDsADQYZQzF7cMNWe3TzXPz5HezD7L/M9QIxck/DlKMQQyyVB8nxk5DCHirEiX8q+8B7l16WZBSy/4kuW/Rl+92f9x+3f66PIwR7S1DVZFnpC/DtBDTiXP8n/6marXuuR3zm56ckAfLYo0lXMeHme3XPLxEYmSqironukX4WAnUxWakQlQCkX5honi6IHwOkLE0PB8fzAjHKhonjUKVFMnif2pwG5Z+yJAZaTpF4ZSH3lmnX7lzi03CLIvLNhFWW0w0+BoSKUIR8OdqbyKAclo+6N02JDetAjGEQO1IjiWxQbaOCmXx5s33ks3Ps1HPDtmtXCgoEqkSU8JiCVsJIPeY4s6/8dAHZ/F5p7BGgYNFmYjkD2/HC6CXaCpXpS0iYa+J1uFueDLsy4roulWNHQBiFoVxTwMCP9oyldzsuwFAwZec+P0QyiYoUNq4sTqKnZzKzG2xjJDiVQirZzdf1M0fBu0PRkxM9T237zN28j0BxIi60e8AuvpTKHa3xrAH+QyDiNLN7v3H1dfXAPpVWz0jgjUsgjE8m6GclE0IkXX9+/622NTdkfgmNqVpOAxTR80CY/YP9tI3E8azmdij2CpYmcYH567isheFoJjlYAOUoKqw861aOPbc8lrOTZy+1WS3Q9SkfK5oqggCulNYtalSskRjpJZBz2313285+JVW5FuizhMhVAjeXwql3WeqJm/bKKFVVUdFeVjZ/r4ReE6/WtxvvN3pgZveAgzZUxntTs8rFq7g8VRLP/P33kDwdopVuCZVt7pyIoCWaEEGXKHKlf58tCHpIrq9xkmftATnMnr/kN+IglRaATiMGDuC5uZfjn3H1557ueXbJi6kSUVbMP2q/+C5Jdaga5WxWtDEnfDpBgELpZNrGhiJ4Y3Hs5zB6W7AVxNMWViCrVEmAYDNnsimSFwAMqFQge0/VN3ulKpESbdZPMD1DYC/RtMAygO5G2K/TiY02liVARPAhORaCloGAAD83ATaQS5H1okRHecPPJogjDUjRg+Z5Bps2jVQqRrFDxJ9D87Rg0GjEx1m1uttbOuuhEBSLSiBlfbsCtmmjYHbgWwGZaD2JCjhVDNviZWbdPTKF8NFJaPiJAxQBqgkAVbNhW8lXEP3NKFmb++8iwIsvmyMYZSTjutvTtnCJePAJEBEg1IkL2FjCVzbMn5q92/jA4e4BAqWROAFO4LunnNZq3VSmy44v5Ym9KKhao0UjirHBopETL3/B1jy8E8pwxXNY+zj2TG8RtF3nzA3b0pVUqVGRNjKYcXTCI6ODdvedu4kdAlbTRCcwHWwiQN0esNE+Vjl+zhWUFJ9k4zGoF5EgsiceA9yLn6ftVnR7YXRQJ90EQqbNnh21piZpRWLBSrapUgmEtDlVQTBoULmhcREDNFwqpy1TAEzO79nYE9Y6B0ql35n9+euL9l//lHY0Xc1t0AWOJFnvhwBFjEKsA2iP38Rq6KnkQcsMHX0gcCyJ6KJ1trTZgrlst3F8W5hVslTdhWzOpG9vph/Ae8L6f2koZwGQRGB6Sdi8ReTk1Y+Vqtq991nxRaoxiGp1j97XngqUmj2XmAGJqy2bFHpV7Q12kIdndE0UZLLDxRZRNbLEmKI9TbH27q6EtbXL8Ju6GqRne04qYXBsbDKoiIXqvhhFtn3r1Jx7CmaQ2S03DnOFLIS6C8f9IedPqPqDLwJdBiXS2lKyE0/xeET9pLkKGLPKXgdkXJXg+nRlVwR4yEooM+beV+Cdh//gfRkmrH5ShtJD6pcoyZUhVabEtVaLANk990JE2HT/RRYQSrQlCujFrhoJEKG8FMCWX5sh83DP7SyaLkspo1KOjJ7VkL3x7VF7zR+NWkfPkDWzEJemCD2lrLXmTld3HvGgHfafX1lmrT0bKIVOWw7Own2retxCwYyTEZuTgN9hbn4JxYN2k8EuVFmeEu+8Mrb8nCUgGm6JM/5bGHMjdvGL4VjEaFEAMoKgezA4NVnSw9sFBYeq6x/J2/W/kJ4HZEBuWj1TwOnZrtGnOUwyVgt3M2XxL/0DfFsFpYVuaUzPw/toj4Cz78syNz758WzaF+MDPS0k5X7z5IN2/daH2NgJwlAKlwP1HKJ6MaSFCwN1TnOnnbX0ROtp7WF+h62NCsWgjAG2tQRGSgq6xRLJfg3pIlbMbITpnr/wJOsJtu2lwVP6A8IJR0UhwdoM6+8j29fZ3WsetGEqRwKUb2pv1JQQWqcoEfR9KCTHP66990lyVkkYvdz+z/mpcRG+1yVVGq3RA0dyDyipWA3idXZHGP6eXemrJ3h3JHdM3fem8n6c+oo/40QxWZ/aOkCQuiXk6TWkkQSpu1MP2QeV/HBV9az5u3eADnWB57L1EFBxHvMBtOpz1r+trWF79ZuVEiNwDfL0259HVwv7VxSQOaiMarVSjqQHKMlEC05eUCwA/SQqhqE0Sju7OpvqsUyqBeAAlY9xgljRLgL0Hfa9byTs798/Zm99vdkfvrJsb3p5yl770iF7+1uS9sUvmK3d1MVevcCi8R72YcIKIJ7DUHzA+OR8wFwOKi9RTB7lDTIzB0IsY7crzLp7V8TWraWC3UUe5AfKv1EyYQjbI2rd3Tk77QwvQVEXBYroWtDzU3Bw00bQrdCAGsFbmTkCt4m65vQLzHoIruWgUSuBUlZI0a0zdT2eoqPo8gcTtn5d3u68RWKsBP/kGlIte+JpRSrvNT5FTap4B4A1x62sq2/YP0f58J/2t6+4lxK9vmyHnXVejCQI9DZiLCdAapE6aGZ8RHNIfhRIBiqm89gjI/bg3cIbUz0nLd0Z3vKs4810yfmX0kcSkibH6QS78cPWPRKwG65Gl0GMIuxVGTQaDU2UElUVPjSthM6fbCvaAHtd3gYoOnzkXij2WL5ccriYYOmcggS79JLZB5csDxFHogKD/TwPcNaB2RQncfQBoh6SPeYi6CI4gyVHkto9vLXCvvLFjL3rbevsqp8MoKqL4Dn08KNjomVhgfXNBujXzs9U0QE4LQXZD0JZ2EzKFk0QsRWtPd+au3DA9WMevzcSjTMmVd3SCNCIkk7gei8BkuSZA3xGa3vlscQ0uwQGnqgiWpWyembeOHS6LlA/BogppKmoEJWjtG18AcYtCSqpZkuuoMjnPJ/G2yD13GXfKVcmW33+Ath6lgghXluEfbLjX+uTpweDwUA1io94iRJp654cpKJ3skevy8KY+CSScXjgXgwEBiumgjMAFO0OlqGRqiOBMNlbKCM01jM7Z0tWeKdWOZAzfLSIK0fJQlWCq8xDlqn6Q70mqg7xjwZszaO8z6QFW0/QmIAxGTYnAqTcmMrDarTmeMpOOVPiNB73rcuaI9zsoZOmJL9U6xKm9fs+VjU371j8BuEwfJhFXMurqnBUxh4i6bRqRdne9+FZ/H0DDskImWiJiSdwViY/wQKO1iztqGFGkjk7/8IB+8dPtJqfoHqYip390im4B6nX1GQZJ/OABMjWOFU5pcaxG8uOO1ELFImQYRJKsrvh4DzmBErTMNSDCAXJ9yxWRKUmc/7D/d3RNJt8OGd33Va0zTsQesfDlEaLS7jWo3Ei5Sb6bnR01E4/G2FonJWy9eNMK1lZe34f7vtvnH9690B1CFaDNuOpWnTlioOOf4nE0sVGVU7KqxVjb5Sk/Q/X3GZ3DT3BUM07rml/nGQ+NFTisG4PxO2sJSfaillQPFDZFeDv0gRx+X0qQdKAACSKLi0glReft+gEOws6LgPtKBSWtLn8qgBx9hAVbtiVu0Hm/Hb9nZbEaYm0Uz0Zi3rVVRgbsnP1ilHZUYsiroQV0hVrJSnDfKpQ/Tn9QyEhG9vf9B68jaubdA+wGzvnQEp9XegeRBOefekQVJM++tFwADm5ClR6NlchS+VbsEgCxAue11p/joYems736PN7Fe/iit61XQ45KNiEz7pgIvbIpw6sVZ+7RsVp55iddS7eXLqZ4FrYHnwAlDLnrcc/kPCqAjyerSiNrDaurw1ELdWS0D8UmvO2Hl2Hb32vbO/+U7NLzuJ1Rsn+/I9D9rnPLLL/+95Wu/rqEbvlpqLd8Gu//fJHCfvg+1N2xflb7S//rM3ufxje/GAXLh++DDQp4qwulkcJfrEq+EWRe3Q3sSxI36OE/SEb44m1Edu6Rbowmu6i6vBsBYNbvEhV96JlGVu4VL6LjJCJEwgODQoSWeDDe+/0UYUTISGlKA00WDideWyjMsG1sy9W+AiWCpIfQSVceE9xAQ+LPHErk/yQ/xog6HTzdUnbMyKQJVVEjD+p+V56RYIknY5BYoRApfjzAyS+XNypsQPU6t7G+4e5BxQP01gOElNob0ra86+IsxdDHy9dU2JptVoGX8XQaBJOwR/JWWq0xW65HvpyNFoz+CV1+ei1TnIY31fwVZbIi17VhPao6IPwv1jLWlubbGx4jn3xU3kS8oaO4ybmf4QkSNKa2724QpCKtsk09V1aQWbWyNtuGrXd26Bj54BebBEKdmJak22KJJVLaVt6TBFtXCqY3cKsGKrumjWU+KrcugBJfo0VtlO3lofDTez3QfbJov3TP2TsgTWtrL3d1gx1pS9OtkYOpJLNBNQ9LJCyKdL7olIoq3+pxhOId2S7Pe/5SfvT93S7qoZ0CpH0fJtLgBehYTram9tn1BT4J6mmbiwTU128xGzhIsaGJ0L4+91U+Zt7nvj4mp/SxAYa7fJKBeb7PXfyAIqtJNXE0DMmy0Xwf/dZUVm7gcdgE2uSqxzRWOG5zMK2W05FFEHag/54CrLddBaNecWRHckw+jt7MrYH4orJtkn7aAODZr0DZJGIehSU8ZW1wMNSZ0nw9WA3zbNlK3GYSDJSNYVQizjRNPG4Hv5zADKnLKuBRLZMC76SHyxW5VLIHnkkSLkevLP6CoMiSPLCU8eWBGNtA37uvDFbuFBlaZzc3S4n1DFkXEnU7WhvypozCeXQbFgfsB3bRFNWQYbx9zCBgj/84zZbOIcgXr6HEuhuFvYMqC14CCti9pPpQgUogDdgl7ZYa3AxI2DYXvf6Znv7n68APc21VUrIni4Zq57NqwY63E3ZWI1dGdUy2kMk6CJhPyg779UKAq1EZvTssxdaF/6WkEnFnJd0UqXTjG+UxPtCMbv6R5peIBR4nEXN5xCIjDocDKHwUHDhNWAvv1I0CFoP+qkOA9bhqsAardEDB94DVQO/qnHhhleNxNz4oF6RPTIeCdt9e9bbT5+8jdVp2GKtUUvjTPuZ1zJASumiLWqaZcd0LrLySMGG+4ZcMkOC5eIid4EACQmzXXVCA/ni1efZohjIm4ySLSpUZi/WnCGoEORcFHHbI73r7NaN91gIjvYYVWQycAsYNH4OEqaKQ7/7VCpVq3HOnkSrS4K4e+el8/lY1wtV8vdax2i83+iBGdwDQSG0mIdCCnZ2aodR0l2zYD+OyQy+z4Ny6eo71iYhteVoAcVnyYNzGyqJvMpc92mNKpCD8hQO+KCi5JA/hddlA3sE0Ck5+o9Wxf5V+v0c274Jr2x+DO2IMXvV69i/pFFFguVXP6EKGm6qUB0VzhRCA5ohSYHW4BgV3YWAxBmiONBddt21nfaKF4Xs5ZcN2Nveusa+9JWNdu/aEeuD+lFV6hmuf17nKuzsFlu8uBkfU1qSe6DriNtg/2z79pez9oH3r7c1T6D2UehHm2QPAQIwi4zbEP5wQ6RdPOXQQYl9VsEX7Ir778IapyrH0VrImHeuYBGKWoHRMnbCKZ694nyv/VDUjq+w1adK+PsFa7W7bhbqusU7Lk30HQr4tEXH7MTTFcABtYw9IuyUgB4K8Ai0WKsVGQNhuOkLeA7X/irlaNT8jD0fPmVz87Bd/gKoXBxQDzQzqGXhLEOoCRcpQfE1KBBrdW/j/cPcA+L3VzBdlWslAuEXXwrlbsyLlanKoVbzgqoCEQtnyBz0z7JbbxqEThBjyJXDef7Q78dXah15erwfi5JUJWZ89tkRW3X8GPc6zLqOohTsGwrN3nt/k336P3IkD7qsGEbDMdSG31QBQ4Ouf65t374KRmax9rTbL34gbRUk2REcLykgrdgY1feTbSyftJwtPka2ltZe1jGB6Vz8E5URwKfSAFEMrUD5CzllnjHrId+76ltp+87/ZamohFWlBX+Trw31D0LJDniOtdDP8w/BupFgGEWFxeMOgmi+hX1Q3EfS1tVasj/7s4C97++67VWvbefM6l/pkWhrkBTBERC/muQDCih5wTGKZJEkIqD9TXZFE7m1E45XcmpipgUBHz3OfzcTXTLKGzV+W/sIHE1DHntRiXVAMQQ15/uPq74pOyo77ZfSvMLeY1ivOsmVQE7y7mp/XUkZd7UK5DPA9J/AJRlyDPc/WPv7tT4x6QzFvffJfGGFcINWXasOl4irJlM9JJu1LnHi95Eos1POEOkG+QaVRLtUtP7BMKqsDyrr8SnYraoOlWu7JIfZ8GDRHn0UwTsMsRyTPIuB7KqFcF61qIsztFY75WQJ+GlsMcjcx7l3OXQkgzSwjvrmtD88/Y97bpeOj1dep1IqhrLN7izaK1/P5GZhbPLNZc+kxKuMSDArc9BlISfXFCwPBZpgfVHmkKGRRfgH4/TvPxKw2bO2eONFTUHLp+Hc7u++Cj/i5K5gct/O5z0UhZKJQZeFZ/OleiWTlZGxB37jQZalB6F2arGmeDMCopReghgPRghkuo1sZrdYU9R6e+N2242guHBcs/BvZtOsLZS919Uc4qtgsykXvOQKxl+KeYmXokr5IotoozV6YNI9gGPt/tuPYGdJnKpyALTE7OeVAmHjwyHPh8v2200P2L271jlJ1lHxkLuaUwcqhIm1xc5dcrIdM3uJJ07IYhYUOodASxOfK6QpK2ZcH986386deyzrJ8lCkodVF98BLRVcpIa6Lz9ot6+/xzaktrskf46EcxF+PQ/9IeOadYb5AZHHfrtmvJEeoCKtJ9Fu7WgTyd8v6P/0P/ZZ6ZI0WqMHjuQe0AgPwMlYwlkTPYG4lB3iylWANMZ/7WcvXT7hKglKKuHK2hYMAWjqRLvPleLvX2SxVpK59nkbn5iKHvBTYasKwzzJ+vSoqruhm4LtItaEs1zRUjzQ8+jZ+0lYyH+45HK/LZjDLgZdw2+uoRp4c4hzND8juLYv/aR+L0ENO5TdZKPlXmxiKkgeCdvfv6/XXnTRNnvTS8t2041J2/QkQSsE15ubl9jSxRG77GXD9oH/GrTv/JYAzy3b7NePbrGb1mbtpofb7YfXdNq7/qZsK5YNWAgA3fW/idh/fXytpdNtBIHCNjJEgCfS5gTXJSl51DdVodIKZTF3G5Uaokujv/VHUMDORcfmCCH2F2csnXGuwmTSD5CN8+wJiuqzDoYitm1rwB59wEO5ZvF/jCparcVKeBx3YgCNDsfnwN84t/KtFUhpoY4MVUCCwxxr/eNmD99XtHgbly3yAnzI1SclbRVUJGX8sRJjQfzsjlcLn6PEsf0V6pGjfgw0OmD69oBidQTq/VDvpgaz6O+YnXIWoXaq0kt1+McRxClcdYAmN3MiQMZ57eNpe/h+5h/++kxNfOx9YJrH/BKlGuaKlxHRDI7ickHalKLKDwBqiTXm8x+HoeJuqgqVMIIqqkCCVxXAmcyBbwBP91uQtS1gd95MtAxqSVY451s5bDB0SJNtWgKjPL/lx3rxL2dvKbdCTNTppHLzJWKbBVcJIvC48CpB66fI40ffW2fBGMlsxLCHR4bQRRmxRGK2hf1d0MvnrAmtrnxyBywlI7AlZayZ4526OmDveEfIvvq9mN3ykN8+9onZdtllxLbKSY6hPmUdd9WUsByEQLUf5c0F6AX6xT6WRpZL8KPBop3zrHPF9EJcc3zcoRrHdHFNL2ngkpnuVyp0RUSpY/Dn3TsjtnGdTkABA/tWAeC016qJtUrywVViMseJafvw9wmg2Umncd7IIaAoq0hqCEzgE6hBLE/EPIBM2K+umfzgmHQC5Fe/EA+dOD4rF4Pmg8selga52IPfQdL9OPVs0W+wKCAE7SVglBiTQaRMiJ6d+Fg9Q9o5TgTFpam3Y9uwbduuzBrBmlLKcY1VbRYtBCVHNTRxO/s86JTc+VggnNAP5V0sHlowguLAO+qbyinhtWdO3f5b9bScXRZXabRQhXPqWWmbDz9rhEmssmchaxScdtU6k09we/xxRcrtxAnrQ7hwpA9EWRxnx+x1b4P7vrKA7JsImS5IQ3HxeRyAEieiOLVI2SMZ9HA8Zy2dchbuA+G02U6/eNAFD5oAXvgVePSBVpukAzodhi6Munb3zczVLarl0X253cArma9doFXhSAzZRS+I2JJl0v9gXuZnOz5ooQ0ardEDk+kBt04oULNPAmR/gbt99Yb0u/iilXBoiYZs69AO+/Fjt9i6sU0W05x3AUGujkSwJOhOW7DaLjzxLIsS+CFlQTI3R5IibwmMHPHTtrKoPX/5KUjHsQhg4aRBXDptK/5zCRAhLjnk5j1b7e7H77diu1dDVRDSmsU2IlQkx9EqXSDhmlUy5FkCkNU+C7DHdsSarJkAhgKWjrrbgQhkpEzavJjMo2l8t9EDB70HXNm47Ew8SVxe6Fg928VVnjc0cGr3f8VxkFUYkuGH/yAam/ZOr7Kg0Ye1u/DwfsJDu+ZAxFa1FhNNQn4KKjp5Az5IEl8R52VLA3bR5QrGlO2ppzJ2y3XcdR35RWBA2MOLAdC02dvesMVedckO+9JnOu2pTfPRvmK8ZYftpFUZe+e7S/aVb5j9/OqI/fBb3fahd7faK88u2lmr59vKeQGbFeq3VbPzdsn5KXv/3/ns3/+721af/IAFwovsR9/K2IZHPSo3h5yEXjWdgZqJQM7R3oI+bGyXJc7bLigrHrpPldsKmhJ5g19elGlwygDgCFh3Z8ROOxM6Hf0J20WAxf21avLTJbj41AN3p6y/X8FHPi2V3ZB0Hz3B1LMv6HCBONGuOM58Hkk47CXqpK9Yq5WhSVbc4KbfgG4eBWgCAryIzeYHeHnZS6DOhvM/QcVHqSBxYGkDKMOieIBnczVaowemcw/4EUR2jBzEFiL83BQt2OUvC1pUpVKF2vGrUBC9Vm0A/mEXkC8AJE4zF375Q0010XV7ScyZClgoiEacZSiTLNhLXxW1VSvboLbS3kMkSwF+1pRsvsn+7s+3EEucZSOpPtYHgeGU/KkTpLnPABnfZ1u3m339s0XbtYu+1Hqlkg3OXSii0eiffPyinCtbB9ofK1d7OqnVcyvW5GyvEoBkxoUfIXQlQ7zCE/SzFH/Jd7gagFjbsIVaUgBv8TvFqlTYgh94H0mP9dZJ9crzz2mxj34kaj8nifPzW4r2sU9l7YWXZ21hh1lLnBgcIOlgmbEHNWUsGqRCcNitn1MR/5vOc6+ua9Me58wI9hwfQUvlH9BRUYXhWec2YzOTGCPO7J6Vm2vefHPgERIXTsujkuj3ASYpllOYU2NonQE5ykSpyOyHtk1gASpvXMGCdEJVfeMdyzu3Z8eUADH4BUqHLuvYE6LW0d5a1y1M6kOMA1UZK5apPEw+6yFCfVRhXvtrcf9Prk16j7737gFXnrJ3sAq1KkQXnVQ8BCTgMmGWrFBZKkj/CAkOpwTrPbQAqUwndu46zClP7J3gSoD07hmCxky0QhTWVNZ6j7VDFSxCsdY2kI45NuHO50P7oxxIsjgg4KYyJUddVIeFPrnnN/2/rXkp2STIA9c+xnNwoGYFCCRSb3bqOSQ6HHvYKKipXSrRwFBew4eCcCuSZp5kC1KOSBU2nL+a28jsNW3jGfXKHrcr36rFQ462h972mjfxp8uGXb0uV/rGRqHkRltHky1bPstOPrXL/uGfLrUvfOOVdvJJKRsdHmKMo3UyKHI88RDXHr+T7N6D/vVkYdDuupXFmsW9AFIl0sSW60rj6ZA6MiBCS2g+n3Fek1gzLQ5owl9kI8GRmfTid9DvvnGCGdEDjgPdQyqPTxjUE7wLsfHE2jxRcyXNb3jiAfvdI/c5UfGcAkiOc9VnI8OjmJJNtnTWAvYZvyXZwMpULKagrYrwMeludLV12NlLj3OVqUXmC9XSXlKiMk+qa9qewX57audmi3Y2WRwEZZDjB9m3FXCU8ZNlwSyxzpTrqCDT3h8D6QUrtku1OGdI/pD3T6M1euCI7gEHUna+h6yanKPB8swI2TeNGVD74VcAS6wWDi+EjRaGOoEc714AUT3raO3zND5xMHqgqqGXU7mDB+enAkIhNdEPT97/USW+kPTgA+ys58nsi1gOB+u+O5lv+doisL/6cdTe/tq19qYXbLIff3e+9ffOtWQ+aYl5u+3iK2P246vb7IdXt9qnPxuw17xyt61esMFa870WGYhadGeblYfMEsXZlu0FZDeEwOsQyNZAr11BRcpr/+A4B9oq5062W2+ATiJVsBYWAGJTFouh0oU/eLQ3ieeWy0TFCNzt6U3Z9m0eCE5anS6aIwAI/2QJbLS1hW3R0jAUKSFPx7NCyVHtw/E+WfVn0ZStfbSf1YOkitwC9DmEHhZ9Sp7zHncC1MFEMH1lJWJAMkNV7eeD+YLiArUDvHlEejPFIbsXDUJ9PpkBaKa1CsDHORe3Yyv1WZzqV+kgVBnfhLCVPbUXTXm0D4LG/U/bHnBhD9kpCF83NQNiYhCfep50NkWRUDt+oEoHVb9aMG0RqHCFTg9ZM3o5wzCreBoB+5u307ZD9rkwUQa7ZYJk7YknBu2447odmDZAiVk+v4u1Jmpj+VG7//7Z9ql/3EEVILEk+kKseHFxPz2Htr9+WvPoTvv+13a6WnwlWBMtAoloz2HvqwOgXev02r+bACzMneeJY7trYP2SHyifNjUikBxrskTMRXHDlp7Jj1hba9hOOGkhu/x2S+6hL0a6iZdSpwBl5dzuWdDMn2sf/e9j7c5NfvsuYIX3fcjsggtyNgvGlyhMQdG8U86z4ijVMkkC+KqYdqYgvDmBhKN6Hx4lHniUNw+wLzwhyQfAQdpWAsSa8+hlLV8Rc3ue+m1/tpZHhqQ5rL1LMWpXpsXBYImJKj5t9sTjfa4YAEJ9l+TST3n8fy9moDi+/l//qfEdACmlYtLmz4oCuJx8BVLNx+sESXRqr4qlwHU5u4BJuelJVV5Ozsc64BigRKxh57EHH5xPQIaSJ6f/hffHQuohQBe6gMjUtGELRAZYUGQ0YYD4t/IzomZkpM48fY8tn49RLNbW8jzLkKIsBEUDlLMoaJAABpj48tJF/uX6omS60v0jFu0as898eSnJMbLW9Gch386xo0xuXXOMY0sfQo9dv6v0q8iEZZHXJKUkLBZOW8/cDXbWhSp1RUCoPJtvdVP+RTUDm0c02sHnahtYU9M/0/gorhQ4bI8/ErBNG0lIaTBHRbniTapVy0uOI9CXx4ClB63cZB3dS13wr1AmRawB7sq+vJcyk94EzTtkzrO1agkh+GRR/rq1u8yzj0TPZIp3WxSey5ULVtmppz4K13TK2ptVXg/tDKLpwbh497Qog+iK7+TLO3hpTOmvjA5SkfFwks9sdlU/ElmXce1EtQNsHCxQqmTBJeKlf1U+yARB3NPCqjnkZwTDLKoXvRDT3xnXQdL9/i1cXy9GRFpMszY/kbZTl6fsTa8q2qc/Hqb8v8keuCdmd99pDpX0kX8o2zmUL8bKc21WVytjrhMRri7+ncfruW3Ah2MUKT+RSlHVQj/lCkp40a8Ej/JJoc9HbSTfbT+/ZgNPuoX+z1p2FOSDFuV8FxbGNjcoAjyPMBFgPR/R+Lj+5ng+9Tkolu6eIbvyjR2Mr11WGmUdCInHc57lIg0H9XA88yPpnAFlu0dLzNU2W9CziLVO2VwqAdkIiqAfyxI9r7y0nez7KrA/BYYL1sZE6Gj22YBvh1215xb77ej9BJJSNsI+E0iwp1FCFyC5f1rnajszsQI/I2hb+Lu/LWYbd/faGeFj7K9XvsbayrPQD2Hec07CN/yLvpWy+xhMAfbLYRKk311/sw23B62FCs20KCFjMZIlBA2IRIQpaZYRFMTYDrJ/usAu71UDXR6yxPu7jOSRUNZaWG+CBKaiBAHI2zh9ngDBh1b2PxlS1e/quU9FUOxIGj+Ne5nZPSA61TwAm7QPew/7cely0FX5sDW1k6SEGqDRJu6BcAjqjeIA8YWEjQkwiW23kDVkFv52qYDNVUW3VQ5TXX+eBqwc7T2sMebp7MlEltsqy1g6T0nsoGR5B4RCu7CG+vn7KH9VzSAV2e4//QY4CV8ug50u0dosznEBRFKR9Zt3vKBuxY2TvS3O+Cx7nuSpnDudQYsjkreBkWb2IT2LvK2aA5q41GLZQPN+aSGrT6yevUAWnV9VILQ3vong3LyQJXJtdtNNA/ZkIa40i6ObUr2hL0UNVnII32HEfnObz654Qc5e9eaw/ejaVTZYXEIvDdqxy/rtn/8maDf8uMV++4Nhe8kVMVu+mLCL46nvIaa0FBeEfzu57QVli7SqQpPKyM5eK7cBm8l0uiBNyD9mF58/ZlC+03+DNkqsr8QvAuwEYEIK+lsdLdLR3gLhPLRg+M4wJPz6ZzFGR5OFWwMEXQQn9pKfYZDDouZ4wUvh0AeclhumgsgHMhjKj1yecVvAP3BgDp4vPoLqL4rYJ9nAU/hbEbvmB+0gh3EsFZ+j6iafyrKM+G3erLC98lXo/2ErxThXADxyUIT+MlGgCPUBKMsXR/hNPpqYCkr4Ih4VthDQmYxYHEZsx6Yuu/Yajh9TjKDHWgkYnrhy1M47fgfXvtB9LxLGByFoJ59W+Cy/BoGowRut0QPTuAfG8AdcEWZM0H40MgNUxJ0wbOefsx2QqJIizE/FKvDFldDVz36/KqwKFo8Dt5T2LT5AqDDb8v1oP0W63f6yqXen3XRzOzG0TRyXfSXt7VOKYmapOvCCOvuv8JpO3TUq6j7iDgEbYTbvtr9+v1l765C3L4bnWREF9ADvh0m8fuF/2+xv/qoDwhESQZEtVhpjIcBvKxEcFX2QtzM7dSl+0r+sMwp5KE9EELJcIB7BvquAdooKwo2bn7Q3vHqOZaLzSRi3U2VJAnZQMHiSLIGOunypUGTMIgASXCwqgPYp65QornyJ3bx6Lcw6esUfPGXNJI192AE+zoEKOZpMTVwrikdtxMBcGDPEfx1OCaI92IONm7f/+lrOXnvRPLv8PLPLL1hv73r7E/ZD9LnueSRi3/qO2V++c9SWLwxbW1zC8YoL4w8T3/OjF+lrITEO7XOglesRgQ/xG68aSWPQYxFqb4Ua5mhvSnrQ/9HALLe3eMyQncSX6SNijS979Rhza4ykhCQYeLACLbLXlUu7HQhR4G+UCR1Qo4TdZAXiZnw/O9Dl4mw/uWmlBbF1CuntxMbRmEnuBiTO3qjC2wzVXYp7amNV0s/faRmE2ItUfaV2++2tr9rM2sHe3jzERREjdSLtJLhiyrZogmhvnVzzIdLuZIqgvCoo1sJMzGVaXDIk4O+x9U9ODmRzwAkQldb07p6qBMcEnQTa1aW9lJmC/18TMSjjxanSB2z+ArCnrupUAWjPpnLAI63qUF15CU2CPxLqcyVd0g8IWooyvZ27eXC1GucXQqVMMFyK9CUWEicaw4BauVoGUaNN1AMSmlfVx/rHCAqysLoqLWmsOISPWesc3neJZRZXHxOUZ1aA/z6E29aCIzyafsrS+a0YvH18aIznmHHoIVWVFCgDm2xbddxcphYc3i7BItQDtDR4d67cj+qQGLok/sBcfpbwncxkOYx8llU7RGm9BRNsKAQNxf9KtYmb+CqPhN5L47StLUqGXcLlYUcxE4UvPMbqwl9coCTMiUNsOuFchzUH5tuqJXPs1eh5/MunIvZ/cNzdtL7Zrrozbp/8RsD+5P1Fu+gySgeXjLEADjMf6hi/k+2gg/x99XNVakXaOZrnEh4sUQmknx+6jzEwrPn9TC5wOUNKbgQqlTtKjLmqK/dJVfawYYsImAF34skxHCSNMUo5mfsOlaZHWCntO8i32Dj8kdwDQk+p1JT/2uIk6Vg/xgf8a926A19hpbi9hZ9jGJ79yVHEWB/GfMAZH2O9Y6x3tZFkYJ2a1zTHLj75fFsen22z4VzvSCZsWWSBHdu1wha0zbVWhECDWEwOoECS2JsTtDzGCQmTrQPbbXCEkmXmhivvnmQT9VaUuebTXitWC53PBZOeaRvUE+ya5KU0vt7ogUPeAy5AKw0g7WP8HI8J2VYBvkwBAv6Q39AhPqEqgR3Ea5wf43KwlSrhQ3w5M/B0nvC4NAeKIG4lZGvQ+Qb4N8S/cezXmM22EE6vr4hDi80phxJTXMIMFiEAEpLwKXtYBF8nJNpDxE7LJcBAIFvL/t08CRlgBHD4rMZ4EEfX5+/nADvduHdPy12D9/P+tLAOtGOTwwo+IX6O5l22uN0ueLFs8GHr6yvY4w8wbMpUixNgK2BDw6Jha55qtj96zZi97Hm77bbb8REB0hQB2KxenQSR2mk/uq3T/vbjgJ9OLFtqtK3mZTkQHMMzgvCrmgKCznIEXBNPdDtEQyjUbMPDMCE4O8AZmuzl6QaFh7oKFgi5RlnGzuYNCvylPLsDo18+IE6UsxuidNqSFS38CiBE1J9KHoD0DBFY1MrqzAp+Ek2eUn15+Qj8bctGn+3ZgyYi5a4KSkqbIx6DSgX/a/VJHkf6/qj09lbrSsDZrUHeGh5HjD0Ct7loN1SRFsAeu+MmxH9FEyrKNPw34bUuvhzNF7TPGq3RAzO5BwLVKijFUpzZgq8citm5F89jX2C2Qv2UAzzlYmkChDrfGm1B/IsUiUaX6FMVSIWOzuuLKNqkfrv/HsVkO6maYj9CU0TB0RJ+ekTl6toz9vERpmM/xvCncmmqyqB0LJZm2cLlZm/5Cyq+WJuU3vTunwAztESxSMC++dWd9u8f7CdWtND8iSDajoA0w0OOIl/rVhERaeVClBQpUiYSbBuBHQVAJvGObGC3DZUeJ5Lpt7tvbyHArD3dhSx/z5/yAL61eyxPAkZLl6Lo/oqGRFng4RzPMAVg1vrs+JPmK7rKHgotuJ4NB1Z8VzXN+2vjmQ6++kuz793UYt/45TH24U8uRyclbj09hNEYM2ARGu0g98CyFU3MSPYr7ZlVBIwbGIAjaxdw2cgYVZnbSXIohlnV8K5cs6sgqRh4zp9301YxA7SwMIcWLlG5O2NJOl/OPnKB+Mq4VJXG5JIT9XTdE09MLgZ8wAkQXdx9d424m61OxKeDHnXMzHrujs+oxEeGks6Rl/qYAsd+ECOUEujiTziVMiA9FspyfMpGOf0DPSQZK1ybvoKBo886Z4uHHAKmun0zJTQbCarXaBpXEvrTwTwSLbjuJEGDtXXu+VQoNNqEPVAqJUhe+Oz2G4cd3syjqZOBqUB30Xb0jfJXWphlX4h8UH+hIskGEielTNGaE8vYWObxbJtdCaASH36eb5DsZ0gVFc/S6g24LV/ZTlY8DepHg83Vd7gN3VHqcWUpVvESnHnilFUm1lVt4wxKvDiHcLuV+vic0EpivKSMrCyuRJDU3E+sKWNDQ8OWTMqhxDmFbziX2UWJ/C5rCY3Yklllu+KybfaX7xuxb/3M7HdPoJPyeNi+/sOw/eVfB+yliHbPmTVmPW1j1hwdIb8CWgNDpZClH8jO+pXRnfGNCiEh5LW6Mi70jPMl+hNUYRHKq+t/NWoDg2zemn9yMB2FGlszhoTKUl3Zu36XAy4EAw8uGFIZpcShlCYN2KUvjJGAksgzySrnXImvtw4BkRnft40bOOg9wLxXAkTJi3mtsyzGmBU81qOC2r8BOf6ahIxRNZtE54RmDTXFrTc1ZDesucvuHXiSUuNmKi1ZnJgXhTToCtanFx77fPvTs//A3nnKK+yDL3mP/c3L3mVvOPeVtjK+jN0Rw1aoI80SJZZFR8ncwLzGJirYvU89anuGofioMwGyv3V0vNhslCRkS6RFNSMucVxU5aTDHoDJnToz4KA/xsYJGj1wID0gy1I6OB7dlc9aO5jD2AqOQ7cOCtUDOeeR9Z2Kk7TXjyCRDEjNQ4g2Wq0eKLDx+DFMA1CHBeEdD1GFF6SqPVRqBt3Zxl6Ag5hnZ1E1DfZsGBRvRC/EXMMBNPFGqbyFusmfJyCNze2H8ztgrVT0dZJEoWqWikJfCRSeSrclisp+oqp6fwHbk+pcJ4paqQb0eKOr3NMefcJkWwJh8Sz6EPIVmsOt9oLXygTvJ4lv9pNvw2c9uNhV+D/05DZ793t67cUXBu37P5xFFUiCAF3ZXnhx1j77uSa7+tZWe9dfDtm82YME4D3HPtasyuOJm1NyoLLbj+0oqC5yD47bvsR8Hx1j3xe9Lqi7YnGY/uedMkEBJUCEuG0wAOCzhywCUnygP2SP3K8g4BgBOQm6ej6WfCrFXts68nbiaYxh+VD0Y7GA30gCT+Ks0ljKYtP4+LuINovlEewrgqpU9K95KGxDwwI3erpLEM+78VlkXpxxrnSF5GvuX0vIwVbw10poRKriw2uKHRB4pArKgex41j+/CmprH0lA6TESWAozd178B4ooeBUe9fqatcZa4/1GDxzqHogERI8hmSXGPeDSct6jwXn+C8BLRVkfpWuDTyGf2aN588DIXmAUcJa2b5cAURlDWjl1SC2o5kxG7MZrdzGv2pzOYRB/Xll3VwnhYuzSCT7Ud/vczydNJ9EzOR2CfMRa25L25neF7JhVQK6HpMWB3wb6PZuj6owq+KHRHvv0f4zau/+4z9ZToJbLLyR52m3DYzFiQXlAq2KrIMkKOLaUUqX+MLTeRJCgESv755NcOtl+8OOSvf9v+u22h6CYEp0x5/AC0OpsxTc9rY694LaJbksi96oqUaKLvb3MA3LJXRI7qrbonr2NOCZJYNWLYiOAyHVrqRJdqhAY7+uNP40H+vFT4LIeW2KjdbcMWUcT1SZ+9j3WziAAgQT0YY12cHvg5NOZb+ylAdFvB4ikKqwluij0eCpaEBNewODQGOw8SlCKbQeqSJf4ejrh5uU/xqUJeK6KJoj1cdUJaJCQGCwhnh70tXoJGIFDHA5Z43UKDMAa3ffbG2rbcBMdYlIJkJtufPrkTxu7U3vTXuLJyzzrgboFCcNSRlQwkrGTT6NESKEjp/XhYE0aAW7hrqLKqgaKM9B5Kcu5cT0aIP1KjdZofMUvLna39rAIgn5SHJxiNDuDwddoz94DWjwD1AMPj4Tt7jtEDcOCqknB81NhTxmn5va7C/bUVuURxxAl3GSDQwPsk5pMqqAYdEE0bZYFgt15Nt8Cm5CSKmWEBvWaqNVjmDa3kebI9VFySIJBaCOnm0GFD4E8CU1Fg1GuQ2LCGMEiBMb49cVI1kCh5W9m7EHTFQZtFPKLo0/JEkq085ALpDEWklGO1GxN8EQumle2y67w2d9+IGHf/Gm73XB/i92+1m/f+2XcPvbxgL3qZXk7dkHJWuRsZdHvKA6yPVEfCcVAEZ2aUoakW5Z5gKESht4tFCMRx4azP2HlfbUIpvcYpd80FnCuVfLuaAO4P/V5P07Tbb/NYERQuUHiQmg8H3Ox5CCMmt/6vLdYC63gHBpHyi6jAWOD5zCrPWcXPl85chJQBY6tFa+C0JNp12iNHphcDzDyVHKK4bG4fa51BQmAUDruRLsklqn9Y4KXAqdy0sW8qBGsNSgNJHL9yA779RN3OXsmh3FcSmOcQhsodrdOaCRec+IL7J1nXGkv7L7QLl90vh1LojiOM58fY+2hUtIPfDGCASr6q1wWwyiiHato95AASWHoKp3vrwcisk/n7FvZ0R5ush4hIavGsmp0tWMzX7XfTqSJMl10lib3/BvfPrp7oCr06YnedgEKD0L7UlJUr5EBrDk0nM6eK7Gu+g0QlM52URVek3JPap77SPiAeLsVSJIGR0EAMaF0VUmLuS12H5eUVlRKdKjSQYCaqpQH1ZpCqHs0Aad4ANF51moCUznof3IpglSKZbnu51iidIXiwxB7Lhn2LyAcR9OBZesn2T++AqS6njtOaoHFpiADUizsIWBk1hxvY/dqsQUroR6ep4ANPsXteds5HLfPfKLZXnFxp33+c35Li2IWb2Lhgqx98QdJ+9bVe+xtb8/YnDZupyi0PzRLwX7uN49mB0wC43S79vdzFfCkYLeoj0W3lYIiCXivPfBgChSviisHbNEiRGQV0BcAQt0HDaYTDD3Km2OUBpi4fWPCnlpXmddUK2nKS5tV9Rwl+nXeorwtX6nOkv3P4CNY5yiDHYpRVJoKzjg0I8sqNIOhMiOgx25HeyUt/4DKEK+KX9owOk7WzroAn8JxpHvJlv01Z644pghdB1UlBGmzUCLnCGgqwPjkJrN77gTyiP0UjoBgZ26sPtFnq04atQycfeN9zHr8zaN8ODRuf5r1gHbYonR4XLCSIDgVgqKAW3aMoTNKnAEwoYSWReuu4GiB+IP2FAXRfew9XrCT96DEknOSw/dQUUSZRPBD9+Vt3TpmdBQqRFE+SX9HoDD5OtqShGac5k2awqL1LZfb0fuQ/sWYzZ9dsne/DyhaYACQqzYAkkOUuYkWsix9ofJi+/4Phuwdf9hnt985bNvBWUeaqGMk1uSP9nPvbMysO7FIlMq4BTaUbSOR0GY3Xh+xl16yiwrG7fbYehhGoGUvkgEp4Uvu3UvHLWT17K+BoMppBUoQaFvPmKo69iVC1o4t6aJLwrZkqf6KTyjGRtbYqjmmPb6aANFjqp6vuk8qARLPHQN7yRIAEWiA5NuIUSH+DsWZnnOAdbzm/jrNn/90v7yVqxGSbyWGxoUGHGuKHpT2Oxge2FdrtVK2YI88qAkptCRxA+jH3Jao2K2Lk4m1Bz/exdWkQUxc1NG5lWzRCtHLsycSl31abph91GGLFTM/+PG163/j4PMH3CblYdx3n1eZ8Wx27lQYBBI80SKrCayVU8aMsqIFrPuWjrQtP9ZLjQQIiAY0eR32FUHyCg2B0yLzHqnjEHPVrrzWS2cblEnN5qh1OJ4bYcqOCU0CD2ALmwTlcI32zB74vYwxj20zPG2bnxRvoYfKd9U0RAyFU/7CfwTtm18x27C9FeHAZmtlQhWpBMmJvC4QJyvNpsOEKqNa7gPB7A9hgZJlVql/gUDes2Wo630uQYKX1fGh73j0aU8n8fIkXvzFBGi6FgSDW62NYF8cQShl70tw/0cYUz7Kr4XOlhBOayxvx63M2YteRqnkn5r9z/c22/cJ4v8a3Y4fXNNiH/5os734pWYrlg/C+d9nUVUxUCaOn8n6Ixx1GL4/EHhoougckWgSuiuEjhEtiqAXIloujeWSRPxynsjYzG6q7dAkJaHkEk0KnmpDjtoTjwVIVAqRggElYL0EJ11pDpo87NLSllGgWXo9fv2uwyhJKUQ9i0QRg+uE4zJ2rHOsYLuuiqYLREHCSsnURmv0wOR6gHkv0mf+md/UbQta5jjaB1VCKCtS2W6e/V8JwsVJ5LnaUcY/QawAlmkRg/mG9Xfb7VvvN21TfnhcwxjMfgKG2dG8NWfjFk9Srs7+n6DcPAKntig4xZ8ajSrxyn7nDBUBO5gvcGSvTW2yR/c8qdyyW+OEjDyQNn7NXdAyiwSI0CNKG2t9p4pLB6VPtG/OrGTsgfRG4ztHcw8oiFeWXclcKzKnOmdRYYwGToEAmsteNtqEPeAlQFwZgXvJFps1z9Vru/Ww0SbugXQK2xNbJxBkrQ0lyZH3Ef4nwB8YIUavzQEKq9huqDj4e3DI6SOWoeoIJKgVbIkT0AlCLcVaDUVrsAkEfjO2ZXzE8iG0FzjWUG6HjWSpFKFCpFRCW47qEAFPlNX3wf3uPban7eWqXOZUPbcsNq4TyS71256BzTZnXt6e/+KFFmUv3La5yc4/b419+CMonKS4JoJ0oWCfffCjMbv9vk5785UZa4/OwZaGdim9G3Ft4Zhnk+Bpx9wswnNOIKpGU6WHhDeLWSlPiIaZoDeVNhC5ENwactWewchOO+OsHtWFuGFbbdXkUK1zHNHvM7VVMbPmYahsU3FsGHQyhDIVYoR+9VF5If2W1Sdi0zRTjaQoogItPPOAgnYuOOv53F76RNXiAoExdlMhu/7Xg4z3sKMQdVFV6HuEV5zbg3bimTqX59M5t2E/gYoqsNr5gXxR4uhKfASJ4oagN771NrM9Q3Gup4nLZbyQAXnhS+OwiQ4DTJs8hegR/ewbNzfte8AlQBRqIctcosJKay0RNmIxaPJcQaK8MOppLDF/xCjtYg8VpgXH4uH0PKTT5DIhVJJ4MbZAOGajIy120/W4AlG0H5i5RYI5Ambl0p725oEAsA51h0p70ecfJO7CmkWQuEyCKJdP2pWvi9vLXs79pmD7gOYrCAjWH6UvSJKkAfOOprvttjvb7BUX7bF3v7Fon/+E2c03NNn6dbNty45m2wLt0BNbBu3b319nn/1Ezl5xYdGuvHzA7v4dPl0bcS+SJHm0i7wNZYIga60O0QMmZlRlynD4Tw6Xz6FpEk3bla9Z5OKniqFEIziaApEL+MBnFGrav7i2R0euV5hjBInJ+XA+pX/pR6DVH8LBZB0GJVzr6hrvT7IHOmeJigo/X/LD7uFWbGZVWO2tapzgJFQGrX0IqjblSiQrwjh2OzbPX3O+KOYaJ0Cu3ZfYBIkVVQPnqc5sakvbilWCEVPR6eweV37ihU+dWMnBT4BsfoqEbR11DM/WAwfsYQgEsxG+1WoCxDMuxll/k3ywe78uD9MlQHSpCqhUeMZ9KVt8jB++OQKdGPEhSn6U1VRw3XtgbiV3TY9IGHFRYClrLU68R+7XR9vruEoQJyoNApXu/LQSYt0cdxnZr56uGVDDV8cdHoyPVINkxPTtbozIFOjkAI5DVVdeqB8Fvn3BFfaNLxXt/X/WZ9/5bpv1Di5g3ZSAIgK9BNMKQZIdOG5FP9UVVEQU4f+VxGMAgzXk1M2fbuOz1fXek6jxY5EufCdEdqC1Uomgm8gsIBHQzbGmfhb5UcuS+R8dy1p6kPehR25iLHbG/Taf8Xf+mWF79zsT9uWvddsvbp5tP0P863+vKti/fz5tf/jabrvonILN7YJ2gK1R4uZRiaRD4ZSR0LdKUMmyFsQDWdrDYAUuEKTyIwzdVTDtuG2zGemiqHxRFS9yQNvYaOCJ0Gumt5L4RLVyML+gNvO4fumbXNDuuCVrY6Mqs/OCqkUGUzVp4W3oSnR6Tog4ELVGKOiql3OVmLDPu4SqGq3peq5kyKWLIANNG3UDYTrTB8/hv/6iCKwd/AEVI8Q8V3QvdA649iB/NeE20WUy5pW4kzMQ0P7EfE8Q3Ak3R2zj4Bb7zr2/tD60j4wEKAdkLuCe4OjnxcubBgUp3TMCPxKR0yvAXFGiWWPbL3oUzQ3+T9pFd2182Lbn+llflap47uN/fAChutYu7pxnbRHWpXGADxXJquVAi00FCOLwP+XGFTR64Fl6YG+SQyKSfuvqkVMIuEPrwiFAQM305+LpflUSIG4V9Vn3HM/Wb+zPtZ9uDBs0ADAokydJQYC2jA6djyBzAZFMhff7Rhba5h3z7f6He+za6xP23e8X7Sv/m7IvfjFrX/h83n52TdJ+fUPabr0raw+tK9tT6DruSSH5CqAshU0VCi8kwD+LgFYTCZSsJUsIfud3IVy/HSu814HR1GR7KSCmVo0zT8XaH4/Mwb9jn8Mjn92BjglVIB1wjIszfXTEj7+w2lIkZwKRQfvDt/js2tub7YMfGLFZCYJsQ9CUDKMFB71DLN6JUy9kTcii4WZHATI6VjtDWcReL/EdF7AnQhAkABBF82P7drPHH5O/WaJyoWzHnShQXt4LQoipAJTBQfCGaw+IafYJCe5mSHLec4tmswAScWcTVP0sUdkmGDtnXaRakCH3d1FdecVf2P3OIcCuccAvQi1QyAT8olYJAZAiBrFBuq88HwVbCMT5fSSnqPw+4dQMlCxeMGYikKaekVCu8j0U+NXzjERI1OBbKih03XWqJxIFW8hpyTRR/f/8F3mgrQTQ8AbAY5oNuMblPLce0PRyzAoa0yTAoUBKxFjnGPUveRU021B1l9FfzSHQ7ejoHWjQ0+TxNARVIVg5ZYUjXMnIABVaPmhxbrg2baPES9x3WKfF3JBnYun7MyF6JqBltjDE5SPtngmRNIc6ijhRB7mC97y3HXpyqikACoAnoEofnZDCGvbfQa0iiHiT7LFuu/mmMfvw3/fb6168x1564aC95LyUXXZG0i46Zcj++h0D9uEPrbfb7obCPyRh81ZLDbL4UcnZ1KXARQVCd4C2pBNrF7DEJTNIHHNI6XOUEHRfedJ2O/8CboSqSPgC+CDsKoqTVuKm7syVRMf4QTXeDxQbh6gCPRQ6wGb6S/SDKoAWYLXRDm4PRMNJO/F0xcG0I/EM3YMGrOIqsuoAOIbj9sTakO3epYctJ17ze9zMhJHGtcqgICrKx5qISbIrAoA59Qz2c2QhpDrhdxUoAiS7gXNIAEypdItthUHoQNsBJ0C27sxAUTMxBdGBXtQzvucSH5XLJACkMh0FS6NNeUTOWsli5py+awiDVg9cFRoOeermPZ935bBMSn5wBjkRoxEQtA8/JAe19vU7RBMTuhxIeWMAbl0t7sef2GxtzTNhCZ+Sp/CcDlJdIPVvpjhkv7tJT4ZAtyaoSxKqrE9mJUZvYqf1ImJ3zS/b7W/+FE2M8/bY617ZZ//zuaQ9wMTMpbRAt/HJHl6zCRL28LcWyo9x8lSNL/qjSZTab9nIMYBYuyCiarfIYiv9qUOqwmBsDOQCqIb2toytWtYL+meH/fWHdtnXf4zTSOb0/t1p+8VdSfv45wr2hreYnXMGSHCqWBKMNz+GeAAarFCG8nhexRQlj6PQ3YDcjvjbMDS6XVmoRmsZxFGR8ViEb7kMrVbJ10mndRPwxCwBsefHsS2BsijiHBT8iPLhLGQCvc/puUzLD1Ni6lCgbqJCW8WOrfVzaMjs1uvGHL2DKn+yCHyqiffXpTQ1LVWPrhlfSX64qqKKEmeEIEBLa9wufQEbg44BekMLtpD5yo3KXyqLbqvRGj0wiR6oVgcq+JlgfVveswitHm8PcvVMQlJM8NJ4TaPxEQA1oyrGEBWHAhIVRVOFoPLtvY/a7dvvBVMkukkSsDgdIca1kSBBdd0yfC4FVd8YqKQkSNcsnBwqU/exZ4VZU3IgmCJUhIygY3TfhkdsjLlUCnhl0BJff65t3/V2Xscsi2tdrxzKUXY5o5jgk6i3aLWM6Od6DY3PN3pguvSATEIX/NWewr8dXUEAFU6xqgLJmi5XOj2v4xm2m/Zm/mvr9LDeexFM0/PSp8VVjYzuwEYFHAS9VSA438ZAnt7zQJN95tNZe8+fPWlnHpu0804ctcvPGbJXXT5mf/S6sv35n4Tsr/48ZO+Dy/ytr0jYa68I2QvPzdrFpwzbpQSOX3FR1N72ijb7izd12r/+yxb7v68P2513m+3ux0YFNBYIU0ERgkoLVLy0ExxdghOb9hJYHqDFC7pMumEASoTXh+2/bWuLfeW/S3b1z/sAyIxZKEHImj3m+ZcG7SvfaLPPfj5ipy7JEqITuAoUc7zHAq1Q6obkxIviQT6IJxQvNYeWaG0AnKhBJGzutLihegiLu537u/G6vG3fKtBd0S66dJZ1dLAFAkUkFs/NE+BzwaSGf2jhIhp+efvdLRI0h5+h6OlmaHmUDogoZlqao3bORYDeStJaVCJNQEVRb4Cqrrr+lThAEc2xMONOxe+3/3YXPQw1DeaQaHwCUSqSZOsT/DnvEqHOgWI4MMqzCwYr2SKUq2fA4HsweOX36ThbNzPub1VAUAwQepatdsrpIRPtSDlH7ECcOM/SJuuXTnreNA7Q6IE6eqDM3AhSlaH5Axkv/sMA1Qz8jEj28ackbcWxVDfEJF6uPYYqOOc7q1rKOdAuMaC/iV3Bh/aOj0qJPPo8edLvolR64F6fbXpKswv/GxCsgKUhzucqRWbA+hgKKYaoOCG0j8RgVNWfQAgKmVI791y/ffJLSuyst+HhAeiAWA+gspInGAil2IsFzAQIR0W/L9ROVUeP7Rlstye2J2xjb6f15RZbJnuqNTcdb7Eo6x/Vb9mstKOITbJlje0WOI7v7qeUcH8+1X4ftxcI9Z4vQLowtIKKsMyZ5bfX/0mXtbezT0NpGURjNwdzARwjFQC5vucBBKpAhv2taflsC+DcBCE9Es8Ez8u6Vu65hAZuGX2IRju4PcBss1PPEcSfySbaSEcT6e2BVY2qCa8AxoitG/2VJALPzX3do65W2N1PrEAATdl0OZfwpDISoKdAIarc9HS7iNMpB0Zc0jsvzY3ZOhIwk+weEWHecduBM+EccAJkx45RMQaOZwua5K3s/+t+Z1FWL1NTV5OqgAp92RYtdUXJ0tzhgYnjVpP36YC4xHy8B+oFyrVwawFOkqndtom0dB0l9nrMzhETv4iL3svYh+99cRNIoINyyzP2oPsihHUj6fwISB1oIfjPBbplR/IsSlBGSFDR8qCxmlqsGZj+SHbM1q4L2I2/6rJ/fm/cLjllp7383DX2//3hbvvul0BcPRi04SEoo0D6hEicBJufTv0daBLkyXV7bEz8sm7VYPIKQecmPBsFNvH5l/ntnR9otS//tMt+dc8C+9bP59nffSRml72gaCuXl5Ekhq6KkrBCFt7YZD/lnYNUESaZlkI2RdAQwSGDDzgk4UkM9HhzHgEhkh6UOKbzVHrwmSCIMr388DXiJjjKL5e4d8Byj9RNqOo8wdEcA1qzwCGeqiVOM3bEuOlEE/pLlGjcm0Te+S3J9FzzCEFft45iDYjyS3luPRyVxOvvTHyHXFHJpuwxlwjzUOfRWJCSerMTTsbhUnkgmzNSh+65yvCqAPVmcs81rn0a9IBDzLgNRjSMBEBbZQDLNKgP/SKKh3SWijYFkED9hFgjA8zzNBOgua3ZdiOSd+MDt9lAahDbw2cj6WHnqlN5zVoA0obKEB/0VsF4mKpjcdGqegqkbhJDGgROJiPKwAAl2aO2cdc2kwxOXqKEckIOIAGyb5e3wu8LE7ybY5p+Wt4d/RzzbCqOPw0eceMSGj3wrD3ggrz8n9DvCv7Goa4Li2JI87khAVDfyKlSYLmu9FmsDmba+g585H9K1BOtzdDHRlrs7ltL9tfvfNhecdmt9vd/NWBX/d8Jtn1PwXqHfTZWIHkhG5NqPR9cJgXGK5JyVFkXqbYGWe+Ls7c0US0Ssbvvy9rPfpm0b3571D714fn2N29ttTc8P2svPGmPveL8LfZ3fzZqP/haiz14G7oclSpHjfen9UAmB0oa/9TKviTBoYA9cIfZh/9ynX38fUl77GG8CdD3edtmna1b7L3vN3v1ywqW699gyV6AA1TpQwpmsMuyB3WA4JV24yg28xBzEuAVQSAfWn4WVI1MrcaRXNSPz1F9IB8ymcnZbTett4ERbEoCDqedBQ8FZ3SIaDRIHPAOQdxiHRzctc4+09+Xfz46krMNm/DZeB4F6Zi5JuoYj5khQXxxKb68kOGimlEfK1FVoBtFmezh22RZ8HdASxJlTqdgcXhwq0tGOTMGn8vnp4qcj8VjITvznFbnc46PB+xbkaRzS3C9RACQWeBAkvI/1EYZGk9t2EacQBeBD4dpFQm3UFkSJ2ApikP+IM2d/bQD9UVn+rNuXP/M7AEx+ObcuA+jhdrvrWVsDvHobjvx5Kh1zRKVUQZEvyjH8Z2dv+1VmStB4DQ8pXlIDE40WWVAnUUAV5qxe3oJsG7DH1CViTh2+GMYukUBvzTfpn1D/wqlA8tAcR6ODNjICFqxQL6cHlYxZS989Tb7x38/x9qo3ujdlSO+w94KdZWvxL6DHooBZs2SQElS2Z8CmJZmncmpL4MA1ejWXLGfyk2AbVAsKsEUpXIzHou7iow4BqTWP6+/fx9NUE+FpXtMILe1tsKp7gLk8tcWLW2z174Z7ZFsHwllT+g+nfKqblXBIfd1vMj6syVcwrEkNsWI5dDrzZQGLOvrt4IPekCSLUX27kY7uD1AxNuWrVS0kXGiCVehvZZelseaVKMxvoaG/cxTgRU9sLcHXvHGmxNXr4BanMYco0frhZ9kp6LvCxbxMzaVmpIf/koCxg+11tNx+1oXMYn3ucX77zlwIXQfm3V9kZp9rvGNrzH76U9TIFKFyK4GH8d/qHrYycGAfOg9xEF8CMmB6oPT4VAFQZTF5OYHttvpJy7dL8K0ek2Y/lxcMwtML2JGlLWiJ/CLX5m94SWEQXn4brJP0IQZMsTWlf3ykfkiIQYTSdrufrxkx63SYqLKk6O3FeAbDoLCkTBdAJ0MrbOiAOzbkbWu+b123Z3z7XVXPGa50WNxuoZBLGuWRnByEWF0c67G8HOi6UIapKy1fdRWgL45+7y4nX1hu61A22HF4ses2d/DFOU54OSVyaLncwgdBtIWBiGWo6piLCW+Q/Q0RKmlZAIl9X4C4pFgjEoev617fJ2FWtiUhk8kWUGdClRLi5ZtsQ98bKG9/tXaCLxLcPRrBBUlrh1EHCwC3czBbq7UVBydTPQAHM/CUmSJYqbYkJubtVHO7ChLBj6xaBEqPbydHELP4XjCcuGUfflLYfubdwSY87WaxgZjhFLdSJTKmVKvBdNd9FHa/u1/eu2975i3d32oa0OodbrG+40eGN8D8CkmseuFMW0nY6lKjb/76SfsRxtvtGJr0ZrQDXIVIOMMCn1d4VK1fOXv+27D1d8jlKNv2T1kH73infauZS8kB9IshmyBbNye5CrXJmj49o6r/Ytrf2b/8JvP2+x2qs/Yw/qUViWIFK4YTM92CHwVDGPWOzi3hdZUox7LMlBQdsxpt+tWfhYjaKEnUuqCwIQuSFaGgpD9ZdLWHG51edocyWVHJcH3Za6pygXApxUpuQ+EwesSuRD1nT5cZtGTkHuCas0qpWlj0DV6YDr2QJ7KxJBEooutUPUwM9Aqe/XFMbvhToIAVIKUMjN7fz7ofS7qPtCiQYIn/iJBxeJWu2f9HDtmXhBOahx21p2juTkByn2CH/qbghP6N0jQYYCo0w33tNsbX/aU5fuoGsaeCsehxSIYceGxeaqSYjZvYcJmz4taC0UPYRZfT1CaRHpvkGR72UZIkgwOmfXCwLpze9m2bh+zgQGCG8HZ2FLa30B0itpJxr00HFymO29Lu8t28tnIUc81u/6qnO3pG7DXvL5sn//WHGzpXr7Vbn1DfQR12GuA6kNW7KEJSSIkEuJT1yaYh3NeUP28Fcd4E4096VSVCBJthl7hc//YYt/+tN8GhkXVQQU+2iZdy7fa1scWWxMAow99rNne/VdpXAT2NuzAFIGcaGsH18xxJ6nzJkHt0eIwtmUrlzlg8UKH3f+A2fMu2MG+P9cuPOk39pXvXW4LF28jgTRo7bHjAUAJjeNVhESbn71K4MgY10r8KHAiwXESQgAr1IoCazFwQuisfPJjrfbRD5I4khODbe9ThWg6Ym0YF0PoAvzFXwXt4//FZ3M7LZCFBibe7JIaufBuhygujrVYa0J+v5DofhvG/0+VY3b+EgKse0YZk/j3sidAowNht5OOCdvNa/dYgvUkGGybsJs1rktUE0XFDSNWAdGLMp9KMZ+98nkpu+42nmGUQCEAlCDglGvuKtnZZxKJGOi2liYlvJ5Jw3xkPNPGXRzNPTDeF7npDp+98PxdVIHMhv6Q5EgAZgpVTGWw4SOjVDDw+wStDUDWS15TsC9+m/XZoa9IVFLhEA3PQsMHZt8ZHj5LFZ+05NBy+89/ytn/fiFFpT17mmKOgAoCxGciI3CBOCpieUbaR1NU2GDrkNzIuYByHUHqCfo3zHnETOMSStqslAEWFZkyH/oR2yHRCklRmvVVoLfRIVs4K2cf+Odme8s7NuGRHXs0D/UZf+8FQMBJypEuXA5l9rYEtsoglZAAqTOMuShVqLWKI+IMnlTK/uLtcfvU/9tj/gylrBJEj+UcwDLCWN1foq1aDTTKeD5tTsq27GlDZ45xT3xCVGuRItk9gsFE9A5yH+ftlNVhux86zANpBzz7evfQQRW0xIGcuN7vuGAIQWfH6+/Q4DwwDKk53RHr6qhdwsy3XQAmgCCPSpJlzD+xBkFkGfN1VeiAwHfgk6cF32e1B1zwWUzqR3vzUXWzd8P07H4ajhmC3cwie+xRAmhp+hB0tESkgq6WnICX4D115N6aOkAitEjcsMWG+zvt3lsj9oWPD9m7XrPWXnr2o/a2y1faP7+/2375s4htgceuBG1MuJUqkQSCjeVZjnirOdSEYS1eSxwwRKyipRaLIWy+/v6kbdmYA9mzxPKDx5MQUaZ8zBat2GBfuardXvVq6X4MWhLj1wmBEWgPOzFiZea98XCw29AAiRx1WXAPaG6QR5k2rjPBtYAcGD0EF3CQb9A5T0ouicGwSVUgalG7H1oxObC1ml/6C457wWfZNBRaipmQ2GwF5bf6uKc1UupBS9Q6V+P9Rg/8fg/IuCUh4XjsMXMxGrqa2i3MuhgDNuhw4ftB74znWp2oV2XYxim5vmvdQ7Y5jQYS/LN+1k4hG0VjVasVcDZESbV9D4sjmRgFKgrSJ3kWVNG+x6sKoFXvw4/2kpqqVVrQL4rHQUNVjjf+uxmqWqr7QolomfS3XEEb51eSWhuFdHhCGehKUqCskiB3qcz0SaALxyCseztg66RWrzTeb/TAwekBzfU4iOYDxBUdnIuaAUf1HCpwDNJCYl1wic/6DPQZcHcH8RLDabv/tqi95UWPWb5/KZFnn5182kZ7izT1fj7LvnfDfPvSj6Gy+mLU/urDRfvjv8jYG/40Cf0F//5J3t4FN/l7PzpiH/ps0v7jG+iD/NzsB7f77JqHmuzGde326e8U7cOfzNgb35y2M8/M27zuvLVAASwiowCAosHhsF3zC7Ovfjllm/tA9kba7N5H2+z/fbVsN9/bTbW9WXfbbBgbW1n/k6D6NzM5tkL/moIzPWXF4GNQVQ3Y2Mgw9LAE0anaLUR6LUlCfdcuQDB/yLE+vo335E1k7YQTB+ybv4rYJ7+IbYcvB2bG1j3GsRzlFBQMwQiJFZLuU9QUS4ro/wC9lfMRKi+T9plPDJOXw9CkuvLlrzzNZs3RyYSrjTnay7zAcvgKUcALR0PzaKtES/s02LGauMO7si2bx1zVqXMOoVkRE4Aql4rYEPLKFi+TBSU7Cb9G9oWzDWTSC5ms9UBAM1EU07dEdCLRgq1fU7Cko0CGUliUyiA9PAsjCC0H9hgVTbI5ajeeFfRxui4etLDvLEJp277TbBc036AzHMLdR1XRqae1WE83yUWRnUa5Hui9Gq3RA0dyD8whsb1kvjR7tOArqCltTSX9qNDK1Y5/JfFVHl+zy/oGEsTlS8ROYqyLzDdcABcKmuHNX1xgbYQh/+GTYXvje9BxRVujNdZDwr/TiiNQi4VYs9CuzRr6rlH2jRDJXyrV5PvE0WKcbMsB+MwXBllL2Y8U6GQ9FB0zjqJLVJWgNBsdYPN0zALsoeGyveKNZXvtW6UpC4K40WZ0D5SIjWvvXbQcfWXRUJHkckBfsdlUAIsT3qDzsUu2aUvRRlJiOmIfdnuv6j5qj099bumyDhJtJNhUJin/noCeYuYBbeIHuYn6a3CISOEB6s0cUIhBsevNW8Zg2KjwfR3Um5RRosAoHazkB//T812+ym/dXW01zyzyIBlUPhIggFLg2CvZvXcirF0RT651AD1gBZtcMMYVIxRs+bEB62x3RUe1vn7Ev++j1GlvqZwy0YjmFMiARyVAR1XGHTcjzkjSwUl/lEDksInqO3mVB9bBATk2vJuyTBZwjhYBbRNG+DtYXmLpsWU20rvEfnFD0T71yZK9+VVZe96pw/aKy0fsXz9asBtvL9su7NfiWBNJD/gNk/DhZ9DNyG7m/EMuUH7/7QMch2sRhxpBuhacLz9l9W9/9zxbvYIS+lHYHJtImLBRiQtPZdnyusRR6wz+Q/B0O7pUxp2H1gYaregIVDbQbDGGW9APaW6uCBQdgus4WKfQYu2EpNVA88ln6R/w252/pYSvjh4OCPUlDmq/Fl898CiVSEYFT8mOP8kTXGwkPw7W02sc1yV7GachL7zvjM/FsxdYEyWiAYzR8c3tJZVVr8iYVSKiVtPOF6XK4/aNj9iNWx8E4JiCdlfzRI6IRzUy4Yt1a8vILlu35QmHHQBj615Knmie1GoFNs2ggpIqYxFlBOuezoeUiPWEO1iDmiv8v88MfoiCywsC6w6EHZY6F/2EAxUgOaJWBC1vVOmR76SMmvJ5jLcQhkxIyRIuthFeqPV0Gu9Pjx7wgnZC32mOd87WVXmULY02cQ94MVOPTkPLhSjEgnsDi43+qzV+0pk5oE8p2xg7DtM0ZZc8f5d96/tL7OOfmG0vfP6odYKwbYHDPawKjjzArywBmAwrcRYAFxwchTSVDSnspAy2Nc8gwZbVhR2soNcxS3z22isz9t73lu3L30jYtXe22q/vjNqXv1uw93+w3974pq0Wn/2ghVuGLRfsAwFIEiNRtAcfjdhfv6ffLjtv0F73vFH7l7/J2dW/GEWrpAXa4NnwkHd4gDTEpwPZFTbQH6MiHGXzOAEjUbsGu+3bXw3ZJadusl98Czswu5C9co/96V8W7Nu/6LArLvLbyQs7bNWi7ewRcXv4gREbQji25B+UA+JFz0m2TEUDMsf+G7bM4G5rpjr5Fiq7vvdTiEzgPT9mdcpedmUnSGj8SqZ7JEi1JwtBqcz+JvHQg+//T8UtTvoY4xMgDoksR1uzGlthaDRqjz006sCH4nBwHJwkPsyXJmiBjBlVFCedquVTQBIGK9Wg4p5XzgNFNP6mBIi3vgq8gWIaf8nbHTcWbSipyAB+HTYR6An8QtlhPkTKtZowiCV6X7PJz2Ae5FRiDz8AgRxRetxzGzGOzbpe/keVis586RVmnW2yYqQJILtrqObRGx9o9MBM7oEFC2HcuDgMMFRYbhIXSoDohkgEl6TpUaMJaLxuDbSFD2gvF3BLMTyqDnMCydb2f2od/3C/H3QUVQjFh5+yD3x8ln3g3zqoBB5ifxUYDpB49HE2hmHzAxTzsz+UiqDzYafIUO2Wymya9OWH2JskEyAJAFGQBeXXgR4JsJb5qaBs6ib+RSLeRzA8CxPKK1+fs7/90CxrQqMjP3oo4reTvsXGASboAe21ITIWp5xJvJI9Kkz1ootMosdRT6tiFtau3Wq7dzKfARRrimp/CwlYXKNJdfvUM5V0obJJGU0VKuDDK27gaGsOcgsAtO8dSNmuPbXB0vu7lAO6wn4q4XbvkfDGAX39OXWJD40EGUeu/FoCK1ozMZBWHo8ObLz2A6pWgJTQaRCiJJWG8ughGVc8pDoSOEq2lDDYXFaNzJafIPjqk+AtZS8oO1GYo7uJO9A9GzeTNAUVXkMDI+pH3DxU4WfDYORtxz7I5ucJaHlaKrWaj6CYyvXLDjGkwB9OXHCYiTpopdCwV5Kf4KmAHNrcX7TrbirYv34kbS+/ZNhOnJ+0d77zIfv298zWbwpbXxpEdhNC4+GEPbje7Ns/WudV9lBrEIbOqrcvbwu6O+z8C6BfAPGTgMbFobuZyBKzcllViZtDtle5hVqXP6n3nYh8tp+MLAZ4YS7jdY7F2wlewmEjoa1sBpjSDG9CfCqoCgEWjAqgsdi07/ud2caNccrna1OMFUDmKescAKnlo4In5CfZBYL8nAuarKudctvKCv9sZXwzvPsal3+4e4AxJ2MBLkl3JREQqCvnLLEeEK+lMQl5en/fKySnJLH2M62HLqkwcVNFiRRyeuFT/eXaO2xPjiAPtDF+ZTNUOlWrEQPYMLDdntq9xVWuySHJc17xmtdxeq/SBKSvPuvWdta+vCo0QH8tDHVyTGgj2Af3RbznqORQAERQECV6hMZUOCIigKX6BF7tkdKQ3Z9cZ+tSm23EPwZ4ibXY8d56otLZSqKk1i023m/0wOHtATepXUJS83zOAi+g10iA1PtURHunxCrB+tYIVLXYV40KkLo674H7w3bnTW2Wgm7p9LP77EfXLLeFcwgG5zcQpoWOQKzB+D5hOKXiCHg3QRfUBPVrnDU2Qn9HsMeRtSQZzp5CNa4PGzsAmtQPlUKQ9TkMejUAn3uAav8WPr+agNirXuqzD/1jwL74jYDd89jJ9rObW+1vP9qKth2BsgGRwEM03IxGB0LRd9wbts9+KmxveFmTnbfCb29/Y8R+8H3oGrb7bYSLK0aesObOiCULcMYTlHl8U9De9bZe+4e/2GNbdy6kcqRgq47rte/8tMc+/t+zrZPKC5Gize8wO34RmibYj9u3hm0j9nyIzybHCIYL/Aj6VT7eZFsyha9BEiSOrs/QiNkX/7ODfaqVBEibve0dMZu/SLOc8D5Ud2GouzTznfAtgbGSgFVHSasCjapgDP0exDbavj1oT6zHrhdZbxBbXdEVsQaw/4uOeN6cHM9X7FbYFiUCKM5kUL8hmyxdT/6AhrCXYHacLthUjNg7b/Z0EUsOFEkFKVo2YsJtSTAPztfXdf6K4PoEz0BHUc7N6RNw7AAnI4xkN1yTsRGSgkJOlwhYirzt/MvMmtAnKpIsKeOTFpXkarRGDxzBPRCBSvySF2rF7ffkBVSZ7bAdmtO1Szhi7AlJ1spbr1P8B50JqA8LUJA7Rhfoc2Z6yxV2iM+EHRQx8Pxme9/ft9onPt/Gza5nn02T8F9FQr/TrW8ZKh4lOm++NtYmxcTq8N9qdFAZ6lUrqeRYSRBviSxS/VFkLy9T1VaAcgwHjARIn73jPXH7p/+YBXVfyrJjaK3FBCxutJncAwLki4noxDN1Fx7rgtNlY2zVEV71dO6Ji2/fThJhB9SjCnMLVOli3bUh3rJ9TjldxyAWCz2lM+KpmHWgxwOsynguz0PVKqkMFaFrD8zWO6AMxlr4ttJpAo6R2hng53Iz+/us32W09CgVRCHLQ6eKQ/CY41hAHRHtxE1OqcaDy0hxnEEq0fp2U4kg7nToRGo1gVUckkSLFecPRUq2+hQCrvw5n679/VrHn+nv+8QX53GEOadf9m2JPhdOYD3jZMd2kNBouGhiuTTW3nGKgJazbCdu5RzPXY+doJu+W2KhL5cTPE/xxOqVwfkrOY55H0kMPzovJXHClhI2CLLta9883v7kbUV70aUpe9WLi/bmN8Xsla8Ytbf+UcbuvPNytDyUyMLZw/mS5xRNZKxnDgY6xysUhqHHIz3iBH6ry4HulYQMY09aIlPdxqO5dexyMIqAVsyu+WXYPvkRn139kx7b2ctFk+EN+PECZ3hTUFWUVXlE4fN5ytZxyG+8Rk8ijC5A7ZurJtNKODwBnBIvZbLbLn0RSFL0RdQaFSC1+7HxiQPrAelIKRFRzgjd5KEWF3XMs2WdC6wIpYcSI3q5eS3fX2Na2lNezLRmK5EUDOLkRzpjdl/vOrt752OsCV4dSVE1rzUaBFi2pm+T9aOLFCOIU6bsoxjUuoWBU0t/yfuUQxTJ0FGlltZZJTwSVPMtSzjuj7189NVLqdJmSexQgrDuvmVOyfaX4B6JjgxIzseHN9jH7/m+fe7+X9j13NdOEudpiZIqqKF566yzRmv0wPTtAS/xJ/o7NxNc2fi8JfpVlC91bGDT99YOyZV5+WEZ2UKFF62tgwSIBILUZDQ22oQ98OhatGZKCrzvtJdfOQ9k5wYb2LEVfbpmuMkHGY9oJIiTHM0moeTdK0iyGUHwQrlXgkwGzTMBGRLt7A2ymgL8IYLNHifQH8guIJmCrgh2vr8MDSyAEz/JEH8GEcyxDmuFYuP8k5P29rc1WTd6D/7AgJ16Rs4++I8Je+UVHLM5YcPFUcshlruLWMx3vlu2P3nzgL38hf32wfd32k++3Wb9SYI30Sb7/vc77HUv6rVvfHWIPQ6kLPPpgucl7X9/mrAXvRyNKezwVgLQZWi04lQLX3RRC75GxoYH43bfndyD9LEI9jhcmtOUmrx9DjErBwP93DzHvv3NYbsO/Ug/CaSTT0rZG95IFYtvN45+0iJo1QTZJ1XjGZISMNGoQg19rSNhaMsGqfosbs+uVFwrAaSA3GP4gL0DqvxnZAXls+s5eQKpsmJWrc4jZI8vTR86MXOFE11wVNRUSkxU6PB0bAHRUFLftjti66BW1rrrWD6wF0ICQBH4W7I8Y/MW4CuKDt+dZ+Kma1CyVTpkZbTLggDqdu2K2e23qIKoGb8wQgWQz048LsgzJwHCXNF1STIk4FJxjdbogSO3B1CHsnPOj8C2MuJoyyV5U6J6I0AiJFwHRaViosFAj918w6iNjAJmJkv5/7N3FgCSXWXa/sq1XcZd4+4KBA2SXVyCLLq42+oM3FMAAP/0SURBVOIEd1lY4IfgAUIgkIQQSEiIuyeTybhLu5Tb/7zndiWdMJmqMOnJdE+d0MxMd3XVvefee84nr0iuJiTp6royoH17bqORNoCorAd4ynbF8SNmbXjlG5GR/OsiO/hAmIL9nCf7WyhQtvYOxPNYQBQjlovNrIez9/jklItJYjgEKC7JcgTRxKIwQqLAH5KhZssObqV29qC984NxO+frQZvZDRNzsN8iCYHWJr5+u8cn2HiD3c6An+dJW+ASrFwSxF8FmgFlyZ+pIVZP+AyjK0i8kqf2tn6NKpvql5Hjl1T0rD35Ae69xfT4Ivh/5JHoVxjvp2apfbtQR32+9ifs/hVFnweIuPOW2s3YXb1TPVP0L793/TXqQ8QIGmojtPf0BF0KKbSqGiAy+VHwwcO+5AAVxmt3kB1+1hVgFF0FbDWMtHRaTvYqItdOUF2Cxp2kQo6CsqZkyJYfqkSXiXcmRvv7EHxGD9zYrSR0D5tBHkPgm6/PY3TVBKJPElguK3FmuZ5kFsj/ep6wSpvX4YaRUcFgqkwiVgLRVi7TCOHGDzbRlIqJBcCCjhNePo3RecHTjPXJIKoZ3Xw2hZ7hqN10Q8guvjhuV18XtxUrSZyIuN0iwX2VyfVbSweGkqM9thViRSAG3CuGjn8YIys8RIJ+NV1gZORF3eb32OnCBMYTNR5KKgIyECzZB9622T75qR329tcU7fOf2mQjNH0qkn2a5COHLIM30AMOYeI06rcbr6ZcCqPHGWTWGCESZa0PJSTVZEJboqg7d07BjjlRd5inS9xogNSaxcbP/90ZcDZ2dMl96s5qr2AdbKN4dNSiQy2B3F/VrLb6/roXlbQ7Bkgdu6+Pgk6IxD8Be2OUos9Fq26wTRU0ZWn8uuZLjZGh0XD31tWWo3EfFNtNtVqSjwrJTF0ID9AcrsgrA1KKSp4YhN86Y212QPtCll0aNLD0xvt9KChX8yOgBIkgyMncVZs/qoqgQ7vDBu2fG2+3P6651i558Fq7t3edFOLdOT3c16mnRVRrBho/b8zARM+AJ9GiWELPNwp4buzC+meiD2Tyvb9bW7SOaZ+uWEtr1DFAxihnk+989vIR50sRVvgBmDOYMqMghPCFzVyAcDsNikiz5lEShUn8KONWzLEfFYkZYYP4AsTOYTTdHRuRpjM3b5nYXUz5SpH1vEQMzXvLtFqeCEL8VuM0yW0E0XuOADYiKrfC0DCmlwFKLqBLbbp1Jcr2treanfeHsF29oWJf+Xna/uOVBWvrJB9AHiqV77B77umwc39g9tazQ/b8Ewv2vKeN2ofes8XuWzGDc5hnc5YO2Nd/kbef/hmpq8UhijbDnMcWZGDVAOH/QNcecQJJL/4hacAvN1+rhgf+eJiti3gIb8BDN+7hCAu8ZS12x/1B+843YMbIxzczbO/7RNmmd3AYbORhEv5YRJ4TWGrL5Ncho4k+HVBh6g/FONU4R+ufx35BYYFb5qYb+RO2utJDP3khWm2Ofap8zsfrjjtReaDAZzD8XcGF/I15VD4gNpIDUKhQKvKH0zaP2R03BFGgAPkqQIfrnSq4oMnCK086lZwN1HqVkVtz9vUseP0Y592SZy265Tqz9etoqpC36h7S+5789IK1tiD7U5SuvtrbYrC01nz7xgsaMzCZZ6CAN99cWH9HHS8QFGBFt1WrEZ5wZJBaI4tJU4A6yf33pWwdghvxuDx1wjQQ2W8cunhyjwoSklG6ocqnfMj7kWYhqDdsp5/us+//fJ698c0FW7oID1mAtEM7yf2ktu7HK4QcTlYCezxCgA5CI563CNcmh6diBlBCHuamH3DA0Yd22Pl/PMze8NYsDNA0jRHADSiICCAwmtf+3xiTeQaCyEgryugGizhvkdPi4V+iAak5X7s+7qkaqSXXYffe5bUkHUlTG18d4YuPvX86fbyu7pCzndFerLzHJyBjPW+wh5Ovur7PH8dqoXYtZFcf9W+tQNdfLSQ+xeh6Cth7eILVRUKmcq6JwQQnCLwXLaPArYZIjSHqrZNaQgu9wJW99zajOJ/j+PkehZtao8QFfsgMhtnqaI/ZwiX6rZyTBtnvx5j0g+ahrGRWWoRsAZIau/0mtBG5T/wIxpfKUKQcUFLXjOIbCZejatUY0jT0y4SQq6DAWmi1UEzBKYgijOgqo3Qb05jnFZO8osl1v0OKaEHzFHNDNENgASAfIxcvfwgdxhJWivxOIAqUDFRaAeNdf2Auzay4DQ+2Wzq11L762Ypt3tkOGjlsO2mGpOiFFAts2FQsFdg7dKcYQf/eM1frlB8qJqqoeOnFZt//zg7b1AcSqXmabR0p21VXsrQVExRQJ78Em5IaPYvFAgEV5porWITXraJxJZmzOlanUpEEynWx5FOgVCUHYmWadU6THwj3RKMKVfN+a7zg35+BPLugpJ6EhqpSkOWPccyBh9sszAA8QzCxFz04hUMcygtEmUQdDYwI71sCkREmOQ+RNFyz/QG7/P6bXSO5QmOklgfIYGrI7qcBEqBxrzXL1RoBEJTZWOtxMXKShfySfk2yWzpuNTdmtHbZ8mkLQG0WCKgflprQmi75K4eC1blqS+AcdN70chiUMwiONqS32xWrbuKxzcPgY4HlfJrZN+Jau9HcdozPOp7/f//KNX6zMQNP1Ax4/hWOAcJe1DHN3eVP1JtP7fcZ80HSCqMGSFMz60s11q8DgTa1J6f22bVwrwVoUgwPVey264edFIfSsgos6L5R0mGKwYEwSSLo+woyQVUWomNry/JZkrKwifVVpLBVqKTwVMjwlaMYTAGaFkeJdbmEUXSBpLpQxGxcXXSHvNc63YxUKQwRMEqQTii+9NpQP/5PKhwHemxpImNvfEnIfn5uDFP0sP34FwH7LxjZRx0OfImfl0AH370yYv/8h99G07MsDOioe3oJk/bpeIwAPuJcIrTL46gNlHPE7ICtCsR1aTw4lp9gNneJl8Pde0fFtm7ltexFCgf9FMofLctYezb/9RViP67ZGLJvfW+zPbgGWdUusxecmbMX/WezK2YFKq3sj9rrBNATmEeTLzk3CoZPgMTJv3PMe/N3XFNCZ/0oqU+BILKYxN9wfT/AC2SHneWj5omCnfoYlWbyMaRqT6I5IplPYn8fxRwxRV2UxBw6yeOH5nUsmCjH7KaryMkyuq95UwckJ4fI4x+G5NZTz1QeCMCRe75Sh8daALN0HVMJto4fyaxUumBXXCRSL/JxyPGWUIlQqHb6syQjkydPVIuxQPESaAlNxsZozMBUngE/4FM/0KQzzpwGGBRWm9a8EPsF9YeyD2ZhrUGNrIy03EgmaDdeo12HjIm10SlBVdg0JvkAR0BpSdLb7SQ4RRscXIUVF+ADZu2ww/rZN0L2kf+J26lHZ605MAjWtpc9qoBvFgtXuD6fht1NURDZR9WjMukiDBukrUo7LZFYbwcducGe9sKt9oNzZ9iZZ5Vs+VzyuDSqGqjWNDd1sM8nYWVWwaeT/CLsx4fv8wMWYLtMEHstOUhqSfLS1B4KUBxVlZqDWoRyeLiNdvttA66t72cfdft6HeVFH2jF1vayLVzQ7dXJBXZ0jRDt5LUVfmoeX60XUNf3UX+5GdDCWAhS6zce8fN/q8SwbrUQGkJ57IUkj0LNwydGsYl4Nxn32bTpHPqYVMbuzhjcq/ux0DgyjFm7GgQ/mCkFZEKu1hquwOQAfp7vQ4IYvKvdo+/5pZ/UGGNUK6jLjrKs/9ACZqNct2bM7BaNVjRieDY0iw/fM+U6GiBiUXl6kWKOoBNLQVEPWAHUlzbjILz4AA0OP4hiAwkn1JC6kurD+0vNFi8stGiBpJBHOxni+3kSPczQmynQ+SSbpA1aTJ7YFu4zdIuLLXbBBQU7dsEWe9MrNtjfL7vD7rpjqw300fCCbRCHqh/G7EdFvqEhivRP4BifsFX//o3PDdoIn9Uye9hS/rX0l8I2XNhuvYM0dfw6r8k9ogE5ICPjkJfXD7I4d5VsKKPUnMZVHflFUYbQzk8GTWuSXznSHHaUmDHbSIrqeIPJPX2No3+SZ0CuR9oYfAQd2h/KSPaVcyWbn5hr3Z3THtmgEDKCF1UcSsL9o+bRR9lj8mjHBuUYSvFna3HQrr7nFldEqKeBMpoese39O2kcC9Erk0/XkXB7dz0MEDUv9HzpUF3hQnE7a1B7osWmoW1bbWIrYNLKr/dVQKWmkFvrx4qY1QaIpAN52m17ZtDuoTHTxh4eh70V4yupJqYjWnqNcclSNEZjBvblGaju0+ODbyUjjVHnDIjuNSYVpjVRqrqeOI4jjzVGjRk48BizmfNUSArYrdckbUc/ceJIjOZFlmZSN+WmIbD1yF3R4FDfQjmTvPhyUPIyxL9qbpQpAvswJffDWAzjjxeO8CdyshG+MmUaIvgzFUPIZkUANGHoWgacUvSPEKOlrQhTukRBbBCZK3ojrO0qD4doassj0mfR0bi15EDnj26yeZ0b7exXDdv3/h+NkN+G7ey33kHDBAmpeC/aVqOWHkUqi2s+0Fewb35ik73i9LT95ZdZ27SxbNEYCFZMSCq5ZrxFEuxnQ1ZKbLfFB3S5hL1na8A2rJXUl/I89jmY4g8B1/bgLvJhiH3ddSlQtP2uwwMBwL783S6QtEj78r6lLBGnw+HJtwagQkifS5oBQxt41R588uT4Ve351SbI+COuNkDWrBom95aslfI27eewM4hBKkh0KCdfsgzzVuYUVUwHUnT9I8UorAlSfHB/1TyOxRElPDlWI6uF6DFxFDcL0jJaLsQ2CRFXHX40xyNXGyTddAy1hnDttFOclLI8QzI0QO68mfciPyw6ZgpwvngEk1lYT+SKQSS4QjF8IQmn6ig/1Pr4xs8bM7BPz0A01EqzIoesIew69uaCJHlpPOpxLOEVVWsEEpLdpSbDinnnbejPSwsE2Z0ia3Tt7KfWu+8DPw9spH4Eu5JyTIBufWfrDNYeyZPDdBxI2OC2nfaa17XZxdfOtq/8pM0OO0ZqFfiUpls4+Nr1x5pnSEO4ghS8iiXJWNyWLp1uZ710gX3iK4fZj3690JYfeRXSkYPsmwkk5/EG43X5TNLVtsPUURtjcs+Aj+aiGInai2bNEQuS/cnJy6khULvBJQ+1CuBwwfzXrKEBAhDRT13cAZNr49PdMxzBPmD6DPxAHVBdm7FDO4wB1yd4fh2Q1GzzMLGoh7B8XONxVxiGUxVbvQV5C/k3pDKP0P985Cd7tPY9Hj6oYpKbgvXhL0+3UDZjJ58A5Rq0SJqF2RVeHqOQpO+HKWoLSRIKQlrNh+2mq0X7AnXC4RezWpB3P6J8hvOHQPO8gmbu05/BjZXfDFOALUCo2v18pMn8hRIuoe8YonAtdl0Zw6x//tNsxVppHJJoDbTyJybeJFwVkANqTogtUijW1m2TpJEH8/FkrWQMUZb3hrotBMk5qNSZolBqrWzKbSR1NCeceYSXRqd53SialepwDqc5FlcUb7OBEaERkOZykGg2kDQienxWXgZdfFZPeqb95rfL7ew3LQZVFLeTT8/Za19v9vNfxWzFOlgkJEbxlh4bZSNPs4BI767ElxDfQNTIgPRFEJ4iDeI5yVPwKxSR46qQQEIDlza/5GQyJJHOSoSXl3JC8q3hnh61HMyGCy/caLetpDETnG9D2xeSOyzl3ttqi9oPseWzQOL19k36u08bcibF8htT+yOGQWZAGBHuKZL6wo6a5yc0ihBkUR7rNHPd1Irfy8syFi7NJuTafQe6wQ6pOb2NF9SYgSbtC2qP01yVRJSf5DicaLPwUNA+d9B/U9QZwhA9YTk26DSBxTDLTSDns2ZMxCMUBBxDRE1++Yho7eBeVtIv5GmQ4GQbzdZ4ssPy/YPWikZ+PJ63fwzcYeet+4fKTKypJBfsgUW+8mNf9F/c+/hpMP9o66XW1Bm2KMGBH01YP95dwRzYjDiNXyS1qrv0Y/0Z5s3U5FhPkcDHuhYcyrO0Be25hz3dElkYdZxvKo+BrfN9Klu2AJLSBVWaON4VCcFyDvkT/X0YFiC0bPCT9pebrrRCa8xJh2Saw7Ys1mEh+TmxzIcSUQghrMLO72nMP+XfgXc07t7GDEzwDER4povcpworCiCcg5UB6wxttxnNgDXQ4w0QoHt6+NVY2KvkNaQZvQsTgJVg4S2sR/wD6aWDl/bDOUhQaBmyQgO/sMvcRveOGswCcB05I2XzplOIigbs/rV++8X5M1G9gpUHYyOo9AZ2dFBMWIrFBf+wiz2J1i2K/EViuAUTdE+wSamrSvcP7wOuw45sRsJixGKUV3hdM18tvE5faJjzpVJYoJC0+cmYdTfp3o7b2i0Up5EWCmD2WmiheN3MPhGYYyM9nU6itn/A7LK/VuyPvz6eVACQQCpsB3S32OmHN9m82KhroPcOLbAr7ozbK98ctac9bY6964PNduO9bU6VK5lIsQ8FrDvXZKccAPq23GsD2Ypdc7XOk/b6aJ/5kFIN4Wki4JSViLG5n0olAZbk7eCZbGvHKvD3kVFkjaS3CvvFysOWHkGqi6L8YG6zXYHB+hfPISLdeoAtRbrxnM+UkHzYRIyasqy2N8JUn7tPURrwzWD+KGwxdZEo+7d1T/Dq8+S/fYH7qaC4ALZ8qcCFha0zAPA0kIjYhX9qtWzPfJpp3A9qJzgT5SWYAesa9Nrz8WJsasV3kUZbqDIXmU/Y/AIZck9ww5B3z6In0sZ1JLcTMRTvx9XrzK6+GvZHcCaNMOCNWc0zRVpioWOfvt06OwYtL2xYeZT4qI76QzoPswPZNQoCo7z+ehQi7nlAglywmIjnpGX+AoBw7W38nXitQN6oXC3AdQ4o2W2MxgxMsRmoxiZezBIAzFqxg47I2CGHaKFbx3MH8BIkcg6waK1RgqlVSKWdp9RVf+5k7e+wZJNY5KwJsKgm/5jLWsfqrx6EJP4CwLjCzAvAzkRbxDo7Q9R9trLGrbNX4331p4ta7Te/jNir8MCaR/MkEe5h/VIdR80kKlKom8Ra2N9b2KOSfD86Qj4ED5PvxZJw22j2a/ioEQXDMErSMevA1PzUk/rswx/P2m9+F7Kf/LDNXvhUDNiz6y1WOQ0J93b2KGohOkhk/aR8ycdQ9Wp4GE32+8/vbwHzAYAFkMtzX8wzCXC4ABvSgcH982uenqfSKVnrfhvcsdBuvZ56uW1w4Eqp7eyutq7ae8DfRb01Z0993ibyn5wliBWDMRoq1BsK1NwnfMB8jsjDjgTi9tsfdzujHpGZR57Ctm0UdHVeFDwCTtNzgkeQ1QWZDDnKC9ivx3/BEuip+tg6NAQlWSRUqvrN26BIj0oNSUuN/m9MpmN3Z+BCIL2YRojEQhcsJkALt7EQQSd7IkRmJ3j6Jvrt88iVCOvkR4PQj4Gc6I5+kqXbbh600ewUMImnuWE0bbZtbLLf/HTIXvOqB0i67rXnHV+wt5292K64tGL3301hMyWde4qQAUymylss49tmlXCfBdm8QnEh6lodTdJfaqEJRKKGZrIPZkuARWNkBHHMAEkd6DuhliTj1LPd7IdfhZFSQNNY6xnNFRnvKdE69BgxHCi0RvfC8zfRNxD3TghqbQU5hZ19fmQMSFx4zpx/JDIGtUbZoUcpuLq1NmQHH05iL+1eZ+fUGI0ZmNgZGN+AH8/gEhupGVH2o+Yst8GBEUxUEzTtgxaFTuij0eEaplVY424OUTUcrQnSW1czOECRoEAse++m1ZQaSNnZh+WPRSdYKn9injozVv0lw9qyfccOAhRPH1a93urxuj2xDoSkx1ghyBDkkaCowj7cAQsuGVPlR/KSsDacxiRhFA+hilf6HRXnHLqSz4yyz/ppaOh9ikic/OW+f9rabRtBjMgTqgSrMmGtra3udxyjhkd3V6jSib2SjXdvzMC/MQMPSb94DClRpCLsy82t0up8AhB+/8YhTaZfcSh9SeSNgbfC0jxqNDvrvoRDg0hsfHY6pQytz4P202+n7f6VyBMTe/qb+ik0YeQsOShi2BAlD/h27AcAfUpU+J8AplIk1DlWZiaOo9AdkC8dDZchauGQQvg/r2CTDq6zeBeyQRTNvvTJlH3yXUOWy1HIJq0688wm+8ZPKJjfUrFL7izZN5ANOe0pAISGBs0fH7L1m3rt21/pt2ceM2gvObNg518Ytx1Is6STFTv4JBgGNNkRNbZtPb0U12EBRzgm0sYUMosyAzUYLkEKBQEfsTeNIcWMJbHJYbfILzAhrA3x5shOZGUBHsWbaL7BWo9FZtun37vWtuxYBzQnZMefkbdn/mcea8AZABvYZ9W828+HZDQ9bw4mwsliI/4CsELtpbWrYFWwxwec3yYZODEEVmawZOLOpPfQw5GNqTEgdjOIVZT7EwytuBuwmQO46fMkpaMMnbYb6NMDDmki4iB3IK+qqFMmeZAaI0jzpQKztgxQUr97/VU0w2h/uGCJZ6YJgNWxJyxxTUMf1ztEY0eLldarhsxhrdlt/HzSzwBNQCHEgzxfBx+ms6GZzRatL0cHrzX0rIIql5T8aDprt90k+FOGdZqi695QkKl1fBP884C/jWbsNEC7/Al8oGta2Z55ltlnvtthf7h6uX38C932xrfF7KQTe629dSVA2dWWGdpp6tWHsp0WyqGMAUA0M8Ss0aj3F0esE7bk8kVBO+aIZvvW/+u1n13UZOf+ocve+WGsAQ6iFZwdQoKehklk/gSfXePtn/QZGGNPy0mrDf+8duI9KT34qE+X6qBwSITHz3MsxqMex03rtf9FPFmsMdblbs+RWD3Evj5jZqclQYLo18oqRFCD2Bs5vGoMAtPLn3nVqsfPuH3cLZMbbpR/xoijpQb8Ew/RCmJwYujYVrhSQnr7CUIOO0o0V8VctT9fBRsVpoTqv/++gg2MCufhXWx/oDYDwbNAEzU3CyU8aoceoc+ly8Xv7g8LeK0HXHPpCmkBKOI8jGUQvul80q7+myxtp8JQAKBSJRtKtM2i/uU2nDvIbril037xy7K96nlB+49Ts/biZwzaxz80Yn/9S8y2982lSDmdpCxBMyRjOZIpyC+OFJKlYZTPwVoA7RyAOx8GG90cnGdD2wo22Csj9qSlgDv95ZKy3XhjBJZS8xjVGmEBoaO4B5/ybPUfCddjU6ABwjMdgv8ejPjsVtaWDZtIaKPcOSQwAZLcWqPCPSdUBPK8LhE6/ZmYcSY9Wh+V5lq/3vh5YwaekBmoIiWqTZBoNGptbW32nANOAYDKHhQWPdVvTSTWFQIUWZdVPbR2x0RSCbWUz4HagWZNQBIC7pBHL/vm9ffaHYPrXMNZm5kPs0ExNNQwEUioBOJ3e7aP52kjgAUl755fiJoVCkz093oaICo+6Dgle6XWrD5jfnMXElitruIr/x35NGlIFlDvqUZG1QPEWbRJviuPAV9LxO5ObbDzb7vCtgz3UFRC55tjSyaT1tLS4t4rx7m68xk7xifk4jTepDEDEzUDYyAYJxGnegAF12g0jAcVqOYpsD1P1LQ94n2ZM08NlbWgmcj+8TPZ98ph7osf0twStpNP9NkLz+qxEM2FB+9P2P98ZCv49Rj4EdBeygmJjaQOXYG5V8THLkDCGgBNOlrA4G4Ph25/KR4Ukdxqa0cuCMxKONQCq0L4NFj3FHJGCvcjGUR8tzJgL3luxn7wnbh1z8rYyGDQPvv1nfbhT5k95WQ8oHxbbPGcjL31v5vtp7+L2J//2YSZLLbq3bQfQBaiXm4X/qVoL31Jj734JaP2rR+zb7THramdvYjd6b67S5aG7WFNIN18GzDDnsuxATaQLxUoxXQ2DbODPQqEpE8MGQziVbtX4btAI6SJenyOgtOw2CJhTNg/N2LX/ClhI32zbP6BffaBz0ds+vScZQdp2pM6Rt0D3xjO05yGUhnWTyYFcyNODkgP4c5b8ArgWc5mxWxFQo2Y3JFcuScjgJ6OhABUa4hBp2YVjiIOaPfPv5NLOeAjCy55ksBiys+aWwJ28mmgYakJSNitBMgMSYJab+8aM/nSKOA9P3ld0P5+Ma0bNTqCXFvuk5nzdtiJJ+ttkM2W1hleOg66Qt7hb5iU1Z7fxism9wxIro5NRJWyU58u5kCzkxgXRqEKfNrdCbqGOBJ4AXwvgHvaVX+j9uFAxUT/5BRTfggQDLjTjzduif1XzdVwJIVc0TCsmkF793sH7avfDdsFf5lnV998gP3tqsX2019125e/UbSPfHKnve/DKZgdafv0OWn7+jdL9sNf++131JguQsnmr9fLTythzzh9xOZ298Hm3MZUb2ftEgsfVYCxAlxD6WLq3mXKzSUrLe7uDAinS5YKMCkPTjXqazcEJNMpML8fsJaUaO69s4f3Q6LNsRzqGDRIcdyyhQvj1oF3W0HNF6n2EBt5fOKJHXquPIuEiv3j74/fU+dxN0Cu+aeK3eh4EswExEud6OE6VEh1uIUYqZto3pYe4pF2RLutOdAMDQi5CuZEAbIcQAJcbDXHJDVSa8Bt8GhALGLd7VFbCANEZm6uqTLx17fW4T3pP48KaEOwWEYTOAeMygdkZxUU4hX3RdyDNdmHdJDLBL6j0LZHaFwU2VwqBPjlJAi2RC9JmQ+zyajddGPMvv3lnL3qP7fZmafstNeeFbSPvAu5rAdDtnEb5noCI1EQCccpDlLEpJ0Cy4EGSWqdDQ2mraWzlQIhhUpfh91ybZt95UvXk8QSwONjIpSTivkFsor5c8N2xHHSOeb9xgwIJ/scS5KAtMmuvoKkGHmeMr4uaOuwftexPDk5CGmTli1B4nLCaUqutBw6nnpjNGZgQmeganBepY2PZ4GoEfC0+cfYnLZZNjA0ghZrEUqy5BnQwXX4QW9veSTl/JGHqxTfvadQ0kKuShs7HLSNNDf+tvpmG/GzRvhojvIaJ2Gil/I7iHjYgwMbrWew3+13CnCEwtKe5Xl66LW1N0A1KNTECNGcKADDDIDoWs75tEj7Qw+YZLj5T0gMFQSCsEKioSivZ7Hj7VUsyGWBAtOZSfNc/+6Wv9pdwxusGPezI3vsyofmrnquY1PQABhM6K3bePMnagYeigPFXlDjI+AZodd+vJ6oI5jE76M9XgwFhTN5a+tyC9RjUu8n8YlOyKH7MDEHcG8f/ojZYhgWMTwKrrmqxT79yRHYFnPYM0ZhYm9j+xiyMLLBmXQaJK4kiViv43seILGluViLlrp1d9HIIufO0OzuHx2wSlOv+aODeOYtsYsubbLXPT9u11wbY2fi2CiU//SPHfaWN7Xa0QfR4Aco5MshrZVug/mRsvb4Njv91A322z/47OLLk/apzyZojshWM0KTpd3uuLHNPvqGvH3w7LT19uJxFc/ZvfdnbOsW0VpiNjTSC6s47by51HwJYxYbQT4yGsvzd46X206sjzC+E2UKU+EYhfQg0qlJkLaFKIX2Jvvyp3dYNDyNfTVp7/1Miy1aPsjnIyOJr0pAht6NRp13H0kvnGKLihEFdOtCMCp6diDJdo+ErwB75LVACoShRyADkKNoHe1FW3pgPY8EDQfiJYHNR3IBu+ka8V1VXNFbsk7IB4QCSFd3xg4/ku8pBqGZ4WUOtRkgFcT75dfCY2O3XFe0NQ9EiJOi3Cc0OWDOHg3Tf8ZMMhSeI0l8KA9zBFuxX+tBwNdzio3XNGZgX50BUbAcALRoR59kSMzBSGCRd0XXMTmm3R26bPxUCC350jyufrv5Wu0UAhBTO9wPGoiZPB5XSCs6UBgyPcAz3X6TBQ2boZ5UBiEQKiKb2gyrY2HBTj+pbC97adHe/e6wffxjLfaZz5ftk58pY6Qesre9M2Ave5HPTjgmbXO7BqzJPwDpE0bjMOoAKfYjZC1DNPajIWQvNb3khbWaH+Mlhnf191q35fh8t9ZrGz+fgBnwNlXH9mgl9Fl+sHZamLVOv6r25wl0KOk25drSSVpxT5q/JzzWZj2Dz9Vvdk3Hg2SemptqqLD/8vvyJpnwQX1fa5M0XG+84fF/Xh0Vxkeewj33EIlAUxfqYm8EgFWUqvTQdbCdM/M2bQZdLhYQsTBqDT8TpMVW+qMr79NF1cVhtnThKJrWGgq2nGwIneyF0M6akPcrYJTmKLDO9GX/Hnp+AsIHsFEKORNAsuyGqwuWyrY59vlkHzn0+islCnqcVwBdx2IZJHSWRC8j8yluhnDB8gT8aU42Z+1savNs7fpWu/iSQfvud3faSQek7AUn5O3dr0PS6jtmV/3TbP22lKVhzFRiUPTjFWuZESXAJqAIdNnFf47ZB96+wdZtXIgGXxu3Kx1OtDIDaNQW0dg94sggupJoPwp2V2eTdp++BkiBFUk0MuQWN19XAj2IbjTQBcl9VeoxNRozn6bManPnZ2zxMifBzOABbTye+/SlnwoHpwZBtVBflZfSnqUvfX95coGdvPxYqwyChuQmr7DvqGEsOSkf+1CtAFXpgpBWTlqKhKHCvhcgwS83Be3KB2+xVSlQvGI6gahU4OH2ZBq2GSRO7t+xBlNZnikk+FyTWk0XmZFyzG4/raOBKnSF5LqcPxJ7flMwZge3z4PbRoNyTF7SNWgZCvIl/VVlf2gO1OwJoE+fQxf0yk03c8w3WCZKEQFN2gDdGh1DFsH1UZiZer1Dlem4xrw/psI90jiHqTwDngSLhjPrpdjnp9nX1iWkee34cirPTH3nRmxN0q4OiMxVu6Z7MXqtdbG+9576ryrgmxKhoH/g0i4751sUmmAv+EHw/ejL0+wnP2b9jSdpmBdtKL2RwvMOkmRkiKj2yicvIJ+1PRzlEHsJ7x/AILoFP4dMXuj/Phogw1xG4Ga+TvvluWbvenkHJuUAf0DELl8atJ9e2GXPfgHM/mF8c4ivlcPmM6McUxmfK6SHwq0WL7daYGSbLe5O2wc/jPfDXWa/+G3FTj6a5jnxYhP53/q70Vr3dxOfNyMb22a33ozPH9IhTS2LMW7320gaU/hCCoVIgQ68p9R5gPhSFKaIwXW3seXkKtvIWVIABAasv3e2fe59CVCQi5Fp7LN3fdhvz3hO0Eb7eSFbbaI1YdlRxeW1TYD3cHr3+V/3IXvlzMqV+zE9FRoDRCy2agVuIL0YshKDB8gN/aEk8vPIk3FNwJvacqRaOmsrYKmy4+bAR7Nh3RofX4A5qo0HATL4UB/r7qKlKevuJC/n0oZhOAmbqeZMrVESYhWJOKVSF/0BBGlAgDPJeglNmrHnPX+aY+CXiZkCPDclmE4+yX4KE1nrzRs/b8zAZJ8BgFKOMc5zMrOraAcdxL4xFu/7A7XjGz2PyuNzxPg5co8HVgRtwwYvTSngeTrVRzg4i/WplX1Z66RXm4hQHE4idx5lz4r5ZoOL7XZqF4ESsU+WfBKQQjkNsA2JyHwKWflsAqIaMuo0ZiPIOUYrzRYqIWdJw0Mq6BFQyBFkicOssSF/gs9DbYBalaSJdjWeaF/FJ/r9pvo98USeH1m/e7sS9QGl/8sOZC929ABR0ms3BAQW0H4n8LoIBpvXhA3bUuT1kQOtS8OHZxv1CTCZNnepvNVQi4D6rt5oRQiTCR5+sU2oiwTwXNu8WfKXj+8Da0cI495PNdctW73Or5OQenyf9W++WnI4hEyqi/AOS5YHDDUQ5wkiVkitoaKRltth4vHVULB9kq5yGas002v/vvtQ3sNfkfwVXVxQJfmstNeFs22EQNJ8U6VZvh9RUL26R665QgExhe0pUKAPYRylBaJAkd4144R4ptAXgGImCbggD3sYYdtwhIcwzA/xQikRIJeCrQTh3SwiTfbAhqL94rx+e987N9vLXrAeHeNRe82LovaON8+wn/5wvl3457hdeJHfXvXCTfb6l26w1SvmsYFhGo+mnshHFTBzfjbHGCykk8+Q/Jv0nsCQ12EiX+v5eNJ/Llooi9jaB83WoF0dkQEy5wWIVst67cMb02HmzrNjTqIL3uwAKwRtrMgNhFbt+Wu8Yo9mQPuAQ0+M7bxuX6B4ryaDK+hj3PmUZcfbsuZZ2EgVLEtDQahU5Q4yOt8d+0MH5pN7FYFMARmpsNCNGBKqgBBpitja/g123eY7bUcJ+cGwTO4kRaLOPMIQlbSt2LnKMT/EONOeV2V/6NicgdkYeqTWBMgMVAbtBd63o6nVDuqc61Z8Ibq0v5a1F0vhNhgBMRsjEJP9qJox/D/JT5lmx/2ZLfbrGy62AQpPPopm5RJSmorRxhogaQX9HLuaKIrdGuyPWlel8fN9ZwbE0NRjh/QKWpfq37V1CaBQm4K+75zDk3MkrigAclxaTSHip85ueTaIFad0rDFqzUAQ9F4FQ1Qt+2e9PGLv+hD66qPw/3JF+8aXMnbJpTI+n2PNiTl8D10qirpRLbEAw4rSZd3TAatESFOxAKdN165QwVOjxVLDs61vaK5945sF++Db03jk9WKau96eelrR/vTPuJ1+Wh8FHZ+1d3KtQ1IVwLQ83ko1x2MDFSXnyHOUjM3AIypN/LvOWiIDyF9V7Hd/9duv/pS1t78rZa3Je2l49FtuWO+Rtg+/u9de/JwNdsEfeRZlTB4XqIbjglFcomCUwSOkLGlV9uUoAKMKTA6hdGOhmRakUT80MsM+8tZtduu9/djSFuw5z/HZJ7/AMWVB6TY1UcijaFfCz6s1y35YW4J5T6d3n/995kASVWr6So48ANsGQSrYFOppKe6ANU9876skXUxUISn0kc8cfYqWTJmh1xhSsiVOQSjXbr4GD08Y4opzpPvtmlkAz2LI5x53KvePjMvR8fCrO8FrECqr9e7kWQnYPzHrpT5wDQz0ELLCTvQnU7QFCwbtKU/FtxGvtSgAuBBGzk5y3ZlD6+MbK1TNCW68YNLPQFgyVqzH8BbstDNoPpOc64l0knA1hiR5/XoOtcdTkB+lcay1wRNvmfrPj9RnBEzDmYMaEntxOc2ykaPGQQ4E86wMm9B8+hJLXn5Wo8gNF1CxgNHPuiY/JWiR5ID8qaRR9UgtP2UazQIOAKA11tgcNclsCsBBXnVR5WX/emGqjYrxP6nFAKn357Xug8bPJ2YGtJsKYODDa00ls+UHFy2B8o6z/6iDoaUSmV6rBmeY3Ltne8K20KBUY8V5edQaMDCLFIHFEVt+MI0PdxSeRN7eYEh4PQjWIz52NBO2/oHHt6Y8rh7Gzp14yw/SKVIUoCJjrcl5An7uo/jiI1jVVeIy2wGHSTlcp6zuZh0XSBeX/3b2joAeUS+DkpKOnSDpISTJbo5TyWyRX6jkvQZIhUwjJNQTi1odHrJPwAzs428B+lggnUKerhTIqi2bzG67nmsWkgPi42zH7YOnWihi5MetFovBcwFpB2SNRGrAShhN+YtpS6NtlSFYliRVkWJ+iUZFpciGp/oHz2IwIvNyuvHhdmL12XjQzLc7751hf/xzwr7/w4q942299qbXDdrrX7nJfv9nvw1kZ9kQzKQiLliVoPT46K6i+S8a6azpbXbS6TzsMuyjAeLjXp70gzkT3e7Wm3I2NNQMSoQEk4BLLBCH1Ks5lCGhx8zqcPJTKcKqqCryRz3yeDXfu/GCxgzsfgZUsFcTQ8l9daio7xoMTpstaId1L7LnHHaCi1+HQRA6Mx8ihEdrSD8a9exkFquQBqEcYIHF+DMkTw2hLkkiLlt5i60b2YEEIU0P3jYnPUw1ZdgbNw9u9/Y7omE9T47xMWY8Xm3U1Lq+QSEsgXdI17NCoDWtvdOWts/kXMT488zOde7V83cNDEbVbyTA7/WUR+zCu6+2G7fdb+Uo+6eCLWnUjvkn6PU6HsegcZVk76jqYajUOv7GzxszMPEzMIZSZuOp8FyI4NXaUc1UJ/7TJ/cnaK3UGUiGBiPHThkm12bGTe5zfuKO3s8aWqbgXIoP2+ZtW+2cL063l78gZK3d9/PvJvvw+9bYxX8SkB6J1dA0G+lHunWUJghrdyKEYcceD3xFnASzz6YjFdQUAxgEQvW2qwP2k+/47NMfhdExpw/GSY+96fUz7acXFGx2ew91m04APRnMWrX4c3z8fTC/1YayPZbjOSqUI8SDPEjcDoVSJ0xGpLECg6SdeEcFs/bUp/nsU1/J2z/vONI+9GFRCZCYjIdscKDTrsTI+gPv3GjPe+7NdutVbbZlI+dJoyMMA8EXAMCGRJeTjaYBVCzkaIQ02UAf+xis9c+9P2sXXQK6NrrBDjhx2D7+qXagXRlri8Ne4XACRJrp7CABZh/MmgYAjvSc6w8rwj3BGR5dsf+RukEFQE0xfa+MQZ8Aizn8V8RkjSA7dsJTYNHXw/BWJ4OYR2IN//y7J7dRooBYJobwBxG/yCMqAxjkKc/imgmSqKWYr5LpXqmD4VTm3qC4eMuNQyDTYfNzTAphCpmkPfXZCSR/dM1hpwFkK8BWl7RIlfHqkFaN0ZiBqTwDUpcJ4pekZxn/qDPORAQwGSa34TkUvaPGCML4i4WaYCO0ABzVk2R25aVa89Ps91NfoqFCcwP4NTWkEk0NgWaBrwFsDY2BxSrBdnI3lET86BfBPvOHmacI/w5q7YLNAYOyUmlh3mjcC2wmSUHmLgdTMVPZacOjsC6pOYXizRZJMs/S/1YDF8+rIvvcY41dNUNqXctd/bwqgdWQwvp3Zm/Pf8cp4fMYhRzoMGuLlgSsrbnJk8ivNup38zFSePCyFyrqUR+M2YTdf/+A+06pngbIGIjTaPAtP6SJuht7NXJLJaeuNPHPt+AWons64Qv+f8UDtZuy46fjcfUwdtAAyYJidVwuTfxeqL9G6IL6KPiWXbDhsznzFLSL+qpmRO0GiDpR6mQNDI7aIIG/q68QPAXojtVTYBFItkIlW4v/7Hlq+qgQzje5uQpj9Nw9v40n7zuESVo1N4VslKuSh+aet/U7KZaFQPdAr5r8A6SzFGBc8530B2phxJeAdp+wOP/5Q3Tv/dDpYYhIJsZJ6tHBt3AP578BGj3yVsjW5Oj+F6wXb29pI4PEa6WA2cbNGfeR9LVaKjcDQ8c2a+occgjpeAebYJkHroLGs0NVlWzmtKQtwYNGaCpHP50K0yskPIv3Ayt6pBJMciokBHIIyBYoyKo9vCQE5R0WYDaBcdPy+HrBtT+p8YrGDDzWDFS9QFwoQdNAjQD9qUCkA6mRUw88ivvcbykZkwmxQaJdRelUWSC7em/te2J1uIYKxVVCZ2dEngeJ2tyStDs3PWA7RkHAsrpoNyy6yEcm4hUb4Vmqmp0XpaOtBsMYQ0WfVQ/LQiakrsmj/Z7fbyXIbgFN64zOeE5dwwIkr1ggalw49W3+7aMg5nR+eR439my3y+64zrL0yPNqKAMoaAF1KW8RHZ/eV7JZmi+H+x5r+tRjsti4Ixsz8GTOQDXxc8Dgcc27RFJI5b0QID+ZJ/8EfLaedy9PI6anoBkjHtLwGNaNUWsGcgBxpMezY6jfOmfgwTBasa/+vyLI9UOJp3rtvhVL7Qufvtd+9uMN9MxbrLkNuQ3NuZvyx5cs7upYZCBOOuX2EggSTsKqvz9vfzqvaJ/9+D1QOCK2eXWzffBzS+3LmL1Ob2omatZe0WOBQpuTkM0CCoD/Y/HkHIslu+ilsE+BOkq2tFA6gs0SRT8emY+iwaJELiSIFJHY1/lUm81d8KC9+UNmCw4CWZveCfMRhfmWubZx80F2899PtBc+5V47570pu/rvgA9GQNKGtyKXsNHKAbTZee8wRbiB3oB1TvPbVz651X7/Y6/JMXvuMvvglzrsgINhgvTHrJghnsdvRRJe0QTFJ3bitINZ7t/DNT5cbk5rgsZEBUZQitRv1QM5rpOamkIoszJKn8PFRiEYQiE7/KiYRVyRr8ZwCg5w3rnH7r8H5jvvX3T3LQwhhyMB8Urj6+CDQUOr5aKgitikIGS1d5fvdqiEUKwM2T23DSIDorgKcEZC4L2YHX96h+VyXHfHRIcplFaExbE4AEqtd278vDEDk38GPK9RivbE6Pm03w46nJIFTW4/TUyDxV1r5PF2UgOzDGMhR/NT3oS3InWdLQLwrKfAWusD9vGfF1WAhKWmmk25BFsOQJwQ84Z8oj846mxQAO8DXCM3kswwuVOJuSoibamvSphmbwgWnR8GCY2PIooX2hsDkWYUV7os3MRuHkXyuJiByUjTQ3kea2CI2ltI+oO7GE90s2L8+z3R772PX94n/fAUdyl+9mSnCzZ9RtCaAQTUKwVV0F6qe5TcO0zvTDvrpo3UHRny3qo5uNdUv5NSxew52oFVw8u7mns9BIOa71/jBf6xIopXii/Zgw88PiP0x1VC/ftlRWsNzLBkGYdHupNpqM8TPcpZFluaIHlfK4vnFjvm+J00j9Ogmfx0QWsfft52EBT57MZLWSwIamS9asEBGAte56jWyPuQuyrHbfH0HPqHO7yNQMbUSHm0uG7r/j1ClRF308dbaILggfHzHyEHxb0RlYlOikJ/+EFrSigQzVh7+6B1z1BXmgAyxvecBwY3bExfbJRhAk+QVRbcQkV7IyisdTzcfbz/qAhZKv3x3igckmQlYZg0RXtoRuVJmsH6kHzpK8b7htTc4sGoHf7Wc+1k5oOGPfDqLCZ82SJeH2xoKSQEhij6lQudzqjcdTu11/G9So5zz/D99FwXjLv7rMzBFYATpVvJxGA0DcIUGeAIU51WzijV5/1ItIZ6YYqwSab7+F7mYCB1EE/licHsnv3GQcBKFA1HJL7WxNvu+xqau9oQx0sEpWU6iQbvpedzPpRxw8YccY4+X4tD+3lw8H8thVSLxqFgp2Uz2+zAZWE7+kjo7KFeCime47x8RRqjMQMTPQNV74vxDI7q38tIKvjSQTuj4zh7+zGvtrZMO6wxZKxiYVYMEJPOQNTz5dCfVeZItVEhDyvpX/tAT5UoEBZcAEywgvRJGKZZAcmp+3rWEr+MWiI9Ym0BijWgXe/q32GDrA+hlgiyshRu1GwgQA7RmIhgUp4RSkNa1lLvUY1i3CMmeYnq16bwMDhK1r1MyeaUuu3sRc+iDsTvFeUhAu2UfTCKmW4wQzsjhWE638uzN7vAfnjIViS22h/u+TP07F6L5YUmAPmZiBE7QPGmgiF2SjNUljxNXjVP1NypIKXolya80+d+2CR+oq9j4/0bM/B4Z8AHGKJUEtqYrZ29H6CjpdIhmzWf2IdnZEyRzjX6vOFFJTIR1df+PjQrpQr7NetCVws6/oRJhJTE7Ir4VMRsjN3NQCTRbjnyodkts2gsEDsCxuluC9mnPjJi//P2SyiOlOy+lQfY+98xz778Ne5NCvcWzxBrrice9dtgeQtRV46yVN5S3MdFGMc5dMhHhkZhNg9gsLrVNUpS6UEboWmR4x1Y5l1jv0QzO4LkUDyLqW1lnc0l3JXvBxuUbdgpA9bDbHbpfvvjHwr2kff3y+reKxz7iY0rXcgZUdQJb7JhwEMPrGy1n/8kbG//r5Kd/Yph++inUvbD88q2cQVyqDKlto0WHElZKAMwhnwgi2RRjHvFUvrQ1TZ9ehHvkAMtwX7x2tf32+lHbWa/W8UOOwcj9YS99IVm//2muF119TKJNZg/D9IWPz/fjrK1UzD4v1+O2FfOnWlbuA8j8V771Lvj9toTBihWNVmkuWjRZj6HODVA495vCyxR6WCvrZ1/TvW7F/I7qmXkwax1PljrSSSlVtxVsm395EggJMt5NavQv1eFgp8JCHb4UTC9olu5DSXfQSwhlumj0KpVhHKOmEXi5jfdnLI1q4ltWG8DmNnLuNXwZ1HR41VvyhNLDYIVQ4JDeSffj/owClXMQ94kaUJ9VaVKH1qKXW9miFiq237343nEPN0kkWL2t9q87h329BMxKAahbaVWh/lsoplHRRLGEPmbwB8ND9Cpfns3zs+VuABS0aQOovbhq4zaS96AnCGxfCzW9VB8/q8T5eXtPl+zZYMbKPJTKwyKThKztZsC+H3OoLCfcTLBThpvF3JyU6GYHqJu6WffcAx3MQhZnoLIp1tAzd8Wh5FX6VqY6jDrpb60rYiFpi/axHxF+Yrztzj1EWTX+Q0xcsSXV10oWMADBCZbFFCAz8WUKmqH2MOJNTP9rM2DJFN9lsFPazS9g50eWIF/2NL+XtZovz3IHnjFrRk7/69l+/4vzT719Zy97zMp+8A5BfvYOSP2wU/02Uc/0weAIW0/+FXGfvPXtP3z3oo92A8InEZYCVZlCRnOksGKRI65nCduk1QkOaMT8eAP12gmD5VhtUpiWWJlCScJPFEt8ajenlen2wUJep3ooY2xuxmI+uPMrfZDqgkjPmvpGLIDjiZmc7I8AgVU62fj/xz3jkVpp2TI8eNIiQ7oTrS/XwrSnxFH7WY8sPPRx6HnM08NPpJIWjHdYgcdkLe5s9ZaELaxfLbLewEAltMxZgFRZsQoi9n/fUu12PrH44rg1q4hVEZjTjGJ0KwP2z/W/4GP95UivbrB9evsjFgbqNcI9DGnW1ZHhVtoIqmmb9uMPqhIMnoS6bDiIMTf6zh95+wG+n4OSxEw86pOeT3o2cd7rpPz9TIGH3FJbO8wHbiVFNmY80IWpo60o/LzSJ4gPMTjNtwft53bUGalKOgHGeBjE/BR7Pfh+eArxGk0QQGE8ufHGMpXmkcjYCEbYwcmvk3W3BGweBsbZWTEsujbpwpJEAXdjn2SwZR+dGTUfWUw5NG1kS5ecC88gBN+zWjUhX1t1pqo2IGHtbpN0XX2uXVzYmNN8sFqYivuo5A6ovInDzWBktBiXjxUu8Hoc+iziB12rIyXQENwP8C494a0sBqjMQNP5gy4+1j/57djlhxsh81agl45Wq1CKY4hLB4r+a/nsIX86BnstSEhrWDjKfApoM2bxtBVvhoae2IoHHD+R0VHsT1w1kJrR9+dBYjmK88rj5fYkdkMa3mSIF87LMUzBfR96T5LUSf4851/t/s2rbYsTWvpawfDNITGWCgVMUXGCh/jj9GT9+b/9gbFtJ5JbrymMQOPNQPEGq5YN+7nITSym3geQhLAboz6ZoCOaay2ZH9977WfvcoxDdlLxK4rgsoVLmz5gU32qlf/p73yVaM2a1qan6Xti59GGupdacsEOqyle77t3LnamvywKoi/KznBw1ppPOUxVF0LiyJLQaXN/LF2ilTDmGJScCl1EXMiy8FeU0b+JOCLUmfpt4EcSWhwtt21ooT5uSezGIyuspkze+x7vz7QTnvaDAywk+QEGJTTuEilBkG6jsAEiNqGlQvtW5+O2ouessre/vr19uuf9dhlFw/Yt7+0xd76irX27FPvtU98cLPdf+8yCyPtIKDU8EDWSAkAJG1HqghOSOt8W7Z8uqVheCTa+u3MF8+y7523wL7+3SU2b3mzFePrrD+z3X73m2F7wyt32NmvvslWbC/bQKDXbPpW+9tVJfvM26I09SWrNGTv+Ui3vfC1YnTHXXHeSTPWISexn912Xmyhy60dX00MGgIigt53J/chcykfyAqynQ6Nyhqp18of7IBDkARWAbC2gINj6Uj25e5bhp2JskcQpeiC6Wk00GZJYv6Zc+SKpqjDy4scyIK4RJIY4ws4VTCFQosiDFwn3QZL5ZYbkfYeUIEW5HS40zKpsp1wWou1YXb/6PipcR/sj3f5/nvOBfLrDIDEYASP15B8cEK2aFmLK7zn6wBbSwZcAFLPj1PyT2qel2zlvSp/11F/23+nvq4z91O4DpCIBSJav0ZQpdlJvgaCBIn0JEy7Mnt4vtjEKtpioeRMGHrTYdK12o++0Wpvf3mTPfOwlD3/mEE7+4y0ve0lNDze5LMvfTBi3/l0wr53TsT+99PN9p1z2u3rn2qzc96ZsA+9Nmpvfn7FXnZqxp5/dAlp57C94xUx+8UPm+3euzttAIBfiUJ0GXf2sgOuqzlCw6U8wP0iqDR+XL5BjhkgO6yVEo21Il0QrdbykioU8DDLZl0846Oo3xh1zMCYz7UAiVRJbe5C7Vs8ePVMHwBEeaU7EOaYJ/bAAM0x2XM9jvKZtuYA+/2c+WrqiX2kWkQdG3wdp7e7l3jqFJ7vagHwZA/9vsczHtcKdNdtKcuB8sizgIneqgLGRA+ZqwjHoYuxYHHQOtuaXHcpD41MGuS1ho+WawGNvAdXqEOp5gfdmxLFdrqW9VxfGQoRatuBh8iQL+4COwE/Ss7gsvbn1zq+Sf9zUFQFkhkZId5D4Hv/vYIEkXDlMMMVVQ90UIJkZYhiXIJ5m9eBcBRavm2gf0MYYnWI6g7K2fkgCkHJRZFEfoi/+NH6Fc9Z1OP+vrQNDWIeBZooROLkj7MBB0AfR0BsseAGMKgLBppgAJDI0PzQdZJ/x+QfQleFbcFynx10KMsaHhlOM5v5Fg9ksg/RNa+5YsRGBxH30ZrCs6aeo4MJkJLXGtIXjgbC9pTneK8sgYqXLnAJJIQf0/jGaMzAkzkDYjSQOQCiLdlhrUvtWctOsCSSjiOZPGggCk9jyKeHk3NCwbHv7Q4BVUVISgbigU1rbMPQDs8clKCjRLNhJMdeXXjk+vfo96snmY+CtExDaU0G4nbKkiNsejNNZx5QeY5ARgFpGWCd9WgkvgjByOgoARVFuHjQLlt9vV100xW2qnez5fFQ8sWhgBOsl8bOrypBKSBDNZTQU+/iMElj1cHwfDKvbeOzGzOgGXiI2+HoDDJdrlgHcU4Mv5vG2P0MuDVICRzPe1snfzotMbF3VdBsxNe17h8VcR1DkHmUXKEkh+SRoNrSMpog5/5wpr3y5WBGKeaXWMO//92MveBpFXtgg1n7nFnWv33A+YGEmPORYRggMJwLxdkAiXjPCBIdYtqr7oxGeQFgiZLlGACcciENqy9tvZlRS06P2W13NttnPk7zux2kakeOxspC++6Pp9sZZ4EkTCBzRbUM9Vjek3+3AHgCBXv7nSV7y+u227k/2mrrt0lnfj7MyOnkEvOQY1hKE3Gxbe5fYt//X7M3vXqzXX6FpGAjlmxDPrGMj0ionaa6ZihoS5bKkBxuSH6z3XrXvTZ3CYzpt9KAv8Nn7/tUly1eDjqWJGPL5qRd9qfj7Lgj7rBvfbfJ/vyPefa6V6Rs+3DWUoMZGkYh+8D/SOwW9od8/sb8vB5q2qvZ2TC/fvi2xLvFAZW4BwPkXqP4fFx7OVJYZNfCn0n6piKzc/byADF5lILFCafp9uR+rEOCLUIckSv67JrLkTjT+6jhnBFDPGX5TNS6p2WRKdPhUHQTsDHEvc9N5nolj3r/arxT9VaTH4kPMMdf/0gDZGiEfJNzQI9Gn3Pmi2MoFzzsRVRPrFTrWW38vDEDk20GpKaQz2ovHtubqaEdekTYps2E8V0H/lI1twp+Tt7v83yFKW7TVLnuKolh1QY4Trb52pvH63LAMmycNL5eKcrAJWqjMAJoWTk2hgUHLRup2PZ0xS6/rmyf/FjannXSsJ12VI+98709dt5vCnbvfQlbs6XZdowkbDCFrCNrbUkNfxWwuWwlYtiKinOsjbqMWa7jSDFiOwYDtnYjyjr3brGfnzdgb3tzyp52zKg9/bhB2KZZ+8vlftuaAsgaZh+FBVTEw8sfEaMXdRdiO7+UUNg6SIGpE6rZkXf1n0hU+wVt71wR9mUjfq7vflJBUBLXoiRE7NAj5Ycl0KLqXy6gftTXuHd1ITZkBvbm/FgDZOu2fttIfOhxk2oNEQxcB4UozGcHHsp19sMWc0CEOiS0ar19jZ/7iSdUNXS9AD6vt3cYYEz9b1p3A0Qx35pVTHBARRWKizwUksmY+AGNVqwNCjuLlvqs2TW3uLxCmHDhHisYrRaIhDjth9mzepVmhUmCxqcAKUhxVBSyWqOCXjnK7XbwYYR5kiHJs+qriy0Jg1q/vD/8XNPp0FEVu+oylFcLJFAO2uPEI5GJxFhnOGddnZvt/Z+p2O+uCNqlN7Xa9Sui9tebyvb1c7fYez6xyZ7+zC02q5tFG21E0Z7zdIHLJE1hkqYIMlDhZhgdSTZddHgL/LyU5+EsJ2w0JVYSXWYK5kL9OGo+f0oDfyqAtgJkjdls2Y49IQZCEqV/uubecwdSL1K7QbCv34IIKGCYWMRCSZsurD1ojx5oXs937fMr5zMYFVbs6JO47mJ+gP5SJ7qiqip6zY3RmIEndQaQ99DmnIXJFSdBf8qCI+yYeQdbmaauTNCrTMLxPiDVvWu8/NNjJeDiYa7cus5W7NygVIN7nkAIJsgoBSo/Uchj/d7ufEfGz1eIZ0lFtmmRNjtu9sEI7zXJ1tRjX7IOCREWRp8952i4FMBA/ZR8OVuZXme/vPki24hhbA5dfz8yI0UCNOkACwGmvdt5fihuqRaVxrZjt7yNBWZP6rVrfHhjBmrNAM16hxDXLUuC7wFjStbRHrVkvJHA1Zo+t9WP5RHdM7x0xEfi5qH/6k5P6vmYKfsah4JTA4T7LxaJAg4bwRwVyYvcKNIEZp/8Usw+8dUKsk2a7Ga78h9DdtZze+yCK4PW0Y1EYtaLk5pbxOKTdTWCG7E2mgwUmVVM8bWDriP/CYsdAtuDGE1+D9EmPDUic+z834bsP5+x1u5fAfMbJH0OCel5C/vshBNFSERii4K1JGlDUeSIYwPO6+3BNWH77Ee32U034s9IsyXZiWl2W5/z1ZDVQhYdtJHyBot2RJDKaqfB0mGfxaPjwVWt7D4yeyX8l6RiM0UVjmXpUrVBABQUW+z+O8Mob4yQQ2y1GdFRe9/7d9hfr4/ZBzBLXwo6UsDE3Oix9un3BeyFz8/a1pEs/nsFe9ErSvbF/2Uvw+8jgb5WuYgk0qNGda9qNEG8ifGD7q2o8SA9CBhBQ0Mh2BqeWLHUWKS+YIANHRufiW9uKtpBR+o+HGNr1HgqBTbs6/XbnTcpd6f2IPQXv+vHCyQH03Xh4owt5tqXYIUUhaIIqgFCIkFspdVDuUC1eVWNtfzEY1Wp0aFCzK7CH0ZymxD3LAt4euY08q1T0N4n16o3Tpqyi0vjxPbrGYD/Ta2MohuNQZXhctRl5i40WFxqhteObyoUtg2QrNvXebnfh1oIq8MdN/tpOkrDsDEe7ww8lC9pTqllxpHBjMaCbr8u4SsSDCZsYHiaXXdds33yk3l7zcs224vPvN++8IVNdsPt+IREkAqPsr8Hmy3HIuldRRq/NLtKYfy2sAgo+rcjU7UNucs+WBxDSF0h88r+74spvxRKmV+JUDQPNoHPjVkJJMIAkkt3rAjZD39Ysde/PGWnHpa2D72D47iB604dr4Q88/CoJJvY6/GDDIaQTqJoU5QHGHU/SXcF0WSOYC3g5a31UBge7+xNrdfr2pVdEk3MLNAvMd6Bh8KQDBKjOYrjYw0XDPLl+VoJclRBOttP7WCgP2vrV2v6a1Oy9XnaaT0wYxkfXhplTjpLm2/t+vqeXg2Pfa9ar1DTqAGhiiOv8npH3RnGAHHmKN4FIdCs7saEYvUw9q3ej3v8r5Nxa1lVbVbfpUuQ0dARozvrBaCPjYCvojx8oJU2rlUQJeMml626vMpRm+tJsCi2RyM5W3KgPu1h9M9UKK4//quxi98A/RuQtqs12xVoCIaDJGDywJDqvDOL22lHHLPVvvGTOfbWD+Vs8UEPQFffYgvnDtspx6bt5S+ZZR/66Bw794IZdvFNzfbLP4fsne/22aEHcq1FVU6BQBihaDbCe6abLYweawgdyWCIRTSSYiEvkJSRnHFjaNEscZ8IWaTLrE1hsg89ZhXMLE95utBvg5wXfxKsyxi5dvix75/9ALqFK+9XAUmLMM8nJyVapM5als81Bw3KhcuLNo1ctYB+pJ97gFvQJfJTYX5qnn/jBfv0DAR5XiV1FQwT8aXLtiA+055z8Ck2O9Rmqe1DD+lS7+ok6kEdat3rp9lx7/a11l8ie4c+l9eKMYJ+OxI8j07gH2/hRs+RFGeXtcy2JaFZals4xoc8RRwFhEKDZLj8EXxCpPGKKd89favsB5f+zO4fXWu+5pCFWmFcRjkugl2fmB0szgIQFNQI4XlV8UGMTjeYrwawYJ++pRsH96gZCMJKVajvGnqqEhANodTqTKEbY/czIAao1+jw2/Q5TkSPzZt1glVnKjBcJ/r6SxJVsW6ROCjvEl5Kz7hZKvaNYw5djPWR+2Tsbe/O2i9+V7HD5ijvKdrmnX47+2VR+/bn8zaAH50vPGRZNMFzyGdUQPBJrzvk7+L9KDazJusyRSiQlG0nOuLbMQKnQQCy88I/FO2DbwDX2YPnQnnYgl00M7qidvedKdtA4iWN6iDmr5FQq6WR5yjB2s4CXPrzBQW79NI2/KNmc+zz8b7rNrYsCmxD1K/Bmapikpth2b7tFmyFNdJdtquv89u3v0guh8yB9qEAiNI8GudijB98AIwWeQ2WO6x/52Iix3Yk50PWBCAm2rfAFjZF7eMfH7HfX2b2yldjlM7vNjejQQ6QL9yUwBMlY6c+m9eTT1T8I8iDweRqkw6ENx7N1Kxnb57oa78vvL+fqqZY1wWaUAWaHevX+EBhJrhrItRk0G9wCyPNL6ngkLPMW1C0LnwgldKzbNYclOvsgXsCtrWP5pzKDq78kCSX1+rgtyOOyFsra63Apl7coLhExqzEJRLd1xNBjFH1//D+LdSxn+eExsrdAbsfCV4f+vkVVW24h085rclmT8dwOOtp0I8HotQ84MYLGjMwpWaA5wRmdyHnCVb5iPcTkaIdebxy9toeDYGwHnx55wCaUi1DtRme3M2bQrZ2dd3lxyk1o3tyMv+Sv7EopmlKjVKnFFMjSzP6xtsD9sVPmL3xheyXX4jS4J3Ga2ZQz56Gn1UHr4k5ucxKCFkqVyTRwoqcpfbcCnlqpZUiDHs/AAAfXl1W7uTaIaOVl/KOCuXaEAHG0RRzjWcW8wLKOhUK3j6kLov4tw6MNttmWJ3f+27WXv1csze8xOzqq5IWTrYhl9mEDCb5HuCEIu9XwFYhlUrZCEwWV/dhfQ6g3BMCcN4YdcyAOosOcA4Ai2dMZuTTptPMwuez5t4FiEDRlGSk/DynfmQgBTBY9YBui9oJjN5fv639XXvv7EVp9t4U1xRGiPfNCR05KWyoAQJSwi8FCv5btbL+j6x7BXpghQquNEDw3xDVuhps1/9R/+YrFd0TmISJ9JceoEif4ihoWqGe4KDs8k3Ho3QqVJDvu4diC6ghHbdzInJDNkJ1dKh42jvaIzabrrdoQjJnrFAAcof1b57SVPq1MqaJMnm6/26kWO7HpKlZD5BQP8Ijl6wFqNYb3rDAnvO8sjX7kVIpL7ZoYRZKZElLDXMvKbHiMjTjArVwbtjOfG7IPvuVsP3tpqSt7mu1r3wjbG96Y9EOP3iHJf3beKgp8tEsDmRg8SAyny/uoJg24OSyyPu4P6UxGHQoY2kJTvahIHz27IwdfpzHcAjRvRe7RXIEefQSJ/t44B6zHVtl/MVGKtMm3TtFobi8TbbWCLJoH3+qXg6dXeZf2gi0TEiVp4EgqDV9jZ9P9AzQHFBw51cwEIlbCM+jU+YdZk+Zf5hFRmlkUrQaX1ypHs7ukIfj97cYEoCBVtbf7ett88AOB6zMoNG+qZe1Un46j9GprxfZWGDvbQYJcsS0JajIxmBwUKLEZ0dShc6pnAqHGHdutScAuW1gtf2/q35n/1x1o+WT0jUURZCmNAuWj+hMLMoQheIiTaGMFjGOT1IUmRwBOfurC6jGopIGx3Kib87G++/xDAh8JfQUbxSiOudz0o0FkPhmHW219689/vxJ/gai7Tu2JjPYPVN/auPWXq5RR3w+yc9/Tw+/AJpSxV01qh3qnsaRZBACFHQVCBUqTTYDL47h7Vl7zrNK9ofL0e1+BqbmmJQX+ko0BYL20Q8N2vW357lreZ+o1mTWd9CaOXykfOR8EQorwQBsD63xyIsmEx2wMhL2y5+l7H1vwsR8FCsNEKBnvz5qr3+L3xmUR20xjYo5RGDIBhOmlmW43kfeZG22bp3Zeb9ezzoPm5BQj1NAYz5OU6WDojhSRhmAAbCe1cjxxTthscAsH+jhfKbZb361ztZvlCuEimmUwIMdzgews4OfzmLvgzW+8v5hd0zNiYgVdpaRyqI4P5AhZwjbAYsL9vGv+GzpEZssP4rsajpieQy7Y5Em+9x7fPaml9IMGVkIGyVNmgHbnL1p/B49/no9XjDBnl7rffH3/RUZrZKLAFoCsma3gvZ12gyO2Un+xd7vFUm8MssxJwQBgwgFLq+/2lAHnIHsdjw6wjS0fE5DTSF+GZ8OFVoG7fiTuVdRaPDDOvVCHTVOBYR6JMBxPGq6Oo/qd1xyUcF6URDwIaNbkt8ikl7PPkvvSa5PLtJodO2Ld13jmPbWDGRLYlt5TUDJy0WpPyCKaEfRAIkAQq01fK6IrWKZmCCwqgp6pngHGinXX1vrtxs/r7XfbNnZBwOjl327YDff1mLve32nnXWq3772rVFbtSOF7CSsy7C6w13OqDoH4BQjL66F/HnbeHvqaXiHGN5XFWPfxeRejEpnsixJJEfjYwMH1V8pkF+Wt3Ez9PJ7fAFuFouDyrPn91CRzzKNYzXDacgUMEJXTNFPve688/P2vKf228ueM2xXXMlH0ygZysvPuYm9t9XFFLJUKAIgUp21sbfWd+87HoeaGPLyoIlVKKYsAXFj6TLiQeJqPbbVEsCu9zLt1tqvoQMEkI4UqNGXtAcABdRT4K6qKGm/L8J+nzU/Z634NQuI7urtEzwc00S4F/4Uv0HrzY3X1P+hdTdArr4KZI5wnwQFqkuW6Lz49kKHp2ovmUQLdPESBVsK0AMuOC6opbyboYdIgdZ9dw8TFjWPSet4s1UBHVQ7/GJdoJg+Y3qzdU137Wvvc1WgxWdiryiA1X8tn5RXCokjhPNVf2VdzcctXWAB1X1BhSwIhePFr+y1l70KNKRtxctjkECWLjKNiQAUrXCUUFXmO9KM96XxoNN1GrQ4i3Fncthmtg/BBumxr/9f0S74a7f98W8z7WtfbrKXnBWwJSQ7PO4WSUL7Q+8wm9mJ9puHqBa6x6Exp8QFKqKZ22ad0zKYDrdw73p08xB+JxWn8Te5x03XlaDCQpGPgjoEDeAH3eWokNL2c6vb7kcSc7ZTnx4nUQ2AehSLRJsB0g1OB7AOBkmtD2j8vDEDezIDyEIFxEzTziWJt7zP5ofb7azDT7FjFh74mAwQrxHgsdp2l4RX1FRoS9jKHRts3Y5NbI0+1uCM7ezvcRJYGrtrgtQ6tRSIrTaC1SNnL6MgEMADTOsujA/+zKqxoahALA72xHWp7fbrGy+zvzx4AwAifE9oSgv16eCeFJICNErCZFM6L+cfhv+TRoFzULNaZutOy1Nxk7bpeiKwWifQ+HljBiZyBri3dZ9Sk/MSCXdDp/ElowHSMfkZqBM5dd57K6522FI8QGRmKACDm0xG3enJxB/mPvoJkgcuFHKsqfh8wIyuIDdSJBZSLJWmcSAWRB8F/q6ZAzY4XKZJELIfnB+zd783bF1NO/H5TtpPf1my/3ppyn7zs+nMOEwOX9gG+4e4h9EU5/Kw2vMnazT+ToFAq/UPddivzjX74jmjNkITQX4PT3nBZfbdH8Rt2SwuXAlAUthnW3dKphaPvijHx/xFI9N4bczuuMPsnrsksyE8GlkYqPtiXuatmKOyX/pouPuQLy2j3xWSzBWxXFtyPmySIDF+1C7/K0UYCuL9/Yr1p5GKyQdw2KbNIPdgL8ohayQpozxfhTjFmyZQzPiSBPAiufP2kL3g1Pvs5uum8f2KLZ2z1k5C077C72zrLdrfrzA7A3mXf15BwajUCeqVxtCYbGN1L20UxR9+GPz4aarwgBiKpSiYXXNl3jU61Af2C/yAvruroXEfhfnvtDNaHJtIElb1PN7cwXbdFXiHoA1fJoDy0Mfk9dzf02dWaKhELUOjTl4FYohUiPmLSMF4w1s/XINwXDyltDCLV8noaNr+/ldPqjlA8adCfLJgUdQBqsplPCV9oKEbozED+/EMVEpRnu0UTUtJ2g3zHNEo5Pk+6IiATacuVnMIkeUWTuXlMAgLyu9VwivZlX+r3UCp+f778QtU3+ro7qLpPMPe/4a4nf2sjJ37U+TEywgVtyeRsmK9zE6zMAXtKKydcBCOHltyFF35kEP697LfNrHOAQ5nX/YBKHAYUtZWr85EPAZwASMQ/g0bAHalr9TNijyLrxmEaTMAN7DWCojLoh4gdwtTSFeOJ6B8MMj6mcxZBoByLOm3lpZ2u+TSpJ351CF7/at32B2wDNauommibcIf4xjFOPDYegIw11H+2Y+v/sOnXlEyLlUj1/wfduCDAw+DrAD4pDoeU7HIMda1/wGc0WWX7GOkxdasZD+vAz/upKeI33W9xH6fNadsc+fCGBIsrA6JvD29gFKIcuBS4lPXr6Ppc/019a8rdWcYaiKoYSC6a0URqVgQ0vWc6DFWxI5hBzBtGgVNR/cB7+SMyJn0xyhyV7+PUqht2ZhyNXn3Uue46hVb1R6pNcIsIm1tUUtguu0WbhC9+lzJZ02J+nqtCaj1c0e/z9udNxB6co3Ko2QdY3VnmYF+7BwYH1pX07P5GQkQ/as4JubqokXCvJBGiEyQwhTuwgShIQWe+RYLZJstmG2hj9JiUah2M7tG7NTTR+1tH8jZD6Hd//n2frv8vs326tceak97xoE2cx50PfQDSyANdF1UQFezarKPADzxI45WoLGTO46WT4YOOQuNgBVh5xY+uccD9w2Ds6NQCsJQ7I2gQ3lRNKbBqHSm1ohAYz/oMMyV2aiFVCnTDS8Vh0laPcpuYzRm4MmcgQJrYyKWxBy0aKPczgX2Hz/36nEzD7LTjzrOBXu7QifWanxUzykHmidAcWDrQC9ND5BAakbwDGRyaQ9BOy7y+XcawjnWmiQB84LOmZ4OMOcQ0ubLeRQkY0XzWzrbIfbJa4Bq/uPeGy2H/4Gkr9SMjIrxod2S4oKfc1W9y70Jz3ckRnIl5AjBS7XIpCJydVTBD0/m9Wt8dmMGdjcDJe5d1wAZCyUVkCsRkDcPyjqNUWsGXDzvjZjmy0liVb/X2MFrTV8E1p2GchKFSwJuigGt2Doei1uCuLq7fQZeefMB9pHcJkass7nVPvbxdvvh/7VasDNn8Y4OW716rn3s7Tn70FtG7YF7i9bajpdffgfxGHkPTQghd9XUCweS9o9L0/blz62yFavbuNcT9oFP+O2HPz/F4oHVdsAirefDSHKU7b51PVYYKbLOix+I/0Mz8hgUyrdtSyF9Nc9UHynlBmE1c7yxZsdwLsD8QLSKz4l5zBDyzRDxYHoEg/byKLvDDLv5chgoyGU1teLXQZKewcMjEs7ZwkVII4FG3bYtZ9s2qfaOxnmg3baP7hBszlauTNqnP7LF7r8X9FRoJj4jPvvJr+bZRTeb/c93d1i0a7P1DVRgT47aq57Tb29BtkN70+7yzFrXZ8r/HGdcZ8tBQTPPNb//LlhD+IQiLsYWzw2p51lSKSKDqnB6qJQXYK3y3JdrABg1dz09Q3bjtTvctVdFzClYw3qNJ1rwBO20OXNClk2rwSa2q34DuZ4SN8VY6iA08cPeH956UqJbrbhJzNxVK4Iwj/TQ6CT8Nmdu0mbMop2DIXBdHZopf4EbJ7g/z0CY7UWeT0qm05kBCuLkKzwuM6cJGFx7fybsd4U3mTJrPRBLUeG/L5S3u++AKtgYdc3Ao3O36r+/8ZmI/c/be+z//XjAtvZSp2yKWSbUbyM5NkhkMLOAI8o5Min+LBR2skavdwCFcDmKhUcn6zKxK7XQMtVjJ1kI4C0A6iFCFT1CcVt10xBre1A+TsQCIRI41xqRWiDBhorsUeDNiUAzf4e9SWk4T3O5BBPTx40SYB/3h1toUvusP0NO2tpn4ZZBu+jCoj37GLO//fValGMGHWC1TDLoeTkIxyCp5LqmZr9/kQMNKW92ZCtkqLk2s+dxfakP1rZqEHt4HFMEIGOQOuyO7TlAArXr417MyW4/lgA1RSrIbwFgUfNsL5igq84rGVhHaqDmV+LPdfh911vrqPsWu+ueeVZGx7uIRmzCGaGDNtoLt14Q9I5osEccOWJt7VCq8q1mCYIhRhtocRVZVBAeP9nOEJAijZBBmfI0u/PmFtf38AX4PfRopcdeosNZCqno+vAYr5dW/XsJWZ4jn7qalCxmfSk0bKF4xUBNBSvo2u6NCdgLc7wnH5EPJ2xbf6vd9uCD0OJ5JzTgrdJPkS9vz3hWDC3VEjQ3GhwY5TZ30eGVEyMvCWDUQK+YRVOUSnUqZXhN0KnimvoWIvuoTyJZCRBhQYSAfZWEoyXHeIP5XW121AHz7ftfHbGLf1+0a68K2vm/89sHP5izpz8VT4gWCoE5Ue6VTA9y8Xciz9Vn/haoe8EdrOpQqDtE6+TvURpkGPUGQK15kbMKGCU60iwAATYS7hsfG4AK857WnpphundGPX3kGijt3c4vHykfEwuoeJkBLZfn3ySewUEnORCFonjmCzQVSdBwHK5c4TmOIr+Xpimyrw+fb6sjbckcVjM7nO2l6NlrIyNI4KSD9ucL23ieZlsq0+LmPj8q+Ysul0wJ0pV0BrODnoki18kiuh5DlmgddIZPpz/9bl7D3RNP2WCKTTM6jeJv1FrQgw5LYqcxGjPwJM5AiPVRVNB2PDIoF5G40xig8hMpd9ubl/yXnTnrDOuodCIP0s+6lnVyHSkYTMU4xZ1cwNKsnVkC0ALN3YKee9YfNe6rX75Eyjop2MxZssTu8Pez2g1Zaxg0RHMU/yRYGGMNlvEIyOp0KEgQZVTNB7EwVLxVqUq05ZLYIxQaCizqzzvgGEuAJi4RGJcJqgeQNywhWRgF3RXls8GK2N/6r7ZfPPgr6/evs5mtlLDyFEZ809GbRRJFNRAaJPrKkf04DxFlQQQsMSGWSylbU9wI0KhkyUHWYa0XeI3FM6MPNYfqDWiexEvd+Oj9cQbCsFDRTA6gt+s0eGEhZoPtKLX67egjN6rPRxzhcG38PEehVh4NmiixXic/g3NPL3mRTNoL91I2fw5xOTFgCuR1GQaAIsTGqDUDsB9AHsmHSTmwSHWOWDfGonMMC9b5JuLb5kizxSrEkfy7vaViL3hJ1K64ImIvePZ2fmGVpZAz+u6PIvbUp/fb935BvhMtWy/x2ygFY6F/S+V2+/XvQ3b2G3tt0+ASgtGyffhd/faODxExx3xcwS78NPLWFphHXF+gkUJZOsneQtzuQ/42UErSEBGIp49kNcj+Jo1qjh2fEDYHB4py7qo01EtCo3IHpEN3kae14k2C2Sp+JqRvtn0ncR43TQlPrYgwVOyPI/0RO+DYtRRnkpZODdjqdUxBO2xyQuTpTR129/oBe+M7euziK2a5Itys2N32l/MG7Jjjhq0luNE+/N9ddsVfDrSXvHiIfWsA1GrAzrskY4ceErLv/hj2gR5a5qJ/8EH2rwz7GAr4IC/lHy+W5Ah79wD/9eJzkpGMiFgPXpo6pUcllLFUGjZ/aYHdf5vf+ra1EA8gpUGskqMA4iuQu/m5fuQqR5ycsxnzBUwiZ4Kl5M8iY533gIXKDUbTgOeUW6m4plyyOIRMTgsxCRr2efJD5V8+WEhKy1JJO+P53BulmLW30tCqtLl7Qbd9XF5lIJyFBi2XR0A4h/kdFAHyHGsKyRhQyqGWqP3k/3Vx7CnuQxqDLN9+agIveW0f73GPA0CXJj9+bkrfe42Tm/gZCAjMIV8IdP2jLdMBV9EwZ38ubA3Ze969guY1oCYS8Vh8kIPZBsOAwjev1ZMoJQ7ZeUqSsYJ3a4n1X+wR1S7y+QReTR12I3WbImttGmZ83nosXexHTq/PrQGSzJ3qo39IbtPaKIqsQ9RItG+wGBbVxGXVLFm/ZekO+GgiV2hE9QzfaaO+tXb7er89//l+++gnK3bj3dP47XZXlUqN8MvDSFulWlG30moYFlyd/Uq1UtZJm4+5eatj61EmdtfJ61Gp4SugLdepHOf1/A4Hkud1BfbmIutsEbZfvkDDGRnkgpN6VdsZNh3voPfLFmGeOvQzjRD+LCBNWRpiL9BxiO7JGp4e7LTM0ALWfQAIeH+8/73PtFe/JmqXXs2vIYOZ4T4ojyaQyeezduJRkhnEv6SHGKTXhjFkTxVHKbgLgE9TbpT7ZD8fCu+CztYBAAl1sXBoHtdmwA45epBnrtc1+8tcK309Mof2AkR/pBuTeyRDycUF3Ar7AVSm4rZu65DdvU2eIjyvXOQqmUNgd+Xr3GDEbvi5sX/7UexJEH9G8ZYRE37p4ciuISmZE3NogkeF+koeAERYPkOuCZOwDTuJATP1kTPqyjBERRoe5sTlaT1GT3LGObUVavb89F2HKW8dSGpI1qjoWsqu4eMurtCnVakQfd8zP9fPdcFRqtuR56GSjqvYK14yUKVWVfXLdneQUhKdM6fZpWJhPwgjF4TpgySxtOenN9nfAcK5NdPXyAyy8TG/ST/U8lQzdPWi/ff7vbMbj0J+ounjZa5DGI3DufMLduZ/xuyD5zTZ934btN9eZXbh5Rgenh2w445FQRa6u5F8BUe7aF5B9WeRLyG95BOLooD8CgZMJcm0qLCHeWQwRuKmjanSzhdyU26D0EJDV1WGO4E4X8mHFhZXTPyXdmv9N0gwFHYyBjIPKhdVPIyCkvLb4qUxAyjNoyYKqfYczzjYzauSxX1+sE4IXOUeOoIpEGNappCMtgcfQL6Mf+hHDy3Oj0asS9ePZ9x9m2KqMznA2BKAuysCH3TQDBpG+ru2cxmsSRaB5qeCr72xPu3z8984wH1hBh69NlT//crTn2OdvgT05JgN0LDTXtUMaiaNBEkg6VHp1Ohzz/sulpN8Ti0Lv/X27bT1m9aDdu21XuCxw6MUcuqA0Oi50+v0NV4qQg+PGiMzm2fYNBDE8RhFXoIMViWKHRQwWOvZkZ3p+U4KFdfdeYv1jw5jsgfbBaRPnmBKPh+P1Ryusl6EChULJE1gxS7tWKXV01RDpjEaMzAZZkBACI3qXqZbN5H02ML6nreteazhXXn+TIZznJBjZHI0P2GZEo8xyt2aoeRsQj6w8abjZ+CIxZvsB+dOt1+dt9xmdlOABmk/1N9i73/LenvHqzvttltmAnzL4jvdbX+7jILFG7YhhzWd+sPN9t/v6bHPfm0RzZURG97RL94G6L+cdUwD6RmK2+Y1SGbQ/BD4zHmy6YL6QZ/C8i0XWmgGiqlCo569xAFeJJAblNSKfKU8sFHQ5njSHDQOA+jPS0o+HMuaFAFizTEbGgKEBGKxo63ZknEKL+5Zm2YbNw+Sou+0yHzM2Hdk7K0vmG733NjF74E6pvny678caqed3mY5kn2/zeV9crb0oJx971et9r2fzbGDDhmhqUn+OBC1j7w7Y2e/eMTuWzMD4M1MjpfmnCQ/Uj7yHNo0xKN+OjNRihBNME7KFIJyeTxT9gMFJR8gJT/FDtVgVj2Qo3CmkhjJtiRv/Fx7rkcASbsgKOEDDsGbRleVYlhZsnd0MvxjRrdaHr2/ihkiQBicoWLYrruqF8vPHA0+4n7kbssUzQQsjUUxYj56Qc2HWdIeFW6aIt41fswmIwA4lCeMZvEruXHQfV6I41RSMndGyJYdCFgSqIofCWfSscZozMB+PwPy7HD5h8RTnN8Aax5r26w5rfgNEK87hpceFnUMq6oU9fG3779bC4RXUxPQOQRoWcBY/bvg1pKpPdppKjnfIueD5jU/5IWoL61Nfhob8jm1IIh8GrjJloX2j78usNee2Ws33SGjhsk9ysFRu+++Hjv7+Tfblz+NMg+MUktSdwMoHZ6mClerxSNdsECbXRwQEZAO0Ew2zT0T7ZjcJ/8EHL1rYenB5MZRfVxecIqh2tsTMG7HUDC7+ZxyVXKW3yy5+26sIQYCYDtKo2JplngO5emhoc9wQC9iNNVePUUmPa/U3ogFRDqYNQeZS2Xxe0GgRnX9KlNT3siig8gXfWiovuJfXTnG0FCFAgtabeokSX+TDw2CzC8rqp3g4a2BWafNGRZCVWcMTWo8tbV6COPNYauLydo1GP6lVMzmuNW15Pjd0jy2qNc6/LA/bUuXt3sNkJCCIyH99D6i8jmjgf16lDDpjtAJfPrT2q0tkrP8YA98jrS94KwkOnTrHy7W1+Zi/VvzWAGdUOCWyGKOnslusmhovc1q3WaHLd9hJ5yww/7v5xn781UJu/jK6fblb8btrOembNHMIULcojURYFeQ2gqXMWFKxpHmUtd9AD+RITrPMITolLuqY1WWQX+CxK7QBNO1L1c82abxncCHC531Nz+cbwlJhOh/ZRb5Cp12Ffk1TjwZPcdmIfCgtkm3kWPwASvVusN28G/N2V79JRDequC6BhHPDSkjTUyZuUurj8YTz3eRbzia+hiTRnPoFYmUBHk0PPdP0AdqvAYoGBdyhEvhvB13UhfXXCkXJpfKWMcaIPqdvbA87dWpbHzY1JoB3efHJhfbfx7xFOuAQjyKwUYRaKsvjVwIRZ2cGgJjy0i1aKp9yBUIq8uShPESIKZ5kAZG+mxnYch28JWByhpW57TG8DyTgu491aTU56nxWgFcUAKhu6R9gc1tm8+H0jDmWVWKE6GA4RM9lmAoRaB67YO32vUr7gChQ0MZGKZs1coUhJ1DyLhnunoo4/dpl1yxng2yfqcEFxtDXbq92iFbGqMxA/vuDLg81SHvvVBa/9ZWJiJre2fcFdtK0iViw3Z5ipPL8ijr9TQo990zf4KOTKE005FIwiaDpaBZlO+eaxbVIVH7BB3Ffvs2gRSYTXoCL3mp2fl/r9irXkuhuBCBnTvDLviF2cuftdHO+eRO+815Zv/9ar9tH2rh52F73zuPta+fs8iKuR6KFCM2va3N8bnbEk3W2pq1DFnodsjVqAyxF+Bf55x0kdGAxTFvbrfLwUIUwbM5GITIZfjJJ6OC8JNUSzZS114IYiu2O+CaH3ZjaZiIl2/NnoPUgUt8KQg1Jdk+vEq1CnJJEQWIMVetHCY+7rYVPSl79Qs67Z77ABWwrwZAsv7q72k79miYAgCnIomAjQzzPshUtsZyFgtstle+wuwn586x/34zyGQYyYmmqF14QZM9D8Pt35/P58HYHhxewfHq+Lz6XZC8NE+emU9TZAfMEImy93LeU36QpwTlt8iJ3nR1luxYzQsVCEAtCzTmCizKEWN2wunKWbjyeTZ5AZkwUXaKJy7GoRHhLiPACVis/hCsnlTCrr1iiH+TvbN+RtQgpbmkZKB7Zt6OOIyiWI28UiWgAlQcT6FDxyIwctpWoz9/8/WeyLmKNiUKPcefYnYocrqVIr4y6OX7QMM2RmMG9ucZECjTG1JiUeOSnL2UwdPBbOHSVpuFZZSe3aIYWuwAEkjygJnk9F51crfjmn+kKWhrHUjzWGstF8jRq31IYmnqjyjnjS9unqxJPkUsb34axpKAcnUlIfgrgxR0ASFEOuzc7ybsTS8atFUPxq13q5onk3uIZZIttXHdj7VzPjVs73nLNts+4Ldh/xpyWFgEKA9o2Y7A4quIOqSmEPdkOUSeWfv2mtyTU8fRK59w8zGG9q3GzzOm04iY5YGyd7VHPvR96ooKYJSHO1IBjQ9huQoAlVfeqwOQupKnsqS/e80W6vAwOOU355NJXAX/GBi+eg+c6Gz5QfKY4X59CMpYx4n8uy/h492SMQZA9wGUKRIcrkIGq55RVwNk3VrozRmvuKjwsgwS20nS7AWKWpmiEHgaW7xMS7CukM5YqHJVgB4ukDy6+eFJfpiteYAgW0Y+jpOsNrMKPZ40TrXruruJamkdsfmLtKiLAaLwTQ0YCtL6fWj6+/sIlZuto9lvH/74HHvNm/rtsMNW2bOfv8be+9GIdUHN3yN5KN1t4wpou/w7rwmi+xsLdVvCPwfq3FySkRkWGJ5mkSGo+PmotaKpcsTBKXvrO8v2qwsTdv2dLXb+3yr2ua+vtuc8JWLLF7MA5KHajfAQF9AzTIJO45x4A4dKFMXe5ydLDGIsHOnDsBtTsDiFw5iqdf/a6HhcTRAVCl2lvvookoDS8Vejr+wbslNOR1UsIZSkMi3JcLHg6b5X0aVaLdyHb8IijULHWnGUSaGtaJyygErp+cbrCJzGNJardKpHLtaUj6B9eqwz98C5DrcSJUjsNntuwQ48WH9XoRh9Sj6KV7o1yutMN0ZjBvadGdhVIBIE+fqiw8+w5y49CU/WZmjEQl3Q1ADp4suOaVny7Djj0LFTcc0P7W/ai8XGAEkbT+C7Ea7YmvR2Wz201QqOKVa7CaudTChMZ0wuNgjvGySQcc8rwfeBII66QeDIzDaD/5CAnRGn1ep1YFaXt9old15p22Rg25ogaEUXFu35oATjdyMPWN2vsV/jrQPWCwOvP6811j29XkA3ZpK+71zBxpE0ZuDRM+AVCJwOrdDLVTYjN3FntwAKlHLVOXSJindfe4m99vlGg0/0L6HQWluCDk3q+p5O9lLrQO31q3E/7n4GasXPVppDLXodhfsRWz6/3b59btB+fEHGTjgsah2svwP9SfvGZ2fYW19jtmOYdZ/47ez3DNqHPsm9DCjOn+vkFm+jlh2zkZ4MMltmS5Zjns5//f0p27QJ6SshE8nZUsOjxH8FO+IosxkdAJYwxQpilqoEXgwqxXhF9hzFeGHcWvW8lCSjpO+wL0UDbbABRuyEU5oowo04OWblYFnq2KMjKZs5q2TNHTRTeKx2bp1max5stbe8OmnX3gJ6lmdw3tyA/eZvIXvWGc0wCbZZJV1BdmkIgBHM79AgqNKMhYodTpD3iEPMvvQ1n/309zADZqathYLf1h6zV71kjX36E+xt0cUQSTZQoNlKs2g9apFIaXH/hlQ8cBYUyIPsBxRkJ/PNdRqk0XXLTYI8eAUJmT1Sx3NMjhJyJUmAErruamtKgswx77l28gpx4GcaEPqWQz8DoNOvbtpstmVDu2smF5GBUcHLL49Afn7Y4UGuiVcg3VWO+XCsBTIVUInuCcUckuyoEMRcdwXsnqE2flnoa71LxZ5+JswSjj0Im0fHWXbSNI3RmIH9dwZUDFW44tJ3Pc4SYACQrAZhe2fQli7zWh76sfyXHLNrrKvpgYV3P27Bf2kkw35P01SKoMoHfBRhnU/IfhAe5fDnEPtR4NeQDDfUTGKvcr6IbIi5yhrHcAwAvj7nwwX7yDty1oPCSp51yx+bAgwIzlsg5gwLfmfXdPvZz9P2upc9SNyw2PIyCQv2s7/2Iw+WhglCs8hVe4iliQ8yjfDQ3S+qBJScMpKXf6BVbR2tZnMWqmHhPX+PDRSgri/PXT3X2nv17HEblmnK3X0nclgwKAWQ9GreHivJVeL5DMVpAoQXBUpQYYAf6buLlsrPL02TpL4mRK01Yrc/57RDzi9YA0Uo5WHUJe68rb7maV0NkPvu4U0VpQiRo/cngPGQqfV9yB6dIA2PBM3lhUyqyqaO5gJKSEGWtNWFrvNkBryCp9f48ExdXAPkQS3KUKuF1pFwrJMqIKjWQl1HjXTGnLy1EyeV6ZS5c+ZG87ph+qzGEyipIc3n0iWjds5XZtqFl51o3//5EXb4ERjJoQNfvSZ72gh5rHtI118gYnXNw2QfUiGUm2IIg5aWNop5oMT0/Sgd40Ce+xXGSntb2Z7y1KC97Z1z7Px/mP3p+oj97E/t9t4PxGGN5KwlQtCcgkqGL0WJBpxBnw7T5YwH0VAONCGhhZZlWhr7btt3T8S/jtr0M29u9NyqSOIVSkKuGKlbc9QSLaN2+JFSQlYDgaTBPdz8b6ww6Kii+/gQVc5bM1QZ0mKl5zbkEqYV9+Ij5HE+ecXDz9L4e0W/rQTaU8MRM0QVYv29bMsOKVlLuwI0us0gBKLexLmAzRWcxuj1+/gUNQ5vP5qBRwcieai8XawnbzrxhXbarMMsPwQCUsUioLPUXB6SvRrf/HBPwtjjonUjnWe9IwjIKbFfd6fduOEep9WbUyWmxqgiJx5uSAjY4DFBFHAe2rYIEnaz2+olP+n6HlrWqUP0lQftL/dcaff2r7Es622AjVphgmOVOIZlHRss60MAr5Gd2QHbMYpgO4gSh23YXzKgWheo8fN9ewYUR+p5dA137WXKJFQEgAHShcRPVMmB51HnNRldJ98VdRsSqpo4lU/y1toWREdce7dSXCXFYo3uhfxi3767Jv7omodpWC9AGoq41jeIb8Wgvfg/Ru28v+TtjW8dwrcPSVuKU8FI0eJN8q9K26HHIvXU0mfxaSP4c2Tx3Bhizc8jhRum0G22YAnvA2gtM5KwB1byM65onj3K8BgxUJ3zF5qd+WJyN2Lz1g5JzsrTCpNWmB/aaGKxAF8+2MEYcsZ6HNiukkdEiXC3E3b3Gc+KENMX6I9TPCqjTc9GmYTJsWRJ3DpnDZCQp+2Ga3P21tdttqv/GiBGrNiCeSH7v9/67LSTJR9eRtIxgil8ln0TXXtkBiqAjRJxYDV+kk3p1tNgiUc220ufE7bzzm+i6bKa1HEYua9F9vnPFu1lL8QsfusCi7R1wAjxITm5gePdatEYzBYe+SzVGb+klab4yEuSirVu1UqzDetU/lCO7bE0lIopVSnBBpozL23TZ2rpAyBBXK7iJlk7+v9ZF69XXJNYsYeKoRiqA3C65y44PhnkqJw3o9cgEzuV1oWddgY1CETOao0iF9NPfCW2SZZiY5lcAqcxu/wSrddjfjMg2qfhiXPSaerDcHxKIyTroxNojMYM7OczoNKaGApKOcIhnLnUrEb9ouJL21FHVSxBM0SMPilTaCUvu2dUXj+14/+tPTFbt1rPshIHpQxERtWagUcJm9IjjHdCiEUyDIhN9cQCzP28mrTEkCpGSxo5A2vxy5/N27e/DFMEj4Nkq5ZDgKQY0k/6gVSmPIPV4NjWCxs1MtuuuXKmvf6lm+3mW1nvk2HL4ylTYu8NOilFGKJZNYnSyBk21ueya0x44EU9cwqZi9Q59QQuWTbO3PyhG+VRNWuBHgUsdgUFxd0AEt1jGLIHVwBoQNouRO1UTRD5f1QVb1yd3eMTONa7/u32cf7RBV5y2jT2c0nzTPBQyc/lVVp3qA1yZzhlittvrau18RCodLeHeesNmhvp0ClpExqHpoJHBtkLw2+dHTGbCdq7gDNaWBEVx6CeswKv8XrK4wunuh90jOtWC4lDt1S1Yv2f6yp7iVU9xqoHHQya1a8gDXaA+yUP1Qf0iTx3P2hR17jC6UzG6cPludnLlZ02Y9o2kv5tlkmlLREmyZgg6avqYYWgsUtsRdc0X8iA6Bq2VG6I64M8FY2MUmWYjWKUpAdythIbSTIJ0ZBLwfgA0oWhU0crxunPzNvnvhyzi5DLuvTakH3vpwV7/0e22/JF/TazC31jEE15TLvzI2zWmPc1AxVqb1Fh/pEeNI+crtoPiNdVhSzmEn5p3VbfYdQWHRC2ObO9rqq0lKWJ79Q0hJjT4lPf47sXntHH/ghdHZ2fuw94Dl1sxF8fXAG6a+uYSLK7R3bdRApjPhlU88pJDyozgTLLxo+Fph11HAlrACQgjeaA5kfzQQHKx+KtZFoN0sZozMC+NgPj96loEx08EFCLErPttUc/zw6DcTE6lGK7JdRTc1fUzrFKabXpUWWACBUbwjiuxEYX4l7PlkbtJpofd29fTZNCWqC1EwhJWnq+WYAL1HiQFBZFAKmJdjS32hFdCygXePtcIMo6pbekIJYKjNqdO+63v9z2d8vFK5bBrF3hR4SmST6NLR6Gfn7AC9XGyqOvQXUOKsib+KJh68uP2rbhHpZmpDNUP9Zx7J0AY1+7PRrHM4lmQBr4HvhGiYiKntp/vOA7Sd8wHpe0pWJNxSjS2PUSEHd/N/AzTn5GpcbmVj9FaUleOvi8Ayh5cV1jTOQM9KcQgw2JSYHsFEbRTZiWl/JxS8Dge8cnsu4e9sGujXCfD41k0ZUu2/tenbPXYqB+38oKsocxCycpMDftQMJxhaVzfXhpJJArAjREqvTg/RKzgoWPfnlCUo15abz32ate32aHLh/Go/FOZKZW0QdL8XMlabgKOlSsnhn2oQh7CU2xYjFlw6lbMDKfbYtQAxBC1sXOKsZxm6RSnAPlIRSxeIusjY422V23NiNzlbW57VH7zV8rdvLxQ5YdRF6JpokhOTuKtLOOMexvY89rt3yOzU3u20p1QZ8W89Mw9vTZknkp+/Wf5tk73jdiZfKdSLDNrkC65aXPMrv8CnIf/zxYJPNtKDVI3EmhRnV1MbvlCDrFh9jrqlfefC0sHCRKfFz3siRsMM4ViMEDLoXtmJNKTnLMx5wEVTDld1ROKcpTgOFkAfVNnMfVAB1FmePaf9JIErhRCRvXw0cBrEyjpC2ZshNpVoRrSABrjS2Q3zmZwgAyHqwpERgk61ZH7Y5bJTCqhVnSHyU7jsbY3HmY2g+nyRscDZe4ahJIDE/x+6txek/yDAhw6eRxVWTV2i3GnrzNPPWGo45l726CQadqhGoXPGzKwz18eO0ipDDit7B2yFHQZesOJ0ltTUVV0cGn+nClDy1QAN/wOpLvYgRj51ikiZwubqOF2fbZj221b30Rf0gYc5GOURtBltEXQOKRnGvSD1+PNXW3kluqrku7mrxRqiEr72+2179wxG67E9/eyBzyyqSlsr2OCRjHQFayi36YgPv78Lxiqnk7NS89goASEKdGHUX1V/1s17PkfZ9GmlN00D8E1kL6X6AB9vGtMDAH+hR/KcwKe0QDqa3A6gxIAcr9/tibqyegF8Im0VO7ZOl4P6CJu0qerHD1OVAThPoBCIZ7bq9v7ai9QnHsd99OqOJkp7RAEZTKjFzBjatKTuygP2rTu5usA2pzIeeZoalo4gg5YwWbqolrtagiA3Qtzupa4wtLjVsXa9xi4ZJRTmcMvbe7MzjkiDZOOUMThOBNrF2MmnTRK77M/rFA17i8sRaCRO7CCNclNZznYQKxU46hS49R9V7QcEyPjLBoCulMFz3UDGuim8/uQjU2wYYS4j6dhgZxiwUwNg81Q8uOD1HE6yPJSVmMBoaaIyGC8BgozaiB8IJyd+DSXjv7lWn73OcSds2qmF1wdcDO+V7eXvGKlB12UJ4AnGJfqowuI2gh1m3H5h57kqoFvyoTqebTwaLiFfj1LGEkz/soqQgn8nb0CV0YO1LwzysUIBMVvwVkkisQ6Jau4/6t+fkT/AKXvKhfqGIP51GppFxCc/edFVggpDqSR9jFCu09y9AdWeD1PGt4y402PRJz5H5OOLWFZEqMHzW1YgKuO1kRIcxKJLINhtYEX9zG2+/RDOgeVxODKqlVRop22sxD7PXHn2lL22c7Wav0mFSj+5CxZ+Bh+Svvo4XIEuTUyYWwR8n/o49GiALKYJ0MKDVQqgboanwUQSCFePY629ttMeupX8w5HuIgGv3gk5xm76b0Nrv07itt4zByWzFKXHj6KEAKSgVUHFr23rBQTGMNlvFgg/GyLNqKA9CZh/JY1mLgnlM3U81dh5bfo+lt/HJjBiZ8BmT85zVAVJD1NHc93WzQbLEyHgUeU9lrkFRjUC/hqLKWJ/wg9+EPcOxOCgBNgOVD/FkWysyRQl0XZB8+8qlxaG2JFIXkHPHZIBF00nZuIRYN45tIXfqFT22xrWuG2Ed22hzQ+6ccToTcy9Lu77OLLw3b6Ud32pe+ULZ7H0wSZ891Bq2Sb124WMCWUSQ8hm3T6ibeawR5UjUXPPavCj2HHGH2FhjXM5fwgESROcX3IRylDEbyqtgtpwY6gLVKCcN0YsAZ3WF75n8U7fXviLskv1xIAHhSYwVBFuL/RKIFkBNytwnkbwEFFEt9FM9zdujBm+3nfzY7aD4fPjIIg8SHXGTAhjA3r4SbeO9RGxxE6qiI7G2ojUJ7xNKwEYsUm4KiJMXxLaEZ5IM18vkvzrJzL8BDcOFqK2an2Yp7UvbGN95n5/3akCrBA7F1CQ2QIgbo2sMECpv6EkqKsfV141WqWBJ3EzeUpNUOY14lEK1xtNXsNFg7If4WULEloOtdJi/3ZLBc3cVVPimbFlVFDdvwkNk1V43yXfIfggQPOMV9yrq6/KCkzV9MHlCsDbAL+umIiXWOh5mHli3YFX8p2eAIxx2URwsxC4CpZ/0HQCs+LYr3iANSAXD04Q3ZGI0Z2J9nQPuwgFQyVva8OVSo1hf7BGy5g4+AT9WEVI4gUyrIU0txSvM8c8oFag2Vaq9Bjk6Zg4/CqlYCPyxwWX96OPapPUr4HupLe6IQ9i4nlNQ+y+G2LVn70uey9ssfdlOZylmJfXK4TzS4DE0AmiTspZN+AJpO9XKf4O8ajgEugDEdCiTx5YrYpo1R+zqNnxuu58fEJmIdFbLDrpYUVcG9YQLCniY/YgE2JBvn1ahFUijiy7bsQMzIH9EAqcbTD8fVitcEVtBwnoTOCwRpU26t4eGgbd4oT2R+6AgFqhPI7Fz7sQAF+jY1Pbc3x7gu4qKoSZK1Aw5uYaWo7UG6x/evwOyA7/2eDBDnQozA6axfq3mo/e51rTCbN8t7QOhqvaGo/IplCWz2AsI6zAVtIQ4JMqkqsPgke+U6UV5h1OkFP6qAqkVbr1E3daBPB82CqkqLV8fhq/7O6fz50ldTMO5Nps+P1rr7PAIkZ/a0fw+l/mmo6unyBuvu7rYMiUWERkTe1tE4GkP4T+AUNTVHMSOEnoUMktBE9MZIXghzg2XLoU/nB1VYoVspzwnSbJpirY5WXcpNhzUwgwZDAr19AmmZ+gidlmu2YLbTAqMY3veTnGXDdsDSmL3hzc32/V+12h+uj9m5lwbsk98q25veIZaB99w9uoa/u87rI6aDnU5AbQ+t7SFEhYKOUFRcdqBuOJIFcgRHLdfyIiTGGFRictQH3CrpHjx1psticPAsblirUqq34bvnyYPJPgIhq9/K8wwXpP/rNA41BSSmfCWbAyRCanioORRmM4T14bQ0vZc5+YzJMUET+HQ03npfn4EchRUFEBWaoCE0yc864HR79gmnWk9Pj+WR+Bg/qrfz+E1bhSL1mUvAYJXg409rWSQkiiwaOQAD9YzxTVu93u2zPEhaG1tZG6kwScfCPcYpqMfDxSHbPLDFblp5u0VbYpaieRFH+8QVdQlGWhJJZAJZsRTIj3umH3EuY8+9gio/zfMcLMKRDAGuFjvFMsKF7wca6vVcn8Zr9t0ZUJO+KtXkZK7GEJMKNoXQk6+zRxSGnv7Qs+Bgf66wu78Pl0KwbgmJr7TN+aW43ocnt9cYEzsDvlTSMsiQWKqbmDhv02dFbc3WsL373dvsxrvDNENabMHiCsbhZn+9w+xDXxqwmfO7LTVapNEesm98ftBe+rx19j/v2mybVjVzj0dtMXFZ5zQS8jRtjf4YMTeFDWQOR0dLXGfFatLyHrJX/lezvff9S+3QIxZbiabDEN0VxdJB1AYkC6KYOJ+JO0DLkTRbvvvjE5BX2GrDI70wVGCZhPDri7ZaFAahDFL/cekDdvtNQ9xDyKm1BezgYzrtV3+ebosXbuP1NCTzcwgoOa4c3oTsOdSQLDsKtKip2fnH5SioaN8MRmMU50vkNGkb8K2j1lekyIcx/NConfW8TvvFBbPt2c97gLizYOvXHWLnfOYe+97319pwJoyUSYznOs+fFGmQxprqw6sBlGzNSvKYkJoYYmkoXwe5y/qnWELsoUOOJMfSc63YnFxeICjlMp7bz9gAOOEtidwrkHRWrR+1IKwRfUvhfIV5DSK5vHRZF2ySfivVVsCimNbMOkytQjUL8sMRZDuvu1wsHRiyKASoNiBFi6MkjZZFjq3JkzD0+8jtpv7lm+q3Z+P89nAGJPcukEIIpKcag44JIkUVEOEhWFnT2gGPxpFI5HP85B1VdRUHBKmHwc3vrLiHfEVhPyxErRCSE1Xovz9ER0EWmZDzmZW/Cs0P5lqF221bs3bHbffbVz+NXHhhEzKVsG5o0pu/mXmlqUvtcxTG4WQfvsyBrMMw/8s72evJIQFPS1qtxFodJ2Y4//dFO+/nKVu3bhTVFWp1yCGmB6gJsfaHajAAJ/vc1Hv8Tsb6IQS2mv1qhmSRnPQksHY35KXrFSDGQNzu79S7eaBLxEo7tw/hweK9g/c5roDuntESzQYn5uuM0FUbF3iA+iUsjJlzAni2TfwG6hm3qz4v6UwtP179YADQZg4QZq1RswGCmgXmcJhMQ4u2FMh5FMFzwREPjUHB+Ikc45Gh1b+nKOw87UVrudW7oB63WjowANgbLAlGZYmCh6yTKTswf4JgJI3cwjlCQ2oELbmYbdikmyBp+VEaF5LOUsxT6XDFnCJsDsi2FlOg6t9ukmytgAjyRTg/IrF4OGUHH7odY+1ubpN2D4SrSZZxTwn0+X5A0deWlqGoleaG8oSmyCGY4ywt+gJzJCJaU7gbBsWBTrMwjr+Ggs14ZRld6pq31xNw+0hnl2AbanOQtqVMCCM89XEKEwm+RKjW1q3Lpk06EpbUAsmP2M3u8NS9YENHi9BH8sJNhoMP3xZys53mG/+OiV1CcB7laZuVLNvTjkcG4O1+++4347ZuvdnfLs3apz40YM88pd8WdGEEyYNP78VNVjCgImQF6QA2OVDSiglC3G9eEy2td7Y8moapynY+cDomwj5rwjw+nmqx5zy9h3sZg8k4WIoxNnYMGRpvWdFx7/seIH6QeoaBfCXK3YOxfApUX6bYaRefJwI78nTEPGWkFzx0CewunuMSXSx9acElpeRVmFaWee5lAF+e715zwrFxa2/eCmoCgR40pAMwQqJRLphXW4JC2tlgaD0BT1fjLfZwBkBTlECtqNCv7UP3O06unlNq/04CW0mOUDgFYVVCWiNfbLVXLnuJfe4Z77CutTQ0WFMrWVBWbPCBEOhSXp+iqZslY4jR9IvwjIANQsaE54f1IEhRKgkyMpwTK0RGsiTzYyCB8ftr9axKoDlKSEvEglHMX6M2QKNxqDVpw/2jdrrNJDGhCIUOSpbji9OgmQEiV1KYP779Yls9PQMaOIRxaNzCqZIlQHRWKFAMgOBF1QsAghSB1YgUOpRnV83isS8FUvqKYJw4KkMg3nNjz2aeY2mIe8FYgPPb1THv4RVp/HpjBp6wGahQ1ZNGrsE4DYIyFiAiKrlYirCd7SHkcyj0ZYgdojh5Oa1GggueY0cl3y9S/N1PNZgIEpgmmzOf17Gvx/0dFFcAshBjj4KMbIw9m4Ec0oJCmDpDBrGUqCSrqFVl5OW5HaNdCdRJ2UOCeeL8VvvuF+N24W+78Db327L2dfbtryyzRfP49dR6+9x7k3Ybsk/nfDRli6M7QaG224ZVC+yr3+20w47J2Wd/sMke6MFz4yDe2LfD7rvrAUv3T2cfiFkOfwcjno3ABklKwsO22Lve1GO/PrfVPvaBA+yYxWGbhcRWFD+OSqnH5swK2HOfvsEu+8eIXXzJsM2JZyw22mXtmI0HYKWkkeQKlLezN/ntKz/rtZe9cqlt6iMH4f1zA9vsIx/12cKZHTBDmujhU2jCb6SCfAaUb2smjg8Cmko0oWkvBgKHpuNSDhH2RdkPExZHgqSNPKaSjXD8qK8Duqkwl0ceGLWvfGaOfej9f3JJRU//Afa+t3XbOV/E2N3f5AGw0qgV8LmFXC95qSr1ygPECPEafA64MAlMtnclE10FGEplwUc8cs+dQVu1BplhMSZUheB/pdB2F7sEClFbcvAA0sjCOPWQg4MUVXOYeD+IbG2QdVNzUim1EvsgnRzqU0vCfvczvc00iqutyI4RmSRB/hbi+JqZPf/liqSSFMo8oMbuZJaFIu/ryxAv5SwZa7OR3ul2zV+ayWn78ElLWCjfZC98ccrmz0ZeJsg1GqW4yNsLKFcCad0YjRnYn2dAjL2HhutgeowvPXNqbo7m/Pbqd2LYzVObVEeZ5zsal1cvNSM8nh4JgPIqF57krud7qkbo+rUBu/O+gg1RBygF2avINSjxWQyG31QfKdvBPCHPDig0wzZRCKxxDMurboraK//zAH7ipwA93wrsJSxYXn0zF7JUWhUtGiJ7OILs+b6AtOGpcutLLB5X49QaKxAPCikwT6IJMZpZ75GUBCHMF4lsmBiWhoRPckgO+eOurvs983EyvgGCi2HHovQn2bPZt9nc2X9ZZ4P8LLiDV3Pv5NrJ96jXsBFnqTUWitgOhJIKBy3SPmo//Unc3vUWZJJtlhVgiaYC5M1N67gH9wLDYA/nd6J/Paq8wyGsVB+YSf5NpMVch0uzbeb0gh1z8g7yjrI1d+iabuX/iHvYs30Aq4NOKUnPGPVx7i2pUPqI03yGL9oIuTf5/HU3L7fmbp7u9EYsDdp5DQxZXl+mjucE8TCwz+eIa9Q3Ie0plqWZmrZFB8KipXa/q5r+EzknFZR8Sr6EZVVjoCYdKU6zCso8LckddlMdMlg1V5heeh4Zgjnd1o7a7ygyQqoLwfZEnsqu30t6oO1tnpmcFk5pq3p/d9fSDSd1oxqL4/+oMyXUSMi2U1OuNRx1Zmw4SQJR0PgvSAWmE9p1DLO8XSl9uYXdg7ZP6VHGoCiIPm80rGaH1zPAbpc5oVFEojJ+VAPRWkHpZJqwXT3A478nlvxxp0fs/edE7fx/Ju2SO0P2v79LQ9XvtVOeuoVEqtdaYqPIg4m6hxRAfBu1z9stgvmkqPruHlJXTqsHjRP1RfK5IkaSSWsGST3Zh9ANJbrKQnsV5C1AQLVlA3qWoAP9rktUa4y9xknwSXvQe+bmL0VjWl2qsbG7JKjWJzR+3piBiZoBYSLyknITo4EPQSTQiuoQy+CvjcaefgJyQsGj+zbPShNByAGzltmzjj/Dhrf1I7nXbmk8jLJ8SUiinAWdCJI2G6m5fdc8rZDzLPDkeKqSPNLubkVSZHrHNAJRwAbsudoDxaRTgPXg9nXWO9APYueRBcp6PLXGH9BDfgjMghDfGbpDoy5p8vZ3MVoaozEDk3kGmpDZdNIvKiS4+FlnMxbD7gfxY61rp3hHOPA4oY4atQ5RLlksNUCngsRDrQmY4J+LReGkDcaGV5CSFKkXR+XBeuVZxgfyq61MA+DbXyraL364w+Kdd4PPuce+dV6bHfd0vXKUJBkZIRLcrukhe+27Ou2P13Xb2W8dhiGygyu4GoZEyL77oTn29rOKtvIeorO2FnzegrZ1h/a9YSvF74Tpt95y6QQgwzkA6GbBdByw5ct67ONfHrULbw7YhdcH7fwrmuzCa5rsEkxQf3PxIXb0sTQSxHIM8EZq9Oc6kKmKW6RJzYZOe/frBu0rHyQRzwIoSiJ9RR0nRCPjjrvRQWDsTma1numvzl8RH8gs3oF6fA86pNVe/doX2Ts+iBlwahT5q5L96EsB+8RHVsMmaWZ/lAdhlv1TBQHyV/wkysWEY6cozRSTQbntZB8+ABQP3Cvg5RgwawyAVAEwJklagQ4PQItc8UOJhogrrOHDqOdeDLkCsYa8PeWbEg6hBe9Qowm8Y7JkmSM0PGjcUWwpZgG3cU2ntQRt5ix8z4Q9VeGtxtAxtLZj4kpTGv6HXXbhgFXIOwLBJu5BXYGMHXUiyGKB00St5ziKeiA4Lx1bYzRmoDED3gyMz7Grf0/izTBrDtLj4JZG1d+lkK/GqKTiwyDRaw35marwuvYB2p569ijWqjEiCayKY5RM7aF1M0bGVwTwGkOiPeJfbnfclbDvf20QA/CJB4BUVHeCdaH6kxoK2ivDrIVh6lrhhCQJRZOE1Zgi78wQyeYBkkt6UOC0vFRTUvwdZp7AquSJEfa1CCjkMJSWkP5OcyWAYkB5VIw9aobZooUA0cUAlMdocGsj+BeQ25gnpRSufHigNLUU7KZrd9oX3q869AyLtaIUkBMiY+rfH//O3T/+Oe2azvVSwKKpEop6rN6tWr5UlGqNzVvk8SwgohCNHuBAnlkOUs7f3ZapmMzl7K5L4OIa1exbAWtP+NB5jdFcvNjWOwIpAe2op/5f6wAfWJlzaH+nbyzzZYJpZ1gmOtxeSOBidB9nzWrzgN3oh4px4JSs9A2HqvU60mUnkUPQhUFy2f0wbisfoMtYY1TGGioOfe6eJ11JHl6u97yFkM2a1I303uTRmmIygprqQ8yXkDrNLHj5DAjkNMX6orp/MGAqbQ+d/lRsfujkajVAgol1oBU3cE8OOpm2RTPL9uL/BCH2rRb7w1867JJrZtu7/2fITj6lxxmpW4pFPzDLwk1s9IEtYw0QOuJsQooXlB/kbMCOPK7ZWpGXmewjCEqgRJe5gk9Hvjji6Ob33JZDXxAUIqjDuoarkhBh0SgK0AQJMklHHO+4RzURYHW9f+NFjRmYoBnI0JTPSxvb6Th4Rb4stzMYV9uOtFsFpFRFDdCxXD4AGyRBa++g5qV21nFn2tOXn4BESYo9mPse2Y9CGiQqbDehzkclF7WHI4QZrAIWoYLL0tpWUMTBTmvpsoXTF3i0V46VWJbmB0y1AJqsK26zncMgIygQ7Krx6H6nBvd2fLPESf8yRpBK2YlOe8npXYzt8Xt4fo1fb8zAkzkDndruHTWczV0ZvoBy7tlQ/Fzn/vdknsBe+GzNRFunpkb63/pAT8oSGNJe+PSp/REBNbg9qrO758YP5TNJgShDA+Q5zXbhn8y+9GmgYzTWg5mSffV/p1McBr2JL16OIkciAWIe6aCijKg70rYEidYvfrPZvvOTafaas+fRMPfbCLKLK+712fZtWUA/7Ugmttl9Kyp8vxlU3hHsI62EciA/ec8s8gLTOuTpobZ+k3UnY3bg4rKdemrBjj86Z/Pbc7AL8eYLUziRNENhvuVAlo7GaNZQeBtCSuuNLy3Y738Rtd4h+PzJsB13QrthXWVR/xJOzEOIjm8Cjd+bxjeGHusuQIHVNYz0n6S4VLTPF2lucDhLD0jYh97bZB/9n1YrjkQ5xyDsmTn2+c/0WdssTNVhbgoZW2DvlhqlzEbLePhJIitAEV7695N9CGp47ZXAOFQkGWNMuJS6IjNVQE58nfJU5dCwPMpcD5Qj9KfyHL3CSfvK60xTUQHQxLz2DYbs7jtUTcX3k6JLQPdcTh4dZoceVbB588XQYA4VlNQa1AX8PoxcOaYRABt/+LkQxviTIZ8miHFLSw/HJ2YqeYq8y4hxJNEboojng03bGI0ZaMzAI2fgEbUefrRkWdJmzMlTG6JiHRGSXP4APJvjfXcfYxL1XgVUV265zvMPLLA+ar10WGQntzO1RxxAQSGNSglLTbmcwPQ8ZN/8bNSuvRE2xF449RLFbM9IW0b37E34tBYgvuXxuM2n2FNRTAk7iS7lgMQGNKUixLMIjrt6V1ieq4rVFEyQN8qXowSQraJiOXWfUGYa0pMoxFBHTOLH1IqiShNLfljsPe2jjzHK1JjVSCtlAzaSlgzTdPvu18wu+qPADTD4tJ/KQ6oxdjsDCxfDcOVaKY7xi6nuGhgiEki/qHb9evWqHiwDBFaIol4hRoe8t2ENVQsWfLoaIAWACu4+4h5CX8dmTA/bDHzjJny4VsRY8USkDM5NvqqqOd5xl+Q2dj9qRhD33QeFX20H5/pOOCOghDTCPdujWu+/xz9vaUnZzJnOTs29l7o7rgOljxZk1uuEeDrMFHN0ZPp+GYrtqgdrLyEe8lXPv4SS9J4sBPhBSEts/qISDBBPZsj1fMZEiZ2+YR3d7T0++X3gDQpZXA8xrvYHoAiTGEWVHCHhoO8VcxTBxo2pxPyod+pDhjxaZRZx/QzzZ9GbzUcswkOS8A2y2G+2w49M2Xs/1GqX/GORfeGbHXbwgSz6BOWZoVbohLN1U5E48KASbKvJKt17P82UY05gk5gC67t0vSssRmADKPaqYAvd9SZE6rKqBtcuAFWqKHA9nzz3KtS2tZfs0COZJwHnxwqtj1WIrfc6Nl7XmIGJmIEYDb8mZDckj80S6koyMTZs8IwwvVX80b4qeRJ+qGdfLCnoqC008Jc3L7EPPuO1dkDLPNZaP9RTNnhMBUIUUsUC8QsWu6dDGzpDxdiqoWmFJkxXstNmxLpdAUKm6BoFilE95WG7bQOyJjRf4lGPmTl+7MrsXD9/rIaInm8FzyqCDkCl3TK4c4w2L8Tv1E+A9vTyNX5/356B9m49W3mnce2GC2PlW6fQu7ZG7b59dnt+dF6ho2Sd08fWIE1LNc6eAgXiPZ+hJ+od5FXjIfTElNf9p9ApBwVEOuS33hu397+ZvAkJwl6a2+96zzJ7x+uRHa50WgWJioDRuCDuz5dG8HkCgY8s0XB/wZooUp14Ur997+dhO+8Ks//+75gtWZwDDarLCFgNybfPfrjP3v+GnF37T/A/haRLxJWzJltHLTs4G4kspI0HApYbIdMuDFkUyShxIyPEyfnMRiQiOUZkjCtINwwVM+yCC+2+NWl7wVNW2+9+F6aABiCA8/nE18P2zZ8lrb+vlyYFOuobPYBWtQHyaIbi+CT+sWZZ1nwO9OdQjwhExGTKnrFUZtBGUkM2qyVs7/tI2d75AWQneV00EbFvfKrN/u/rSETjoVWUdyW5QK405Ir88hqpqCDPfp9D+nayjzRx/S3Xq0agRhv5NgUIyZpQCXX3Woy/H3Wi/qZihOQzx9juLuwQ4lnsEN0s3Ft4cKh8ct8dFdu2mTgnLj18L7/XKAGgOv4UlHSrxO868iMVQ3LIXxWIM3ZsT9o9tyO1BRPFpQ0c66GHl2zxcuVdrNHSXEGyWE0+PRMRVSUbozEDjRn4lxmo1npySN/OoYyx5EDyfF6lepnWWaH3c3VIWGpVxW3J7rzBZUCs1Z4ngYctnvrxUZCmgI+aRknFY0zlf/aTfjv/AjxVYKilZTswwcOPnJXfyWB5SgQ+wHiSR/L5+fKxP4dH+BrC9sD7yiOJVQxmkOqChcHr/BHWdDa1Emu4Vnh+m+sJww8Jq1Cs2XKVAb7P/gcDNF0eteFcxgazWRuhIg83xKHKq+oDD4ETtDiP1XWcjHKhbayVHrJPvHe7bdqEMkFTP/sv0uqPRqVP8Hzta2//LzHNuHqYntFFS1Snh0nJcxoYk8zXfHuxT+38ev0GPD+HeSn2AEVqBYod5eHl4ZQ8FSQBbPSeHh7Baym0t5pNm1W7/r7H88kxKZb0u+aLSqucm/xLkNO79ZbHbrBVP7dmA+TBlQQLaHy7N1XHTQEJwWDYsUH2+PBrvkHXdJIj6ZeRQToUkKaYTqTTFXfPjy4iSp8uGNKx0qwhcFGHcMuG2gFMmcaJI49QYNXCG+RB1lwW6UovWCwKs8xYKbxiDKMCUdXwUlSxAJTcqT7U+ePu55pjwkQRLpsiKUG+SJ4NwShJiaMdPWxePdXn49HnR6vD6dmG0TUMoUcXYMMwP6VKuvm+/Gy8SKD7p9Hb82+zN721bF/5XhP0+SErjEDFluyiBwl1nVOX93Ofd3YUbenBHihq8g+hOT0JnQjdf3Wi77tLkkAKb2o3UD3/As2T9JdBloAOWbTcZzPm5rkfvdmphTaf/HPYOIPJOgMVUDR+aL9BUDElRF6LaTQrWQ9U3OnQnuNK/+xrqgTKP0A65Pw1jBdQohCx4+OL7G3PPtsWtc+3AXw5fKzHWYSwK7DxkpUnwANIPRSyDZfQ0HBwvgSFinUn2lnZKHRpM2SPVCMzi1zEqoHNtrJ/sxWQwoqSrIx/9h4rGH3081l9XfVPyc76KTgMole/ZRDNdIpqAjk4yfjGaMzAJJ6B9m6Z/ZIs8kw59JBYy9rr60xAJvGp13XoZSQvFAl0zVA+JSCT5mn/MUGta5L24EVOqli54ZhssRofyttc5CWWXXTEdg757SNvaLKtPZJFMHvOM7vsbR9A0oJYLR5JYyDuSTZpLyiyLqvm0UTvu60tZ3my4zja0un0VluwcNS+9L0BO/8an73u7RRBAJH5EznbvjVhv/xl1l58+rC9/tlhu+T8Dtu6s53dpMOi7SMWg+mRaKO5ID8OEk0/7AEJx0nHIBLrBPHZZeXAkI3gCxKLt9gV//Dby58aRBajxZIRmjnE1j+/pMne9MYMv9VjC/DdQVXdNm0RilT5oiez4RL/McmNeqdUsac7d/bIoiscIOsRjlgUH8EEjBMbBe2KS+j7Plewt34Qc/dKD4ftt89/2Gd/vYzCO5tYCBa0RdHiDvQz5TAgYBio8OPjPCf72LwlYhvWC7QllrfHHpWJqk+xDTHCnDlZGBvCmvI9pxMv4JMnA+ahChW/a6P3nn1/IGE3XFWA4YFEVUCsOb0MU3n+EkY3/tiTFDMhJazmRB3xgfKOIoDGAJ9x500grDHaBcvsodMrg/acMztowtB4U4OLB0ONKT8NEF3nqZF/TfY7rHH8+9IMPFquqJTL0vQwO+BwT+RXCGxtIh5zvHZ+L+UWgaDWr/Lbzs3yTGX9h2nnSiJ1INT3pbn5944FNkWcegg1ozUbKva1z45y1rQSJP5Bc3iih3ItClhO+kpN3wC1VZnRh2DzhUI0OliHZb5ewt+pjOJLqQLbsdLMNQNc4GMPz+ZoMCN7ppqsZ+NKaZBmCNcvI1JIGLn8JLkifmJh9njDS6SMNGSZ4KIcGQMAqH7o4hOvID/etzIoH1/qRiVUUaJNAVu1vsO++QXtL8iGsQ+4MGY/r0E++h4Z/4zOW8DeGcFnVDGH2269RoHDFdTxfA4NhG3rNr0WpQi8edwvO8l+71Pz7M2qGjj7Ce4fxQHy76WMgTTe3vDQYr3QPeAAnKg4SRyTcysh6bZqZe0GT80QYt0qIdMJDKTHp3Mf6zApsNgbAcK8eZi6CmhK8VMUOS2yClOKuqAunpKerTqYHI0QHGMXtr9fGmD1FYi85y5EAKeFQG8gHErRlhyg8/Xc7nXyShweoZVeQ+ZjohevvfH+o9DzUojqFnx9GN7tQM4W00GSjBGKeXnMmMZ3bx9dANsvurOStWJGlNQ475mCaITcoRQvyxgGVfw7oP4DAx1tt9zoRjvymAF789vbQTz2OQKTIx85NhFFTXcfVmz5gQmbPZdFq1C7g7k37oE9+gzVdanoOoIWz9g2FtO1D3o7pcwOa40KDU3FVE4uRAUkmDLHnRQhKWeuWXwfb0Jb6/MaP2/MwBM5A8W8tMAV+JFQt/DVzH4l2SsaIb7cmASExCC0E+txQDfTr+hBKbhu/FGfndh9hL3u1LPskOb5lu8ZpUAE0hRTZffzPRxeLYbjk/+QgmEKASH+Pb0F2jJSFQEKDWEVIhxOKwP7417bWULPHXpaWfrcjxqPxQB5zNdREAlQWAvxnA+D1Nw5zMYthqUrmTwBDJc9nJ/GrzdmYE9moGO60vgcATnPluJFPXBuz9f/T32EY825U6GE5LmTBogHLvIarl7RvnYBpeb77+cveNjzQ3PpgUmUvGp+1RwoBKfZ18+p2C03ITVFwXrRoqL95MIODG3ZjGDslsuDNO/SDgQm2YQgDBH9vYSBeCG3E43vFt5oCY0SIfO322Cf3xZPD9iXv+W3Yw9Lub0jDAOyM4mPB0yISzFQf+NLzM46fcS+9oW8beptsr5MhCdE8SBv5YrQ8szAFKYUs3RfM6kZduFlsdDb7FtfLdpLnrbNeneqjN1t3d2b7Yo7Z9hZz+4h8V5lXZEu8yOXFEv04BkbQnrKQ8m4gpqruntj/N93d4vkJefBPRpCP9sPm7MMe0DoQnE4nQoAh1ogD4r7B+wzX0jbWWd1WDjcb8MwWT74rlHAPmHu6GZ+Xw2UobHP9pCUYfmATfJx802werLC/RLXII0sEKGkqis0QCpQXo891mdJAZkFpHCnS+xDgc0npCaSU6iAEkcod6fEEocZnwkgh+Ol8sW8GiCumqrwxObOU26EnChxf0BI1HrCH14TjTRhrmt2xaWuzcI9LANnACQdA/b0Z3H/siZHdH3VLKGBo4Ks6814mtiN0ZiBxgzsYgaUe4dJ5RGos0OOoFkNQzA3yiquvISfhWAB1ByS42GtGBoOwPxyK7OLA4Qt3i8kjvyg86mxBcIJ+9rnN9m2LXPwAslYMYPyyl5Yfio5/DnYIyvsa9rPJFEeKrVQ4+7Go4ugDDYmFFDWRtZNKQSqfw1oBcII27Lyxn5M7wfwwEpZR3vKmprwtvXJ9GszniF8sRfLIzs9hH/WICBAgacxOffBcIlgoBuAYqn6shtjC/r4An6Q+6hY2Y7vR9RGYQAmm0N27g+22O9/lUa+cPZ+Db6u9WxpHmdRR2yj5qDBluc1LpwUp5Sjapb/2Q/bbM1qxU3yAh37RL/ul+olE8BLkloeiEElBJVEpVexYNHD8VatY/33fy4VKJoenFwAny+doNcMiVlfT8QZwO9u1JyBtWtkUqbFSIgJ+jsuiPFQRMUnQIO81onPm9/MwqrzUgOCIBm6mDTJCwVFTl63UMGUkCUyUNIQGW/HjpwN9tdugIgx4iWjjjfDTaHAGuouHO6ly1znxU2oxzDxAmdp03mj5vTVOr19/ufxFiaHYlc6B/Ub06JAAFZDYrYFyXh8dHJd0X+sezu+E1v93j5/gnt4gAFQ2AHMo4L+BEgxkrVAkvUlRrIX4Es3lpfkRJgv2kXWxmbx4hd12ZzpEAAl/U+w7YPCjzvU2H0YsEOP6EYTm81Cm88kHxWSRWd2iIY0aaStW5uB3q5iq+hbdSAcxlhfXqvISzyPPy3mOs2hkOasUSSZ5LfIlD78YFvc+qAS3zm4xm4dXm1bZAYbBWkTU0VGjCaKSqwXPjxuykJHitkoNA0BpwCiJWQdcQe3F84/2d52wvPskOQsixKsZgkWU3rdHo4g65SEJ7SfK/HQei7ph+ltrPWOYaIfuJ3PhnLDdvvqeywDcicQC1GgkCaoh67dHQvwMeWvxpA7fscQ81kGM9T+DA0ePk3vtxfi/z2cvcavN2Zg9zPQ0Q2yTvp34jAKpOMeprFCdOMOF/WL+fFbe9cY8s/F2d665owWG2OPZsCTu6oajXq3n/oABZK6LOjNH/+oaN//aszapm2ATeGzz32nbE3RlCVgd+NcylaExKsv7umDO+gZ2uRIWEhSIWKdFoh6fhipnQtgNS62tpjfenbejf7JkB11SMKyIznrAv9zxovSdtjpvdzxW01R7R0rwvbFL260Ew7I2rvenLOL/pax7dD2VfiGbE7zomDpAozquLgcWRscnmZvx+z8Ux8Y4L6Y4WLK48/YbhddPduWURi3dLt1+Rba9KZBmz6jYKOpTlu3ebPziqgWysf7f9QLzpKevb40j34kJHzIOIlRIPmqXI7cEPmPlmlIfjEXeSQ5fvRLv538FOYq+qCtWNlkP/32AEA8ZJ6sjWKCivbkTRU6AqgpTIXQ9erL81wvmKnq7cIYDYhtIyiwkzbJ2mlnNFkA4/cKF9YH60K+IPIBUZzjJ29yoELmpQhk2BcYtfXrB+2Bu2myqd5AA0zVFDXdJMtyxFGd3Ev8HjeIK3PUE/6M1QjWri7YDVdKCmvYgkipFfJlO+bEVlu4BERyjuPmWNT48CPZ5nmccsxInTVGYwYaM/DYMxCmIq5d4aDDY9bRIUNtgZCRwQIsJdnrmsOxvuKO7XEbjU+E8ECVw8ICcO38gab6IOeTre4Vl/vs1//PZ02teHAgE+nCxNLEA2CjrchcAk5QaJpH+jhbGEW2aifzv56G9Fqb21Wyo5b67XnsaW96tdnHPpK37/xv2n51/oj9+bKUXX1Du/v65w1NduX1Cbv86qj97aqoXXx53C68NGHf+Xa7ffxjTfbqV2bx9tppy5bssM6WrRbIbLHc4A5UQdQoE4vTq6WOryG6HFCVevLQoups4SYbIu7IlTvtG5/eZJtgDT1aTWCq3y67Or9dyWBVc+7pMyrW2ZkkagGMLcl46VTJk1QNkLoknFrtwZWwV4VDcIBtPZeAtceSc79jxyKvJYSCY2978SURoS1a+q8S2U/09ZFPoJof+mAvv/I8vPzUTXLZuKVSu/cB2W0FX92Tnh4CUG7CgpodQmLoM8ZkafjuE30+//J+XZ3y5nCVYhdoe8gdNSEoHjlfDhVfvKuhBoh6ILogA4MpSz1UPH3sw3QdSIeK0v9576OCUIzW9ozZXsLqPnqsw+XpGwrt72nXTfWRzsfsj7/J25tetN2eceiwveoMs0+/x+ziCyp2/0oPHbWrr+piNtnn57HO7+GCn4Lkh58D7f8l5LCKSGGVov38rIPEx92cIMM66ewHuLfMZs+miwqlXzjnsjZ6UOFeuu+3uQuiFpP+/V5oME709ak4oypInUIR8rcd29CCJMzxU/Soh4LnJIKEEiVQ8AEL0bO5GGZWpcim6QpLjdGYgX13BlBMtavvv8W++bsf2hd//T278M7LbX0ByZAK+pgwC8tQPzzOobSqKfXwPRV/HMMROEWBRkOI+74VX5AXLz3FXn7S0+mVUkbq7+Fne44gDboN3RtVNp+M0dub2lyRpkBwIcSl9sYM+q0bd26Fno0haVSFnMee90czsx6rCaKSiFPFYJMtAGTIwgJ56HjGCqH77tVtHFljBnY/A03NyKrKPFn/uWfNK0Y3hjcDCqslMZQg5xeowX2jKnvZmKc9vk2cX6Gbz2rTrdoAkcxQ3r7wPxg+twxaz4759sUfBuyEE/HUAHlf9iHlVKTQLJ8KlyUiayFGs6HtDVpeshQ+mB25HEUuJIRaO5V09oH2p3nefKQ1h1ts7ix0oStJ27Jluz3lzKT98R9H2jfOb7OTn5u25i5YH4WZ+I1E7de/8NnZzx61/zx5yL7x5aI9sFLYmLzFWyisRwds5Z3N9o6Xpuy3Py1bLDjTSXD9x38N23l/n47cVdFa4imLyuATpGkhlbRp3a0U4ncg1bvI5WperP7IqXTfq+o47GaWpWmvORSTRHm2ntwIBflYNAb6OWIjeCGmKKCnRkawce8SbsE++LkwxcA5FJbC9oufbbE192n3bCXej421P8Uk4Tq4xGByj3vvSgPUyEiTwd0mqoM4qWpXDCnYQYcqVleaLu1wGg+uBeIxtwM0G5zNBkiPvExbKJpuWL+dmoMAl7TJZCTDe4RhxJbLI7YMQGI0hNsIMlmOhVQPA4R5zmZHkcMYsnWb5MdC3BUYdPN/3MntyJP1wdh3RQ0OmcKrlCAcIVbPzeS/PpP77moc/T4/AzwzeWhcc+bHraNThkmSsBITLMX6Xh/DVY1QtdcfXEFxu5ilXiJgo6Rspj7AOJ2NIf9Ytm9/NsOaNpu6ZdbiziOrma+J91DIjlAolgIgBeuO6UN29Ek5e/07m+1rP5tvv7l8sV15e8Yuu75gv/+L2f/+wOyTn/DbW/7Lby99fsie9bSwHbs0ZEcvDtghC4yvsh27LGynH95iZ57YjkdXm73tHb32sc8M2A/ObbW/XrHMrrtlKX/Ot+//qMs+8AGt7Yr/xhXjXeNcEqiSikUZIJxhC2izAp6xxSGkoxOKpJFdXNVkvznXq/+MbwDUC2zY55+rJ+gAEzBP21riTpLKIy54uYczLBddo8aQbOXWrf2uOebAMy4nH4untIdLmt6xuPVtdUk8VSYpOEyfKfuEiR0OeOGCOzHJvM+ST7BYZTqWdOrhesKujmS3K8z2rX4bGmFxUvCSw9OAN3WqPOUOG+aGLDihuj0bfpAd0p5T8BOKSh+VAwbdUyH4UBx13BEPWqqPkwk10dDo9czJ+OQkhaESD0eOBzdXaCfCJAhWx7myleJx3m66vJ3e0MMd5H/VifMmrQhtt4jJHhhcC2Iwm8kPcyRFm7F0GDSR2A08bmGMisYE7sLhqMXjSZfMTrVEtjpHWnzURNJXkev9xU+utUv+PseuXBm23948ZOd8d8Re8+qEHbs8Zkec1GMvPDtvn/920C67LmCrd3DP6Hf90L0D2z3GlR4c9sIiSObSKNd3lIUdDXsyKssM6KGhgcDzVSwNWGpYzQQaCPyR5vVP9hhPx9vV32Vc5fxjxh4+rTPYoIOFauKr3copziHEfRb1IxeM9mGuCUmsPpvevQA0UhItZc6fkw1EMpgAIiMQC9jRJyhw2MY9OXMsed11wWQy3H9+2EP5fNTCiWaeqrRd9KtplsT4S8aW9SiAhGk9B6CsVyjKVooRO/TQNbYM/w8HECNw2t2YDPPzZN/fjc+f2BkoDubsqQcdgz56p10zcpN97P4f2Dtv+l9bFxqkkQCaVqbfWv5YI7OZMBu2PEAisEKQmMoh+wGqNAyiyu9vt0hxhj1z9rPtnOe9y16y6EizVQ+AoIlgHp620SDPCJTiPMKrYeT3EqEWGxmpncBnSTQ8k9ggwoYkMxR8jmmdZ0dHp0nbwxIZAAiVmEPt/nPDrbY+tdHibVF6N0VkP9DpHmuAP9YsSknbFUSc/8HDX/qefhak8esPt1l4gFWzOWq5lhR7Bp/G8XSB4Gjou07s/dl49yd+BqpFZxWej13MY15GQ5lkQ2aQ3OxIDICgUlAUgjE6xccjG6FewuXNj8f6kozeklkRa61gdC02MclTWlmNPMOkK9wYezQD2gGGyY3Svs1OmkCy2fmBtOViEXvq82I0IGI2iAfIG/9r1F6LNFUst96iNNsRNLFsbIP5ksRYXAapNSWRs1LEFZFPFQ1w9BGJy5QQkg8BaMlkkjRPYuxJyBkOFexZr9iJSTpeGfzyVZf2umzxLS8q2N//HLYr/mT27jeFbAkSDVJIKoLqvOuemfaRDyXt1BOH7DWvy9sv/jzNfnP+NPuPs7bZxX+L8PuzaDrcYB/66AP2469Pt+aeHExIMQdlrs121YS/VgKfuba1DrG4MzsMEwTGBq9JkdcV0a7WfKA8acVACl7JVpjJae45JcmeK53YHkXYyg+D2/A6pKCnfVZKkEr0XbKvQj9/KspPRuRVUrKR4nae74IdcFjCPvrpBVYchTnSeah9/NPkMkxiE3NWwDNE6mKSbO7L9e3Rtd0bv1zOSi6D9Yp8hGyQzCxrWd9OmgoB27o5aPfcw88rM/iJ/GOYf+41f8ln8eROJDBCduARALswOI/QCAtx90RREQjChnHARa6HDFpDAiFieJ7lnvvLH5ajHz9IY6SZKWa9LAEgq6x2BZWzXk5DzVbjpYauPDUICyoq8dCfVdZYtdnlGkxSzSUNjdBE+9kPYOhEWqyC30wh28Z1G7YXPR0Z0konxvXUGlRsC3Afca+EYPN7TT/ksRqjMQONGXjMGfDhyeQrhKy5ssOecgovq2yDBEItLdzq1vVaI5gEZEVekOF5vOP2PKjtLuQLVbwEZOWyjsk9CraTE/CYZE61hp1ARTGnLAULLRjfYL/9td+uuhaZedkMJNOA44iD8ICMu9129yPghyWpXBIJRvferIUhfIv9QdXOepGsZ6MiN/TxlYj7rAXlgTirOO6OCDP67PlPWWnvf0uv/eonUbvuyna78m8d9oNvFe2/X9ljzz5hq83t7gBgQB1VPh/6Ui2PWkxRajxaK5t0qVQW5z9yurJqueyH8vcoA1AtFVvZD9oAQhD30glviRftsIOL9trX4JP1+em2E6Wev1+Ss/e8YdQOnDPADjDCURGoRPmgGBUjYsIKDeugGuLcD5wuA8k0m23f/YHfbr0d9iD7aQ6pynx+0AZ2EODwOrAdTwi/WiCRRwPdx/9b8UMR5QLO2H3l2XQcgFEg/XoKXLUucI2f70oCfnzOHORKH3nSRgfeCKiGFmJiVNPG+81feGT5/7GA7LddexBecVxLPLgixSZrLiyCtU2MSFwX1K6OJ5qrf/rJZ7hl4wn22WKHnXhKwebOUU0/i38Lr1dNn1vJF2anp6YXCepa7dlwSpWuDtiEH43iAP6O/zK3gwM5/O2y6h6+62bP7hsgzvxkYocSHm8QEClqhYaq4o/TIuePLtA8gG28VzhEmA5ZCBMmn4DFlVHGWCmu++ReE4WG7d2EtYZnfAbVyjE69GwpsA/azFnQwqpV7VpvMkV+Pr5gXP177+BqAvkOrgUODn5uLgr4FtlO4qBbz2/r7p1uf7sA6vz7ttlLznjQnnn0Cnv5M7fZR98Vte99bZbdvWqbrd8xTHLAy2la+ZMRK3I9U0SmI+mdsCV20g/ZwAI2yvUMoyeIgX1hBDTwAOZaWyb9zHqeMhqgHAkWwiHRwkKcWxP3KoVOdOuUgJVGmFeQ1ommss2YpfubSaoL4rSPT9HYuqPHfHDUbzt4Ltn3SQDrQ8FWp8DzSazY4mXNFE2FyqNAvBcYaPv47DYObx+fgaZoE4WbqJ106LF2yCyqoTRE+0cG7EeXn2c3b73bmqY1WZqoLpXN0BhFCob1T8DDPDd+kd8tE7h6ybj3RxPN+MXdi+y0g062/zzpLNuwbYu1871OvHF8KUAEGMmORGFApgetM147BdEeVxpjmjmkMOt0nIAmFmb9AenrfXAFcG3advThAQWaXfv0eC+sPb0ELvAiadKXQ/5UkblVSMeefkDj9xsz8CTNgIqmCZ5rRyMeK+jLc0cFtzrC0yfpqPfixzIn4Ikc8aO60AnQ5YAzYybJe/FoptxH+eSPqPW91Gyp9IANwYyPIyP0f1+q2MqVO0G/l+3kk2OYnrdZKtPPtcB0PMzew9zn87ULwGqeV8f4ZDyCbnFbW4u1T9eWl7S7b+q0AfThR1IDFKDX2pHHwST/ZsguuDxk//ebsJ1yxgbkP1ah8T1I4z5kf/510N5w1hZ74yvN1m9BVpZC0iH4hlx8ywn2no8vtqH8PRbruhni9DB+1sOOZhBCGilIjWlGdI61xuZYYhSzVs4DDA4eJRTgkZqUamQQ1qWfc6tkAbYRWMq4twAISSwEgb68Bl19t0KJYn+Fzw0F89bSnLCh/rw1B/vs2WeZLV68xob7RtF1L9m9t8H2lDwDMX7Z7bd+Sybr0Miv7zAm7lUgSB0SkRhGKO0SUlVlkJ5BUsEV99AYofrkxCpdOI9MmIpt/L2YCdrygwXcEPPoMQBcyvmRAM0XQfn6sxS74vbAA1xL57XCx8ojTXJoGXxllsQs2aRcPQ7TyAPGyanzsYZbboUOhUm0fkPcNq7nxsjB8EBuuJD120knT7N5Cz2Jjl3lvRM3oY13bszA1JkBxet6xoPIJM5fpKawPIMlGagovvYiKjV5AcejyBuNprK2DYI52KoxWfXJP0/ofTg5PzXWndfiGChbso6VIK6KpYV28R9p6pZpsicdFcKKSEx6GPraAJCS3hNT8kCA+hHzbkj8yXPOKdZgou4DHBcEZO6DWZNJs/fw3secAGD5+2m7esOw/e8vl9kHPz/NnvOigM1bhkh5KA0Qz2fZFKyL1Ey3Nk7oF2C/Y04zO+f7QfvL7d32le+329FHIRfPmo/WMkXyFmttQT4SX91wqNMKsE0tApgiWUQFoWQX/GYz8vyA+JDSUm0tltTeEHNqQM5Mfg+HBw58+D5+tORWiI0wqD2OOS9XRrmX+SKW8CEFE5CG9ZM8dOSd3Qnt3I6U+dDx1y6NuyPPEx9m0hUbAZztGj9jLA+9Tz1v0douEgLeMi5A8IqBTtpMAOa9UN/cuKnKQtt1DLLbFepu6E8TP8boK+ooshqK+iaZMsGV4slRnORbHeXZaYa6Gw2kiWR1MLiTbIjznde5YeDjFLHIOIs4061bM+g6crVGlWXnMCSK42iAyAx22XI627V+eYr+vBoQ6s/ps+K2YHkGxA/XhvmJRLg4aOBGEkOUnyme5VggKgkW4BmYdi+1jVuX2N+v7LBvfDtt73//Djt5edSee0LY3vhymCSfM7vg4ordva5sacx+A62Y+SZb0GRlsY+MWKYy7BBlkRC9b1DBpSeAYfRkX6KA5otRUGLF5lcq+t1cqkMpFCgxuTMFlMGjj8V98VLYR7MJHkqeLNakH1WaP8/u5o0h27C5Tzg7hzqv4/F0QZTo9TLgEtrr2ONbnWSO0weXX0JjNGZgH56BAIFQmOD2yO5D7eQFR1ocw7uevp12/m2X2Q/vusiuHLzHdsC9SMS4050zLaGKiBLBEOGb1kUQrejsCjAu1lMSjMyC0Bw7Y9FT7VUnvNxOWnAo70kBZ2jUGc5SxgFtDuJSjRSYkLWG9rp8QQhPyT6wvxZK1oL+e4w1WMgCFzRRENs8vMNWbV5H4UP7L9AC0ZRrvXkdP3ekED69uudIbtPJYjXkb+qYvcZL9vUZUCzbMW0sklRC5BhTY7Kt+4GEas3rQ/De1qkipFhi2tO9RMszQX8iVpiaRzClX+BnPQ2iJR4DnRdOwEyeUbabb63Yj76DKWk//IVQn73xnQlbtFxIeV0D0PgBPC3wsrMCLMAaIwgLRENJraTMqsu2QIGdXe22/DgK2qznq1YWYZpUYDy3un0sj1xVwB60pfNW2Qtfutb+8Nf59tM/LrRXvX3Y5h/YAwgKH5LmWYDwMYON4q9HU6MXT8cLz69w/KA+K8vZNU5xeYL2iszwTqQ8emjelC2OMWsls838o0Mcl6db5fP1o2++0XL5flfAD8NYiUdApgK6CkhalfyxWqzXfVdgT8yLkl1j5IDEao9U4yRI4b6rVcWGXpvRsdXe8W7mj+ZBzzZM5v+pw9CBeCwTJf8OULaPDzUbHNiojHwXNP5iQWsXzyWP6tVXIClVAFUqCQw1JfDzCWCErFGChXrKU6OEEJLd8Jogu2KLVnhdodzjNP83rgvbXXfBiBX4y70JGRNoYqjyduLpzdYOcaRcbOEziGtIAuTJ4oTMxumbPTpuCDSn7dbr2pBhG3QN6EAJ9nk5b2c815AGebj50Yg39vEbsXF4++QMFKnTeWooMTvsSJZqGt8+PH48WfraDRAn9cEeFU3EbZAq6713a/2A+a2CregGk3zIM0r+WcXSWC1VMSB1ixIsNx9m0rdfH7JLL94gfqCjLDhjatZXrbnyjKo1wq3scSFk1KmH+gOtzi+pzHuXkRELsedXipvx5hqwg5YW7O3vKNsfrg3Yn66P2Jvf4rdZ+Ht0TQN41wz4OIzuoG87ZVSYuGHA58gPyn5Sa/fuvmo1R2r9fjm8nWOHvQE7prVju73+LaN2/qUB+8JXA3b8wUNIT/ZZBiZlkjqhAwrDpqkAnk3D0jSk5s//xTBADuWv/IxcOwTDpAyzwa968RPAAanlk5FN0bDKwYRF3jJA3Tkic3ekHaUutTuJ6FrX9Yn6uSrmCxcRI4n66x4nL6YuVV3Ma3xQGTbLCKo922gkuEq9fl23qPpuu/nd6n0xa7a0k8bWAU2IkwMSEISq3l54vG+7FQrobsZuV6g7bt07DRBnMk4AKlQcJfUxLa+8dU7LW2s7ATZHqaBFC22AILMiqhUoHo3xXWblS3qfUYLrdeslo1F7ARYaR8VU3SjuhlUSVhmypfgM1FWhfaLu1H3sfao3cBxj72/88ECbOR2TRNbu3MigtTYtRKqKTYviXAlscB75gqIfinmYRT0MDY9NMBjvsGDLNGTK2mzNlqj9/sJhzJC22Mv+Y40997Qhe8EpTfaKs6bZpZfG7P4VC+n600DBSFBm4BnQ0Ejh82G1E7B9bNp2cTiiBrIos7nlhGgC0qQlIZeV/mEAXf2sC+Tb1MBnIzjhdJlLylyem1HQtck+aIDoMVQJaP3qiO3sAfmgJ04MkDo6wJ7xpiRDZD0wYocfxXowpuzzEHlsss9R4/in7AyIUYFGBwrgcTtt4bF2aAe65Bhz5duCdsmWm+yTV/zA/rLuGuujCWI0f4s+oYJAk2CwGkl7jEftilWLKmJmSxDszrRuOzR+oH3uOW+yg1vm2SBal6MsFwrYAumsBQp8jTVfdx8AQDiGH1t0wQkrE9TrrngrrVoF6hTDaL7oZ2t7NruvEHRoBXdBpylfGx1Uz4V1BQyhGHg/gSDUBHHnu78iEOqZtMZrJsUM8OTatJljlAaH/hMQAsSkQlP2/cagQQRLwA0ZqAFy8MANjSboE3Jv4OcR1dqKTEMAw+4yX19Ex3vjDpnUJu1lr4zY054FSyO/lqYA6Hi0OXwBR4W3ZNRrbtQaHrJVWt40EUTeH+tboRplBx7U7uQVJV50+62gI2nQy3cqwq0vOSR/eq4Vty+kL9Bvp54UsCMPXmDp3lk8HzBGhmjmj6RJCTim0qCtv7+A+WnJXvDUrfaCM9fbu96btwsvGbKBDGCpZhDEoRR71aAlumWSTZxNsXz9xh02mtYzF8O3o9misCqZAu4vCiYF/B+45+RTp2OU1FUIUwqdR9Xrsda5R5BtxrmK2xaU6gjPOXr4cXbnWKXbjjmGQhKfV8gG8QFhL+W+luGr8spslnN7tDFJrQ97Mn4Oqlhpsa8kBohqd5QzaBgJZ3vdNfwEnxgf+3VZyFw1dlXcI1hXlnPiyV4K/rDu+CP9InU6fpmjI2UlOczbbizDjg25wojuI6GlwSLzZ8VOOA3pFhFaC02uWeKxv72misYjmyDeROlHUoH4+1/8NjxCMyXOweTxU4uVybNUi+l/KIZ5Mqa28ZmNGZjsM+DASnrIYXItPZC9vE21OWpvjgFSRwCvgqiqfvwpVfRbbwIAC6r+IS+hyT5BrJdqZvjZU7XH6GwL5QxKqHgrU+m54NeoUmZnOi+MHIVmzVgoStOExStfx/6QH4zB4qQJQgapTNGKMOTyKIvQLIgEsvacp7XYl77VbRdd02Rf+rbPjj8BV0oKpCVkLjtQZCnkkB2mgF8uyAQgDksS9oWTaBzlOIdq5ni1Lk+tHDE9Mo1rjSJKCL8vWCrlXMVmUwZ889ty9qtLt9lb3kfzvXS/pWCPNgHg8MsXU/t5oAUp5pht6JmOhJbEGfPEMPhRaX/i+KPIcE5U9Ww80zUURuKxSvRQXQqGZ6U0xDHvILZ4chRsxgPYA+zJi/FoiceZW54xn3vevBitvv4D3BZkMDdvVM2Oa/HQPUl7iebIrjxXxoMJ5i3gfhZy3uEiRO1SZ8hbF5QHTfS4+27Jwj322O0RPIgZ3YQPUZAfQnwKCUrBVI0Mlof5C5n0IMUZupnOaZ7ASz9RR9XRbnW/VaWruNDO/IS7cTtSrDvwoggI0VRr8ND5Je8kGwcergoGsz7/KEbUY3dJrd+fYj8fv2Dp1NRwWrTM7A9/X2rdNEGUyhSltVbpwMhazSrRyBMAlwlc6ViXiF7L0BtyUKfSFOsyWUx9uVrBODS96Cyu1wJojh12ww0l+/NF6Lo+Z5O97Ln32sfenbLL/oivC74ZITTPylQOy36KgpN8VBz1EV1+mhmOrQS4KQKKOlcYptMuxTU2H+RrJA9ZwuPmuFO1CeqZEKKqjgBiH58fyVj4XTAEZf5edH7x8RAqzGsu1l6CnZ8iCVYRqkxXd8q0oArUp0ih9m/v45PTOLwpPwOAQRzy0J+juDPtEDvz0KdYEs3c1u4Wy9D0vHnbfXburRfZj+++yFaWNrE4YPQKgyPA/R4hC6iyGKWe4/r5yvvl44mMQzgdtKOCC+zdz/0ve85RT6NwlLKhoRTFI9ZhdLJ9NEJqDzE5xDARjLVsSdb7Gc3dzrejIGNS2B9ZVvDV/ZusJzcEEpcGCM+ee4Tl+LqHQ7UzFYKq+47YKAXHBJ38a98eTk3j16fADAjd1j1TdAYhHRUDqKUP+5VnJ0BCvN8P1pzO6YrlWYWQ0/ER/LuCwRjje7+fnz2dAGJyH+33bGEb2uIZO++CvP3jioRrRBywrGgf/ESrNSey1hqei/8UBXsh7rlDqeN70sI1RpWp463XunbaRrw1XLnuoUcrhwCRxrj6MnF51ehuoVuiZyIKoj9gzdP7LTXUbu9//aC94xXbrR/AVAteHocdFLaf/cJvP/xh0l747FZrDybxyJNh9iy7/pp59n/nVuxFz4Vh/vRhe+tbBmmGzLGt2XYLoLvlb4laBiTrSCoOIC5ALpJAAozvkczn1Hyg0ZMrDrh8xftSMV1H6TX2w1Sk4vHaDA0B9iRsLWBTEFaJQHzDAxk3l01NLS6vLPLGanhoqLkSksoAea9y2n19qMDp8AkOo6DGrTQYErYFeezVqyhIcQKO3SGkB5u5VKyBMNjsGZKtUhPTq3d4Xx5gojqqUpfRsBpWzXb15YA2AHboMxXrhKERlQCKdbb77aDDPTx52aGinV7DI6buEe+rfvPY1+rtEbvyCrxJaKa48CmTtSOOCtiBh3o1Bo1H57z7+jVpHF9jBvaZGVAyoMWBek9nl2T/eD7zqnmoSF37KB3jgf+lyFXKtMTvus1jlmvvkZny/2fvPADkuqrzf6b37bta9eLeu3FvYGzAYMD0nmASOgn1T0gIJITQIdQQQi8JLWADtiluYGODO+5Nva2k7dPr//fdNyOtbUkz9mqllTRXHmtX09677917zz3nK3t7ExFGcZ47Hx5sy5gfAR8EY7ZhddKuvGIUb62Dt3IV5AvigNjOoLr5+QdjHUx2/bA9eiyG/KD8mij12wtemLLvXBa2H/222/72rUGbP6DcvFC4eUvhVxWu4Xc8DtMf6agkSAWxEX0V1iVAEdIZ8MMeCQJ+nunW2TEuG20eeMMGFuAXBiMTxmqSgtGygQPtn/4tZZ/78jE2p2OYGAH2ZIF9bwoHEwoNYiNGfT122Y+qNjRBLI33Sa3KMTvcoHOH2CWHP9Ub4/FrWBWQYAGQbwnlhhLxfbksoEAX1xxwRxUG6wy3HZm+N9ZDP/nxuQtkJaHVz5k9OPamcujKLjRrAZAqRRR/1q/kujjwhsart3IrmlPbURFEx7BkmeIGXTeNZ09CSwVTl89A/n+m29AGciE7IZLvtEKwfs3Mb9B8ZIEVNDbIGkE6V2j5IJ128MEEyHVDblcvkiCoC6AVaMswkXC6EQtJV4wLoqG0ShJL2bg8+lpoCrY86rbrDGKizi6kn+ZKN3cfkCBqoQd29BLdwCUEGf0Y4B2IcdFXf7DYDj4Iw10QzB3osWbSVLIxw/EDZwxAgfT5yOhRmfWjH++PgvSKgARwXg9cGfrSac0H5MbDg8JWDaOmKFq9jy5faP/55RH75/estltvEfUxTvALnQ09wr29aXJQ4U69oA2S5owSFeJieYtl049YPEUVBBTUBGbHXak8KArPgNJNYPVq7d7cB45Zxaloq3HHraL1aPMrw3sJ/DSfgN2g1MvYoB4qhEknyVInIyJkWgsR1t7cee1j3/t7wC2hLFKsaZ0ElqctO8GWoGVa3DiJIVzMFnZ32wq8kP7rnt/a5275qf1p5B7mT1hgSSSwRH7kvg9ofdT6pPWM6UIISzElKqzs2ZGqHZc63N511qvsBQeciUEZFndOyjHMZr+5BJbibLGxygpO+K+XQvVCCbdrntLaSqJqElO5VSPrrCDjM8nUKhnCmrkrEKz6Cp2P8//gHJ3RnoSBXRC791/+9hns3z2gNW4A2SE3uFwgTnGT/we43/cBfMMuuLhVJMK8HUpN7Ov6pooZqV0E3QW9SzWd+y5G4dqPB1vKPvVhJFiJxsIkYd78NkzIl260AIkRX0kLlVcMzwACk4SVEH7N2hM3v969XoWxXyrl7DQQpwP9MLpJENx7SxfSFR2sY32EvJi+ciSZjo121VU99tzTt9h/f6NsYR8yHqw3F19idtlNNXv5JQvsVa+bIJkzab9/KGsf/PSQnfWMURtciNzjJF5VGIvf95cO++7Xeu3SF1Xt7OMz9sXP4TeXSZKTg+URQstcITYSu6HEFkBYo7BgKpbHAySfXeIMY51pLN1UIvmURyO9UJCchnfu2zMGnfpvBeQ2xIYslSnyRNFuB7wV7sITJBm2u/8SYh/Kfgb/rMHFkyRKpHsrXRF5AIYconK2NydB2wjTYcoEkLqqkWC789YSkjUkRRTfu2SdJ+1SRrpXeujHnxTFz6yhO+6d5XYLDdwuQfaOGwAt3nJTGQNkIUa0B8IsnoReBfbMkceGbd4i+bQo7lAfynR15wLXTqOc/dMdtyZsw5CSPUmYOHpb1s6+oIrkKOcBKKUNtJjtd2D7+GZ1D5AA1lisVJDgxcfnpFMYv7BBasrjNc/fOyCVYqEqwCdfIG7LH4rY6IjOWPFSCx8wqztHKRwPUODE+jmdIpNYFYBbpdJpf7zObM06mYUHnBR6IoX3Ecz/EsVyMR08FtzOm18AggSAWcBqBfZ7z70AmcjrIvaNH4ft6eeRl2PdNeY8Mkwwa4oWRaIpCHg5hL5VjEtVYr3LZbNWlOqKAy00ssU4kOwCgFuz4988POF8JsTcKEABKrvNK1Q/JKXGh8M2B0DgpX9j9tXvzbG5favIjHVZcRJ7BF5SHCNOIeV4x50+u+OmhEVxZPdJSUgIWbq96jaw02vOk9Llmx6bq/J8LCjV4/dVjGB0H4HBEqbQzqOE50qBjP/IxOj0vrzFd++0CMIYghyLGXnCS6WRh5Wqg2NPtnB/iS1bUgEEBoiA2eU6g8NJV7cgQb9wseotngKOK5jQb418e6C1BH2LvbD9l+WKSQAwO74PdphiyIDy3zI88wWQoMT9HaRbDQq1ChvKkTMBLD1QSXWhwTydVk0k3gAl9YnWqE/eCVRXG8UTd6PymhXL0YAl4KmrZO28A5l8XKK/EetTZJk3F/O+ftnIt5Cgndblmf1vDjELF4oTVqLYcfIpJfvgJxdYEg3WyfQYFVeQYuVNBKb4OmBEWCtTsJChXTFjVRL65clxqqAExAygGpVbg47vZwMQYILzK4hl8s5CB4z3dLDczeG6kWxL5/ks3RJs1CY8k7q9ufkZ5Jo6MhhQqRCQTWMCSQHkkMNJMsYK/Nyo4BXtwucssblz0L9U0hOqSCsmYrO+b+qreIZb447buGcIcqR8VQYlEm5lhXeTrDbxATv6uCgeNHQiE7iPIKIliu2s76D2Ae7LPZCBilwk8KxKHoIlZXF8rp1/xKnWlSWZsClj/aBae2NxG84N2//dc6197o8/sR89eoOtKQ4xTgoWY44MMh+4YjyomBrFkWqEez/K3R/3ETQPWmWC4iCyG//w9NfZW0692JZGB0gukUbqaT5/KsALgMBU4kvBwEBHty0emEdSgnnLcXsrNlYYs7WjmyxAgI7arGNaam3cVQhWpyFeR4eWJMelaKnd2j2wL/QAm0jPA4RFz/2lhKj2Afw9/f3Z3t9DBO/dfeoYD4GvTZLnD+8ZUrfbNHuAST3vm6Rv59oVP6vZvXeDtgeAdO75YXv1a5HfGEtjHh4l7k5bNI7hJczCKkhQx+bQgtWkuf0Z17CRENB6IqCPY0OwdizqTdrJx89x+PuVD/vtL3dKwxvZKAxah4e77F8+sMBe+/Jxu/eRPov7+izVEbV//VLNPvvNEetGXqoI+KpajIIgzNuSuVvs7W/qsZ9c3m2X/6Zo//29oj3zgnE0ru+2ZHgc2aUBG3o0YSOwE1yQGVhr77nUZx98u9mXPxu3q68etNUb+i1bTFAMIXHUR7GHzbH8+BSbi5mse8/z/wBhCpq2WfPXTUFlWDuZG7NxGAZVX7c9+KjPPvLhVXRjznqQ9DjlPO1T4c+LwcB3NBgRzT5/Tz8vMStPpYaxKHMypK7EYbv5Bsl1KiXCXtwZacKWcblQZFQYu6eeiZwY199JbWjqe1wuc2vhwemlJZyh+pqVGAbro9gXlIp8j9QZ8AM58ZQU4LAyBasCrHlJbbGH0Ge7z30sq0T9pe/zfISq9utfqeaEJExIfV+z/p6Infcc9h8w8KvIv7RbuwfaPTCdHtDAFiAZlRYKvKedKYBywo3LSgseXk551yX85OcTss1DMXvwIc27Hmhsb28+9nBqZZ2j9k70k/huuWzYrvgJUkmsCTkMsVQkl1KG8hySlFQB3o+fVbNWI/82MbnFjj2qYF/736p984rNdtrZK8i/jVqHA+tHUWwBxZ9nrqsmXe5NwPFSlWQ9SjdR5sY4RftEPIVsFHk5MROreQAC40hHzrwCy0DHIogb+GbhkRJCbSAg70m1KGoEg+NWHgmSB3zAnvvcjH3vpwfYnDkPW4TYoYyXpjxA8uoyyiKXISWmHq6p+FB3bhDberqt4V81dZ1RrKMYwYElrNeGNg3YitUdtmJFwh56IGrDY7AkAX939M18/zVjgIj+EAiO2cJFjEnXGXWyAfeYrwWTEqXoChTRNq333i3FJcV1XsQugMPOc+Rz5xEWiP3E6939vVWyUvufmS9wqg6wedgbg9trOyyApLMQtTB4menmgWCUAPEotk6GygVVJGOg1AVIwqhS5FWL6rRh2CFOI5BbXkGl+wynSa7P8tuWzZPu7xbmXxC1Hk2k5DamciEKWh9BeyKlyG2mz372f36R4kc8vIDqcYTNyEo748K8HXI0Pg61FBrzI+iqzkGyqovJGu09EMK6LuEqkykauNHqPOh18BlgelBGIT7W346p5oJmUnta/eq0eKyvOimDLEG7MEJwysYiFmXnsLc30cP5Mz6OnqLy+CyI8XDQnvHMPjvhpEMtPTHBLQd9NNVlF13cbQn6WUkSvxg1LTGYZnkHyeycIkYGdMKa1ROuliHzd0mCtAKAk6awashCiSxZFve006WRJ63hWX7q7cNr90ARrXE/490Ho02yUh3+uD37lPPtqLlLrbhhHC+ljEXTFZsfQJaEifHy9XfYv/3+f+yqe260mFsbNUfyF4GMfLAQF6FuTCAtY3SeV10kFo0bcZ8dEOi1Nx7/PHvFCedbJJWy1ZjjNW2aa5TA0vrLitqRSCI10uWSEK7+QbCcIfk0mmWeQv6qzLhVYtIZxe4ChuRUvVIXCdTRNrshNmraNe0XtHtgV/RAR8orgHjRtBffKtZsKT7dFQcwiz/DR8AYT3pJlEa87dDbrn+mv4Gdxae+Ww5tXKhK/wYb2RKyL37sEYvg4VQBXfnyv+6xjiQsxPCBoC591tmNLJSNsUZ1WJw1YGxiiFiruUeNlyBQ0obSlUOQSuSKBADBnbwfJJl7+DHDXNoxm8Q3UEnuAgvXL346bq95zjr7/Jc22HA+wu5gzJ528Xr71o0j9to3s5codFtK/lOBbvYZAZgh/ebPLGI3jjl6bcxOOsjs9S8r2f/8vNOuvGGpfef/Bu3Nf1e1o09Ya50p9NAJMcPlg231+oBd+XOzD76zYC95RtGefaTZK8+r2IfeUbRvfaVsy5evRC55GNYHexfWU8leRdFglwRWcKu4944vVSCYheWhcDZlyRjrJkjQL3/lNnv9Kx6yu+8fZH+EpOT8hJ1wWgd4MYoJKrDwXWqO6TjrWz0HIIkrSfhRFFPB6MH7KGS5pzzwgmO21GVeJPslPwDt0MXC2FGSxBXNyvJiCZM8mqQw5UciRtprkjIBHMZzYpgccCgyyxLWkoQLe0kCJW8mdTXlJyZRpjJ0rv41jB9XTPWKJQvmd9nxx2FYK5mzkORe2q3dA+0eeKo94KIaEpt+ARKREjyIcS9Gl9aEylZg844/3RurrBkw+bQJyZFsXblqvXvDPgGA8Hl7sDJsBEUzUq5R7FeEjfbnGwEmODkiGY9jNg1gWFKKURRUVDj3t8DACOHR9M7399gPfpe0F71U5WpA4cynyQgF5PwaigplHrAcUdrReib5oZokGykiBIMqNpArRRqzgs1AmfmVuj+FZ1iMrLsJcnvNGJDTfR70BUA75XEFmuBnkvVF32Z8MCcpFmEqznmE8vNJ9yCJ+bSCfeCj821gjhgrrO8UcwpIWQo0ce2VRQpBrK0+AMYArbU4+VpJMLVw4z9B9kp73zpI4mXnp+3ph2+wkxan7cRlFXv+iUX793eF7abre2z9RrL/e7q58ZW17p5tB9LAHbfCfnRgAnIOE7BtdAc/Fpy48wKGPh88JfPB1E7w4gEHUNgtfeOzLSNPoQBy121hm4znGCR1Pb76STSr+DzZc8qnS5hrh9FyowoK2iNLAF6KEgChpXboghEGJhOrihP1ylEI7bygH04PlR2XhEdKh3InAeyYxTpjTl/voduW4sOdxQh2W0Llicfl1bAsE2DKALXDYKlg3oQ8ni1e8DB0Kr8VGICNCuD2zquVG+jJ9sdse31FRhW1BPqCTKoVkDhMUBdcIGQxVcDqAtgdTO6qxhaZNFX5h5VTwpCpQkZO906aRS3PNqiizUyUIDaGPwjyWCXQXZVEzgZ7E5YfWcEAvc3e8p6E9Sd63KbJalRPmZT3+gYlT/aHi+b2u7RHon8Og3+pnXFKxf50jdlvf4YEwGUr7fds/C55HpM6919IHgAsfmU2erO9NZsPapib1HwjdsOv0FQOHOTML60yyriaaxnQC81aGXkwP4t1J/fVOedSQOH+86BmJYtXZ15DsNnxtZ9v98DOeiACNRnsJ/OiEgQgVypJ6w7OteeffonNLZHckXwGwVSEv1MUGhZFA5YLbLJ/vfWr9qI//Ys9XHnYNkUnLEsRpVDgk0aRzwARGyWIzSJPWFORgyA6BHonR5DiT0fsZYe+0D526hvtktEDbSMFixzrZwA5k0pt0tJQoXPIDxpIVECzkNAIkAW2EsAAza3juw+0mBgYRJgCIBU57odGV9pkhOQYzL9uPJ/6QL2AGLB8kEI4hcidPbaH0JzaX9LCDaNNkQUVLISpgFJF4vIgm6I01Oh2a/fAbO6B7cWADfSxo88z+pcdgAkhsjHsQwEvoxecrFi2JJTkvn9/T5UPkO9Bo788lDZ11lLWli7EXJG5JwBIsch6HxKDgPkt5GVY2+1J9sDUpERHhnk8dLB953Kze+5fBgV50i5++sP24peRKND+h7k2hnGt4b0X9i22uKSZ+K27Yy7PNkfg5CWQyNSdyRHjy+sDVKnTScTXLix5lPV+O+u0CRIqoDX55J/+JG7ve7/fXvXKPrvmrvlWHI/a0rmP2r99ati+//1eO/sIouT0BlQ7hiEdxNjlRRlBrHtSjurkwCJdrHd6CL3PPoS1Y0Fn0l7wTLNPfKRm11zfZZ/8AvLHPpIkAhzBPelemHYFtVAgactHKvbbPwfsP74Ttje8q2annbbMTjml1848p2YvfVXZ3v8vOfvmj0p21Y0F+wMGmo+s89nyjT5bM1rBA6tsE4zZcT5rE+jPtYAXHhqu2h3rKMT8xmdvfGePnX5qj73nHfPttj93WXgwYhcc/X/2tc+aLaCoks9txDN8OT6Ao0ixb7E4zNDZ3kibkUAbZkGOsJfbZAVCblRL7E+/xmeFmKLANS9SwMLB1/z8nSR2mA+z5qjTpOnP7CcZz8cNYyGcHTOEgoq/Q8ELRar/7WHPze+hEVcI9RGP1GAmzUtutGefj0IDhZRUHzEOpbJKYNKiaNbHiBXKGJkLMAbMma7MWIZDVeKwFE7b1dcEbe06tOzjSKs5MMcWu/AFmzmjtZabJCOEvEq7tXug3QNPvQcEahVYtRpEVinUafPmlO3wg4dc4bKm3FGTFmBP4dQuMqiFAACLs/bfes1C8niwwZAWakgQbe9jmuUemn337ni+jORUlTgmFqGIm0XtRN5XqJ1c9VuzDRMLUEbpJCaaS/GBxa3W6XKgedEaEEwupgEC2CYSyEJ7k90PrwfAgDoIE2TEhuzM4wp2y515+4d3Zu1AtmRhYspQaYC5TrD7QRQClIAXQLwOZqunPFUQkReVQ6Pi9SFVjgDG80FAzGEmSj2vJLl7eZ1hN1N/O9idVHycH4RYCqybgB1iSOnjqmWlBJHzgAcCDKX99upXTdjffWCM17IKK1CBsVqgWLR+OGG//GnZga5TMQQUUZzJ+psrIDS/B5Q8xxBeZA5AhuUC92RgvV2Fj9pRh4Xt1zBa12QHLRtPsrMu2lB4zL7+owl7/vPX23/9d9KGcAHAEYyIIY0KDDqPhjE669bEpFSKdpyYb35c3iua5afLjKdAYJ4dcPxGerNMDq4XE3kZciRdPrZZy+XITXBv3PyHgI3gORrrFNiF3K4AJnmP6bW9PVCjyHHQoglbeFCSyzSC1FuXAy4HkJ4MAmKuoBo03ebkN90+yvMRdH/LP5B7Q/gVny9jN/2e791B2zEDhPG2OwBYMoR0myGoNR6SxEN2dHVESIqr0NGk1bm1Hg1b91bYhrd4mmOqZjZvXmVHQVqAaE2/Dc5TpF3vz+YfsE+/QhOl09RzsuxsSpkslxzIROvpOZCUQ1c3xNaGiT2PrFGlzHPhXirbfktjMlgtE6BqOYPa1kmSLg69njwccwrG85mYTYw8ZOc+o2af+MKh9qZ3zrGBARDOFVHeCVAJcvelNnWiaPx81jmH2oknH25LD4AxQ+F/myoUE9c+YJJalhQBy/VqfHnKwLBcHdNp+FLtVyGjWWMC1xzXzyIYRx/YL/ckSeY4ObzmE3izj28/3+6BmewBbdzVnJy6/MdYo5XUWdQ7x0469FgngReMYfYJ6tFPkkTMBxVE9Ljn3nvtdT//pP34gWtsHEmsOBv7EAUS6coWmGtTrPBV5ue8EgAErbGeLgr/UQuhIXja/MPt3177Lnvz0vOsH/PXzbjvVToJKkkchdLSgmX0DXaAoEHuQ74bLJhCXHnoazdIWUNBBME6GRkZAZ006WRB9JoGcjUkqOc0W0P+yvWRWC5TPl9reru1e2Bv64HHbwjCET+0/Xo8PQURPfME8NnfcxHxgJlGnIqO8/YTpttjFLTb9HvAR0JjIlO1q346jA9IGpPRFOyPuaxHvSSPpx8/VTEXj5BsTibEFKeagt9IsSTgGtV1YrRc6k4786KDbekJHtr18h9N2n9+8hHkhzCCra63175q3L78tSPsbe84gCIJTMPRrEUDGKKmYH+3cAt4G3Cvn/Szkj3aszT2kh/5fMU++x2zf/tC0V7/1ryddvpKG+zfAHBuC5kJZJVIamxEMuvOP/vspz/w26f+OWRve2XUXnxWyi48ptPOOmrEzj9pwi4+q2ovOi9kl5wbsBecHbSLzwziW+KzU5fE7IJjy/bml2Ttm5/N28O3IivCWrpwrs+edoDZP/zLi+24k9UVYiFQECApEyDpFCZhaLXZz0CQzEWVeL0MGK2CLLHAHI8+IPZKvbDBc74AYEOM3eXZUQIYceDhMVDM7BtbMPHKIUW1cShoGzcCimNu9IEe14cHoXr7SYgdymclSAP43dygdJ6MepX54uYQ+JwKXqHEPrPEXpHCmzyBJ3MgqnndNb/W3lMME+IqebDxkhNO7rE8hRU/e9Z2a/dAuwem1wPOSBlGlo+EpvKFSqAvXoakEWyQViw6Zczt1n6BmmGSUGO2dWvGyStpQp/+/mJ6Zzf9d3tWrtr84TkEi8GT6Q/a8gfx7IDh1rz1UfwvWKKDiY2KfiG/FsA4AIJXDNo3fhWwvj5kI1MCanuf1Eg8NyQpm3/+7H5FuaggQNVy1p4I83u4w44+Zp6dcioFMgpKoUDMSahJbu2+uwHpuX5QgUcrRF0LaxqnqCyV1m0wuO4w8uytV6zptk/9+4N4qo1bbRzJR5YjBB60SFHIYq2sJpDB6rDPf2zIPvzeVZbOx20kvRlGDTJvxbksYmlipR6yokqE7p7W1y8WJaAEj4bkaBnKuTdtjtnLrYc3zcSYdy3K8pVxrTmAIIL0ZHePJH9UjfC+24vNZn5v39hCbPAIZdttOzyKtWuVtBFdxStINAZX/aem/dbqC/wyYJXROZODG8SSDCJYmTc/YoMDLUyA3PEyQ/bLTJ0Lkp2M2tq1o06lrEZyp2mTpg4XQ0nWoIooBEwHHwLdWm9s71Adbc5NMCqsUQARlvHgIxjwaNA77UaqmxECy0BQFTj6GwpDWYsh1yMG/ykWprLMAlCikpgdJ8GWy9oBc8fspZdstg/9+4jdePvB9r3/XWYvf3m3dUV5bybEa6NIQkIUDEjMd99rU2VfxHaMgwg1GA4VovRcLsMDnBOuWGU2HHtzc7IIjKsKG5l77hphwocN4uzQuWHQwmwFYejVO8q25GA/OsBM4k5HTKaVIA41UbRbuwdmcQ/4QcEKxSQmoyQwg4wJCOK2LDHXnnnsGSRg4B+S+EeR1UpKIPA6JXE6KVZMZCbt3uJK+8z137ZP3PBtu7v4CHBdqNEOgYFGOTIRVcZAAU2KDOZxqrUEfFHrIAAbhK13cK3P/v6EF9tbT3upHR5famOr8GViTkl0d1E0KdqmUZBauMmFk0lMb0Gox/DYwZg9gkwXgrDMv9iXEf2k0YfXnNRojUJJKwWQqQjw7V4mDtqhWDRPyFQOk0A9FHS06x+z+MZuH9pOe2ArYo5XJRLy6hHIh1+INVVYdEX8xwvj74d9muogValwwMlaesWPdtuFPYD5+d13luyG38LMQB7iqGPNLnoRcRSmo2UMvKfb4pEhhwgskMiqkggLkpAIy4xUugdBfAFTPXbFtUjAZjrYj1VEJGD9OtB6Okftg/+SsI9+Yr6d+3RAAUGkrQBR9XcuBC2rpAbjBXmPZm1rkdytFyRJiAu1LjmDcdaUVHDSTjs+YW/8m177+GejdsXVB9iV183FP6TD/vVTSGLBuj7znJIdfNi4dfUgneUXjpO1WLsZumfzWI+thkVw971Bu+Gmkl19XdGu+0PJbrktaPfdn+B1MluPOc8t8LN20Ny4veL5UfuPT0fsl7+U9wfHlKDQUthMgQBprRDALva6DumwV4SvFBCgZJZJ1imB56OwcNN1eSvKH8Ztz+UpM8F1V59rB1i0U872CiAVUXCaNF3jv9wWQB4X30h30SXLAmNVJsD8dNp5USO/x70rCS7lVPW8NuZiviKjC5K1UoPhA3NMQCs/uvDp3AheLDH77S/HnGRWBeasYouDDw3ZGWfjL0KOIBgi+eTM29ut3QPtHphOD9QYe1L+ULqNHLUdf3InP+dakrh2psokqgNKhIinB5vkoQfHnBG6z7H89u7mfBaclxaSVBSLxZbPITl5+814KLlVxmuPBXxsSzxWyZlE2Itlxh9F2rHLOpEnfiNyjl/6vsGcHLOenk6KTt7rnTfD4xgbe3fvbe0dCvDsi52WUsyOPTFhl7xCMoaZKXvEqt10wzgeZupvL8dfg3Ux3VbkfqwhXRlI1mxkklxnosu+/4203XxzwjIyti1RiCGnWcilATUgQIa8ZaE8CZM2adlcv33nPwv21c+x9ifxNGb9lH+WWtUPaIBzmekmtpB6belS9vixPAAFFS3Ilys8askkXtxZcrf5kg2tlUg2+XrZgZGzaMXCV8Wh+QsF7IYT5opE3poriTyHYNhVbRsKpj6evLqFooj7kOvcUdvhETz8gN69DaG9DZC1a4MGfZoKURW+ywHeVYSgwjQ4n6C4ZYCMaF4UQJhsRod9tnkjjASZprdQwAjDVBCDRntSGQ+ZjdoBh3i+DfKz2N+b+kGbU3d/gc6pcp3cZp5NjybcTkyMMpNoCJLp7ulHi56FsJofc8FsbrJqxRz0P67vUYeW7M1vrdkPfxWxq29L2Tf+N2Hve6/fjj1inc3t3YDRL8UOkDyx+KTFkmi/CjIpqZV9tDUWqgIIqHIVtBySYQHg4THQ4HGSkhHQdNow7a2tkfgMUIrPshm57140HYUtl5miW6Sl79ucAaKxWa1k7bAjazBAvNd7wQJIeFeAa7d2D8zeHgjD6lBiJgASQrm9IAtNgKJCNxv5YxccCisuRXFBaQMmWAJdLdiREHJxaJHHO1NO+q3EfPjjldfZe37zJfv+6mttS5TAjwJ0lI+MgIJJEokk0ElXgOEDhVIjuVWDGgwH2ObEF9pLjrjA/vXMv7aXLzzTyhtAqW7YRNkaNgnjKM8YKrJzEROEsMjplLsxJigAQWeMjYnmKp2DtNGFrm1o8z/VBO7UIF1jOejBdpzPSQPBpAX5sdqhs/cat49s/+2B7TEVpgIcNI5SHSEKmooxlcRT8tNDTrXzbzC9e4OYb6szPJNQr+/qgXebBTL9gRXx2e9/Q7EDXe9yLmHPfZlQ9CSsQSH6MZOeTtO9nx5H2hXnaiWUS+U0hRAfa0mIJE+HbR7tsA//W9je/rpJW32fEuasUb6UnXBK2a788zx7+1uQTBlkjzC22vLpLRaRDCMJsZIK4CEMYpGaaNamsgQb487ZzrkMCBjQDVikknAKFjPky0lE+O+2Qw/ZgNxs1t77rgH70c/L9vNfB+2y33Xaz67stW/8sNP+/TMB+7v3V+zSNxfteS8wu+DZZqeekbMjjxq2gw7caIcdOmInnIDh7+lmz3z2kL3y0o32Lx8btv+5Mm2/uiVoX/xOt118Scg6OmX2vtHGJ1c5IEEMr0Shpd004OVp9oKmzbECC0o87EmqgJluuaFIvAKi2UlPEG8IzER3KzESBMpx0hk+F5v4K83j+0g0iV56xUYzFFeIjypI4blAibiEkMZOPVtMEOksi32q7iJGkmGZ5ggVRWgquolFJjXsfHnCAmw477zFbOWKLpdTUH8riXPGuWFDLQ0WLtIy6M433r8XXIT2IbZ7YJb2gOOAMJYYn4w/5fuPPUkwBgqmLSDMPUEnfCuEa6xg/E0OZP2asm1k6ve1IKE1Sztl62HJu6jqCiB4QapAz+I0PmaAEgADC3vtPBq2txJ4c1w4iUQ/TMlIqBeZ5IJ99j+T9uGPs0+zNUges6/UFLs1ZEJeSEoCDjkm6aMWAOSzvAMjMgymiXWgaT+XrVoqmrNnPtdnRx4CSI+lQWBYraYP3BO0lWtg9vE6BBTogZYkgHbaA8ops2N37I5qeNK2jJftip+GKHAsoBYzqJK7k2728Qjj9u36nHxetrbWqtGNyHMdiPda2m67RciPCCo5Rbc/L9kqrGx3hUTXzi+g4iDFGgsWE2v3EI+Q45YctyT2XeK9WSM/rr6V79ea5fX7ydUFiNVRZ2nWaoDfFyzy9jrCK2t+cD5xWux3AQBsZ/5ibliRG3nwPnTIdtB2eAYP3adow5On2tE+5KkmQKYeS4WrozBG6BK/DM7c4C3ZnLlKvDfrXl0aLrBLpIq9UbWNSKxl81xgyXOEm6PJHFBIDCuuThkd0UgibfO5tyWxswuuT/MTmOWvKJdUVUZbXvc+HPYSuuwbYAcV5UJEj49PlEBcQc+jjQ9zNYqSLQNVHF5t/Yvvtb99x0r76o99dtWf4/bxLwTt2c8O2AC6r9EyuoNVolEhIUtBsFMk/TFRr9kWy5fWsJEiqJax3j7Wpib/dGr+QIUKvx8Etm52bSgovNHZXpDfwgCYpf3TmJiCaEoPEcxsXCcvD22AtXEhaGoxuVEF2R705+2wY4UKU/fovTppAqd2BmmWXv32YTV6wCvyyZDN3bLe3p45lZK9DWIyd/IBR+M7BYWcF/jZxTv5DtbE8XE0Tpl3Ff/58lmKoRW7L7vCPnLDd+xf/vRduzW9nPsfVAzzRkCGoWiSUz9wMiMlBkpFxuhkXVXWiCPcfd6Ck+29Z7/G3nD0c+3AKoXlHMVWmCBBNhkyZ1cuIYEfRyoMnVprqQdSd4gPNY1bTzfWC9p3xdrvPoxzlQ+KzlmfGyaiDwlaImZIG4DQHkh7aQ80xofYTB0UPzoBfmuj72QdhP5uN9cDnd2kNIWQ0S7AMTrraEYX/7TbdHsgR/L699eQvGZu7+3utmdc7Eks+vDqaMXk+/HfP9VfRM9JFCmM/JHf103RgxsdNGreX7H/+X7aLjq5aJ//x0FbvzpkyS4tTEWLd4CWrN2PTAoAt9QKq03w3mqKQjvvpThQdYlukuuSXmpBYqFZ/4QCSFKRe4jHkZ7C2DVS7bbqJKCcsZylR8YshLRjJ4arB87J25knl+yVLyrbe/++bP/+0aJ95gsF++ZPhu0Hl4/a5deU7Xc3Rey6W1L8HbNfXV+1y66u2De/G7WvfGXA3v++ufacCzow2dbwxmmrMAS4QAWcKt+fsCRrPQZASJiAwuT7ghH2N8HpS3Q0O//pPq99iBeyU9SgIzdxSg/eB/hISRGGrRJuGrbO3L2csznz804hQKM32MIYrljK/kRBpSI0rBAPJLoiVE9q7DMH52XsoCOIcXQnMI/WnN+ngqipEhwY6HLv4Xjv4h8pPyRj/XbVz+ln9OQDohxxgLIaefqFcjQpwTDSR+hzmjOMptt/7fe3e2Df7oFt0jbO04uTXXZwzTo6GLOoWDRrITHkHaJcY5L9DvuZXCnpZPbYDTR7+6x/Xhktr1e0x9N8Gbb1yodsglXgDFF33lQEtvQ8WzQQs69+p8te/ldjzGFjlhvptSTV3ApzotZLPRoSkI1P3BdM5B0pUJld+ToQOmczggpO2AGLWa9PR9qQ4pIrOtC3k9keu+t2+VtQbkJiE8H+Zt3b9HmtPSXkn3SP9vZU7dFHhmxiuNeyLEVx+j+oPTgsUASo8fiYZL+eQpJsKcX/bhgW+Jek/DY6vsj+7T14oGFO7wPcKPZHCClM5Z1nvqnQUUWilCLIQvKK4qo6prUW7Ra+3SXdeDX5+ZUPejlK59ficm/NP6CGR9vCpbKkEIhBuXbWcefToWHRHCDRwhFue8mUhH0jTlUxcCMgGMUG22vbzbDqplvxMEcLsqJRAPESli1UjJ7UEevFHprbFTJgFXgN5CpFCPSSmn6aS8a4V+n/FVv9qH7GTEhpnFYgpO60RO1RK1l/P/IjbFa9o2g3UYsdjU/VaiXFuOnvvJlbmF8kR6QFS9etVIJSzI0jX7luEMrPfXbFvvatpfbJz82zF7wQHVfm+uwohrwTGNhFqPRDfS6OSwORIoiMmHzaAEl6bClmeAspoPBNoeF9+gI00I4+goASWoe5PIlMaGmSv/IksJpPMHu6g3ZkgORGttANsIcevJ9rjw9BgIlTGxTPw4OAoJXphMgoiYTIYUfr/mPV4XfvO0kUSzaj3do9MIt7oCrkCve7Ajh36yugcLAdBDNCSTv/8BNtDrqmhfG8ZTBVVSFAjyzi5BUK+BECqxCbeGYD80VqNlkZtZ/ccLn9yy/+07659nrbDHOuGCP4JYlYVhWD71CgKLG5cRJONQJGGZznSYQt61hs//j0v7bPPuftdtbA0TayOe3kpvKTGSvx3Une2AXjQ6gWJbacjAV/CgjyOnmqx/lztFLEfHzC7PGXauoaGyBYicX4/og8ghqFzll8cduH1u6BHfRAA+hQIdmcgv7e1aUXslnyeZtebUBaWv/28R5OEfaFIsp+aMbaKzSB9qorsnZjAAkA5EfLQTvq+KAtO4Dlh0JDgKJ7wN+KBvn2T7cxr4c7V9nmyTE8qli34phZX2H2Enwy3v6GhN39iJwYstYXG7K/e1fKTnn6QzYyFLDRoUPs/rsBTpG49jHVh+MpJBzZQxTyFAYizP/4iOTi7LEpGrTSHAJ2G6hGPhQNlmIo2umSa5lRQkcKH4YJaDTZa6muJAUYQAdxrUB4YCHzmN8yadnNFGhGWKvHkXHKpCxRgsmBxFU3DuwDsW6bl+KR7LB+DPs6KdT34MkVKWdYv0dgwqfdmI5iRBEiCV+CwS4jb6F3TWAuFQxwD43GFLciI1WavkRHK90zrdeUcekBmOZTIYR+uvt2TNA3aw7Tb+z9AuzRkdv0JEcqdsyJIfbQnKiwjI4hsvO2EjDdAw+UuRcoeogFxgdJeaEGkuOYpxX5LGIPGEXAPHiqgejVxoHEKfv2In3vq0VdcVmAyRCmw5lcyq65UvOJPijsTNGPOq5ix50QQEpGBTH+nWvabu0eaPfA9HpAUC6pfsjXU7J1Gpl9gxlbuJDx1QLIUWPT5wrfHtNM0omUMO3O21pJr07v2HfHu/1OXl/zJb4orLfw7m35Q8pUal5yqOL647FH04gf8Ya3ntSEfelbEbvoYoykkUivpOWL5K3dTp2FftdDxWj1mta+EiA7Pfb2VipKXUbgeG1smd8BWBTZj0Y4zzPPquAXhpaBWNVOYillt93swSYqJNo9ucTpNlylWeezk1pNKtaPd2fJUKvBwDuLAlZFBTyuoewTBMHPA9gtSm0UQ/pgucuyHHaU6vu110fsx98uAHT2CiZW7pmRbPoTzlYMEDGrkGBbepCA6nI1Uf8ot96cIOA+j76XzcTyh0U24F30h5PQaqEA4uc6LFxU3+u4cEBzhACU/DhDCMdGXsLVBhhjWQCgk+ntxyLbzfGXCSCHhnhDKwWE6d5fJIScXBWtjNSNQ4RSGZo7V8ZKzSvIMoR1+DFRp7lBV67IE0xFYShQdWphQyWDG7UIySYlfeYvSlqMahnDybFC9vfm+TQIWizkmMzpMAy8yY0K7l8S99VRNrBR6+vs5ZUZ60g8YH/3zm770hcOtIvO5i5H+1dSK4nImKW6tyBvJdMrJibktHyhhKUnughiw46iXCCYzeUzXDsGGjQxLYz7egNXRcDPZo+doDxWhMhWAlCPoKu+7p2tsUFGYMfuuRMKGoaPPhYJF+hQ+vZVleRsPr7UA91dCTvwUJKxTofYQ6R59LZWKih7Z/+1j3rf6AG/KyArcFB6gDVJMQeFBcoZBE8BO2neoXZw/0KrZgtWzLJ2SYiK2zoU5SegioEaixHzpB8Ih1A+irqSqYg9nFtvH/jVf9vn//xTu2biHnhzaMyCvFUQFkSOMIhJuvKKChyrBBrBMGUNf9QSfN4zDjjN3nLmS+2Fc07CWJ1xCNqSCokl0dztCDE3K2NEAdaxZIG+NAIKBdaS8mggjaaDMGoE+PrsgEOkKIYlZKUAEg+xeZK3V/PpYd+4SdpnsU/2gO5xoe0j4So+XzpFWIxsUr3CR/Pk4D7ZKY87KclfBUMa6KV60tqLeVopru4P/TPdc3z0UeSFAB0pe3DcKUq/FHl0cA+SkPGNPaWPn7rBLNl8tKXn2Y3Xp+w1F1XtFc/J2W/+MAGuadIq8aK98AUT9otfz7X3vYdi/9nIZTHTDw357LqrWAOLXTZaJKZD6TWSiluO9S2vtYgWkXdgCya4jUJHowBSZsOtMddYm0phCg3sWcjPGdsMEhQZS2coWLDH8ONVUq5RIMGQNJDqtyiGsvH+Tot2w8TsYK1FaiMYKZCUm2RvOgxIaZT1bwLwFx6TtU08NjgT9Rr7zTBSTlq/xFwvFiiEMNbj/J5H3rIqKSjl98jvB52kB6kDCgqVkqgIs7vVKiTqgujVOwuOPPJXYv8LcStEnFjYqizBtHC5lKCdfCbSvcT1Fd7gd7J2O2833ZCzLSPstSmyVCTDCRteBsjSRz/7giiyYQA7kPOMEAPJZN3BSJ30VcCZskuGS4dSLkuKy0vv3HxD1R55yANVqs9DAE7OucBH8krTjFB8irIa2jHNjrD9fLsH2j2wox4QQLbqI28noBZzm1KlcVRUDjigm3Wm+fzmQyLHJynGgBRFGNPsPbRK3Xmrsnd7/wbAKduwPoj9V6mxdtBDjzyERL/jok2NAbflMqaCSvuRXfru5R12+tO3WHoLCX+S52FiyXwONRZ8GSSYo3yI39H05DUpJRtQ9pIWrjP29+a7V4CBgHKFnJsS7omkFAKSMATjdvyJRevuU0FEuWpPDuy+vyD3ya9h50resofCDruoWihSAEH+me4dHynAPEnZ0ScN8118WXkMiSuPdRihttDZg88ZFgqx5Co78phNmJ4/Sk1vk03kGBOBOfY1vEC2DMuPioKffGx3CwNU94TutAlbvJQ8I8equkPV+WO3kF8kV6c9i0blupWeH4jWWWXdi+TjmjVSxDZvIQo3ujjuXp3CHNkFRug7kpDbxgARVCNpW7Zs/1i3XwAhgZKlMODkoWY6xyh5NW5e1y3Qn8Ui0ETa3c2htYjw1tjXwJe22JZNae+4nfBn8wm0inCp5EfCBMcKlPr7Uo5yq6l8a3Dd7Crvw887M0FVlbk2mliRubN1yyUQBipHZUCq/9qojI1XSVRvsTe/u9Pe+u6AzRnI2djGYXLcWWSxNGKQW6nNpa8xDcK8qIJBoj+ZsTCKWX4QOTVVcGF9yAtLVd4AOnXV8sxr5O3pS1cq6GalekwBxA861IUQDIYiWoHlHfG29vRBN/n+qcmLQiVna1ehNy1ZL1earyMeXHGreRJI919HCrQd98nW8ai9Fx/TkOeZ5d3RPrz9uAeCmjB1r7LwlxgAWpEUMAnLSM3B5sJ+O2TeYuuIJigSU6AAWao1SdTNPPTRTQQq1QqSgSRaoswTwd6kFXpANQTRyOYzv3DjT+xjP/tv+9p1P7B7196HfxZas2zyI4WyRZlDKxGSOQyzQJriC186iTTkKMdxfM8B9rUXvtvOOuNMO/n4E+yoQw6zw5YdZAsH5nKwkish5JFsO+M2zOKoh46pIX+lIH06BZDH3xL6XH2+viekonubAbIfj5p959S9MQLer54LaGCutHb5W5CI2Xd6YvtngiIACUxtr9hYTdUEUN+0gCDf1/tnuuc3tJGCAEXsCDfggiUUsGVYDh7FR1KmXKVQ8STa1Liu8fON1/nsDS8ct1c+M2fXXil2o6SMinb4mWX71++k7D+/M2CnnMRaxHbs3PO6rK/Ljydc0K67eiWhIHJEHRi8VkD5M+fHMRiVSai8OQMkB6q2uenRPf6YtEdRAaRav5c6+lPu3ir4xy0UL1k04bdER4KiBpIVrKnjwTEbC4zbCAbxI2h3T1SzluO4SirASwEBt65yrYfjQxYACa0AbE1/COZKECktEjEV5H+roAxr7F1CUckr1ZxvVrhIMiTDmp4AvFA3kyyQTJE0R4ljrMAsiUWFyJzdzSvWZp30cbGaQZom78XxLvOm9IGSn6zYjGMJGR90OH2rGU9ZKHxDmrU7bx+SAwD9TIKC2EXkzwqSnkQCdvQJYml4bJIgLFhtRR3i2WUL/OyPAHawZ5eaQJXqVhFUax4Z65v/ABykSrzCMQlwpYTP0SfzOu6omFyaKZYo1iC10+zw2s+3e6DdAzvpAUkDiQsmv2DUnVxxMsi4H5wHdLaF/Kp8PN1UghS4CiBF7Tv4xJXL08o67fV978iJmhEphFRYWyrMWUPrMxTW6bIWFD7+43/KduTRFNPp0xRekNU83Aem3GiH5sZGgl/FAU9CeKv0OAn6IHnVvb2F2a/q/ijjXZHJ4uPFlB0JUXBnTViylNW5hzyhitq8RsqymzcQ1/CrJOV3Rfgo7mEVlEMwzl2eTWqJstf8zeGusN7Z79kuKN5J5zdjip4mh5y1l1/aZV/+wYC94V2iQSrYwnONHOfKFeP2h6vI7SGBGSL+QId6t1we5c3yNm69fboXPfZFTWDKVjwetH9xxSdM4IcVS6q45hVASqXmBRAVprp6uBe5cAqDpnq2uUBhJpuT6tasAut4bPt+MEolPuEQHl1BNY13ykLjsRUWbzh7j12D0grANlHAWgIBYhEEVAsYxAABedp5aLTmSa4zkJUE3Z7Ujucn4JnOBJHYiSKjdMedfVxq0ZDRfM03D/D9oM8UIBeZvIuVDjvpxBEozUgRkZgu4l+wv7cQm1MVL+R7E+mM2trhim0aBUXGBqBY3MTdNc/Sil2pfJ589iZ76/thLrjbgxu/v5sNDlVHUY7rt40S/QEfaClfB7dlguqqAmfHJyHk5d/5N491QokF08R9vcXinn6hCqTOB0RdxSMaFRtk9i9g2nDq4XSbHWRbAY1QWSDFecSRHLj+iiTFizDeBIzHCiu/jJR5bSr2WIriVH+Uxs8lJuBzLnoIHwS2yKGCpUGdMUVQfd6CRAGb0nZr98Bs7gENYY1voBAqSLAtF+cLcm7AUgz64HiXXXjYhXZI9yEEWn4bE8WZikWYgC8ug/OAQAHQgFXgB/HoJ2by5+SLw8Y+jrb1InRPc8vtc3f/yN76h8/ZP939DbuudKeNdhElhwnIJsbZXFQtFycAZ4lNgRzqz6YskovZMNTszx74TrvspI/b75/xZfvsSe+xRbWlfAH6pB2glsKO4O40RIMEokWCH+J3xiFGrrlGY7ubAAD/9ElEQVSCdQYxeAcBtrOHEJo7ewSZ88dIyk1SDK/lJuyU7oOcJ1QNPxT5xj/eM2k2X+r2se1/PdDMC8cf7XNSMYeeANgDadZ8XtldipzxIcu2GYx25GDeklW8EZgHKgFkA7RBKw+xydX805apme6IGiejjG2ooTpr0RKoeObj0dBqx4qoEJtNwFDIwsIo1vK8TkknPViDyLKUK6ByVYMYZ3+W3gRDexXz/7htmvTbN78dsBc8u2wXPj9gP7u2G3wh8oy21k44esK+8R99dvnXeuzdl8CQCCGzCNvEDxLyxBPLdsjhkusI2J9uXGj3rAQJmRmzBHFiWP4Y6SAJatgbMCyqyKFIBqlZk8TqZAZpENbHAGCDCOCpkc2wJX0slATSc1LsUXJIO+IBks2PcJTINWlvQfK+A3ZHLz4RvYzLXuS4epC56qCoEfODZvZWPh6s0RyvPle2km7L6e1OSPAhkUU/av8SZl8TDqigIfYi+F4xmxx+iySV3sCL4imxu0FGB/soGPCC2R/eWzk47hDZsc4+y5X77OabnL0xNw+gJp1XyZPVyIwP20CX2ZHHStZrHClLChJ59nKA3cp5fGFKY26fnc6yO/dNYmaLFAjnf8PVS5wURoWCnB+JsbyTGhm2wxYH7bCDsuwbuizcKRlR+ZHia+YiKDI56mn2SL6SClwFm5zI87v6vsMu//4AaQHYd4mCkxybd8A6O+3pYoSspAjGQSJD4se3Jl1qnh9odv+1n2/3wP7cA2HWihKeu2olVgBJo/uZTy96WZ6kNew5sbu3Jlobck9ezlH/XhSQyj9M7J9kTDLPwrZjlrQNm8aRzk5RLKb4irdQo0kWXNJOUm5R3mG2t5oy9Xgbl0sk7/1zSJD77I7re5E/5sjL0pnR8qCYUImwEebCSVMaqAbD8O/+8Y/2oov7rY8ptlqdQx5tvgW6AMo6OjHrj6Y7dpPeg3kRAG2Iec0Dq832nmn1+ORbgYBYBOlKGJtV2BMCDFfR2g/GOi3ZC+MCkB4q6a7gsXokbQ8PKS2ctfyEp7pQBNCQJ8aRrHxF6ArdNiqaAEjgwriHQIdVgP8qFjTyWHKn9vO96bwAgayCsB2j0Qk7/AC/HXbYnZZeTS4reZuFUiGM2fv5/GF79rNy9o43dtrTDpuwT344Ya9+GethEel38mPj2SPtJ5dzLWGljk5wgUrdrXbCU35dgb2Gcqpd5X47aInMwCswbfnbP+ikvZq1eAE/0TyFj0TJHlwftnWruojNx6yahqPJTbyjvLxy9o6BVB207l6kMY8id1Dk/o5wDRnfBQD1fik+TbeJRbKjB2cu83aVf669qnO73+RlXB/XRrBeKFM9aYFAMd3D9+QA6hOkQ8UxcntAaSgB7LTAmzQfE4qkmPQR+MthkkMiVrrr/GlIa+30I5DOaqBN9Z7OLjZerk9I4s40+6XZyc2i58uaOGijw0VuKiYL/VrfDSgQjofK9tJXncRE1ePkHtLZCQpX6st225d7QONVFLlGkVL3hSebo7P22fqNVRB/BbfmuImqztl0FeQWAhhtQBcs6GBRVzWW4lq9JhlAzmfGK8j78oVrn9vs6AHGztzuAXvmcadZjAKIhkSRYFh4BV8LCKEasoQ9Xd3WNdBnqyeH7NvX/Mw+8tMv23/fcbndWHwEKQ8NGMxnSRQRG1uWYYQkpgXRnolNtoKwAvmJN1GexdULDhUXaP7XRqQ5wrNZJyvYdJJarOGxSBwDU4riDkqmFbi9ADfrv/bzs7sHvC0uuv9CpE1dsNxaONMQqNndNzq6hHwY3C7Ekwp0o16eSZprWpmeZv8p7tEj7CIWW4TTvNg1j9wD8pTSe5AiRhHPi1S1xzpiOYsHSWlTeC9lmYspPvul5y5fRorwkz3IRXUWrYjvxX0rF9pHP9plzznD7K2vH7Vf/GatVcbln7EZlOq4feyzffbtKzvsFW8uWN+8vKXH+pjLydLAEvcHke5A1upMEtEVPrfmy9tvf0nyAoZEngR5uZq3CAV9JXaCxHY+EkcB+QI2aX4KGS72pJiotVMrhvz0/GIxch8JRNXIv8mzsNGaFS6bfe/+8rwMZskLcb1qdv9fsi6WDwrKKe1zxwQJe5rgFDEXL/MhgUwhi7hAXR0M6QXEH2JuODS3xrQSWpSP0BR56IGcrV8LuANqahU0aRW2uJ/rGCWBevKZZl3J1jTcBaYKwMDBrcz+eN24bRziM5UkRZ+kkpmwk0/ptjhuwiXkvKzmoValFhGi0NVu7R5o98BT7wE/ReeA8zT0ChqOyc2f3h5GMTSHZiBzP3L3mr+VQ/D8hr2ZQnnp9esUIkk5YhvbXPmGRlFlb5B4Ujm3kddsrDlOTlCTJ50TYq8XEtKL8lEE+V+BR4WLOfXkqr3q1adt7df9dd1yJujkaLWu6zbTOq/4oQpgQwV13R9ifOSRfFZhLD2ZxaPK2zs6ObCaGBh4bwBgiADEdrYrLu8v72IxVrU+iWUiNgefQbGtgIlHvjgJG2nCMkUkp7sFxsHmPNFpBYzO+/vNXv2aU1jfbrVg4TirUcwYG9tkRx2Wtxe/YpnNXcSOm2VG8v6XvPgoG+zf7HLRqgfc9qcxWz2EpGOM9Qng/kw3FYUUX/v58t7+hMXxaXMHolC7uUCSt2fhvxp9WSTvOzbisS+98d68gOLuceKDZIe+sB6LeQf0WDbIDHWEY7vwZ9PG7X/BduuEDz0kSvJuKoC4I9Rk4E2g2hPORTMsHguA0vESIU2bq54a2rJFmxhTUkY0HdCr9UTKzt7vaPd8J+BWLk/B5i6QBBbBf50+0/S79/kX6BZhImEjVaSctnFthcmhrmTEAHAqZaDFDj8mbM9+gXxUNL5yXFKq9gS77bZv94CkfaZuJrWwV9gxKWhRYfLBB3NQF9nwum2P2wnxn7egFZwO4c5bLJKzw47s9ehzGBeGtABqKnUUwnaGpFn/tZ+f5T3AkOgFdXrx4afbif0HWGkcpIpGCEGxlzzdeQOf6taqMiyPctJnE50V+0tljX3r/ivtH676on3z7l/YOhDVTqoC7ZMq0lkF1so8CKo4CJpmTSAAx/JSUkPrswJFjWHW3OkUKBrM0gqJCOnXBkH7ptBR74p3kwDzNlRtH4BmV6f9/GzvAY0Xba06e5TiZx10Ozrd3B7zc39qjx/PCv17kBEQEI2tKXOL1yEuCeI2vu31fbr3x6lHgcit3OkY1jffWLb1GyLWmVhqCTbg2c1jltkEum8czzl4EBEKDtUK/oksECXm4wCUh+WgJL9zRd5e/SqfXXRWwD78gZrdTiGlJG3uwEI786SN9oUv9dtVv59nb/u7vPUMrOb2zhKvIQXVmYHtAFvQOWITrxETPuv5SEeIQciG+vKf4vmHFFS1FiMW3My8j9eG/B/88sPj2sscpEnTBj2E/pLz2RL4ht/zOI96m/OKxeI853a5nsSit5uvf+iu0MhodoB7+fNiughFqT31DddlbDKHxI2wRwIkSUUDP0cveRS0E0/xWQ+AiyKvUTf7id1VABET3O2nhaiFxVFCgkrJrD9eD/NzVIkhEHNOt5qkFg+Bns54ZqNo4uUFdtR83Ifag8Q7xB2r2lU/p2iXEWOVIhpyy364Sc9+XtyiYjwVhSD2pDDEcgrC4Gm3dg+0e+Cp94DGZohCh6Sw3PSqhCsjeHAQ7f/5zTOsMglXAUXvVZLVqX4LHM9f994NgwuPQs3lzhtE7BKpSzDeG8Cpp37ku+edXsyjGKeRZJcvnBQzJC1EYYf8o1uOQOUXc0WLIlUZDeXtTe/qsUMP2jb37bcFe1cUEyBGQDmtK4BpKZRLXhEXCu49j4GonJMWdpmQbx4S4Jbf5X1JTBMSCxO1A7GGSlL3gY1TRn7KBzOniO+wHmWtOyxBYdaNaAQfMGQuI8EeGJB8Fv+uIkuoo0eKTkj9m732tX7inbnWGxqxQ+ZP2ElHbrJL39hrz31RGBnrDQD4kcMEDHDuOWYXvCDPGooiCmvQo6tqdtefyG/H2a8jhTXTzeMXaP30I0unY0dGmwPxhmrz8enTQWtQU4SSLP/G9R77ygVRrRRAdBnov8FB8hn8UK89cWkagKcZ7gFOVFPKo49s/3u2WwB5gInHGRLNuAEIneMIGHXGBTe5gtiFaLtJU7QVjrC3RWKCUQGEi5NOexenRJWwFYSdT7I9zL6aj6LRvM1f4MkvOTP2NgLVbUZVJHIbCi7WhrVsNKSD4hobDfqtCh36/Gdjdh5gWsmhoYsJYDJJZbZ5fnuG7/72x890DzwxSakpRZOb6HEBe+hBH5tbD+Xp+X+oiQ+iLW7zDFBn16QdeHAdEV7mMzVtgxhTwgSzg5k+vfbnt3tgRnsgTxImyLhYgsb4JSeeb50kCGTq5g+K0tx8fAih6WOtkpZuEJR5vDuCfFXNNlc3273D99kX77jMvvjHH9qfN96J5AmSWsiaRAlkhLiS/VCzpkAlIoMsmqSvGl4gIf2bgAdNWlMJK5mYaiMAwzAG8jcFRdav9cXFBW0GSLP+bT8/u3vAGyJl6x+QJrOXfHNhdRUpg9l96Lvk6B4rgbGtqNmY2voGUfqmP4TG89BaJDkco1uo/uYbtF1ykPvwhyycH7aLLjncGa7efFfY3vOeCbvrwaTlmNfjc5Bl605QOEeSKL7OCrFRm2RNuPNBsy99EW+P12XsGQd32ptfkLKf/wAN6NE012cj8kZDJJV99tX/DdvPr/Hb37yxYoPU0v3onAdd0WoMOeE8bHxkiF0hQ2yBKsjKjB1xdMFOPBlVqmLAHr6/y267NWthZGCrfu05Vb5wuzn+j2xEC/UvpY8c05/1TOhQGXNPjutv/s2fdaapDRSgixlJrm+rq7XwBfvwvdHSqSFF5nOsjZDdcmPAsmKlKvR28bzkLXmOi1am6PW0s+pyYIE4cxwxPswfwZ5UAPFqmwIlaqyzN+Tz/vh7sXbgJAF2dEUqAREl/YlE1THcI4UcZvJTYqDtJQGr+NiIcR7gC8bzQfvjtZJ8kwyM5lizQ5YF7ZTTvUxCEImzqnxJxDqVRG97emnpFmi/qN0DO+oBrxDBLF9HmjfGaE8XBZDFJJUdsLmR43vifka5JB/rgxvmfFZVE4HmCCSd/nInoC2Xx/b2Hx700WOS7Ur/wRm9ug2jZwFhSFI682jYCmVl1DXl4RlRYu8TCPOcMu1IfV/0khprtvo0s5XtMqPHOIs/vCHlJV8olcXE0qjC4gtpIdGKgqR6jZvHx+9BlIPgadj4mG4h7VV5jRT83V7Sy9cHxLihyOQK5IBoawAz/ADl/RThxBDVnlOAvwJ78CyMWOU8c8iwSf5ZxfwAXp216kabi1XmBz+4zK7904Bd+fsO+9EvjrS3vL3PUshDTeAFgos16wve0hRaXn1pP9854mS5gkhu/uUWZZaVw2oO8JjupdGwqluQIUVFAQT2SgNYJGvzZs3l97R4O9YG0d8alTeRkHALegs7GNX5yB/PXUQxSml1B/4CtKCwcHcAnBzg2mePAMTeXtvuGTz8ENQiITdaSMA068BWnndoHxU/CJpEZ52/1AuEVTVr1pyhnHZQ0G2HNsBOwCRIYViNJKlXqdp586rKIFj4qp7emg1QuXam1Jqc2gUQtzmVbnCAhFyIZNumtWF6hUnHdSv9xM0dwejn7PM1IUGXL2xxWvUekbHd9vUe0JjdVgTRAkKxo27mrpvkkUcxvSexKemqmjZTGtIyPlNluQUNwsEFBRtg0paDc41gyZU3ndeImFvte2xfv7/29fNztWRQK4Giz845+Gl2Lo8QOthV/k2m6c2a1r8yr/Pztx9qXgBn1zBIoiRBRh+m6sPojf7g/mvsozd8364autXK4RKyJCSNKILkW9S4TOLVEyJAbARD7qgIJCu7IICpEnAqb1XJQwEneE1IPN1psRIkyb293do9sJf3gPDR/YNs0Bh7btvgFjEho/fyE3vSh19HjtXfp+1F3yBxP5y3CjGjmnSXJYmh4m/DPPpJf037DVt7oBJbba9+D/4Wh/2Rvs3Yz37aYeee9qj99avy9r53m/3jP1Xswx/qsve/a6696qVRO+fkYbvw7GF7z99V7Fvf7rHsOrz5MEhMwcY4sD9uf/e2Hvv1dYP2/R/F7dUvYs+U6LVgeZz1ahMeVxRVfIsw/55PMSRiHUkV/PJcR/ZkgKOCFLQ6gyR4XsiejaNJYyp62c+G3TY8iD5jmQRQkNdpL6g9hpd02HlTskIgLcWDIWQq/HhJjA2LgUzAGcVZBt8NhZmusLaVWajP9JDE7bbzHqiRnAviZpxBXvrRB6XfHQS5WkeBKv52zBvYPpjMH3WcQINl2EV4sKB5XkZ73eU7BPJwuU/Qp079ImRbxszuvptrzP6BUMRqFMdUvFLB+KAjzJYegudfC/mHGoheyTOr1HLvnUF75AEZ1yMhqs/MjdnTz03ZPCxDSpjPS3e/xv5Ex6OdxC4IX9q3T7sH9useKOIGvW0WJU9EUFOCMiZVpyUHgLKvF0C210mOBc5YFXrfG4teAVupASWHH33Aj1dQPffK2qLiqMtoU7ncuyQyG6BQgYk9Oa9GbtIDelcsiW58LBRHpilj7/twzKKBlVZLM+nSmoLI9vE7ULn3imPuAZZxTBAVOvCRyMHvYx1xvjMs8tQ1yFMmbGLCcxVWWFDFb6qGCblAGT48aqq+rGVKkzaBv+ZYOueANyX3QNpf3mcwBoPBrEWiSIMm2FtTrIqQ+wzHYMWSjxZQT740mdxDlkoM2WFHDNvCxRmbP4/cZ3aLjYxsUR2PY+J7g4BAJrbY007qsMOP5VjwEAmwEK54SIUP6aH0zPiV8zmAIeMK+apItGIDcyis8bO7I5vjKz2Qst7PjeonLt9IPOiDoasipcu7N2nyVVHRav5ij6kp73U5yLvUhpzkZ7jpa3zkLjZs4Fpup96z3S3Y2lWitu4m/oOqc/VkphePVm3BYjZBXLgypjXNmpI/VafJUYIBws0pfQ9V/vT+Fi6Q7ladqW7aOYPYcINkciPHXfp2AqbR/yoSqTc2rFNxiYlcXUQwGcAEd3BuzQ44RKExvi1CCcudSVrDcl5st32+B1zhkghGD6d46ZBcbDq4/CtWqM4M2lWbD5laOqFPGaXXh1mT3jnk0DBmS6p/5NwmqlZRpV6fKQ3I/S6DtM/fS/vbCTodW0VuxSqYkaS99NRn2WGJuRbALDmnqnyTVkECQhsJahoYwYEvAX3ZhYY7ZEbzTVAQQcKklPTbb0fut4//+Uf207U3WiaQtkCkZh3KRjRrRA0dSUx0SVooGJTvRxFqn4J4bX6eSmvIX3mFU48BQvyJT0nUknUGSA10aQvx2VP5+vZ72j2w23rAi2nLxJbYVIaJa+t3tQ/kmq+F8b3bDnSGvmh7OcyprNE+Ykch+mrEkQ0GiIfE0wE132DN0GHvQx/bb4sPMPvuj8+wg5CrCvqRJB2Zb1f8rN8+++mIfebjEfv0RwP2hc/47Kc/ithdd3bZ6HiKO1bcirwdedB6e+0rC/b9n5n94V6/ffrzITvtWCSFMBYPoZGdHuZaVXqQJh3AxJw9AhveOLJTEQrZE2hjV/B2cJLTYpzg6RgEWHfu+ey1epB6ZI7/3ZUVW8V+E5tyq+E/4naD9cJHFQZHs+Yx1L2VQoUOSbEMb0aCl9iwoytIAYRxplhT/1IvgGxLfLfvr2b9q5yj1Kkevs/Q0VbihqKFM5EVBkKSJBSr2A8ecmSVRBCsCu2ndSGUtHLMEYX8KmbyA2gPFThU3Lz/HrN16zBJl1GpgIpCkleTTp7jtLMpupGMEvquWfIvCIo3GklYIQ+j5Grkz0DdBjFAL4vp2lGyC58V456TEypJMH03kl1K6NTEEGpf/maXv/18uwd22gMeGLHeCOKVnBZ4y0gkH36kJ2Wrti0OeHxU76mveENReTuUZyQCTA5p3ZqYjQyTtOZ57ZOcdxQTT6NwvTcUMD12DMmQOtjM7XWUP3PFHpiQBQACgAL4izZp513QaQcsHWMtzVoqnNxtIPTZeps7AoLWb1csU45JjCHWIebvofU52zSkPJCA846QSN+GbWLUu5/ktRLyydIg6XyssELnE2C9hkoWjRcslgToj1y/L4CkJ4WSYmUc/yo8QChyVErsyYnR44EU6wfXi71uKCLwN8wRJKtV5B+d3MDrOCoMvUMCFVIY6O0+0HqSB2HA3gHYN+r2tEHu5/Oe3e0A/gWKJ2tXh6ygvLfyYTPclLV1BSR1RmCMQoSkSAUy4XhboEC60e2qJfLv8FEAUd8qxydISfMdeo2OFwBsPgwQp2jhPtAb7dUWAJ7T7R4xUQPMHRniVXmEP749IQOiG44iljfwdkOA4OzKlcBxAap0kkmoLyCIadBlmvSAZ57k+CK2ZRNmfVxbJAm9ubQVjTJdTndhqrA/MGCVcZuALe7cd0MHTPcKz/D7nZcgxSQXo/JnEzJjSBh6HST5FW7ogw8LW2enZ/cUi/Q7pJeVGPA2PMNH1/74Pd0DQRlQOhSYymOieXrBjuTPcnh/rFgBBtBpBTfE6urFRW/INW2HHYUkDrNmlQ0NfosscGyi2ciWCbA8wn27tXtg7+0BOX1osStKKz1XtVP7jrBLjjvH5kQ7LTt1c7GDUwwgbh2MoaMtzQcCqkJeQZbWv6SF4r1IplYtCiMr0RW3uydW2yd+/3376n1X2koksrLlsRY6zmd93T0kteJbi5zuTazV9bzTTj/j8RI4j3+x57WloNZvyWgHHiBdzBUkTlzA227tHti7e8BTkQX53i2Uu5BX/FFoTcKfjO/efXJP6uhdKvQx71Cc4HmAaFck1rA2RZq8hPbUS/en/nlSndnyi3FcsFRwgz0NVP3/ff9Ie8eby3bQskcwn1/DXidr0VgZ9CmG0zGfDaTKdtiyMXvRC8btE5/Go+M3Mbv8D/Psc9+N4N2RA506YZMTFM+RHg0nFOd1WLKPwjib/zwF/ACyEgJKCSlZyFUsThLLT6Ki5iOp4Bg+MmLw2bKlQTv7WcpGF0H5dtnvr9F9QaJA2fESO0ECw3KNtQlfq2ZNbCEllLSp12ZXfhXDm7PiGlhPX4Lz80qOjulPJcQz2m18avPPb/b9+/rzLmmB7vqtN1eQQKPjQMNWHZCJPboYmoxdveS0c3oALyBTAmCiykWQrr+8XTxgtzbj/A3LtSomN/96120VGx0N4tFSzzWIEC5AHQnUM873CmE1yW3toDVAFIYvIKVlpK/NrrlSbyOHENL312zZQV120tNgomQoyCGrVaqM8d2S0SVlxn3WkFfZ169h+/zaPTBjPVCHkbsUGolgLfFeLkByh52PYYBsU5TZljgVaNbN32qan8UgQe5IskRjW8I2tHGLA1J6sldilMn4WkXZ5snXGTvnJ/HBDTCo80VV0ttNUe7/9Sw9Yk1hP8lZ/D/iw/baN0Ytm8tbIuCkaJ7EN+2bLy26i99Q+1DxSOt91PLUx5c/PEY8oue9e6FEH5eJqzM8p4hS/irufkR5xKpxXtWt7DL/NEBuqofiWgcgjRiy/R2EGoOwbhbBwpnjpBLLxaDlSDHFkaRWnb+IHKOOIwhLJ+Dv4bP6LBGfxxrSx7+S6/RRrNK+VV+pZZLCih/Gd5TXV/AkO+p4P5/ZxWcEbPXKvOdZshtuYVegVE7OSbFN2OIl6imVJNRDze8vZeRd//Of5wFdJ25AY/ckRZs0qSnxEf1zicjIczRu/Tonqtm7d8HzADKcElrQxieeeL5PKICUqGjlMioqtNQ/0z7AhsyUJoWgM4wEudPtJUkbiJ2dfYmoT66qSkp0clw0ppI7Yc2SvhYiHHWANyHVLNVJrS8grTmvtYCPnfb5z/YPaFTuRdkrUoEfG9PmxLuRPJZQzRYtxTgI1s34xAhIZKhiVDnVCqWR2X567ePbBT2wPak8aVxqUd+8SXIGTvfKjSi3n2LydNJqLUA4Fi7EwMq9V5stDVOvSFqpeZT5dmv3wN7cA37mVYUiZTRMZQgo+9dnnXCmzevus7oqzE5Pr0YhOl8sYPyZJslEMoKMgj/RaTkKKsMwNsJdmLkxXpIYkybRSF2R32JfvOZH9l9X/wSfEAV1TRpraGdnpyuAOENnHko6CZHl2CvTbM4EnXMOsZbEI3F4g2TW6sOalWaan95+e7sH9mwPeCqNSMQAvAo5UI636/GSss03IHv26Kf/7U9kgDz2nJMpyV2pP7xB30hseqDJ5hrF0z/CffsTfPgixKud5p/YbEceULaP/EvSbrj1SLvyjwvtylsX2f9cl7XvXztmP7lx0n6LhNC1t/ba937cb+9+Z8Kec37euuZsYl0ZM9QinHRRApPrSpACByhJau2WZbtUJRkVSbDRlOk18hG+QN7CURCTMdC6AbHBYYqkkTpSZZ4kWQKA2mlP59+p2WfLSbv9ZpJcsAV8YXYTfJ7ugXJtC3eEp/2+syYwjJruFSXeSiV8ICdBEHNPdXQi2ys1gDqT39vMK+7U/+sxZbMv2M+f1x5aEnUP3T8Bj0IO9Y0de71wqUQIfX3UMR0SnnK4uFyGe0B/QOqq2CEPGHeNyFWVMfuVP+eqR/Koo2tvkKUY4SW5NB0GuJ5HnoBhMAWxsJix22lT5808e/4qSa/hkbzd8kfuMYrKhfKkA1zNmx+ygXnck+Rlw9JyL4x6CSo+s1wi3yDabLu1e6DdA0+5B7QXaDSxw9W8CKdgC5c0z/CirseU4qlGNCqSNeSONDKzrDFjYxPOI8PN2M4j2Ju39b1PjC2e8mnM2BsbcV5DsssrgNT7jJOMxrpdYlhr3fyFYTv1PLNkeBC/RXS/K9tykTN2gLP8g4vFbTJgLiMLoKJa9rHGmK1fO05RW54eYZfzbdwbJQrtyhEp1i77kKQKjDqQTbUcs80bgnbDb8z+69Nj9qF3PGL/780r7bMf2oDH2aTd/5cyOUyK8Lw2kshYrIs1b5w8NNcrgqZbliKI1qgqXme5nCwBBizPZ2dqq5F5H+I4ihRgPJnbCHvZyZExVU4QJIrCNoHJVOwktx2xjRuzHngQ/5eZbrKU0Ih0IEMWwv4BfWMjs90cAOLqmzpp6UcxLscBQQjc3AAuNjt+Zx/Cn1Qn18nl6pX/Uw5Bw303ZNhFrqgPt1y2hQLIitU+25RDiw6X+gAJlJluvg5uTOjSqtzlMzVLElzPQbNTe59QxDON3FkL5QjAMJ7JQaG+464BKniY6vE2X7aTi7R945Opn1dAcqOQG7ZOeumYo4ehQVFCCRFIVUnEEJzt960yYv7JhCWiBKqFqN18J3Q9dTAorR76Xsmrgw9CGzY/Zr2RXstC+qjVui0XylnWdzg4AP7mkYN+BumdIcgkQeDrqQAT9BZJwlU1yWmy1wOaWpUJgr/1e6WQdfJHVS0GDjG57SHl12bNLTxCE095NHvPrny+Yqs51w3Mg0w2nEJ6FIfJ8oQNr0YjMC9NvFG+bhUT6mYXmZdqGx1NTyy1inRhZnlz15CqvJAcPhBWyuZmKZ37UkP24IMJTJM06cXquoxUwbkO1XIn41s7kRgLf9FiUc2Km0ne6t4pYDQFAoS+SLGJPuOE9cgsUL9FFsiB5dlLhbimTmtaiLN2a/fAXtwDRXlpgJiNs/EPxyKWAw0V9w/aK495uV2YPckeZa4IdJAMQOqqXJlkgpi0BB4fCYp/Ws8D2bIBbkR/HS4Jm/5qhbRCJU1wgQREVMazzDMMppqK1RRBIlB5S4mc/WT4Grv4qnfbLY/8xob8ay0TLFiOwK+ICZ/qDgqXCszLVYb0EV1HWPdkl5XSUkkdt0Ac2jCJpmCBosiUmEJBnae7uu2h0F7ok8bfetKhUeovqoDWHCFK6grMtafPO8GkMl6guFnjWPygNDezDJQ2AcUZZ51gzsgx/SsmVsJrrLZpL77y7UPfH3oARToLVuKQ8PN2xCE9bMgYx6xh2pSp3Levt6rmLLG8QjxA4yOiihYxBU/mjaOPGgUhJxB5h8VJdmpzFEFKKehHdkAe1kgNtNuT74GpskG1CJ4IFCGCqT7nf4AtlPV31eyYA2p2xlE1e/aJnXYhj7OPSdgRS3iuEy8NqnYCp0hOIgJaMhXqsk4qeFE+J4BPkx4RTFujfFacHHXEAfyFrIfxQQE7GBQaUsnrEF4MGLly96cSGINyjTfjxVAKrbPnXxizkxasUFXF/ucb/XY3kkiZAlJGqXsxhGX/6TuQmLL5+NAORN/sk641FOEtmKvfv3yQTW8WzxJ0vCOqpNWITjkmPlEbcrqEJk+rriffufvYO7ZXhNW/aX2Vv0o1RgGMe+CXvxTyNWo9ir+LWWQlKsQL9Cd7mCQhw9mnydSV+AE0c7ALuYniuLFllGUtexoVTUDHigEX6yC8iNgPvo5PCGDDQjZGcZg7KszKX9pgz3p2wAYHJKVFRwsktZ0icaOIrOeCXN8qHpRX/F/CJokrEgOSI6FwVhixN7xhnPPosbByDNV5loot4d4UcpX9bIL9fSsi6PvY9W6fTrsHdmUPRGqaV1nDGXLR+GJXxEilUAGpLLQlS8p2xPEr2e/j5xMh30OSOAjT0BivSsbKEjwNErJUC5NU9YyRfXkYXZU+iuV8KGyQa647hkQ0uaOJVZaEFVEGFZYGzY+jlCu4zvZGJtFKfnJoJOlVq1c6OoT8kryqDAZdHrkwST9Kpu+ii5dbN3FPXiETr6vKtGg/b8Foih5Ik9dlTSAp5suyT07BBppj9h9fW8zeOca9sIncJCuMq7ML6z8pu3JLwm4VIN5H/B2gaFEl17Zu06g9/wKz936cIshP59g3v7/IPvEfc+0Vr/bbSWeV7AWv9Nm7P5KzK24u2QTyWeFe/FpgQNaIZyIhZK2wWgiHWdtiXCSYSj72qFFfL+tMStwk1jhynYFxywYz5u/qsNw4cVdkra14JGKJ/kmbFJCE12ez7IkVm8xwU862FijRI+zZba4dcUSFKA0TedbuLOzJZk05Vl8pCVlXObqY3XpnzTYUBIQoWjjfAgA5liGXXrXFiwM2d76sJiRjF7UCMtxFGMQz3WKFiGOO1cJVu/p3Tyy4POFfhPB3aIwWGRjTPQEhdjTahSZVKBtL+K2LWUBV0qnV5R19j1dEUmLVoNTS2egzyQBNclrOG6RZcyUpUE0cRlcPGwWqsTJoVtVISaD9vpGgczEomwhJoxV089eReVJpLyFzFU4I8ZU3X2SMQa7qJ1kqEm1JBcsV+pSBFkC6SJOQ6GQOCgSdqlIik8Vmp8bGpUJlNwcqJ1PA+KoURh84CpqH9/C8X1R65La0QxZeukxiriQkUak5gllVxqkbwu2xFWbyGvsxOirnBpH550bF4CrePYihYIel5qasEiWZ6O/m65P0sTeZBJCr8Yo1+nk3VEinffJe/25l04nZ58ZUxFZB9WuleXucbeeqQEjMolRXFfR5io22tIe95lX5vbEpSYN2a/fA3twDMhJ3SGchWEHIVgEdJEgQHLn0ILv4nGfaIYF+y2xGn5R5OAjF1if5TrKGk5h/Rp2Dutd2Nq95pntKEMEwQYc9TDCuOSaXy9k/Xfc9+/VDN9tIbpNVYZGE0M9W0mIyPckmhvkaT6eYP2aL5y2wMOukkgtiAyo50kprhnIP8fk+ChspslKdcQVEWm8cFNQlQRDcsNAAGx4M6SYL40QI0nVlkwC7DO2VVg6h/Zp2D+yxHvD4Xd46FU9MRS3W7/M9dmS7/4u9uWDbnBVtnt/e/Qe5n33j42PjmYiVq/gyCPASYEL3WIMhJwn3rOctcXXwbHWN/fQ7ChknKLIcAruEAjhbhKCTOd15qwqk5rLl0o6HWbAyx0/KNBF597TXh2b91/R5Yo5HliN9lma/RqxSZu2XQ4dkp8SyqBIjHHgI/mMdYnVLnkSMEXl9UABzZsakKqXGQEzj2J7II995K+s38lY+Ntku0yA5QD4VQSw78FBdSfl6Sje36dGRPM3b+GTZ/nyj4hHYIFx3gccOP2jQSfA8Pjba3fu/5mfQfkW7B/bdHli0CPahQ+M7WRbny9AYg8r4NWtr1maZd0Dbe27hbu8i/wGX92tIZzX7kFnyfCP6SWzN+6oYxP6PlIbckuYM9nhpFBlXS7aoBY+GWXJqM3YY8okoAIyoyFeGvFmVwruYiH+8xuwvtyN1KSk0J+/kMQoExE0kda8ALORmUzGtUmYtgmEaQx2ht7sbT0vWGHKLvkTKOvqXWzC5zuK9kqiK2c3XmX32n0fs1c96yN75urLdfMcjtmETr1X+kfUsj0dIPh+hmIKkFlKg0WAHfmcChwBSxMPKkNOqjAO+zyG/ydqZDTzMNe2xm36/CUYIzCZOo7uHNREfkuJ2GAm7uiNluu6205IXFTwljuQaSdiG/+aT+j76ucKHpcfrC3ML63PDr0drOd3tjsFrzcf+kzq2HbxYkYfOVXlDSaM9vj3hKIaGPG2wKoPQ6X/OcFPCRyzZMIWHIDdzsqPKRKA5gIqwnJObNN30qihNjGHSNjRJEAxDAZq14uyGOd5OP0IJWwIxbgmbP0/IIwov9IpXTWwH0EJN6Y5Q3nntGirWzgGvAfsVDRp0YwrNvFq/bR7Oor+7DiN6EEIUOQJa7GqgkUH0hnxZAuE814VrQ/UwGMIcEfRvngJKwcZARqYd6i+CTIseDdpSvgwCqbIZb5cxih5pdyP7KRKE0LhXRXa2t4qBegDuODyJjACD8bob4/a2t6y1l730Hvv6t/025mxSdB7S8PeQdK7N/NDbZV2nSc7pWwJxKBUJTph0A2C577wdVkuTpvHq5UXYPOlvgcPZEGlimr+wRjGUAki9UO3VPqZWzfeiTmrWEe3n98seCMMBD1IE0ITnVPAJ9DTjzidoOufwE+2tx1xkndmwjY6kYeGhVUoglpEZIHo6AYoarXhsaM508yZrpTYQKjro9zyuYNdB3/3CDT+xH996pY2iu+4DlVQjgxAMRUBtRYgt0T0Vy2/+UpCfjGuXzBIbRdqaT338NTZBIQy7FAP0J7pssFPaqpoGBUKQD4jPOql9rkEO5db8ShsGNeIZ6rJOgEZJhVQ8brd2D8zeHnBjj/GiFbF3DmNcIaW7yUnU7QcKTw25B7cRcoAkL77RWt/ppG7bbU/2wEwXQOQLIl8OIV6BpDnkIeJYFmdef+ErmcP7tiCVFbQff69kq9eDC0YuSa/Vjsyq4027pqzXiLFCQsNIrt9/NwURgde415YsaS6h1fQL9vMX+NE2/zPyaBNjYt7n2IcBjAAg6NZnXSOQhyefqaQOl4tEU41Eky5AUEacXAdcyUi4aMBHKE8B8CC2ufoXklAbc/GIY4wyD1YpiHSA9j3pdJcmJcYAaNdCjiTSEbSVK4Mco9Qe+O5KGGBcyU46NWSLF25LtrYLH/v5jdw+/T3SA4cdqQJIndGlCYFxLml7xUN19cKdHtdDD27Er4H5BiCsdLOV4lZhwEUOe4GEqKYwdmpbpzIBO/vmTIl7OJdyJYsXEoXkgxbyrPxPmGvZd/naEn3EC5K4otd8Pc572BempA44+pufodxd7nbFMBXjlRfSHB9iT9oBA1FNoD/1vde8YFtY2gS3UiWLSgmhwvjmuOXHOzCdj7p1SlcmEl5s2bGT7Rvfrtirn5Ow7313wjamYSpp/VJsIiw2sUZunKJ+fghlBPKXOQEx0qg4bLJ4ai2fMUqRxW+9CJc8/HDc7riJDy4JQAjLdhDwIufhw8tkppv6Q3L0YSVXuQu7WKeTnWLTCKTcnIHiVB3Uu+qYunTb5g066hYW5/rJ+fkQvb0P1s7Wd9algWf6/J03ERVGyeetxb/k8e0JZ7FmjV6iCFI40N3QYAUIweNA43xhZ1eJG5h5UgZoLRRg3HWkACJ2wtiYbnLd8EW30dxqrrSz01BiSDIdpKfnEjBt1Yt12h6tX+Td0FN75CvAbLlqdI2gd+2K+sTt6DFgG0lUh7uX20ShiF4jKe+eQeue08OGRl55k+TykH8qYp5bpILLo0Ylt1agSqpKbrbLapkuC5egSxZ7oFhBL0MbIqDkG2WRQHUCBPIoyToozMFuClJdJNww1eJai5pf4bV6zPYmcmM6s5lJp8OWr4jbmy59wL77nUH7xWWH2jvfWrbbboFkVpSJMZOpmA9sADWRq4vLsGhme/OmtvpMIXNyUF5BaSKwKN1z93ZKrk84oXoBRGNQH6OFnyRrgOXmwEOqJGy9aUDFDwUPDUaPkqNCB7Rbuwf25h5wSg+uesgPFCZUgLdMmVmOQInkw6uPe4698oTnWG+5w8bHMoRgnk9WkqpgAUPRqW17xZCGVqfYlC7hUJe3aDAzIr0RezQ8Zt948Lf2xT/91O6deNQFnFGkLLS2lggcZTy4oGvAwsR4fikR8kQNVKeHKmmtNb5vaiJCP7sEcaZkg8kum5MkOtO41nhvfGw1Zz+8/jL7rxt+bPeOrfBMkjmOYp74RLTcdmv3wCzuAZkQeuxOnw0uqKP6XGypdPC+v35tHe+O1ql5zktKazvZO6f1+WMWX+JZfWgzXeBodvIBGIOSTgqHJCkMC0TbPRIB0oM94hiz85+LvESh09YPBeyH34ohN4FcA+ufBWEPtyCxECQR4SQO2J+IefDQfVpTtHMrIc3b7OjazzfrARWWboNdUUR3XUmkMsxTR/jWFCbTY67jCRQtksjVYg5TR3d7CU50yUgC8cL60Nc0WILlceO1Sqjkvf25ENAqgACCGKRAfPQJennBY4BM8RfY0XFqDr3+N37bMIqKviT2SDoJBXz6M4ihfMh+OH+BdpzQ7Dq3n2/3wEz0wMGHKLuGpLcIXczRmji0FxHzq5X6xao1afY9HBnrSIl8CCsIKPS8l5lDenvvaN78U+P4BXJbuMT94gFCmJsqZRRUIhTsl5ETI/clZoFL2LfnLZcT8gscjYLKBMBqHz5jV/zc7NqrWHPiCdZ6kvkU40UJ8pQOJMUmOLtyRaxDQXKISKVXqHZUSIJLPrmvfwhfjkdQNlhJP09aPyBbMUzyUAR8yM6Xa4AqojXr7Y3amg0L7APvDdiLzp2wH/5vEfAh30H8XixFLJZCaAstrlC4x4EYayg4VApInVkvYG/ikcqwbU4vs69+ftQ2rO3lHgZUyCVftIgVCoakwCAz3cSUqjq/K/3gNwgw1jcAwUGgLNbeps2xa+qvIxGsGGv1CuUERDxooXnmPu6FCxaTuWioMtXv/RY+YVov0ZErr6rxtnrFEz/qCTuQ9RRAfEKIKvXRQv9M6+jUNdwIASg5oq0W8ezo7NUUp9iKf2ihhz2jxIBt2lTmPVTn/JT3HCVarYXAh6qy5qJkvMSNofcQkGG65JMb3xSJkeme5976/hoDoMYmIwDFa91KZIeoJPojoj8zCOi3yS0L7Ov/MW6f+4jZb6+I2e1/itk99/bblpEBmBwL0DtkqKDFV0MWq8xEVAqmLecftRzmRGnbyPViQVRfI3xYppJammCxxMTQz+bHX0YKq4jhEI9CiS0NQXiV43EFAr0PtPJsb7X0YvRm56gkZ9/4+hZ76IG5Fu5kcoRilKPw88cbltukQGuwJuT1VXYoB69J13C2twbLyqlRkbz1w+SSfB52A7ZmeSsVbl1TvVcLBuU20eWZqFUAOeIYggNphFLBrshcqk59bSROK9K9a7d2D+zFPVAsoYONx1FFuo3CN8USTmoqQHI/gpxDCpPYN535cnvpMc+wAijM8UzeUqArwyzOpYCHetnZJl+Fh4ZpuX6WhKEe+llsEAx7LNmbtLWRSfvq7Zfbx6/5lv1h6C7L+CRDwsREIURApIWpOTaIYR85DdZsipXyLqmjanbW/Q3vpR29pkjiw4f+77xEj/WEkEME5lOVXwlv0NxSQybxjhV32+V3XWc3r7vLxnxor0o+V0X5VnZQe/G90T70faAHHPNBGx2/K4BQ3edHmdTpHt9f1i/NUw7BwHl7xsY1NqT9c1uIz/eBW2B/PgUHI+P2l1xplViOMJfkQ4jYVjrw6+xv39KHfITn5fa9/yqSMEA2ojYinUeCYswgmzQwlR44hu+oIrO0enmCBEYF6dSCHXBAs3e3n2/WA/iZw6rhWqhwqdi+jhp13qpsWJLxrB1ypH6BuSpzUwdIVDGKwi8xu6CF2icWhfyG2b8e9OijD5GY4h5QvG9CO7tWssPwpBkEJVqWKoS0PpFGbtZytZRd/mN9hrdrqsD+WLIgYmc/XUxarzWLkZp9R/v5dg+0e+Cp9cCCxQWS+7CzNJyV2Zviu1NqAcA4MRay9ev13ahLOEAofBLkz73YafYXQLz0r2ZBpSXle0sCfNk20KjHkPUkvTo7PWCIYwm71gaIVFGQqVA5L/lgVMBcWDcSsI/9Y9rK5IwL5Qx5IQryNa1PAs3jt0KxLZpACpF7SyoGeeIMZ+dA/rIG2F7qQn/9pjn2wQ8vsw99pNe+9qNee9c/F+01f4VDxsAoRZAxmCAp1BEmbcvYiErxSNcm7I7bO+3SlwftpeeU7PKfgVFkTUtzO6ar6whoJrg9CxRoCuzPtfLhu4Z/SKESsU/+a8G++dVJS2dhmFBUyecqdsSR5LwrFEwA98140zrqNByUV8NrCxzK3IVaGcnltsAweozKXB1AuepRD8DVSnqdk+T68P0AGhYsdcL1XnregZx3T/zvrDD4b8XyJ/b2E0bY6pVewCAkzu7IL3hO8BQvCJA0+OfOk+q3KnEuw9H0/pCuqNrG9dxMBEOS1AhQZsMTbyvarNmHVPmevoGwm4CqoGpdUUUMmHYBxOm6Nuhja1Z56F+X5KYAoS7upNPuu7tsn/63jfb6l+fsGWeM2JnHrrGnn5C1C04p2vv/Pmj/+k9B+/IXQvazn0XslrvjtnECnTySaQFE4fLQqtm3WAgqc7QrbOEuPj/FNY3CHoBFUg4PWSU0hHHoCKihUQoEE1RfKaLkM5ZN5+p+GY81OX+86XmzJFyz+2Naz1PNr/nHbGjI7Bc/f5T9f49l0dqv1tZZlPNes27CYaypP29lNGjC9trMV4indW56s2ZIBTL1QrHkrxScbMKfeHSYcnOzptnQzYPcZyR1NSnr1whaj4cdBaMEdITo8ELSen4/GqOepE8b2dWsc9vPz/YeiBOkqRAhzIqLDNB48jm9W93sIby/QaIgkfeaky+yi4460yIY5hUwQS9SMInEMQzcSQGkwf5ovGaquenWwgjokMrIpPXGQOkOxu2X6/5s//a7r9uVD/2BIi2JWtZSFWQWwQA5ctHhyBpK51sMEGl+PzWG2tRjrlLEVEFnfmcvTkhIaLBwe8UVb62p0h9z5g5A+sjZzWvutuWFjUwOMMMSFOLlpNxu7R6YxT2gNUu6+CrmDcxTSKsCiBK+Cv93zwZgT3aPQ4KrKXE6NSb356DEtzf4e/La7I7vLuS1snnyE0pACLik4rW87sokyM84NmQXXyJ5pLwtX+W3r30pYz19fcT3Qgs3l0CW8bqTjaWIsmWUeHqF3oPp5pKqzVfBsd2m1QMrVyJ9vDwJq19JJjE8KG4whzlgZzmEbAvmpgthcwBOcwmV+pRWloQVe3g/SSAZn1Ykhcx+5s9IgYyNidxBJoYkCK7HLq4PAag79RyBH0loAfwQu9QVWZq0Rx4O2T13xdj34xlJHaSYz9kpZ1dt0Tx+ybXZH836r/18uwdmsgf656bxXVAew2N8uNyRy+vBAhHquUkrV7rskYf0IsUR8stQdoEEtycJMeubw4XWj1Oxn36eLyQ8/65akIrFOjd5KoLz5Hep4WgS9VQ09vcG1poiRtXGx+NODeQLHwkAIkZRJjiB1KFX3BBIW8FljXsiQJzZhfeX50PLmlSDeUGMoFhC4OJIuGwvepXZu98/197+dwl72Yv99vq3pO3L3wjY17+3wM45i/1wYT2sDg/obZEiCi4wd8jVxaNhu/6miL32koK94eWb7ZdXjVIEmW9jKNqMA9b2dWKI3hOhKGJ22S/M3vGmDfbVL6ctUyLw15UWaBzD9uOf5m5l8lqA+Wa6SZHFFdkkxUt6gf5ZuMi7r/wteMxshWO7Cp7rZVtDAcT5fbWyfXHyLboWZZu/yMvtuYHb0pun3zleJpUxButsw1rdK4/9zCfsQFYs9xKxVemM74YZxjHBYADUSH6qc+ZzcapwA5wBuoOG77xpMtXEsWE9VTigofoUMRacAY7E2po0P9+jrejcuUnnNaBgXQoFPv7nKtb7efMzeBo+DetW8ROCvk7JoI4EKlbGYC8keU23DWeCNl5J2lh50O5b2WXX/qlkn/pc3v71IwV7zztyFEjy9sJzS3buMVU7+QC0Yw+J29+8adTe+Q9Z+9x/hu3Hv0za9X/u4r29tjFD0ss/SDA8h+sAzQwNwFCg2/l+RMJJKPVRfm5+fVXMaiTM9ffuRg1nSnc7T5kH7zNb/jD3l5DerHwhf6cVJtMUkAYsmlLCb4J5Aso4EKqSNg+0kKh9s76JWucFMgpONG5ybHbWrctYLk1Fsdn4a1Q1FBKoyCGWh849VLWlB6D9KdBI/dH4KI/1pVxxO0Bo1r/t52d3D7hiHwWPIAGXvEAVF5QZEyWBEDQOYp02umnSDo7Otb85/Xl22rIjCLpAmrBmJh4noju1INiY5xqyV27DQGuwQfSziigdlB1iFDUCFFXmdCatZzBpt6y90/77pp/Yr0Zvsy3jw06kuz/QZccceJgDr5dKhEGqe7aiIcpisbM5V8fcney0eRRYCDk9nV/mPc0oGudZfh/sHrQkBnZ3rLnffnvvDTaaByFMoiRd0Jrfbu0emL09oA2tmgogXezFBPJxcMi6nu7sPfJdc2Qa39qkurnJZUAkU6P/8tbRAj5i1xxF+1P2VA84gJuv4MxvA077HYYfEiZhPPx8yN/GSGa96R1xWzyfPR9J7K98YbU9tCYkKwcMR9GraNJKJOG1R7FghsRI1dau8mLRQ46IW0/37GeINzu/Pf38/ffmbeNGxScKTkJcPzJBXD8nKY4P11HHx/H/wHczqyAd0CB7AeUNKlWkXAJsqCmAiDZaC2aFc7brfl1CLpkgoopSgzZGxDHa6sfjfjvrfO3EiUVgiQXx/2xFAfiaXytBJtCjJlntG0J2/vOZY0GdVvYCBv2evr7t72/3wEz2wMBA2ebNlQ+ImGAeA1DJ/oDWBScFuvNWq3XYQw9OkhNhildCmvghEOR9e5GBWsMHzQFFaf2DboZ0P3sqVxRvAX5NjCvHrDkQdgBFYNBfzbpnP3g+7vleZpL2K4oK3/qSz1LdfpgUAgqmXPHcdStFdnVmMhUGMJdwMtFlJKliUUlverWyQnECQOEGbqEtqBpsRl1gA76WHdA4Jmx085/t/PNL9rmv9ts5F6bxLQOsTC6TzTjvHMH7eNTV6zs6IyjaFClw5O0VF/vs9CPX2dteX7bvfitq//O9HvvAPxTt+c/cYm963ah9/Zv9NpEGWN/LdeTG98GCXbzIb8ec5BS7yF81v/+ne4Gr8sN2UtV0EgmGCpJfc+bFXI6tkcNt7Ts8FoXu3CEwiK03r9ihbEbfoJdP97zFHRek9Y95iq/0/IVdZzvgRT0NsvXTnlAA2Twkuprkp7RJm/kDFC3aBU2S5KBSM+BYzyWOt7Xig0vEcJJjo1mnS1aGlusSLnxmKyZLQSFumXRkDiPd2K3JGneHtHYMT/Ha7BVv8+5VT6d1dIs276B5+KVRHMsxwCtlafFR0UeSJdBJxyF7VQ3nLdSN2WE3yOIOknvRkKXRiN00HrRV66niLg/Y/Q/77Ltf67fPfbzT/v5tRXvJCzbbeWeutjNPWmPPOH3SnnOu2fveMGQfeedm++onJ+xXP8rZnbeWbPNGNlGq9iKr1azpejYKH7u7+KFjS3bOtfRkl/3wG0OWCB3DpA0Vjo2eD1mvnlTV5i5YwGZQrjVph2xwdz+yOBUYUS3U75qd/ow/7+U1vIncFZv4WxI7W4ap0Lfy7Y0ZqF6l9kyt2MjQJz3MBSHGp9BgHlPMY3547I/22Gyle9uvmd09kM/h66H1VuOn/pCORE3rH38zXRBAsTjlq3ZEcq6dR/QU6emwyUrRQpJqbLJGa9xovDS+QwkCMU4aclidBN9hEg4Vosj08GaLpDO2eLDP1tq4vfuyL9nQ5k2YEGZdwLRwznwnD+kKIIz5Zt89ted3NPeqINOZSFo3bEC1xnSg43EsFWSxOqJJ6+/stkmSKnetvN/WD0M7lpY8TJB2a/fAbO6BrSwPlsgoOT/P70e6xY6UPpsPfRcfmzdWt05XMKxjJD3bbc/2wI7Y0ruKNR1CuzuA1rRbL9yp4vDg5K/At/oSGJH67fiTy/a0M2GBwAYc3hCx7359M+pHvK4FhHBBKH+FghRZ1qxOI73ryUrMXxgmdvSARO321Htg5cpR2JfIVAIqdL707JVl1OvsOfwxO+DAmMVxjy0VnLmLk6pVcg/XkDpom0QH+0c/DB3tEu6+Q/uCSYdt9Cw+6gWQqB/GN5/P54TwjFGT6W2zdvUVW5zvYD6vD5QiQdxOPReWSgE57Ignt9du7R5o98Ce6YFUDAZ7j3wRvObyBRQvlJP09vRNGqbTAjdL7lp7F71DJQIXR818/rjZ0TV9/vEgctV8tNWZGvmp4KG85eQknkU6Oy1oOrfdhJJvehJ78AWljGQVAVhjj/APl2ZtFJrfKIUi83dwD8QcYNiln5QPZEFJpSLWI9IHTXmocnUSIMUwXTlhHcmAxWMRSyVTbB/7zZ+Zj6JB0LrjS6wrPGCZ9CN2yKFle/M7DrXDj+5xviDBKH7EUYC8MBYzuTEbmxxBXaiDfflCpN26bHhsvv3oB357xxvK9rZX++3Ln+y2G67vss1jnbBIuizW67fxLBpuZQ6aovwRRw0A8s+wJgLucF65M9ucSoMbc16OHet21kgPWC2wcfOmwse21+mn9AQ5Vad5/2RalX6fKuq2e/Y+DRKp7o2CA8A/9pgfcxYKOB5Z0WH+eMCCuYUWayEAfTJdsL3XhlUSFtqDh98XJ6AatmR1ASyOCcu2UATxUVWWl8w9Nx1I0h3ZJL2nqqpf1kItxL9CsSrOOvLEtHed83MAtlDtAxubC41O9/T2+vcjBY+5XN7WwNZasR7WRWQhxh8gcDHujiS0qQXl46Zz+r1EMWScv7NU6jE/L45GLDtKuDxB/S/Hv4M0Fi3aI/oJ7Ct9ekwSGUwBTWa1fqqui2x8dKE9cF/K/vAHs698s88+9rkee8d7k/YCNPhOOatqhx7jt4OODNsRxybslZeus3d+IG1f/LrPLvuNz/5wh8/ug6myES2+nDOYQk+fSoJMiQIsLD7odLVJTmqSE0qnmSSZKNkz5bJsuLLgMxVI10GaujGyBOg5HlkQiwjP8JRsgcv8H7Mk9Ad5inNVdVULskfLLBc5Z9UR2QOM2SO2CaDy76/Rd4xweyLjVQxYkZVwSzqKHuCdbm7stIMtyGQF/8MS0T4SfxTz9oL8XpZEqQUZb74xzOzRPiyNYYjYZTf/Zq4rhjigBw8tVH75e2zLgLj7QOJfVZB+QWeyiOcLG6GcDdtxZ3RYhx82GoU1PwlavzNPhRHCdYxEYhRIg7udzbPXD+b2Ccy6Hogiyql7WXOg8JXC/OgRZjgoPArBBvOLRVGKw9VYaC9b9lJ758EvsYNLnTaS2WxFihmlbNES+YrFoULmcpqp/BYOdiJtxcADRunprovPyOQkI0EQmPo5ig/RqJ85EIRmUAZtkQ6m9ZiNI2WRRqO/WJu0S377Afvl6E18YsWODM+3E+YdYxMTZZekSE0QYLJoSrzSMzWssz3c5sR7KPBwKPB6IXqqX4kKM6szq+ysBYfaccEDeH3SSh0xhwruFlqsAyQof1KghQsbJki01Oz3wzfZj7ZcbeMYnHZuppAjKrG8k+graQrLGL4hIViUj1i7tXtgD/YAdzHo6XGBo20p+sODnST3xolJtNENpPfgke2ery4prucRkfE1yPFasISfG/NCOWUH9u+eY2h/y457YKZN0r1tLhJKWtBEBrE+UJlIQmhxI6TbTHGd/9tb3xezxQPDFmTv9/1PBezuB2D4sTdI83SWpEepjB53dtR5RDmPOdZF8UP8ZZLcxOF+m2uXfQ80J+MtMe9uO+NCb5Pv1tb6GvT4XngyBfx99R4S4KhCn+ZLE/QrkiJaS1l789VHiAmC9p0fzkX5CmYH7H4lHiPhGPF5Eusw4o1Y1l74nOWW3ULiqQ/lBuRqgFdYnP+nQgPED4A78PhIw8QI2aDdf0/CHr5LaPAeJ0dSASRn1flOF/1lf1WRtZfbTwn8WGTzBO6hXiTe6I6rwD6hwjEWy7ofsrbyXhglf+yzQngjsQxzSrFgz35GxRb0jnHMRCQzn1/aV2+L9nm1e6ClHtgRsKmxFwhbwg48gnmdsRgKEd8HGfPsL6pVcmtuz7+tba8YH4Dx8eA9860Q2Uy8NEHSumhJckRVpIBLyBPN9laGMZdXYhV1ixLGEQH2W8cdlbDDD2W2k2l2aQvM4IBNlNN2+x1pkuudzG3kJPFfrFW0Nu7bbZxcWUZzOhO/4LPF6jDFDoyimOOrpOmqiQ32p1vNXveygK0c7bRABxmy0EMWiI94xbBAir0l8z1rVagasc5kGvlLJenH8d5NOz+PWKiXtauDtaSHfbCMnokZdD92sdaE8SXm+iRTSyyZPAxbq1G74Jlmn/yXeUQqD1o3RYxKnr15NWwRP2+owlwtU1wXxp6YvoQXSU0+meylgwn+MUaxDun+qqTeCEFyk0Xr65nHsQI0TK+3C8/xJOJzgSGb8FFYmeGWD+CrGSJnWe4HEMI6XBpkPIp/TS6T9XrH/qGuAgfrhSIQMUKAmD3mkhMBWz2ctOE0oOQwns14bjXUJXQqUwHn+r1InkD5+UQxaYvn5igmwa5Rx9E/T7aE8lS6KpBg7AEwDbL3iHAgDzzy2E95zDHUgajuFbur+OhYcHU0t35MUsFrtBYYci641fySI3HdYMVJhsclV1vwEFEVOkB4lkiRXFXSyQXp0incKwrMT+WeeHLvoT/A3NvIliJm3ST9lVNiY6JUXUOK6Ml94GNfPSVX1siZPebvMPQIPUJMMrquxXwRtk/a1uOdsWJ5xi7/9gL72idS9v6/KdjLLxyy55280p578kZ70elZe/l5Zpe+6VF77/s32Ze/nrMrrze7a5XZegzVJ+KYKCWJtiOatBjgsFYsziRMES3nHycpOOoewTxJuGLEIkx6QYopIc7fz+QccoNKA1l+HpRIQHIX2MyVK1D5wxg2xVax2N/LPH6c/d//jtmmIczAiOhLzuzYK6pK5qm7u1PsLO/fHCpUJuJMPGxCWqnPTqfvd9V7PZqZF8zoHPykMEeGmRinfMEOhyL6gJ7cnDbITIr1iae7h08R5bXd2j2wH/dASQV6gAg+KFElihwBxsv5xz3DXnT28y0xESV5UDQ/2qQFxpCQkN3JhCWZL4s1ihz9QM6306Ymfho/P37z4cYx4zGN0dyPr/uVXfaX35mvI26nnHOy9fd12EQGkMCTHJ7bSzh1xBPWhQRWxGlqsCeoSxa6X2SXwF8hAhfpmIq5Ipmw+1ctt3uGHoVLHvdK7/xPU2iIIlLQaZR7gZiKru3W7oE92QNegkAUbEIN9rypTgaNgBhTmJN78vh2x3crrt6aKNHg5OQlXxoB7NBu+3cPdCYA3CGfe/AhYXvxa6PWxVo2npm0f3lbjIREBJbfiMVYzwK1HpLv3c6DogS4KEzBXr6RYWFvQFJOUEv88x+JraOTtmjgKDv0aPa9uXYBvKW7a6vcMzAHET3ELkVeZMXySVu3VmhVsT61HAvmUN+/8HNvf9UGkGxIJASC85pDmWoNr8u9CHwmvXDBDO+5C1CFABlCZJBYUQARoDga5DMPOJTEEv8sTzC1alVy1vpbrBLtN7nmdW+0TAEJE4Aa1/yugKyJAJCCVFedhObJp+u7QAcDoJTkSLu1e6DdAzPXAzsqIjf+XWnOOfMizpPXjW8h0iWlR+J4qz/YTg5Pc7yka3JFSeNrL+S92En7TjFUn7kznP4nu30IDLoQAWCtyj4HRuTipYLAyPe2i5yQviNsKx5KWqZAojYWwCeW/sGvYl9vHeTbAtmE5ccB8pWHKVjA9ijNtRzer9XEkN14Y7999N/utNtvGaIghHQTj0AYdkaaNYpuVVHcRwItGsZrSiCjg1gP3P3B/1FaadqCAszlXQ5Zis5OXQQ5+oOPMXvjuxbiM8y+MrIFcB26TyTtwhGKVv4sHtkUP8gPlljPVECRKkIuk7MiOcAaiOZaaT0/Aw7m87YMlSl/xMj1JewZz1f5BUkvlHNq8m6Y4RZ4HMtDYOQYyzXOo0+Qg9ruodQTd07EyulSlwBZlm0SEKQk7Zo37zU+1vxoLITSEvl9mcBpMpj5068XZ7w4QLFNGk/Vqe0xEcIESHV3F7iJRTPNzCcQvP7VYUBhAvHdN6CIll9loNZCACNaHPEyFT9uTEFBHcHAYyS0kkKW0Sry68jtCH/r0XJVEnFJlN1So2p+C+3pV9QIYDesQaQJOJb6OECHBbmJS7tgADcrgJQoNpQZeaT36sZGXFeQA6UcKLBJkEtcJ0fCkIwLNdtsZdDWb+61u/4SseuuL9n3v91vn/5EyN7yN2P27PNW2wlHr7PjDsva6cd22NPP7LX3vWPU/v3DefvWfwftN7+O2t33JG3Dpk7LVLqpfnZTtCCwlseixiz3SgkmSznHDAIi29AITE9KD79qwXiGavB6m8xttCx6uNX8YgsWjrDf/zppP/jmKhBr6BJSOFKVztMtLENFIzhAbkZxvUvYsRlQUCCdurLoI3tBc4GOC0ooiGno0VHVWthWr2Lyr08fjeLHdosgLh/CSPOIQZy7lyyaD9EoIt3hdmv3wP7cAzCeSpKf0Byk0A7Jj7nMcxcdcoH91dNebiHmQc0X8owtiISHfF45mwHBSSGXYG1HbSryo1H8aMjL6T16XuCCKBKGt6y71/77j/9nlz1ytY0Uh62nK2HxJLq1sebxwY6kVBr/3hntsD4M0CNofUn2T4gSlyxl6DslTub9FP4fTgqPibIMM+721Q/YNQ/fapuIFxzNTuu+gjG6KYB2rvzEJKHlbxdA9ueRMyvOXYbBbvASI7BHs24o8Q1ty6nIqVlxsDNxEEwRzo/SSSCpEuKcPklug9QHdNRu+3cPhAn8JEIc8i+3d38oaQPzNlo8sNiu+N1q+9J/aEM2aus3bUQDHHASfoPmG6bgjRTGyCqK5isBEU86uaUffDPPvwGUqkTt5JNCoC7T5D+2Jeb3717e8dlrrXUgQKdH5aH+nEa/9dqtfx7Ff0wej1MyFYEi7FKBBQt29DH0c3+Hm9cazTFK6iCGIKAGbeEFliuyON9wtRDOSFODSDW3dnsum30DBWTQYHnDLUECwM2V1VLS7d/1eUp8aYkXX1xbjRKa7AXyA7/4vzGrAigLI8VVhWUyvz9oT38WrysliCFgtLS3D+3bvt0De6wHPEBn0A46LMEcTUFSR0Jx1Wokq5EBbcUDQJJ6mzaN2/iWuOfvq72Bpghi+1YKKHvs5OtfjFsFexfFfOR3mCiLbNT8+CEdd6K2OOx36qBisRpvuEYrWdiyNVRwSJZ7UiT7btO1LMOGjlJQiJJzruX6ubSjKPlsAgSRsuXL59hnPl62K39ZpjBEPo6kbAlll1BZTE98nwQSdsV61n0J/xBbnniqjBCUr2Pt97eC0EPekTWtXEF+TJcJgEUeBZIFSwr2+ncm7ODjUR7QPhdgbigGWwRVhGplM0ALkuUCBsiP0p/DE4s7HYCeWE5hlBSCFLt8XPNozwD5ZUB5nNmL/zpsyw4UG3LEwrAvEnhozXTzZOYYK/RdwO3p8THpkleKQvHWKhCefCkFEL0cz650mh7aJNP55gusvA9dY12Px8N4bcN+V/zAP7Vg8T3t7qmoasOF1VxBhQA5vcfmRB5zBkMwjzxjU5Ag6HnuluYSoJJGqlL5LNnAHGVBZUSO9I36ewfQ8UYCRQnX8fEqD4VLJI8bORkSR60oCJWgoYVCFdAseiPf604ahB6Vaj+abft7K0uvEVPaLUPIWzWq70wSbi1rcQDtrA+baRDXqni7VHPOJ0YLqoyvg6EEgwg6XLCD+3QdN/ZGK2FsVAnhowFFo4IXSY4FNg013tdFwaaHgk13l/kTc0mMzbPNm7rsnnvMbryhal/9fJd96kNhe/cb8/aqi0btwlM32vknDNuzn1ayF55j9oZXPWr/+N4h+/rX8nb19TXQxwyiTNomYIkUoYBFQC/7w1E2BEgzUVpNpUCqxTttiHnxT7cV7SufmrCH7oX2H+gFrcTgCzFxuwJf0ebN1wYi5SZe9aXnayH2kScl02CGzOZ7UFPLtiKmKu9BKYvZypU5KuWeEo7aDhkgMkhqzJGU8KUq5oc2v3Cx3rWb5qDZ3MHtY9uve0CLdoA5T3GEExysQSkt+GwhcoF/e+br7AVHnGMp9K7HJkGxxGCCIP0g81gfSI1SDmTAlLY9uutUBkjDK0lvUeCkR6Q7ZmXAAbdPrrDv3vAzu+7265zBaSQesrHCU6doN+a4GEZ/nWHmQAUoFECclJbmAydfyHwAuqYz1WFREL8CK/jjUdtYGLcbVt1ufxi/GxQO2uLMpRUSIVXYgeqkAIFZjWDYS5e0W7sH9lwPKIHnuPBQsBVcyghdi2EL5OQ9d9C78psFfnSnTKJVcaPbTHlMmI6OtkbNruzqvfKzFOLJ7wnp1K74mL3jn7pgAZr1diF9+/6a3XLTgHV1z7NkFwkKyacIPUzA3JVgIFX6LF0csxyG2t/9ivS92R+Q/H7pa9OkkUA4ItvQbjvvAeEGHNhBmxDF4voLwIWkW/58s6BlFCZI5AikJfaNDy2/MAk9X23czjibvYwDXRBz5D3zc0mOudiB1zYAjAH2PBOTEbv1ZrlsqimTIvkr3ot88KFHBmzZIfo1S/JIySZvzlRS0EdiLECiqEoiQ5KWWSQ+o4morVhhdvvtgNDkccb6rz+nnOWzJUuFn/J8H32BfR9B3b6/2z0w23pgqqxiAAnrQw6F8aniphv6nlm1ksct4JuZewI2PpYHgCu2N3G9pgdve7DbVGqm1794SLi8DuetuRIZeGBcduzJiovY3eWQ9XOTYsTuuydrt/xRLHbmV+RRy8V6wWd6BzDr3j0VFBeKsQggnR4OZVFh2cSxwhhENu0PN+btNRdn7corKkien8i6kqSoIaAEeV0kqSL4h1VVTNP6QEINRUyX4j7hNC+HG3DFj1byt/IK0+KmtQ5ll0AUAKHusTFbMC9tn/kGAL2BEY4KpiNFjSDPU3G3wtgoH69gvh9Cg8zYuZoAB0qsg0V8zarYAYDWU5rPILNwXBP22reSV4Y6ki8UMVNHWqq1+sO0rp/LZ7scG3G3QIH82t0N4N/tQ1rYHzsAl4dldgbi5FXzMECGNwJeaIVho3jfDVj6FpnKAdRPvVyuPnPm83s1Mc4cocMrQj368E4KIMtRlVAPeUUbpSKaIzyndXV0DbgIAW0Q+b6ubszIO/WjDlKp1R1/f0NrTN8/OoK3/Zh3kh4gXZutVqp/fD/BW5g7sQc94pq0ydxXqhOoDLY0gKbbA7P7/aqgqR+GN7GlgHYsKoSIHxVRnXfJ/aHRseNHOIZpOJVVLaoOocx3V0mEuRiZv0OR+SwWiGtTUa3CyiiXSdihQlv1KzgGRYQZUXUUWt1YzHw5CiEk3CJQ6jsSAeuBgZGXy0eQiYugPgdRbSQbteUUAm+5M2vX/yFn3/3BQfapT8+xN70xZBc+c4udduJGO+ukCXvWuVD2L+6y73/D7IpfhOxPt/Ta7XfOset+32Vf/YLZ2/5qxF5w3oN27fUYPvo4Rm5HJfT8aOIVCyUmzYotIskPuNnRxb1JQdMT9z1/a0JtJUDY03ePijZuYmwUC7lOG4fMhjZxveoFkJ0mexQcQId311NcniIBANdjwRLGInr+7dbugf25Bwr5nAtalKjIoXEttGWCIDCeD1t3NWbvPv3V9owlJ1snpnBFKo5VUK8hJClioE7iO6Cobk/3vQE0eDzgIJ1G0xSpmmp3xEYCWduSG7GJ7JhlJ5k3808ugHm83Jbm8yDFnISfk4LVp3jMx7nV6hVRJ6fBnJlKJFwBpIoWfDSO/w+slEcm19gv/vJbmwigZoqUYIUkjaPHK7CS/irV+rLW83Zr98Ae7AGPIckaya6qUk1bB5sPDWatd/uFBwEbKDecgXtpY9/YdHWmwrBA9uCFaX/17OiBIEihXAQj0kV45OXtpa/z2cv/ukwSQoGxz97+6gm75RbCQhJEw3hOZfHNQ6uWOJ+bJ99h8cQ8+/Uvze68329F2INPf0bInnb6anS7K/j7ebKK7bbjHqiw2fc8s9hvELCroBEMB41LYXffHSKO6HYSLZDTHaPCeXcA1oqGxu3UUzwUpySzKvJhEdujLrnhsduIG5jrIHfa6hURW0cSExERPkMbyJLTURfD85Sz8A3BsLNAMjBAAaSsuMIlSJxrmdsHhZzoupcPkIHttdcWbThL4ika4vgycg+0Cy+uS2EiS+zHT2y3aGy0b652D7R74Ak90JDQ9TNBzF1AmtgBm3lZnd1dIybaage6k/4LSM6XeWC10+73/JyqYojtJX2upLMryTaSIC4jjYftoSSio8Mw3ztdlyRTCdLBEfvSJyl8wL7LyPMqLxaIBx7ZEZN+L+mGrYf5+P1lfoJkUXwCZoXUdxLk4HrsK58P2d//dcluuYf1w5+wGDnhMv0RYo3oqwOItO6QNaJuBDCONSzHIjWnb8IOOkRlstZj6wrsQugcTppN8vXynIz65lkl00Ghwuy4w7P22a8caoceMmrDm/EKCQO89sHqSJG804YTiUf9VZTGm8tXkS3FyzqGb2UKf8/C2AaOa4O964MRW7KY4hdF+VCZAQHTRbKSM92UpZWqir/uw6nv0x6ku7dVcIiMw8XErB8pW3WRKkbx30SXu+nhuzVcNZQiABbYI73Ks1MRkkuFb3eQLJTHV7G0PmE89MBOCiCPPKjz4YS9HctumWTczarIioRw/xwlu/XV6JrTcTsi2DyGNcDLJ8YxWsOUxSVP0BZUllwu9a36mETjPpgnQpJIc8OZXHDRxQBpfoGb3gF7+Qu8invQhtYqAJZxp7eGKWG/ayTCHNx3hw/RrCpUTSWPUtXDJQ+8QanAXRXXGsE0l96CQoBFqQALKeYb53pCNeM1IUZgmOsZEL2gMknAPIaG/RYbGd/C6xJMEegJo0dbIaHo90FfC/RA1+q0OIa8BUnLaNCjy1gJ91umON9Wre23P94UtsvZeL39bzN26Utqdsl5Zs86qWDPPXvE3vP2Efvd72BClDTR9WD8g5EjiUwOgHPQPSXaXsmWHCAUhDYUMFVEF3XjzqN2OubaXtBkjOgFNowZd68EbNUKGDg5ik8OzLVt8d7+Iq4qvSRrtBvS2MUuKuKnOMSsKbHndmv3wH7cAxEQQ04LCgppFE30BuvUzzxYmSzZYhuwvz7txfbqE59nvQTM6SGc45ivQ0GKIGJNbKf6OLUA0ujaRjL28UWKwkQO1A0mpx0JiySYJ5GgUrAq4ZK+eHMX48b3Pz7Z25gLOihUd0AbdqKqfKqfwo3kqzQnOOAG82OQ75e/hw+wgv5OIMGVQULjz4/cbg+OrQKrU4A2DUuG97qlpB7bKTHTbu0e2LM9wL2szRosVlHtHQNEt6hb7/aSRX46HUjspc2OQ4dLl9nNHTUk9JDX275F0XS+rf3eva0HokTxfth7xR4YIATKTNkf+lzQjj5po0t63PPoHHvX24bt6mtibNx7rZxcYeXgBB57ORurPWgPPBC0f/vHYVYAHuUx+9u/J51BHBmiMK7loN123gOOWar11s1HXpYjRJJx1WpY3Mvx5kJbpFLk4YCgaJyz+KvQtACJ2mUH6m0CdUkmWAlNb+F10iZCw8ogtc58u/VGZKpzXF/8vMokP0Es4KEIEwz1hVPO1F6f11bYaMEwkf9hMKzUDTWuYt5jy3Etw8EI+uWSOu6wq36VBrxGcYXtVLXks4MOLNipZwKhmmRPBZrXjySyxz1rt3YPtHtgpnpgZx4gHvijZsl4xQ44EOaeS0Iy7kUEZay3oKBTl7qK2QN318N65aD43BIAp72hCOIjwV5F6k85tDJ0AF9Iuc24Dc6FrXAi8ybno6JzGr+ICMy2P1wdsl9dRl4/uNCx6faVwsfWmPdxN2K0dxBAHTkvkMAPPpKwVz9vzN7/jjEbz2FeTn+AkLMxeTOIoYHXbiYtRD9rAw+Zj/tZE8qsSVotjnta2eb0099uOVN2sPkdUnUyJVwbihFFjOe1AsYpqsQBeweQ2sqMb7Znnle1j/5Htx1z1BZLj5OTKgC2mNwkMRfydwB8AAaGY1nAGFG8SChosb5lAesV8Oc87rCoffCjSXvWBRRFuAcK2UnylAFsG7pRM3isQsNMjFFJXznggPbP/OzOL1G1zp4WCyAuZG9UP+h6wJDKyY6iAtbK/sXJdovpiZeormHPAL+Qr9UnBpSrn+kmCU2Xr1Y0QFzz6GNpN4+JEDas2RoDOarL7myqlA4MiPXBjS6EiNsc7vwGdoEW75tMV7h5qQ4LNa8gTNGao/1su3A7OpcA6NNkIuwqU64znGSBjkOBVJuir8C2RLFj5QqoXciFuRjZBcvyspj+DmN7aOSp/1YCIewIQe5+YMJjtRDlze+M7pl8mGz8GEvVuP7lvNBDQltirhfoZFLqoZqOFBOhcsWX4yO4t2AXBMIURJi8Qvh7WPBBcvcrkKUcQuNvnAIKGvS8I40248iY9JiG+e4RPpNJuMYgpogRJOqWMTt+jVYJJmyE713PxDzK95b8PaCw+d5QBxu1bouited8/fybWfx0b6oAIjmXLNVqec0g4cL3BUks6hwlA7OtNZ/Ad+cY3d53qVzjNihbpax8+H+Mck6pVuZHNzGroKU/WkxkkJREXmfewubjf0+fe/v72z0w0z2QCICazBIwMEZ8krciWTRemmBuYR6LY/66PmdHJQ+01x/7XHvxAWfZkmC/FZmLMkhHFesaelOLINtbExvzracXuq1oKRRnEiRLB6FbtETQByw0T6RYgzIcgZLchQThdJqOa7CzzzoTQHxYaz3pDFIhdWiMNgfBCHMqlGFRh2UeV0HmSmuzSCOTFLKvuO06e3ByLTw+iuEyaqrHdXqNvFbbrd0De7IHXBpPaCeC/TDrf0+fYgEPWNOKR92ePPZd8t0K3tw4rPt8OdweWEcSnJG2RM0u6eK9+UMqVYoaQcXo3mhIkLjuSQ3bx7/aZ4cccx9xecHuuitl//y+Ufv55ZLAPQBCVQeAophlJubbZz6UsTvv9hO7R+3si8xOPB2JJIBHIZB01MvbrVkPOAkpel8gCyVKnPJBzR58KGubNqYoLojnz17GAZnZD0mOih+PPnbQenpUgvD2LiH2Q43YQX87BjtruuY97GHtuqskMEKU73wBJAMchwEidHjQDjzCk9qK+LucXognc5xxkstO91/7NsFO+U/fcg/J0FtuBHDFXk35HR8gs1PPKdrcecyxFGMM5k8oKBBjG8DY7PK3n2/3wMz2gBKOaYqlACIdQ1seAAoHyIGo2t2kldlvgMlHRlzJYs0pzB/kf1Rg9bD+s7v5ajGPQce6pnksgNRTHh+QjgRsxQth7UsNRFpIlaxlNQ0CWvvCR7fAmFPFd2QrgG1HVgCz++x3fnQ6p6GxqIU7Ouy736nZ885ea7/4BSo+wQHybwXLSNKYPZ6oGIlYPyAJpBRzGQpnpOSj3AMw/xVeViu6Q8J2BqosCWSZyuQpKwLRt7D/U/FCTTJWygVrkdF9KqwOdRCbhz/lxJaN9ozzffaf3x20F75oEg+NO5C+H6FWDwwwPk4+EfkuXo+bNEwQuV0NUYhZb8efPmz/7wPddumlfDanIsmnXI4Cip9zMsaDGwgz2xxQ3SNjurW6QvFBLJREsuwBkpo05VsVmT1Glp9Fd4QCiOMKNGkuVezWaHKu7O17+7wx61gZWtBnurk0okDmKkEGbGjDY+eMx/w2PqqjqUeNor3sEomjZme4LUpF6tttjpxecH1y29HAb/y7kjTFAnIXOm5dTxUwVO5R0auFAgjAUWSIgpaUZ47ev7VHkOZqduj7wfMBYFR5tFc3bUzTwzAr3N3rDdxW+ne6XRTi+xUQB1gYgmxqZL4uKIEo1yoiCDLmp1gXZFL0dGz5J6GjdU9IZpYiTYV/JzTmzoI6b10gmHutWO0DRTDA5x1KQXkpWoydVGdFZZtkoRqmEDJMAWWL5P4cg0Q2fmEq+GGKIH6KIdUiScj8uOVY1IohvoiiSsCxRMog0ZCH4djKVPsz+Q1WFAoqoeq/l52LR1Rxztr8RR6TxquxegU7r3rtaT/uDSapXgFkG3pM5ze8hT5qoXi4FW1e3/5quMrMKkZlqTOl6zzdu6f9/nYP7OU9wFwrjdIqRX0wlY7KKhmoAEgMiYh2EDwWh7K21N9vbzzjhfac486yEAXhERUrNJh20qbO349nhTTmnzj6FYE8BYdM0WLoqsZxT6uyUGYnc1Yaa76B2dHXN9bv3s4ePEBggDDWVX/RDKnNjaImZ87Kn0IBRCdzeoSAsUQwXCrkKGD7LUyh9No7brKHN67CYpHzZZ6mVuJCGL03jAlru7V7YE/2gFvDubcF2tBoTBLj+pzh8H5SANE+olGUbLCzZMjoqpO7QQR5T1789nc37QG8q0l2MFdH85YbQ6rW9yg5+A47+oigffV/j7OBpTC02bDfemvS/u6VePK9dK1d/tO0fe8rZq/Cg+IXPwTNGO8mju+wf/jEHGRtYQIWYHOngw6V2W7Ne2DrXkNzFYUG7aU3rEPqEvBZERZ2RDQLDdcIiOVgnJ1U0A47HK9DYAeSSPaTaXL7ACe3wb6Z+S2ML6LnB8KeqpKxe+7I85wMkL3XhpAC9vmQLZkTsu4BJDEAN4R4fZG1PcD3CQgpHGTU+SuS0CoXSBySHQAwdv9fJjFGxpsknmEPhwEte7wjTmSPRrElGNPej80873EqXO3W7oF2D+zBHiBXQyKmf1CePjQBnSRn56Kh5gO06godAduwlsS3++MFE86vcA+eVatfLZxuBRa/MppSp/EBYMsKR8tcefzJKaQEAXWRK/JFkWrPUdIhtXb7n7vsv794G3MdWuyKE6ew+PfWQsjjj7vx+6qRh+2Vl9xil752pa1bPx92QsKKvo0kgvCxBPwWwHfDDwiwnJU4FaoGPiSoyAOSyqdjqRipAMJtFGOve8SxrCn0Vxn2hRL9nrRjkxaQYgLrDNWOaBhfEXJ8GVgaVbEU/CjE5IetvxPjCnxHjjoma5/4dsD++ePH2jGHH4q/h0zZATunuy03mXT5w1CwyOuQ7vzgAvv+VXPtkldOWhnj9vwk5u6ZmnV2STISKf4U65mT35rZ5uXStzXlESQqJ6+tBuBxZ0ewFRTpRht5AM/AGAYLOAPUd5o1j3mhXLH3/hRYx0ZeTz6dM91cjkOKQYA7tO3KpR+bVHxMAWQ1DJAASPoE5jsh6+RGHJ/p47MceqMx8h8BEJ6HHYp7MpWxknUjaYEskI1vN8nuTNscEyBAUmTYHrit01UEg9CpayRmEjW0YTlhabptkxZyU4k7H0+f0DPPyaE3ugS/gQgJ9UoaOhX9k8ewoYr2qQK0/aE1AuCpk5QWGA+Jm0abN2x33tFFpbML8yECVGjJgWCJuWf6GertSSRN/bcS9LYyFApV8ER1K7JjKkPJNuSqULPjikpTFpaK5kM33+mWdpUwJkYVwyjjYhwMX46fJSfDU9JwqT/KOaZJJjLvdWQnKr2gngYobgwiWzePRw8V/D6+m6JJuYtgnoRjLcXH6MH3F/ncEu/l70qOz8+zWcCHBEdiRlsIdkq/hTEpjqWXWXWc14Z8lsXkO+JbZCceO8JRIvvGpqKGhJQQU2EqcrqvQ/Dr9gYGko/5IhJT4hHWB6depFduu3YRFXs6usnw0XUOiGJfpfLK5qeqfkO7+YLzYexwSQq1gTqSbPv32e4owO0P4799jrO4B5zkOckBEgFRUg7MFo4JwQzh0FTVMAmKHsZNMWQD6Tn25kNeZp+76J128YIjrLz8YStGkPFjLvEz/3XiGxLPMlcyNDOsgbntmAxt1e5V8YF5CC4J01jR8rGg5TQHTxYtyrwq87pCisC9Lt23o7+rGEaFKFzoeWmHC/ohtSsJKKI1aGfFTuInUinou5bRCe1kPukKdsFgqVgmQhAMoy8YpYjdVbEswaUfll2CuTha7XCf+afuIbvs/qssjUl7Xw0NVwLaLPKCWT57wtPtaLd2D+y5HigzgKNiZBFXoO183AmbMGomriYRWBTFf59vaFuT+JTM6ATu1r4kckfEYUcd68i07baf9wAkRuvp0K44YfEuYkkYHgmSQlI/P/mghP3of8xe9pJhovo1thGZ419cscRe+ZqavfX/bbQb15dskiDz2KNX2de+tt6OXDLCujiG3x5xJcilANIj7bbzHqgBHQghQynvDYsO2Uia8Unvf+cr3azxjFdij7ytZ48EcnWCa+SW1DF7PsUoFNEd00b7sjxoXcmJBNBElzKAEh85mKs535hd/ctOGx4hAQrDPdYNa6O0xoJJvMVARb/y5b+z4MZevBmRCa5wLFSIizWuaiFuSZKBATwbnUQuni/RLsEjo/aL76Zc0SNa7WaTELZU16hd8vJlDllbzeEt0jEMUKLDFc7ard0D7R7Ycz2gtT8YnGOHHjdsURQeQuUUyWLkQJHgKLaw/gfjcLuZmsZGB5mbAH5pnmJy6UqSGM+IMjHLGymfuEAvHCaujURBA9bXrUJzzE49t2yHnfwoc9UkwFqxD+DKVdGaZ2/1+f84wd71rqOdIkhAyGz8EsbSj1qmsJLXqTiMZ1Jh2MYrG2yytpl/SfNu5esEHlOMlUWkZfr52wo0ykae2mGLvW9wUGjBC0qsv5nKGMoAqKSwVxSTpUQBoQZTw7m760WFDP89ZCOZW6zgW2NZ9m23POC3T//nuJ12yEF22WUnURdbiv2rj+IDa3ZpDg9ya1nyflmk0igYAHtzWi6cOf1FCR2vXsunYBKzbMEWPIxc2plPT7CXHLYEPpipRAoFdUmoc1yVvGPhQM4wQlD6OMdnwcThz8REt6UBeNeQYhRHoAZjJwqQ2Y8vrc+XAtDMscA0CUUoqMDcmRvssbe8Lmy/vDxtt9210r76UbPPfjhnH/vHtfb5T66xK35Zs99Q+HjXmwM2LzFJPEKRK+G3VC+SV4k45zmPPSpy0vxBBXbGW5R10B8pW5biWxaQts+H3wmm80eecj/5zOYlxDL7d9UQAr4Ji3Mf5oeQoYx02UN3cT93bHYgB+3Dp0pde+xPL2dXC06alC2rsfk2iUT3gQdMWIx7XcWIfLVrxs9fKXzlMYIJaQHhTczc40CS9faYCFGmL864rHHHt8CgmPYZaC5gQhN+hGKf17ayN1oJYIM2yVgrkTCRj4A3WTSOqoU7DDmCVCfFFKfFp+BN8lde1WxvrbZO+5pM/QCSSGOYzDvzO0euUeW93sG74/7YpSez+z9MU8zWaUZwKEds8FlfH6yj+D4igs3GRpOMbosy6PP0pGeU2ErTGimTFHWNNlPCfvX0JTz6YvP5uZWvaL+m3QP7bA8U8QZx4rpiUBCMpGIdtqxvqZ1+8NPsouMvtLUb11kUNlxHOGbD8aptJqnREY3aIGMuIKbFDLepxeypX9UAMURZc8GJitzuPV0f8x77QxqvnvHhY4Iq1nnNL1qLeoiA144P2XdvuNzGCfR8FFSFctGnRkstrP8zfP7tj9+/e0D3rSjkDSRVHB8dImwPnLEdf559s7camQ6NcY89zB51tzCI983+3H/O6phjJ+xDn1xgX/zaPDvr9BEQl2tJjFAgCfRbBPbBW//WZ//8scX2wpfMgzlctSwF/nIV3VmhcWAZtFuTHqDA4C252vGCsI1jNg8eaWwEZjss9aIAXnW5YyU7hIk7aBnFCafWIJ8uL/ZvJEIa36Z1X2t8ECDlfXdnUDFRoA/Dg2QT2U/LZbQ2l+zIo5dZVw8/MjUEYYVp7+2t94AetIXQplMHSAKwRgpj9SNxW7sWIEY1D5Jaslg1O+5EklbyZAXo5gP4IFNbEdAVB7RbuwfaPbAne0Dxj4F8Z78BgMnlFhveZy3kj8QCkydgPlexkS2SC/fAsGqac/bGNhW4+cKXHUBCHIY7PhQq9IYDczjXIon6Ybvmt6vtUx/7i21mPq4CdisUxRhZ4vJvZQogkVCvpXxzKUOzFtZAkeMvWwAgXCqym6qRbPcLWDC9Vgtsxm9jC6UHGAw1lE8oHlRKSB8WKIHkCqijhFk1AEYj/e6vJDx/JyXEA3WT7NA4JZIxCts9lkqebA8+uMg++a9Ze/2LV9h737J+68HtKBQOo0AQZI/o8rq6+s5TVvN6PWfMsiWlrLMvJHerV1T1vVovxEQMUUhHgoy1ouYHbOyHLchzEWQc/fRfqbgK8IXPsNZ0xZoK6PcABYIg34k+I58BAK9+jzp5ZgcKlAwnJuLdSRscHLDXv9vsrR9I2lv+30J7xRsW2unnpWA7yd8i5+Tt93hzsgrsP7ROyweEA5J8fzeeni0BiOvFDM+PRmcDsJzun5gUB6e5wkKQ7/S2Ot66Ho8SK0CLcuzM6ePnm3avvscRW50thuoEjI8paY9tgk+8aHLCKfEzuKiGubNtpQDR9BiavAB0h6Pl4BrQpfBnW8e0ZrIdteFNmhRBmSEn5GfgNXTH/C4Y2nmTDNucQV0J7wZR2mXrddGV298b12YDAWfRacR6N7L4Qd690e6fZreHC+TVT25Crpv0QlVZuISqMCiGvb5pMqNK7EemR2tFZiJsw8OYJep+aWX6YBMbgOKokSpNwgDsmIWLkm4+aCE+2uu7r30C7R6YTg8UGH9l6V47nimmooGYHRBdbOcsOdNedtwL7XkHnQKK0m8PjW7EI4MUB6jz4fyEDU8ME7Y2H6DyfNrZo5VjbxRBGq/dmhwhqBJaR4UOtZqqngJ4qZhTL4DoKQVfjSKIe50Lgj2JwL5wyFZPrLVfrfiT/eT+62HXMc8y3aJEaKF2AaSVy9N+zQz2QFB61UXJs8it16y3BwkZEOrul/0mP7cN6imDSA3yLnmheK6o7dbugR32QKwUtgMH8/ZXl4bta9+Zb//zfwvsS1+N2he+UbTv/6Jo//TRHjvzbGJI3waYCDlARTAXSGiUCbUnC5vaPdukBwIqEpHokSNxBfZlCCmQu+/M2+ZhJKRkSC6UqNvzeSAEyVmddk7Uurt4m0e5f0wBxFuXvTVar5dh+c3XI1UlKRvWcSGKQ3GMYktxm7942I44GrNfeSkiEyzUrfaUrnAiOSwhc4Vq5vcyx4irmd18nQ+D9hHvrEikSp74wufCjRWBHxa/z0nrJfksSWC155f2AGj3wJ7sAc0B8hGaOy+BJKGUHeoFkBaHZpVihwqtWeR21q8maU0FtqwMLLGD/An21tZgzD/neWYLFsNFQLYpkaCIUQK6FYyhaLPJHnmgah/70CL7p/cP2erNFevqjTAbwiaeDCO35Mn8SWKL2rBVoDf4ULGRz1wQqcKyDMPZ5023BfxzKBr0Mft38+hAwCQGSxNFE8zH4zA1y5kJkusUCkj4mwo5zL81FuAc64kYv+Ml1pfIfHv44X778Puz9tJnbrJPfjBqD9+3lM89wpvG62nEHRVBpibqPVkrJdOZ+wV2o8YQZ8p/7ks92UQ/hR8vgct6QwEkU5igUNSBHHIPSgT4V4mpiKRypNZpqeAhyClv5HdYSjC1AwQNBQpt2VyaQpKkqqQy4O1NvevlGWqrSV25pzdh6dLD7KvXWTgxii+IWDhiGBRQFoJxkpsF+T0OX/l1l9kmv+YKEfTh4CC7f2cOsvOmPmysx44wIhEd8uKbt0zSR6oc7bzpe7UO+9jUR7Av6OgKAbLg31SE2C3jV+wU6houtODuqSDfPUUZdWsGJI8M0PCIyh/QV3E3qTHBTHV/b3aiT/l5Dkqa39oo9vTLEFl3Wz356WhhzVrENm9Sb4IIdUg7KLmaJhz0vnmCR3uw/kGhU7zmkitbz3w3lKiand4efr7GTbtmNdU/TQT1ZJjuEc/3YQ8f3F7w9SoWeSZCUMl0O2r9p9p8wCGIdzW/PWf/GWpzwqbGmSVBcR3GHGlkC4GO2xy1coMUWVTjW6u0gUCejZEbiS2kZ2d/97SPsN0DM9kDNQLBMoUD4k3P7Aw0TBJUzrLAAjspdZT969Nfa2csPZapOwyyiHWWF/p4T5FAGTWpGW+Pp8c21thGUNUZjTNDeo5fOq4G+zMkicspEJFGEPx4qS0/kVQI+cvhWNH+85bL7LpNdxKck6zBA8UPzb7d2j2wR3uAmMkBfLifhafp6g5ZMqm4UhH5vhAANOldxYlbTUAUMwo8AwMWZYFWNMD36LVrf/ke74GgkgjkVqLIGx68LGPPe17ZXvNXRXv5K8p2Mcak/T0ZS0+sRG5p3BLhFAn6quUA5JQCo0hOIFTdbjvtAY97KT9F4ghkNKugHe66BflJNNfDeGO6pnVZo5V+rYHmPflsPxK32sc0rOu9lzXW+m0AB78NUYO6504p3gtBqw/x44EoIc+gnXIm/BDYH5ValoTRmEtquj9KmNRlqn3yfOQIKwCjsG61a38DO2WyavE4MiL4gA105u3cZzplYWeG66ZUWOhKyCnp0m7tHmj3wJ7rAWyiHWNjzlzFPsrTkSuQ0YWy9i257GpAMzeVfLZutQzQyREyrmvMEXUiyJ47uRa+eXsqMlP3MgsWkbx/QRfzat6S7Mdkoh1FFzKoPYwtZLrst2/914A974yN9sMfM0+TJ41CcEyk8A4BPMrUTSO+BPHlD5N19+O1hMZwwA8rLgJNb5qthI1AoUyyW563/GxVPZDcqT+CPr6DwnkZhl8Gc5M8629VwHNkXwsxWCzXRewtl47ZhWdssv/4WMTWrB3gTIuszxQhRNRsUvwoUvAqlZFNrBezVYTwyQSdh0ghOfrr3At8eIap2DBWX4NUIOOD2RfH40nWNBX3UeNKyxBcuWbeiFwjyl0URXow86ZskUemC52sIOyIGCoKQaSjq8qBP44IUOaDGnV1PRWszMUMvR9GCQWiKsBdpPlDSDsmeH8H373Hm061XucQiKHKOcqMfWAgxThswSONTYtqlrpntTZLq1IxwvCornfzAo9bgWvy9cZ2gl+6uimCwLoRIaMVD5Lp9p8f5pTXmEd0AOw/xsa2FX627sAm01S+0h6631VpXdsNFDMFLtyUYbLB/YN1+SpfnTrkNks7bzWqdsNDGkUca90YSWbdIuhUXdln503+En1zyRqpYuKS0y7c8rqshQJKs8/f25/3UeVduzLsVdslO69KqP44WHArCe69vQemd/w1J4EhRpX38CjdVTvoMMGkmldgp/ftu+HdTCqUdrwiDzqDKO7Y5KRo9YJxt3B+bGxEW1RXlMo5EGhl0CI6brZMey/AYzd0fPsr2j2gKVkJDI01F9N5SAeWzyh6pT3lDjswstTeeeIl9r4TXmiLov3osOKRRYDXCwR7Mwaizdp0GSBT0TtbdUHr64ZQnp0RmarWUTZCi20tsit08orsCn6nojkbdGT9nSOg60bvtYIn1d2FtfbNP15m6zOYB5IcKbfrH80ub/v5Ge8BoZ9UzAcgwH2cYtPX26vKowyB948CyFbJAqGNpOkPRaufhEi7ADLjN99e/wWBaJbkDkMF5Obo0Eb2eiutCoSvNpmy9KZeSyPPGwv2Y4S+kBEWs3xWiRre45JrzfePe30HTfMEFHeDF2ZfB8syhFwI09L9dyp+x5eQZKMrQEg3HF15Ia87OnJ2+FEqZ9CcN6MnRdlojwUomP3lDrMtW0i2hEiECq6LzEgFSU6ww3bGOdJsLzqpLbUg0ljafUv3XkcVDCmgURzAHEp+YBgPxVv+JOEsD5Wq/cJRR+bt0IO4PzBadvLMruCqT8MvzH1eu7V7oN0De6oHfHibCvnRTaGzf66rTjq4k58CSEv5NbHBmAeqSEQNraFs6mTEie2rFEQbmd09dXLT+N7GXkicjpe/do4tGUjb5DinFsBvsZCjGI13Azp+mhnDnUV74OGove4lJXvjy4J21z2ATIvj1B2ieFTA7MefoVQioV/upHspSMA2BpOKL0fz/GezUwghlSyP2iDsCb+fhL5PSX3mbTyZykhyoTaItS4FbmSjQvEU4V3U7nvYb5/9eMReek6nvfw54/btr/tsaJTneG0Rhn4V5krNh7dkBd9Yj2C4k+bpFTlFAEkkKhFPvrjMfF/ElyrFZvdVr5dBOg3Wix8QrteIt4k3c5MYqFO0CITG8IFAziuYdvKJRoHcnxpjDYExEsd+oROJrOQQjI5hG8uokDNCeL7BY0DWW/3WYx1TUYYMM8cRx8A6jHS7n5jWB2PSj8ybYXRfUdJf8tR7ugkYubXKJCaECo8l6+kMIxspJ5edtxo3koMyN4gBKgqp8IQ35+hoKwk6xQ/EF+x1HDeT27OjQ9DG3dM3AYJHH/eEmDxOMQ+W6PDw9gogaHrlcbpvyOp5L9kNGzQliOncSNRvvXNE0eFgmQScjpz03Jq0LDmc4S0crZMY8KrCSji7y6bsTdNGNWwudFknK+dJazgd0vpFb/r2ff4FfltL5d3FoXSKZEpcIc3NXLvnJt6bu1gbDDeFUpF2kw/3WBj+3MGHM7bKTVzC95ITV5VVjA/ViNev5rRkAO/0q5rfH6EgoxVTe71c47arM2S9/eomEA17yfm3D7PdA3uqB0IYvQZF7RQyRksgDzffeJMOQaLfjkgdbG879gX2jiOfa8emltl4umCbhsctiORls+alInb8aPb+qSiPRtDfSJgIFZ+ALu3CqLpkhiu41D9UCFPNl40CyFQ0VSPRIkRHDTdFl+7qCNmfN9xt3/3T5c5APeu2D+3W7oE92QNsvqCRuz0IhqBh7u++flk87ycMEDeavXlGqD03QTFX9aGTvG2k78nr0/7uWd0DQvWThPCRQO8e6CWJNtcSHR1IOYIm7GXOx9sqEut00gbpTBYJrBQ+WCRmSAT5iq7K1m476YE88h8AbN1WP4ikyMiI2fIHQA4QTJSQ7tO/gzkGiSxQos8OPDRgcxeWnHpdsA5QbMhRujHupEI80EKJ5Mkf/0AyqO7J4fRK2CdkM2mYH6N2xDEUWthYhkNxzGyVWBOcQ6hSb98eIKlUzSGCxbyJ4IndcoPZ+g06jrBlMECuFsfsfNgfEEABmRZJkHkqEDo4XCu9ZGm7tXug3QN7rgdI4gssGwQcOX9h2MndCktbc6jwVgC0vF8odgqn69bIPU2zg/KE+mnvHd9b9y/I/B1xpNl5zylZtrraOjtI2BcnKTj0ksuUbCCA0vEJq/gmrb93rv30hzV75omb7Z/elbNfX/+QFYODhFTdVoW5UA6O24Sttcnyo/y8GlD5sJe4nsZD+0cUnZxvggQJ2W5aWTJIeEkW4kg98fMo7Jzb7wraJz7qtwtPqtnZh9Xsn/5f1q69niKD1mZ/yvLIEeeLXDkK2fGOJKz9hFuzt3dsj71ZuWdgDEnyqlH8UAK/5ozei3bK6Xk770LKSKppyG1b9uwk3HHfdvdKZ7fkFOHXAIooixUYZbFDIqxEPFEIdVk2mra0L8FOcSHp4oV40/VaPCEvk6RNpnvd8TX8bLVfleyW94AqwKMsA/gCJvTFTcS3aRglsEgo8oiAUhMicU83LYfKpXMcGjJOIRK5yQ5CpK7OFo6vnsJr9IEr6rgce9w2uLW4WZP/iHKDFMl4azxeQgbLK5z4WiAoNPv0Zs/7NYDkhK7ZQqeLOsbG9dsUn7b2QCbHTaGgw9k7eEFEawWEZofQ5HnndkxIEwlihqZEaCNx2sgc7/z9ExMlGx+laKLKjUOAqIoKekQn3kIApMHVhweIqq2amafKbnhZ//27KaRct0Z6eNq8esmora1t0tD05lB3afrx9AMd78sS8agtO4jinhPC2/tbkIVAVEUVHTdu0GTHRkYTiRaiZsOfsSrPoYg8Kxl9vf1JR4tX39QIANqt3QPtHthxD4RB/rC3IOBC9oMfyiE9WPBDzDWMrQRap+VK1FKhPnv5gefY3x/1XDtv3jHWH+2z7nDXjHftVPPyqQWQhkxGTOt0veSh4vpUUHzDxLSxUZoaLDfQnjHQSCV8BWKgcDpZo6oE5j944Gr7ySPXtjXgZ/zqtr+gWQ/UWBeDeH+5cNoBRgrW16c0gJCQ+0l8udXrw8HNHSJLyes2A6TZ3dN+3mLEybAEwVqizU3SouDJ8WokTSK07UdqoypJDYokQqpK57qCnHMtX7G4hLrbbac9EISl7UfX3cssVm3F8hFbs5z9OGal6E6RNMkxb+HTRUyBQ4gde0IXhsaUFwAdSOpDSaGpMpeNL5OsdS6Xs5tuGHPFiJoyQmJ0UFjRfugAWBvLllEYhhEW8IPCdXLXejA3upjAg13oeaXeKCPbT74vebMCx+J5UPYOJuzCi3iPEhds/ENhWPYOQJElYQooooX8Tvv2aPdAuwdmsge8+aFqkzY4T16fMpquq6w0x19pUnL/5RnPG9d6iUvnqUqOcm+f3t28WURqEDbMi18btYMPQrkGEHo4BtuCTvLBJlCiH2dHku3zbTQ9ZoXAuOWr/fbNr/ntVRdn7JxTH7H3/78Ju+FPIZvAs0KeTj48REyyTLWBaV/YSDiH1CA5HWStchShhlHAWoXM+d3LA3bHvQG79PWr7blP32jPOytr//yBmt18a4WiTMGiCcrmSED5IvhIBUeZ1tPM24DdJUU1znyezjLPDzc9PuVl/fUcsZd79DLyIeSNE8m4veJSlA6SvKaWsVAVXVXyRj7tg12enjihNmJj42OWhjEasGXch/PtLw902Be+mLM3//Vau+TZaTv/acN2/okT9tbXVexnPzHbsAVFotCExZMb6uAlz6ZhW+7TW5uU05OvSFggDB4e61QMFRmFE/O3BMBv2gXTe4HibfYfjbRtMKy8o/xmzAYcEKt5k1xlDeCCilBe/5PPhBm0fl1ziVH1mWPO6J14AQVYrJPcG9oBtVYAbX58O3uFpLdcsVX3g1LYFKU2btgGPN8aIqjKp2R3w5ekldrs9A7Ne7dXo9D3MmAYt2raIKm1UiDOZorIYHidrDe4AggDJiBR0BYKIGEGpatI6d7VQKsPtoZs8a44x735M4roDI5CMyeipH+loddYtdrRZUvXVYyium6hu7e5z/AhtjlzmIhauD9b+o49/CInqajyrsKcCZmae1XnVpq3SamwiEjHN2TdVKXDHp+xbWLYSge2X7N/9wB8VF9DisLZhJYIkvlbMpJQcqWZG3ByEQqoE/bsg061zz/zDfb60y6y6oAqjTPbpkpiNL6pUcjQcwHmQA+f4q3bjeaEL1z12KM9T31vgxGiOScCsije1eUADAmSXpo7HiV4/a/f/NDKeaL1dmv3wB7sAXcPy/9DBiAuqYeSvZQEHChif4mhvPGtOKjRsP5pt3YPNO2BvCnhA7QGb8ewNLXJd2eRpyj60hZNRpCc8FuBvUkA6Y0ISZEym2wfUhgRIT1LaIq02057IBoJk8Tx+i2DfNhqslubx2Gpi4jBv1NmcoUQSXyEgY8uObADM1MSKpIGESpXfx4X62sProRRASfZRx8eZ8ZD0oVrGI7zXVFMUNFHX3ZgHBlOscWl0YE0SgGULh5lSpUINCFJXadtr625JG8AN/zmyjXIrcAGYc8eiYds6QEddvhxMFVY5iWx4XeVEH0c7BBnita++O0eaPfAnu4BzQ8I7IM4x9uCmMdNF1tBEU2Orp7Tg6cGO03/l+SeJ4m0L6RPYiA/gyxqZ52dsDPO7bcJDLgTsBhzuS0e/rrCupdAxocChK8KK4QiR1ZG8BQ3MhPH2V23Hmhf+HjKLjl70i44eou959KoXfaNfrv7zwF75MHmEsfN7o3VjwTsrj+X7Nc/y9s3PlO0D769Yn/13LI96/gJO/PoEfvxtxbZTTf12pY0rIgoJfJYEDAsfpPsxYri4I8p6d3LPN6DT0gWRQLkiYObWa9JqucW7vTrXeEM2oLURbxHo/ghH72Y89M7/+K40WXkjmF3KKnOS3xIUHnAY44FYH9XZ4d1daXsfqTD/vn/rbEXPOM2e9fbRuyH315gV1/ZZ7ff2m+33Ja0r3+7YG968SZ7+0vG7Bc/6LBidlm9wA+7hvWspH6vwGiEuSD5Kz0kqeSrJCjAuAXTk8eCwePzwX5pRSGq2QWY7vPsOzyAguJvDshJWpYtxuF2dragES3psfpAU47eSSVJrYEfh0dbuL9UOKlvc9SHMmAPR7yYYVsuebonueP3qwBClXErOUI1DuUoG81HMsKFCV//VskuxVzOYshGFPs56FELlrut0EoVYjrHjy5bpDBgxx+et2vvjFiI4NVXilM1zLsq09R7aCoStPGVv7jeby87bwv6531Qswib0BOV+WkVWR2/f4SB0F1/6WMTso2g7RBM9H73QMIG+zIMHlFt6ZwK1dNwwQASUZ1t4SaZzvnPovdur3/XjvvsOcf57J5VWxg4SYv2QFmGasb4ZkKT24pYQ95i5KRb1ST7qE0LaJ2wrXPG9JqMKkwWkjXTlCi6s4TG5P2iW0xyjprsHMXKJdC9gRsryJNGobD3R03/HmQgB6CiZV2mjIc3wt1gc5U+3ePi7WH26xJtWnhlnsSE4OnW1os5tWZGRc2i6J0n+sVsKJQK5osVoIx3gkzL2slHRu26uzj+0qT55QS1F7cy5pTVDCiGBBuoUtQufV3A/vfHOYB7MRY46IGc885agGtSIWFp1S7Gfdne8abV9qkvYkxVgZ7IG1G1abd2D7R7YBf2gOa/fF4aqkW79L7/sgfvuc3GhtdZso/1thsddSbQIvIXlTxBJ0GSHxSmX1IkovSKlQViqeZjdEItjTWbP+V/4CAgQsZ4bC8F9kKO6vH9cz9ux/YtwbOEST8esRzP5dIToHriBK9EtrEu+9366+zDl3/cNqMHX/NHLMI6VOEYSpinylNAXiL6LJ2XglS1aDTqHt98zsfs0NBCi2PwmsU8tUyBtQwlOoapX0ybMOjj7dbugZnqgUkbwZmgh7hy0iZGfZboStrnPpuz970rZPGeoGVGmsUXM3Vku+dz/TLlVOHDR8VDMpnsUE84tGhX38EYlJp/tD3+ds+VaH9Luwee2AMVYu4KGvJ5ChHhWMhe/Iy4XXetz9KIqVgIEEUhwd4tbH3MVemRSfvDgzE7/OBRi7JH9rF+lmCQ1MoZiiMY0GdhZ8Sz7Hd6IHpk7JtfTNjfv7vgvEPCAZiayFSFGP9hjGK/edmEXfBcBK/4eacgiTQI4kTEfnWN2fOfWbQITsEVZGN8aOB/6LNFe+9bdRxeQmV3mKq276F2D7R7oPUeyJCyiSK5Ewhm7Ypfdtvzn0vcDmvPSsr1gQd3wJAdtwDzUDDRaQUSTQMA1h8gf94dX22V3CKrxNLMTM3yN60f6x55Jac/NrHGOjqz9pe7+uxvXhKyBx6NITEVAti9lqQarAYl9aG7SJinUqEvlccmN1qEheeXKbzyXfV+dLkuT8zGPY46uIDvQhCZ/4ANLqAP59N/SIzHUzL8Zq9UTri+nRgzlHRqNrK5bJuHsrZlU45Ecd7uvX+Jky5iq+j2VrWGbJErZCmJPbM+0eILhjvzlhlnDxnhmBNwQXNdFsgV7Tu/yNqznpXa6fpRyG20UKLDrrspaW97Y84eeFD3G9l/Tj0eh3EDMDCEf0mJZK9TacGbpFBca0sO7rYLnj3XvvIx+jy4iv5FUtNHPjw3CYCZ7+RTKj4YIr7ZLbNZZCUP8aeUiwBqEIgdgCTen34KUm955bh948fkJOkS76G+0WMbqKEmOwrpnjnprFHWWPpeCi+xFfbXb11qX/oY35BOwxKKOi8UFZ60zw8G9bPigzQ4TEzlVboswYpBNu2f3huyj3+S2IJCSLUws/n1KESIfGnIgh3dVoZBLL/Rl77Q7Dv/6432rRC0vDIPjRN3OV1vYM188w4hGtt+gaLZ9+eczLf3Xk9iwPvZC4oa5ZMdf3aSDCvXzXuPEyWQLp33+2PknpodyD76/IaNE7ZlOINhDpv4SITEWYnJElxW4RHr7HuU3spwg+cwtmMyofhUIdnvz0MNA4ED1oeE1YFUqxeRrJoHegdNPSaPYDxuoVTIIh2gt2TmVElT7PKYA85hh4FSo/JdQy865xt1CfJgFCXZBEOPhUFVjgKsnywGMMECKGeKCpbPkDkbt0oG1Fd+HFkYHugmWhEdxMIWijUjVipMUhORRqCQRXyWaAcz3KbSvBr3FZ69jdt0hr995j++5saYp8dZRgtyy2axhbRQcymnILp3eCQeZcsVvYThGpgDVbFROm+JIjvz59j+hnYP7M090GBcNM5BiYIQMhJh5r8vnP4a+9unPc8OPOhIGwMNun5iHOO4jAWoOqvInMxDZ2aRDTO/x1lfU7wvxesSQQKqJwEOeDzdtXFM0rl1II060ksrdbA+/jVHS1YvI1M6CjZ6jY69IX+lwkcj6dH4t8bnKliXBMf/3fArW1lcxxoi5Anyg8wzEfeF/LA/mFDvzTfuPnDsLvdfPw+HpOIXIaDUhGrb19vWca9TFmqTjXMiRdES0Iw2Se3W7oF2D+y5HtCcJL+9AOv58KTPNg9PGHk1ByZzD7JuWofxm7WDDoo7FDcj2JPUkJ4J7JsQ75VcpZ94oFoJacVmCxCyB+/HcFb7AJJkwiVUeK0Qmb29FVsKk0QSWs2Y4j72nNVA1n7/OwoyEjUR25yiTSwcslNOI5NXb80+Z8/1cPub2z2w//bANgAze4mUpOaFmvfml1ZIIGLJurwJE06hULYxWCDbqF07B5/uFb3OycWRRK9U+2zZAb32hnd1kA/DIByJKCNJHQiIyQ+QGCBvAHljgc4qlQJ5Mwy3nX/yE5VyvIKIl4O5686w/fH3Abvsh2b/9emKfeRdWfv71wzbpc/fYq999hZ7zfNW2BtestLe/Tcb7N/fN27//ZmKXf79Dvv9rwft1psWunlbj225UK0LXvFjdxScO7sRNJzkLgIoLeRcFMmpLKyO8y/y2WlnAZptojQCH9QeeShpH//QnfYw1TOw2OQEx53iSDaNXgInp4cHivbWKuWvVj680a793bD977fTlivKAB7wnOxDYLmUYT/KT2Mqo3n23mtTWeYaSHXpqSn7kObHLt8ejWTtt71Xl2CMpp0ClgpuFDbcdZgqayWJMO/fvLZtrxONO97olOeaH8FTfYVHGpJHsTZiUpXBs2aK8trW3hkbcafiTtI1TGR2T/MGcSfMAs9zhI7TPlHVxRYOYBRiwrZjdvwnHup8fYbOZ+eTZE8fFDNXhBKLQaNDAaGmWK+z9vc2ssVvY+kcE7CuE/2b0VUJoFdYtUvfPmAf/UzKPvixmP39e8L2yleaPePcvB155JjN699sXbH1zlNGrI4ylesyBZJyOWdFKpAF6HB5KNc+f5aNcI6EXJ7rkKcooQIFxYwqjBwKK75AEgQRyOB8GfM8Jn4VWpBI88UJxNGS8uPIFEajFkVA91CFL0iVOiTDUUz3YrFBqpODVMz7uC26QCslQBCFORaCclhCzZtXGNzxo/kn1PXVtt6KvRT1vbZvSGC4YcvanC/48YthIiG5WBYd6P+z9x4AdlzV/f95vW9Xt2XLvXeMsTHGNr2EXhMgIeGfQAgJaeQHSYA0kpBGSEJCaAklCaGGXozBBvde5N5kq2v7vt7+n++9b3afZElvbXkl7WrGPCTtvjdv5szMveee8y3zKDCK9RPBTNEPhzU78mjJ8si4yD/D4RZGIIzAk4/Aro0B7UlzqxogYkisbg7ZW894sb330l+05605x+IVtGRBWLZh1yV5pWoVfETqsCXI/mozVpket8rUlMVAzvQne2uI7pqg7ipnVZM+J0UWeGAUT+QfxNMvPy8dJ5NHFW1ONTLEVgmOPSiqBiwS/Tw4z8BzJNAg/+b6H9kP773KJiKYvgNC13qCXjpjDkhSpzsebmEEFi4CEadn72d6L+2CBCYACLkY1FjELvXNUdDdg+uDoOd/aBkNEC2aXL4dbmEEwggcuAgwElEliCcydt89Zhu3SLJKXQutx3lgVXhD+qKC38p5z4zZyDA/b6DQoIIRag2skl0xo1qlQ8Lau9VAx5q13AzuuDdcPcW/5c1JE4O1YzTqUczHnVJFvkqrIr/+eryEVtfKnw+MTcIY+4Yo/Sq08Afri+NPSNnZ5/rCS68i2IGLbfjNYQQO7QhIdSNAlY9gSZFOk8c7WfD5Le6drJHbBWhyCtWbN8qLQZJaQb1ycce3jkqKvKtKE3knjfrKXzC76FLppZAnxrKctlD7sOpqm5AJfIw1Eb5XkiJilPa2x97kvHscDJofalzEc7BEsozVSeKHjFYdv6VmdBhGyWpqc0ewr3W8juTfqzBTHwAoRjMmSe01JfUUjM6rYtUzI3TkpyKSLN6PY+7EDNVqNc0aJRQZM1YeT5mUm9/8GxHr6/NSRnubP/K5IfvfT0/bD7/PCrOeRxkIFklfhvlOd1CaNadvgKhe1cZLMpVkkRjlRmUee/DeKfvXv99qDz3g17mSv5KNVZ0aphog8vE76DdXg5uziPCH7OuOhf751fjVhFQOINmyINatetsmxn2NL6Z5vbPO6Y5H0CDy4jxzz3vfAPerRID3g8e25MqiCZSHOF51b/RsbN4k3SK/zVZgN2/0A4p/9DTgzKc4/BRc/s73yIi8e0wMdMt6fcN2KHFKpfxndVOLweGlknZ3Drs+LMPc6yrSu6Y05fMIEBPXPHH/7acY9DrJA/j7sTEGTMlXBTlpNOPMBV/wklX29nf326+9e5v99ntm7E/+umn/8tmMfe7/+u1/fzhgX/1xn33lirx99FNmf/mRmP32e9P2xjdn7ZJnZezEtRnrYwEsalW6BYWshnxZEUGEGUz1kFFKYuQkw70Io0w0BsODzncU1GQsy8I5LT1EGCJ0YVsU6lrRDRZJQnPLTEHx4khdUQ69QXQHq7YcyhpyLujLNqVZ25kook5+xUundNOvd/f3fQ29L9ZJg89PVHrkVh8RBHN+ScC+HsNCfl5GU97gHbY8a6Dt20hwuD+EKpNZZa/NvYMxQBNKG5mQtes6TVgKo5IrDLcwAmEEnnwEgobA7hoRaiCMliqWqiTteUOn2Qef/vP2u2e90s7upzoBm2uaebQJa6ISQ94OzcNaknGY+kY8xXxAUlyecPTLnlu3ebne7Od27/FTbCGRoyKKCBkko3rk4w5movTSj5ndRurdn1eTI9hX0BTRmB6M69r/lvS0fWf95XbH5P1MN1WrwxYUqzcKwKOObny4hRFYyAioyBcslJIkmpQKbXAIBhZGkWA0Do2tQ31VXq1ncmiZXzi2m4s//zk0LmB4lks2Ah3JCp3fXbeRDziEtcCArI0keRmX3rnKbSU753wUKeP8g8Kam2+RnPZNXQBpbs2s51uCG1Hb8FDU1t8umCy5vQje7CeL/wcwKXvahfh2YY5bhsEfbLsrYuk7mvG63YSe/QP35AHIAayC+Z/CK/CFL0tRvkI5oFM02F1BdX+YrC7Z+yI8sTACT0EENDq4ZTwlOTVA+gZFTQgKor0LyC0xQESjpS7XZDzYskEqLR64RHXoKTjCA70LAUBzbjyV3Fchiwz4+/J28olZK04D2rIBJy8YiwAWUf2Kd6WdgRryxEKd7gYmHqytWhR/Z0ozVizDoMeXotaE3cc4XgcF1mQcZ6h2r0asxc9r2B3APKlPWQnVlEp1FC+PMepmvE+1GQdk8esyj/SXpPHCx64NaDmVLVoeD4+Ek9XHquG3aBI9TxGYK2Tvaf6oIdf/g2/WmCtOtyHdgEg5p2jylFCLKQAApLg4W7yvy+icezOXGaGEtZY14rBdc2fKLv9uiqwdaHUSqwXWxDGK/Y5lsxgaIKqHy2/QPSpeqUWbps0BZC17bh2aViCRJesAtwEenJmSL4sYIGJyqm4X7Hsur59VVHI1Ql//HFqutqa2eXx/zwPc+xto+9Gg4dmRByonLcD1ti27MUF/7BHfU1UXTM+U5IfmxVHbxwM0kJiKy/JVO1NlfIeo9863bRYChZvYySdxDvzFd0T1750D/PgiEKVynglpmteEetW5dzU9YuqMHOLbQw/olhXti+QX+leG4pfG3RNObNtgfsKK2xg8p5nkeBCkFjtMF3vtiogdd1TKTj4uab/0+rK989dm7APvn7Z//XjVvvKtlv34hqbddG/Nbrunav/+RbM//0jL3vauCXsRtLynP2PKTji2ZquG6yCMKbhVs0hq0QmXF0gJSRSQRTGYBmJ+RBoUFOIrYcYNcZujGc9TXmMwb2CA2Mw0rc0rmdrKhLGD5sgE7BKQy3E8Kxjom+jWipGy0Fvw0GsVEDTm1qzz9+f+6IAu+PnpC3hshOacnoJWiM5eFN09eQXM5/nVUx/Rc6qFDQwgzVFcSH5W41ot9NGH+w8jsPQj0N3Y3VUOq5DvtyJjd40xdV3+CPvNc15tH7jwzfaCtU+3dA1ZDHS9xXRt59Dq7k9bGw1usYR9c7P3AiSYc4NiRHAsQZI+gU8QIzXjuMYBljSa8zt6tjUS3oCpIraKS2D4WbDPgBWiKxg0StT80GcCX5Bof8LWjz9k37rzx/ZIi0Z5H/kBqKuYDFxDfMPSv/kP9Bk6qTWn4eAbeSylxIDIpFUI6P38HOjD39fvn5Wh7ayJtGwfWt4GTSezyPlwvPf1CMLPhxEII7DHCAAMCyzH199KoQcAWpz8PUrBTSAzdTUE/u3P1uzE0zA01Wzdkf+IMoHGeNUwO08hVeWKQkr9KVDefG3EJmDbx0ETaz7X2kfFpVhq0s6jASKZrBhFtF5I8AbH8e2vIIXM2lzg3AYyOPls3V70So2fc6zQ8AqHEQgjcPBFIPByFYK2v99s5WpV3WWG7rL2ngfsayQ864wjsWTMtm6i2CoUFqlT70/33P0Bf4OYdzqRvoK4dCUnJfjsi81e9YY6IGEk5Sn4J1A4GcwtAxi2hpJsANqi/eH8DgOGza6n4nNOixP0eB9sjs6fEdZwrPcaMOtrSBs3KmWAONDi1eVGdh5nDGKLh1NyhcXSK12lfFfGh1tDsg6b9QNZwCimqTlWpkuW5fpXSlvt/HNr9ou/BqSoOeFAbL3mj4c3FPHeo4HEDVNt4PGcynvfPaTwI4Cr4xTv40g4euB/3YqlBmxHrkUjhWQ+a05bbd/4SsSmZrK8d9yq/D4V8zVrGWof7JsaEFREnYSX10vT4l3rjoYNDs+/wCaGTAsJyyZzrgM78AxW8P6t4xXqrSM8u0L5frBODxounb7HbD9hZKVfC+2P+mfEoTVElRLj3D8r05MesK1tdgW26RHhLdV0CH4UaPsv9CVWN61tIys736tub+ehDg5yb0ewYwsUF3Xn8JDwvCSNjA47yn7nKLbdD0ogb6r9DgyrGF3x5qkuKMFNoYsUItQ2PER8kEKRn7jXyFNOXLJ1R6kjP2FDFMUKyFHFpE1Yp7HAK0rxOhFFNiXZtur4RmtPbUNKZdoKkar1p1q2vBCzo5bn7bjVffaq11Ts7b/RsL/420H7/FdW2Dd/MmDf+WnWvnxZzj737SaMErOPfrJp73lvyV73ukm74NwpO3o1hXIMkdLSriVhb1ZjsA8a7tXAy6ZNY0QMkiTULKvSIKlglFcZZMTqp8iWZyDLc04M9PsBARwwQPTEuYmD/zwDZClM3x6FERElk4Fvy2YmjnqhoxPIMxh4eezlAXZDpwZkrmU/lLz+YQ20WpLRuV3ooSfcfxiBQzAC3U0QzXb9uSxyV2irFgUm6LOnH36e/dYFr7c/PPXVdtrK0211cpXVp5o2tm0cw74pSrhUMpI0OmlKdLM7dvf3XcPbPQ+rmbF1YgfYI5A8rIiUnzjcQmfi1yweB4mqhobXIJ37XfD3QJt25/ldqBQWWTRDlNw3YA9+746r7eqNt1uReakRp7kqVOoheO3DU96/EYgi7+iAREL4OVRO1UZGopYh/RDbeMlvHQq+ztODtWGALPcLR9ZT4RZGIIzAgYwAhUnNlZOgHO68VcAG9Pk0ZAXsbQfcatkxxyftsLVIf4CkjMII1WSN06MDHzahskkaRbXKSByuSDNnV/1IJZEcqFkBK1kb0gQp4de4ak3ETjiNj4PEzWS9BN6e2BvKA8YAVV3+Xdd2YcIWGrllx59SslNOB8RQnzNQP5AhDL87jEAYgd1HQPhzZfUtjTOwDg4/0hugej5B7wKyiAct8qcgVdryqL4n4VghXjB3cW8qAjdoekRgZUSbA3hcqK9btTe/w+wNv7CKM7zHio0NMNfxn6DwrnG0Up1xeVTE1a98DHbPduN3jTHeOsE7aDjzHQnG4zh+GjGMj6MyP04hM5/iu2HkRRLUQFkfUcShSUJ5n/ws6hRxHEzVvdzSzJWu/L8XeivWkMO3lTaxfdL6Ezl731/kkNenoN8AiIcXijuS3cipBWvRKOvKFpT/MgX/Iv7AnJrbEjRCKjAQG6jQqDGfoMbpJr5Z1QGpIcUsNxi1G65v0EQRl5t9oYygqrkrM1N3Pvg378sRYe5Uy2aOyVOn9j0PABbABd/w0plqLvfgbVYweKjA58QTOqjTe2CEb5iJFeo3r/YQyDspaxADxMlj7YcSqEDUzv+jI92m42k0ySc6IMvZCOzYxok46sf+XpT5Q5AHyK738XwaIFPjfjh1Sdmsq5IuGuUTF/e9P6R9g/o0hXPc2txFdtQuPzDrwTjUt42P6FZm1OC2qEClk9brAGZWxx+bQxd+mLrVACGCpdFkRU+nOiLmEFucjmMC3cFs5hh8OI7CdGg1+6ATTSdOXe4mkioIzkNNa5MmY2rXwugc+l06UrJVQ3U789SaPfeSrL3sJXR8f6lhf/TBrP37fw7Z1y/vs8tvSdsVdzXsZ3fO2Mc/bfa3f2f2nt9r2Vve2LLnX1K304+p2BBsj0hxDNOi7Qxu2xgEt3Pjj9LImaJzXvWNnMDRZy8X+amQyPL3oKeK68+l5AEidlCwPbZhnGeHhpTLeUCLdYqWPZ8hNxBGbdmKrNN1lFFqlM+rCRJuYQTCCDz5CMyZ1+1+Hy0kqHB5c7lNOpOzSZKDIkWOE5JH2NuQw3rfJW+z1x57qZ0cXW19sO/SNCeF9qTHbFMwKea7dSfo3RJYm8c2YyslJp68vzwa1WEgNCJ0dEUldaVXsI/gTzVGuverv+t9gamd9pEosU8MUzfUx+17d19rd1c3SPqVrwMN1Hv9Nd/TC98XRmC3EXAMCGcq529qqVf3g8XIZCgdqgu3xDd31i4R94tGJZKDIzQnOfeQYb3EL354egd/BBibhMbctr1ld91JBSAC217jVFDkoh6gAtipZ/bZshF+X42zlptyuXldzU3mUF88otCBkkIMcMHmR1t2408F2k5i6EtnBd16maxrO+ucVbZ8JQ2TJlIBeDT2Wp//7CdmGx7R/kHmVvCJRMf++a9Isk5kfYG8Sa/PH/wXIDzCMAJLPAKSv1F5Dsm6NYf5LMhL5vWugCp/UqtDqXoF/4ZNj/H3TlO2u/awWCOoKoeAxHW8NpAucafRoKi8arhmb3u32Utel0bB5CGbrO5wDQmqk3zCSz/FnReIj6e2nZsgSrY0dgNIBdQWa4s+hxeTlFQqSBjD+G/VeE81b+0aTSleEbyd3DFQw4vA0nGA+a79zu5fRW4VlPcLgKduy5bRaKBhfgKyYE8/z5kcWJ41qPLnXuP/8jVpG14N4I3ziCakNIKfcR6zA1zQm6gPuYI47AbdjylAfZrLksg+qzcUx/BjGmbMDKzDadkS2wpL4dfSbG03cHnch7B3DvbNLT12BVzrfmniATKPg3e1cDU91PWR1It/dkUYmp4CdM69GtTJg3p7wADRc+tvT/2perz+BGI5oLXA/ln7yLtE3qIUExwL1VtbpKkB+5t79ijKFApcS8ahsTt3/mxDYR6BerJv6RglpzNdg2GX7liv3cLg8oOpy9g6xsmzaPvHNz927YcIiefUxmfbWF6bXNv+0LjrdX4H+vebt6AZyKCR0tjsGAw1yzKAFBgz60hTVe1ufDgeJgveygAzRmeZwpI08qBBN+toG6YpXGGo1EoiM4YGe4VPVDE1asrBCS3D5hQPV1lsjQIdbtgZFODayJFFoZzQP0HuCjYHxrxJbtg86KLBDJPDUNWOgUVxwrFNe9Nbpuxdv1W2P/nziH38Mzn76nfS9t2r0nbZdWn73jVt+8f/XmZ/9m/L7V1/NGAv+4W0nXV+zFavozFD/r2fnkF/Cd395e8rmaDOZ/I/0Nd+ft+vZ8zrRO6gS99WctJpHEY0S/TYFAf3/HI/DAyi84tWsEYlR52dTwe01xeEvw8jcAhHQA2B7ibIrprZcQogZejAM2owEKcRDEuHiimrTdRsbGLGLs2fYm89++fs11/4RnvpORfbSKbfJsbGrYg5enpYaK69b0GzI3hXd8KqOXd8chL5yV0bKR15LRJcLX2qSGzoNcsM6chgKYntltbSeXY3QPS7vlgG1A7yekN9duMjd9k1d93kTNebavw8gQZOr/MMfx9GYHcR8IvIztzPPKfCYYZcKiEU3v7GGh3AS+RQY261EbV8QS4BlC96pwcH8IjDrw4jcGhEQMCDsYkp27JDgCMkMzpqGc4DEwabntt1R8UtLf8Ph+ESYAGwQd3n+gkeZMmxwPd368Mtm2v28MM0QGD7twG1yUckk6GwBML2lNPlEYLvF5iL0jToxd1s3YW8n1y+hUIVowWGgCoMygfk4hdkYI+BAJYsQbiFEQgjcBBHwNf1vPpFhTV+kA/N75C9xxD7YJxpoSwygUdRwBz1PJLFvcVQrknJ3zaighR9iOmoDfQhuTSRtONPv8Pe8/5j7LRzYGvYqKxVqR0xDgOe0aAsWfpdWRgO7d9B4UvBRkooLgclaG3WeS01pNtTfFyvSZePSYowRr0lFkFNR8BkvEjabYFZJ5xMUfASOFz1YUkfCqQa2x8FtEjOxmceYibKMkfdaT/41nZ3H01Nb/FzUY/5o805nnCKPIGL5Jt0NehZ1Jr4osxMcvcwI7kkVLFEnBV6SIMY1WplB/Su1WZQPthmiRwAPKbGZm0Y5kgCKa2t/ltn5cgO7nvQNx46k/psmb3FXDqP43ZFcAgG3JtSVPB+nP6+K85UvHn8XvuYnoHSvaW6a/3zOIR9eYsaIO5G6XQ69Ex4S4euBogaJFuKFDPSMmdEvoibvtXeYjXQFvu+7dp98nsMHtKkKGDtTbb2qO0OSx6p9NPp1J1N9xINvBZawbp4ugFbPIBNkZmiO3gOqzwQTds2k7BGbsxmig1LJ4Zd8dyg4CaherWjY75jysCZ5mJHoyoGlfkTepe4UNwYJxz9mLUmh22EkbnGINNkIEjgc9Gmu5ckFkt9K6HwXm0zEBLyNpSwCFJELTTwolDhxkejdvNdfpWqcbGQY5BmIKpKRzCBLVANT43oMYTxcOK1nL+P8Dm9R8JGSowlqob2Gi/uLBBBGNehuZfhJSM7LM8hhdCBEhVa95oQkSCFoskMzRR+Hks78/M4yXM8Q1faFdTFMNEnYaBwvRt0rZtN3g/aKEpjJcE1Hi407ISjonbB2f32ppfV7NffXLEPva9tX/lsDmRSzh64M2133zpqN151v33uE2b//OGW/eFv1eyXXlO1F1zQstOPQKYLia0UyGTFQ/JMQJZcIt9OMR3zALezvHJNvgtLLo7REhOWXDbBuTxkqcJWjnIHkapYM1GBVKVBRN3nlI2gob8aMgyEcM5nPiPQwX0HYtthFZ7BeoJ43jDoKJxWpV3uHvveCUolCS1TzTWKkSefNM1E1bYp1UPjeZ73+SPMD+4ohUcXRmBhIjA95RcEetyUD5doJlSgBlOeIKFjjMabp1Wl7AqKJQBcqUlQLpPkiVeN9FWm0Gf5TNwVZKMadvtjlsJ0bkhUtWrKVjRW2MtWPM/+9LzftI++8L32znPfaEelVtqmBx+16QTJZKJkFeaDKoalZcbfMlWRGtl6hPmiFhtivsiRdHoyfIJCRprfxZDabPL110UeY55mbEVLtMX8UKHxIoTXTJtiB3lA3SZB4ODXJLQO5yIafYwxtYGea6tBNuvotsoNfOKvBC0OUkUzkIbdCjKI/Xh5ZZBovKfxsH136ma7y7aiRQ5rkfHY5YWa5vmzRVKkuARbuVri2zkX92uBQ7BUK2IUOM04T3yreEhVkASj7mO1HVWbGgOlym9E2q41KRJVdl/gWZg7IdzrwRiBGDSjKvdjKTpg1AtZUOVtOFO11cgrlytIeJKgKymfawz6xHxX3eWD8dzmc0yJnMx9SjxjLCaL6ICnqzawfBPnDhoxzbMTbmEEwggsWAR2L43iC5ICDFRjO1hnp+1LHx9QmcOGOlLUdQpBcX4eUQ7BRP0G2PUIIVsjX2I+7HdoyizAtBryIrXKAGxK1s2ghrU6+/7/MQvmzGZYH8l9NdUasvLkVgzUi/a81z7oJKu1ZQuHsb5nfcQeNeppPjUbY26f8R6PIJUvu3yl1TT1U7xKgeA96cRxO/30DSwxmN8pRu1t64UOXrCghzsOIxBGwEWgjp+nUS+KFFJWbqbtjLOdnbT7XXkeAPpWu2yxcpoxRBJQWbt3Q9OqCZhfqXFLdTyAFnOoJSGIE7HFMqxF+GsScAiOINQjE5a3U+zsEx+wD7znGXbqMUdhk8paT3GbLrDGkdrKQ4owbAj24mqV1DupmcbUeJZcILuqMy43qLE28UEABibuBK8CY38frwE+I3lBnBLYcR12v2c1oNSC+Xq7rXG+u3jt6zkt9ilZoaCIvC/xT8ovlrVUTAo+bqU1TR2P8T+CZBf1vEid+m55xJL9Ebtvw0n2+79dsy99jTVk4XCrtvCdhZpRbQCia28FxPcYay/YNOTcddayo8ju50ope+fbVTGkzjyFS7Fo/8wrsew21sY0cxyJcZq18qhrfrTpkETly6KXgPjUNGvFPOoxJST979MsRcNomatH12pPRX18X6LX+7ORNqzJqK4jrB/YnYYtQRr5r3o5ZaecPGprDmcf1DnTbirV2pcaMB0z51EsOTR3L3gZqWa9jyUw0mH8OMKaftvmvD382AD37oRNz8x4X58GDTbutzjr/KZqvrIpQF6tws3YZh0eb3JfN7bZ0UfTRII6svM6J+gVzK2Bep/h3t9Raqj+3LA4foOt6hTe0GaTsbY97Filnb6I7yTypU6rWAZo+re6fAt/gXWqcf1HwHbe1GnaE01GB0jXTjeh/Hsw9XFn4OLWXXQNPu9NT2b9GNy7vcdHiiTKMXscLW9uIepugPm4OO/rFTrAn/fn3dFXDzxPOki98XF4HKpOw+jQPVIR3UZUIj0gDCmWO/Am8b0kqlTsk1mu6NPlMur1jLNqWCxfPmJHHXWkve6tVXvru2v2+x+K2t98JmWf+VbUvnJt1L5zW9J+cEvC/ut/4/Z3/1ixX3/HNnvhcx+zs47bbEcOTjNlYbtOpWtm+iGKizBkIjTQthdoABwFMonFBN3SVLozw+vR6lCPsnk1l/xF3x8N9AW/vTg3dYY1e1eqalC6frErRM6LQYWMjUKjO7DgkKFeZ1LI71kD1QU/ifALwggszgjkC2oKeLZiU8w5klM1F0RhbtD4cGwq+Wt40VLGPw+bkYyVG9t7bNqFKK7KG4ejOTtz4Bh75UkX228/++ftL37undaHbm1fe8AygA5i0KqTaKTmSHQSNFfK27davDhlWSZqbJ8okNBMKJUoXsyQ3OL3gytiC1731ontJGY6UDU3ElC+KaTQIG8y/wo1OlQYhHrMfANSo1v2qpe8lxtjpQHLiTerNRvERXXTlo32k/XX2bgSNSerpXxNeohi+PrcQWwTt28SuQgrgzYdpkbNy/ElsmoY5d04N0mDZHMfBSASvGR/yvqyavT7RlRLOQlsmnA7tCOgnFP3hJNp5S+ShRR6rm+Ah3YeDMnFHj01FVUEjTAmCMkpnEsaMIvGLGcaEG5hBMIIHLAIJPHxqtSYFzd60ERxpgygQpr7rF+Yi8UAOen4NMhjB1/g3+QVbu2s8UtSxyp28FeAYdLWlnPfPXc2rVQmg3fSmh4xGrdBO+YEGKZDNIKZT/3SnsZHRx7DSYIL4CjDUgAR4NnspuubHNeEJ86TJ1RZvz3z2eQMFKmSNJE7UNQDFrvwi8MIhBHYewQcg6NTe9PfU+T2Wuu7ZUgPeXrtWfmT9Pr1fq1dyvgIgUHy6529Is+XxpVpVo62Z72obn/2sYStWjVD8yOKrHyWNZ2YHCOWyyUBiAG0JR7ZLObljKsNgMnRCL9H8v1g39pJCueAjcW+0NounaEBwQ2SBACboSqf7oOBkY7YJGvGZLZmj25M2jvfsNne/3vjNHcAVGcnWBsCeG+tsHj5MIvO5FhnAninUTFIzlmJbLK+5ZQqUaDRFqMZJ1NsAaZr3FdVmiS6D2OJPN+rpof36Y3FaSTxfVkAPP19W23FcpoHzDt15POTeJGwRLRc5uD3AAmkpnYFQujnzlvTSXn5dXBQO/eqDfp3b5kqL97gknl/qzlFpyCv9z/zdXzV8/wDqzVQCian9+VY6Du0+xw6f+c4yl5Fzp9h0YEeHY7SJSH+oHx3bKE3NRkyDIpqRPhgzRWL5wKqNVSnK+WujKQxYnhStEnYRMWVSUtw0XTwnqrlL4be73/nXeeDpo6nAOVA5HspAm8GtzNqpHNRFzoIB3D/MvYRRc57YrhKvSsINQnYxse4S0h4o8SlSdpbb5TxDY9YGVrzxJjCugcO2n48Hz3Ie3slhBySXqArtAv15JthkvQq9MWZUCpWL6ERCNIgl8Y7pK9qa5ZXkdcq2mmnTdtrXz1hv/XrLfvI3y+3b379CLvqqtV2xZV99rVvRO1Tn9th7/tAv11yQckG86LFPWKVaQpm6Cg2GGDHKzKr0q0FXbCjPje0HOsktAX13zzGl/0YySf7VZxPMsZSJm7FaZ+oxGhmagHliFw9thhsIE3e2sPwMk9H1DgpnxgVScMtjEAYgb1EAJSMChdRxmKVGNOIlyZI/ARkSEUZ5FR0ZbzRS3/vlomaT1whZSBxyDtpBERqJIPNgp0RP8JeMfJMe9u6l9i/vfB99vq1z7Nl1QGKHqj8Mh6XVQahYDHMvBpvFpkmWLGA9IyAKBGNW/OsY6GQeFRgd9y56QHGSzkk8R0d4VnN1GpcgxmxlSMrSGBh+nEMQQNEY35DzLxeGxXXqrQ/+ezyTMG2bN9m37ztKru3tJksG0QriXfTMfxcmuCOTQstvdTYzcIgcYg1DWYdyQ01VMbL03bXA/fZP1z933Zz6V5qQyRRmBO2WaApk4mATnJ0mnA7pCMQ5PcessPz0DGUXA65yjUBlvjWFIObYmmC50jrixT5Y18fY5RLzffDAmOJxzc8vTAC+xIBNSY3bkjY/fcjKcIIVauq8c/q2hUuScQBNFz4HDw6B1BhoMEh4FtTkimwMf0SJjAoRgKLuXPzppjdfoPWk1JikGwD6G+BC2Bwnv/sqC2nAVItIbXibEPIDWSm7hbn2hd5QQ0QlIxL+cy3vzFlk6NIlyRY+wOeEDjqZa/VLxlPknNMzX05//CzYQTCCCxcBNQgdSxrSeWR4xfyNFYZOgSoDTz+9vbtgtqK5dAQAp1Bolxq2dgOLW8EsFz69bk07Pos6LPzLtpiH/ufITvlJNjENIKTMBSiyMZX26ytkNGKUedqUNtqIUWo8Vv5VmIRALDqRRoc8iGAht+wcWpJHDfnJfnzmfK9zvekDng5gdxxraTzRM6qeYx9/J/G7Rdesd0efhDBrimYg7EZWCFjrA/HrTGDCsIoqgdjWHVnhmzbOFOG1IRgOkj4J4naQZSFLTOau7e0poxLKtmB3mCDVPEKponUhmFUm56x855VAjAtkRxojZq2YD94P995rD8X7tGa1573xCTXOlcS0kmAC2K1aAoW4NjXv4M5uXeHUTU/R5ZQs8CtoSWZ5g/Nxcjp4XuvFse+YZO3Sh5GWIdpMa/zeNJv6mYwufWGBiPurSm/R7cCmcKHwUNF1UggCJ0ixP4YX9qRimtCpJE5cqbHnQZIcEHmTtz7eziNO0oMLagtJZofxRnwKKBMgiaHNzlRw0ONHNHvFfROA8T9TVdJ1X48JmAC9A0gp+QWokK1OOGMzlf69yz1zTNAQNsK5esYIKLK4dfBYPrwQzXQuhjWqUOqLh+xjCQgjBUn7YH7QfiAFDrQWy8GiOvmMhmoCZIG7ZRI+nuhVpO2fNPy2X7LJ/ss0WZwqyDtVeN+wCwqjn9JqjYExQMjP5rENaRO6nShU5z/4WvNLnxm3F7+imF77/uj9sVvDtt//u8Ke/u7shTQ7mJyhx6e12DZqXA4eRaOg1ivWiNzeEnMLY3Ff1sUN2obZSjpkxMim/nnSAan80lQNFg2WHRFGIRXrPQI6gAxIiZJuIURCCOw5wgwUvPEicTsDcQD2bkaPFUVESpN2hEkciryy5RMiY8K+3o2u+We9vgNKl6o5iAj5zLzM3OuIXmXLKWtUM7Zcwrn2nue8Yv2xy98p73suGfbEONmrQjllc9UYKdE+plbyG+LibrNYJKKoxTJqGeNpRkjiuUpu33z/RCXVdCQl5Dvmupc6qySNGYu6xuyQipHD4V/s/BxBRNyFCdL1WOLIJmlRkmKk8gzzzVoFN019ahdt+0uq4MibUG9VmxqSPApjjouJYaKk0uMHStUAo5+wdWAzVKhsDMD62+MLOpzV/yvffrKL9rNk/dYPU8yjfxYiuN0De6FJ9D2Ov3w9wc4AgLd+CUFy/fZ25VC4Cqe2d637wE++qfg6ztABq8X3QalSM7NmOA8FYP86Cn4mnAXYQTCCDzxCAAzsvvuisC0KPNsat5TY8MDCsuAE9pIaJx7EaytOEWSBohRp5YguUySfuZSzYet9gxFKQpXrOFvwHdx02b+LhdZdTmQatEqUeuw8y+W6rqawPw/n20hY+3W5q5QInQunl7SbWG2nSQd+MEPhKYaYF98B7nAmacN2Jlnq7miPcIeORTGzyd+ScNPhBE4eCLgGpy+bqfqWl+/WT6vHL66C9h4D4fsinNC72sEYUwC9Lxtm0YNrRCWfn2gWaNJLEAZcksXPKNon/8+PkpnPGLV6TTj7ih1pgyS/TAT8K2oVWrWVxhAUR6JoyrF7bbk6A/uLTMkaS91x2gvwGCZwhMyFt+Oz1PFnvX8R+mR03lAsiuC51MWJYA2QLNidKNNVUbsu98dsuecP21/8Htxu/LqvE3V0WVJDUO8zyPhnLPcsqzdfOuQffYzD1LrE1CamhQqNlLar1XUAJD6T59rhjg5L9aB3tydOaiBXFZ1hLnrAXvNG4eZ/5CXBs+cyLKebWCjrXr1fAB4Bzj8vhbeaWh0HYtjY1ETlR+x5lJNqaryzjVM3EPb8+gnxzUXe58wt9DRc+k+ph9oLa/ahAc/CQCpZEBx7x+UspDrl3SRHhaCDtJperiaf9APaNm2jo2LG0FGd+jg/DG3xKSQqLXKJfNAcPeMUI83tEiwCn1pqEYkPwGNpkOb880IX/AImBmBjJWOrTjTciwQ0XRVbfCB9+mWv6BgYjvO7wHFJ0pS5vZBMYZxg+/2izF1A/2CLLiAgWv9vp7hwf55J87AYKoQ+glFhSAlxo894lGvKjo5lgx3q4ppVfTaH7iHASUxeLCfnJWKMjUKvFx8w0ZzqrqQeqlzbNAJozFeMoaiS6zJGXyxM4WyPChkJu30EEU/dAjbSbrCsEXKrRLvqNjExO2go3bYRZfssD/+81X2trcvp5u8le+FXbQ87Qp4ujFVAFCkVxzOfcf3uuZR7/HloI+v7hRZfUxM4t0x3jEsU9LjZNV6N8hkhtioMynFqja8wneLY2J7zQ6iB30IwgMMI3DAIuCYj6JQsTUwJm8oEcYfY6xRtAp1hibzXxUd7zI/r6BxqrlOBf4M8nzzkcDyaQyNCWl6At1q4o/VQIu7xoRQoqlQhR6SaWftRavOtr+5+Ffsby95m71s7TOsD6TOBCjRrTSNp5iMa2nmd5L1Flq3DUlN8Yy7RgxeHw+BAtqC20YMPViBL2rMOUIAObYH3l55fKWGSOwbzDvtjnlZRAbpDtyw9y14T0oIIhYI6VzWysmG/fjuq2x9+UHGGkZoGtI1zWs0QRQfZ/amv7icuEPjlXSRKMNCzlAkGh4YtiOPPNJGhvP2lau/Y1+44/u2mbnEeagIrcqEOrP012e9wn/I/z4C0EEZdUTM0wAQxZ8jq/Cy89qzS3vrIMCCR0Emnn3o4XmUWPiALO2LH57dwR4BiUzeeTNyjtM0P1hGN2H8C9nqZDCY9/sLVTvuJJdduKdVrxgFI7dWl3eXVBWigCzqaVfu+OE3/doRrJnf4irUNfGPrNqpZwoWQBMUQ04VQ4ICpldm8HgB9UzEZb1zvdmdd+HdlUZuBDSuAFIveZmDPpI6ePPVPSpkH+xBD48vjMAhEwFyYZXbXB7UgP2Ju8SAnnRqLPOofwi8ajFnOuCas/Vq3Ea3yawbf9hDQEI0llzmCvO5JNJORPCoNRvtf799nF30/IdRK2na1DaYD6xJ8qxrWJkg7YPPQasid935WLAe8LuwPMnMgvdwtJ222qRa6xvtl36tZf/55Yx95F+eaWedVbNClCIR/9OyUbYvzeownsADlhuM2YYdx9rHPp605z53m5137r325jc/bO/54+32G+/eaj//C4/ab79jg33m42PEZIS80zfty6Vpa8NsZBlLjFjDyuCc9XIUb4i+fAGvj34UYXIcS8ouvSDPvgfdvOeB9lSKmfqkZFBjvb2Ytrkaum86xJGH7hvQ3Cs5SUnz+3zcS1WpPtm7ITE5Jl4W62VXH3Yf7uT2HtigJpH/MWsg/EGFtFfsBILy3+Vfu9v25F/2hGI+K7OrxZcuuLKUlm16zO/FnfGO7WJXCOko5IeOqtP5cFXxhd1kgJbLS/tNjQnPAHEyTO4QPHXGI8n9yweFwgm/FwOkgSyHGwy5kYOAORU3Ie86RVgVVTybJWik6B9NJ4OkBZmYDY6qv9OmUXvpL1Cbjlrcgap21qOIXbkuwdatuknV/OjcoUqOVZzCjOqu21wID/rNS18x9VJs8NImoIng1UW4x2MMeLUy3fIanfJIv8VhgsSQWomjN+8Hi5aNF2NWxIhJqoIovUM55J7jfpF/eQot65ydz0jY7wqPI/nt9v/RADn3XOh1tTErjolW7jf3fPHnitVaHoCckrj+EtjULNOmgXBqMuafUh4295g68/cem/u45OjaNrLcN1C8May6kr0H4F67D38fRmApR0CYSuc3wQJD0hQR5CRbFPRnUlWs3ZCcQgIqCRpTRX49l3UZZ3WNSb1i06RD6QAING3bab6DFwQ5kDYkrrxmeNEyxlQNjw2oHi9d90z7kxe80957wVvt1YPPtONz62wYs73IJIy7SZgodXINEnaxN8qgm6iP2Dabsbu3PeKSsDhyek1JcHBKyQzyGZgowsdDOmM5SalMFT0j0WkLz2N4kMSmzO6UU0zL9B3t0Qjj9y2P3mnffOgqWtgk3/IoID6aH1od/q500Ot4qpSZL5polqsJpK0Nu69FDCkX2WHLV9p5646jIY4x380/tE/e8n/2YJ0xP8tnWxS490P+1Ov6hb8/8BHw4KjOnKhGCPf3spU8hy4ZX+Kb07P0rFtlQGp+ZDK+yRl1wKVwCyMQRuBARaDBJHoLklW0OpiPYXk4CSyYjCyLk6ypjzshZstWozGPzHSMhocjXwow59QaYHrQNXErG9ba4xNmV/8Yw1HnJcoZCUdJkaXBnH/K2RVbs4bcAWZqPM4YqAYICOUWc3vbyVX7CETjIHxRd7j8B4CqcCzVrFuvIDGM19bFLxBYipxBPqUaO8L+6YG6bcLvDSMwvwhIw0g9UgGNaIBIGKPf4WbJh+ZRHnCVVSSeJJcjVlkdd+vRHSqqsoaYzwJgfkd58L4rVrZqZcANdQlimaitRhJ41L7ynXX2xjcl8U3dgYz7Dlj3/J51Tp3xsdrYwToQKafFILHavJW1HabssCoOP/Jh+7t/OcZ++3dXWCFZtVOOmrF//WzSznza7Xjs7sBTiiDgNZnO4VvVmLLx6Xs4ae4NPBirLWqS962wr351mX30I332zx8t2BeQDLvyKlQGZk5RtRf2EEBmmu+Si7ZIH95XYhPqVlQe7hlJKgOXkNxq2lbqUZP2279ztK0a4S3MZR6kT97q4sq1EFtyEWwBAyRogAQ2ACpxumdRjQm2ne0f3A96np1jgCgncOpB2k9gRaGPqjkio3P9XbV39GEAMMrvO4/9QDfDZO6ren9nz4Pa6Q3B/jg2B+5QosHV3eTf5Bkg23XgcwXZKIVLZ1wSmGI/sW98gu+usSCSGbkksHRjaqXUWTAFdXcVYFy7uIPGVHeTv1bKFCNYXAmVqZe70AEDhDeon+glsILN+4j4qy1DVRkyqlPlixyz73LV26Dp8gRPZ7G93aGH52hCzmyqQ+2amhSNWUVpv3iPqlrVUCe/YNf+rGhIoB/0WzKJ7BUX2ptxeSqYTH9kulQH8YtIvfJ4BlKxFjRZk5gjy9Zm4mnHipZNFcjhScTrcdAHvLGa4SMyWqLj3kZWK497BXS6xvSglPDs+BNrdsqpJScktmblSh4h3UsBo4EBZ6juUFBCMC0NFy/ZlUtGDz5MyTudNHj23G0VNM72cpdoMkkmUk4bdGDYy8zAkHOsoxYLp3ALIxBGYM8RiCJZqbFJDRCxIpqMc6O0Pm7ccLv9ZPPVNlYcpchfcqbi8aSXvhIjTgX++TxfcYogsc6k6e3h/NwYkfQdY6gsSRkZrUpuUUOHVonmsuaQvWbVRfbRS3/b/vjZb7P/75SX2rOGTrXVzX5LVxghhN6UMTu84hjHvINk9oZ7brEikhsRkqNgzhYdWbRVuXCsWb7aGaHr2CNyUnZold7jQ42mR4KxpMb8XiPHkERfDIZMPV6z7z18vW3c/NhsfDwDttPoUM6hBixGfBIZqzkneN8kKc/IhRFZLYo+Jw4fbutWrrFtxXH7/NXfsi/dcZlttylrQelOPQ5UEd7Jh1wEum5Rpd/eZy5uy1bBQNW9vsQ376kjuVSP8M5kkZMj927U0G1+qtc6SzyW4emFEXiqIzA2OWW33TTJHI62ugACjlbhawGa988+bwjENoAt0Unj8oH06+RGk+fXVzYBCgAH4Nfr7zB7dEMcMAFsSu0L/w899G2avhc9P4fUML9THQJPsKgDJWLmy9zuWKww6j3otIiUrtn3vum6J3yP2Pt52CMZO/5kfl+vMe+yJnMG7U91NML9hREII/BURqBFru3HEjVNyZlRXelDdifugBG9v8kXqP0+NDTRh7XJcbHHBOha+gPAOHK68YyUbsR6yVKmKttAbNj4kf3FP+Tsgx8esbOf8QgrsDvJLVs2OLCK8RcZ4saMVaOomxzkWx/KKmM7brOLnz1mH/3kkQCIk3bEKtaWyNM3pqft1JMesS9/83x72zuprkUehhGo2t04N8JWJBsPtzhIZK+twpxCbCJIKKYwNC8MZW1oJc2SzCrLI7cUQcKxWpt0802K+CQTBeYy1nHKQfmdwLriF6JszDZKHW/MXv9rbbv4eT5vVakwITllgQqZegQklL/wYtgCYkAgb6U1brDOLfSrrjtX6/bqSJ0H09E69r4V5XnsSvYCQfjnca6x2dmv+7H+7kHoCrlsX9R46maAzDVgnsqFQWeN5ZpeAlr4Y9yxzf/pfjs5IRd4FYfVCRMVxjcV9gvFlO+UXCj1EPfdwRYYo7mfdmmRBRJY+pHMz91JeIDnTu+bW1151kewC1fLcReYQgh1o8AA3Zva+G32+w4BkebgQQiuteLkzGiJQw12jbbgPWomGLImtI7s1ts32623dnhEs5Hb/38Jmhp7+tMfv7+mXv+ewgMXXve40MFROsht5JcayF5VKVjVxBShqBiN5OnwDggwjH68VO4aloWKmU7hHYMmbZQkvl2ZtEb8Piao7ZZDd1Ci+43W3fb0Z4xYGj3bTY/tzCBSqy0L+lH3uQaC7g7o/o/cU/SNMi/uNCNZm/iNgU0x7zDq9vpFqM0gyYMfAMZU2ZwfrNwzyYf3hwfRUxSFcDdhBA5IBFRDbQvZwPOmxmORJPBeTMW/+ZNv2ye+9B92252326ZNm+Tq5GjRUZgczutKlPJ5FGAdO0LsNeUGjI9RZLRSZINZnnG5HDWKE5bme/NM4mJFxNGqTeCjlKpBIS6n7YXLz7b/76yfs9958ZvtLZe+3M466hTL0kivgDYt4ZehnGOyWrK7Hn7AihJZVYNaDz5Mi4YzUNZeoyBABy1J5tkEQeIN19Sw7h3yZo2ElfG2RsIaLWS8uCNj7+CyAbt3eqNt2PiolUrisHgWbGCsru8Qe0ZJUMtJdvkvSyQ5N45DniIFzuPEtcfYYCprK1ctR1qraf93y5V2zcb1FkMqLKMxPtwO7Qg45oNfIHiZWQGLkF7tj5JH9F5gLPbgaXGqZzpggAjcIDaMk/+ax/O72M8/PP4wAgdzBEZHx+3hjZOsa1TA0HqIwUkMTabgGoXHE05k/cNc2xLdkyJCvQEwjDm0xtztnl+ABZWigIbmAHEVGaVTTGq0KDZRIArWlWedK6aI0xPAaJ1ilWBgWgK54MRZQ1B5kqIWhazpmabdciOIXNimUTy6Ushpnnxavw32a/1FFoNJrrZwfXAw31nhsYURkOKNCo968AUJlYm1QMde6q6rrLfHUPkmh6D6fqRQZaqEEbpGkvohkF/H0wUrt6cx+Ga8hWkeRW4YyyXYHmLJ32e/8qtl+9O/Od1e97oTqWtVkWRXjKEsJIYYIBcBw7Z4pL33T0+zz357jT3rkhkrFjdymlPMEqgC1Y60xuSI5foesj//x0H7y3850oZHcJEsF2CBHMn6r2TJGsbpqKmkyyvwpVzJBEQTo1iymfGKTe5gZilMI8++Fe8O37Cvw3BU3bheox6Y5J6i7hejnpegyCc2o5Z8I/hCP+9lK+z3PwDzJv6wW1t7LFtd/AaXv9dlNr9IKIi7Skk5EHhHpSV4Fn1zROf4xEBZLOPdJD4rmzX7JAvmrebIzgQEfa9iqLrffpnAZweZznF0mjszzry9c7abHy2Q89RAtrOwB9XYKGW4Afu5wYKK5r4M5RoApdfJAThpLRWFZTYDclTPZ+MwO/qY+zEO5ZmF3laDCgXJgKpo1aHoG7xPSVCEY4uABknHczZd3siNPWo339LnOh/UOKTMxN+FrvMmaurbNZpSGSW5ojDdaosjBlaVrmgmkbVkc7mdchyIU5AoMsFJJ2S2w8isr1bF2wlvrNiXEz8oPrsnHbXgIUi1+7jeesar0MqSVoT9kMlk7KfXmF1/rUxrQOE0+okbzjCY2/IPiwPnSw8ebe/4ncNIcrfaxDaWuU6u6DH29SCxHneo2WmQxwu99TJBdzd5x5TbS6LpyZNsWooChNf5Y6iF7p1GSzFDkQ2GB7qTs2tzn7UzSDrjEIdIdpQRPhvNEJfWGn43ZLEsTZTKIEbBp9nRJ2WQysowSMesT7pzdh/REFJ6xo5YFgMZ3LZktoF8zMRCh2fh99/ERIr4bN6EgRWPeAKDM2tRGm3yQGM032urM0CWeTSXj8RsuI/JWwstPlausAASzCHcwgiEEdhjBDRXpmAxasBKxwuWxKj0yGWr7dyTT7SJjQ/Zi257n/3Kte+3v7v5H+3m1nXI9+0AyInfEUlgEUmqLSQpkyQJkqaiesGLMb5aYXFRoRQBoqaIRBQarTH4wm5mhYVhYmIwDhbpfKZzQwyJzJtuXORgkrx0PEJ48Ko0MOmrDtq57VPsdw97vX3mvP9nnzjvd+3dh/+cvSB6srVG83Zh3xn2gvMuse2Zik1FKMbgBaKkKhtB/5u/55spu2T58TbE3F/iIMrSEa1Ao6XRIo8PvdpClHZeTbSymLbwKtFCIcOoSzKG3mUUFFWaAk08m7WxaaQ02Mdfbv+G1bJl8g/OheS5Fs/aONJXbfZZozmu08gxH2Skl6nzoziUyvX5phOv5wydY0cW1trkdpJ2CjYbiO9Hbv5f+9726/ggbSflWcqV8SqTh4laLU45Vj8vLn0E26H+6HoMCSykFs8NWsZwS0HmjdmqweU27GQ5tRjpNin0mcdTon97EAS/LgRoGkQ4j4vQc2efMWNZFvF5FvSy7wu3MAJhBBYuAtUIUijsvgEi2ElSlYRwYwyaUVN/3L77nSNYq61mpoclik9XyyHgZhw5PQba9hffUER6hLpAvwayAevLFAy1WgAPaNMLPFbfZjn05zXFff4/NNKx9mGdFQNA1m5QzJpo2pmnNu2ii7SMeoT8gX0lkTxp5QGPUXzimJLJx2iwDOMvJvb90fb5T42zPkOOWB4j2l9jzH75t6gDYEjbnqIu0RKyuc9qME3CLYxAGIGDOAKStg+kmGYOYw1RtmNPUN9Utbvexz0o4FGDdQ3rgDIyuwlqgQ/dTv5tEwCpvDzv7kyee+95cbxDrd685NkjNDVkMKhlCKHTWiQdOcnSM1V77vkz9slPROzTn4vYi1+wwxJlKv/0kzMxalsDrOHyM7xQJWE9YklRHKZYw5Usw34ECUuhepJk5I5HZnhN0EAZo9S1nQYBTtGi7GkcVuHYvVx2yquD7k9Psi8xKbyKkAPWCeMTxYckxu8S7CNFbZkGe18hYv05AfHusWX5R+xZT4vYnfdW7XfeUbcV3COpOsyNJE2MOAfG+1tD1IBzcPadEgjNnl+esK99L27v+s0ttqKwxSqTGSvx+wo+vWVeFcIjf8p2LM16EBUSGkcz2/lhewSZMIzUo9SlmJvazssDKBxgPc1hiRQS9jRVytWH7fSTWL/97Yh94D3DNmzr+d2Rrv7XN6zzHqCGt8yFIKvgPcFmwYG54+I0G5LuFWwJgFd6CUR4/NGPcb8ca2mKeLXGBkqbMDKRxBJLPbaLRt3uQOZ3PpK3UqxEDX4769wk/p6scwl5uV4lTxjgXljugIpN56uMlwpeLyoMHHOiasPU6L0tyC5roOAeewoWCK1prleKcwFwJhEHwO2pdNampn2jx/3/Dp6XBvBtnaCKmXHuYNehcf+38Jsuhus+SXaie1DctUW80y9pZswn/5G+qMfguefW0W0dKg8yFGvSQ32LpUsUlW5igNpuJQaE225I21++P2m/8qo77P5N8rCYuyCelSP5goZVcQ4qs4L9qz8qWDTH5NTcasUpOqSRNei2yzRonDqYykdLfKMIJs16zQeJdB0/m6qtO5qC/jK6zaClR2sk61Du0J/h9stDJx8gIEkGnBGrlWiYLPIteCTVxNhpc6yr+SOg01l1oOfutcfpES7yOIWHH0ZgISLQAKUpOT9X5WAcSgGxWk5D9sIzL7S3vvJNdkxzwB7esNG+esvV9kdf+Bf74A8/ZT8p32djmSma2G1bSXbSx3MaIcltoM3dBAHaIgmKkTzTwnWm5XXMzytITiiFEQZGrlGSp5JZeK9NPeMETZGItO5gc/Ths3Tq2lPthRe+2N780jfZ71/6S/bWc3/OLjnibDsmvcb6kBuMckw1jqnGebkhgQxJ6JyBbMGaJZknBr5gvb59z78PGudjMFju2/IIx0bSx3Eq1Y6L9cJUJ+ZIr03GgycfeaINURiS5ZH28djoZrvijqvtvpkNNMjbINaEbgU4ALyoAXKoCM+6KtTGIYBg6xW/Q+b3upU6QAyh29RP6x/cO4V+KTRBELrTic+SuzXP++2JIc0OmfskPNEwAk9pBLo0uZ1RqVCZJSdZhSCN3Xe3WrK+cFVHnlIViSgNCtU+jj5OeQD8y71QuSOACSUh8shjLXvwoXG+ACAYnomxaNryWcxkyRdOOpUCBDIbTUliscnzwylsi8jppK2RKYZZL2AZS0u7+7amzbCgaACgqlMnOfUUJHKpBEbgnEZgY7pcoqNS8JSGKtxZGIEwAk9pBOQC4Mp4ndqexpkcz7IYYPOwGIBppsNJeFZ4xzV9ZlpjQXKv49JTehIH8c4i9bVWoykcT5Xs+a+q2z/8x5D902eX2/OeQ72pTPNgSowRGgIzDPhIFabx740m+hnnM1YGsYrjEmutCsA4x43nT1oizQLg8QGWLCM0q2mOML7HKXJHaZBEgZPFojTL+ZmUUIz3RQATR9MAyrKbLZJ6lAbENtcsabf6rJBdSVMDT115a0zTbADg+qxnrrY/+9eEfeO6CcDWMOpTMC86ajyzRt3B2ovmTzq1xiozVBSnNtrRx5q9548Os4/82+H227/FzVGmuC/FAcDbae4zkToQvAf4BqiZRohl5MnI8eRgJGZmWNuW8EZhXYnkkOaRNHNKZXzMDjtsk/3BHw3bJ78+Yq96K6bz/SWb2LHmIL7yT82hZfAxljKEV0aSjYRfW4u5ESj/7O2byg7jjtmEGiyq+TlxOg869w/+7kDMMEAEcpxPB3RfTzOZdBYIMXkQqQXAMTVQkSg7FllnFeJ1z5To6ORVR1GBW7mM/m+BNzqHmSwaba4BEhimKJa7tIfdPzsHjbyQnOeLT1LizvdVWt4A/RDfRFmOJw6zz38hbq9+zhZ748vusb//8COYxBxp/ZkjdxMd3UXwRcpImJQq9pG/6LMrfsqPKPJXGDhjdPwd0WJ6mIHowEtkLfTljbKSUIdRLCMhPKN013N9opLvQDewhazTMouBGAZgbNmBiK1lAG+gea/eQD+No8W+uUGFk5gc88XC+dBau89ZDUlVGwdHggaIRxn4hVG4hREII7C3CESFznEIHdAAMixHO1WctmMzR9gLz3q+vfGsl9DIKNiD0xN2V22HffHen9qfXvkf9tkHv2v3Rx5hKAchwbgl2QrcRdHYlVG6/EEoXTKmbaMgMg7TQ2QFjW5eHNFvnva6900ztor9VYzlGjPwAqsRjidv65Jr7cyh0+3Nxz/fXrD86XZ8Yi2SUTBJaMIrCWtS6JC1iQBgLeS2UogHH4a+bRPWimQ0mqrQ7OTv1etIHo+qV46xdWbUfvbAbTbGQqCNAXukzneRvEVpXEQFg+2xpVhInHPUGTYMLKsGQi2Gr8lofdx+eNdV9o0Hf8ZigMwfPxCn8ckhpzn2JE0q1zySvmK4LekIuLX/7APjZTjlTSfq+TLAbkt/00LI3+dqnfYNdMYO8ckWf/qz9C9feIaLOgLOoNyp0Mg3i3mdub7GnB+DxjEzlbFbrqt4WQ+n6yGaVt0yMC1baH4840Lvn+h9i/YQhpYKkWW76aqKbXxsjC+iOlljcOOZj4vtwX4vvJQZW76KTQ+Ia/EZyeDhCMLcSM7CvN9AmUEY4vvuNrv5Wn3ZBHkJYwTH8cKXpax/QL5j+Cw6IyU1UvTukCG+qG/O8OCXfASc/5ce005tT5K6g5AZ5mEP6mKjYqVY5w35BTjZrBieESpBMYZ4/fpDeosPTqC8PslYDiu+Ebcjltft538+Yn/5d1H71BcidhYShusA4+aos0alKMy1yAH8ThdAxMOaSNAMiYlxEUfCneYInQwHVJtV0amioFNLwOZjJMezKQ57N64/3Yv3tmkssP5MgPaPNgR+Ppy1I+xAWPsxMfJntltxetTysQl71Sta9h/fMvvSj9P2xp9PAGCvwATOOjCQyw9V99lpTRlxnhxqpg/kV1t/dsCyiUlbNTxjL/k5sz/8YMG+9s1+e/uvFzGGvwGflNs51iLSxNLvgdFQG4OYsobjWmXR6jBMRrx8UTmI4GieBqw8MNS2Z51TsQ99aMi+ddmR9r4/KdhR65iP1GujqTM0sjg8PvblAcgXpHTUWaOogcG5y7NLP/F+2nvfpiZln4FLp5Qh2BDJ7FxLn3fsvHk5bc3b6Yz+vh9AUDS5gu8MjkXjUXHGr8rcETiZPklYsDXadW8SLSPsJ1rN7BWt3f2egbFQANnhGkZgSztgMZe4uS5xJ2hdtYioQ4AkbGrCB3tv22wjZbagKjksJYQ1EHhhA6TRytjH/7bP3v2mqP346gFoYMdbsXwMiXLemklR2+YeAh9LxUwzEfcKCB1Jqb39zTN2/Y15yww2QbdK1kGXDsGDmd4PUK/rd7D/XsOE7tkm9C9xvdT/jKDVmEX2IUl3uVRhgpqmA10cs77lNVuxmrdBPY8gOed4iot8k5SdBpTtW3TRu9BmGlrmVaD0A+KylV0NED2f8yiuLvLQhYcfRmCfI+Dw1dBO1bzQtCh/iwa06Agd15HWgL3+aa+wl5x6ifUhY5FQQWEgblc9cK194sefsz//9j/Zx2/+P7ts4w22FeM3tThw2aCJghQFjQBNwX0gKPQaoBCShxkqlI2m0iYLkio+Hb03HKNoLIh2GidJijUpmCA9lSSpzvH3ofaQZfALMRA+kucQ3bnJnN/muyRgqbFVbJAMSfAxK47gvfI7oTni3REDfPke/1S5Wcfb/dLPgtdEfdqueWy9PUhziMyH4+N4g3WVo173yC+aOTtm8AhbhjFrfbJM3sRChKRyQ3OHffeR6+2RIoioLHESNAkDd7FLMhSGoloBhulHr/Augd/rHuJe7oBudEJN8gQxo0ZogOxOwnMJnPTsKchYkoTH/Vv8quEVQSU1LF4spescnsvBGQGto5Wfu2KD2B/y7MNoHIFHe2xDzO6l4aBJ1gEKtK6Tt5YKZUACzr+YnIHJMMZcvKcGCDg4xwi96sdioiIfnHeLPzTSkcOC+difK9s5F2i5CMAAWWD3FZSnvBCkBsWqa4WU0bCWMsl3vlGxTVvYD6xT/ofQVdWe88K45dQoaahI1/mY+9b55B8H53UJjyqMwKERgU6RU+qxLt9lrb+KPyjIz8fDp+58QxgIAGW7Bi6jx9atZSR3POL8UN/UEErnMSwAXKvCW71EnKrjdvopo/aGN4zBRDf71Ner9tZ3TNgxR21hbVfCY6lmLHso0cHwx0ejEZ0mrhOkaXSWotSqEpvpkPCC0dGWrQDs+xiqAPE065Y0/lCkdDUAd+UWYzgAsHaV8ZyvbSGb3HKSQ7BDGNMzNKjOPdvsTz6Qt8tvG7BPfyVpl1zKZRMhvsSaknUhy8q5rXM5ndQSazzlxvEMzBRNSOiopePLaWQguTQJk6O41QYKNEJecJ99mGbPj646x/77f06yt/1KFQPzzbZyxZitW9Vny5D8WresbOedUbRXvGzG3vnuon34I2X77Ffq9vXL2vatn7bs9/7A7ISjOKfJEoXxbdSiR93cUhcgb4lvhX75dHWalG5yFaLZszM8e3vv2+Q48z6NN98w0y0ojQjPAGm7xMMX7p39AOsATyZFWjrHvQQTZ8E3AJzyG3QqGe44dF7UDxzQstMAmRz3NDVnWsJLSU8ShGIMbc8F30jKCn3IXqhbSMAUIBc3R5uf63q4v3YKqlHn85GcVwNklmo/S8nx5so4jdABDBdhKHPYjVemGWRWEvuGTYMAGhzBA4PwzyBp5Q0sO8wbddPkXgUDB64bN1MSHeeSbR6N2+tfdq3dfv+wNUAWTVUYSJOP4uewdsFvnwP9BXUmgSJUQ++Rm8GgKW85zOLPOP0w/t2yvr5+Sw7QEc+3rL8fWrdCiUhejNiVloAIdhTkuJ7NbZt8QdLdKr6Vv4sB0h6uVKcwtHxNpwEiLUmRaebjoH6gL374/WEEDnAE1HDVvCnEpir3USjFaRYMKdA5eTRjj7AR+71n/4K99uSLrTJKostC4rCRQZsCmfOju39mf3P5p+3Pv/Nx+8hln7MfPHqdjcZnLAE6KIGPR6NYwf8Dne4ir2lYIryMsS5CYyDOXBCgPvYWghooHyflo4K/OgtIbMUYLNUPSDNWyPKnDgKoTmLdQIO8nYGuzfvUWBYYQ/OQdMkpxdgJK9bZ8tSAa5Iw0qis7PKrvb40HO3mFWV80kt5233Tm+1O6NWkcuaYuWwi9M0LAMI5DEf77KRV65y/SGl8Cr8QEvuBDPvcYF+54Vv2KDrp0lWtYx7fBtGmXdeZZ7VgCLelHQGh49Ru84t9v9CoAhLRtDe4nOW8nyqX7CapCh5od35RHtRlq/yiSo2R/QEAW7KBDU8sjMA8IjA7jUmIX7IkPHRADBx04M6bUYOfRn2BubxB8SymeUv+XjDXhwdm7MyzXG/kceNTACpskeyrQFZFz/+6n9Yskx7pAJdUwGojZ1W1o46ZtnUUl9CUYEfM/6qDMOBJfCUihiULoqj02mmKlEhhvvm1acbGLLIneZijVTvhuIqddhrMOcETGDtVofCbmjK9GZrzCFH4ljACYQQWKAIxiudeXicwWYb5qgYII0JLIKsem9YBbgcqsLjaQMLGR5vIr/f65KHx+/IUclV4Z8jDOZkqMgazrqGxUR3HcXaUeNXK9vRzG/bBvzf76lUt+5/LSvaeP6zbOWcDdpPtQR3PD3QGRVJPtAr4QC+3WI0LVOI1A0IHRZcGi6IaY22FNUsFWfc6DIom16JN7Wc4C8yXGm4Dn6ZWk8bD8o324p/bau//yIx99jtie6Tst/5fwk48TkstvG9xBh7MV2Bz5KxZxliDyypAuuYSL7mkelKnaK68OTbKuUmJiHmrilQWnsW5zErkhvtsZhum6dtAFM+gKIBa1atfG7O///iQ/d+Vq+z7Nw3Zt6/P2I13peyamzP2vctz9l9fGLK/+fNV9hu/sspe+ZwBuxBpRnSEWIw9BkBusw31t204j68xEv61On4okvJa4lu+T/XcOo2LbrAfzQkn19u7Pi7mkbei6Lx3pzm5u4HimQ1+rYPEGF7BMTx8Fn7zx+XGkc6m22xy3OyW9XiN6Wc1ZCm0IIlRpEAEg5/QdVNRxVFhFnijyFEosEByDRBf/Jz93g5yzJ2AOxR/PFEV4NmeEAMkuDDsyH9PdZaOv8BneFDvvkmSWi6PWYXrkCLprKF1Mj6+1RLZcVLSgdmYB4OS2Dea1PRyTBw0Ay12j42NH2mvufQhu/MOTG8ZSOKJdRbFyGipb+qe1upFT81uRGxmXBgFs2dcpG7nfUxE/H4HJrrRqp14QtZqM6TwaBbSHcK8uDfC+GCPX8RpCuMjtMVxX3auGc7XA4SF2bKVLGjccy4OXjBQLv3752C/vuHxHdwRiLZpGuD4XYGN0aiLL9yhO+iweXzS2yO2urXM3nzRK+2MI0+26W2TlqMguWZghPmv3yLLE7a+9Ij92zVftt/96t/Ze7/xD/Y/d3/PHijeb20S1UgWWSeZ52VIViTn5NA4vRcuQdQkJdUUK4U5V4gQR4nvSrYkIQohxJANd8giTfnSB44DB03Q6HBjQlxjQ8yOXnaEHT28Fq1yoUX53ROQydvVKFFFHCV52WzMtoFaunXzAzbaGKc/Q7LP8ckPZV48fcYr0a3PPf4UW5bOwwLBcBAUVhaNI3BK9pU7fmDXbb6Tv9Ncge4dk8+IEn7iEeG8wm1pR8AX6eYYIFrkqcAo2bmBkY7HjR7VJTrV+fPSfU5+QDNoeLk/UcmAhVsYgTACCxsBz0nXGBTI0LH2QOKkAsL2miuVaDMfuccTjyrQsjGUIODx20mnxO1wMFwOGNl5dR+p5lONZalcxu5bb/bQPYAvkAPG+5QNJiXzaJavuvCiNuwNflKnBKH8QQBT5u628y2jwIXUplgp6XTBHoCNctdtkgeUfyI/r03ZpZfGbBjPAOUOGj/arKN0NoI/SFIv3MIIhBE4eCMgjzyfAzjUMf/fsBFq6461Pg+FGT3rri4uRrgAUdQpizMxZJUO3nPen0eGVaOrl1arWQrRBcbTHEz7DLYC/ZbPr6JnlEZ2tx8G/5AdvaLfnndJ3t77wYx96UcJu2FDwv7uH1bb779nhb38ZU076bjHbCh7D+C5DbSgWSeKb1OfBLGDwXUNRkgDP43WGGumii1fHrO1a7N2/nlte/Mvx+2fPzZkP7pmnf3sjhPsP798pP3Gu/L2nEsA+VAejMIqqdc2IlH1KN4Lkw7QpjshSddF17TZpKECgE8KQLtaH/imiJpfjPjC0ThvavaZp6YGyCyb1+/KVqlMsv6dAMBGgyU3Y2uWTdjha0b5s23g/SwPyC7Fmi7VpvFemrL6xLg1pybx4RW5CKB/C3Yh62itbyG7WCaR51tlQb+0t0IfigzUIj1DorMehQHigQ+9FyW1KgAIcHxzPj+79gw6NU4W9p6J6okWWZE5YXUu9BbpSHh6gHpnox4hDxD1D9wZl4pyfafEIMMz/YCCpMxV2+h2L/jGd9EMdA+EAqNt1vxRxkmdA+iWEBCdV/8uzkgHtNe2S5HBXQifTMmM6VDfhgoTdvYFPPTRDaCASFaH1FxKWTKCLFkEWRSH5BcLxCe83QmxoxDFyqCGTmIAQ/t827H2ppfdZ7fesMymaazOUFBa6psMhJLowjg0Y6vsimrlxoP29Etr9oo3yfZ8PZPJ/Xb207bToaalVGhYMgltEK+QJVH+0mKGG2Fi1Hfvg20+g6d/2PW8N2EdSZTGjz2uWKL7rqtru9Tvo/D8wgg8qQjQKIjDxqOablWeI7EmwOhATy5D4eXhoig/tnnMlqWG7I1nP8/O6l9n1Ymq8/WYUUMCZGbfirwNHjtiO/JF+9r9V9iHfvjv9oEffMz+8tr/sGsbd9kd9ohti09BXGN+zjFqYebdrMHQmEf+kk3nLCVTdXleuKmFBkiKxDclxgrMuWoR66QSibqyKCUkcvfSW2lOkLor8ZXhusaE1X3L7JhVR+CtRLLcQZT1ZICoxtP1UvdB/1b5RK8s8l5litG3PnqPbRvfrnUWXlYYuaowNA+h4jrnQ/vGjlq5yvo5z8EE1vE1yrsUguJolT8cGbMf4Ady/ebbrdpht2neTPK9IQL+Sd3xi+xDfkHgSbTKZ0UN55nlb/K9clNeJ8mdx3pjkZ17cG7qbHp/v/6h4JxVkF38AJBFd0HCAz6kIuBELXzVofO4CZiVtXIlZjdcDWAigTSVQ2grFxh36ztKGnbuM0Ysn/CMNRXYdq1VButBfe5nl1NDqPWxBuTDFOCYQd2zLpmLS1+E7KW+mvVhBK8Q98Qjn6L1t0OHA+CQzj/ZhH33G6wZK1TMElUKelXXXHnBSzKgfWl1aE7l58CTO8ciD6Fw/DikbubwZBddBDxDXQOAanUqeMvvU3JYDBBeE2uvWwzWmCOKOISptPkkf5uwGTT8G08AiNXrexbr72OJsvPQkEdiIonhOcbkNSQOxdigh0zckGBvTyFThJgYjvJR5IAKmIGsLBTtsOEJ+/V3jdmffGjG/vNLBfvRtUfb9fccb9ffvdYuv37AvnNl3L71w4Z9+0ct+9aPkCf8ScwuvyZhP7k2aVdcp5fZf/2wYn/77w37lV8zu+DpZmsRO8kBTItDC4ioMg5TwxqsAZNibsAuiQwCYEMyS+x/Gu0SlHHjOC9Xf2atN1c7iuLHKDYG8wtu2451EqfeBJu+ylqxkYDBkcFDBKUiSmooF/FGsVOQ5q/DbGyM9qMwMG516pi19rhVm1NWEQsShZZoZgA5L9RZ6NInMjmK8SoGy8ciwfoyivcIa9zq0pfAyheo+xNT36AM8oSOItR8GpTM6xA1HahLmzx+HEBBtXtnVeE3V8/TL1z633QeiFEBIhZ403c6hYydxgqeDYAXuj1dDXb7NqQxQIA4zTUGpVSKpEV01Z0E2hbuSIOvCRofsw2Q7q/s6uB4PTGGQ4ow89vm6Hd6v6fVNSlCzO/TS/ldleIye8f7Wvaxrw3aUScVrTjBzZkYsGn0zFMp9Pw6zBkhcERr9nIrSmj14t9NCm0YJUUjw/hdlOzhB9fau36+aD+9csJShU1LOXTu3BA2sXRSLWlxCJEPWyZdxcfs1FNm7P/92Qn2hS+fap/43On2Jx8+0p7/EslfPMQE0EIfN24TU/tBYm6hr4A0gxll1FF1z5Yb5Hp3jnc9rHS261lmkvKotXALIxBGYG8RqGsSZxZP47GRSKthwBzOeBTFjDuaZLEg1MyyAcuTgL70yPPs9adfjBJV2rap9dHfTyU+SuOblglNCCFf4sNx25yZsa9vu9E+dOP/2K/903vt/f/99/a5675uN25Zb2M1cgX1QFjAzKM/4JLuOoLgjSbmq4yVDZLYJgl4lSJJpVVCpouEmUMUGS4pOQy0wKFgkA/PmaQ5OTx+n6clsgzmSlPMEAE2ZuERe47Q7hqx3T9LsqBqMIY9tm2LTU6DdmK/VRYLEi6aTwNEXiVVaOYp/owxH67oH7K+KIk0UmFJ6PqRkaz97O6b7Sc3XGVbcG+syuOE5pPGt6b0J8NtSUfAycrOTmWSewnmxgYGkHMU8ycxZS6iuAml5xlbQnf7ZYdDjCyicwgPNYzAYoyAl9lzwDXmJ9friFAcoqHwyIMgGKLFjkQNRQEKRPIWVxnohBMBwDFfBwWE3a3JHZutXQHwNkZDN+ElTKIUkpC2EDkznmjbqWchseUwTRJAAVgggjdrb6/EzbHQBKlVtSIv24++P8EYkaRQJX0binQr83bm2eQ0AlqAzpVvp9MrdwsNNU8W4/UIjzmMwKETAd8o9QyuYAyhZs36QRI7veMg8JPGLbcGoGquMUNZc7Xia1GH+haPAUxrj1mZdVmFSnST2qjWfc3UDivHNtB4GKSmSxMCf6ZInWZyE2YDusNxyWZVhqy4HcnDSeSM6zEbQqZ97aq6nXh8yU47Y8zOeto2e+7Zw/aCc1fYi56x2l5w3mp79hnL7JzjcnY86lhH9DcszeAeF4MD8/EWjuUtrSNZ16ViFVgUeFHSrKDjQLm1wDzAXMBqDx4GP+MYogPueion9pLn/nr69ZmHBzdqANHQIxaArs13yadxhoZ5FX+OVjSDbeRWt46MRPqYc5YhgDBiyRgy9LkmYJsZZhV8eHlfBXZiLcUchaQX/u3ILdMoStVo3Oe4n4gBDJSJ6WkaaxXK3tTAWT+rRrzUNz2LUn4KvAiDxYqTm3Rmzr02JNLoUGqN765dp27nnnV3Hbue0c58rdleeEjN5Qu+UU9osM5G08qNP+4+0zPCPScWegQ6UvukdQ17YAfiVzwEcW44JUBFteiywPhLcFUWcCsQpK/9pGmXPFMZGopsTTTfKMC3eZgyGHHzRPGsRKyIPkaaInOcxM2SU7Z1ZsDOOnqbbdpGy3GvGzRdGbk1S1ZtcX4YlFbpHvfxdVfcFrHTTpnLouaNWl/AeOzvXauAZlCRIhRwNm+n4/vNCfvCp8fspqtz1HCGyTuF3FG3TrMYt5GMYSWQzg/lFdMAnRNjkGvUx0hIh60PQ6bJmVE7+uSH7I8/dI69+aVFmxy9z/oLQzCKVpO3TlOcQ7+PDmsEk6WcOUHIJbsFg8jsADM7wC+OU3ad3F2qM3NsIA1k47ZxepmtQ86xTlcsnsBDoN5v5SYc1TiLl0aQ5ezcFAn22U7CAKN7fOc9cTvy6LJNl7mf8AFgmmISlUDOwo4/i+MqhEcZRuDJRaDULNI2UEGeeS6TsNHIDvvkNV+wz976ZRuFKpxurbJWUhKUoNJBB6VIZpACtyISkTvQQU0lIULjWRBjzF+RGbJTVh5l56072c5Ze4IdkVxlK/CO8jBRrU/cRMHLzxlClkaQvtipIcrPmySyFZJLZnYbdLSQnbfuYksdJkubhk2KeYYOu60fe8B+45t/bTe2H7SRtX0WG+OznaKy9MEdS1HgMqGJeMnQPdh2V8Qpw2xJxXM2ytsuWn2OfeySX7c1lX6rUZhJYrweKPXs+tk5lioJOhqq2xvb7W++8TH7wm3ftfTxIJ3wNCmNT5Jv4K9FXNNIS7761Ivt1897ra21NZBdkjRYYMY4x1kSeo655vRvQWmBTqGdxSXhuvQGyT25GyP81H6JgKx5uJVspjhq+VwKNB73P6Y3bYwDf/LjW+2lLz8ehFuURRsLNJqEvBPSVsqBSlosEuUZs5g3t5QtbLfmdMzOOqVml12xCvNLhos03mn8sqBnLNzCCIQRWJAIlJh/U4kdFi0vc9aNkreqxrL2iU9ttT/8/1ZalXy9VqEAJUADlaGsVEBq99odY8faikFqAsUoxSQdWpXxiSIbnmB9uTVWmWlZuq9kjyKB8awjM/bw1ml8ryiETKcsAxy3jAH6m97SsE9/MjtbXNndOqKNz2Q927L1j6TtWWc1YIBMWz4D6ncKVPFvbrWP/h0yLo7t+XhQ1e7WJgsSxHCnYQTCCDy5CLAuqCBRFEUqPd6mMUo+P8Oy/qLzJuym9avI0WmMdhRGur8geObbGCVHq+KDU1+IAahN4vlQwcT6v5L2C6+D6YApttgkKuJq8/vyUkoevBsm0Hu7cLsFm3d9oNfvQ6/WJ/dY7K9P7WmODJ65HTxSz71ou932IM2oPvw6qY0X4gM2U5uAHTMgC5k5RabdHHQkPm3f/n4f+8BLBrk1eXxWBB+k4ZZSAwmz8Qor22i6A4qAXWPxrE0wLpy6dtI2bgOE2Xlud959sO554mDq7v3E8TTFi8GrVaCSAUnKGtQRUnjRfPQLKyx6570QkYokIUJe0vGRPtssYm0/wNJqNFoaHF1LR9jpEqtD5BKezrn7f+8cHkCadAbnISI0+0HfVXRNYyetxUWax8f31416oL4nTidUrJ8GK/X+4Rl78y8N2P98+yj7V26ON/z8Y3R3lRDT4S1jChShq5vBEBezJTJqqImUsKLbuanotg4u5ypN22SRBwdqzQN3rrV3vLZkn//3pBWGT6LIRge6QHGH4nadpDnKxGZtf/Mv9a07eV9qTTaxgkrcDgEYw+Gy3bOqQuh8HjCYWHzAUSGl/u8okEv9jgjPL4zA/omAS1DVIBDcCmZFOpK18045z8474XxrbWU87k+i/4kuKgieuLS6c4AQxAQBGnLY4ArrQ5+yUCjQlEzZtvK0/fTe2+zj3/uqvfczH7Vf+/Sf2Kfu/579ZHK9bUNKQ/JWEdBA5Ykxm5qcxFuKv2OgV0J7tUQDvUahX1gMmZ/KUqQAiqvXpgYybQ2PRoHmvWzZMjt69REWqVBsKc81N3ZbXBH6jFMPXm3i0P1v/T2VAJUkRAiHMgED5NFtWmR5Y/nH6X7s5mBdrsQYqDlvYGAAfdysG8MCtEkOHnqSQ48j53HlA3fYF27+EYJi6NWCfonBEuEvrkkcR5ozSdMjiZxZEkqsJL68bEC4LeYIBHe4XyjOTWz6Zzab5pnzP/Nznpd6073u7vv9AJDaH7F1jG2aeYU+GplCVwn9FU7y+yP04Xcc4hFwhcBg3NF02QYUwKS14QEACMxLMfIBreXaHd1vkRJPOqNgGUCHDegaArepoFjHY4yZjLkJ7QrGKsmXaF6+6Rqa/9vRiNd71MUnkVe6gSCLncJ+9rQFhbUIcppxpDB/9F1MditIMaflI6KBr2bPevbSBscd4rdmePqHQgSUxko1ZPZcAVrB/sgCBpGhuc995rngDzyBGWskuxOwBA6FMB6ocwwaUXv680AdV/i9T00ECn1R6+/PkZ6z7mQN60CD4iJIlFLknZ4yWFF6B8oreIY7Glezz3Pns92SZrNm6XxkPgywfT1LKRV1BhnnI6RGqRSuJBlH6mHR6akaDVXeJaSZG6jkxeENjffHBocAupGKnoq6Gh2qhHZ04NzqUZpivgESeIRoBeXk5Zp+AN3rxge7zdx9obZN11ivsMAgzTvhgiLRMXTv7gdke4cN5rfaa19TtH/61JBd/6DZn344aqecWKXghL/FDPp5dXC78YIlUnTUYsusNEFXvyrjdDEAJOsE3Q3tvjYMkb/486Zd/jNozRgxNRylDGQjiNkEsU+Ii7bEt+Dhn/ckv8ji0YZVNTneaYB0DF/9U8t/7lnusfFAZvMUEFUYoSM5VyfyRcRwCyMQRuDJRyAK6qGmDEXdfqa7ZIPCRN+p9pJTn29nD5xhW0a3SAULJgLY0PKkFWEDlngWSyAMEjIphf2h5zAOS6QNPHQmE7WN8bLdAVPzhspm+9Mf/pv99RWftv+88//sutLdNk1DPTWcsXw/8wRSVy1psuqFxGZNuq1OAoPnHORXPK6Hfu9bguZ8m2JwXcbp5ACDaLeefczJNoA/SLvoaa3BNssq6yDK5kORT8FSc0wV8oSxiVFbv/F++hHkDB3KbK/jk7SojoHSri0fWQZaFj1ZEYEpGMVhTyaQ9yjEMlbEHfaOqU32+fU/tS/e9RMbw6zPTb1qgMAAAJaLxzx+UrBgE5LOYugkWr2+Pvz9QR6BIPeU3r3LZem6OZYP13dwqA/ZOck6gHIUMMppYlN4FMt2ng24g/z03eHJuDQKK2xohAafCF+ce8QjHsItjEAYgQWOgFvLo55Q17hCg71K5+O261lNMwfJk8hiM4xLkoUQi7tuz3puv4FTQ6oXyQiZWbGpMRJVcz4FHQR2aBvvR1UJrv1RzsmHxNQYacLcZgyTqkBff9HORhO+11aPlJjlkvatL/In7NMMeuwNvnL1iqpd8Oz5AKh6fUP4+zACYQQOVARajCdBQVV1N9V/EgB8BnDHFuvscfWRrnzeo9RVh1RNUrnw3HgwM6WFRMjuWOjrGjZAFjrCB3b/Ajbo2Wo5GSsIEJ2lh3PInE8LAEBFCUZXYEsRnM3sZ50ARODmK/kpV8h35YgUKgkLv2m9pQW+6+p4/++OxBo2Y2A/AG42oKnMUcW0IAvOfOETEOkgDwymxE5xLaF4XCukTgOk0zZ2NB5+2hYkrhNZPHGQEpjHAMj7XZHEdY/hfThds5ZbeMaTC2/CsvAXeN++QYlthTshRgFnWe5IG0oeafUJmDIzM0gV1O34I8v27t+t29d/MmD/8cWcvfLlSesn163xmXpJcZ0ilmmKZcv5t/po262R3E5CXbFyPQW1OWJ/++EJe2xH0saRYVH0k6kSVEj0CDGfXerbnujbS+W8hQob39HpFDuZTu6dDnR1XhKdFIMK/exFShg8o94Uyz+X8/r8UglkeB5hBBYoArUaTD3Ne8yvESQuc+Azzxo5y37pwjfZqri0YD3Ks52KWo0FS51ivZKhiamSmzubFExqFbIFmhBJmt6ZAqZ2AzAdBpC6iEzYzRtvto9f8T/2gf/7Z/vLn33GvvXYNfZIYytm5yi+wnQoAAktkGjl6X7QFmHcj6DI1caIfffjf3fSraKw0w/uxEZyUmcgv3X8yFprwVzdlT6/axNEcFQHTum8dv13HBM3NWWSNOunK1N259YHwbY6aKxji/TaxLxvEVvlTH19fejaYp7HvxscZxJKTYNORo1/6xpEkd98pDFqX7r5h3b5g9dbM1nByI/PsxP6Q0hE8m1Qjp1Ju6uIhw3gXvE/2H+vnFX3qCTZXAPELei9UtzQcM55YrQlBueuufuNu99dnjuvFcjBHQH3PLJI0vpiYLizqJIOmKb5UMT/4L544dEt+gjoEVMDMgL4TMOK5t7R0YjddTuABlj4whXIWFwNSv9UTti5z0piPsuP8d1Qs8PPx2J2CLWdtEoDNQCW6XV03a/DGDeBtrq8PKKxFH6I5BDM68ce07KTTwuKDbsPo8st0Im/666krb9VYAgaLu4g2vbs5zVsZCCc/xb9DRiewKEdAdbyAmH5mqKaFgB9QGIPDFHz20t+PQdsCmqQWitIn0/hbNkUoEufV4TbvkQgbHDsS/QW/2fhXXrwsagPjvIB6JHl7+4IELu7V9SEnJ5i4apmJCAKrW+C5olfx8wxvFxZsAOKlv9HRnqbC7wpb/E1AVk3aB2OlCegznKlZqPbyXukNSxDmggaxK5AomMMDrqzWFvIY0ykGtDh9A0OSukGS21zpjiSrfLmR6587qQh6Doh7dWozcPFnIzK66Dp3Bgw3UVRIQfUeXo+Ji8LefYHft8xNNISoHeaFcxlqwM0JvJWyI9YOrbCbGqY8jbJLvXoVYMJe/VrzD75VbOv/Kxl7/69qJ18AoZBzEuNGh1EdGTj0X4KSQW1r7iA0KcJdwo96x98p2iXfZvbC631lmFYxHWQdFIESa1DYeseOJba+UZAN49t1yqL5wpER5sBVJI6rufbKXTs9ZwpvKowknINEKHQNErWOy3YhW/ALrXrEZ5PGIHuCGjejOFuLvknJz2jsRfG51ArZ8874SJ754VvsNXREeZTdDGhhoILQJqpjhRTDAN1FUXU1WSspiESI3FIoAGeQt87WSRxKpZt5VAeAEMOAkPFbnjsDvvkT75sf/a1j9mff+cT9o83/LfdvGO9bSw/hg+e4BYkWNNjVtyxDbQnHl+peczfLjVgLgE6jpqUVYo1O77vcDvvyFMsSg6gZoPz/dgDE0Qf37UJ3f3vdk1U36bzs6pT7HmouMW2IlGFU/y8qPmuvusAGrBAiLMaH2qIKPlT0buWSdpURYaAScvDCMlgsPLo9CZM5b9h39p+nZWJSwPpsFiW+VMXS0A3qUO6JChc4C32p1nG3z7/1FymBoD+9A29PlhSYj+qyNhk1TErHalio/OwWexnL6QXzVX8+1owzAt4BLg1Fg1WxxENNWgX/wUOz+DgjoBrMkrrQQagHghw711m27aCwKZx4cihJAZab7dgiAwMT9mxJzVc/p1Bnk9cSAGThNrWD1nqOZPyWCJnWzea3XStluPMoQAkXBPXRaNsTzs/bUN4jO1u/u0GLUSZF7/DmnJ8CmCE5K8AANBisRe/CpacM0MPtzACYQQWawQ0/8dpjLpeR0SSrx7Y0defIOdRg3SuQDp7jp1c3uX0Ysw6yLhXD/FbC9Al/yavCLcwAmEEnnwE+mlELls+gPQkigx0QkRAUMbgTCL2Uh6fw2ehADNR5DkWUFEAaD3prgLcIR6I3e7XPp6J4Rc1AmRkc/thgUPu4saRTre1DcDTSVQzlsxM0wCpVoQ4kzYWR+UaIJy6h2G4wsdCb/XmlDxTtSoCaeqRcPrW7gbIHAPEH08bQ9ZyCZEKwSd7bZLA6iDSXVerk6WlKTikswt/fr0O70D/fnxyimJUiZufog03ZYOMuElBqMVk1cQAJNYaQCddaNYt/G47niANe9rpUfujD0Xt29dO2kc+2WeXXjRp2diUq4FHS32WpaCWSPU5KrM6bg2cdH747QdJokWxhnLUzvMccN2VmC/xbalKX81eNjq/43IQduwsPbwyb+0wq+YzfjA29g2y6FEDRAOuW7DRAHEjaNgAWeKPR3h6CxwBMQvSdBcjIDPl74WfOAsSio80M/IgPN9w9IvtVae9yFbR8N7x8DaLlAAkgPJs4QkmY+YZqJZqMOR4QAfSGeunYJGjkJ+nQZCHDTJJE0Ra4QVQDCuWj1jfsoJtiYzbNx78mf3NFZ+zd33pL+3PLvuEffGBy+zh1kZrDMJAWZbj85RdKuiId+Sq9iR359gVzPcuBoA8SAAA//RJREFUh2K6SJBoSf7q7CNOscF0304NkF0RKi5X6HppUNn13y018GnUxlWMZf8ba2N219hD7lPzGruV09HMx7XB5SwNcphZYDvnVmMMyxT6XAyj5ZoNITwajTXt1tH77R+v/rLdUVxPw2U7/iiMeZJj17gnLAj/LRELiAW+ww/u3eu+beHl4sA3wkY5jyvJstZgf8B+ZgESjSF2Bmo6aIAIjb10zCXVAPHzeP+Q9xdsNIUYC57Eg/v6hUcXRmAxRwC4A4cvkCNzPnOu5pTrf8qarK2EO01OAFipNehxhTyTJ5/RxmeLuUhACPU8OgULz06TXyfPM/kDGYFdfzWNCxofcWloasZC6rIKuAJeqJ1zriayyl7nUM35Feuz73xdHDhAFemU/I3tyKMn7dzzOer5SFwv5osTHnsYgSUfAfKa2XNkjHC+vawX+smHHOV5D9ts7SD4tJBBc4jxqXHV8pZ88MITDCOwoBFotaj9JuQ7SF4uiUzqdx4yIdbo7r86+HlQo5ueFqidz9Hg8AwQMUY7DRASCc/0Vp+hU+91/Qj8SFn/LPTG0tw1ZbyzBmOPpLeoW6SigPGR+I5WkDGi3u03FSNcFbLTMNkPDBD5cDj0d0dze1YTMGhWuMNSAIXydNwcF+RqhQbIfAZAN056BogrLigOSEskk4g+ue89tLehwmpnDFOpbwLJM47ZLXFKU8ROcl+kpojzFFJjxB05qxh65YnGNGJZJRtEA3Z1IWM//4tb7TNfzdmXf9xnb31b1YZHxqw81QbJQ0FI3TYgQ8MDZkcdxTVojwMCyDi5jyioIUxCDu3gL5GznxxXchIMdKoINjy6cz4m6AyO+T6GTzHoNFo5dKzXRPdo2XALIxBG4MlGoFVn8u+AQOsU2duYkccZ22MwrRo0IJZXlttrT32pve7MF9kRyRV4ftD8ZqKMMrkm+HtE6ATmTqUCejJr/P9Mu2pjFE528Eqm+q0Kqmt0pmjTdLxjmKoPrB6w/pUFSw8kbEN6zL72yE/tD777MXvHNz9if3/nN/AKedAm8RGJpudR4qdxIC8NZSV6ZVJ0CWhanLh6nZ247rg5w+jOgqmb3TGfBkZMDVvH06XhgE76tuqk3fbQ3VZv60znkWC4ZM6Rfmks+YROaFlBSVQsimJ0nkpm2B8NEH4dY06Mx6EbI/t3zdb19pXrv2zXbrzaxm3MsSbnQG4d5NuTvfDh5w6KCDjUdafJ51kPyEEAMFLDI8azODiEKWjCP1n+Fp7TxW45fZrFvbVI9sQK1ZJqcDiFXKrOxz9X3daoi/ssw6MPI3BwRsCzyLz/UIx5p9qatmt+UnRGxPUaP8f/A1SCG3vUpH36s3JWKIixxWwLAyMeoUki1hazb4u8vC31BHyzIDXaD761kb0mfXEhji4y60JJPR6+Jm+nnBW3ykxvhYWbb2jYXevF9MBHhLGyyZh38UuitmIEY9ZO4/TgjGx4VGEEwgj0ikAAhhScR7lAsMbPF/TJufFht7m6Q0N3cnDHAFEy5TMH7wHS69vD34cRCCOwtwhUapM8l1UAjyyqAb/r+dR/Ui/YnUn5Ts0PZfI8nyVUGVxdXo+ka4D4dbC3nhCzPVjLqqjnj0ZQjFR6Dx2Wp/SS+RrirNyuY+PrJ1HnfQ4DpCELFE93cQ0QX4TcX1s2l8I4VEco/w+Qb1QAZsOyC4K8WxewAaU+sFaZ77HOXTyKFeR+cRAxh/rWxp48Ec9aNnUYN3yBewFEL7icOkasFczOU8lhEtNBfjdI8akPNkiO+jZFsTIsjukh+NBDNtKftQueWbe/+XjafnLvkP3Vp4ok0lvtqGMStha072Er++2X3nY0i/8q0lqgjdT8b4ITqoQeLIv+/mPcKLmFTsewNygIesnz3hsPpdcglHSMhiDv0eMHrfD57B3A8B1hBPYSAR4lyc405EWgAgjJToPifiJB6QIkBDULWxEZtNef9xJ75cUvYg5O2CSMPflZZPD+SDrXYrCcJEgy8i7FGlZFu7NCkWQa/64o/mHpDM2OZcusxjywo0FjBDPxyMy0rQR1GoNZGF+ettHlZt+fusv+4sr/sg984xP2pdt/ZA+WtvW8dFGaCQmOQcatZZHMlJUVq7YyOWInHH38rPzVrgySPXkv7TqmRDtjjBgaMj6fqhXtkS2PusbKnlgpux60+y41QFz+guI6x+wlRRqWo8k/PT5h2cE+ByyoVsuWBXwRSTLuLc/bd67/tt143w22aWYTI6CQAX7v/rvD8a/nDXKQv8HRrd21nPP/8AwQP8/l8spDu5FQXqfGyz905tSD/Bz3dnhtN6mL+QJrrM+jygJ2i5gx4RZGIIzAwkXALfzFpO4YgdYbJbv/LiSsAEFg4sHg403ONdxoFDrupALtEnTAJSvZlLspPlYs05ow/xsdxHaMpkeNBsiN123heWa1SDdE7BJ5icRo8B6xLm/Hnxi3XAJqd488/pqrtlsJZuScvr/Zs57TxzEUEIVY+h6RC3flwz2HETjwEWjKBF2ZTscLLfBAc+DjQGlmr4cZFBG8FF+wISwSNkD2w+XtZujv7u/74RDCr1jACGTTWSv0pS2O/KQkeuLoMOs/Xes9efDuWpars87VQx4827sebmA6vvPPATbuh/q7gNiza36tReoVQBrUM2Dgz8zgRV2NZiybLlpCJ6FMB1psBQSoENnRp7hAvTsTlRQLI6TGObBhp/UtekAE34kSEh1U311eJA1z4JmWbA6QkI1ZlOLBtq0kZukpx16IcrxzhQ3fFg6+S6gS+CJIOsFyUHGVfTXxqxgY3kSRBr0z1xHqQt2pEHIIuS9Hoqo++5tERugJqM0J7gG8OQ2Jao9IDYrZUbpGUV0TXgB+Yn2SV0mgF8+DA7UxC9XoqIG2/eZbsnbFD5bZbbeU7erbt9pVN+bshCPRSG8th7UDIpCk3Bnm8fCF28EdAde9dYPhnM5+8Ly4Ik2iaNs3A+eQWbGYH9wizVYBlKu0ZdTIEGsLjLXQzQ7FoaIHzzj/VhMyUivY4Uc9atUShVLdirU+llfLPRNNjbZwCyMQRuBJRyCdi7vnLEEikAbNmY5kHKrTjfuMwc0hlf1rdkR7mf3usa+3Pz7xl2zdRJ/dtfVhewgj00wjje8H82WUwkgmbxOMA1Xmg8Fo2pZtR/IiXqOOgtQFUlkZvEMK0FzTibTVkbMYw0lVPl2JasKW1VK2hrkjjVfITZO32p/e9O/24m/8tn32tk/ZLTPXYKa+jWd+jGYNkoxIaSCOZdtpQghjOs1cVKBpMKAEplWBPZGmIBOztx77UpK3ZVZI5C1FMadVn7F6psF3y9CNY6kwt8tryvFgpWrqN/mhBK9pxq8E81d7KmJ5vNCy6YbdVr/f7rIteF/54vXuGiHBGNiigNTOZIlTn52QOcaGDjvMtpdH8cbSeEeTP1Ei5eCbMWyP1GCboHNVRXos1QARP920ypph+8fR6+zD93zDtrQf4/wmeeEJQWMJfs2Tvu7hBw+WCJC3Ih8nRFWwEIjx7GWQb2u3k3bmUTusNbXaUgWYVM2tLuHK0jRr1pn7cvsPiLRg0UrG3V2cAXl+LNI2ZVkB5en6kAP2tcP8b8HiHu44jAARKNk0TXcaGU56Jm5XX9dvD29f5fWt2JJKDphXs8kJ689W7aJLVbCctjhjUCQxbLXIFFL7UwDeMpYCuZZyRciUXbd+zNbfczZp/7jVi1nYj/xYPpIUOl/1Fua6+oQ1JmQ8ChOyWSTHmIAFCcuRmV25frsKGw5kxhc+u8pq8QHLDSVsZrzCGLHVnvtiJDUiSOeAjAokA3d3MUOAVHiLhxE4uCOQrK4lL6+4xqhFs16KF/DrqiNHLVlHwpZygEvrHQC7o3M7V3BigBJjGnA0NYWEjJZRILFIwR56tGyTMZ9bByxbRcKxsakpeum+sH6wr3fH7mq2S9nTdl/jddB9Xr47DlAskoP3y9SmZkWtqnr7oC0/bBw1CHwwkYWq8Xzpeaq1Jpiz1Q/g89TtVK+Dt87nsUhoKkfwigYRGiblseN5tgHOt8kzeCYbYrPzyWiKtTo13mptxtLU8lJJz/RsYhyNgLaddJT3CAue251Bi1qt7zsAsInSUILaQbsuBag4YP6VNEAAbOS22Matyy06MSHmiwYZfuk4L5QeOUlv4L7vB9DrhtDBzXaUZv8SwCB3joG7eByrfCqKWEk0xMPtsTlfEXfhdEV4uWI+OuZ5Gj/ZxxcYwqSqV0R3//tZ6bJOM0mJq14y1tW9Ffy+u5g+X4Ttkzui8FP7IwIqK8pI0Y2xHYQGV95fb3Uf57GJju/eP0tPm8eHwreEEQgjsM8RkPyTMzqneZ1L9tnTTzzbXvHMF9tZy06wxgPj1izQBMjHkbfShFu3Zcg5RUs1G52g8AF7s9cWNFCDJEc5RjAfaD5//9X/a3/5sy/af997md2+/QFYgRMsW2BOkH71kXgtA/ig5kalWHLsCaElonRZC7GcZenEXHzs2fRgWyRuJHBQSaVj7uQ72Mhieh2ea24kad7quHyxJWYlhMi3jW53YIxeW3e+4FgkewBP7CmvKHOeatTc/cA99r83/8SaSFCq+VsDoQK+INyWeAQGh7LCW/uzpBipudNvfj5c9BvzutjlMWRnpb2rJYZ7RpbCuS36ixOewFKPAEIWHQYIa2CASPetx9sRoKErUPDvBhKZMSoZ7WoO/w8as6zXRMzy62WtnQFLqKiIXJ+opF5KomX33KYyh55joZiYr2hsgnuwDA/40ccCiksmkLiQqZWGMmUZgAzEbJMcF/sS/uKWm8r28IOTeEUCd5AcF7997gtWUSxlRISl2nQLi3ALIxBGYClEIJDGUWqjNf98FLKVPAR1IuddCBs8AehW4Nk0yiXhFkYgjMCTj0C7Ieldz0Z3NX8B4R0hHTC8TJt7bG2kssWo0OY9QObWLFpLuzKgdthFG3Hr5I6UXa/97/PvOT6n5tBl7eGOi8REzdfo5ETFmYA6f5DOiNTmA1q0qGOy0FsqLV1kl/so4+okSZ0gOlEx34hxGqWSDnC1jajzAJmfxo7e3/m8Chw6T65HJiNUnpea2F0hPizOP/Er390E0b2kGz+dBkHceZB21wR54t8SfuJgikCTsaOCjJ6j2He2oAEyHwsPDUyZTMovrMT+6nj2HEznGB5LGIGlGgHxLaM0AAxGQqSRsOMGjrLXnfsSe9UJl9jZtta2jG+yqlBYg1Q3VLgoVSwNckRje3EeBIU5uRt5BHl5KL30d3lkTOeb9oOHbrQ/+d6n7QM//oz918NX2D2VDbRAJkGcVi05iUkbsPE0xeEUekFtcpI6Zm1RfEdGcviXnHyRrQZBWgXB0gLV6jRIKfBo/9VZN/I9Xz1JEel44jKedii1qE1Wpu2hrY+4AtB8Ni9X5Au73U2Q+SCl2nx3X7ltjyK79bk7fmQ/HV1v7ZxyoobANOG2xCOw+vAstxygHunUwayVJJvmxP0BPtofoY2SbNdhgkryQhJYyr2VMzTEDp3H87k/jjH8jjACSzUC8uhwSGjy6jq+Q9dcoTMVm9szsVsgM6X2UIUhctHzeEYFCmzKCJU5LTpDE4J1Mol8NAmzkoZEVIapNFWu/lGTT6OhHYP9IaUG5uQEjZAjjjQ7/lR9B80Lfe2s5rdXcahXaYLieSR7j+98c8amx4QaLUN6jFoONYdXvE4fk0RggKpaqlcmPK8wAodGBFzdrnOqXnEFMAR1v915DDwuIo7NoUFERVOBmxiHqP3NTFdtaiZskB4ad1B4lgsWAT2LNBSDBkggPy/pqHlhlHhTtQojpFOfD2ry3dAtVwNwz7DQEDQeQFjo/TJfX/CNHoIaIMHJBMfpfcQ5mgYyD0JnuLRI0A/XIQgOa34I7n05iUxW3ZjADAkkChIaQpXLKFIGKt561RuXeLkrJWwpV+hIpJ2T0l63SCwJPTfdafCwuGTxpSaKrkmDFtCeGiC99hv+fucI7Exf8s00IX2DYlfw7l2bJGEcF3sEYgwkWkzpmZV2sD8fjSXzG0Clg87zqa4zA9Vco9gPluEWRiCMwMJFoCmJqE6RojFdQ/YpZUcgQffy455tv/b019raTL+VJyZtvAJdNU2DgfemmYP7QWA5dm2PbRZU0ZGa1JwQMECUmCznwR8sZKR8Z1eO3W0fuuJz9ntf/wf79F3fsfsim9G+Ys5XjhCjwQHjs1XFv8QVdSTdEbUL+k60Z647y5I0b8bHoMfDZIkiuxEFYdaYT4IFOjXwaYhCsY/QDCpB8X10bJPVkMOa9+ZUtubAFLvOh9376dbSTZGbwNJlQZig8bPZ/umar9hmpMCyGWSQaMSE29KOwHLUaCLRCpJnNNu4/1wvjQTVMyIXnoG90NH1qM+65XiOC/1ib801CsPpfaGjH+7/UI+Anj+hHaVRpenx5uu01vcsQ7++TnfQkS0770L9i8Ikc2skoVoA8o4Nz4o0zb/kCjHYlztGY3bD1XquyfmpYibjBRq3UauVyva081u2DFnNamPcqd/6IQxAArKPUST/WszP+oxqlz/4nqogfZiuI0vNv488Km6nnuPnUTWFY/IoC7cwAmEEFnUEXH7tRgsvKRuhUZrNATqaB4CqGznukOquwFDHeBnw1OQTyM8XdQTDgw8jsDAREOYvX8CEmzleaw89n+oXyLOn4ep6PTZYWQJGaItTa3cqCsov9MB31i9uLeNK+XPrGbUZMniJLvymY1F3xjde/TnScSCvKVLSiMaQg4rDR9W40sTkVKtxX7TWCSx8AdIHgQD6EdIdnAqfvnASdG4CX48OfZ7fOOf5drd55O5DqfNwHWhXmGU/7upS6CEPbKBd3u1toHeEElhP7Jbc1UNl10/72M/5RwSarnsrED2xIwjffSAjoOZpTXr3WmiJut5pgDhEqzhmPTeKI7mMa26qadLNAOlizfXcS/iGMAJhBJ54BNrMhW6TTyoJSn26QhMkYcdk19rPnXKx/dazX28nptfY5KPjNjFTxu+Cgom6lfiD5XsrTM0eUMCo9Bq9Pq/Qz4QibfPcIw1M0T9qFYxUrx+71/7pxq/bb/zgn+zHW2+yRyNbrYLXSBV90kYFKS7GCskBb6+ULNVM23PPuMjW5FdYcdsUPhvO0crTbufBsQ8kPVqNjukbOQ/2Ira1NIZ++r4hzObDAInxFXXM0fv7c5bui9sPNt5o37v/ald8auYWfwH8id+Rh9Yn+rG+i+CL4/zvuPHAOXog0jzk2xZDpLwWd5XmBwjvvC+EzFHln8AAshhONjzGMAIHWQT0xMUkRcuc+fD9CXv0YbSnWPxq7o05GGYWNlbNhvMNW3cMrEPGnTjvjcUFPBQTRPJVWqOLVanGSdTuuiNiGx7DKp0GRZWaQQv2CB9BA7xsF79Qs2+duZpcoaPi58YA5v14RAUStV4Sdud6s9vXA5BD0sbJJeP7eeGzME7PYNAueoiTfui9vj/Iwh0eThiBMALdEXCFx6D+5hsgquvlCjz7qQD4vJeQwSzzsrJeyz+Oooi8C9V0jeNfHG5hBMII7EsE1IwE+BdVXdzvR49oVHPvPBDMEvdp8IyqVxDnHzHAkcE+9KcaKZrx3SPsGiCa0wEd8tM8wIcF38Qg4zsDEoqOR1sTBYniDJ7FQl5E0PvyElRCnnk5LL8tfANE1HhntCJRsC7ZY0+b4VcaQDsSVgpitSJtULOJiSnotL0lKloyR+WDDZlvu/aPTJnb+H9ImkmIu8dLYIVNkCd/W+5OBz34WVD8CuP75ON78H1ScnT+OQyeUzfwea26eWzo/edpnmhhRMOk29BsHh8O3xJGIIzAPkRAfhsNpDGEdUiQkCRocLi6P68MxuevWn2pvetZv2AvOvqZyFEx746XTM5bmjczJDTdbIbd/T04tF3lD9144WSwpJ5BI0RFl0LWUiM5i+A5srW4zdY/cLv9xWWftI/+9At2xdYbrZSnJNOf5FgbVmSsSOQ4VuSjTlpxgp2/7gxb1s5bpKQmKumVGKPz6B84RLpAES4t4HiUI2DcvJ0GyKbGtp6RnZXK5LsC36vuJv/uzj/4mfPDKrPAQy+9BZ2mkMAgsi9i/3XDd+3u4gZr9rZY6Xl84RsO7gjk+xuWyngGJRpuruAozXy3LQEGiAc04XMD+yOdboMWw9xYCxInr7tvDcaD+8qGRxdG4MBHgBnNs6vZrr8qAvOC+RG0gcAO4nrof2J2nHpOwwaHeDZ5XmMqhghJgBNXHHkqShtubIpG03h0mV11mcoFuIvox/UZ5//Rbs3YMuaup12gpx2JzAhzMdOzWwUIrRDRs84+4mWTevXl3zcbLaeRxyvaDEjugYGyPedFGiqmaYBQtOCYWjA5wy2MQBiBxR0B5wPoUpqgAdKg6EozIzGP+X8WBSkQbcfEmdy/VGza9NR+kNBZ3KEPjz6MwN4jgNSkJDAdu8pJRwswwRIYYIKb4HtsejyrVcB6AnA5L4vgOfd/ejBXp5eiBoir8aum37R0ZuHn9yD3cQfhJCv03WK1JrwE1sREzRo0CJweX4euKo2uJj9z1NkF3hJJaR7TnAig427BxDd3mh/dX69gB2/zRdfeF0hdrMB8ySFhJK1FZUQUvBhfEnp9PHUXOCiAdTM+AhPc7jh7mtV8C+RP3fGFe3rqIyCShzQAOx1U94fo8G4smReAq4UHiD+ulnSJOwNkZzB66g843GMYgTACsxFIx8WyJAfA0hSFChgewBFSNDWZaKsADAYb/faydc+z37v0rfbSYy+0kVifoSJpbdCfLWk39dgCU/BgHtC470zJnMwFqPBEDg3StAOfFGsVvpeCMJqkQ/m8jfC6Znq9feG279g/XfEF+8p9l9v9tsOm1YKhQJPElL3EIBNHEus5p5xvZ6051tozMnXzoAYVUXptMUll0YVxrBHkPZzgJmnF1ukddu/G+3p9fO73HQ+1OTP1vSd3wXzYdlqr+CjVypA+SjaYiNjtEw/bf93xY9tWH5v/94fvXJQRyBYa3htDyMZOvu1ZSY6rvSjPqfug/X3eBuSA9j+jTL1RdY1Px9CaN0hi0YchPIEwAgcoAjQ8aGjU6m372eUdRrZremh1LwSmns+EXfjcpOUz/IL34YhOLq71WdZiSRiXehcMyShqETPIaF35fToeFDDc3uLAnpSz8+8zzuy3I9bGkPMToxNtP1gk3sNTFRZ9hi02Y1NTZt/9htbvdPhhvzXp9B91TNrORYIr3vIAjChz8VLxQTpAFz782jACB0EEVEcUA8TnMkE+kEp7llnPbdYDpCOd6eR2Ks4DZGJMUKxwCyMQRuBJRwCwlXodjv6hmn+n4egICPNYf0i5t1gsowLDXzTdB6AtzfvsyxEqXMNBtXa/Jnby+GQPCck+7IfN1aNdhcEzyaQ2E4dFJgUpTNBhUnAwTjGCVtBccVra2AvfodHBuC1Avemvnf/cgBl0PPi7ujnSD1djKo6AYDI1D4hkR3McvEqnyaOLEjjd+wE4bII8dXdhNwrYXVb3EOx8H+mGDAphT903h3s6EBHQdayx4OmW7NDldijoeUjQ6HPqQOvP8Dk8EFcw/M5DOQKyJ4yzEFE5owQaREsK/NAtQhPCvaoZS4C0On/oRHvbc15nzzwJkW626QaFC4wMe227PtPdDEGNEeNIaMj3a7CdtZEKUlDTZE7Ia02367Y5ign6mrw1ViTtxvEH7WPf/x/792//l63f9oClSAay0HQbsCdKNA5OP+wEO+Wwo+Xm6oDzGpfm0wARIELoF8l0xEmChIwV+mKiOGkbtm3qdXq+0dKVNO7K/ujFdoynU4BjaQqR/9RpALXHp6xNQfyb91xjm7b2/v6eBxi+4aCOQIqGYzaboumnh85lTJ3FAs9BV+57UJ/E3g5ODyOLoGRKJwewCvq2GFqB786iPa/wwMMILIII+BkaMAM5+r13etCZ8xnirzGxsHgeJVtx6lmMQSoKOK1uITopNArUiXydNklGCEhYxrP8ntuZl2GtaR/JXI5n23E77MSTUVUQkIK5N9pGGyNS6pDYlOD7AknLijY907abb6SxAvggm0/y2Qzm6QVbvmzGkgJYCGHBfOxIYuEWRiCMwBKIQHcNSGsOcoB5AKgkWa81gxQi9Jm4q/mlAU3meIUSWEvgxghP4UBGgLVrmsdIdXUng93xAPES9vNgaPGeCt6caoCoVu/qvx3FJq1lYp0aYHcJ2NUAHHxiHg3QfYxNRz1v9ti0Ox2S+gfqb0TLkRGrxR6y6TJUGMNUnERH9NUEMhAVVw5Z2G3dmhpxH6CY4tI0SyWmLFlVMWAaj9MMryroFQ42pmxMiycMW6JFm9jR3+2psseDjERrzqQllmhZBXQoVR1ro1nWN7QDPXFdcRoqscAE3hfm1bVyhikhRb/nxe8u8OjvgfF5oPOuHQTGt8HO5DGTYiJzKMBwO+gjsKt0WVD003XdPt20TRuGWaxg2lsqUnRssK4RLnsY1JgGOaG/VFjUs6brrVUN6HHo7fVa2wrsY8UqBs86A3Fhuc2AhG6xIMNanQGB1Va4hREII7CAERggTemzdCxrOVCXWlIIi86Ma0loos14xQEjIsWUndU41v7kzLfZ3138G3ZBbp1tu/s+Nwc3RS2lINJGR3yaubksle9ozvLNId8I7WQ/3fODYz2QOKFGzlhQtzJFl3K0ZTUYEDIix5nMskhh5KcwS2wmrDGStw2rWvaF8Z/aH/70H+0TD3zeHkrcb32YaAyWWjZST9uLL3iFjQweZRPbqjY0NGzTyHKoueH1PyW/Q2GHJk8C0EUi4bVIGxXmIUmhF+o20Rq3HFWX4TIyW3iTfdfusZpM4iniRkog1znmGo2KHch+tPQzcqVGo2lJkWgY1mKZgh3GeUd3UPihqF2DFqzWUpvPBH+6hovAHmKiSvYPo/MYBeGU5fmTnIbPp/hcuVCyd63/mG2tbyQnAzIL20WYWVeO4nwblaqNh/nJAj4XT92undRZlw9awIbSIqMPA/Qj12StPDmONA35LfdqnWQ4qeofjcHFvsV4PiPQys48Tfc4Gv82hMJcG+8Anp15UOwX+/mHxx9GYCEj0BM0VEIymnn02ttidv+GjGVgYllph2tQlJk/YqyNDxtGuuoslSvQuGTcqdsY6+0+ZCalinG4k5ysM4k2QGz+8Ht4b5UoeGjBnpxC/iqHLNZG8oaYvfEXaWDYJpiZ6ojUmflSFkXvKhplHq4NKalgHjzMPvnRErWVQfdd5SIND77vnf9PPBRy/2KJY2S+oyZQ742vWMjQhvsOIxBGYF8jEJeXQNQyyRlqa1NOBtMqfTaQZ43Q5TH8eL88rwRjSORBPGN9kLMZkt9mNWHpVMvGp6pGmu8wInUARIFihJqnAXDdNVLDLYzAoRwBLUwdsxzBS+qtQV1W6+EkSg9WHLLlKycALchTO27RFrV41sxt6u4W612/S6SrqBccY5XUMmvnUFJgH2lq6AlqAvBAyQ9wGldVgbUNCAtXAozF+6w+lbdlgxMLf2UkzeUkPAuOaRoh56hyWhXW/Q/dryW4o6rMBUZHJLqaGzz2AwJNTQYdo+vyOsdyjw7TxQoMzIMoqSURUOiEOm903Of3FsWdPT7Udda7405mI06TJ9zCCIQRePIR0IASmAzpgRXd7YlsTi3LPeii3ncYQ8EOQhf0JxLK8L1hBJ7yCDSVOyBz4dDpICb6sv127Ipj7OJTLrRXn/9y21AF0VmrW4aFySCvfootCTUbMPGetik3rwdsPxV89fIgg4jXGWXblSXR/e8cGVOahCUFKCKlOb9ctQe2bLBvXHeFfeQnX7Cflu630UGSq3jdzsyM2G8+/zWWp7jz8IZN1pfsn92/mgxB8hccUzd7Y3dMFTVoijUSOEnzeZM0x02NM+ZJ8kOb2yd/bdDMLTewTUc2TGgYJ/0lyc0eW5CUzuU8qKMSn2KxaOPj4/bj+2+yGZeIUkTneFzGwn7bAhv02nn4+4M+AmrEFfo8KECyL93AkYP+4Od1gBKXw2VwJ7BmgPzq/XzM6yvCN4URCCOw2wjUoXMKaf3A3SW8vpC2cioQzF8gFxzQr5Wyk06nPkE/o+00MDXHpV0jVv1J9epp+7MeBxTAR2+4FiCAKyjol/zETU1pO3xd1A47PE/234e5sUdsN6CIxFNeYss3dhtWribtbhgklTrAChmm1mCfnJLBA0Qlmiz/p2MQLKIeKuSF93QYgcUeAfL2GusDlUO9BI73HRLjNScPvx5bAmBlTEU7gWWdjI6vFUq2vwJoO9zCCIQR2IcIuJrbnIqB9uQUmGSCPg8FF+UTjiwSOBrs0nN0zBI2x/roGJDrcZb3dy53YBlczuwdYKEzBNEJ+86p18ny2t0LL4EVIcPyDRCZl2qQo/EBI6ObHRDUQX0zQwUCEGTIZHRqEHu/+i6B6xQvKOB4eR6KKhkSLae1HG5hBMIIPNkIaPxoO2bHLsOFS3Z6Fzgkgedl8Bw/3kumBQezk4PRkz3C8HNhBMIIPNkINCi2q9YR+PnkYFAelz3Knn/sc+zNT3+9veGES+2w/GG2FXfUrZWypSisLKewkUnSEMhX3TwevALZm6ABouSol0RUGpRYElmrdLlmuWbU8jRNKuQMt4w+Yt+463r73f/7e/vP+39oj5Q3AzJp2qXDR9v5q06wdJV9V8glOhJVwTFoynceJJLp0GlJ9qrLkypAoin/mZ6etomqlwh1gxJ5hxq8s7kJBR1lEC0lTrxEUs3AbHQGrkr4AkrwXrRUA3ZA4JUS7FtNFH3/F++6wu6vbnENnjgNELFVWhBWpWqaDsbdJ3txw88d8AhIDmpombRd1SgQ/ofmYDADzkOD94CfQI8D8GbLlEUHDvYjDY8vjMDSioCb1/DUEP/w+p8VYTOWOg0QP+c5dianfNHzYH3Se2g1KEjIyyoCK5R5BjKm7DKdMgO9WRudrNuVP94Ke5KHWc0SfEEsIfpjys4+P2YrlksqK0fjBDN11znhPTDcrBFlDgXoCJPk/nvMbrtR1ZIS++HjTK0veWXahvmsTNclx2WwIZstJDZha4ZbGIEwAos3Aj6/9XnybD1A4wqPuXxAem2q9/lSpPYwB5JUQl5HySXcwgiEEdiXCHTk6LQYdmtl3wDxj2tviJ2ezRrgvwbPYsfur7MfeXs3d1JXcuNAp+SuuT+fJ+k4AFv3sioqTU8nT8PmWRhdTYH9IMLpBkHJTTkqiqfL+Shpie8ESd1FCZoYKpr4QbHTTe4VQLcvbzTqz9G3qhIJQc9DI+5e4Qt/H0ZgbxEolxo0I0F1OySY42i559Y/b70TnFRazUiKlZ1eiZMHcU+9N2UKtzACYQQOXARkYdikUOKaIHowqUnkQGgeYavsrMxJ9i8X/Lr90gnPtSOyh8P6yNgklPciEjctWAtZvEVSNCySkjzkzzTNgYSaHtqVco3dnNauDZFagtFExZRGi2JJ0/IgUfMFzFl5VbNRu33qfvu3K75on7npOzYZmbTD+kfsV857oa2VnFQz5psQYpyoQcEg4/bfMWTspgR3m7UHEkWuAVKfRKqHPIFqUEv74ZjjMmh1qAycU0C1aKxTPtGXzNmKoRF3ntqfEK+727rp/u59MFn10t91TGLGKM9RgerK0bvsig23gcGF/SHGapX3MVYqO+qWEDhwd0j4zfsWgbYNr9AeOnOou7JLB5jTJp+P8awMLtM56vnzs7vfegMk9i224afDCByaEQiUD6KxtJVgWdx0HfMGY0zLeW0iTeXY2higMtY8/VkwQGhauHQb5kaUudOxI3m/QKBaaysfv/2Whj30YM2vnfUMMxelkjQ7aJCcfzFgA35cQyoTAUf2Kl9R1t14hTXw86oiF6n1/eXfN9u2DTG8hCgnCF1lKnbpCyNWyFc848MNCUKGUzwJ1+eH5s0bnvWSiUCE9b3LZ8VwVX1PfVHZC0madh4eIA3nMYo8j/wIJLXLMCL9foR2+FHvAu2SCWR4ImEEFiICrhHJ0wkAK9hcBU+UjnkAsNpI2av+V693GF6OP+HBFdqCuvuswgL5f0vABhER5vH8P9WnPHc8/vSiM8ht6iRcc1VJDwg0p5kN5FNMjIXesnnJb6n5oVdnUUTCpWNpNKR6PcfEEVouTgEkKgkKUXi7Ltqej3PuQrikkH0GpkpAXhb69ML9hxFY0hEozjSgovIc6VkiSfHNj6Cx2FvDPJNJoQvqFz5+/PHlH6frGfYnl/S9E57cYoiAR6S7tYvwCXomkQdNltH1nY6j1J2xt5/yUvu3F/ymveWEFzCN5+0ekoodYoPgVaHCvhYwzlSNzUtbCsDgGRLd2+6ksKbx7ionQXvRTNE+atUyxuwN5x2ShCE2PJyzHc1x++97r7C/uvqr9vDMJnve0WfYC44928bGxryyHhRTJXReCdWbTKsZEu9imAVyWEGCpPdIAmu0OiryPg0QNVPYgew72AdkUlZiyuL8ubi38Jt+zBnjDqDBd84jgQwaHd3xCJog8skaTZbssnuvsUcr28hU5TlSVhmL/1wXJNwWeQSEdB5c5udPKa21qA444I/Lh5fABeY0dD8Pr+hM5s7/xqlZ+Ek/3MIIhBF4yiMQzGPyNX/0QV4PwcNCTsYXEdWIVL4dsZWDZTv2BGXcTOp6HAEcBO7jbSSz5OOHgJ3Lya/8oVooaXPAa+2H5maLuT2XmbKnXRC1WkU64lq7U7RsePN0vScWx8iYNbscv77xVRod7COVBMBQnrITjpu2U05GKovvd2xyLRnUnKEIEchnPOXBCXcYRiCMwP6JgFNcUcasOp/8QAFUuU4nOXxyPvkNY1aQRwcy2a5QiGNQKSwQ7J+LGH7Lko0AFM90GpAiknTBgtI1QMTunM/jhZymanUNAIpuuu9gtzzQSf6ecz9za38BKmmAyL2i0Vx4j/HdXbcAHOJYsGWKFMFCpNXRulYRUtv+8KjO5dXQ6BoInXyEP2x1ibUQDBggjprjmh4qRkjTex63pZPU8UUPd1Fc06NNcqULE1Js5xHB8C1hBPYYgRrrnIYGS6df5dq/nff2Zn/ojQmMFZMs0txgGfgAaW8h+yO868IIHPAIxHi+5XjhnmxypAaoDfeE01SIUAkpY3KaxjT8af2n2h8+/U32B2e/wZ6eOt4iU3Gblkk4+r+VUtlKM0XnjyH2havtdl7aVcCICE62+99FjMvrmKO3SNCaNEI8VoOmDAlXHEZIY2rSCoWcbcOs/WPXf8v+6rv/Zbduu89e9YIX23knnARalVaJpEBAqKgJIjS6a4J0hqlu74+gMRPIg6jhsmHsMcQ6MDXX+QuYofptMMRJLgQuvxuroAHX0TVPUFxq8V1uLBMCVqCLzmt3F1PoOB1jIAcWSGIFx5UBIHL7lnvsus13kfaQD5GwSktV+3YSJOG2qCOge3l4hZ4udT90KkEurPl0fnPowRwALYgkcekZILtui//8DubYh8e29COwOwnJbtRlO9mwG642mynRnke+MmjKu7U9c/GZZzZtsF9xYs5y6+mOt5VmfbETARtoxqzgSH7tlfLN7MPHw03a9EliVkeH/7iTmnbUcb6gkUHVIhalSUKjHtVK3pPlrWq+mN1+k9mN105ZAlS48yZtle3S5zZsqCAvEubJCM1fzFeVYeg7Y/tBgWLp3yHhGYYROJARaJJ3C9ShxN1r6SqtSZAT5Mhte20p2B5RgNgO7OzGLAGnSLcZr6Ymy70+Hv4+jEAYgb1FAMKDmh9Ohr4bsOcUmeaRn4OMrLP2VcPEWVi4hbJfl+66tvZ70/NLriGj9Y4nyMJeIH3rns8j6ouX0uIOkh8v6aCDmweAcZ+PPQmqUUmXguI21zESDdc3OAJPACVFzkSFw1VhograZA8KEzsfEwiUoKDiaDlK3EBtJjFBjzjvgXALIxBG4MlGgCeJZ1VmxiQ3JClaQwVyVvPZp5qSvpEpkyT5AGnp45/7/dKBnc9Bhu8JI3CIRiBN4QPpbuE2rBrB4FtSGSl+kOa5Rb4ygjZWK53j2U1YeiZpbzniOfa51/yR/b9nv9lWNUdoThRcgT8wHt9VaqqXB0iWRod8QIQeaSUpnKRpKuDfFYO2q6QtDeNCLJMkjYjCsgH70fa77ENXftE2tHfYGy+4yHLpDESNaMf3Yw5o4Y6n06jQpe32/lD+ETQk7nvsARuvT7iytLzDAsyFy0XkWxb8hJxC35PD7VnyIi6H2kt6EXyfoxqzBXJcrlnDz5xPCX/Ps9+Zdtl++uCt9mBxs8UzCbegjArBMa8E6BC9cRfJacepDAYeIMrTZyVonYb+4m9wOZo5E7z3ANEDEYAlFskFCg8zjMAijEDQdG/YtF17hU5AMxceHw5YxPwmAiGP4vkXZcjghcrUW4rM8qyrhTtU80FrZ/L6VrtqD95ndtcdNPkxTcfW2LFComrIs89nXTpsKT7rHEWSFCWRwlRzxA1fGFbV8QBpwgL55pfMynxRGwSBUKP5gX57ySuQs1FhtJG2WAJEqGuA1PgswIX5AMQX4bUJDzmMwCETAQqdToZ2F1lPsnhy995RCGqwAmX7v/ucSBzoSnk+EPXe3xG+I4zAIRsBKBquLC5Un4B1YmwFFO15MCAEbnACCCx2Z9fCQTBZw2jNvPPmkA9u7S75+/27eVZK9yvalq6F9Pm62BRewkYD18Ifnr5XKLhARsIFsmOEHOiIuWFPBQX5fqgBAvK0VhNibr4MDt8EcfvjJW3SJMWUObT6wp9n+A1hBJZiBOKgM+IsdoTQcEW87qLfPAo4TjLLBcYX/PR57cLphe4HCb6leE3Ccwoj8FRFIBKBgi41Oqoi9VYVoQqaIGhzt5GksgzzaRIt3o5EVjqbs1xywI5Mrra3HP9c+9SrftdWjCyzgUKfpZDfEAE2eCnfmmVSdB3srg2RkVjGCjQ39N4q832J7y7DCMEi1Ur8u8Zcniv0W7RUM5xBbDuUle9P3Gv/9NVP29Zb7jTJSAVG5wEiRamOzkdAim7Jq10ZIMoXNu3YZFPlouPA+BzCH6xrVPD9Woi5Y+bnuXjGBvr6oBSn3c/kD9Jrk8yWGjgB62TX848jMRLHI2n9xgdt0+QOt5AM5LwaHT+zXt8R/v7gjkChn3lTiw3HKNL85xtoXm9u8W96ZlIZP8vvfH/Ph8K9+M8/PIMwAvszAt3Iy2pzyu5fX/V+HL724HJtmRALlX38ycxV7tGE8RFBXhEQUkfNgiZJ1Hl2ydNjw0MN2zFKDtBgLk5P+SY/ElkpjMvPPHdQs3FnYpzmO1Juvofc6Ly7itOSgxy3K35UAnQYdxl/M1K1kZG0nfX0FExS5QJpvk8ylTA125KpZqZbGsPf/rz04XeFETi4IsAYojwaQTvfwGCs8SAo8uZ5TP9SzpX3XvAZZUfKJ+QpEkpoHlyXOjyaRRiBnWrovskYpQinNXNsHhYTIip4sIXq9t3n79e+ESd/t/Pm5C3JR7Q2P9Bb1CE/IkXoqlBToau2mjnKCJiVYvppLZKZBd4SNDNSlC6i0QErN5CaSE1aFIRpie5upB64xKswCipSEl3SKCXpmpmCUw8K1Xefuuk2PtyewYJMBo0OSV3V6tMULECnNLI0UCqWG5hEvzQHEyQwZvRINV14P7CqMxOaLC3w5Q93v0gioKJbgN7W36vVqitmbGKIqPEQpmIgx8oFa/C8Fdt9WsZ05ObmTrDb/Df4ezJdscIgC6viALVUmYH4BVcywbMfWvQskrsjPMwlG4Ec8yEU2QTeW/2xgg1FC2A+KVqgwSut8DQ+GMISuORHBVz+LYPCYVttp/U9zf7vor+wvz77HXbJ8mcw36ZtY3HGJqIgPeN1FJ1mbAYEfBWEaJypub8Us6FqEpP1NCjRpJUovmwT0ouMJNmMW76EWWqxbVmktTRP15HPS8BQqU0XGTtiNGdKeHDErD+ZsPXFUfvo5ptsirm+yQHGs2nja6yC0HgV5oQkpKJq3Gpxxr5cDUjeIGJWqLjTSd5uLUxbKYYBOWaubc6txj7kjBbBCH0bcmCROvqpOnEKPRXGweGR42CCDFm1WLYBEK1eNkvADRWg/N+7X4qXer1aEAp4IrtZSY4Fr6yk2TnOnzU32+cfucoxcQaku6pqFucUbgd/BALwTXfxX7mmmFFV6ONHH1m2ZdaPtw3IaJDPde7BWnSGRULhoD+5neXr5pocfhGlRo7Z8euqtio9bTGQ5M2oGqhJN7XLxyfcwggcyAg4dHKXTGF38+BAHtd8v1uN+WptBm8s/ywVi9stipZVbUqyFpsxLT/Cbr4NxGWaJkUcHymbsQTABXoXtuawcXv2C/HkQEoyy7yethHmsn7GJQ8NjNDQbzAnxWN5+9YXmZF4ngsjNCfK/cyTm6xdTduRy++0S5+lrL3PIrAfm5ERJiyks/AASws4wTo+35dD/mrErrsuyzRIw6UJW7Tetjf94iizGZ+BSRLF66vdRourPWgJjiWOeTtTbLiFEQgjsIgj0KThKYBPVK/INuRsYXdlo1atZ6w/MdrzzBo0QwWydL6/dfLdeIn1Anl3oowKzIBrhiTw5wvAzMo5gkKsk/UJtzACh3AE9qSwMEsISMYtm6IeXolZJp6iTs46lnp5tFWAENobgRBh3q6U0zY9rZWrlsFkDshRt1m186Dzs5JjjOIY6uCPDdb8mYRyAPCT6ZLlcqrVw/rkFZP/r7OlAKAhVspTft0COay5P70qlAaYLrqLFi1BYviUH8PjduirnP6CzDUcJAWggcz5fnRC4ZJTElZ1hWWY5ri6PTbvT9q10HIoO7neg2RRsSPcwgiEEXjSEdCzGMi1qNrRLTfHEqznfl2nWcyRDvXDaeAHOuiuOxtuYQTCCCzWCMQnq3bxUefYB172dnv/y37VnnvkOZYoxmzrTAXfjpgVeMbVRKnl47Y937THEiXbAfCiWStZHoOhiKSvGBuarrlCIwRYqdClMhyPBlDVvQSnu8C1kxQmn9mbN0ewy4nJSbtvx2NW4Rij1YpFQLMqnajVazBTkAERVkK5E8mKJLAKFIH6Unmjku01UTu5Tfch9pL96n6vzlum6iLcbJnYbo9MbOT72vyPUXIeCLrFet8cKsedQOM6qedALBDNgVq0K/FVw2yJ9AeSkstzD4pnYofboROBXZsLB1uzYXegnEV1dRzyUs+Wl5YTs8P149VQh7155y1Vm0EuWv7kYmaALmTtCzWD+eS0swou91YMgrHGrbk7j6j7WaJok9NZW7++CHCgZqWKFt406SmWpGNDdurpI7C79O0qYlA4cdl7gwKG76JE6aZEYmX70XdonPD7WCKJZnjFUvz8/GcOP25+DMeHRXX3hQcbRqBnBGaLrR1mq2c7g6tK9+5wijviAM6BI7PUYXiprgd5OtzCCIQR2JcIUGd39bcAxNhJAOa79ujlcbkvh7Y/PosEFgtsEiIvE6GvVBcmoKnth8WK5DSUs4kW4xoSQl/6QqqXDwuOYVZ7wvU9mk2Nir2P73EyXlpjcq7uu8LF2P64x8LvWMIRaFLA1H+7Iufmkp69n7wbfPWUzy669PT7MWixofGW8GUOTy2MwJOKQCI3bEn0vQ9rF+yFy06zdz391faOC19n56w5A4RJyrbVJ20ClEhF2t+q8sdkOEIhJVYHgQqSFARqiUbITBkrcv6sa/IHZZJg7k9RJO61SeYqYK45Kr4ouZ1F1N4+GxRiZsoz9uN7b8FTZEyEF8zdYY4y5omNmlcbxiuIOhpqjELUQLrPVg2MgFZTo2TfC77ihCgsKfb/0PbH7Cd4gShOrgHSO/3pFZ7w9wc4AgL9JEFhLVvh50BRyjuUIC/SvwS2wgAFDz0ndPNcsbVTrA0lLJbAxe1xCouhAbKYr4LmtxhNDZ8rw6TAa6PRplEPwxKKoN10ldT24VpFoWrDrFATBLAl8pFlO/9CDz7SJsmpYHP9V/6p3N7iU3bPnRFbf/uYm+i87ZQW4IIgmD37eSssB1lbElgRZK0aHUmNeBxpTD7eiDRsBq+t735Zx9NAZSLpjvWYY5N2znlzknhh42Mx34XhsYcR2H0Egtqe9wLwIAhJx+qf+UJvCRwnkR/UAjpFAv2hnL44E5qgh/ddGIF9jYAYVEEe0F0Tn8/yUs+h/DADL8vumt18myj7evz78vkoNQVndCZ6SmsnTWmKBVrxL/AWF/VVhHiZIUtPjONQ4FxC1I1E0dAphgioSh9Y18nofXRdHRBXCAlB5b1jFr4jjMA8I9Ctoe+kY7rkBOa5i8e9zbO+5hZHT3Y/4efCCIQROLARqMDWKAJWqEw1bEVr0C4aONV+/eRX2x+e9wv23nPeaKv78QhJ5CyhFKDWtAQ5QCrhDc5bNBkkE+TYmvysxc/qVGBq+GK0KaqkyQUeT2r1aUPwCgzFg/FkT02QncaxTsiUgyRScbv64dvtyodvRXITOZAk3h6NmqXxPjHki/xApUWaaMNmgwiJHDG8ymL8bncE1Sda6GlRNI7R7MkkoraluMOueux2m4hQbFLT+cBe2vDbn4IItJFziEP9XrbKW3547w+/Y+nqLvqNcxkc8XJYVvc+fPIeMJm8h9uSj8DuGBbdP1vyAVjgE9R4ERQvGjA0Ipo3kbROInNVrRXsxmukwU3TIVr2LCxMyY1eRIKGxdMv9H6YngHiQUfdm5O95Wm94rKKTVVzSNFkeWVgcSA3ieeWqgMXXMS+VNekoSL2iQM+8V8MCUsttxtoW952U5ImCiBL5nCtv+NIaD7vJQZb0svoPtE5cYFDGu4+jEAYgacoApKh9zIzQUYu02R+xv5zeZkE7X3zDRDPbgs2N4zxsyIys+EWRiCMwL5EoMUa26+3XU4uQzBergY/DxGqQLHFNUK6UvoAxLwvR7Y/PhtFkhtUh5oKOmkNNJ6epqTEUWUXeEtnNDB6A2S/KWHzlByfkQVSAFpEkbx1NP50jDGKKz237qxOV4hijL9YvNAlDLcwAmEEnnwEggWPQ1YHgGw9WyyemvMw6XXPodIb/d9sPbGj4ykhwHALIxBGYNFGQL4YETQ/M31DTNg5tD+TNoj+7yWDp9mvn/Zz9snnv8veeeLz7ZTEGizHWjZRxMmDQnCFwn+tSnImpgdNkBxiofkCkh3pJFO4ZDAxMJ+HRN6uDdldCy69ZLAy2ZTtwD/sO7dfaQ+WkZ8aSlFggp2iKwIFQ8jZhgzVRaXl71lKS8eMHIY/fJrj39nEaNdCz3wKPxHi0CSHSeNrUgNhe9fMY/ZQeRvkV7ghrdAkadE+GJ0Dr1fFgK7a8pVyzeK+EhLbNT5o7i2RDtfgiIq0NC+R4XFMc/f0cO/Og8G12K/voX78i7kBshgYyC5Fdj6YNNzle6n1crQBEwSPqs0Ru/NWPHcEMWSt62obJOmy9zz2sIideVbHmJhd7DoXBfNilZb+FZeV0QcfMqx73DOrZ1gMyMPWNm3d8aqXUNDk5/LCirs3KZVPuLw+kkzZt7+cggXC96YS1qjBnEy27EWvEogB9GXnu8NGyKE+UoTnvxQjIOkqr+SigUpAa9XzvHR9JjsPgAdFWe3DjU+SCCXn9tjoGECoMP9divdMeE77MQLyyVZZXcCJoIPhWNp65ua3APHNji4ARYeptSgYIMUZUB5NDURCZmlA8W0cnVCgYb2Ql0NdYBl7NptBM0IDnPSQdTwaKGUe6gdQ15FSD8NJYM3/qMQs8RrE/oIGydZiSHDnf5bhO8MI7P8IBM+Qf74CBKtvpO7zNo/8aJ+/I9xBGIEwAgsWgT5qHKmawAY0CTBbrYN4byjfwE08Vo3bBdnT7J2nvMr+8nnvtN8//xfs2YNnWG4ma+VixIrxnJV3IJA1NgnitOybDPgltOI0BXi1hV71gJU9voL5PjjBbqbHnhoQ3UW7KAuwfH/Grn/0Tvv6/dfYZKyGkg/5CiwU5/7OVlejl8VZlOK17OGPXXWEDaUHyFHmmGzd3/VEij3pJgs94XDxIImlIra5NWm3bL/fKkiLJJ5ADrRgFzjc8T5FQLeOzP+WwwAREMhZCS4laVaKHYPLfM7doAg6u8kF8SlIEfYp+OGHD3gEeklkLfTvZ8Fwi9QMPcrYoS3w2GFSYgTxhqS33FRBOjLhgYM05NvRGU+8Ym1/+jnMaxgJq+YxN9/tfDtonxs35u2uO2M0L2hZtks8wwjvt5CQpgD5zOc1ra+vYg0M2LFQ5VsFSPTPeFNGxRzbFAap3/+mVvIwJCGANJCGPPHUhp1+Nn4gmBrPBwRwwG/S8ADCCIQReJIR6MDCnV6rGKCe8aVaY0zarj22lpPUE4BCJoBO+8p7C8kUvffHe+0+/H0YgUM6Ai0UFQKCVkuAOtf0UNORLKKTW+wtQA743MUU8cpNft27GOrr+HqqcxPQUB0Wu0OBIQT7YYGdzakB4jXEvNbfXNHAN0U6wdQl0eFxTNVK06pVChEYjfbcXCPHU+8dRJ1BNAFnV2aqMZCl4RZGIIzAk4+A09jveID4sa/TtVDTcZYSsuf9OxN0PeVdzQ6vEe7ynnALIxBGYBFHQF6oMSCncWQz9EqkmO/TsCgQDq878fCCxZuDdlr/yfau019r//yK99hfv/hd9ppjLrXjGitt7dByK2C4qgbINHTVMjBy1VGbIFaaNAV6bUFjNkjIdmV89GKASPQ8w3fNxKv2pXt/Zt987BoaEiSNDFhlNT1kOMtKTLmEpESxLrEjl62x4f5hlz/ta4En106YWDQ1Gh7JVMxmIhW7aeM9VqagNA8B0F7hCX9/gCMQZyGfpJk3skLCMYGEjFJwLSuWxgRY6FeQyfE7gE23MAolsA7wnbd/vr67wbC7v++fo9jztwQSicGxdS/a93Xs3h/nFqHBqEKgCoTxGPMqcxCiepiVm13z082OrSG1Rmvn+N2UG1OimICcda4KF/XOuturPgRbAATVZ2+8tmnjY302VYFxifSikvI2xcw0E/ulL5UE5RjgBuZ1+YvIa6QDVqyzNheq9IZrzO6/r+aOT0zJGMbsL3hVwrI63vbCS2zvj2sQfkcYgTACe4qAz2Ecupy/SrXeeXhIh08giB6bR6VrfJJUn/4qv1HhoOCbqaMabmEEwgg86Qgo/wlqb7MMkCewN+/hG/hqBuvdRdQAcUZnnRPQeQd6oOo0qLi50BsMWQ2PjgHS3dF1y7+uHwSFCqFIpQHu5CWEwpzHNotwcbpZpGkUZZLJQJdwHjsI3xJGIIzAbiPgFpAdCbtZylun4eh0BXtsGkAd/6yzAHPPuaPU8cN5SNz02n/4+zACYQQOXARm4g2K9TX0yDFIrWJiDnCh1dDyBwwYD34RdGqRIn+5ynyPPNZh0eX2ysPOtw9f8jb7+hs+aJeef6GdfOzx1pfLu3ykgv+GjNHr5AZV/hRIZW+vbrbF7uSwgsjsEa3CQNTiuDMDObt5+0P2vduvcUavcXfcQuz7MS4KM0WruxjHM2j91s/xSm5k1+2JFtVSFIzEAKlSPVa/p8Gi8cGxzYgmSUKo9/h64K58+M3ziYBkZlHFtnwfjCgtJboqkbNAgPns6GB9D4iylAqwDiTRuV+d9FUI3zxYL9lTeVxBg2FPfz6V3/Vk9qVF/+5YJk9mXwfiM0JtSg3BDRs0UyNtJCKZk8pFs7vW74CdWPLLZKEGYA8KgZ3C1+rEU/OMN0hZ7SKlMGs4zEeUv99607hLw5vNHRZN0lpJ4sfF76QbftIZep4rzvsKlyoAiWJ48GKu0lyt+uTPrtxmVX6YAHBYB7ygfV76IubKViaUoD4QN0z4nWEE9mMEAhkd3wBxxgJu8+ouvXMA/z4vo+ULtf4zGse6c6X9eErhV4URWDIRmJO96nomneycJw702tz6eicGyNwnFgMDRL3Y/QYz211Ar76iZmdfkLRaYwajzzxhB5VC8pSIkyA1K8hNpJ1mKdkTBRLQLemGrX+4bhefFrfRGczdegiNJaN1q4l+p2YxxQQJEa8diNvlt5fsqDUZp5kabPO54L1uiPD3YQSWagSCZ637mfvQ37fsL36XBibmwDUKG21VNUV1FRS6odLOHE55d8/XL73c7F++QpERVlcmzUqtmYWqL4KsBmBQYks1mOF5hREII9A7Aqx/thYn7e7tD9hN29bbLaP32PrJB+3Rylabrs/YihUrmNJpitBYiZELpECWxhg3IhRhWhilJ1s5Z6AepWFRZzSqAKCQ6wIGZ+7nyfaY005v4Q3mZKyo2jiiKf9uQOFoJvpBqtJ84HeT01OWaWfsDWe/0N5+5svtWEPbpy4ERwxsLQkkElVx8pREe9ouH7/V3v7lv2EonLTMihEbI5eJUEkaRtarXcLnhBynDggj0clfgrFxV6msNjJh0+0ZG+zjezjPsXLd+jMr7a9f9Fv2ivzZyIDN+bSF+Uvv2+lge0cdBnYjWbGf/NTslRdxu2QyVqpOoVjTx/1LFbMOS+qg3oLlw86LpeBezPDrb189Y2ce27a+/gKmyNMwmvKWw6cggnSOwQgLtycfgV7rH8kLtxjHHJCWvCriPFjE2tU4WIV9V+gIJnXUD9xoJma8Kk5miA9aAndrFctdZue8jryxrcZZusD8UGhe1me8mjS5mlpntRivkDJOOYCb5M5UpVfP1gNmGm3WZY2qFRhf9ZkGjIE6soiNGkX5BmOwPsKuZ5BQLEM8mJ5qUtT3Rpve/5FjiNFIn07DLNSR8bt2jWZbHFmmuGVznvCfTLGWhPGfpgmXSCDDhEF4LIIhOPmpJB7KsWE5V/DyDL6I1oqOVeGcM/g+mA06RX6slWKAYHZXTKGIVpxgRFuMJreURKLRtTSJg25vGHtNlthN5cX4YzhfTScB05Fyjj3opKPkoKG4OycN8uiImoR8LsY6eG+bpKWsiswVrA75YxoNkGlitwk/rWeui1qpzPPG/BVJ9SGjyJ4qZTtmZdqufdAsS5yTaT7POdT4e6OWsWR2iquz1SpTx9KUNTvl+LI9dB/G50PjVhot4MPF+bHvV/xczf7tqyXL2TANDkzXmcuqzQlL4/NVms5bNq1gVOyYU9P2wH3TltAwVs3YueeN23ev6LNYKYpPFjGDDRpuYQTCCCzNCHgRe+YGagHRCIbDbaT44mprpO3Df9y29/3Z44usO81pySlGZQbzlp8T4gnNE9IN3WSv/+W19vl/nStfhvnv0ryHwrNauAiQHlik0LLTDt9h9z3GhE9OxaRMPsFaGMnLenvv649IatoyraT93+Vpe/YFyFWPZqwwlLCZUt3SuRTgCDIhQFD1RsWSrLdVb6/XlA/FbfOm7TBRszY5DrAi0ue8LsnILEHuUEc2mwxlwdsTYQMkbIAs3NMV7nlJRSBsgCypyxmeTBiBgz4CMkLHWMM1L0oUVDbZNnt44lF7YMcjNja1w/7jlh93ZDxAiVEIS4JuNTw6GqBOhUKtUbGKUwkTzl6G6kkWYkn+VKkpwc+35rz8ppfgFNWeYhgVNk+5JwkU09QVt9pWopCk5O3Y7OH2uhMvtVecepGtrA7gxRGjsJumkE0Bb6ZofYWo3V5/yN7xqT+xTfXHLLFswKaQsGrDfBmIpmiS0IghMWxSrAtYrLtrgLiL08RAtjlthSz8AM5nnM8mWn32x8/+ZfvVdc8hYZxLUMMF4EF/Oz/uANUAadH4/xlSMS+/EHZzNEshsWSxdNaaFVYnzfxBflJ7b4Dk+PVlt5bttHUsq2ju1ONTVuX+zQFMipQpZGQcPSTcFigCTZrA2hxST55J/CkpMv24wXiUzVWdnrpreFB0b2ksbIHqj9QYA8XExfy6U6PqZksEY2SdfagREYmr1CXYivoCXoaJEdm2PIoPxXTDdmyv245tLRvdEWPBC3tuKmqVaszW35eCzU8fhebG9FTFpiaqvL9KnZ7mhg4yMUQzQsUvNShownSORSbcbbhxYk2pOSPgHKO9BkzkmATAoX3BeFnIJZx0YDYTtwLF+z5eAwMJ6x8wy9FbWHXEDPdl3AYHE7Z8RcxWrTZbwWtoRLemmIqjTuIh7gx8BeaROjZnyekqHumonk91drwRqN/8ol+dmjZzkW93eDPfarPs1A6ikoOkQRSx5R4Y7RVi3Cape33eo6cfzyLsvlVKgABi9QxzW5U4wQZhvpuigXP5FW1760uzHELCphtjxFEdIY6E+ezlL87a57/OFZc/V0Y6jfhrAS5s1tIWzcDStI30s46yB+5u2vMunbKx8UHaYKOccz+NJOYt6CV//L5B+50PjtNAGwAoIGYJDRQKJrS8aGYl6Gtk7aarxux5ryrYzBRzFsbnlWLV/t8fF+x9H8QxhGONuopm2ABZoEc/3G0YgQMeAc0KQCOZGhipaT6ruNpiTGxFMvY372/Ye//08RDHnRog8QlGQDVAaBwLt0QDpFljgExstNf84hr7wr+FDZADfpHDA1i0EajQk4zk23bmunG762HWkjKWhJ0pbEJMQsvzaICkmO+/elnGnvPscauOA24aiFmxDBglq0aKz326GyBiiSqf27J5h51zXt5GtyHnHCk8vgESkUT2wvIzwgZI2ABZtA9veOD7NwJhA2T/xjv8tjACh3oE6pinu2KQVDNAD6skVQfpKxmqFkWw++Nle2TLo3bTA3fabY/dYw9ObaJUU7QKBZcmSLM1uRwLJtDGsCdUsJK3QkzFQBWDXOWJxZUWaSLC8nJNEH6npokrGtanLJZEhgrEcY1CWU1o5R0VO2vZ8fbqZz7fXrHsAiuAwE3WaLGkYa1S1ImCOn6stcU+edkX7Yvrv2GtgayVaGDUYIdkMEZPU2isqiCmZk0NdO4uVOPuf0fbKSuCsE1xLgI6T/P9RRC4v3bay+3Pzv95ynKDs7dI2ABZfE9LkwaIwWq+6Y6ovfj8CqxmtPrjFQqGaauX4RUJgX5Qb3tvgBRiNbv2/qSdsEarHp6j5CSM7H7LUGCPlCiCygco3BYsAi04HM63wTEKpKGnIj5NXmQHI1Ta8bPuyCepUULjWMw5msQRkLoaByXpJ6aDGgytKNcsznWM0SxmLBZDYntptU1QX9+0oW2PPFi3h++P2CP3te3Rh83GdzRpcmTwbDQrFWFwcK/X2DejuWPZCe/XzHWkj1sydtIx+mbC7JbhGcBQ2/U2xAeWqVRScoMy2eatZQpj8vj2hAm/qZsgPaY6FX6QhW6TwWebAxFTgmY0tD6YLTR8KoMSgPayThxPigJ/NtugMSDmSNPOOCdiw8vSdsS6jK092uywtb5BMgj5L833JtpbmCsw81aRrpFgf2KNwDBRA0ks6ORKGgJqKol1QnMGKSinRMB1QIyAb8SXo9OcimqSg20ToZngJKDVCOlxZ1RoliZoOqjQ0KiUYJC1mSOa9sH3Rezjf5flHFI2VRulEUO3x8W3YX/3kbz9+rv47lKT81S8isQuzTyJTJXm2PgWmkhr7BN/P27veQ/zb2IERGeJ5ghFTBo42daUfe27a+1ZlxYJNTuIFgk39wuNMA4BFomaU1n78HvH7Q//Gg+t7DJr1zmj1ib74Q2r7YzTwHZGuA5NAhA72Me3BXs0wx2HEVjyEQCvYzHmje4GiPJ3i+ft7/+kbn/wgcf78O7UAIkxf8EmlMSexsIYkrpt0OMW32Yv//nl9sVPhQ2QJX8ThSe4YBGoldl1pmXnnViyW+4GSCI8QpO5nMZDjFVqnbxgb1s0VQFI0bb/+VbcXvSiKVQ2By3ThwQnQIsYAD+BDrV+r9XLjgHS4t8t8hCxbbdtnbKnPSNrWzeRC6DUEDBA4igpNJQvoP7UVu63gNve4SUL+MXhrsMIhBEIIxBGIIxAGIEwAnuKgApbAsJGkEhJlNEvL6csX+23gcZyG2qtsXObR9mrVz7T/uCCX7S/f8177MOv/V1794WvtxetPsfOjB5moxNTNjo9g5RKxfmORKhaRbJJalUkaTIzlz45si5ZELk59M3zGG1kKKDFQEHHGqB1W1UkXer4jdBEoYGhXkUbLfS7Ru+zL1z1Nbtt6n6rpmiakLShr0UhzkugZFppe9HxF8D4oKBNoSlK4yMG0rpBYik2S51CY43X7poW3Zr0kmlxxT0BdSliykReniAPw4CZcqa04baYIxD0vvIsGgq81NSLIpXjq84Lm/zvj7glUlXLqcZJA7EJW0ClZiHcPdsqXH4s9DVo40cUMfwexDZAdsyiFLKRPHKkD/VDIhOwEop4NNFjgG0WQcIoJt2qdNEaqe2uOYcqlW0ZS9hNt+Xsq1/tt7/+i4z96lub9sqXlO0Zx5k9+8y2vfy5JXv7L5btr/6sZv/93w37yVUtu+Ves7sfqdtDW+u2tURhnmNoIG/QzjMWcq/H8b2JlGiqgBaMcAAR/J0iSE/J2FtSWxr3Y9U8YzQvGhkx2BYJFsVJ0IOxMicwDfujiUQXjY4EY3OKsTyFrFYCz6ZIRQV2Bk0kDxOcNkJZlqPolksOWza+wtKt5RarDbJI5+RoqNRhTszwntFK1B4di9n9myJ21wazr39p0D71sYz90e+X7M2v2mAvfNZ6e/7599grL91sb3nVjH3wPSvt3/55wK78acI20Qiq0ySP94GgLNB4SQ/DyNjGd1RoNOTZe7/VZjJWm4IhgyRWIiPGYj9jehZkM3IRSHWpiSD5rRrdkTJyh702eWqosSLDDUk6ylOvhpfWdT+NWo15TATKNoFUs0dDSj5es3Mv9LySCDBPP8LomeS4dU/QmGnLz4O//uTHgA0aoDidim0SWWo10sp22JF1O/0cIUTVPRPPh2IF+lpif7RBaqsxNUrf6rLvC7WNtBfvkaTF6efE7JTT5RNCo41XWw2pcAsjEEZgyUZA8n+eAafxR7KK5MfkOC3G+HjC+3nsdXMTlZcgVIO+rbnB5Q8xqfmFWxiBMAL7EAHPMm0C+lCjw0ubPpFNMvV6istl1smsbbX+1aY8xAEOOwucXaWdlVMkMOOWZGmMvKJ7Cxqg87AgeSKHutv3PrGz3eevC3cQRiCMQBiBMAJhBMIIhBHoHQEVeGIqDJEsOb+AFH9iOC5DZYF8hVZuQcEttLJ2DAbqz+0/1d5+zAvsb8/7RfuP573b3nvJW+xXzniJPXvZaba2NWzJSQj5E3V05TFU5/OVOH4cFAUn8e2YwK9jAo+CyeS0zWSQbsmDxC8gSUTxqImHiL4zVm1ankKTion3PLbe/uv6b9mdyF01k5SM6ui9I/OB4IcV4gN2VOEwW5EdRjOd5JAmSITFX1vVX0mjuAXd7gvcO5u1+yRSaGyhZuRlEiFp3DK9w7ZWKVCG26KOQIA+zxfaNjSkdFx6uJIiEuS9F/774D/1TB61b0fywB9CDT+JFjmJH/7PVVzDbSEjUMXjqMq9VKnnIEQMIgs1QvOVv7cnqEdtAvGfwh8bxJ0YcyxKi4yJ9z8Ste//IGL/8ama/cJrIvbyF03b85+72V76osfszW8asz8CtfuZ/1xl3/ze0fboDrNt4xEYAkhZIddWgwnRwvAhiulGLAUzosC4x70dyVI8B73rvD8YeCszeqkBLMlBX7jXWK9bIk6zLI6kVhy2SYofJGB9xCRLSEFf3BEV1PRv97OOxZyT53L+HWJPpCjW55kqBvCEQiYLRlWU727RTNZbVNyn/k5zgLmgsQ2j8HF+J+qCPCkYX5Fli2YLMB76kV2Uvx2L9SxNivRaim4n2UOPHIO59wr7xlfy9uf/sMV+47fH7YUvnLZzz5y2iy+YtF/9tYr96yei9t0rE7Z1x4hNlnOyw0Pqjpmhj8ZMfgpG4QRMqElYGGJigIzE60lNEVmsRJlvkjTjs5nHo6N3vVdUTKzTAGpU5cMixxc8N+7N2F13CEWJlBiSjU46RjHmw0esa9hRx9acDJpi3nAFEDZioYZIFAZIgqb9pq1md96uZzWFx4eYP0hkSY6iXbQznpbAz0fTXRVmpfxk+A+Nb/AErrFZoelx080tu/V2rgXSW5UqOhvIV77k5XnaKFKTJKr6vvD5X8hHP9x3GIEDHoE2473LdEl49VIDxDOv8QigAdxrizqPOy99KDCQxjt9vAWgqMj8EW5hBMII7EMEmO/V+MhkuxuN/nntJb/pH2x9DmUE8gAHpHAdBcmi+j/35lGn/EMpgJowbSU+fof+M7zCBsg+XNfwo2EEwgiEEQgjEEYgjMDijoCSsTro3jIyVtPIWUniQ8onNcmaA1b2yRbJFwWkFNWqgciQrcmutaMHjrHfWfsy+8DZb7G/uuSd9ucvfJf9ziW/aK899YX2jBVn2PHZdZSLnMGIVUsVK/KSObkaHg2aDI1sAuA6sj1FCkbUdzJNTGIpWGXRIB4EMdM3XLDL7rvaPnftt+zG8fsEr3VK7yWXDCYsG8vbiWvWIY+FqRtIZ3eMNG/iSGpF4p7N0b0FjY+df0YhkKwyIVkUikZ1ilBxvnusOmkbJjct7gsbHr3rcbRZ1OeyLXwHKLx2JFnFPOqsJhZ1lAYwREwgCccT5ooXauP5sgcrpSeINlvUgThABx+JjFs7RpciwQsmQgS5gzash1Zi0CrRFYx3Gbvtjrj9+8fGYHBssJdePGovvahkb/q5mL3jlwfsf74as+9eXrDb715uW0dX8f5hivkJ1xSgzk0hCm+IKDIlKXwtABHGaFwgFkghv8RrCr8lmhF4eEg5K6JxscYxcG8nYS1kYNI1Y0gv8WrE8I5gbKwzltfFGMAjph6lOU3DuQqLow6bo85CuYn0VZNGicpqDc0LyEzVkbWqs88a0ipV7rGae8G0o7FTTUxSesfAuz6KLMOElesl3kNTI0UTGgnCJGNwAvaf83zSIpzOQJtGdgstp1YVzXq+r0pzZbrcsCI/qyFZBa8Co05EngZ0UUdoImSsyHs2jpXt6utL9vF/q9rb39awn7vE7JKzivYypKLe9Wtl+/Rn6nb97RHGbpod8omPz1i9b9SqhS2wCB+2UuQRKze20LSYwpCcOHKS3c3w3f1dzcRYpzkfTSKXWIzbVZfhAzLNvKbqguRmmCDVPFdr6Jxz4zaAbQkhcs+gfEnUUnJdIRiGMY5JDlm33mC2eXPGNeorlQl39zbKUUztW3b+s9kBB9cQBDsK40P7Ri5MPvdpGl1TUwn78fejNoEkWARJrwZz9splJXvOC3K8p2lJjkc+LWKVhFsYgTACSzgCkiPU5muanT/liwTqHH+mXpvzp+oUQ32h1BdGJelYBlQUbmEEwgg8+QhIj0AvsCpO0vSJyigL1Kf5v5vdDbrBy3o6DzkPsOjeb3dTRGt3fa9eapjMvi8YL578qc3rkwwls8qp8/rAvrxpd8G9+oqanX0Bsg6NGcsk8u5iNClCJOLoaVN1aJJVS/samAvJE4kjlOz1D9ft4tOgK88k99ph0rEmSaRrgv04yjcDLtTitQNxu/z2kh21hgQv9ADZl0safvYQikDoAXIIXezwVMMIHAQRaKD95JIpeXZ0SqfdvIm48gL+c+Bfjrcp7w7JfbjiDsUhcgkZmLf1cthhGhyUsYq1IsW1kt1YfdgmZiZsx+SobefPicqkjZV4zUzaVHnasjQctlP4qlAgS2HYGkOqpd6giJauWzFJhSqRQY6r395y4kvt3U97A44c/e79iVzaCiR/39nxXfub//mk3S+t9+U5V2RDSt0V05L5LBIwczIn3Ylh8PcYhaI2303rxWpIxYyp6NifsfymafuDZ77c3n7yO2av0hNNXg+CyxseAgjtqk3jjZGyX3llyr7+VSWttAsa2yls5p22/sG97d0D5JkXNO1bV9Yt3x5H/qfP4gWagdzNcQqocWQsgPEf3Kd3kB/d3hB2OvRKFfaY6kyEusJ4tIme6W031e26q8p2791lu/4HK61Kk6GMzxDtA6Sy8DLCfyZCZ1mlqzoeEyo4SZrJ5A8h2SL+jPDS4rVVXwZLQNV8mirIFHrmEsbqjLci6zXwR9ISmZ6FR/Ey/ib4RypB40GSgysxwOQeSCSRg0rCfKAxwa+c7JJbHNfHQSeKcYD0YYGGNPtU4WtyomQzMyWWcyucl4bUrlRT15/yHGEN7m6tbVtHHTqxws/qyDs1kPlqIU/YgO6i88vBLkSZjX8jy+S6AMwXoJOlmxWlmROhuSHpQsnSRblfxZwQ81Dvdwt29fE6Pip+/KW5Eki+6AK0aSjocxLDh/nQV6jYsccn7JynL7djT0zZpS+koY6NRqGvZX05Ysb3y9i9iQa2GiBxTRZ72Zr4d8Rp49crMGXoedx5l9lv/mrbLr+KokIetHVjgoNN8Y6cRWlE/O2/N+ytv4LEFb2LuBpKaYzLxTqpwNihEVSPPUqDa5W9/71x+4cPNV1Dq9LYzBGscXPqYWu32Ne+v9pOP4o4lDYhZbaa/ah4AatlGoYHjJ87H8zYm17ZpmmmuYuoIl35kpeM2X9+aRnHwdxI/OOZaUKFTJhrhIRbGIEwAksxAmWYYWkkbpp4QUXwQYphOlSu72CsytiXP5+zN7zp8WfdPafRF+ezyNFSD6SdzbhL8zzax7xUtLOfmbDrrphrooT571K8g8JzWsgIlEtoVQJaeOOL+u1r3xmzeC7vcjZN6QlyvJpy9L1s8usAp2L//B9j9qY3Ae4rI7mKL6eRQ8JNBZQYBYdBPoOsp9ay8gBpAlSMA9oYG63YMy9JwlgdJYcjP3FoRhI1sWXlARLPLrgHSNgACRsgC/l8hfteQhEIGyBL6GKGpxJGYBFEwJPcaV143rtrgUSF1PXVNBoT+HK4/0Stp+lBwia/DA88iVpOshzOxNdrnbpCnuuPdOBormomjw9QxBTh6iDWJjFR34rE1OjUmD3S2myTIJK303wolcrUxmo2Wdph90w/bI9Wd1gTOazqaNOeP/A0e9/T3mxnrjjJJmmaVMggh5Ht2mwP229/9kN2w/Qj1hzKOk+RJEWymdKMZftzhgLX7La78VWyLzLGzWFiW5ou2TYKSokVGPc+vNXefvql9sFnvn/28+ECcBHc0Lse4v/P3lkASlJe2f92tXc/l1GGGWRwJ2gIThKIkIQQl417skl24/94shvb+EY3rgTiOEkguLvDMG7PX7vW/3e+6p55wPAehDGgamiedZfcqvrqfvfccw5FzmKdLv102t7xqpT97teBT3W1hhFxshfZou29S3p6AORkCry/O7sEM2vY6sU+ABDuF1gBMRUyNLni/gmXfz0Ckn6ablm2xLPbb67aJX8ftauurNvSB9I2keuyMj4aEi+KC/SQrB7nQd3+FZmgS7bEjTuMqxSwYlT4JVegDn/oFs5LIsrv9PtJJrMRdfRzGhMJmEyYms+aE7UFC9I2MIuy+Q4Fy3YkbKA/bn395qSTOvGEQVHKUsx3d+A96uyVDnQU6SsPGaaIK6gHAINX583OuJwXclYBBs51QzOcxnkvIUckQdviNwRyKfKbED4RBfnJDSVgfgA4Q+bI52En5BjfJ2o2OlZiPK/aLffNhrHQtPVrm7YW34/h9Z7lJim1tdgXxjPBD7QWHfDjwQiJ8fJ4bkiOK1Xtls2I82l3JAq9XIeyE4CA6SH0qAWSCBqpiWHSkpvgvSlvxHZZnLKnP6PLnnGs2YEHmy3YAWAmI3ZFmfX0THt+i/VRCozdJpWpRBrpsgvKdtpzyrBeKAwi3+iYP0V8RmqAIATlT5dF7RlPpwgh/XztZIbA6BxCqUxwHdRTd+KNtdBefVrU/vTHGE2JdSv56GEB8sfYzj775OyyGzstq4OtDlk5DgCGX1YiPmqT6xPWNTtmF1/dY8cdjtcMJ9kDTErABHnXB8btU5/Gx4X7vp5LW6pnlVVycyzZOX2B5V+/M8JPhhEII7CtI1CiWSiFr14dgFXMvxjSiKXakANA/vy7DnvxSx++hw8C9QFg+TDjLs1DETz5eD6lYgAgeD0dcIRn1162MX8I899tfbbD7T/RIlAsIMPJJPk1z+233589AgDS6QAQJTQJcsCZAJB4ipk3mMW3fjaBPCoym8h9NmnKiKaQ/RRPV00cACDKKdsACGIO5FAJAJCSPePEuN131yhynQJAGCOikpAmcyInMe55nNG3aEhDACQEQLboBRau/MkTga0CgNRBfZlgihSnIidT8ydPAMMjCSPwFIvAJK23cZKdNEmQqw6pYEc3iFsAFtBkaTscur81KNI4z4tAHHSL2yDMVECsR9A/Zz/0Pldoo9jXoBI4MjZqw8PDdkfhNhtbP25pmKr7Ld7f9thxT8tGGMOQvdLUzIfZ+qs7/2ZfufYXtiw9ZJ29dMaMFSxDV24SxmtB7TOtZVMTuKYDaFrmdBSsYlTXqmivS7Jlt113tXOO/B+npd5Ep91Te7TEBfT+GIU/Qp0JG+y36zvO1SGLRYrJcfvsJ4fsc1+YbU11fXsrqdrKPKN3u95/VwjmGtN9S2WXyy+GTE5QlKjScf6Jd0/a+z/XT1G4aB3pBCVgpJGqXXT5yxOErjBNcp7ki2LTpICue1YyYHVYaYpbEtZPqS7ZPLr4QULhJ2hQREJPHXCdFJXplAfgjSMN5STEeDUAA3wYFw0+Vyk3rReWkB8HmKVQVGLEWb2uw2643uyyizEgv8Xsmr8Fc0idHnEcmuRWPidMfhmCTmRIHmFftAUNy03YIHoz8AbSUB5AQMC70350ZEvItDVt7pyYzZ6Tsm4YGU8/9Bbr7U/bDgs7bP6OWeufhaxUPACbHejs0+U/zbIp1tvU3800Prf/3mYJPtR0U8DNdIu05HX9ivkhj4t8rgYYkrM1qyZtbKRol121v42MNmzlyglbtRoG3jB+J4U0rJkkcUX6iQm7zq87VqgrUSS1JG8oVomji5QLnFGBM2SyMgon7mLESP1NpzWHRFdDeo4CBfl9R9c4Hht1O+6UtO25b9yOP4pCBEyZNCC4zpjPtdOoIFUB2J9AfspPDNnQ5FL8g3axm24ZsA+8e4X945IsAFOfFUsTFsXPpKcjaSPrV9p+e/bZRTdnrDO+zOLlHWF8lKwQzbBPFBU5v4WJCUt399tdyxt2/L4pWzfJBQEBLeJNWtofYD9z9oHPP2Af+NB+5sNgTCHLGIe1YxGkvDiGCGBRI5q2t7ymYWedFbWKZMzQNOvLTtg1d/fajv1reStm8J0FJCcZ55IVjgsULFzCCIQReFJGQEVQPdcEgIgpFqEpqFBZB1ibsb/8rnNGAMQDQG7CAoxEennVeH6O4+s0yDO0aQceVYUBsnH8CAGQJ+UlFB7UFoyAmKl18rWXPrdpfz2bvDJJJwVeblHJWJGrzOSyo2d+jDz/mz+M2xvfwI6WYbAmNRcgNyGvrCFbLYnRhwIgceanYoA8/bik3Xf3MHkN8xzmDk08xmIJMW35vOvt2bL1v3B6vAUvrnDVYQTCCIQRCCMQRuCpGoEsHV8JtEgq5aozaq2juFmjmFOiMJWTdkjb6czprAS+AMp7VCSUFOaWXqYWzjb1fRyNU4m4xPiaIEHT90nkUGb1DtiCOfPtlAOfay848QV20tOfZXsu2puiUMrJctbpGm5IrxgH6D0W7mwH7bSHJQqUfydJ8FJpq8rQ91G4vImo4vaLQPgAGyq1SeJLv8tTOJ8o5yloAs44YEkFx43FzSCS4bJdR4BTpss+TmGgu0dyr+2Crb5u2eR/c8SlJfHbupaD/XXd71yLPtdkJot8kLvN28ey0dwwKLs/+ReBHxoTBIDEkdFLc/8nAD90ftMAF/IKiuGt4dVnw7hAJgiJj2wG6ZDECCwZYAtkCnLjIzY5XLJavtOSfh+fyyCd5FuV1w23R+2Ln4/b6ccn7dn7mb3xeWb/+6WmXXB+0cYBpXKAuKUEn8WnoyEzcHwzfLEtADhskvM0wVg7ATBVGmfb4zbYU7Jdd27afnuZ/ftHrrVPf/lO+7/fjttfLs7a36/qtXMu7rRf/T5u3/1p3V7xmv3sOacutoMOmWtz53U50EbyUuUKQE4BIIAxfLrXTONvDHB3ulciAXOBl+4fvfTe9ld9P9PipLbcY4dzw0S9F5be4t1m2+FHLrYTn7W/feFrZt//adT+cG6f/e3yOXbBFbPtjLOT9q0fj9hnv3KfHXFIxvbaHYZLDzItGKo38mutPj4OsiHwg31PpGGpAExTyPMpNNTx0Cgnq5aP6txQbJBkI79LYRSfAO+cnEzbZX/rtC9+KGNvOCVqpxwyae99XdV+/Quze+/3YDzyBMrCyIFVUwF8aMZmW1fPYXbZ5f32pU+vsGswXs/E+pymt0XH8K7ybWQ4DwiTsoMPz8jjnauum3uSYmJFzwdgM2eiBTjj4tWwG/ExgfDI53kzjA2/isQWBUfCYwc+bYGTM0tj6B6lsUHAu9YY5boS82VoCODt9kmeTWu5/1kfBZYDn5Y2bKsAbWQSo5JDUl7IbZrmTKco/HsYgTACT9AINFoK+wGoHeSjEY15kvl7FOl9YBOmfFfjRVCudB7Jzi/gCRqUcLfDCDxFIrCpOW6Q87XmtS1564d7hAQN0Ft6CQGQLR3hcP1hBMIIhBEIIxBG4CkYAR+dkmoJ53CKgDEqJzHaXrH1BgSJWxOwwDEreKlYqkUdu+2uXRXOtvUiD9kmPg3qjm5UKBayS7KTTULX7cn24maQcabrvfF+Z/arzlxN9hJUmqLoo6o4tPvgzvbMvQ63nZKzrJmH4ZKke5hYNAIn2mkXrSvaMot2cRILRIUqumsmJydtdWEYbX+MhZUsSotF3d4yi9SWtyx7eKZdD//+KCOg86nTNzgbAAQz4cAPEM+BJ4BJuK7HjV36wXRCPztGCFdhTx+d7Y7MhYSSetjVWebk51TAeCpMP4J79sFeHQFIqS5Wye9FqkUK1Xm6ZPFj0NjhETP8ESpFQBL00OJ+2jrTg9Y7MGAZZI3WrjU7+6yYffUTvbbngridAvDx6U837PxLJm35yIRVYshWUVRPyhQiwzbSKr7L+4IxF2ACJRInMSA1wF1me3bY3jF76Ysy9vGP9dj//aLf/vrPTrvk1qj946a6feWzh9pH3reXveq0WXbkQcgz9U9YR2QNsgdLqJ0vwetIMlQNxnQAFnSVJE0Ct8Wx27LpzmnBi+C6D/ydtLS/13XvTMnFBGx9/2i+Tl3Xo7z1HCGxho9UGaZiGU+oWh02DSwZcGvr7GGsx+Q9gY9Gp5ezed1123+x2XOOTdpbXj3PPvzu3e28K0v295uQnrpy0H7zhx3ts5+eZy87rccO3j1q87Iw9ehkrJd55gFENGDXNGpiAcH4kGYYoEgDXxC/moMogicVRuvACtz+CefXkgNcuOPOWfbLnyftTa9eYcccdjsm9cvsP99bta99tWk/+GHFPvO5hr3/3WV7z9uX2plnweJodiOpV7OxiTXWNcBDC2aJx/Uj551nn8omFWfYRerI9NHc9vDuECPFRxItDkohR6qL/qR4iJWk84K+hd+B+lfZdtghZoce2stn5QtDnNztK+CdazzOJ7mvb7ja7I5bAXZgNSXpDo1iZHLy83EgEdELACTq1oncheTMwiWMQBiBJ3UEHPuxdYTBcz8Y55ULyKtpxkXDhVim7hGhqqmkbpVZNGCfhQnujPEL3xBGYBtGoJ3HPcj4vDWvCf6m5pN2Hqgd3ThGhADINjxx4abDCIQRCCMQRiCMQBiBfz0CUaok6QwFsRQFH9dgSuEFNkgMTMTVRCTCqekMfFd9dZMdukRjdM3GkRPZ0stMHcgeQI1eouwm6N6WnIm08AUuxEncvGLckpWUpRuYNFZpa0U7VR21LseDmVHANyRLQeuI+XvbsTsfZH3WaeUcRULkUiqSDJphcfM/eZy4rvqgmOpJr584TeQmbWVprZWQBohKYkyyNgTUD9prKaaGDJCZ4rut/65u6rYP+CD6+c5RsMYFBpiWoMP6ibBsmNy0itmB5FNw7fUPJp2htSty4/nhc/PIQDtYnvwAiAMwW6BuAAzBgOP81pCWaiC/VMdvApoY3f9xmAwU4BugG4bkR7TkzL8b6apVs0lbtj5pv/pl3F7/8rode9i4vfT0dfaxz62yJWt8W5+LUm7uQk0QFkmmm7EgxboBmSm2WxmRtQIgS6FpnRT299qtaa94Zd2+9u2K/fHCup1/3bD98Z8l+/FvzT72abOXvoQu/72q1oETUnVihOFaRXuYI0gZSHqpiZeENXsYpjG/ji60Kv41DRl9402kgnkcUCPKdlSrUvPvTONr+/re1Ps0QW6DR4/laxtUd2DblA7DTW5DNjQwR5IA1gmeOTJvr2OwW6lN4h0yzkFgXNLoAaTIYDTuW6WAVTwaZWUoEpUKRXxAq26vZPvuXrEXntq0D/4/sx/9xuyvVxTt0jvyfD9mn/rcuD3veXlbNL9mKc3vq9wDsEM8jOM70rMxBO9BMxvAPA3ymaQqKF+ODOvm3NcgTcQwM7fUAls/sqtd/M+59t1vdNrH/iNm73lb1L765TpASM1uuaWPa2YHx4bxuHZUJSyOZzgfEetMRW3u7IId8QzuONlnsQsaYqK41MMpCX6WiQnSarliyq68WP4wLXBeZvac8giNDEcclbT+blbdHOa8c02peMG11kTqStbtEk674C+QX2q0BWD2Iomvwc6SHXsSh6XrgWsyogEPTxAPkI5WhyfC8BbuYxiBMAL/YgQ8WNNaHFga9AO5536DPLVAM9BMSyCtqQaC4HNtsNzjeZPJbjRAn2k94d/DCIQR2PoRaDdxTQVAHsQK0X3NWCBGWAByKkFpNUhthenBVtjE1g96uMUwAmEEwgiEEQgjEEZg20bAiTeR0JSbyGr4OapNdQp7dPgW8tZYmXPFQXUCt4tdUzXft4sOeGSnAmmpFlhDIaiCEXoF3dMqjIskQEQCKZI43a5JtEuDrhYR9Cly4nGgzvcIhc550QE7YY8jbNf0HCuvo+uWGWFNHigzLOrSbnfZu865luaQtlOolu2BAgCIUSwT4qLJpvxKAGBc4ZXu23DZviMQ1AVE2/Gtf0BQF8ggXg8I5D8hGCDt6Op6a09s2teo/HL6BjWrkc9NW75CUlCa5lBgxRPhyb7I86M9xikGYn00G8CogKpJCu4xaQNJ9q+OTGATP4bEbGt4vTaWj9p9S8ftf3+Stje8cdKOOXLYXvmqvP30N1FbOdlDTR5PhkyHJXpg1XUEJtsq0JeRXqpSoE8S8+5UzZ55eKe9/Q0Z++nPYnb5jXG79IYY3yftHW/M8LeY7dDfYf0ZZP3E0GM88zAQjzcSlo134x0x28rIKNXiBS5HxhKq2M0U4xZF9RJnMA9DIZVgH5DjisHma0uaNTDFrqDbXkTrXQWs6V7b+vw3BMgLlKMY7zFWy9xdnivg07D4fHyU8jBqOP4sHksdAPcdAAYdPMeyo5iHjlgm0Y8mfZfFanhgAGxEMTlPw6OY1ZWwhbM77ZXP67WPf7Dfzvp9n111a8IuvrZh3/xG0172wrIdsKhs1RHwgAJMkCLPxBpAO2yLJCB5FEDdymIBLbE8psH1KKAI+ySzekiHFsUbPtERs8lSEvZFp3UPdluyIw62wrOFayuTmgfzZI4rPE6UxuyEU+I2u49bDnxF7A3aEhwaIkCkCfhR5VwKwFh6v9nKFTA+iIMjYPJ8VuO2xzPm2GcxUnEZpOR62pDGlooXuoeRt4RpMllN2j8u4jLB1ycZ7wGgH7P99q3YHrBmpCYe+GgFQjiogztflHAJIxBG4MkbAY1FrrzpEp2NMlhNZBKLSMLOtPiOriiWacCibAMqHiB7lvEvXMIIhBHYfiPwUAmsqT8HeaFu77Yklo5Dc1x1GG6d5r0QANl+r51wz8IIhBEIIxBGIIzAEzYCPkWhkfyEXXT71fab686x6wt3o0mft2gfEi1I/rgGEKU9Ag5ohRcTRN2lNQSCHSNkCy8zdRbXYFdUMR6mrEgDOw4c0O6ln9/Q93wtUuyrs88Bk0X/5HMSFNUEUmRgvyC6TxEpanvOXmyHztvTBimWSWTdBzCZaXFzRoEwvFRIVQLpzNiJlf50/9gKy1OODKRIxP7YIJUM8LJ1ksiZjiH8+yNHILCill9yHQNpfGbi+hlGDwXFJ4KE2dQJzYbvW34X6qjv6tHRUTV1F6ZudOcO3ZK9e/JfGQGg29Y+pxAkHyHMFNre3Hkko4owKCqwPxp06i8f8uysM83e+6aknXJkxN7zJs9+8aO4LRcxJB3IWRW43SuwPqzeRQF9wupjSF4Vaza3q2pHH1m2936wZD87u2KX3lezP11UtW98p2avfnUTlkLT+pBd8kqMH0WAGST9kglk12C3RWAcgde669DtM8CusOsYwK1FeqzazFqpAayCNFs9mjIvCbsgA5utLLkkQGHqVFWkAmt8PpAnoU4PsDITA2Pq+Lupq2Gmzz8Sc6QtmTXTFdZkbG8wXgc+JZLDCpQE1ZEo96dIsgMyVhY4KW1Fjr+AVFTVz/D3Pv7eBzOEy1o4M9KHwOA8x8TiguEAmyKKSTn4idUnWB/nZxC/lsMOjNg73xm3n/06AxjVZX/9h9kXvpC0F5wctQW9NAJIbrEIixAprlh8rXUOLMB7oxuAhIBWYf5xH9UAOQrVJVau3cSlVbA6YPzEGM+iST0nOqwOu6hcmYRFiTk5IHnEbrPTXzEIc6PsAI8oDKxEGgAdacoYoJvMTjlzXKWAZP8UXMmxw3Z0eo+gHzq3PT01O+hQYC9YL3DT2CdYMcI2dc24/gDPbr7GbMmSisVTxClPHKpr7JmAJik9G6usBC8aXVe+zIwFtwTKZ+ESRiCMwJM0AnqMBM0Peqao2hmAzQI/NSTMuLTp1hpilfe2PNLEIpVMYbiEEQgj8MSJQOBm6TBNJz2qnFGsaC0PtvyQ2sGWP64QANnyMQ63EEYgjEAYgTACYQSechGIUPhvUOi/fuge+/olv7aPX/A9++Ydv7O/jd5kY/GcjU+MU6wJxICVHKkg1pbQebBu/rYJHXUsWm2RRYlJ5kOgDJO4GJkZL5mPRzMRvG6LlmtMoNteog4WUHhdR3xrl5vMAqto7vfQtnvSXkfaEQv3pjDGe2GNPJqlSUVug/cHH1CxToCRmDNLRpbbeIUKmxbaaaR65fJGV2gOAZBHE99t+R4Vi6EEcLp8mz07Esg6ONN7usKdj8b2vTySTUlgKk29Hp07IE1XuN24BEX2rTHB2dbR06SuwfnVPauJXpSqr2KmIW90BB8FDK3vXZmyn/wwaa9/Sd2OP2TMXnH6GEyPki1dP2jxzqVIWw3B8KhDwIBx4Q0xHK21RBPDcrr2Tzqybu95S9R+9tu4/fOGpJ17WYd99r+z9rxnYuY9P+38igTANqqAy0hiyX8Jyhrb5SvMkZq/nlFtyBrxYVr7J9gWRW4K51V/zCqNUQrxTUuw32kK4eyqZRjfEOZiiBNLCaN2QJskL4FdMSTbopE0L5gs0BTEMpjJu2OqP8rDvVJmPntT5a7+lc9LIirwpkrwFYkm+BfyzZBRtxwzfNh+Uc5fglE1w4lLEstoledUibEWxk0zAQAeA8DCPL7k48dUX4fv93pYeOsp+A2bh2RUrAfQQfc1zBJhSw1iqrshAYh90rHj9p7/WG8//v2EXXhDyc48z7f//FDE9t8LQIVzVhsHLCwWkVvM0fFctqwksiqciNKOXAMHcAIT7CnMERUZuceigC/xuNgdJYCc1e6+OwVPkkOOBFzhvbLg8GEbmY0AajHKNLodS0Q+Lrly0/52jvw7WHyNQ3ou65ni2977ZGz+jkVLY+DerHWILxPcv3reNDLc4Xn7y+/kGALowvurGKzPXtRnzzk140CiJmNZDPanfH+8KMbqgUpauIQRCCPwJI+AgAuXy7ce+AEjkjG0+SjKj+TOnmOIBzmRxg89TxuY8j0BLNKe5Gc2PLwwAtNHYFNzeP0uaDah0ZEGyfZcYIPPj1r8BHxuhQbIRzEChac4jEAYgTACYQTCCIQRCCPw2CJQHKZQh0xK3+4LbX1vw85ZcZ39z99/YZ/943fsfy75ia0fHkYqI2cVWB+uXK9ZTfu1FUySZ2KA5OqTNjS53lYNrbJVIyts1dhKWzm8wlbq+/GVtq681patXWr3rbjX1gyvpiuX9mz22/mA8FWFTjW40JTripEH77C3HboYAEQMkLb5wzQhdb1zqppRVIpL54aJYKOlbS8vkPWTI5avFFx3nI+UiaTctQSdNmGJ6bFdrVv/3ZFWYUCd7CnqlvJ9kMyNbgH/CcDg2dC19RA0Q4VvmZ/HqKNyVT7EBFy1EIF6Wz/eW3uLKvbo/q3QRq8Jn45ZuNbERM5Wrlxtrz8tZq973qR94B1j9rvfebZqbS+yWL2W7OZe7x616tgCixYXWLI6xzrqA7ZDd8Ked0rVvvXjqt2wNGZnXZC0L33bt5cAnuy6COZQrWDVSYrfsAjiGJ7HAFkjcTf4ALgCngLmVuJVK0QnbcID4IjMopg9yEgxwDWHRlJEBXEkkGKAF/EUJuAU1Rm8vAqSRZiEy7Ddq8IuqOeQylKxGylDgBBfbAFNWRmqanghlZB0yufld8Ikd5pXe4L8UCCkfZ5m+nwVbxK92u8T0KTvA0ZHy8dimpNexOy7CsgRACnB/kM+dN3J6k4EzgFwIo6KA4BEEhAhXcfzCWPxFLJfdXUkE6sYkk+J5AB+GbMZomfBeJhl1fKATQJcFCKYnEdzSIeVrIH3hR8DEYjBwOFcNHOM2/m6dQAK7Dw/D2MiZx/+r6b94bKk3bJ6jn3oMyl7zgvTNmcOF00JWaqCGBtpS0gDP122DlDGanUCGatR2GOAbBQHq9U6/uqzraNjT55DcXvNm/e1bIbz5eQZuRfFQLRxmD/IWMHo0RLjGinyTLrleuS9gDGk+ggNTU8fB9rtvk8XpvZ1rgmgjlGKkOyOw2fl7+NnYT1O2j8uoCiZKCF/JvZQxPbed47tsX/UasJUAFui7HOwKN7sy1Pg/t/a4024vTAC21sE1MgRACBBQ45jMvNV5sczLV7LP2tqd7hjWmuwDgeQmcIX/j2MwDaPwENBkEDSWfmDGoOURLQZ0trVqXPWLd/Ap/4kRia6fJh0VTV5p7MjEU+6pDABj7mqmftmWh6qB6bVXn2p2UFPh9JbjFon7WJltGOTsW4GR2Qn2LbPfsXoRoloP0hEYSDbTffm7Lj9fctXux42sXrorkLsJkklcY93uT/5UIJ3nR21i2+J2rxBCgckb20a9UM/O1XXeDOFIFxNGIEnVAQ2dQ+0Nen19exzI3b689dZPT2Pgt6kJRudViuNW2dvL9rDMolsJzkbB7ap48DTdq/beXfSgch7+1NzYdwn6FZEIgfpAR9rz0hEVsnhEkYgjMATMgJIfzSjNVtHgebSZTfY72+50K4dvtOGk3iCJBu2S2PAFnb12QGzF9puPfNscf9OttdcCjaY+k7S+TrLm/PgnEj5UksSSllUtSMwRgy8NzaOMe2CWiRfgaVBZZlCTYVnv09RJ5ZISoQHSRc6mCk8UT6zERgcayfW2ZrCiI2VJm0dwMLI5JhdO35/i6obFMnahsbtbZUBJRqYujeRIcF+1gayXbbDrDm245x51tfdY73IxcRIsZoUpXp6KJL1ddnV999hF9x4la0rTqD3P32RjrrbtMtaWCefOeQV9h+7n24RJHHUmB3Bk6SBhEoFyZWMBOPDZbuNQKMmObX7yW8XI7dj9sJjx+zCS+iolgE0xcsNiNZ2egQxBHMy2RReBBTG4xk6vccoziIbRBF8z33X27XXUFyHPRDcNxs4UUEuLibBdu4DIAkhMRsCyTnkktxoIUAnC9MhgUcExAlYEQlpHfGDV2esYXyxWIURZoxu+b7gHsc7o2Ipu+cBs3P+2rA//Ma3m66AbzAX+agJ8iQV10HAougplQsFhqskxW2Mt2vL7JCnDdpxJ6ft4CMqtts+TdtxQcrZR6szX+wh1fmbsDvgMcAqYKgTa821tgFA0ImPQYXruqeC734nbppjOvByNSmNnWLftf6qsxIsgHJl/IRYv/Mu4ddunHWm9kFDb4yiuN+SzZLe+wZtL8bKOk7bsZQ2oG5fxN6cl5LyQTEtgqURV3U8yd/glUh+SsMhUilxmAYxfWX8cmO5mAhuZ2FPcD0Fe6saGAV8dQsKUJMeEwV+aA3Oh0nH2qxBwXCLCu6BPmBQNxPCyH9pjk9r18ZZvz7n8XJzQgka6nvOOKJSsu5tybcobkKTYIgw4EYBQkwvnY7gcOlaDr46aSk8X3jwOFUxLXWeBw0fXxE+m0lhst5apoJBG34ZwWS+2W1rVsXsystrdvZfh5CpqtjqlcifGWAVrJWGtMs4KV1dgA0cfolnmDbeO9Bn3/ri1XbE0/e3eVwzDZu0dFqx530cblwyVw2uaaS9ismKnXlG0t72MnY1i6wWIE+zPGYdiV7UGuv2p79X7NjjxrmExO7pADAhFo2sVXNIWfVG7ffn+vby5wLO4w/i4SeTYp++9MOGvfV1wfFNpwW+4VjDb8IIhBF4UkWg1Bzm0ddn5Un4gF2qLxadnGwD+cCvfbpmH/pExtI8G+uSkkUOMg6gW1cXTzPlxrNKCYHXKs9FhirltXV/HUzILqvn4/bat8fth9/cWJ/cVH3xSRXM8GDCCGzmCEyOrbdMbx9yq+QXN+Lr1uAe5bke0TM8Mcm91zvtFpMoIFSKFfvujyaRWY1aukG+S24TJZct1mGMIhNtPlLX+MpF+V7ynZKx8/xOe+C+vB3wtA4aZQItPOXZdXWfKENhXu0aUjbz8T50dREvgoI1yaN0YGtMmjUhSSSY1pD0JN3XzbcLmxqgLvub2aHH5axUiltHOkX3yDhJfFcLAGEcjElZlQmIA2IwCyTHvuX+oh1/gFmOZEwgyXRLXHaLHsaSsc6g4wyQZxE52T9uxgBwdoHtdIUAyBa+yMLVP3EjMBMA8pezPXvxC9ZgkjmfcQtT46o0LyYt1dmDXjITUzoBp1uO3Dti591GF1550roBKWNemg41dIs9iikR1IiV+YRLGIEwAk/ICOiRWykXURVp0glbsBuH7rLzl1xpl6y4xe4aXmYZmhuSABopnuM9mPrO6ppj/eiL75rd0fZbsJvtueOudNUm3SsGo8JvsR9S6KuLUSH5j/biWBCt8l5ba7RCpSdJQ4cDPNDiKNXLlKQaViiXbCKfs0tWXWPjuXFbtmalLVu/0kYBb5vo5FPFdYXOWDa5oZvYmTBSAGyDLfq55gp7UHZlIExhK84+pqh+pWgeiVOcymSQgqHwV8kV3DF0DPTCGsnZ8tyoWWfKUhQwp1tmAkBGKKK9fsHR9omj3mR93iyrFdiHVJyJY84anWxfZrfhst1GQAbEjegD1G13luKOvfK54/bnswFAuHaaooFsxgakLREElfXTqZQVKjmajMixmxPOBNmvxOzAw4ftkn/0OoNuASAbJSuCzq4nAgAihbIKTId6c8yZS0fxY5B0R1NydzRWRZE1iloPVgwUxWsViyXz5uHTUallLM/vOnsiNjpm9s+Lc3bGz3L29wsTNlaggAz4G+8cpVgNmMGYEUc2KlJLO5uE3r6iHXB4zfZ7WtRe94YO62YO2oXptTIpvQR+qF5fKtQs3eN+YtJZZJ9kRqHGfeZLcszma1wsMxHIBJK0pkpSHvGRN9L+pwCr1Mov3yXXqcu+RNV05mRHtDVNTrGwZoxT+V8eJprAqoiun9dP4EmCP/f4aNNyyDUVcjErTEYsT2G8hM/Ikjs1fspHomplmlxKpRrPA7FCAkmwcnE2bAuPY0FKEG8S7UM80bSOLgpmTK59GybGkqgC3GE+mkzyvEgl3PeSUdnnIIpmjNXprGcdnYAAPcSKV5bDEg61264uPEHHsJNVYCroSIYax53FhQNFWiZODuwRztL24Kxn5KEhpsTGhmOBPxEApYgHi4+/Bf4ZMHwYi4PGZKDwKEABiKZHMcCBfJKUYjvu7w4QdEg+r4357dROyfb31Qqx9ycZG6oUBzN8ImtLAdGuucLszlsadu0tK+yuW3MAJJI7QxZLkFHPkO17SNwOe0avvfXlVVu4E9eCZNdqk8RNYBfPB06rABCPZyL1CwKWsP/34Zx987/Ju9MBKAKKCZCRsgVzIva7S5q29+JxdpnncDQNy4QmJZoUajQ4VFJF+9AHq/a9bwxYRIAXTKFd5mbtjEs8229ngUoPRvHDQuWWGInDdYYR2P4iUGwMWTraa/US3lcpxscGXleSifX67Rufq9t/fiyKjCJjHIBpHTBW47qeFw3XGZ6wTLLO+MT4iwSkSyQiIzRI9zLE+PbKNybt598PAZDt76yHe/REiUCBRr9kV7eddEjMrr65hpukTL2yzFmR/YwjT00Dz3RLMou8M3noD3+es1e8AvJEtYdcNE9jTIYGwxINhmpO2Y4BkGSStE3GZiRDAR2F3iD0XGt078isb0sDIBf+pWnPeE6RAmjcspin1dC2TXhksJyKRp0km47NAADRvmECRy532wMlB4BMVkjEMPKbbhEA0ojSbQPQ4RAQCiALetA6vSFqi3aAMs5kLWSAPFFu13A/t3YEZgJAzj0nZqedup6usVmMHwCNJCtxmBuGSaaY9pH8RqPfTekBHrFnxC66Qx2MOUuq44/7UbP1ej3outzYNbq1jzzcXhiBMAKPNwLq743x6E5FVfSs8FQv2x21VXbOnZfbeTdcbjdWllkf1T2Prl3JxKgm5BUj1k3X17wOZFnw18hm4YNQ0VIRTM/wJLo6nZ2d7vfHLTiiRaUNJE/a41VQcPVgc9DUQcEpT4f6uuF1tn5sxAEew2OjNob/yAOxSTfGIO0eVMMAP9RpJn+PKlXG/jQJHUW5wMw46GRtF3AcE66ibuPgdyrzOCkV8qhA85+CIMfdQTJIJumYK6lsxqgNW4FJYLK7w9K5wP/kkZaZAJBJOp4Pqc+1zz7nXXZQ/750xhEfCtJlpF2aHVLiZ/IYLtttBFSTbUZXUDxf4ACQd71u0n76E/JarnE1jmPGsN3uu7sfmDAlmDtUYFBF4gIH8pbCNNrKETvm5Lz9+Q8U9lsMkCciAFJB6imJxJHmHmUqxU18N9JpDOoBqFQ0b3CcKs74HigHA13U6yQiWRtnHjmGtNEPvxBDGmjYbrhJ7Is+QF468QEeCkUxGmA38G5KQzbQFbODDjc78Xl1O/I433bZjUK2CBW21oENbvSpwYSnkB6HbeC1zGDBDFxnndgJzpHaQcBiq8gwWzySltQARt9ujGqdhCpjkaSierxsMGbJ+FoeGC3CbtsQfDUazZMAG2uW1235A01b8QAyXUvN1q2hAW2Cn8fTgBoVAI+Kk/tr1hSX9pgDYy6p/QgkDzjwAGiY0teXzFBsr1P0ggETSCEEc9CI5n0AIbUaYFpA5gjmb+6iaxXU9YWiWUAR5KjxZRIYEkiv6Xg822WwaemOpvUPNG3eQt8W7uLZTrvGbd6OngNKFnTpM0AC5KpRrlMBWx4olGptWu1YDkiBeXCSl/avLUsXc88XupUlKSVGkIu9o9PwAgxjoirWSzw64tg8zk8E9ouYNIGfUwDAOG2y1rKp/Bj3dAfpS5FBjdEOnAKkch5B/IWM29atMlu9NG6To1wf7HPPYNl2XFyzWX3AM7Uurg/pPJStVB53gLzAMZ0rSWCJcZSvF2gO6LHnHr/UrrumH6yGfYfdEktS0KAh9AUvNfvGL1Bkg9WkcAuEKtOZnUh2uWvnvtWjdurxNbv3gdnIetGlXc7baad02C/O5r2b0LkLAZANpzz8JozAkzoCAQMEFp6eXTARqyUYYjwTDBD1G5/37f0fJQ+GtigApEHBNO6AbZRnYFQ3AOWTSWqQFfJnmiEdiOwVaLjo5llctVe83ref/zCQ8AseC6Hk65P6YgoPbrNHoFJg/svc+uh9Pbvudpo4NFlv0rRHc0osOswceGDabQoAaRTq9rMza/bi08gxi+QEhtxmBnYojSG0WmzfAEhvf9MfH6Obg6S6gVGnUkzJYdVI9FUYqJOcbq5lUwPUn3+Lkd9pFAwYIDMMjA2bICWk3YnANSmC1uiySXokkDBSRKNRbn3HsrIdux8E8yI03RkqBBwJrGsSt4jWySBJ0j+/q2F/uzFqixeRjHKKQgBkc53hcD1PtgjMBIBccH7MXnIqUg/ZXgwgmQAyI0t6yDiosznDJLEcdLgFUucPLubovjtol7xdei/FTd2bdIvEmJCLzl9jIu0xC2WeGS5hBMIIPEEjkJNEDPsuM906RXk/JeNYjH8Lq+zq226wT99/JsVTumwpdnm030YqUG+TaVgYaRsp8v6RdY4WL08NFVsaLV33NO29YlT0QodvS/IFZmot+ZIWKFGTBBaDSJ0CYImcpgmwkeBzEbqH69JLp4M7zv4kMAZWUUpFM7X/tjXkm80g/3noONgey2LkTC6vkESONE7ak7CW3slQtWD9SGEpr2xQKBQoI1mVEvsjc/SOtmnHI5zfmQCQCvvas963957wWnv5vqdS8GLclMktx1UFUE47PZxw2W4j4AAQTJNrsxwA8tmP5e3Ln0vjGUDzjy69GRp8tvVxiQegwnnVh9EUpVuMjveECvTgfae+smo//7+UA0DaHffB/ra1ffV1880vtkQsJMMpIblaiXub3aX2G1AwqHfTS0UxJ4+6Ed4ISRWkozZc7LB//N3s5z8q2IVnj1PY70RyLwGDg5jwMVTv8DvSfQkw2u3ZsUdH7LCj+fpss533YP1uOJFJpGSImJcha6cNxyTdxz0tzxiGDsZKxiqx9jGdRnuMoj1giq4lN1YFzbKePBy4tgL2hnyJtA9BwUjvq1IUT+H5MQnBYOVy31beH7Xl95s9cI/Z0nvNhtc37fp7JVsAw0QgsErxjG+SwpK5dlMboqDuS3eJMZyIOADZo2gVBYzQe6vFNsNBLAuNra3xsnWy/OYo1wbyCA7UEVginJhiGJIorNjiHT0bxvcNPiF6U0v/PZXgWcHBaP/02mBO0brE4I041qCeDS0bXQAETHiRWxATZKd5OeufFbcFOycARnxbtLhhi3bj97skbGCQul0dRhMAmEy/tdSQaVGxLgaArWdFPAJAzjNA6a6TBHNx1wOBZxlnp0JDn2NaOBt1HV8QB+2PwJAUYPVDl6l5stQeA8kvgft1thMA6UFCzTMHkCLeGuPLyLXp2ZXgedmAjVIo5Cwdn0V8gWfwhtF+ZZCWbQKMiVkSQ57RV6yRv7r1lk575pHLbbIsyUQYTXQExLkYE8g7fuF7CXvDm5mPc81zyVgyHUhBRmA6AvPjXVOy17+EpkmkbHwYIlHAmm9+l8+8heIKUhdTl7BIuSVGqXCdYQS2zwiU/TFGPcZPJPXEmKuWqbhl1DABqPpfBfvIJ7Pk8YEsYLWK/xCPhxQMP5cnyzPL5fw8Y5RQIP8S4fnbncJjKle1V7+9Yt//FlS/1hKOLdvnNRDu1fYbAc3JZT542G41u5FczxGHG9yv3J8RG+L5Pj0AksiSmxSa9ttzPXvus/GDy5Ov4nsWz3TKfIK8h4Lg9swAWbDI99esHnc0XwEOMtiMMaGpSwvMpcmbT0N6UwPUGT+p2PNexeQBtkeaQkQTczZpjKqrxqDfViMlB4D4mPA1MQBpIqVx1/KKHbNvAyq5kuuNCPCmLjNSPYzZ6A6lK0sL3nM2p7NmF15ntvuugc5YCIBsvzdouGfbNgIzASDnnVe0V724YJP+XAoBIMAYNaYjNStCrZeMTBQ6XcvntQWACARpdUyT7By59zI798aFFASCAdev0pWWwFxSJokCQLbt4YdbDyMQRuDxRIDnq9P0VeHLddgi5aEqEU/6/GTOvrHiL3beLZfbrSP3IXniWTf3vKRxcpmETWRitgsylwI9nKEthR9XHELLpV0MG63Rec66XUGmBXq0/6av3VSRtekGuiYN6ZtQtEogEaWipFsohLnimZNkocjXKjCpTOcUiCh+PTQ/mFqgylC0UyeuioMqCLrioHvRTKKaKQlGOsnkjwaOcqHojMzjMF21PzWOScWq6ZaZABBttz5ctufs8Qz78LPebAtttlUmy5aBIcMmWf/jOXnhZ7d4BFTL9Ma5xpk4UJH9v+8X7f1vST5hAJCkCuLc13UMtS1C9ziogIyXPb6+/t/j9s0vwuRUAdf59LSj+cQBQMoUfKuNUYo0dKPKM4Fu/twYGsfkOpkufvb7rEQ15657a3Ye3h5nneHb9Te5gQUpIsYaqjsaUlAIo6BTsu50yQ48xOykU1N26FEZO+JQ+X0wr2FcrFYmKWYzXiAlVkNKtABY0tUrCSiNVXoxbsIiaAKKefiPuOQowpukaSVPCgfWtsABIa6sqxRhXufGJg9WWMRGYG7cfzfySezj8mV1u/aGmE1OlGx0JGe5PB26NW0DZgNFco3D0VhfIPEXGIA4hojOYxtoSVBwD8bN4NxKHkuZnN6vcVLsFC0b/S2C3wdsDnFbAgBsA6nDgSutlxtXpzLkWuYj2g8nYUUe2QIegpUILAB40Mv5eCC9hRSZ+72LjBAiGHvyFJEmmJPEkuSXABH9XSwOSWqhToj0YQbvqKcfBCCyU9r2OZj54j5ms3cwzMUDGS2tMwmn0fmaCK1UjNzBipUSAEKoe7lGnuCZBKCAsby8WgT8tVUWgg9tenGPO8cwwXhe/ibuGmAHalx72oyUqiRvRpjVLAQ5xF0C7Xg0EnkXB/2SiLkgNQA3JB2dADwqVQr4tKTte//r23++Ax1+mbRzTTf18OK/wcR6O+PiXjvkUBoTa8zLqzzvkFvLEoQKktk17om3vqxiv/wtPKYsBctqhw1m6nblXTGbOzjM826jx0lYoJzuTId/CyPw5ItAjQaCJkBvrNmJJCCqLtT0ogCrOep53//ahH3wYx2u+UiAR5mHrfyMNLYLXHa+TIx38gFtUlMQABJlzE8rL68O2zs+1LAvf57GkfZwFzJAnnwXUHhEWzQCzSrkAO6/g3cq2m1LyRBSPN8hI7i0zR8m89j4/N7UjiSygBykQH+4KG4n4RFWm0TGHtpohCZGpRCeGnS2YwDEI/dxCaMM5qZKOwQp7vQGnZvjzNSq6ssB2XW0bf3ToCfKtPZH+Zr2QyhF0MWj7113k5tNtbLuaXckMM2byp6W9qxrJFU3TriEEQgj8C9HINWRt65uxo/qiOsCFIdMWtOBBvWUyewGHYMAcHT6y7w0qVSXpSZxIvY36F5Wl5xP9/L2Lf7xL4cs/GAYgadOBJBQiUkCR37OdCSXBRI0mNTQbNEJe+Odez7P3nPES+3YhQdZpknSpIKPOnYn8BGaKCAVwxQKjdEievLMmUiq6NxFCz0KMOGhsS7uWBcdxN14BfXCGulLZNyrB3kP/c46eHWlLd7baXEMyGN8X0MeJVcr2jheHBOFvOXxA6lTJIpKWx65KhWEZOKWoItFgEWChhDJbuk19Wf5fKj2FWV9cdiriXRbm165TACmdOjzdHzHyK9SVNn0ylCpyvJ7PMof9+IJHAI9vm1oud03usJ13TRayU5bx/5xbyRcwZaNAAVnn2KssttZ87QpAX0uDd7uFxVdte8RPa/dTtPdrqI0MkK9/SpstBuMNhbBt/uDmrKDYJfWgWydZK4mamttsrHSkr0AG10DNHn02EUXmH3sfVHM65v2kY807cabstbb22GdjDPYCVlpuGSl0UnbaceSfeAjaTvnqj478+Kkvfd9JTvq0HGjKZbZT5z2M+Tw8PCJ+/go8FMiUUaiiRUgG+LgVWaT1TL9dMgNVGjFr9Fl5yPflx9CjgjfDbEL0BnkRWGdNtnh0aQ9sDRiZ57ZsK9/KW9vfPkaO+HApfb0vVfYi05ZZx/+yJh953t4Mt0OGLIkbWtH+vBxwUMoOhs5036L9/RwnP3kckgw8ULwihM46STOGg1YMUiWMtvFKJuCFcX0uJPbYozk/MOvc3CNnEiakiV0/khSCONvvC8NipLhgZDRuOrJS2KcbcAihkXUxGvFYzsxlAAQdbIsY3qGsT6NZEqSsT/BvZLg+RGvAZ5IXaHOPiG/1gSkatZHrVGdJA0twLZjTC8KhBjmAhylOWcSiawSYzXgiF6OHcMEM90BdpEGS0B2hYl/tZzAxyROPGK2Yp1vZ/4ual/8YtFe/dJRO+aAFXbMfg/Yy56/1D75sfX2gx/k7K47fVu9Cv8S5rEO15DVB98UcxzVkKSziCWeVjGkXXVfVKsCWYJlA6NlmhuiXCevBhyLwTQxn2IfmtwNbYtiomFWbvEinjN4z6RhNwLG1NHYN4zIoW7wKjqISQ8pnRHtl8APmdGr6BjRnJpXvuTZZRfBlKRJMAJ4qUVESDUcLNqlbPMX4oZFE0MyjqQWJurB3BuIh4Ll+iHMUy/VZyRPI2+Yuu17UNXmzwHYk9YjyyM1GD6RxoFwX8MIhBF47BFQbc81UbohI6jpKTf2vUmbswD+aGMECcV1VhYQC9Dv4QEaeCYJNA78ipy4rJJZsQN5npQp2sa9CdthxydAgvTYQxZ+IozAVoxA0BShOTccYcfCdT00Tsyg1dAx3d5wX/owdSWz2V4kVb1JOc+teFSPdlOe0wdtyrxNXTPBAauzRgcRDFpbdpHpu9fq3HSdRi16/MaOoWCQC4qmou3KCA/5C7o4Pbo3H83ijksdOC2GdJVKSknOb+H4+WjCF74njMAjRmCnXTqZJPW4CVk0IaGFoAUtgfGwiiEbpa823mzB4BoAIEedMJt7umD5PDoMej9FTZ9JmrrxmOqHkQ8jEEbgCRwBFcvk7OskPBAebyIDVVfHMPd/Di2X7hoGbAsOsVfseaLt37MzT39kXXi+d3Z222yYnxW0f2sUrJpOOgtfDiqGJQx89apGMWlFxkMMURURo4wbHkU2vWIUffS7IsW3Ev5hkucTIbdBcbDB5KopuRWKPR0Yr6dgnDlNfX5fZ8eqklThfT4gShNmiF4NNInreKW1X/qdCntFJmN6yWy9wUutuBEKRwyFlpRBOu9Rh7RHPhXPItcCUFIi1yoCjujr4108acojPbKiMGT3rLqfY6RYBpOW3d3QVf14txF+fgtGwAEddPVzLSjn7ekPnpMqUm7o2tmCm3+8q3byQ1R2BYK4IkWLAeDBoe9BEav9rH+829lWn8/lRtAg5/6v9zDf2JHO1MW2aqjPfvzTuP3bSwQm+Pat75Rs5ST+ZVmYBB2YShdoBMHzZwCvkNe+OmU/P7PLLrzBsw9+7l7bfc/7LYOUb7Tcb+WhHld0do4OjHMJBg0x2Zrq7q93UIQeQGZrHuPKANuHSUtulIKVkGLM8mCJ5DAAic3Bca0zbret8u2vF5n9z9fN3vIms2efGLEj9o/aG0/37FMf6LA//HaO3XPPIsvLawaQI4KRrEW78HgcYZ43ZvF00RIdddhpYgAU0Gofh7UyYgm6b+PIB0fxUIzyNY5pehSZUi+KtBHfywQc/UKVthh7GJ8Z0yVpWMEIswpokkJOWf4ZcYrnHvR732P8Z/2VRs7KDQCUOOuI9bA/rD8OUJDspQsRNlSiG0JLN+P3MGaaw0iqjrI+JMUiOSTjKPJjCh5JwDimyO/FKd7LLwWAOor5eCzWz6uPbXIB1jnOGvlphXWWYU5IT77C/hNfr8HPAChWo0sRcwtN/j1iEvN6AXGyFqvC79BzhmeVJJTztfn2wLKd7PyzF9pXPzfL3v/mTjsM7exnHhe1N7zO7EtfNfvLhWa3r2YTvbgv7ZC24XXERFJpPNeczLSkXpCIkryLYzXq9n+INOzUaz3NsUSRN3NyV2oOQLrRJ55lAPUCzKP1gDR1XS80AURgdKA9QSAkq5WySgnpNvCWGv4qekn2qsbDLTCyV6MSc378T1Ysb9oNV7kOJHJvjUUqVPKC5XTkMX34p3CFcv3Jl1MaWEm248zqeT5eerHZ0BDPOp5BTXxDovGSnfrygLUZ4VgfVRFlW93c4XbDCIQR2KIREO/M+fGJGEijtZiOFYBzAfx77N1rA3MZVxhnGozDyoGi5OQxGpfci+eLcqOgGUT5heqTqjGUbNacqB18yOwtuu/hysMIPNkj0M49xNyN8lKNvT3vCNi8My26p+WD6WYtwTzAdUUFhIbtfVHuzcATmHwGeVjQnR0l0XKD1hZempK6aRVEFTzXFaN/ziwv6C5rQ1LtZCqupJoiib7OtDjd1xYAouIE5QiXgMpwtUp3ariEEQgj8K9HYMGCTtt5105LYIaUZhIUYwDV/Sufs4czrALZAzfKtO75A58m03QZNFIoFXzS0oEO7tTpDYL/9b0OPxlGIIzA1ohAJEs3bAWdfDpf0zAmelJZV/zJiSHRnbFxQIIO/r1g12fYO575Ett/t70tT94xhoSONNIjVcxWkRTJwslNU1SNoQ3v4auRoGkjxYSqlsYvgW7WAklXjkFFMKq+6ucS8lJddaRMynTiMrwkMSRJ5RvWQSd1L7+fFWGCVaLwQ1FIHcwJQA+9PCZdDTpe6zV+L8mq1kvms+1XmwmSQM5KxrTKW5xviJAHUf7Vx41GOgOaKwxC7mfahrQXGvI56a7TqZ3ulb7/41siFMpr5GsFio6rhtfQHV52nimFAma+j2/V4ae3QgSoY7pnYtvHJs1zdMPEIfjjdr0IAHEm0MrTXbdDkG/LPxAy1RN+SVAMTyUzrqFjZH3avv/tIXvZc+6z9/zbqP3+zB2slF5m9Sz3M4BATcV1mCIHHTVqnwEUuewBs8//YImdetqkzUUuK1tfxEg3C5IG92gih8xSHjYbowJSQhprdLo9Ph+J5azmT1i5Nso8jImpa7AHmIhPwu5oGLe23X5b1S48Z9ze9Pq4nf7chj3vmUN22guX2/v/Y739+Fc5u/7Okq1jrIsAhhqeHFAvrApQADyD9wegMuOGXCpSAATxKsADAEGkQPdtjuI5X2PVbvIy5A+aDJxN2B68InzvwzCIyAmbfQYN5rj5gh9G8KKQxasJYM2gTQ0eryO+dS/eWGaMhavgGCqUzxkVyfxgYtRgudT5TA1Ao5qk7QWgu4KEV411RVKM0fhW+EhH+RTFmoDddQzGq6yvAlu4YXM4jlkMuT28MoDrgL94PVV4lZnnSdoqqmI+hbcmY6Ov54cYFXxK8l3pWqdlAEOy6Mx3sN5OxvgMsYkCavs8ZyJxPKZgiDSQE2twDupO3oFzpd47zsskYMPtyyP2q7Oq9oH/GLIXnrrMTjlhLcBYhXOTtJtvvAd/lRzgAwQRAIMYII0YFLo/xMKYaSlhNl6rsd9SOyDGTQEXkpQDtI/BXumZA8iu/aLJQF40Ap5G8qM2XkIaMo1sG2BFEr+sBM9eeZEkYEc6Tyw6D8fHR9zzbO2qkq1GGk3WIu7AdCESmzjn4GmHdjimjlhJVV2TyLR58icCAEnyLD/vz8utyP6JaCL2djzZsFNeJDJ4F14wof7iTOc3/HsYgSdzBNTMGFUhUc0RjFsNnh0az+TNu9OuZgce1GNz5gFUkyc7jz+GOeHC6iWqMyA5zRfXDBIov8inL40G1vz5HbbvAY+iQ/3JHNzw2MIIPM4IbARAlLNLVlQ5wEbSwaNZvWN0OanOjfOVoI6//d+fkb339/07bx3Df6PXCmUZ6uGZ4WWcH0iCgaZKl9HmWjbVDfLD75u97I0kcOhjdyXQHiUxI/2kiaVIWGNOHzcv6W4GPqnZSgdD9O6TjinazWiWRTBX0vLwLprWfqsQW89ZhkSwRgJZo3NTyPJ5fzc74QiSyyYFDCHULVpvm5Yc0nY311kP1/NkjkDORuz+2/vtsx8et7P+sh7DXxwkqQOMrFuFW1mPU05Id1P8G1vPRHaB7dCftJUr19oOA/fYRz5+tL3lHcGg+dCxIewcezJfNeGxhRFoRUBNsJr4kCsVYXQsq6yxy1dfa+fe9Q+7fuktVtmx10rkBnJNTNPlmgCcAPdQX5mTpCrHYK/CspCiCf67sEE04VK3bMC8KLXACW0tYOG38oLWV39Kl0fbv8O9rbV78Rlq0DNRfWcaxygXBhIhrd2SiIjb1xYbtzZDEbxzMmuJHsZU5F/yFCXfcdSL7UO7vcz6czKfpVhI/ZBGXMesDVgGxJFimOLXoOgq+a5w2XYRyMMU6EiVrKriM92P68fNjjt4rd27BgfmJO3blYebJG+7vd3Elju4XpFl6mBfi7TKOxsKpOwyjTE74xyzU55FDtBaZroXtsRxiWSlgngzApBKcVa3GWV651GhbtOI9VHUpyxfrzHbkI8DUkEABHUHOEh+KmlLVnQghVSzX/28bnfdJgMI/qNOHImNWG2U4jmF5QXIcZz4LLPTXxOx/Q6qMZ/KaRYDEAmTgeJPJl1gfMLYHAAhiodDVOaSdOVbivZ55lsGICs5YI0nCcAKEAnmQgXLIWeUp5N/9fJeu+OWmF1+cc0uv3TcHrgPBllJOwLDoTWWxSXRJxNyTomzTBIrDd10J3Igxq2K6PKREGPH8eEAZn06cAXU8jkx/mW07dyuJX/sNPR0/oKCuDPckLeG9KwCFxCYdgGIGzTQBdLFLdqv+xpxbIRHXiLIeAXUAzXCSX5BexvIMGiJMR9tD4HtpriN74etF1mmE8E7JZvCi/lcgE5QLeMcp9GUD866pufBV18B0vd8TQEIyItJ4LX+7hEL+TdpcUAkQHuwtPxHnCa9zqzeI8YyEl4ETvNH/d5nsA3M2HVaGF9h/XV3VWyX3ap26OEJO/rotO13AD6UcwEQYE0jusVbkX5lLI4AHjpwRJLU8iNBWsLzFwLElAA9WJeALPma6Hpmzhp3QBKgUOtcaK9co7U7IfyneTPnrcbDtewD3KTxmNF5hamRqEnuCiAkOWkfffds+8Y3iVKmAYAO4FXjnMLQ2WF+l91+55ilOohMZRAJyxHLAASW8x0whSatMNJl+x2Nl8z9+HY2ADxsvZ32on774VkAIkijZZH/Ck38pr38wz+GEXjKRWBqznz1tU177UsvsnuWHmB9g7NtNL+CMQPgOTnP/ByMttqIxakf1GBM92QX2eTavO2ycLV95VsL7LnPHWfknPuUi194wGEEHk8Ept5/dcmO4tN18E401SydJEeg4cMhkOQh5BqNGWwi4jBIPcwmz7m8bM84BEFqzeej1NXJEb1oNyxbqR9EIBzUnB9ejfy3SQ4aR/767tvM9tn/4Ucy05z68Rz7Qz/r1ejiaToJLCXJSuLaqI0KCJtzU5tel3RR5f/hAAjXFR5kvko+A88Plg1i1kGxADUJJ9GlwM60yFBJ6w9WGry/jTTP9Nnw72EEwghMH4FCYb3tubfZm9/bYyccC94xsdrG6SZLJeYzyUKOgIlcNT/h9PRTTE5XrqxYL8WS1755ob3+Xa3b+yFag9uiUBKe5zACYQS2fgQQA2GEoLuLx34nhr27pufacTseZP928PPtP094rXWO+TZQhq3hdVpPHFkSCvZVOl3LCMAX6GjGUhFmCBr6vCIUhejbtUlymlF0R0bQFX6syVQbiNhasMCmxjpXnpvShdNuxtjUV58u66IU7JMehVjPrr3lOvvb/VdZrVOFyIqrWZKjAgzROUfVNkWxVoVE1+gRmoRs/Qv+IVsM+m6C/FffK7fNZFW05oeNruHbfD8fcQdgO6nQraKvu2ZbtWVJ63Z1b3vwRrJLAj5idNzL3NHDjDUDYyATGWDipvyESZ/YAarUqiM/TcEYL6AxGBFrx2bZx/692152/Dr7+PsLdu9NTPAozlhzhflFgIvRrJ1w3KR95utmZ/wjYp/6dtEOPryE1wWsrxyyTrAoumB5ZJMCPQA5GnPAFhbC9uij8apqhSYyUxSWi8U0Uk8U2jGP9mDMVRjL7l6SsQv/YfbB1y20153caacdt8re9ool9sP/HbE7b5WU0myMqGfRKAYzA7DFIrBDqmPIb+WQEy3jz1BjsgnEEc9TuGZCCjNA3iEV9q1KBJpIPTWRnEpl8CVKwUYQS0J6STJawl/Da4qZ22meDNeRTvJg0XklgNMibAAoepGCXvTxFpAFBADz8JFIVBmLG3FCyDhDrpdkHTEYcdO9fLyd/CLbhSYSfAUO4PtIma9l2CFFQCN5epSZoyJB2ESOrFmh5A97v8H38cZC5Abnsy2YNRGkqwCTEnQyxgERYgDq9QRShtCR/STAFrLJYt41AHsaSHI1mKQX2H5VwJ0a4ZCaijNGtlkauq5jxAChRIAenjQYncfESqzBfKmxT/igNOtpPp+wcgnGITh9Gd+LJgCgh3dJMg3bsejhBZK26y5N27e/MGGvfv5d9vxn3G9vfUnZPvfRDrvm+m5bvrIXhkk/KladfI1gTA4wUZ3NCMC1wnXhI/Uc5dmHDqRVirwKHEsRpxVAM2BsigzsEzHxKUQIgNEtKF/PqBg1lSJsI4Ae/Kl0HHUHVAxyzXQQQyCLsazddMMoT2HBKIH8RRIvGbUbHnQIni0yCQVYct3XDjiCyYNcTQxWzBUAcWvXBixtdWYnYVQe+yyNXTDCAZbkgRUuYQTCCIQReKQIPO1Q3z775WNsp/kjNjpEkdSQaMzP4xmCj1aHTM95ltSpJZQX2fjaEmyRB+xt7xu0Zz0X5jfjcLiEEQgj8K9HQB5hActqyjpcHv9oiQ/KN9Q8M+X9U+aV7Rp+e56rr+36ewk57G29RHbft+DffesQOq0LSZiZMMuVD03XBkmw415vRhBkU5P9b37Vt9e/h+CRqKXRg2XDBIikNUHiDqU2SbciTG5YGjFSMhJjuj0nJ8UAadj1S5DRICnX8kgMkBgsFr9SckamchVoqFuKZPeci6J28jEhA2RbX4Dh9p/oEchjBjpKM12HXXedZ1/57AN24dke9y6QsitPYvqbZiyJ5ZFuWGGLd23a29+zr532MmoN2QcwuFz0sACEAMgT/ZoI9z+MwKOLAP0gUvYALHVqwTzo+QFN4DJl/SLdIufff4ldseQO+8cDN9kDGONG+7KWTVNkKSIbM1kAFOl1Hb0yIxeDo8HK1LSiXgfnG8Z620tEHcmtH/XV5QwtBkj7XVNZIPqcdme6ZSaAZaaxLOhODhblkG3mR3s/VRCbbqHMZnm6exsq9LLzpTWT9oxFh9pHn/M22y+5o/kUJqPK41RZby11MUHUES6pU9c9HS7bKgJlmAcpzl2zIpPiqE1QT3zRMyftsmvoxMqSC1Nk3q4X5Isi5OmI0DlpI1rE2WfP+rPjdtnN/bb7zlPuv0djqriZD7ZpqxlXJOUkZgD/ieDA/9x1z3DDEIJhORuNjDDmDAFEdNo9d8+2X/6kar/+yQorDu/GPcnMQR/EF0J0/wyd8Ce/qGavf/t8O+CwgnXh9YHTg1Up4GcTeEjIQRq2h8GCMQrbddhrVMQBbwEfXaFZzJIK24MVYpxn1jsKhnHXrWbXXG529aUNu+WGCObail00YKzwXRI5K5SgAE/ACSTfW6XiLhk/SY658S7An/RVu6D7m9s/mNxqHufUhF3HWcDk4I0J5EgkuuaBlKpoHgE0iCNfJU+HOF4T8+bgD8J20+mUZWEzdHYx/maT/AzngqlX96CK4TEn55RIyCA7OIHapl56z7TjF8ejRjvsoQBt2F8ACU2M5dMoUG3Jnf3u78JmyqhuCWQo4t9YBiSp4e20Yp1s1xUlivbuuFpMFM6XmujKzo5dwVBwOOF6c+ulOMnZQg2PVe7DJv4lbZaLCxaxSmJKrwtH2thivrgGPcXKfRWDhkK/O1ZRPjR3DqRetCnnswGIE5VPFQCMKg11QBux+lR4kL5Bgvn2jjs37NCjYH49K2mHP92zHakBSqJL11SpSFwB/eM8E9lLx/aJ0Sggi3m3i946GDLcc7BeZHSuJoAIcpE6cl2r4DSAXBnGew/mCMUHJMJEJNFloJHln9ebvfzZK20kt4M1YYDU8IRJxWcR3wn7/Nc77UPvJvbMuWM8Q5qRCQeGTBZHAPYW2NvwwPnh75FLi9GYUEnbgjkNO++GqM3ldgNvARga5ZpA3iZcwgiEEQgj0IrA1Jy5GrmfMWUnu/jvUfvUR5baDTBCOntmI89H/U+ShAAgRfJaidsedkTB3vSejL3gNBoLaH6u5hKW7NwKOv3hmQsj8CSKwNT7r+FP4kXZbYcsMrt7lZIFMiJyoYj8NKWioIn1NEuMRpIEWME5Vxft6QfhrUaK4tGQI6nWiNfDvIbmPBpPqjRnxMkRG3iIVZx8aq/ddO2EPePY7oetfaY59eY8FZGDjqj5N1y5EqBhERqqMjQhIWbQaTKpoeWDHZ2ZZfFod2hTxYAvfLZqb/8wnUVofTsARJMDKLrqXGrQTZRAxLVA0ucxgUgwaYhS0JhEp/bEY6p27T2cKKi8Wh4JAImSyKPj5SjLNRJSRwJh/X+9MGbPOVF6hC2TplAC69GexvB9YQQ2RKBaHtLcnmSFkY+usHKlz66+rGFn/36CCX3T1i6h0zAyarvsbnbS87vthJPTttMumKB5dJ35Oe7pfR4UzZkKhmHowwiEEXjyRCBw/sEzg+d6TPUj6TUJCdC8hipeOTFsd46usL+vuMUuWnaj3bj+XpuojqPL71kXhsDRknTh1c0r0ZagC13dKGKExPl8leJNe3FSMFMAkOD3kjEJvpsKgrifVUicAQB5vGeiDYDokNuZ1oOab1TJnGYRI2YcE98Gsij96OUX8iScftped9ip9vZ9n2c9VZkXa4AOZGYEhKgIK319j9zKyf6EyzaLQLlR4lqlaxwfmgZF+hKTjte+uGp/OSdNQRL5n+J2rqPPjCcOCGfNCZ7zKRgMGC7nfZs3MGE33TdoA13bFgBR0bkMi6EJmOoaMYQUoNMlYFD65HkKxVmKKPKkuOEGsx99v2Zn/GrcJnJ4B3V3wT4Yhskx4O6SefNKAB8le/1bu2yfvdT5PsIwNd+tz7XRuQGGQjWNZA22GaE47qUBMGAw1JkQRmEj1CTPh49Fqerb2ETezj+z0269Zb1dcdk6u/cuijr1PsavQbr+JefUoHO/4ArsDbr8G3hoOJTXeTQEiEdnBiaAvpcXEJJXNZgSAmvEe5eppQy96zSVNQQew17p7fORX0rTSQujrjdt++yOrBGdtvq+tx+PJurVAoSyKOihWGDz5wS3httcQNJvjVPBwNhgzujYS5twHAo4BdOPL1Uq9G2zTYECCqJ+dlgZl04tOsk3GrMQ8KJ4X2eyXSW2VRgPMhRft5bJNT/neRuWFpiO121obc3GRgAPCk277e5eWDF1mxgv28QE4EpZ+0PBXoAU31bqOJZrm5yTGAbq+qpN6zEk4AVMx8Wf+bvbnsZORSBQS1DYW9e3ABLhK8RInw0AJ55rcbw4JBnGS2ahDXf+QI/wjInJiyMPSAYjRxAizk022DdhB9IV/cyTkaU4NG27HT7K3ZVygImYL3HADhnLCxEqlwrIU2n+y8/tkyPAC+msuo+ENAzANAbztTpAG0hUEcm0GH4gugVGRtfZ4MCgferjnn32MyOc634aDujIRNIr3uiHzbHO/nR11o45GP8V14DIWMT8uyrZNoznly4dtFMPG7J7YKNkIt1W4rnzqpdE7Qe/hWEjvy2YiX5kPXEOjYq32cMl3HAYge0wAg8qwMKCLFbX82zus5GJXjv7z+vsqkvqds8tHbZqacb65t1pe+wxYCc/f0fYZWZ9/QDbzWGYfhROYd+F6et2eILDXdquI/Dg+69oOWroh9KvfB8MKxJOl1vQchGQEfR1miWKd1ua/Pfcq0t2xIHkT6TFHrKaddcgwj1KThqjgaYtgSUApIpfpdV7AEAm7ahj1H304GWrAiAnPMf3L75gJQXJHUiUUIYle1ESqAqEmqSa0IM317Kp4ub/+2DO/uMzJINMUNIxaOJMzEE/oGirNKLEsA4AovwOA1IStCjtT/lih53wjDJGf+pe6nG794geIBQIIrUAAJFRnxPvJYn78/kexoFMGNhc6AGyuc5wuJ6nWgTq1VVM8pjkyDiY26tYBRBh5uxDtS8xKaU5zClL6I9RJospugolQ9wAMIkmJcWycYIcgh9PtasnPN6negTGGQcSKtSpxNOkOKhGWgVFTbsMFaMU7ihXUU+q2L1D99rF915j/1h9i91SWmVDXtkWkGQ1ZaCICYj6Xn08xCRTklDxiRVN0qHSXqJTvDY2ggwBwPBIIMhUZu+WOFcbpK5aK98gwdXabV9NKNMt5DQTddqiOe4u2sPj2ayNTZZst+Qce9vRL7DT5p5IaQ12ATlPo+hjUkv3sFIgyWPRRae2knDZdhEoobWfjMAsoBO/hp9dA9mad7+JQvxPOe8YQm/3HiBxivTcn80aUlJRzKJTDSSRfNt9Ud6uv2cQhue2BUDWry5ZV2+deZ18LRhHmOzJ5yESnWBMWUcesptdcqHZz39UtL+dX7Z14/hziLagGjNzg1SkYgceVsLbI2bPf0HKdhgsM5eQQTYFbyZ+Xp0GDzVmxdUAosYxtkEFvMnYhC4RrI1OitFi1qesUI3bXXebXfVPs4vOM7v+6lEK0WOMWh2BLBFzFYZA1z3X9JDYiuTMK+wUMNk0/2Gco2buoIYqm9P+NQBwJFgkL4lUsmSdvU2bMydh83botr4+RJQW3WL9A5224059ttPO3YAfZh3MS2MMbPKZkFSWGBySMGL0dawB7Mxbhf4mlyAeKY4t137xHsnntV4p+apM+flh8zDnx/HIC7YlG+ZvkuZzXiKABO315GyN82qJYYAugEKNcBq1NlgjIYXoJBimQDONliSb1uW5Zr4YrBKziVGzNVjTLV/asFUYk4+PVuye++k2nqjY0LqiDSHBUpggkhTW6Gt0gLgkGjcsmj/KFIp9VtOPU23OB/srqMdzCAhdjnqO6eTwMPOixFPovC4ofYj/nNUJ5w0+C9/08jnOASyjCFLUEV1XNOghWOikm3fZd9iOPWnQnvMis30P9K03g3E5n46QXzcr+HHkKoH/CGC2JKEj3G8ez0KP+zJgBCGpVh9p+UyJCUIejoRkFTB8ciJhJxw5hs8H0mEppLXKoxaF6RMrpWz/fUfsr9dhDM/TV17mkcg4+5q0ItdLFAbmz34at3//N66/AZgm3DPQMTGCT9upL+TNujjZ91gSeTbr3XaDa7jlMAJhBLa7CEx9RkT0rKvGLAcDsovnEhgvNQQgaoaUAgxHSUem1F+Bd2+a51SZVDcqD4EMfM3huwBxn7bdHV+4Q2EEtucIPBgAQSo6D/N014gtHSZnUbEO37QoKlB+vUxeIyzgkRcPBngHDXbnX1uzQ/fjs6Q0HrKsDfKMpnVb3Kks+I7Vm4I2XG+iVkBOFcU77qZrS3bYkQAuD1m2KgDy/Jf6/nl/XkHxYQHgh+iuAA+RwBjcV9cKuq6ba9lUgfMD78nZR7+EziqBSXnqjKELhaQZ+1Jnxk7/Fl1xyjQhOTPRj8FIKVU67Pijynbt7UUSrIBi+4gACB2UEYATpaA0fLFqnSTffn+22QtP4VSEAMjmOr3hep6KESBhqZCx5DAq7uzsRPeY8kC1QofjhHV3ZvFAX8tgx+QVN95Yg+KCAA91ayPbUmasyWb7p/gOPRUDGB5zGIGnbgRkAi2pFRX2BH1QsiI9QqO91WfsmqrRR1HzA82rVqKgdGN5mf3x9svs4tuvs3VjK5F/ouBIl0kEffcUxcuUk3aBUUKzxJAKk62lzQCZajoeUfGqzQB5CBNEH9vSoKxjrLT2ry3L1QZd9HNzBpNyRaoI+8PRi9FyiVHIcmAOHc97DCywr530AduxY0fSWKRa6CRJOAO1AABpIr2EsM1T9+LbDo68iHl9wqfr3y/QJYXmdWfdPvYfKfvyV9R+Lpmj6Scg2/oQIhh2pynw1imAxmNdVsRvwscz4rCDGnbJ9XgBbMQ/tvi9tMlY+NACYKY0VfDNF7g/kow3nZYDDLx/yTr7zn932zVXFu0+PDdiEbwb8CerNe+3wcEkcp072zs/MWb77d1r8wZF7mAMghLm46NRq1DgxZshkVpPPsM9hJm48p5iHXZaFkY7BfQS7Ig4AO01l9ftgr9U7dILInbrrbAVXEFcox3d9t6AYww4k3LNT/h9XRMxRz9T0xf3Np4VlIWYq8Cy4WsHPj79fX3W0dFhRz1rnQ3MyjpwY9GuMDaQT+qm5pxIq/hesW55j2xYBC1Lr4n1093nAxCUAXDaymQtL3VXQNc23ZjsDNGnWQR+sJ62CbreGfjZCMHWa8oFsKnV4GPxoOUhb/dhG7SZIQH3BHCB2Dg2BgN3lWJ7ABABAPB6aLue+m3csmGQDaStnHE4k/QSc0yxO4p5hkzIGEOcznWrK7ZuXQmAoGSX/GMuXxu2fn3e1q0vwHTQipinYuIphQQRnJyEloNAeObATFRjj2II38NK44CDQvV1ZsVscedSUmxts3kdsOa3agQSiAJTCLmrONdZFMClWeuxKsW/qDdmixbV7ZgTO+xZz+mwQ57u22A/c2QGczEo9dTUuRVTxodJFmnw0qqZ7qKZAEuGAkSyywrl9YAdml/Ptt/+YtT+7dU0HmbnwsYWU4nmpRhgCAF53Vty9pXvJlFZ60JyUpJx6wF1Bri+AWq5z9/8mqKd9RtYap0TGP+lbO+d8/aPG3oB4cFtM0BoTgpDnaTh82X6Gyj8axiBp1YEHiyBtRzQdy7P1QRjuZooGO8xTy7C9EvJr8lozsZTKD9Rta4UeRIykqXCuKU7JTsppiNUxXAJIxBG4FFH4EEACHng2rGIHblbzFaMk0Oo+Ye5thpOGhAHaFmedr2RaNm6UX654LqaPW0fGlMAKL3UJA08Yiz3BPwR8qxisQwAkuF3JWeCHvU7AUDKdugRD1//VgVATn257//lrPtAanbiYKMkW5LAostGZiXqUmk8HKF51JF+yBs3VUz4z3cV7RNfZfKB/qqmDU4Ho85gSCRjMQ1uFErF34DiG4U6k2AiU8Vc+YRn+HbZrXkmJcEAOB0DJEZ3pHjMPsmnTztLM1+zX5/VsJc9n4kM6wsZIP/qGQ0/91SPAOoOzNVrlmbSo4lcbpLBjWQmk2VCVc9TZAMQwdDSwxyyI6HBDpYZFH30IPTfhsn3Uz2O4fGHEXgqRqCBRjrZEPUfntEkSlI+d49rDGd9Omk7AEybVHLq0nYXm4OCFkIctnpsla1eu9q+d+svbbiYs5XFURujg7aJ4WtSevQEU8265RYDxBXJlIu5YiOdsq1CmwAQLY8EgmxpAMS1Vrf2K8gVN/7sOqtnYIDoGNXxLJPfohzPYb90xuliprNjpDxpn1j8CjvhsJNscXpndNpjQT+PuttbviGpcAK5TW+7MgV6Sc54yN+Uy8jgdJTsC5/vsv/3Ubrw6a43vEG250UASEKyOJhsJzBWzjXoIqeR6ZlHx+3PF6nTa+MEZ4vfS5sKlHy9yzAduN7j3eI44PGB7Pivfmz259+M2Pq1eHRERwECRqyORFB3tteOORYJubfV7JRTSlaqdSO3AaiqQjp5S6U0bIlMllEqYwXMqlPcr6UyA1YCsYCsmBNR/DzSdtlFZhf+pWn/vMBDfqmC/xnUfwYZld6j6CrFMOauAahE0V8W4OExIDmTaUCThlhs/EswGfVh1izevdv2OcBs4a4122HRqC3e02yPPbuRS4LdYOPiA7SOXABAIO0lVEXSTXVyMDEo5AMkKbwoHg4ORGCXNfRAqnDjrrgkTcbPhvOxqDp5Jq21UoWJoPFyA8ggca0AiHBLC8x5UOinoBD+BqrGpq9ikSYevDxYc7DeUiAI9iHwLdm04WYL3HHaU+3vdc6YkYszoSY6gAFJOojdERhFCWAecowSNf3hOOkABC0CReQ7koZxIZg4N5G2tWs8e4BrZ8m9ZsuW0Dk5Urcb/+lZEXP2QgHfKuSUcU8BQGP8JS6CQLSRJIYYyocbTZyt8nhXsd5EosdJsomZ0iRGTeIuliPUoiC0YnVILq02BvA/CEuyE0N1zgea3d2ZSdtrv6ztATD3mjcYsmZmg0iV9XVLyC0ARapcy03G+xhd1dizS1naxaHqD4NQ4Nd3Zad95kMjdsE/s9YxWEI6ES+tOBSZyU7rA8D5xo8L9qKXwBqs0tSUGgfIo6hR2sEqXtFuvquDuXPFlq8mXkkAkELa3vn2sn3t2zBnMGmJBRslBkWu4akA3PY8koX7FkYgjMDWiMDUWl05sobHDzKt1PR8Bt0m418Eib8mbEq5biUkAQtYnKBoGonBNoQVUgGsjQOGyL+rN8RXt8YpC7fxJIrA1PtPjSsrhxr29N2jtmqShEgNctTZ46gJ1LGOeDQASE88bRde37CD9oI0AbnAS1H3Yy7qAJAWA0QASBovMklgSS7fr3XZ9VeN29HH9TwsslsVADnldN8/58zb6X5ajJRNAr1c+i+VfAkAkZgnJNjNtWySAfLuin3qazBO6EqKkrRHYtBuakmocNIt7SEPBABxxQuSdxLIuNPlSgKAmF16K3q3haCD6JEAEI+OnDiTFJ9JRpNigo8nSAPa8M9+U7WXn8rPKsSS7LuOpdZ6XFdmK+nfXMcerieMwJMxAirgJDHibHJP1ui4lsxMnYmP5BUy0Oknamm6soEw0fqMNVXMYbZGZlOi4zWaZoKE9EO4hBEII/AUjQC1GeeCLtNW/ARccQ36rWQwVbARQ1PGv1oasDrqdPwmeI5rkiQU497YPXZr/n675K6b7JqVd9sqNNWrmixRVAJXcbIu7aUtgbUpAETvmQqCtD+1pYu2Tup+qjk7ucoGg3bt0wwm6Jm62DNxGweEbmBS7BGwLAVZrytl92Boe+Kqufb6F77OjtvlGEvDJkgTahSAqIcReDTC4mGH7ja98WqIvMUadDZiml1B0iaazts3vtZjH3gfE4gUJ4tC5na9qPAPACIAJ4UHzQRd5Kl0tz3vWQn71R8mXadXe9nS99Im46T6dwLJKnxWliyP2i9/OYHPxypbtqyHIvQ8V79vlPPWPb+KzFCnveZ1cTvyQInvYrSNEauXzGAaLakr7lRAWRWni9yvZRq1YoxLHTI/Z+zKFzN247UJO+tXZfvHRRG8KdIAIzDMGYd8GADyVYxjBumGI9Xe+VorqRGE9bJuRbCLWvHsuUXbfe+qPe3pCdt736wt3K1kffhz9PUgx8XnZIkuzKABK6DG+qMUs8X80kRW5utxxsW2EbnzP9Hl0wZ7Bf4y1jIDakEY2GzD1I1RbBJI4ugCrN1X8V4ECeExscClyY2PblUB86Ite5VEtjgARDYuTkgLAw29J1jvNIsDXxSPtldTCwBpIdQesnCKVQB6wLJwRuR86/5ObCVXJSCDj7l90nvaQInmsLBgfDeX05OgfRwOYXB8iQydxs6/XECynhtM3H3M4GWI3iAIHe0GQIFTKsbpfPG1KQ8Q/o2y7VEKCMuX+fbAPTF8XMy97r/HR1YLJsm4wHzeCygVoXCnvZD8WJRtRB3gX+WZFncgSxQJKy4TR/6pyii0Mcl+Kl/Wgyxmac1dRQqTY7xDNCQdOWl775mwE09O2nHPjNp+B+DxMgjzyIFp8sbq5FohzwbpmhwuWOcgTKhi2j75obX2/W91WRkGTDN1KxfKYkv2V6wylLKd+pN29pVmey6WDI0kolcDAAKOIcdWTxbs939M2atO1zScvJ4cP16I2v/+pGQvOy1i6eiQ1XMLHPBSrBYsI1PVcAkjEEYgjEArAlNrdeO1Bo2RMA4FQmtIY6jzqfnVkNZRs0KN8TkrfJrxuJqjSTrBeCVpXJp7OrpoQAjz1/C6CiPwmCLwYAAESdB1VQCQmK3Bu+/BAEhBGdL06/YKNEx02IU31O3APeStR5aVnnQpZ93vJm8mz0HFoC2BJblYmaDXSj0wo9fYs05Bk/Uhy1YFQF7+8iH/rF93WSaTsMlajpxJJnAgNCSeKZKucpsX/ZhCvOk3b2oC9Lp/M/vfH2H0VoW3DbUc+VOrMLlIkYxHods20NH1ocSVNFBK15SOOBkKvvTFRfv9XzscVVsGgU1lhlpawIULol50Q9KkFoA5fFOjIGuRMfvfrw/Y296ew0guTYdNMGlo07ijraKDOnhcd1C4hBEIIxBGIIxAGIEwAttVBGowSGLkAIjP2LL8CrtuzW128Yrr7Yr1d/DzOuvHJFb6wSrISfs/ATtEDQ/KGeokZ13I4ajQVZOkiiusYTarWid5T53fZ+vo8NN0ETREtJskWjIm5BeTkqmha0br1KIcQq8Nuv2NoUBOVN3fVfIJNhKHxu/RgVzjZ6Uj7eYL7Y+MjJW7SKpK621i/DvdUke2p04FT80d7tiU9pSq5FOot3Isd/SN2LHNXewjh77Jjl5wlIEx4cfLsWqSidxPCg817a8W7Ye2rf3QtrdJwXq7urq2/M7kbZgp/ABSMzIOFrupZBddVrAXHNMHM0EX4pbfh8ezBY9u8WZl3LJ0tMtE2e8Yx2yh2z7yoaZ96pOUmPETfDwNRvDBXKnauTE4bWI1K9H0xH1UQ9angeRbrQL7BOZEknmC2OOumh2Fak8RuMo1Plbosd//rmrf/nrJ7rxJc4aokzqu19ZYL+DGy141aK97s9l++2uikKMgnaARi4K03oM0r8YXFdt1b3pOHhivFphW+WLB/vyPDkxb19vfz520pXfjR8S5jEkCCj+OSIx1xWa5c6iu/5qYIo7PjkxVOon8Z9yecXTRFu4Us/0Ojdt+B0ZsPjJH6ThxdMeLv0pjwE1jJJPl/DmcRBKFchXLWU9MoIyWFgbRnq61mRVFGCC6j3UOAqeMAA1xQIbYCXTebvy8UATn3t0COHT+8KVQAxrsEefyLSN2Ucgcg0I7BWthukUeMA6xaAEbUE80FovlonEn5VjB2v8Wq8R93Tjm0SazoblN5ujRKTJXAQSC5Jo7qgBZgs/vvrrfMeZ6eLHoqFmLe1f7FbAz2BJ+kmr422Cu0j6WFigSQc5BUlZi9qgJT7ag1QrjOKBzEikyqRa0fdDbUmKS56pwbUqe6/qrumzlSrPbbx23u+6s2MoH4shsZWBKp7gSGlyHqC4gQ1ElHr6AEWRfIozlDeIkPyuvjD9M69wK81GvgINvWnhMgfBxW0i7mkMo2s47F+3px5qdeErK9sPAfJ8FE5Yvw37C5ByxOrvkYrMffPMeu/hCRpr8bAAyaX0Tn6w8omqwJ8t24nEpO/PcPoCTCUvBgIpmJGtHnLjtinhyvfDYbrvyOkPKjQ7RZtrmDKy3S2+cZTvNQu62DBVFDyGuzxzPvs5Y2OA0/Q0S/jWMQBiBMAJhBMIIbP4ItJv5p65Zv2vXutU0c+N9np18vG/rhpGsJBdQ7b1YB42UosAGD7cHN7m054Y++d9AesKuuCFti3fuxF4bJiyzmBSysAnYonXyxZgSF1d3V/LiWb4ybBHy3199L2lvedvDGe6bEwDxyN01/9fE16PBRcoSatqR1/i8HVG6euvbKv7PvwMAAFMiVx0j+UKnn+6UOt1oTANIwzffsqkJ9Ute7NuPzhi1TLnHJdc0ktOVQiJGshmpMCtE46HpdUwBQGIOAHn5Syp25p+zMwMgBBzuCCccQzbWXW9kybXH7Ftf7be3vwPZgRLHGQIgm+8kh2sKIxBGIIxAGIEwAlshAip7BakZhTUSrxEkYZZVh+yB0jobojD7y6svQJ6kYOOFCatI9576WBQNdBUQfZkKU5R0ZrlUDmMU1xIU+mKuu5eF35XjU0xw+a0zWneFvwAM8YoqPImFsREAmcogzUfpFHdgQtQBC1rUca33qKCaoLGj/X4BEHEVKqc0cRSoire7rdtftY52LtXL/lco/qLGQwM3msnSjYftGucY5IeS98l7inQIzz/C/vOo19re6YXoKect1Ym0TR0JHjp024BNe51tXf0QBNnyF3DJxphw9NIRxemjmFnlGr7i+oo965CsVdVxvp0DIBEk5/wqAEiSJiXuL+uA/j7ebZ/9TNM++mEAPto1Hw8AUoGRruvQCxydARBVBQ6K9HrlYF50ZMT4mrDC5BD3MCCIzbU6oYtnK/bD71ftNz8asUuvTtJpOtdg69vYxFpbAOPj5OfuaO/5+N22YHCxdXLvUc9F8mkYhSBAF+6lmsysMWhFnwNTaXXrJ/CJ6LIbrzY7+yyzK/5RtbvXAGyyMZXYpR4g7KVSpUzOfEOfk4Sw5Kx6MSTfYUHTdtsHqYDDfF5xPDviNq9PJuhihgCK8l4RHRwbwZmcN60XA3dV2JvuJYmtloSfvA3FadAE1bEhNI7w0qTVjVKBDFS0BaDoSnb8COQHxG5w6xLYgYazxia9BHJ4sO8Co/E2kIA5xgbJq4BFEZiVsz4ABoFJ0y0NwNlg3BJzI5Cxim6gqGjNQYOZA3ko+AscaTKetSfoMpHfMNneAMxsvCmSGyxEnMChA8a0X22wui4fS7FwYFGI6SGAROO8G64d5hIAMw3FhINq6MBaDBL9JR3V+NhioIgdwlVQqRWclJmM42MNpKNaigFRnZNWnaAOQKZjqSXv5zMpNtXDddJjk1wWqwFEli2Vp8iEnXfGfBsbzdnqNeM2MlqFNRQH/NAxZwPQBR+gdvwCKkwLKGrTFaMUE2IqNnRajIebrhtdAjHm8KjP2oIdRi3bhRcP3jdjk8hWrcT8fcJBcE5jv9xE9goGmo5ZviMxvG3+61tVe8NbI5YhpJ4AxXgOc3h6Qbvjdv0tNXvdaZ7dfh/XCJ9v4uF1+itj9u0fIB+XQB6u2e/W1eBVi8jXc/MpSGz50TjcQhiBMAJhBMIIhBF4ckRgRgCEOfCVt3n2nJNoFBrnmOW9Qw6oOaU8wAMlBi2PAICgIrBD56Rddl3SFu5IMx7JhwAQRD/JSfLkMjTl8btmhfmm3D1pHMnXhi2W7rBf/iBhb3pLS0p1Srg3JwAS0KWV+NE8RXLdQDEhQQOTT26yYCcQjg992Pe/8wWOW9TuOgBIvIt5NMk+howeGSOp/2a7EjYFgJz8zJL96pyCdVd62A4UGiYoJQIYR6s2Ui4CzHAOSKLKJJRZmCERJAHU9PTKl1Xst3/IzAyAsFYUA0kmMViSv4th+ueP2te/3GfvejfyWqV4CIBstjMcriiMQBiBMAJhBMIIbJ0I5GWCK818iv5J+WXQyKECaV6cECQzV0PRXT601m5ZdpfdtPo+u29yja2pjVN2hgFBNjCvA4NkScigPyw/DUlspmGKCARRMbJMMVCFMXVju0IUeaCAiogrdlFog87rfm6BFu3CXfvnSiUVFHBVy1bR0TU4S0JGXdANi+Hs7op+8gHgTQk60vXZOuCIAJKMZDtbLcZTAZD27xJK6tSMDaAToeJVo5AnuU95CiRi7HuxYZMyUi9G7FV7Psvec8TplIcxXi6heE9y1cS7qQ2AtEGcoEM7KFjGYdCGy5aLQIWOaq9O8ZJiuwrWUom8bYnZkXvgF9AQm2H6AvOW27NHuWaxI/CpyCBNUQUUbNIt7hW67Ktf8+2d78AwuRawo/51iVkxtYLXBgkkeQLSIiVQpFxfR2NZL96NYm4hn4tOOHeyXXi+2be/0LQbL88i4wPDPKYCtGfpjjV2+quq9qZ3zbXd9yC+NYyfYUMlmfN4sKnQkcOrA59BJkjNWIlpXBfm6V12y414epxjds5fm3bLbUUHL6S6YZ/gUSRpPj6kKrrbR4+iend32rpR/zr99JrtuEvU9n2ah7SVbz0ZyfzJND5u6u/q7RIYIWk/MV0ozoto4QAeAa/yQxwIJKzaSK9jqQWAgRZhqvIQEQtMS9SNNazfAQoN/CL02dYHHGgbAEnt+Wx5yuUlY/A2MyRgiziIJYBS1MRXFWjbcAyIdoE/h5zSdEt3Ws1n2peAr6FrgSHPBFxoaBHrSUsgayUj8QDYCpgqOK1g5u2moG1gB5aRQByNp2JuNMYHkFjg726ayjiKfrXPOCtD+QjjbDPeEQBD8oDkqyAcmYsHBu2CzYMORAFGgYRWEEcnoyXAmwa5QMorxjWmOLo3uzm1dtmH4TIV8G5jO20BAs8bcrwTCY9JYkwuHQK8qryhyjMnm6zjHZKytauitvw+s7tQo7rlBsaAmwFKVpRsHf4adQFCSORZXDr4igwHLGACfxSP54W8sh5ktaJTDAOKDkKYG4Bq8n7heVUTwocGNw9L5vm8iEO2F8Ph8QxAGevgz7surNpfL03Yzgt4jhQ5H5Lh4zocHp+0nr6sfeNLXfa5T0zYKHFRESPaXG0//t08O/V5hLOSQyqLwPPMrKC4EEXCejsX8Jv22g3/GEYgjEAYgTACYQSeqBGYCQAhgbVLbq7Z857ZQKaKpzU5sjzvqmpcoSHCFduDjOhBIWjX8pUy79pXtn9eE7fZs8n1yF3J+skn4JEw9/Yjav6AqV0KvnpRpGH9cSfd+vPvxezNb3t4ZDcvANLKyyFVBAAIYnscn5jDO+3GPn30477/zc/ipYHre5GJjMEAiUdJJGsCQJiEb8YUZlMAyInHluzMiyrWVe2B8ktWiVmcbM9jIE8xOqkiGEE26IZpAyBYBzDziNhrX9WwX5wBACLPlukksDhvpK4kqbTeoDXYiHRxksfsy//Va+//T+g6pUgIgDxR7+5wv8MIhBEIIxBG4CkbATFUBYB4FBBJW1QVC/RBZCzLy4PdSWssDgUVWwM75O7JVXbD6rvsxqV3AIyssdXF5a4+6DqTSSYiroATSFnVSAJnR+e67+ut7uuGullaMlEqOqZT7YLZgxPEoIhGbkFx2/mpUdxrUICrSTKGREzb036OUyD0yV8c4ECVUUVdZ9Qu3zJtp4QEF1W1AEQJmlFcp7LrlFbRjrIp+yzmSEKMFud9EshfSYpnUpI9rLCEo2+acu7rDnqevWPfF1tvha5fdqWRDdajZWqhWj9vKnl+yl5oW+jA6yTijXIa6RnSUrqpo5mUrRo3O3jnnK0fU3F2+zZBl9RNBJk4AXd1JjsNpJ+SjYx9///MXvOKHAVzpKQeFwCSxw8huEYTFKCDArmK0viO6VsPAIlqdwMhMZXNb7/ft6//V8XO+Dm/o4mqiwb00bFJ6+0s2Kvf2GVvfHvWFu+KrFNjhOKtmtU7gR2g7oM31LjH4x0U0Fn/ZDFOAdrs1z8xu+aqgl131Yjlyinu915M0ON4JXL7VLhRHdjoObBjhwUN2/uAuh15nI8MUcwW74LkHlCrOOhUr53xeBNkQuVwyWqpKF1vAwiMD86jqE0hEMlM40ASBoa7P/WDqvoUwBlq9CvHXEPCT2X7GmwujStxAbYt8AARLSehV+VPhRxsmQmmfRhdFnIU30E+6nT73Xo3zWXUxHN0+E+MVTFsr/IeJrFoOdeZHK9d3uf2ow1iCGyRdJ8ADY1Biez0Hg9SwNL8rM3sCMYyeZVQlBdjxl/LeY1hEg5DpzNhXd1J62SKhs+8A0jmzb+J32esp7eTv6WD92CWIuPvDmIuE1yBKQJVNEd3Ssh81c8KpUgubth0aEXrJbiDEy5GXgWQMQZAnEDKLRoVQ09PlLbHhuIuBKm9Ahl0cA4oCjRh5/iActHOjSX+Nii18SvPFE5WnfdW8O3QM0RgTZxnkrxaHCPHAXt6bInlxLljP3UtFpAxlIzWdTdkMV0v2vXXlOzWmxq2amXMJvIAP+7i5/njDQbgPNePB3rmAQQ6DxHhZxyOfGVk5i5FC8VBrJCmz7FjcFprgsBFYICkZ1tPoh/Pm4b9x8fX2Uc/Ok9TbOm/Mdce5xLH6B3wJJEcsJc/O27nno+sWirt2F177fKA/fXqnWw258IDHIvLMwY2U7kxBqg4ZwMjZgsNn+FqwwiEEQgjEEYgjEAYgU1EYGYAJGIXXJ23U0+W9DHJAvmpVBDqYhzTKOE8KYIM5UFr35Cnpuu295yIXXxV1PohfwoAAU2gBxENpwi5K1JYEs60Cl5xNChFmCOU/EnylG777lfq9t7/fHiLxGYFQCLK55Q3y3NN+SENWSJaeGO2+z7MzT/0sYr/jc+WKRR0WakJUqPOErqfPJ+uEA6ltkED7PFfX5sCQE44uml/vrjmDDobMmDvYHJBoGJoYcH+JVtkH6AQV0m4Mxix1SdrFu9M2ute07Sf/ApjQemlTgeAkPElKBL4mKo34yTtUWZE5Qn7zCe77WMfweiwpo6k0APk8Z/dcA1hBMIIhBEIIxBGYOtFgN5Yl5pJob3l0ht0R7ebnVXT0vdiSWAULoXSYqNopWqeV9nOWX8NheYRW7JuhS1dv8bWkhvkZEyrzl6ZrdP17DTwKfTGyBNiyH5IOktdudJt7y0GLdRTu4CnHn2enKPdWdykaNWQTBDFKhUA5dlRzZPPyO9DJr3qIKfAKImWjnTGMum07ZSa496bpMqn92tfnLQK7BAV8Jaw7zXWWSgX3KuMZ4FsQ3zHhCGZTfVZdf2Q9Q/02Dg6Sx2NDnvP4a+21y5+LmbptF/zX5tZ4gqq8i+YIlGz9c7kU3NL9F0BfCQ4v/i/IKcWo6BMndoOW5y3e5bowp2+w36bR437IkpuHaG42/S6eKH/SxH2l7+J2qnPHqbY2vu4AJBaA18BmpY8D9o68xF60cnZCxR0odTD/PCgtmcyAzYyYfaT78L6+FLN1o0g39OFPfQkgEZ8iT3vtF5747u77RlHaCYBKFDpAhMVF4Auda7/IsVmUS+iePOMFj278Oyc/ennZjddnrFVaCLXGCc8mB4Jtbvx1gbzpHhsCBPWgh177A629/5ZO/JoA/ygIN9TYiwSowzAAy+ROMV1SGWB1BLjj1F8VpVextgalBxAK5YF9377nvbwUEikkGliYKsz/wqATplzE2tnCCEIheuF342OdQJc1G3tSgy3V8dteE3C1q2J2dAa38bHa7ZmDLYBjI1Crg1+RKxUgA3AWuRtkaAbzmlCO/ZDMHBqLHUECacKMO62pzYy/SVgtm2kjbTq9494GQa23+11B6yOwDQ98ElCkbk1fgqfkMOGAChJfWniKnBgABCJsVLzcMVDDA8mtfLO0Lxtdt+4dXbHbGBWyvqwW+kZYEyGNDMwOwGQErenHw44x7lNoTmdSYrtH/iYawkeEcv5vwZMADP8pOoVddQxHmMaHqUpsOAm0AGmrnjEnf+Kjj8ALmRO3l7arI/2z061ra6OPb1PgLdDttmWnh08Yxi/M4n5XBI8lwCwBJDL3yXKsQkcCwJDAYHJu5g4BWQa1q0xu/M2rs3rzZYC9v393KrlcCqf4KVmRQ8gMAqgpL1raIdgO0bxKomxz5I29AHWE2hgqwggFk8MaTb6Aq3ANbTv7qvsN+f32W47gmbABjHGJIvkWA9zbEDMJas67Fn7m60cqSGrFcfHZMze+ZaKfem7vYA1qDgkQKV4f1N+V7q3bHYAPoVLGIEwAmEEwgiEEQgjsFUjMBMAEmvG7C+XTtoLTyFfiJJnw2SOqrlFzRmwqWcCQPx43vZflLJ/XInMaydzUlKjuhr8wBHieIBYRA0k4AnIuxr1e3mKlGGHNiBafOXjOfvk58g1HrJsVgBE2ybJl6yqUqpmQ/KuLNEh2/9pfRb52KdK/lc+QbKCSRopGIaC+itUFXZcXIya3+Iob4bTtikA5BmHNez8K5mHE7l6iYkG4EaZ7YpCkxRlO1YmFU4FzShQaqrjTLB6svbmN0TsBz+jk4gEdFoAJEGCR0WgDYD4UKKb6IF/7MMZTBqZz2C8HgIgm+HkhqsIIxBGIIxAGIEwAlsxAvkiBS7ME+KSe2K7NKG6MprnNPLpBFYNh6+qBcUko+JeKkLpRfkZWc08RbWh4rityI/Ysok1gAprbMXoWhvNT9qKxFo6pMuWK8EhkXyIilgAI02KlErUEuinP9T4fKNBHGUrJyEiEopU9Z3migM5kuxvOpmxQ5uDmCFnrSvbYWmqc2n8QbppbZ7VP2B9vb22uLxwIwCCK7NsflW4FOihAtr6ZMHWDg/ZrZL4WnG33Z1ba2vovBlG1idPsXWWmpkBYZoU3DLozZQqTevHmPZtTzvNXr/nieRY3Ru6ztvMkjYIouMLwZAtezGrqC8AJJ6CLk7RURMDaud24uE1u/JqnbztXEOfgi1OAlxfOQrTg9wTVct2N+2PZyfs2EPXMo0afFwASBWJqoSMlLmNKtw7JX+F+fEihudd3E8DbDluv/nJqP3vF2t2+53duti5O8o20Dtuh5+Yt//4yM524AEAiJqG5crWkaXJylsDxR8wxNuZsWLc8tVuJIcydu6f5O1RsTvuEqzqEfm05ZOADxU5VUSsv9tHNmsUsKNqJ5zUb/sfyL3KJsVC15jSrCkOFQdmOiaa6s+wYTxNCKHgq6iv7vv2eOF8L6D+OFNzKuyadtYYl8RiaDrtZRWtATho0l8FG2XlA2YrlvB1qQF44DXP729DjkuF7IqjPmgv5dzInEjDjP6J5uIq89onVfEprgvMlbWJ88FYx58DHxNNDn0YET7b1jraZBRXyG+92ndDm+VQ1Zg43SLGiwNVBSBIKtDxHjaArpEmE+QWAy/imHHweACLAhkwzhmdg8IYtH3n5VFlUi0QSX/XAWjzaBtrGzoOp9XlgBwxTGLMK3OMe771z4ahs9C3hTt7tmDnmM2ZB++nO2p77Fyz7q60DVC77+RW21Cw1+ZZTSk9yZoUj0BmqgGbI3CVFJVC92sbNH5oh2QrKFxnAdTSXtrARoviI0ZJm2CitzhsCDAM0E3jexqpKoFlDToqI4CAMVEz2KaKCho78niLLFtatxuuqtuNV3l2920pW4aU1urVZQDvomXTfVZESlr3pczVnRQjwH1Ae4whwdVpxWLeBojx576dtze+GdaGwsfSqMKSAnysx4rILGbtJ/8Xs3e9UbLYMD2IaQ32zp9/1WcnnurBGBqjALKDu8a1X7rOvWafkyILlzACYQTCCIQRCCMQRmDrRmBGAIQc4A8Xjtlpz6O5BRJEBFazJ/8yB4CQu9TbJmubZoD4MEgP2r3b/n4F+VSqbKSQzI2FgkhqKgBAfL9IHqE8TxKcaXLvInPpjH3uA6P2xa+ReD1k2awACNKhUWS3xFiWLDSTB5cPe4l1dvjR5Dpf+rrvf/p9oyQ4feJ7kOBJ35pONKQTmiSPjc04AdsUAHLAnjm75Ja0dYJE1UnUop0pB4DgHmdpuq5wCUUvVZMaGlI4mPIourxokb7tzTH77o9F+UZXdVoGiHzUddBCnUisSfga+Zx9+ANJ+9xnYkwcoNaHDJCte1eGWwsjEEYgjEAYgTACjzMCKhK5whqvQCiGxM11TAdVnCgMDlfEVyFGzA0KbHUxKGBjyAi4Vx22gBlS+qTZW9wP50GWI0krIhNyR2UJXdZjthofkaHx9fgJkLzRAV5zhcy6rWT9bTkqt72Wibm+1z7ECpOWxWh8Tu9s26FvnvV39FlXvNv6sl3Wyeug3p2dSTJCLK6vW93PMmRPk9cIwqlUUxtYGVO7aZ0JsdZPB7yKZtrvMbpu7y+vQ+LrHrv4ruvs5iV3UuPKWWx2r60cXmcpgStsc+2ytbbfwI72xhNfaKdmn2kdHR2OXeIkt4inY7y0NhYCII/zAp3h4+p69yU3Gxtzuv5laOjNdMRe+lyzv8JE2O4BEHXFcw3WkJX1vDncUw068Jt2/sVxe9qea7ie8Gh4HBJYjWqO67FTmCFzgCpAESACskTDQ54tvduQsV1ly5Zzbw7DiagusGxkjh33rIK9/l1lO/6ZdMPHltPV1h0UrPHrqZQ7GCt6HbGmknjAfveDneyC89ba3y8s4PWhyRjsEMzLY7DQIXtxn3IcT0/as06N2aFH1W0+Mledmi9QuJaklSXWU6Bm7gLbo8mkT0wtbjPuSdjllckAvGFxslTyuHASVoG/hhbV7/M0nQ2tB9RogRwPUMB+4F6z4fW+3XmHQABJ9cIaEIFE8yT30mhHa1hcE8wNfISA6eYAhGD8q1XEbtB7nf5WwEKBUeCq3Cq8Y5L+4IX3OqykzdJoM9wCD6RAeyvgj2i0jccEOj3yUtOJ07E6046ATecM2tsICsDZhkXAdCtaG3+HroKW1v4EPyiWASLjJfGAAWxyZupuciuZKgEWQXyFFQgbknRXU/KDxEx/0dNCcoOdGeaeXU0bnFPj3JYxpm/Y4j2itnj3jM2el7a+ft8xSSDkuM81YA9GVdx3ILq8RXpa17eYMS21Mq2/hXPU6kV3zO65sAEIUSticH4amJU77xUnaRiM6VH5T4EcOCC67VHijkMa1jJqD8zixSbs6EN32zFm9NxDxhrPkOG1EVu9jOtnnW+/+WXE7rt/1FaugNdY60RiKwODSvcQ8940cWpebYsWdNkrX76HffATeHrAf9S1lk7D6gDgSNfmAMiO2nCJpsMXJ+28C7h2ANAUh8X7+Xb5ORlLZZD0yq6FHdPFEdE4ifmpZOviqC1MZQtNe6GEfwwjEEYgjEAYgTACYQQ2WwRmBEDIJX9z7rC9/AXkG9leB4BEeHYrR21EpZ05AwASHbHD9+m3iy4lpaYxqSHPSvmS1TWrhX0Rw8OsnkcOCwBEvmQ0ctC6h+d4yj713kn70jeUMzx42awACLlInKYyede5lJduGrFgY6l1dswzAUB+8FPf/+BbciThIDNKjHFhlBGfkrBadZI06eEUlX/17GwKAFm847BdcWeH9ROQOsWFKBqvcpFvYsKeIZmNpB4MgJRGCpbt77R3vDVh3/kRFF70yqb3AEGj1yXEGBeq8ylDMCbzACAp+/zn6F2rYYMXAiD/6ikNPxdGIIxAGIEwAmEEtk0E1EVN0V5+HOrwkFeGq5VhMCvh80pWFFwVr8TYaPlrqHCmIpOrQAUFMiepDjgSo3joVGZUpNMvkQtRpbNEbkLa5tgUMhyvUkzTNseq6x1osCkfDf0uX6ZhI561WR0DdNn2BZIvedZN0Vtt2GvpMI9T6IKo6tzWZMTuaosqdnJsEFaDxdUeNxruqmNcFbmifCP4Y4SiXFx+DOiZiMm7srAOj5PV9slrv23r6fDN4VswQcEsWahZXx6Qg/cnFgzY7/f7Etqt/dYL26QtrzUVANk2J/Wps9UmBVlPZudMJAy2QElmgR143L3U7IwzJgjEwycI21V0uOfiAAYCQGJo/qswP3texP52WcT2XriOiUff4wJAdO/VoOUXK+PIuk1aigamJff22I+/Pmk/+vYyqyaeBoNDBfmIHXhExV7/trSdSkf6vC7uz8pabpCFgCBI6ibpRoMN4RPjZSsyduYZZr/40ZDdd98AkzHATCZtDVhjcU7FzrvU7ISTG3bMCSk7Zp/1yFp1BSbryMtVkd9yDArYWOJ0lcvdzshbRehiDVk9wIpoNMvvKARrHIExEIvLnYSiNSPO2tURu/+OqN2DjNG6VZ5dfeuwrVlVseUPRJAyQoKAhrMYH6xJYg+t5Dgd/PLcoDPNHSNIpZPjc77mzgYC4KxNz3Bd/Xob1XrnZeRZphJU4jdOKgMQpj0XqyXwQ2lTPaa8b6MsnsZTmW1vZHBsADG04sn2BHnTV2VVE2I13mlQcxV+vjrwowV2wN5wS0tay+1b8KN7+bBqnEQXb3ewUUt+y/2Of/EY0mhubAzW1z4UgdvumGmgcxpkjoUiCS8HhW1YqiX2xzmmK5bSNxMkJYlC2CO85vWM2U4799ne+yZtl8WGob1vOy9u2rwFzIw7dEwCqDeur+2NEuwL10mc0VnPKBrtfAFQLIJrHLjBZoFHgvPhrqaAuxIwMILjKcCgkexZFJBe15CweqekxXFIkqwGO6khQApN62i8jBePdgZ0j05Lq9EcmFgNoNFnK5d12F2AacsB2fLcCihmIZlYtIMOyNi++5rttVeedXOdRtay3l2sVCZmqQlL57qtlBiyJWtjdty+jE/4e0i9rVTI2/Nf1oFUHCyU9fi3zB61Mvdp3Bvg+sw7f5yUjI1aEmebvjrC34YRCCMQRiCMQBiBMAJbIgIzASBeLWa/PHuNveZ08rzMIAAI+aEmxORDDUlgkUMEyyMwQBKjdvT+fXYhAEgcwEMASJPEpsl647LSAACp1XL8DclaAJAmTV4NkpgmslSffF/RvvC1YH4+ddm8AAgKEfEumNRivZIWtwCQRGa9nXDKbIv87MdF/82vo16QTJNykUiRMGdBfsokUM4Ang7HLbnstGDcrl/Sa72xEfPL/VZLFemCS1pWVG3RnZl41GCjRATOVEkoq/yMPvdnv7jePv2JWRuS94cHrbXfnJAoExejO6ZJsu9jmmiVXnvdK5L2o19wQvj91AnBQ0/EpkCbLRmPcN1hBMIIhBEIIxBGIIzAto/AZk3GNnE4jze/mGn/6rV1du7S6+1n915ol47cjixW2TK0qCeRHG2q22fAt2MG97XX7PJMe/acw0l4kQidLFqNAmqyF/QFHzvXe48BteEroqJjg076OOBPAs+EdodQW2HHdaBT8XMdyhQhk/HNJ6G67a+Gzb8H1ULFohhAyww9TndUY4IOpWzRvvwtzIj/Y5HzAmh7CwTn2pVIp8l7N/8+TrfGiDdJTg2LCkPkGEbSjVLJDt49bhfd0LTuJHI4zgQxWDZ1rU8waWqWopaC7Z1Oq8oNcIE5N/AcBV2YUWNDzKxgpndkEKvqsd//uWxf/a/VdudVUOw7ZhmYg80azNub35Kxt7wb8GVwhRXzEeTl5jn/jeJ4wTI9vZajCerK683+cEbN/vCrMVu/KsP+YQDOPZBJVWyfA4r23FNhepyStt138+j4J87sh3whG4CF8ucQwKpOfvXyt03IUxSCXSWbiR5GE449geWGTSKZVygV7fJ/DtqK5U27/ea83Xl73VbRmT8+gc8h63ZvlvF226VbcxWAWbeNFgujLlFlnfVWkV9eIK7Y32ZQwJR3sXWMD01cJUGkyR4Vbpgf0eTswBhcGsJtJog2DcgS4eVXp8ozPfxMR+RU3tp+8M2UH7QPjlEitAIWU4AcB57tYjjw91QW3xYmn01pEwLxRomTjs+BAsID0gJ2gjFjKkjTPr6kByOK9QW7r42LvcLLMfqQraJxr31/SLbBbd8BBJwjASgtICVgtfA3TewFjgQnkMl+ACToPgNXCvbFhVdrE+cIAIvxUqBFvS72SBHvlwjm7J02OCtqxxx/nS1ePN8OOGCuLVrE4QgMY74ZYZz1ANPrkX63roY+ywErmo7h0QLZ5f2i95mKDZxDtsbnmXvXAXbE+qD+IE+YwNUD4NrJVwkUoalPYJAzmNkIcE19Hjg2idM5mwqAtY6xdf20CyQPnQO3z4dH8aJk3fb9/zN77zvq1glTJjeEBB1eUn+4rGInHR7c31M//3ifacEehksYgTACYQTCCIQRCCPwr0ZADPOgtSJgkLab25T+VNGUTaXL9r/f7rB3/Psw7+ijaQF1g4JYqVmItCRN5L1Bcwq5YjvR4p2eclRyJmUlL3rusJ1xFkxgSAslcp8o3pVVJDwTJFvy324mcROnychD2zdJ7tMkh6kgl/Xal3bYmb97+JHNNKd9bLFAUQG8wKMRpq5c2R+xdHQ2DRoVe9XraD/57a+r/htejvUcJnF1EsNIGQAEXewSnS0Nuh1pJ9yiy/xZo3btff02t3OUiVCv1dMF5CU6LKPEla6nBl05VQAQfEDR4mUupIk7k/H//uqofeKjfUFyv4kEL8jUWaR7Cl3XE6CToJsISQgr9xH8GCbqME2kdzulI2rqwW4KPduiwQhXHkYgjEAYgTACYQTCCGwXEdi8ydjDD+nxFotm2r8CprRlzCXuLSy3C5dcZX+9+0q7Y/0ykte49Wd70EkZN49Ed25Pvx2zaH97/p7H2MH9+5Myd9jIZNm6MxjIqdva+RS0usmbFPOoSEb5GZLNg/InqcfqfTJuD5eZI1Av04GfEi08Z0kKn36OgmZH2b7+vWF7/zt3cLXxJxoAcuT+cTvnSt+6mHT43kYT901d67jvOPG3GEVWvxh38y1L5VEyQv6tlqKBfwJj+F678iqzr32hYef8MeY8frq7mNBUknbaK1bbC0+fZ8cdT9i45BoycYwjCAd7vMpcRgq+f/lDBbZIHTAijZG0utwLNneHku2xe6+d+OyCHfb0Hjvw0KhloMsX8SGMVrPWySROteViaQJDciSvYLk4A27JzlHE91xne4wCOXJ5kAZWLvdt6b0xu+u2hN18vWc3X1uy5UvxUGT+UUcYuUnnvCr2UcCSWJJ7JEmBHI3lpN9DYZ1pFo1mdZgsTTehEbNdjAV5P7Q77xxvwF1QG6WUDP+gIvsDgwzj61RaL3BKivBtj48dF427zwijEYsgzvuSTEjFetfnYt4UCapNXa6RAMBsjzMPBiok2xUAOSLL1WEriK1S5RxUYcJowj06MQhLBrv5guTHYOoxbmjMqPB3ZnZ8cl5rq2Km6FsBHPo+APs0WdYS8CHE4CCG0HTUyad7o4R3k+tOlOeK4AXHENH3rbhFhoMCgAMKABclKYXsg/s759J5e8hwHX/JCOCbwBXJaXlSHwDUqQFURbmGnZk9H9G5EpghoE6+LvLnUIQ6Ohs2OLtuO+/q294HJG3/g7tt0U6e7X7wetaWYcsdEukKDkRCCwRMXL0kPlCOhUhM9CdHRsEs1OcabTJuA7U4PxTPGaEL3FJBIzCSD7gyLYmwKedo6vmaKmH40GfF1J8fCQAp50ZQ5uuzV51eRpIPVlP3OosW5th+e5j97p/4qnTpfgpi/Ujz6NYJDr+EEQgjEEYgjEAYgTACWykCMwMgFfvG17P2nv8AAKFZIxmHxVHULA5p1UcBgIid/aJTh+ysPwKAwF4vIx3rpcTKpUEOACTifLwlPEreIl8QiR9gNF7MlOyVz++xc85+eCBmmtM+ltDF5a0XA9DxpColGvO4dSTniHprb/pP8qg//bHuv/b0huXpcnEk7RK06Rg7iAl5M0Fm1qJQP5aNPpb3zu3PIYHVaYsGJ2CA9MAAybMfWRFmAgCEbLkWTdI5xM7SrRTDo8THCO4r38zZRz6ANnCQH0/pHmpvvQWAcBI9NMhigCq1BMZxvKzYY694kWe//J10vJVUb+yom7rvIQDyWM5k+N4wAmEEwgiEEQgj8OSJwOZMxjYVlS0NgBRpI8667vCyra6ssb+vuMnOe+A6u2HV/bY2N2YddJooWVUFM0OetXhgkR2x8GA7itfinoXWhwmuK7mqq5qEVtI/KtFSAqR7vmY9SLxMLbJJDiwoEgfSOeEyfQSaFL39RNzJHaXJe61Mkp4u2Q9/UbC3/Fu/K3I+kQCQOgDCs4+J2u/Op5GKAjHV/g0B2NT14MN8kU9FPELGz1ypWqIojsxTBGm4ij9s68uD9pOvNexHX0EubgRfAacgvMKOOCxrb3//PDv9dLrJyhSGYQJEaPePi4RBjXs5TItLLy7YRz6+wgoTPTY6mYVM3rQDDovY8c9p2NHHx2zPfVI2r2OSErhkflUYr3At5/lZV3eSQj6MBRXEYUFEBOTAIhETYWzUnJzQvXcP2RnnDtq6Nb6teKBgo+tVwoZRLkcf6AQOvKKhK+IzIYRpIAUkqRVJyi4otiOXJQkl/qk4nk7juNjhwzAgdlnWgi7e7ns3HKDR3RvFyNvDq4KS9yyE0XrAiaidx+LjrstfBfpkKu4+kwDgaG+/W6x+50ASACsCFSQHGHwvFkTfY7tFW9OqNgElEiu0Pi/QQUCIfIQCLyGBIuVUpwNASkU6C5EbFgDS4O9ihUiXee3KWfwtMHQfwQdl/ZoqXxs2MVbj901+lsQxYBhSTxXmpmXmo1X0pYO957hQCHBsEidxqGMMmCftRWw3x57R+3W4zitDYILTDwuQImc4P4UJ45gyoFpM5rv6UlZDJqvMy3m+AKZ4aETH4sH59QAvy8gQNpE6dJQWABix3pJc9/r7YnxFdtkzboccFbWDjjTbabFvPV10JIp9g+lUBn8NIDvAPM4L+xFnfyRB7TQQhZToWpQXpiStAEinYjttxbOHnsCHAhvtv2/qWTZ1jtu+P6eCXfVmzu5dFrWj963ZaAm/kywnqTBo732fZ5/5CnfNBumxjSDIY7ugwneHEQgjEEYgjEAYgTACmzsCMwIgeOp96UsZ+8BHAEBiA+ThNB+R+ogB4vpEVGCfhgFSI497yWlj9uszaAoqZ60SLZO7q+kJOUyaQyKwTGrkSnVY3FFkn2ldIRcmH4QBcvpz0nbuuQ8/4s05524DIOLyymvR8FrMxmYZeIi982Mc2jnn1P1XvKBkE3SoKCn0ABnSHESJZKsJHcbKbQ2wzX1qgvXN62vYxbfEbPF8qOSVDiuxgw0m3cJeEkooCV6DSbdo3VEFlGQa1Sr7xveK9t53ymQtSLweUQJLnTvQeJNep1ViACDQ3S3fYy86uW5n/kWTy5YG6yYm6yEAsmXOebjWMAJhBMIIhBEIIxBGYAtHgGRWprcSFUpSVCXBs9vzy+0Pd19hlyy5xa5t3GxJCr2ZZoaGkxj68BhNUyDce94OdtBOO9tb936V9ad7yA5hBMuIuUghkDbzaBZGLbseh5Ybo7u6bTrsOqqdZn9gRC8gJFymiQAMZ+W35cY4Bt6ikXOO0jn7zZ8b9vIXqgBPXt6q6W6fElhMmAQOtCSwBIC8/MUR+79fI7PGdeQB7ky3TK6rUjDmvcIg8OqoNNcDsg1aIZ+2W26q2rs+mrCbrlpHHRh3DNCNebNrAB9Je8O7iE10nZXHuHY70sixefTT+3bP3Z798Yy6nfWLht1xD5ASfhyzF+Ts8BNy9twXddnhR3ZYbzc0/Yg68wtWnsD4Gf/BaLSTT9P0JXjAEQag7Ed1hUdtLcDG7TfX7erLqnbtFTXH8hgd6oLZ4VlB0yMmdOYLCKAITtU75mdhnQfMCdf5xtckrJTurqrNntO0nXaJI5vUgVeKR4F92NKYSPf1Jq1/MInptmfdXAZpsLAY+zHVYUPzsyZyXJrUaj7kuuwEUDq2RAAJOPmrDd8DGNVAS9rKaU5CShJagWeRPu8xHky3+I658uD51YNlloL5kxhlAkIDtoWQn2CtfiaQuGq4QnnAgGmDDbquaXFrbV6fCYzE2591nwNEK8GOGR8BDMHUe4hLYWRd0yYmON+liN17T8omUTVei93LutUVGxluWikPTMbsPeCmcH8J9GhFp71/zoODjcljSUbt8nbxNfMXiOLQ3tZ+Mid1N2DLV0WfC/xXHJLFe7n2JQMGayOeqANgBEBxFS1tsWGSXAdygNEexLlCZ80r2z4Hmh18RNp23j1pJzw7uP4zoFy0+bFpgByxlJDGinC+vBYDx5067RIvHYsm9DXQtI7kRom5aU9k64+bYoE8EvvDsX2Qw/7W1/P2/n/v5hbnDskkYakV7U8XZ+yYYyZgMAkg37iEoPejOQvhe8IIhBEIIxBGIIzAlo3AzABI0z71SbNPfpb6e7IPssAEqqz44flIjyIdRZI7PQBS8+21r5qwn/wMdm0B6SvUo3wAEB8mcxT/uyi5WwXygp8mN0LiN0ETkZYSgMjzT4zb3/7+8OPfnACIMswoibQPg7upZqPYOPuRdX7j7/so6k8X/q3sn35K0cbrLS1PJsEZkjkHgNCJZsUtq+E8uzNi51/bsP13JxGvpq2IGaQf7SafJNlS0ucAEHX8YPIpSKqsCbjZ937csLe9UTTl6QGQCB1RPmbu6WiXlTwSXCXkuU47+diC/fl8demI2hwyQLbsbRiuPYxAGIEwAmEEwgiEEdiqESDdkfx+g2YSlHyoqpJUkd+tqA7bqvKo/XTJn+y6++61O1bijkvX8qyOLIU6mb7jztAs2ml9J9iR+xxsx+11BGIs3RZTt3RRBUG+UhQsICvqPAn4T53o6nyOAoiojqgu8DhSO+EyXQTEaMATgolHNtJJxxSSSal1dv6lHfa8k5BubQ5u5wAIhWMABAeAwMyuA6C98x1NGNqAChSBo6npPSZcozvMjBrsiyI5v5+sW24iaWf+KGLf/kzO7q8i8VOfpMZfshefNts++nmz3XYdgiGQt87kXItmxBhP2O13xOy3Pzb7469j9sAqs4G+qC3aI0qTVMUZWO+1t6YSFP7LFJbpBBNbpF4tWaxHBvSBCXaB5qo6xesCWMadd/l2yy1L7U+/2ckeuH/S1qyBQo/ckHSPqxSnHUMAgIQpnfN0gAiF/0Pd+vtqtnAnGWXH8YlI2V6HLwXQ6LbBgR7r70FYjnp5PCGzaNgmFM7ZA8cAka9IYI+turrYEVwXun/q3U4OKoJPhCSXIh6gkoAZvD409fF8KCFaHPuB/UI+KkAQAtGoCsyTYH5DMb011wneEywRmUxMs7Q8xze8Ywq5ItismCxaT8vIW4HkLLb0oiU/LIZFwHrR0vYJaRM1avGVgZcFqJOYM9JLcF8lnaDIoJmg9Tk5rNb/AzghWHyk4yRChZMLTKKYTYybDUFSGBmqWj5Xs6uuTtvEZBWWTgmz+boNrWnaOKBZpYjfDscOfOsa/7SNwLQcdocIF6zbWa0EDZAOs2kS4zrXqZgnMvEQzhNFIsvn2m8ysW/vIXwO1kEBgIl/rdrl1qeXmikFimhrcpJJsI5MvGh77Ze2o06M2GFHme2yW9EGBhvW08mVhcxXxFZSjAB0YNLuN5mja2ecghfNfOx9Al+cx7psqsAwFbhoy5zpa4H9fO4Rw3b1tQP4QI0x/vfaXnust8tunkVxYwivnYGQ6fdYT0D4/jACYQTCCIQRCCOwhSMwIwBCLvqBD1bsS18lP0x3YUMxTk4By5+GuAb5y4wACEnNW95Qs+9+n9y6QE6VIIemoUPNGzJUT5LD1JDwbMbJtGCyRmlkkurSBEDJiYc27cabN0rktkOx+QEQJGhp9FEzTzwhogWASL1oH/vvrEUuvaLmv+CkCRuBvuISTvRqxQApkhz6GZL84sNd2jfnOeuGKv6Xy4t21EEklIAuxegQk4x+kChNWKQxTaIHolRnApSW2iqUGktH7BdnxOz1r+b8BA1Gj8gA8WTcWaG7Lt5jBdZhGTkU0r1y2Lid+/dOaOOhBNbmPJ/husIIhBEIIxBGIIxAGIFtHwF1xSfUWU1/iYqQZenuU3Am7SFpatoKuu4vX369nXXzhXblqhstFylaVzaLHwLGv3T3rFg9YrvPXmhH7LyfHbFgLztocLHtnJlF4Ze8ECmbCrI7KnqqG9mjIz6OOa8AEGm/KpH12s7C2z4U2+keYPpNNCuNSSIKo5kUtZJcZdfdOd9OOnrYqvlZ2zcAokKsjLIBxmKk5/Vizf7fJxr28U8ysUHaKLaJ6cPUCU69fK/lS92W7O6wOuDChef59q3PROyqKyggq+0pudyOPGwfe+f7zU56vq5mtJJqg3TNU8SmC//Wm+P2y+/n7U+/peg9nrHZcz3eZ/bi1xu+Hpii2yTSU4BydckHSYNq3AEuFoNy0kjTnQYhHFbTA0tqdv3VZtf8Ew+Paz1Aj4aN0SWWhopRARhRgV62Ns5gOzaBh0jcFu2SsUMoBi/YMWt77J1F3gjgZZApRgrmBYX7oDUrYJE4hEVFfQAWHxkon846xcE1ZQn4aBX8de/I30LUfSd35P6uj7eq8MEPrUkPb5BnyAZAQzsnP4zWV95Vxz9xuqXekjB6xPc4b41HXiKRNoPj4e8RqJBqtkxsphq3a+hpmZ57TJaDpSXJNYXNouOqV4K/NxztQldEEEf9KJQiBfPGgS+OsCFEQrpUG/d53FbDUMtyBrqY1MedfNm6NWarV+UBQkq25HZJmNXs/ntytmRJ1UaHPSwbtOwAAP/0SURBVMBfMYG0Xdg8fHWgFHeprEHlECIEQhJYAjUamN0noinYOoEUlzxsxGoJQBvmr3z1YL0EXvJALZwvhULn2PmTVwUxqAigbWFDOlCwPfav2aHPSCB/lrSTnwOwGG+wLToZATxwV3HvZVLMnrB3zqvk4VKDj4aJ0b4PH/reqQy+a26N2fMOVxdnBH3vnDUKnr33gxP2xf+GATVetVTPY5RQm/ZqCv8YRiCMQBiBMAJhBMIIbI4IzAiAkMe8692j9q3vJEmJeabnRi0Zhd0PW6JOEweG3DNIYJXsHW83++a3yU3y5CTZqNUiErpqEWPJh3DCs0gGZQHylagY7uRU44AiR+1XsTvufvgEYXMCIGpMYkIKy1d5ExKjSNJG8SJB4Na++AMazm681fefcwxpYj4AQGQynqQ7qcBXP0srVOHBFNfNcVKmroMpn/3hkkk7/nAo1CSChehakslZdGkxcSdxrGOYglMck50C2l0kimixKl88449xe9VLQZvowHGp5UNbk1o86gAAQes60Wt5zNAls2yTCTt0vyG76NJey3YECeQm9YllkhfqWG/uUx6uL4xAGIEwAmEEwgiEEdjCESgibhqjCzxal3cHevokg5TgLFale5iX39FDKli2Jbkldt6SS+2vS660u8ZXuBpqdyJr+Q7PciNjVpss2ZwkZtHzF9vhgCEHLlhsCzAj6C73kZ4lLe2pyBjoszQBRoJCrgqSW/gAn+irbxasTuyqaO1nYICIXVNLL7f71y60454+aUMrup5gAAgTi6827L3/joki04f4JhR6pubqI6vL1j+/ZkuHkvY/sDvO+mXS1g1NWKpjyHr7YvbuN/TaC1/eAaPCp3gNPT/tWzI9YBdf4ttPf3S/XfSzPuYJfTZ/N99e/Ja8vfIt+GSkJ/Ft8DEyn2PDyCUJLBHzwqJFaP0YmXs9tnrEs9tub9ql/xy3qy6esOsv96xYpvGKyYV69D1kyTpQP6pONG0QFaldd/dsnwN82+fgJt4hTVsAy6Ont2ldsEpUEG/K4wMAUGwomVcbL3Xoxxo7gnmoS0t+E5TPmVSKweFT3A8krGYHVzDfNwERI0hcRZAaCjAOURCQ5nIaaAEjInhv6wtfwRunXB8BqNJeNHfxBQi0Fsn9anEYSet3CEZNewcFklqPvNRr0i5rrVOYDZubuv6H8782sk9ajhzuOJ28F8ff9GX0Hch76ZX2FgUbn1Ljd54ercOMwmYL6BmsA3BJ4ILAEnesvGLSEVPIAjzCvZw3S2t9UTxoxMfgKgH48ABADDBM/i5VW7uqaNdd3mFj4xO2dt2kDY9VrFxUcaCP3WHyzDrKzEs9OiWjccUJiET6aYATuLiIJII/CCbzYvAAukWQ1nLAj2PFtPSsxADSWOkqBoAsDa5PSQc6UCVu8wcaMETw4DjJ7LCjjfsAKTUM16WmzWAOuLMRgJpqRj71Gpj2BG7ij1MBkI99PGbf+m9iRhmgABbX2b3Czvhzpx19EJdznn3s3bIKEY9138P3hxEIIxBGIIxAGIEwAkoVJcEa5EANpFqVI4gJrDypCpkgSX745reusR/+uNsSNCFVJ4ZRCqAZCbmqepScRmnNdB4gEBTe9+9x+8r/5GCA4AOSpTFJQIc+Rtqrhq68X7RYNxLMYktXlXwiW0oOdtgeZbv7/ofnD5sTAEmoAY+dqeK1SPKNDDT5IsbtaToCv/7zHlKuhu/vuVPBlo6Q2JFkI1VLUl61nICFDDOYYvcWvY562MEz/16yE45QqhwnHV1D0jqAE30DE0WyeyeBBe28CQPEo5sJk0QoKvbbP8TtZS/GcEV6WC7B3Zj4Bzsc/CwKfqPcAkA4WdbJ7ydjdiCdW/+4csA6u0IAZIue4HDlYQTCCIQRCCMQRiCMwFaPgF9fB5UZI18Ku15TrI6gllijflajMNeVl5wLvyCnKmD6e93aW+2sO8+3s9ddbUsaa21hlfwPU2qD6VElES5N5vFha9j8rkFbOHuuvSV5PL4Mc23HHRZab7qPAiAFYKSMYuRurvg4gwLSVg/IdrZBv55jotGJ712BbnaZoIuYsMzW5BbasUeWbemdyPuo/u1egRSQzuAjS79u7QNkh3WeNzBAmFh8F5+Ot3TQEcalA4jw0OXBRXrf/nJm3b7+1bxdcQUyteqYp9v9madX7X0f77GTduGIa2MWSY9w2L124xX99pUvlu2PZ4/RpJW1l6Ij/Mp3pO2YF2j2QPEczeEknjfRPDO3YtaKC+isx6ibvjRbuqxpl/0zaldd2W9XXGN2y41Uuylma0LouvnZ0QaoTc+cCTvgiKjt97RuO+GgnO2+eMB23FHTyHHmG3ln2G5IBAjgieBLUmZOVauX+J6JVQYGVAyGgqae0AESUaQEKOQ3ZKwtLWJ55Oj+04sNdiMh5SalbaaF/iiWgGMKNM1LEsB28X8DO6JtaC7ggP1w85/29UGhvTVhlS9PVHJdKrqLeeJYFxs9DwNSyfQeINr3qctDG8LEJtMSrDt4b1ugyhXSveACkARX8L7AG6jNWvFaDJVgkt52Etq4xQDfaM3tJGEGcKT9dgASZwxf9Q3H67cn6q14ac/SsDmCHVAcxMyocy7gaBBf7W+MGNdBUwSaxBJ0QYrRBnKB25FV8QTxIv1WRMt6/XANMM2zlSuiduftVbv1pjEYI+N27737ch4Z86rEUWwcpMrcJFqACAWERG4W51Hm8Dr3LYCIa81ZoQjwQIZNkmfu6hNYJRoVE3WBGyo+ROhcRCyLf3jDZKu2084lO+oZETv+2Rnb96C4zZq9EaDaFACia/uxLm3/Jp2n/fdaZ3ffO8tiHRQ2Cr4dcNRKu/CfO1i6UAkaEqcnGD3WTYfvDyMQRiCMQBiBMAJhBDZDBGYGQFBSeuMK+8nPey3Z02GV8REAkKxjgNQ0WZwBAPHJcT743ph99nNQa0uwOdIxerjAEaTelGfWiQdgGfllL41HmuRNmTs2yZ1HWPFBO0/aqvUPZ5BuTgBEmVwU6nadfYiQ5KexwKjk8ADEc/HrP1tAPs+y9445u2MF6EgH5nH5qnWlEjZRJlGHPWFMZh/fMoOLfG2l/fbMHez0FzKbqI7SsTTPapo3A8LEMWNhZojpuW95GCmZWI6Oqm4r5gt258qkPftpMRsWPX26JVnFTF0U+KCJqkzya9FJm5NK2RV3pWwRRoTtJWR7PL4zHX46jEAYgTACYQTCCIQReIJEgHpdjSpine5rNYuoEDuBZOiKVctt1drV9qnh39kwSXGJQlwcs2YVH0s5PBko7mZIbkuRjO1IR/4xO+xjp+x+uB0wuLt1+BTGVOFFRouOEyRcggJtlc4bfT6OYTX1WLfdqFwQSEzVBa2lyRtVsw1MiuWJIMNntXyrgMsb6LJXMbdd1I3RcTTd8niT6ZlyQrFdXAe7CrJ6qRndcQiConcGY/NimYIr8U0AJMUpgsvoWC3sUdg49Uoe6xWn32Nl3uPX0eFNyFA7a6cest7+dl3GksS5jtarCrzyG/DZiEd3eFNt7O1W+G10ucnTwYNVUcczJoKEl47krxfX7IRjelxt3cPkXZT3erJhZW8l349Djphj/mSvdfUX7UMf6bFf/HDYxscHXFF4YNYq+8in5tsb3sCprgxbGV+RAqzvZXfPsp9/2+znP2RbsJpe9paYveY9/XYUslPqwK/Vcq6wnhDigtawPKrVVX/NPWaX/m3ULjinYPfcMWDDw2kkt1SAp7Ke5k0YZs/pMVu8V9EOPKRsxx2XtcOP6LLZszRR4zqfwWPhXykwb6NTFW52hgi0x4qHsmim+9jwqgjAWs5uBhC57baK3bckaSuWZ5HYitoo5I9kBIYd44DGAwfwJBhDhRe6sYwXGtpt1S5muqizcW/jdSncQjNTLGsC9TOxa9qqBlOYPC989Xrb94CsHXFM2vaGmdQRm2Qsz8OA4tpm/Z3RnR0DxYFIujkFVmr4FFNG46w8N8XYk9RalA7QXMYS+HLmqnH7/a/X2L+9Ya7FskPmAyb69TH73H/Psfd8cIkV1u1kA72MvdNbyITXXBiBMAJhBMIIhBEII7CdRGBqflNF1vKlz+2ys/9GKqI5Cs99eZjJd7vanHAM5GB5sMzm1Aasz39lqX34fQvI6cm7ATqaNIB4mvfB5tU8TdyPJqpSsWpQh7fMert9xSw78mlrLTcUeNg9EoHhodt9zCGEYBFHctZsBfPJudZIMhcBhOmP+/bLP5KPCQA5bK+yXXMnSqRdUatOVqwTAGQSAKTJ5APE4DFv88EfmAkAWWM//9Vce+VLJX4MABITAELn0xQABEYx8lVRdKtzHEwXE+mS3bkiYcfvT5I5E0DTAkAk/6u8saKJj5dHzqHDLrsjYTsv2Li3M012H2cgwo+HEQgjEEYgjEAYgTACYQS2jwjIIJ0u6AZuv86vwxXwEcahvb1KV/NwdJ1ddMd19pe7rrQ7yuvw/KDDnmJaqkx3cwXfj0zWcshjNei8H0z32uK+He2g2bvb0bseYPvzNQ3VxItRJVPRTT3bKujBDtH3VYr6Ae4BNRtQw1MnvIr76phmn2SkRyNSsDgJoFa395RkfJsrbAWEjNairvTgOGXU7PaXridRz1XFbDdju7+7X1HyRIbMS+jY6ESnOafe6ICxo8J7l73l+WP223M6KOrTRQXNQOcoGsUQWduQzI+rom7bCMRhaPse7AcOqDsJG4E66p+uKNhBB0hONwH4pQNtWKlAz5fAm+Zsy3TDvri1YR95g28X3IYJdWk5Ueq2l57Wbe/9xIjtty/M7toAny3aDct67dufzNnvfhK1vkzK/u09nv3bO83mziOXlz1GccQ6e1ghwa3S0V9kAnfvXWZ/O69s1181aVdfMYuGqaaVAVEguxNXpHS7yhiVA9ztxDZfX+D7rC1caE7yKg6IJbE4Z0fuCs3Td9CHc4btYxjbHHsxdRL+SP4YD91OJLLWSQs2ASwR7HIWlaNjZmvWGpJtNTvnzDjm65N2z90jtnx52XJ5XU/IBSaQj6IzsVKRsXnAAJFElhvqBPDq5TATSZQBmjJmemhrt71iBGAweYeYVwH8Qy2BIXbvfWCGnJzkFUOuDfAjyzxa46hbr9gvAeslWKQD5gF8CIlOixzD/TFhQ/m7bXBwPuD3fHv5qVfYldccZvHOqtVyBetlV3/15wE7/nhAlmKMhkQ6PkMAZHNceuE6wgiEEQgjEEYgjMAWj8DUPKcQmbCXPLPbzkdSVm0aAkAkq9mkUaIM29nqbY+ORwZAvvzNVfb+d84GAEFiuQWARABO4iIbaF4Dy7dB3T1eQxpUvwIAuXnJLDvq0HVWGA0kYLcWAFJnLtWoNGyAvOXXf3Y5lO+f/AyzCy6nW6WTTqrJumVhfuRxB2xo8rnFAZD1OMjPsje/Hj1qOr4sPgUAwZBdPHEfx84iXV2xyDj09h5yt7rdtdKzI3Zr2nh1hgmgA0BIHutIYXE4NWQejI612YgTX3JL3HbbeSPAE05mtvi9F24gjEAYgTACYQTCCIQR2A4ioMKXOowFeqjALjNzP+ZTCBZIgTI+b8g3i3Z3brVdveoOu2TpTXb78P02VJ2kUN+wQTqNSxTR8glMcmnhl/xVL6bTe/UvsN3nLLQXLjzc+rv6bLC337oQkpcOrNzeIjB761U6jSjsObCDtmgxJFSP06KenRo+cGIY6HuBBq7wjz+Ciu3ACQ5kkNr+tlw0aaCM6I6hgVROoxoUGOMwNCSF1GhIwydgtERo9db7qk0MvvGliNFlRcgDTwLoEop3vZ6yiocRIb4WX/xIyT79RZjZSQqlpK21JiwcPqcO8mpZ9Iq2l8C2i4DMoOs16O+cjZTXi3xu2S6/z7OddhwDAMEUMdpDkZWOMPJ3w2MBFTb70Y/N3v8Os5z8FziMHRck7a3vztu73ptA9hZMoxK1JWgD/9/X8/arn3fY7AUNe/5LJ+2176zawlkFK5WQKmpmrYOCrIrPJSZtN99UtgvOrds//56x225JwFrSTEt7FZhYd2PCuPMi3w47LGLHHB+1Q46MICcUoYFqyDqTKd5Th+xeIq511tiBhFuvLjaDKB4uT5EI/CtssVw+8OxwYxJFg1hCYEUwJtUFWHp4/HBFjU/gbbMyAQvJ7KZrzW68tmDLlxRsyZoBZLzUndcaiPk8E10HGurqTjSQUBM4ITNSV1BwuljOT8bJbVU6YYglGS/k0SGeScH6EkhXPS1je+8bt9f9ew4gJG49Pdxb3FxR1uuDQov1ITClwfy6hi53Tyc3pqbb3jAgSL99/38i9vlPwCRhdOvoylh+cq0dc3iv/e6iJA2SGt+GuJ8HAXKeIhdHeJhhBMIIhBEIIxBG4Akegal5zhjzuBcdn7ZLrubhL8lOcukEHnUN6NMlkQUq/L6VSU897I1ym2bf+uF6e9vr8KrLpa2ZLjMvlJedAJBAqrXOXLIO0z/ZTCOBxa+yI3bVbf12wlGjSCoHElhbGgCJmNjnc62G+oBPLjU707AzzmFOJgDkxaeY/eG8JoaFTOAAfZDxgnobsxrSUzN45D2KS2EmBsiYfenLHfYf72VyVF5PZsVOMsl1DBCng8qEnAlgiQlUFOp7ska3V0KmiXE7eFHRRjGlm3ZJYPbJrCtSl/lng5MhfVYm7pGsXXS9Z/vuFQIgj+Ikhm8JIxBGIIxAGIEwAmEEnkQRqFOwb3t1qJhfrpHASh+fgl5UGkLVmGXTVLwARuq1Sbt9/AG7bOgOu3D1bXbT+vspRI+T3FKwQ9oFfSfHGilRFIwAbsgHpJdi9qI5C+yARXvaATvsYXv2LrIdUn3WF+0OiuINqtgyMMa3wVlFS/bKeYcE/iEQTjbk3y2xqZYngCSn8BpR1W4bLk46jON0uI1sBkgvZTfQNlx2XgBOsovfBeYFwaRATBvAnTjfOEUsWBRRAJJ6MwlAMmzJWI+d/VvPXvCycYqNvc4doYqObYICaYQJRqVIjONMOoI6/zZbMh1YfVeLAD+CpBLWkyrbHaOd+MGsskYJ08PIIFfVJFhCwfKFufbfHzb77ncB2GaVbHJ93F77/LJ96EudtutuS935X71ikX37i3Rn/Spn0Wzd/udrvh38jKbNHSzzdxqh8CHoyspPIW1335Kzv/xxvt10tW9XXjqJ5FDMEkkatyJMYgCfOrt6bb+DrrCjj97Nnn3ygO2xB3MvCsce7CbP1ZcTdNszf3DN9hUK1nSpQZGPIt3WpDhckg8h2wqXp1YEHosE1obhSfiE7mPABREuXIGA8amJ/4yTrRPsK1CZX9e59ioAEBorb7w1bvfdVbOrL23aTddFbcWyGM2HAn1pCIxWuYdkts6H3JAoQFijB3NZwFa3IubCnkdhQRexszkpsA9FN8YEWHLdDtg7a896XtaOOzlue+1r1ge253ALt58j3FdDMPPSlvAG2WrGfvmLnP3XJ9HnXj4fQDYPMyoDA2TIPvGZ2fa+j1ESmERqq4u5em2OkzcMlzACYQTCCIQRCCMQRmD7j8DU/GZ9vmjPf0bUrrktZR51cQ/lpxQKTDW6rCoyYJsBAKGHy37860l71WkkJvkMAEiN+j2+do0u8gnlGMwbWwBICmlk55vXOWZ/v7rXToZJWit1uYBtMQAEmeGEGPi2itdcprN8DxawQ0/VzrqAZjIBIK88DWrr78toQPOeMh1nJG51JnVVTP2s/GDqy2M/vTMBIDn72P9r2Gc+0QMAMoRG6qAaxVzXWAy9Z2PS12TSV/ZFzcGAsNyBiXzJ1ubTdjDm7auH2xSdR9gzAJAkn6W1RZZ5HBdUY05aTz1t515pdughIQDy2M9p+IkwAmEEwgiEEQgjEEbgiRyBOt3HzoRZDAV5TDi+hTTqJclEwT1CUkidrY6PBaVuzHA9K5JH3Ztfbneuut9+suI8WzO03taPwwKADdDVQ0dyHJ3VUsnKhaKNxCnQVZpIZkWs3++wnbJzbL85u9j+i/axnWYvsDnRQevIdFpHMguYQfe0mB5iUVBNxJqa7Qbd1W7/lFAHdhkBmKDUFKbFtlwqADfyMIm2TKzlZ+y6qyXpJQs9AIEIRdEYjBdP1U/JgfEH5eRljCrS5NkqRMKzcf4gKkTWmiMAIL12560eRtzLARey/NzvPiPviohkb5B0SmR6rVrcmL9uizhE8Stp4AcTiXTBAPHwBcDMfEkExsWweYU5lkyvJ9+ebX+7pG7/+a4RpK96eC9AyUDF3v6Rbvv0m7hukt02NBm1730rb9/7csY6ejx7wweK9tI3p2x+c9SaTGI8OrdwJ7Sbbo7YuX/27ZILo3bD1SUr0LEW8IUalommbS6SwrvtXbaTXtiwZ78ga/N6Ry2D3C3CanixlMHxkLiKoUXM+ZJJOc3xVIPli6B5iiKoiwsQhXNVQ9YtRfNVuIQReKQIFKvr3P2f8OQGLnMPoWkt+Sp9SKwvfmYay5gKeKkx1hFEAtP4lLoNxQADqMgzR125zAMIMQARAxgxu+oawM562aq1vGPoQSsDKM0CpgDcASCXGwARgIERmc1rxTT4eQCk8heKiZFXYL9a3uzpZNPm7zhhBxxWtEOPquF7YzZr1izbdfeMrVzesDXLo3beOUP2/e+sxpNnn8AvxLHOxmwu6hBnXTAXEBGuYL1kHfxcx8w04dzcwyWMQBiBMAJhBMIIhBHY3iMwFWxYM1a3Zx9etVuXMP/Cp89nPpGCWSoCRIO5G5SJ1uFsWgIrnqzbmX9t2vNOANkodJmfrlO/BzjBqkKsVCUfdcCUeqRAMxsyoZM01nUX7M8XJexFpzDbhCXusiFn8Dh1mdL59ngCStNIgvwrYmvJsWYDgMj8LGJ7LOCY7ydvEgDypteY/fDn6A7TxedVU7IshAKTAAAhAAAij2+ZAQAhuXv3u0bt61+ZR7fLkHmphwAgzCirTIBrdLkkMWrzoL97aZgfNYzfdi/bPQ8EAXzEJV52sgsezup19FSdwTqdjdlKwv74tzqmhxsTuFAC6/Gd6fDTYQTCCIQRCCMQRiCMwBMnAko+20CIinntRUyQKsmrTHpVpK/jQyGpoHRKSbHanet2e/luu2HlPXb+vTfalWvvsrUYqPskmd3JJBrxSDx1k0eW6N4v0XkPSyBKShmD2Zv0UujXJ+zAWXva3P5B23n2fFvQNWiDsSzskJQNJLuQWqHzmLxPYlcO82jLXUkyX93P7LfPe6ZbHm9ON5MsjozI9Z4mxUl5TKj9W2BNVP4e7FgO0Ijs07kERDHfpo0HoAiXiZZnhf7mrN79UQAQMRI6eCfuyUg8FXK+HXjkqD1w1wQ1+l0d1lPGbDyapJGnBN8i3Udsty0AYlHYFs7ovNPSiabtshMeIFdO2I69yEgB3IzR5f7NL9TsO1/J2ih2BtXYcjvi6KZ96osLbK+9I5al4+zXPyvbt/4rZWsnxuyD/zNub3trPzm7hIMmKeAusjtuNfv7+cj0nmd23fV4LABixJhdVWDfeBScd989hqSV2fHP4nUSRV0mWDKSzo9HrUPSuZCMDGPGqj/iis1xj2YrisYqSifo0JcRdRUpIIhI/D3O6ck49pPDm544t3G4p/9CBAL5qn/9LNdksKn7X8gnnjwap9z9r9ZIvta45t23mktLskqLGvJo7nOqV1zLAp19aGMRuhMjDowLAGite8VIyu6+o2JX/aMIKNKwe++I2dhwkvFC4zTrB4AQhurF8lqL1crIUKhxUIsYZjQxSqJPIIjbRcBrShsAqhGk9ahv+JO2YP6gjayHycd9kEdar4gPUf+cLhsprKCrcx4MtAfsBc/ttP/7dZ/V8zHYHyVw3JRj/rW4b/9C5MOPhBEIIxBGIIxAGIEwAlszAlPnNMvxKjvxkLzdtxbJqhRNDYUajUQ+OQBzN8eWaNfHNw2AJDMVO/cfSTv6kLXmFfsAQDRnpFmuRkOU+yhzS/KrGrl8OtJh9XHmfz0V+/UfzF5xmuRpg/VvMQCEnCuBp6QHy7Vps5h/iAFudiCNHNfdJk81lve8zewb3500j26nWEUTzhpdVzBARIGpPl6Rz+kBkDoT2Te8frn94Ls7AYCMAID0P5gBImPDehVneSZYmj0XmZBncjbhd9sJBzXt+ptmSF5jFU4EwA6eJnWvSADUZcgEnMn47/5Ss1OesxFAeTyJ8Na8gMNthREIIxBGIIxAGIEwAmEEHm8E5Euh4pe+RqHHui5lV9Sj2zet/I/CHqyMOMV+D2khFdYqdNMXyyXrzfB38rK7S2vtmpH77Nq1d9pd65bY6vF1/L0A3ZlCNZ32Ph33SVXc8K0Qa6KMgboAlggJd5LfddGV30MH/+xMly3qn2e7zIMd0j/bdpm1CBZKHFnWjGXpeqYNhv2gC5rEXPXEZELV7W23qLfIydpQsGzIPJCyICRwlGPxk6C554Fi3uZ09toOkX7EZeR94kqkxExQEkuDYiLHVfXXAjSRezeRvIGlXC1TiE9W7PTXJe33v7mNQukiusU7rFhch1QthU7kpSL4hIhtsi2XdBagh8KvjJs9f9yOPabHfn0BHeKcqTvwFfzMNw22xlrLjfaQv6fsea+csM9/pwNwK2p//mnN/vcL+CPgL/Pmj9btDW/H74DzK1+DVXfDSv+W2WV3DNldt1QtlwNQIU5lNMaicEH2Pqhmhx1n9qJTZyOfZTYbL0Wf7ftVruG6qO2ATsS45iEhBgIS8aDn4wVYh0YjU+gIescRLiCP/ZQFg44h6JoPolnBKLFWLVPs3bbX17Y8t0+FbT9as/NHjoW7i90Y6UzGnZtSnWuKOTTjZyxBY6GDQHUd8YIF0kI+uF7xCOFO0b3ToCtRxuZaAjKZ5s38Akk8hkbHeBMxbtWywEPkqkvM7och8o/LJU3IeMC6fBQSIqmiA0RM60VesFTQShkvWUnbX8lJdQW4DQDyEktFFpkP064C8ywDIy+ejlgB1l4dUNbq/TbYt87+9/+67dRTqxYpdoPdIG8IcwWCFEWNp8JVEh5jGIEwAmEEwgiEEXjiR2Aq2HDfsogde+CorZ7Av4/0pIZ8cUc86tiovigcgYWhEpAHHXi7Vp7qKOAfkrWD9lxBg9egyKh8hHp9tctZaTwUAKmN0QTWW7cf/6pmr38l3nuSY9K7thQDBGZ3QvPFyDBNJZArkPlSjn/Yvk279FraNwSAfOh9Zl/6Rt48HNJjFbItOqscAAJtZaML/L964mcCQJr26lfdbz/90WLmgmMWTfcaEqgbJbBkwslExE9001HIRLoAfJGasDy6yCcfEbHLr5phAggAkkao1EOLuo7OchWZBo8OnCgTnN+cWbcXvGijh0gIgPyr5zj8XBiBMAJhBMIIhBEII/BEioBACnl1qOPdyUw5RoOTrw9yXor4zo+DrLFJZa5KoVh+vPKrCBjOFfOoIMeQSvHiFNHI0ZZW1tiNa+8DCFlmfxq51Sbo7C8Wi24bcXU4u4QXvVm2J+kXPMEdANNAKqptiN7en30LPdaT7bYdBxbYTnN2tl0BRHbo2cH6sn2WQZ6rQ93U0ywzMThmOlcz5oSSt5HijVcjX67AeBi3FeuX2b1L77ZV61fbzWvH7LA99rPj9j7Edu/fkRIo+4snQJ1jVwe158HuiPQAmazm92lKld3O5LwyCWDUlbePfqHDvvrfN1tpfJ6l0/0YgK+2JKBStZxyXVaBJti2XEqWzmQ4f1wX1SV22gt3sR/9vmLL7hi2T77zfPv9ta+ki7xu8+cO2We/MGCvenWHnff7Ufvmfw3ZxJrd7U2fqNuLX4XPDKyW26+ftKv+GbO//D5j190YsxGOtd45n2AMIZnVYXvtkrajjzF79vPN9tmnYt1pJjCV5RgxY2rQkFSbJMbUPl+kmEyxFkZ7HbktXcjAGxYVUuUkiugCUxsY52DcF7tGHHH1ssu0nrkPwFyc61td/L6/ZRlG2/LMhdveOPGe8T5/pGA53w9kHhgXBVJ4FA+0BKJsMi9vfRDQwJOEFaCGY7QB+qr7sRyZcBwwlLfdz2I0iT0msEKuldZkXECGosH1/f/Z+w94ydL0rBN8jw1zffrMqiyT5W276qpqV602aiuLkNBKWmAWmFlggWHZgdkBdn7MgJhZFvj9dofFDiBYJCSEESB1S7RVdVe1Ke99ZaW314c9bp/nOxFpKm/eE5k341Z21/NlRd57I479fydvRbzPed6n8CfgAsPncwjOfeRh9vNVO3jsBnvuiZ59/Us9+9436rb/tdhWoEzQDcIAz6C5hLZ6ECmZd8PfPVRHBu36nIvPR5h5vhf7ZWs4FAm6+F0E91RUhysqp2Vr2m67yex7r0DGSRdwM+GcLc+jiIAe2jkE28l3+tePLmIREAEREAEREIGRCJz7mejFV80+/t6TdqqzzeJJ3DAEAWQaOXqrqJcXTXzmaw/uyriIANKYWrVvPz5pd9+0H9oB7kJCaCPS9M4TQDK8menj5iQ6QPq4pyLeUtg/+pW2/Td/tIm3TOXnt3EKILhlrnSAQABJ4FKP4HD58HvhKn8ELUkpgPzTf4K7r/4kThSBjX4P9m/2y4IVH80OcGiDW6JGQrvWQmv38hq+4SzC/fa5T95gvwF7e5icQk/kbe6Dt+twwAz0YgF3juEDDnsrG/oN5/igE2fWwRu6P/YTC/abX8Jrbxvnw2zh7hd8AMLdMHy+8Bfw5rKGPson7L/7n260v/EXhhM8CK7jx6UNWKIvG5NWFAEREAEREAEREIEfEAJVAsPB9A3bf/yAPf3WsxADXoAj4pAdw53Fy2HXesh5a/T24n0ZfBSsxQ0Kg3iTh8IhiooQRXqTFAxQvsZzAe7eb0JE2TY5Y7u2bbUtM7P2YPN63OBSxyNG79rYJlGUm4WLZNeWbTaDoPUEBeyY7/d4fzbeVNbhJHH3MmF/S4uriJ+Ioe2s3eY1YUZHhhZPrEZSAEJB8mR7AQXCBL33e3YKws5b0XE7On/CDi6etOPdBbQAW7aDq6fseGfROZenp3dYfrpnn7rxfvsTn/x5e390M7aJ/A60BItiFOdj9O4fjCFL9z51cEfU088GuNHnNTvVRW8pBHKzfm/pEnphRcjqa1pvsNy571nPffua41jXG8MPIJd7uRXR8+Bzl0U4jeTUSfvzfzm0v/bX5+zZl3L72B0s9nbtCz+d2N/4+zMQGrr2f/v5k/bmY9fbn/+fzP7Qnzli3WSP/fa/a9tv/koL2QdzdmohxHv78rNIOJnZp+950z744Hb79Be323s/AAQTuMsd5d8ULWx9CkYNVWAvd+603g8WgbV+P3jeUeeq8/BZvd2dtoPI33nkG2Zf+e15e+rxefzuvdkJMRRECvweg7bhPlcPddMABY4YaaX4leScUC5kHcGlBf7dMp8kbB1Hu4ob7JM/BcEjhwDi70THO34Yh/CNz+L69/eDdQ3paEVABERABN69BM79zPbIy5598b0L+DwD40EKwwPeLcQz8HAsoYUVbrbookVnOdZ2gOycnLdXTm9BA1x+poIbFa0+e8ghi+Bkj3GjV2LMANyB8n0fNxkt4KMLnp/x7C//Dw375f8FN1KgI5Nzog46DrgfzhsbfH+Pw2Z0Ro42vQkyBL2pHnJOkFnyUGj/8WuDFli/+quZ/eIfwTugEHfl9Rt4b3QCAgju6toMAcTfb5/82A32b7+GA01PQyXa6m4/TPFJj21O+3huItoKqz+ptPDmDD4dQGYo+p/6uWX7l/+2TJE/d7xdAAkRoJinzTMCSID+0xactj/3V/ba3/ofJIC8e38V6MxFQAREQAREQAQuh0CVANJKV9GGCC2h0E51Hu/fjrSP2vPHXrEX3noJTonD9nq+4sKoU7xBde4PCA2l+6M8mrCLN6kQQHLemY+2WQXaZzFUHN2K4BL2bdW1OgpxZ3LNanAt13HH/yT6009PwIJda9oHd9xs9Xody0DogN2agetzM3POfdLv9C1bWSpfj87eicTj6PV6cFt07Cm0nOLPGdolLbaW7Ojp4/iw0Hc9+1toAbawCqEDy/VTBMSjhWxQR7tVuhBwJ3hEK/keZHm8edr2dKbtlz7w4/YLH/ox2w1hpr/cxvHhfWjtrAPZfYY4R/zg9yudwH72cwftG9+GE2KChf+j5jevNa+DwmVRs86gBdbFbtqhw2a9gaZPlzPtZ9aZQG/fdjFlzS2ptecX7K/9j3P25/67yB753pv2Bz55wv78X32v/fgv1Ox3fr1r//oftuyX/uyc/fx/49vj307t67/dtn//K9PW6syj3NrCfVqRbZmu2d33RfaZn2rahz7p2y3XQiMiJteJF0HQaL3GKm49nHUZzRs8/A2du1YWgc0m8PbfD3mLRQb8k/CX0boK7eHwey5HG7k+fjf0YOD46lfQMuuJZXv4K4v2DNpFL7fYigvtsGI6OFDwyHZZjDs+h22x+GuQ7bH6/cTdCPhnfrFjf/ovT9n1+06jdSHaSdtuCMlttDOkg4+/u9Z34G02H+1PBERABERABERgbQLnfmb7vcdy+5kPLcMpDQEkx3tr9OGsz3StuziFnLAIosj6AsjerYv23JFZm3K6RSmAMAMkhIGCAkjqwWGKtppoCuoEkHxlysIpz/7SX6zZ//Nvo0UonNabI4CwNfEkBBB8hmyn9nOfj+zX/9OgBdZvfymzH/sJnIFzgNRhFUdYIN7qJAXf4Gy0yWeFA8QO2QP3XWu/9fsZ7thbgYNmFsBwtx7uCgQ/vOmaR+sriBwIZfG8FcCaQh4IuyxH9hf/RNv+3v9+oUX9/A/l6LHMzLmk/KBJB0joYxvoCfbH//xu+/t/UwKIflGIgAiIgAiIgAiIwKUQqBJAPLYlwn+865iFOrxFtjZas8z3llD4XrXvL3wHDorj9uqR/fb6qYN2DC2k2ngfWjTx5hQ5ETMLaP3CoGK0LKIwwtZbLMxlcDYwQ6SH9lx8PcMbd75Xh0nE3e3M9498vra4iOI5w/ZwlzNbdaFAOAURhNtKIby0si7ugIY4wsD2Ye4JKoB9hHd3XbEduRy4gSauo6gIEabT66INDRrWoO0TRZAmbhji8VDsYMZJgeNMINLQvcIxvwUZJ6cyu7m/zf7gHZ+xn7v/i8g52YYbcpCrQqHkbePcu7z5Ug6h5m//r6ft//Hf44MFm9dO4APF6jUwpUAVcKHGZzPszt9U+b6b3NYbBQICNzK2MvMELLN4xfLOkv1vf2+n/cwf8tEC7Kh9+yvX2d57zP7J3zSbuWbVPvuLPXvu8Yb9e/T/PXII95h38IHEFiFINeyuOydcgPmnP5faXfekyAjBTUsQv4rJw1gGraxwW5aHDA8fd0V5mGtGzLONWhxv2cjha10R+IEi8PbfD04oxt2BnT6KGAV+X+H3rI87N0OUG6gO4jeka6/VTZr2OtpdfPsbPfvG7yb25KOhHT6J36cTqXWRw1QqifidAiHS0I5vdk9sH/jgjfZ3fjm12++kjHoYu5lE/tIcxOpFa9b5u4v7OOtg+4ECqYMVAREQAREQgXcZgXM/s/3673bsv/o8gj6iOdyE1Hb/T28g16OzgGa9cJYmvBui/CRxHqXhDVe3X79q33tt0mDWxqAAwhB03IiRNa2G9+qpBy0h4KcECiDIQ2sj47BR2J/7s6H9f/4BbnbjZ0OXScb3884KcnY/tLLjBrcNDXz+qaE1cY4PhgmOwJvCfiCA/IlfiO0f/Qt+lsB49Lu5ffijtJ3Dsg5reZDDYo876RK+IdpwxmKFAILwxztu3WFf/m5mOyf7VkOrKhwA2vniAyw/NPNuEx8tDPjBB3eA5VCWkgB37qHdwS//pa798t/im7bzx8UEEE5a7s3j5rxZfFietz/0x7bZv/r7EkA2dIFpZREQAREQAREQARF4O4FBM/wELa04nLvjHFdzFs7bCjIbDrdO2hvLh+2lU2/a88dft1dP7Lfjy/OWTjZRvOvDYcFcusJCCBFBPXJvS9Eky7ZmNSeE8MFBZ4ePHbgAd4a7o1XL0N1BVwdvbw7QB5/vBSlSTMJawHW4LJ0ofO/IY+TgNtFcy/1MgYSD67gO+xRd8Dr72qZwLPdg/+7iiDo8KggkfhO5EnCWpPOLdu/Wm+znIH587oYP2zW2DQZm9PTHLtpYf3qQiTLE9nZBaX7llJ04sd0+97Gn7fSp9+AN/KKtrvbxxhjCDFpg5Rd8QHjbG3YGKa83NvgBY8JOu3y+FB+Wsu4R+8f/vG4/97Pb7FsPt+xf/O+pPfKtCXvoC6GdPGz28O/hznL3gaqw2S2B3fdQYQ9+ZNnu+/C03Y88vwm8N+es5isBWp3hhiVkEi5mp3BTGlw1BVI6wobVIDQF/EBjKyjErqKt1j79mxOBdw2Bt/9+6HVXnOsjQBtARntQAOavwgR/5QhXaqBVdJ9t8NB+ro7fSQU+10PbtaP493gC3bO+/PB+e/Ml3/a/OGvd5WmIu4Vtu26/ffYP1u1n/4+7bQvaRxgKF52kjZYYOyCT1PB7EqIy/h32e5BZahJA3jUXn05UBERABETgB5rAue8h/vG/btt/+wt4Rx5NOBc23swj/6uNLJAJFxaenrlBam0B5IH39u0rjyPDr4+F4fxIQ3yOQmtjP8N7dbxvz4JFaBiot+Mde4zt+70Gnkvtv/5jvv3Kv2YLqosIIMM+vhv8fEItAbeuQQChUxY30k3CcdLO7K/8xcj+5785yAB5+bXCbr8DR4LPeBBvoIOgTxbON0Hv5LLp8EZGlQCyYNfuqtnXnvTtBoTIhwneyAX4QMuATBw8OpeWJlv2w/JW0QJhEpZ7hByib+n/92/69t//ZeeNP2+c/yYRrQkg7KTYro93iHSAxMgU6SXL9tk/MGm/8xtnVx2qWsoA2ch8a10REAEREAEREIF3O4EO3lbzHh7G/Ia4o8XjG1qIIVkPoefoL9uLEPoLwYC95CEp4E0qWmX1TtvJhWO2tLpkv7nytC2tLNtx5Gwsrq7YatKxFoLZV7vwkUDQmNuFu4vQrqVIkKkBUYJZIA20wgrLZvYuI4MCyFDkoGvAZXpgUPRYhKjC1yhmUADhoCNkuPwE3mcWyA7J8QghhNQjvGmH1SRBOy6u04eDJECh3ot4txQEEIoueLOfcx9wq0wczuyTd33Y/uhHf8YemL7Hwg7OEiHF0QQ+COAt7YW375y9Yvg+ttNbhegzZb/8V5ftb/z12JroB7Wc7rd67Qa8p6Ugc7E7lIbPl8LQxcfGWmCFNYhUCGdGXzCb3TFh/8vfMjv8Ssv+5T9/0Y4fu8Ng2rC0O4GpaEPg8OzBDzXsJ34+s098sWM37ZvEDettiBt1FGXhuum0MVe5TTQa+MASWbuFAu4sb2rnfA3uBHPOnnL++BlJcX3v9t8w797zL0VYCLb4/TX8d+AEEISXF14Hv4OQsVSwRTT/7eD3K++CzPEB3+/hd26CZ+He6l2Lf3O80RCPhL8rGdBeiiju3xdaZSVwvfEOygk452g7SzO0qwuatrpS2OTUer/B3r1zozMXAREQAREQgauNwLn18b/7j9r2P/7JCQgXeAufL+J//OioFEMI6U/jMxRu5mJoWPlu+7zTGNbIP/MJs3/31a41kUmIUDC3nRQtjz3ceEEHSO6v4uc6PhGF0BXwWSlnrkjbfunnc/sPX8b7CdwPNWzrecYBMngzw30UG9UfEOtRw81pOY4H/n3zp3DTGASQ/+3vhPan/yyzJzGOHC/sGrQYpqPVwwdTfAbByeDDHVwWuL1tg/NXJYDgQ+xkx771fN1uvw5Ojw4OCgedwxuT4xjQXABv3YZ9jCHMJOg63F81fyK3f/UPmvan/tSFH+DOF0DQjwwtFdIEdw7yTj9vER9i56yD9gYPfiq3b//e2TdwEkA2ONVaXQREQAREQAREQARAYNXgJuadNyi3sZANaQJfB+/ZWMjmm2S836T2QAEEcR5wW7CgVxbu30DrlZVey+aXl2y5vWzLaGy/0lmxpdYqRJBVe+r0fucQWe3j/iXcuNPnm3a4K/pYn0IE9+jeSEP4yHg7jXNEoKUL2ihRAJnEnUHnCiRclo4Pvoek26M1h2PDLdO9VRTq0c6rCYGFh5b3Mpc9kuEObIoiDdxZPQFnydb6tF27Zbvt2brLppsTtnvyOrt99812XX2PzdoE/CQ1CDYQWzK044KTJeJt2+sNvH3uoOB4cP+Efe7Bg/bm6VnoNwvWaF5nrRbP5ez787Vu3Cnw5n+9sdEQ9GiiQN4AJ28JGQSz9okHA3v660t2vA1hydtiYfNl+8jHbrSPfjyzH/18Zve/B72BMTOLpw/b3Ja69ZYjOGVgi4doBY3J3XgFxJg5tPwq4Kdp4YNTXECUwucC5/uhWIV2ZTnmFT9hNQ0ReNcSKPD7Fb+x+C8B/zrK31sebqss/63gBkKIj+Z38O8L7aODtvsdmCX4vYVCR57WbDJaKXOI8E+430Y7QLTxg70DqyJABApr6u1xv58pivDfZT9plS3/wiYEysSaE/oH+K69+HTiIiACIiACP1AEzq2P/7X/ddX+9v99ymCkR57gKQggECUC/L8/gxsU7xsytAAux9oCyM/+AbN/9ptL1uxgA3DJp6jbZz5c8ikab+KzXRF2YaTAe3ZkkkX8zIPvV/BZ6md+smtf+fY2d2vGWgLI8LPMxgUQtCBma2MKIN6y+ZMzTgD5jV/17Wd/biCALCwXtnUr3jLhvYzXR8sA3raFu0cSBEtWfH4aYeLXF0CQcIngykX7zit1u2df0zw6bgEwx4fgoQCCuErg5wSghQH6kC712hZO9Oy3fm3OfukXLzyEtQUQ2ISdALJkjXgOwZV9u+eBrj31yFkLrwSQEaZTi4iACIiACIiACIhABYEUogTfV7mHK8vhzeig36sr1iHEt4BbIkBLFQ9OELY9pfTRgaiRIFh8Wx1vwAc+6RzvFVnaw+0xLkskyVMIHj1bgSvkWHvBDq/M21toGXUYj+MdtIqCKHIQbbW6zi0CWzfegDtHNfrCOjkE+09wh9GwvdWwjdawBRYFkBpWaIS4eQZvYyeCus2iWB/hIOsexI7ZObthbq8TOih8zMUTtmtizvZMbbMt8TSkjtJ2zbYxGZ0hPc8mG3A4800/7sQu8zkuluExAMt2NsWqrXRz+3f/OrS/8hcO4MPEPju1sojzwN3duKPKfTw5c9fU+c6IHELPumODFvM8P4ocAQQj+6ds7+4t9sG7uvbol1+0296/1R76iRvsi1/o2r5b6jaBwyzg1GlgjlMIN1mvb/U53maOc0BLK9x/BlEKtHjHGZznrl0tmMVo8+UyZJBzkKOdGWfe89BGDYKTj69KQdevoHczAZc15PEGQeYkIZic6TjMQsJTdIc0mmzZx5aA+LfioZUc/t2Uo/y9sHoahQr8iqWQSC2WQnEXvytZeJiYnMQ2cNcm7uAsB3J7+h383IAo6VkPNyLWYrXAejdffzp3ERABERCBHxwC59bH/9u/dMr+8d9C6yUKIMz+znDHF1thIYqCkRPweA5ObG0B5I/+YbO/989PWb2DLER8TioFEHxOw/uPOj9bwMzQQ1upDNEVIRz/Md7ezy+s2I99dtUefYpZhqU+wPf6547hZ0aY6jc0PJgfYrZDdgLIIowTc7i3I7Mv/45vn/3MQABZQfbJzMygyxQ+TEbo32Xo/ZngXVGRbDCE5EyIyNoAeWdJgD6/33ttwu69CRDPCCAMgGSvZdxxh7tRQqal0AkyEEBiCCBf/q05+5mfvpBPlQDSrM1ZC0Eot7131V54nBbhckgA2dC1ppVFQAREQAREQAREoCSAm4lcxX/wyFH0dy4MiB6uyM3+rHi5YDYHfmarLBbxqILwTbGPO4e4QI6KHrM2eLMz694e2ktx+LBT+8zscIHipbuDTajo/+D7wKfTF1wLrYWF09butrANCB+DQp9rsIp8OY5h6DnXYZj5UBRZXTXbBkfHlokZ29KYthmIHD5aWDUhhuyZ3oU3+TOutaoLWccbfJTmy44zZUgJ7tlBbh2Psznpuri2umjJive1dbR5TXA80cTOda+UfgvveaM22mx1UPrfan/9L4f2t38ZLW6aHetRLOjyA8pAYBq0hBq2hnIZghXX4UY/YEzFz4H/3TbfWrL33BvYn/nTTbt2u28f/TGzlfCY7Sq2ggPvKGdWcw8ujy6cIpxH9t1B3+EY8wRnDT41gQuEMJ7D4HLhNzmzX3AdZJiXELegs10aRw7xi4JWLVILHv2qefcS4G87fi5m2ysf/37os3PVDP5uwK+OToQP/R4+V+P3KLv/oSsgHvgmgJMDn/FTfL5mxiZDSnsQKGO02IMny/VcoAhSyw7AIbcNP6GNBVZLYa/j7ztmhfTyY/g9tvvdC19nLgIiIAIiIAI/QATOrY//8T91xP7lP9hpYS20frCA9wgQCJDJyIxBswU8Zgdntnb9/r/+E2Z/9x+etFobERNRA+2uApfxcVYAya3rtfHeYcYCfD6iufTkqUX73CdX7IkXr3PO0qED5FyEV0wAQQvPmO97nAAyb8HkVsvgTv/G18w+/tBAAOGOt8ULdjqZNr8OlwTahPKdUoQ7sxL05x3n8OoAiw+Fv/Gfa/aTX8CHn2wRYkcdH5ITfMCZcsbevOjizVofH5Bwxx4/VOboWdaL7PnnDtoDH8aE4U1cA32bu2gtUNgiPmDBTt/nLS1445eh+xjcJH3X3xkfUPFhOcsS1/Zg+/bQvvdds13XLrv+YHGx04XQB3CgpLTruDBMWXzHOf/atgiIgAiIgAiIgAhcKoG3hwJf6vrjXn6jeXJpfx6uGPTsDyAEoIXWyeNz9u2ve3A/z9u3v3HaFuNb0QqrhUBitIuFMsSWVjnb1qJIyfevBT4AZHzvy6wQvMa7tCiMOOGDd4+z59hGRraMVmBos4O7zffuftm+/eRdtmsn3k938P45x81LE7pDfCN4ta4IiIAIiIAIiIAIiIAIXA6BVqtjzSbq4Xjv30N2YhAy+9Czhz5Xsye+e8x6rS24eQI3PqRwpsPuXtAxijvFQjq2mX8Y0kVKJwVuYMINYnEc4HNH1/7R31m0P/qnduHmLuZ+oMFxyJsxWqjVI/cPN0v0A7TVRONfH/ndeR83WsSJHVms2fuu9WyxPcIdWpdzsueu0zgNL8cWOPh91PhbFtSZV2j2+oGWXb8XLhdmgHD567Ys2qEFCCAQfjImukM42AwBBL0E4Pro2b/4NzX7OfQT8xHEQgEkh20mRR8y3thHAQTmW3zQwknguLwC1tx+aC+/dNTu//AMJjR0AkgPClNeLKC3MnqcJjHWoQBSTh6twrxbJsA2KIDwDr8tWyL7zqNme/chqAVwzgogaLDA9dyHww1+QNzoBGp9ERABERABERABERCB8wj8sAsgdJG4bv4IE2SueoY7sVvt0E6dNFuah6aB9/OIQ7E2b9rC3UH9Xo7v4d7GzUAeRJATx6bgbkGrMDzYFsdlaEAg6eNub7peju4f9vi9vAurE76Mm5Tq1rQ527rthP3Vv3Grbd1yBDmCsJQjp8NCCSCXR1ZriYAIiIAIiIAIiIAIiMDlE+h0etZolG73LvKvY/aiwrj/R0J75oljlrSR1xdQAEmdu9Nlb9CyDtc9hY9zBZAQtfYoCq3T7tg/+3sr9ot/Ygc+n6BVJswSAdwfZwUQzxIIIxGeP1cAefNYze7fV9hylyLL5Z/TSGvWF+AA2eIyzjKIMUbHOG4WO3w8tZ3bcTPYUAB5320r9swrk7Dqs1cxGzFTAIELA+6KsQ4IIH63b//vfxjbn/jjFECWoR6hZzJ6YeVoL1AKIOj9i0eEO9pS9gpDMIuHydn/5oLd92DDlhYy9BaDKwSulSxfgp0HLg/E0Q8FELo+ctzy5npOw0WS5wnUr8Cmpmr2rW+mdvt7cM7FCiZqq1PIPIgvObYVsCkq7prTEAEREAEREAEREAERuHoI/NALIK4ZDQeD25lcAicIPpTQm8wbesqPNHRJs6tYecOOu6UJdzw598mg5z86SblByzk/dND8wUdzcv2Q9KqZbsMhzbfkAR6IDrCZ6WVsfgUyyxbcpIQbjtAyTEMEREAEREAEREAEREAERGBzCPC9Od/z82anoejR6yEYHC4OZoTddV9ir7xwGvl8EEDgDs9QJ49i1NFxkxQa0rrsQn7GOiuA9MyHoYA19QTb/PV/3rY/8EtoK4UOSkHRwPM0IaBlr4cuTmhrSwdIVDTxeQBtsOgAqfXsmZfq9on3ZLaasjXumBWQ2pJNhLPWR6yJB/dJShd80rLF5bpNTriGxeXYszd0IZUe+hOXge/4YLTBgMSRphg9mXlX2qlj+DJsM1YgLJNixaCnceADVJleiUVwAniB3akmkKw4OYWfGZrOw3ZBkOW6w8HQzXJbZZ/k8rVyR70eVKhFfgBE1gn2ORzsL1wue37fs5HORwuJgAiIgAiIgAiIgAiMlcCZgPVh0PpV9nWjJ9/tH8eHEFg8MPihwrcpfJAIkWeS4NGxfHnasiXk2K3MIdF4CnYQ3BzUxqPDVMPYss5xS9sn8AHnuPkp7OAIVPfRUiuOu9aswVndQvD8Bh5xcQDO6QMIil+y2em2rSyvWgsfLpIeMgcKiR8bnX+tLwIiIAIiIAIiIAIiIAKXQmAYLu5ufMINUxlu/ncDZXC2zW2voj6e0elROkJ8CBjUAHKGeHCxQe38bE0dERnM5EOHJA8bnZrhutwcWmC5cvk5meHMenQZZec+n9vCyXIbdJeMfbAdsDsKng/267r+plavDTIkhwewZy+f4EGVJ+75BLXRAPRRTq8UG04coUPjLCgCciGOZ8QM3vMWOueGEybwX3MiwgRAFEE+SF6cnQC+7sQQtj0eCCLnCiDD76mKLS70sBzEjhwfBLm8Wy1zQW8aIiACIiACIiACIiACIrDZBHzbib67U7gjizcBlVnvTQQVT9enbLIOa/dEZgH0D38K758b+GCCUPE0gk8Eb/L7eA/v13bizqcdeGA7Ie/UQvvYrIZ2WXXrpWg128DNQxt4hMkWCCDbLO3icwNuUorg/JhoIPicNynJPL3Zl4v2JwIiIAIiIAIiIAIi8C4n4FpZsZKPXA820C27H5W17dWVvvXQFcqQ0uEjP7AstdPxgc8SEDioUfDJoXHA1eLLoryry8dohTUzi5w/VzNnHX8Ae2CcKA0JQwHEHYVb4PQJHIkTUM59bUwTlXmIs+jj+PDg8WO/E1NwpvOD1Jkjwjd79kIEcAIIHRkc/LoJDgjsD02w7NTxAYyB02MofHAy3HDPI+TRuTVK5aiGwPapGbpWKICkpb3fNQcYihcUUYZukuG55O4CKNti5c4BUmDXDH0ZXgBD1Wx48YxparRZERABERABERABERABEbiAAG3rUQTLOW+0Ku/7ce+XGVgYoQGWT5UBH1748JBvF6A3b4iAwqgWWlynO7rMOQ8Zx4EHv+cjgkGkhviPAO1mN/KwGBkfYRO5exQ96taYhksF+4livi/XhIqACIiACIiACIiACIiACGwmgbP1b9bMcZMSXBmsf6PTlS0ttq3fpUWgFDFyFsJRjy9r7oPWu+d0Thq6QQaFcrTR8koHCNwfZ+r0/HzCzyMc5zk8+GHA2RHgAIG64OIohlrDGImgBXCSIJ8ExzLs6LRlG7I/Brs88xFlDp9f6Hwo4KQoD36zHCDl/pbmz7XD0I1R/nyu9WYobPA5/mGSfaNZulXOWnDOWWegXp2Pt3AXAHuacbRWeeeaO+HBYqUCdv6+xzhB2rQIiIAIiIAIiIAIiIAIiIAIiIAIiIAIiIAIiIAIiIAIXAaBYesr1vZLUwMFEGeEgACy6hwgRV5atQuX94EXXOsq3Bw11DGGnZggkJS5grgFCxtBjAgyBLkQHRbDDkzlQbI+P/yufOKsmWJlkUfBbW2CAwRu+TxD6Dtywd2x46R27IRoMBhnBJB6g4d89uQJYRP8Hw4VR7dNp8bZGX67AFLaaQZIBxYcD6pOhIz28k6z4cr4YdgCC8/6/oVnwW3xIuBX9kErV13rdjXdwnZ2RvSdCIiACIiACIiACIiACIiACIiACIiACIiACIiACIjA1UTgbNm8FBtK/cJzAkin07M0Zfsj9H5yL5eZHcMsDwogZVwEnnbF+bMFej4fwvwRx6yRn3VylDX8M72wzkcxWN2JLi5vfPwZIKWIk+NYEZXBuj+OeXbu7GGdqfB/8D7Y7PFnptiKv2kXiZyuM+4Rp7NwcizayVM9Qya5s9Mn6FPWqG1FHAnT52NnXWHLKooibE/FlgClQOLb3l2rlrX3INSkYd3+Mnod1y1kL+QETg8skmCCCTvBtjLXD61h/b5vLaTCm9Xte69usSRatBiJ9UGHqHrWR6+A1FpItZcAMu751/ZFQAREQAREQAREQAREQAREQAREQAREQAREQAREQAQuj0DiL6NmjuJ/OoUNoGVuNmvzK0uwbqzam4dvsrRXhzBQOkA8tIsq0hnrt7nshHW7qL+jJVaWIifb2qjN1+Cm6MH1gTa7CE7fd+Oi7d6DDkrZhDX93U72oN/Ax3bKqAq070X9nVV0ukxW0wX6T+zpx5hliK5NXVhIxjyK7gL2MGdLq4tI0YAAApHhnlsPn9nrmQo/8kxcZ2EqQUNxYczH5jY/dH1kSGvvtN9miRm4N851f7z9mGbnakAdwdFRptiXeR6cTQamV3tYqEZxUpzSdYHeMX4BaDMYax8iIAIiIAIiIAIiIAIiIAIiIAIiIAIiIAIiIAIiIAI/rATY2qo8t7K+D1EDVe/WSnULqjNawNBK4nI9qBPkaCs1Qn0cuYSuLo9HgLxCSCrousRjoFIywvobnBK26vJpA0EwIU8BlX6bni4FH44zJX9maUSAkiCSo8zAYI+oakAbPD64PbgFz3o9zxaQA1IGz5/N46ja/o7dkD9cDL3raQU1ipNdJtcPwu7X3cTKItwhWHdo9Sl7lxGT3B9V7PW6CIiACIiACIiACIiACIiACIiACIiACIiACIiACIjAO0cAvZOw80FbK9TVKYT4QWFoiGSLp0c7LrcNlxmB5dmJCY6SvEgRgD4ICVlnM6yju2wRLBMyjwMqw2qbAkyZIzLuwX0EAcwREF9cBAhyw7fvqJ/Z7ZkjmJryrAYXSMrwdw9/5eHmhJSg3RUdGHRinDxRCi65myhIEecIMEMXyNu/btkBuF7f9TRzDb7cKBPn83yQZL8O5YWTyAHp0i1SrkYJhpPmJv3cUJJxz5S2LwIiIAIiIAIiIAIiIAIiIAIiIAIiIAIiIAIiIAIiIAKXQIDxDy7Pe+Ap4Ne4RsNAZIunqgWMMjyd1omBVICveYYMEURFbNleLWCwrRYCKVxdPYQQ0UH8xMoS6/Kh5ZtgsCjNHBzQA5y3oWO7dp9tvXXmDCYnPWtOBDRQlOeK/l1Mdh/7gNjiQbjo9iI7ebQMi88hPhBaVUo8xZCZbR24SFYtxaE6q4sLbaFK5VmaQ1WpGPNOAEFCPE/aCSAEBvHHCSBnw12qtqPXRUAEREAEREAEREAEREAEREAEREAEREAEREAEREAERGAzCbAO7kLKXaWf7aCQBBKi3o08kFEEEK7FjkylW4O1ehgT2EYL29y+exQB5ayZgfrD6kpmS4sURJA3ck54+riYpBmyRly2O/SAlPvt2vadcHoMxhkBpF7zbXYLRY8MkJzXBWLCJggAEEAYdM5g8lMnh/nx/kAzOr8F19vdHzyHue0pjrkPwQQ+EuR+lEn2w1F9/IunfAgg6Ak2EEDcmi78nGrI+HuUjWvitV0REAEREAEREAEREAEREAEREAEREAEREAEREAEREIF3AQF2dHJ1bdaz6QlJEWzu2+njl3juRd9FRZRl8cJ27DrbSupiW6LrwkMOCNdj/sjSUmIrqwXUBQRuoI3WuIdrv+VOm6YI7A8OkG1bz2aDnxFAmFUyyfB3jNLtQpvMJjhAaLyAIgXZxZYR2M5jJbQyfKU6g2TnHoSgo6+XO2L6e3CSVL1KsaRawHAZIP3BNJxxgAyvl+r1xz2B2r4IiIAIiIAIiIAIiIAIiIAIiIAIiIAIiIAIiIAIiIAIrEXA81w7pzLPG/+lKYvdKSInUjs1kgBSZmq7MdADyh9ztMA6KyRcjH6WFTAm4FUcRh9+hJWlvnXaMCvQq5CNXwBx7hcOmiPAIAhzm5k5e7TnNfGqQdBxxzp8dhN6dBGMT1UJf5gDMuoYukFmt9TQ0wwBJ/gzFE341Rk6HPn1Rw+TWc7DWbGFLbRI4mz/sKqt6HUREAEREAEREAEREAEREAEREAEREAEREAEREAEREAEReOcIZAjK5iN3Akhmy4vDO/+rj8nV1mkuYDY39RTU65sT1eux6RQH6/Oss7e7SRlXQY2BlpCxD7bvwk7wF2Mu4lphtbMRIGVnsOG4ZhvEgKBlnQxqSbRitWzr2A+v0WtYaxlpI1HHXnk5gjVmxSby01br1x1kN2HOxnLW5TEUP3hwu9Dja++WbZZHPUuZhB6kVk8a6DCGb2tzcILQfjM8zXO3UU5CGif2rYehvHhtK1bRHw3WnJgOFCTd+7VhqPrYMWgHIiACIiACIiACIiACIiACIiACIiACIiACIiACIiACInBJBOI0tKw/BckD+R2obje8hkX9vZaFvr188mwWRilslI9ylO2y8qhhtdizRtpCMvZWK+ggYWIE/rp574IFyN0u80EuHKzTxx7q+F1U8ldP2mTjtL300lZr+01Xe69uoHVJp7r2wv6kJWjx5BUr1sT5b6vvtJlBpyuucN6RQ0fAgaHoP1BLIB1cgSOo3oSDjqCVVQgQQFa2rxoc2blix1pbCjGRk9OD9ld0bmBbFJaohWRMdK8cvnU7pUfHdc06D4laYFXi0wIiIAIiIAIiIAIiIAIiIAIiIAIiIAIiIAIiIAIiIALvDAHW8pnBwT/esJUVwshhOkAmeOVghkaapq6m7iLPUSRnbb0RhDY1cY6V4iJbYk29QCcpF0SOY1hZormgdJGUWdvjHtxHCKGGx51bo3n+SZ93BNfeOBQSYBtBz6wROkht+OhdqArUKYbVnzzBRlSAyqh6TBbT50vm5wsxZ1UqTEro2bZdbKPFHl+OtmtmBeRw7IzQY6wIbf4098KeWeUk0TDidr05+s+GGWoDIiACIiACIiACIiACIiACIiACIiACIiACIiACIiAC70ICPkLPB3Vs1tidQQC5GAxAZz5H9UDbLAgWmRNQWBNHcTxJbetcYDPTjcrVy32jGo/6fB81+dOnSgGCey6jJsY8ILJ4MEmEkQ/BJ7W5beef83kCyL5bhkHxXAip6aPw2eDxU6wgXoMQceJY1/o9konxXOJEkeFYSwRxQgiEkh3X8LgHC58Xnl6tMBUAdOoYRBOkxFvA/mgUZHhQrknZBs9Oq4uACIiACIiACIiACIiACIiACIiACIiACIiACIiACIjA+AikbG01vJvfiRi5HTvso+Y9wh3+g3xuuihcYyYXJ5Hatu0+HCDV62euuVJhUYiGV0VkCycpSITOFZKh5j/+AfEDuwnDgDYL23Pd+Xs8TyG4/iaU/CnQwO/Cr9B+xn98tF2U3hpbWEhtCRYZHnGOwBX37NvcH28/oAIHuuOafpmnwgmFqkS7T8D1RlGYsM7xIxRAeBxIZ8FX5yAZTNwmANAuREAEREAEREAEREAEREAEREAEREAEREAEREAEREAEROCSCWRZ3+Vo08HhWlGxpo96+4nDpaBROdBhyXWDQmcmWgOQ+IFVMtu5A8+E1fpADveI58NWEDedseH0Sc9CRI9kNDicn8BReSiXt0ApcQxjSm68+XzXyXkCyO49g2D2guIDVJpBgvvl7Xi0tTglHhQiCg/tlaBsRwXhIilomCkPby0R5ExoC0Bu30MHiYumHyxfnnCVeDI8QjpAirx0gHCKz4xRLpDRTlNLiYAIiIAIiIAIiIAIiIAIiIAIiIAIiIAIiIAIiIAIiMAVJVAgfCNz7oBzytpQPo4dpggxwkANnDnbHkLPs7znAs8hYdj2nRBF/G7lBgovRWmftXnP0ty3k0eHLbnYiqu6Q1PlDioXgKEBp8+OUhQIrr9xHQFkZobCAbMwfKg+UH424QApZDijBvbXz2CRmSdU9OtC2nwZ3LK+CsFgly07eIZnlyvFkUE7r0pABZwncIDQ2gOliq20XD7LoHdZ5epaQAREQAREQAREQAREQAREQAREQAREQAREQAREQAREQATeCQII8i5r6KUDhLf482/mbUPRqD4idGJyzZRgDMhgSgigDcR+bNu3s0jer1y/DF53CoS1W307erRnCbtLwWSxGfoCxQVEf6Cun2F/oe3avY4AUmf+uI+GWRRAXCb4+BUaTogTXeAAoeOjtQqogJVDtjnTt+xtmM8NQfcgXDQnS4XJOUCcgDFImYf9ZpTRaTGZnkui9ddQRxlt1VE2r2VEQAREQAREQAREQAREQAREQAREQAREQAREQAREQARE4IoTCAJ2NmIdH84N5nlACGBtfXWZuxrBA4L2WRwsh7NtFbcRoy3W1KSzKYxwvKzHo5aPRbvdni0udNz33NrF6vsjbPTSFmGkBx40VExNn69pnPdTDb25djQXzFY9S7zThkO9tB1dztLoL5ZCGYqDJatDCHnq6Wnr+ZidbIvVEhzQGoOTQNGEk9tLU9uHYJPZYNU8BqiHhaVNtNCK8G20iAmnGDI8j1Ld4M/sTZZlhcWxZ0ePdez1g5zkCfNXe1aHBhNj0jBfGiIgAiIgAiIgAiIgAiIgAiIgAiIgAiIgAiIgAiIgAiJwVRIoitjqtmy1osfSuPkTXUvChr3yilmjHr2tPn7uKZSukTCbtB5q5V0PNfmpKeslvvX7ud123xKen0OnptRljKw1KDrEXdTZWzOW1Dp29MRW6y/PWgxLRtCbOZPLMVZwOVpf1X3r5JMWwizxvrvP1zQusHhs21FzwoJTizZBACk7bkGtgJ7URY+xhSWqDuX+R9l9FNZsYrJuE02YdFwrLfT8grXHmUogcFQNzB8mNbPlRTqCoEq53llcC4rRSCkxVXvQ6yIgAiIgAiIgAiIgAiIgAiIgAiIgAiIgAiIgAiIgAiJw5QmU0sSgzI8uRyhx22rHrNNOIWRU7+9MPdwV1FGTx/qMRI9r7BJ18YxubtnVzwc1dLo9VldHKulXH9QlLOEsD2jv5KI2EHERwfBw7rhAALnxlroTElwrrJEsLpdwNGstiuMJIiTSY3+p9RCSklif3bpC7L/0yqw74AOxmenQpmdxzDw3nCSbjEU4hxyhK1WDYkkKseP4sTIAvnAb4ewN2mpVbUCvi4AIiIAIiIAIiIAIiIAIiIAIiIAIiIAIiIAIiIAIiMA7QIAtrxgtYcj/oIDBpIfTJyGCoOsSQ82rhhNAWAuHKMB8bAaqx1GKFliBc1RUmgRQTmesBAPPTx6lHIPuS65Oz8ZY4x9sewUnBA6gsEYzsXr9/H1eKIDcPFB1nGo0/kOk68JDUEkQ0AWS2akTmKS0ZlGNlKr3T7NGcwItsLYMcj8Y5uG2CeTF+YEna+IO3GzY8UPlRLmeaW6U/c40REAEREAEREAEREAEREAEREAEREAEREAEREAEREAEROBqJJB7rGPTzAARAF99PE4cR7xDu7o7Es+H2ofPmrqPrkx5CDNFapOTuU3PRC5ymzXy4WPt80c9HRspYFQ4+BbaYeFPGWGxObV1HHUpgEDImZnLyziUc8YFAsg116eWoG0WRQmKCOMeRd61FE4ND4AjtMJaPFWzNIOvg3PGR8XodxOLoJ1s3YkpZj8rCBfO8uPcI9UbCCG0hF5sxw4zKyaCG4VqmdOpzgaiVx2EXhcBERABERABERABERABERABERABERABERABERABERCBTSaARGzUs2kuoAOECRGRzcMB0k9R32ete4SRF+zJxAB1Lgz3x2xhc1tKowDbYK1rFIDQUUBHyGFGOPg69QQ8oC1YgDD20TSYEY7w4ouU4gx2hJ3tve5CQ8QFBPbspZOi7BzGnlljHzi43GV1QBXCPM2fDqyLHmXlAVQTyhOqOrnt3IlAFyd+8NhDiCF9aE5rh6ife07QXTBBgRNAClh6LCwhuQtHQwREQAREQAREQAREQAREQAREQAREQAREQAREQAREQASuUgK5l6KuXTpAymp+gBZYqJQnMBzUqg0CTiCA64MDXatQpc9sZsbDw4exoszJvpgA4p6HAOLivLHuobeQxcHv+cDGNiNjnDt2TZ4ggNx8y4V6wAUCyO49Lkkcf9jza+109ys5116NCkSOIHKoRAB9+kRmS0uF9RzzagGGlh4fk7JzT50aFcQlBJ1A2UrSrjuHqpGip1kGOCePMgOk3B9bYbkOZVSqNERABERABERABERABERABERABERABERABERABERABETgKiTA1A92m0KV2zJ2gsIxzp9Czja7PFHRqBguQ4OmAioYKIkH6CE1icztiSn0WmKrqBGGc4BguZPHGEbOFljsMIXtlZaSsY+ACghq/NfdcOGuLhBApqfZ+mpga9mEFlhxTFUGEgZmJ4MAsrLctzYCWvp9KCAjCDBldgh7klG2YacxtLSCsJVje6MYfHI4RdiZbGWJ2enlhJTzUqpbGiIgAiIgAiIgAiIgAiIgAiIgAiIgAiIgAiIgAiIgAiJwNRIoczrKG/ph2HBtp1orKSreyZkb/tc7bt/VwOHVcMnlLgrEGnXPItTYWbMfaUBHYIzIykppLuDYrNI6NQAntmBs2XLh0V6gEdyyz7PZcNG8DlpKjRIiPhKBiy/kL4NovgxAXYvrU9azhr38cuaCzfu9tQWIc4NXwoaHfmaePfiJ0qaTd3eY55Let1onblcfHfqbhV7Tnny8g6ZXAS6M0NIUQkoxa7WC4oqGCIiACIiACIiACIiACIiACIiACIiACIiACIiACIiACFx9BBrpFlS1Vy1rzVk0MY/2U549+cikNWE8SHvVDowuu2QFdXgR5s2D3uH3J+zW+55xJ5pav/KEi1ZhtTi348gdOXG8hg00LOnP43giHMNq5fobXaBbT2GEaFg9m7D3vOdCPeACAaSOUPB6Y6DQMBNjzAPa0Jk9ZGgOxr5gK2iBRdMMW2JVDtg1KIg0J0Mmf0C0QXpHypli+6oRjh9tr+j4yOD+WF4s9+ZaYbnglMq9awEREAEREAEREAEREAEREAEREAEREAEREAEREAEREAEReGcIsLg9KLHT/ZGjSr4wz5xvPEZxcNDkgaBzQ6elgNnl+HHrtml3LgGfrxgu7wN/2Har0+sNuirFbpNpOkJ9v2oHI7zuyvn4M43WXW8fF5xBDNPD9BzaRxHaCCc4wv5HWARYIba4ScGfE4c9wMFqI4Sg09fjY1rmZs2aTQggjELv9c0LQX4Uhw73iUXZ/urYIQovsAfBr1MUCI+RADLC3GkRERABERABERABERABERABERABERABERABERABERCBd4QAQ9AzFLiR3UFDQK9rduTIIkLImYsxQoEcMRTM2Y7DhrMTsL5+/fVbnagSUBGpHKioo0Z/5EAPsRZJ2fqK/bMogIyy/8rtVyxQMF6DQeip7d41Qgg6N7dzN1IxwMbbBAWgdIAwFQWh646Ob0cOhvg+Mh9h5lXDqTsQT2bmzOa2cluYIoSzBCHlrlEmyHc6T5GHduBNKh6lo4RaGdhpiIAIiIAIiIAIiIAIiIAIiIAIiIAIiIAIiIAIiIAIiMDVSQAmAta2fRa5UWNfWmQYeW90bwOMAIHzffgIPecprtg1102hOt61KLjQUfF2CK6G7od2/EjAinrZVGkQfu657Y554ACYBz4x2bc5aARvH2uW+K/bBwEC7afoyBj3cEjYaguTQ+HBR2L7kbcAFt/HtKNUDJpEmNU+gdyP3bsjF4TuACPbw1k7qgaUMeaoF7AGHXg9dVYZn8oWNroJHcCqjk6vi4AIiIAIiIAIiIAIiIAIiIAIiIAIiIAIiIAIiIAIiMDaBAJ2OKqhls3KdmgnjiEEvSgdGBaOIECgFVSBOnqewElB0SPu2s6d7GvVRYm+en0mUQRebKdPNLD/UgSB9cOFsft0gmzCyLPEtm3zkEVy4c7WFEBuvQ1hJbCMoCnV2A+PTaucLwYwmQHCcXg/bSv8brQeVDmA+taxa64nZJLFtvIe1h/BwsFJxH8Flj2wP3MTNHSAbFZS/dghawciIAIiIAIiIAIiIAIiIAIiIAIiIAIiIAIiIAIiIAI/hASQJcFmSGhlxXr4obfYb2kadW7mZI9QHy9g+0AZPs+4bA4XRWTTM/QsIGaCKkbVoICC/Z44zESKoSEBtgdmbLAN15iHPxBpdl2ztpliTQI33VyHvQV6zUg9vq7EGbAHFaQLqB7sC3b0YGFd6Bcp/lQN6lrs8WXWtl27YfXBd1EIB0uCZmdngK+zlUHgeYLJPXaI+0PPMoaiY9+jyS9VR6jXRUAEREAEREAEREAEREAEREAEREAEREAEREAEREAERGAcBBBngUJ2r993AsRbby1YjD9JggL7KAIEWmBxBBASYotsx64pa0zAPGIJtuF6YlWMsop+6GD/7D6DMgQ9GyWEvWrzFa+XySfmtIG1xpoCCO0iAVpDhZsigND9QSXIxcXjkdl8K0VYy4iAsW4OESODA4TKlJssHjccIKWTo2p+GHjORly5LS5SBsH32F6Oiac2oiECIiACIiACIiACIiACIiACIiACIiACIiACIiACIiACVyMB1rUzaBhpyhv6C5s/3TJGa2f4ebRRFsFZUq/VIts6h0B0fE/hgNscZfSRJT5/ih2ZEDHhHAqIqkB2RT7i+qPs42LLDCWAoTbw9uXWFEA+9tHCOj34LyIEa4x5FGhXNVWPLOoDZh9+jppvEUA/8e3cGugRRshUitbKI+FzPcyGF7Rswmbtjlu7VgPcbq9tXnM31mlVHn09qVkAe0/WyO3lQzO22IpwPIvmLe+EAMRJ0xABERABERABERABERABERABERABERABERABERABERCBq48A2101kH0xHTQgWvTs6WenbAVV/yics3oXOdmVo2kpckS8abNVaAIf/cRBayAfvL26zbyp6YvW5VmzZ+2erbKW5n17+ukJZH6gpg7TiN89johuHEQ8W7n3qgWqTA50v/hWt09+fmXNTa0pgAShZ82IraVozhjBRVF1lOu9DhEjg9XCRbQgjZxp9T30oDp9GqTSUfaNDmNMWsHYtqNuIVt9QQQpR3WPMh94XCsz2Hk6nZ4tzjP8HUczQnu0jZy21hUBERABERABERABERABERABERABERABERABERABERCBjRBw/g24LVjHz7OarS67cG03Rmlw5CrwWD8ZaCXNCbg3GJrNp0c5MERaLM6jvA4bCjsqlUaGQXG9ujxfuYe1jBHnroQ0DKct7N7dWHNba5b5qR/s2InE9gErwhubEEIBZNALLILoUqAvWYLU9iPI46AQUTVcxIoLc/Hsmr2w6dQZ7gIhpSifqxoeBRBeCSkEkHbPjhzghQFXSfWqVZvW6yIgAiIgAiIgAiIgAiIgAiIgAiIgAiIgAiIgAiIgAiIwVgKMdDBEWnS7NTt1AkqGK43jOQgbVYOtqlgKT9EMKUDQxJZtpbnAaQJVK/N1CB9HDubWZx8u1PpLwaIUUNwxjHmwdZfv9+y66y4hA4TF/+v3uUZhLqxkrGIABA+mybupYBa6w4og9EMhXBjVLbjo4AjhAMkgUe3YZVafXHVIOenBUGlaFzLaX7mZ9C2B4+TogQhOlIZ54DVKyP2Y50+bFwEREAEREAEREAEREAEREAEREAEREAEREAEREAEREIE1CbhYbYgOyDBHKyqzE8dKVwOlB2aCVI0AyzjRop9ZXGvbrj01bBC2AYgCozRJylHfP/CWT5uCExLoafAQpu50kOrdVx3eea8PjRrnfi3QA6tWb9m2rWtv6qLnsO9mvIReXxQ/zhdAzh75lXCFhFCmuB1KIITiwADWsSMQP5AWXzWoXQT40+/2bGLKbHYOrbMSqE1QLyCNVK0OqQXttzxcFLUYRxDaYUyWeZgg6j8Ib9EQAREQAREQAREQAREQAREQAREQAREQAREQAREQAREQgauVQIYqN4v4x46YLS7UnAhRih8j1LfpAHE1+dymp/u2mwIINoeUjJGGh3ZSB99ERT+EAgPzCLs1+aivn1PsH2k7l7rQULfo9To2uyWxOg57rXFRAWTvPizueoeVAsi4XCCeT0WKEwEnRjaQhACIDpBWt1oiKnuUeQhcgeMj7NueawEX22ELLH9otVmHHuLVoaBwRmO0/PLcZLm9euhZdqnUtbwIiIAIiIAIiIAIiIAIiIAIiIAIiIAIiIAIiIAIiIAIbBIBih9O7ECl/8D+DvK1EUbOTkswNzBuomp4MAF4BWv0PoSEwnbsjtBtqRQyRrFwUGw5+BYr/FgeGkg+cIC4/brtXvkx1Cr4tUAXqxv21S6qX1xUANm9qwwCH5fwMTztNO07hYkdxdKh4wKuEKpVp04vVdIpc0oQoI6DDWzFrrtxxs3LpbhTPPYiw4Qm/dwO74eBBG3SsoLtvwa9yiqPQguIgAiIgAiIgAiIgAiIgAiIgAiIgAiIgAiIgAiIgAiIwOYSGIRLuDjsIwcZD8FQDB7DqA4QyCdsy4QwjelZ37ZsgYiRQM7Az0jvrjwZhp8fPoR6+jkZIKjWV653uQucK35wG9Rpbrtt9qKbu6gAMjU9CDo5z/1x5Rt3UaG5YOCo5udTm1+sFkCcPQdnHTDtxDoIby/PugxpqXaQcN+e7zbCmbXTJxHYAgGEk0sPiYYIiIAIiIAIiIAIiIAIiIAIiIAIiIAIiIAIiIAIiIAIXI0Ezq2AL873UOUe1LQpaozgAGFpnAIIy+uNZuASul2oOjbjjxAR0UsSW0D2CPPEYTsZhKCPl9S5po0g8OyavRff30Ur/B/5eN9qvQUnBqRlgDtEBQoLFBpK60yZ6L7BEUxYO1+0HAcaF4gt7xyxafDN/FP2wv7rsb/CAXc5IbDMdLorECe62GnH+um8c2sUaKPVdSLGdnvoY+j3lWOi0c6qy75jFSPw4edpNcxWTmLJSXv2Rd8WIGzFcWjByviUqqrj0usiIAIiIAIiIAIiIAIiIAIiIAIiIAIiIAIiIAIiIAIisB6BsBVYiPyLtjdv3/7mtTYRhjbBUjlq5xE6LVWNrh/DT5DbFGryH3ogtZXeknXrsHRAAuh0qGysP04u7rATb7Vt2puwsN/DfjPrh4kVQd/iAHEVGxzDwHNupoDAkiP7m/rMUJrIs2m76XbkWlxkXNwBMhlaPboCAkfVCVJLQaMwHrBLAvHCMqE+823+NE4GrajSrAsLTeJEkBAT6Gw8sNEUeegsLvR6lD3JzCYmIovR0soBGCHEI0MPLacYBSGcIL51EaB+8jgdIGVivYYIiIAIiIAIiIAIiIAIiIAIiIAIiIAIiIAIiIAIiIAIXI0EfLo8UMiGncHmcWd/jwIETANMJIetoPqQYf1gFAbK4rZ957SrvwcD4SKK4sr1Tx7LrdvrO1GiHIiqYNsmCBVZVt1Cq3IHFQuEOPZr9yAW4yLjogLIZMO3bVtGUBA2eIQD3eJsKDyECIoXffx14M2uEyeo7GQ5Zy0rBRAEnOc5RJCiYRF+ZAB6xDN1QS1mU7MQNQAYNpDKo+MSFDo8uEUooiQQWg68nlmCPmfYSOX6WkAEREAEREAEREAEREAEREAEREAEREAEREAEREAEREAE3gkCLvAcIsipY4GdPLFkCf700NLJDyGAVJfHUVKHAIIifIKuSzfe2LB6EMM5ErObldWieuUp7d/ft04PSSSlDsO8iXKdggaG8dfXAz+1fTciz+Mi46ICCIWH3deO/wDZ4sq8yLXTcq3F0GIrxb4ztMN67dXEQqhNzPdg+yvmcjjDCEjSIRJiItibLINYEQzsPAxp2b4LVhjmzntob1UxhjkfnAxeKDSOHHwTAgsdJsH4z7/q+PS6CIiACIiACIiACIiACIiACIiACIiACIiACIiACIiACKxFIOfN/fhz9GBoi8u9QQII6uVhjBr7aMyKDLV0W7K9N5ThFwwxL90b1S2sDu1HPR9iB5s20cjAtkys5bs4DdfJabwj8Odt29aLR1ms2wTsltvGn4HhFRQpShA5RJCCcN3XyN58jc+GFkcNZ7thOyyKICVAvOLiSPAcBBEfbg8PXycg9lxzPdpZYco8qD9VI4hqcJdgqbTnFKoQDpQjb2FqfGxjBAdJ1fb1ugiIgAiIgAiIgAiIgAiIgAiIgAiIgAiIgAiIgAiIgAiMg0BpsghwUz/q6gncGzGL5szyhulgFAUExfEcXZHm0FVpxy5uC+EQOVpfsSPTCP6AQwci1OFr5nEV2gtQU6fZgd2WwmH7p3Gc+GCbE1OrVkcGysXGugLIB+6bGuOhlZvOIWZQeXC9yogXylCaQxQBsSOHQlteBDa0uwqDmgtDz4s+gKJ7GY/c2UH6FvmYTAojWC5CqPn1NzSd6hVguarhQ0WhSkZPD60+XOPQG65FGa6bagGlavt6XQREQAREQAREQAREQAREQAREQAREQAREQAREQAREQATGQQCRH2689Sr/rlsclxnaKYveaG9VOWhGwOOa6yZsmlEazsWB6jpr63l1iPqB/cgPQVY3or3LZHLmc7M7E7fiwrfHO264HgLMOrtY9wzufd8mCCBQlwxtr0oxCDKGs+VAXYLgsTAf29HDy9br8DnfTQRtND5cH+YhWAXLFhBLggiKFsSR8kTbtue6OnwjnN9qj8+ZPmgMewnR6wzHsx8CSIJDcO25NERABERABERABERABERABERABERABERABERABERABETgKiXA2/jferOHv2Ei4C3+MBvk/Qz18eoQc4olqIzbjftmLISTgiaEEOYEFznhnAPrj7feNOuhUJ8ba/Ysyp9dnq21xj3ufS8yMdYZ6woge64d9+Fh+3npshiKQWxn5dwYUETSrm8njy9blwIIxY6BgsQfCrTDyrIeJoQOksFrzAaxns1AqeL22BaramRQXNy+Ea5eHkPfThxD5As7cykEvQqfXhcBERABERABERABERABERABERABERABERABERABEXiHCLhyOv7Mn0yc7yKj4YB1dHRe8lHzrhpsVUWnxvYdrKfDFcCyOO0cZbp61ep24gSMCqjJM7aCw2dot8sBYc53dX2+cgcVC9y0b2LdJdY9g+tuyKxe7zixwW/gJBAKHk6SwEmbjBmFsrrR48P6W8GjYUlCIQKw0zq+IsiDxhBM2Fcf2W5T21ct75y0WjaLCQysg3yQPsSjCIqW9dH+CkzbWLbVMmtisu9/YB7ukNzavTk3eWtbbejuKBC4jnNDoEsj2WL5KhWphh2dj+zgfs7WsqUphZayb9nbx1rPXQEg2oQIiIAIiIAIiIAIiIAIiIAIiIAIiIAIiIAIiIAIiIAIrFmXJhbWpunWaNb3W2vF7OkXJq2LWngcISbCTmOJeBDhUdbB3z6GdfMcIkdWTNsNd7DCvmB+v2Z91NkLb8WyuG8Z6uc0cnRazARZhqphtrBwFMaRo/bdR0M7fDRG/b1pnVXkgOTTVvRQr0+n0BYLtXe05NrooBZTFNQhlnFuPkQaKj74PoTIAnPD5z87v+4u1hVAAuRjbN+G9lTYS4hQcAeWhg2IC9RuNiPF/eQp2j+QNk8pC6ADpyBBfKF6RccGrTgYLlTFhdL7Njs9aVMzWBgtrSoHxI1hqytug6HrPZzjsWNYPxth/codaAEREAEREAEREAEREAEREAEREAEREAEREAEREAEREAERGAMBCA0ri3isdN3G03SQ4cHiuQu6rhgos4cwPmzf2UArLHZJgsgQsusSzAeIiHDB5hiuLj9o4+Sj7p5j6ZPH2XZrvMP5ErhfHFcZ+E4tIMBRsYWT2ezcOgnoXLbq8G64iWnt1BLKE4QhAqO0sIQj9RCr2sP6rx98qw2lCCfBoHPsM8Bx8DwxDSV4CCElA88iJ4CEEG1i27kHS42iX9AKRDcPNuL0j1pg/TSx118pe6ZpiIAIiIAIiIAIiIAIiIAIiIAIiIAIiIAIiIAIiIAIiMBVSQAOjpPHQptfWGLx3PpJglo5TQ0QDHDzf9WIUROv1zK7fh/7MTFQHF9D1MbzCdTME8sgqHh+gdo79IGBmSSEYJAUkR14s4y3GOdgJjvjMpw2McgU8WHWyPKuRXHXtu5Y32VSKYDsuwnAuGGXnULlp5RZMpdAXt1DbKMnf/BgZu02c9JjJNe7CBe0pCpK+SMD4KAURpDrAlcIFKm+bzPIbt97PSw5afUEM+QlwoXBllk0mbi0eszkay9RbRl/CPxG+Wh9ERABERABERABERABERABERABERABERABERABERCBdymBoGYH30IQeb/nOiQxzsHyyHVMMuaBVIwctf/J6Z5dcx1NB3BWYHU/SFAh91EvR7oIgtA9/AQ9xUkDKTK5w0aIrxMIXh+/PsDivxN0nHuhX5pBcJx50bGZrW1rTrBj1MVHpQBy0y1QeZC6kUFPoNLj8jSwQwaQOxFkzOPUsbqdXqAwUUfmSim+MPeco3ATyB5lPGmKGDhOBKeTxY23YtmE7bMqBhQPtsByf5ycxHMK7a3X4f6gzUdDBERABERABERABERABERABERABERABERABERABERABK5GAn5sb7zGA0O+ttMCGGoOAQTCheXVDo2s17Vdu1LbMkdbAAwI7DPljBCl0BDDmDBstFTAQZDmiesWlWcNO3xwE+rnPBaMMuc7Kbs4oX5vfs9uuLm6BVSlAHLXXVBXsGFmf0BqKHeGtlM5GlNBDhn7lC8tTdiRI+4MnbpDoYKKjxMsMIEDQ4pToXLYXpDM4o7ptjsoSVVPMPuF5ZC1uD2OAhPInl8H3wxsGWEvGiIgAiIgAiIgAiIgAiIgAiIgAiIgAiIgAiIgAiIgAiJwdRII7ZXneWS1MvScrZLQuYkh6eXN/hUDy910c4g2WNBL4DxgdLkTGNwIkP1B40FZZ8/pCkEtnQnhbZTiD71ZtfEr8DoEEIoypQCCI0DZP4cjIghTu+veRuUOqgWQOxvWgEhAfSBHNgZFhzLwBJLB+PUP67Qn7fChxbK9GCYPmfPYf0gdCyfLTBLAx3EwEyTLO8hEr0H3yO2W2ydh1ak8PXchZEnqHCQew06c1cXs6CGz48eZLq8hAiIgAiIgAiIgAiIgAiIgAiIgAiIgAiIgAiIgAiIgAlcfAdoUXnkRNXJ0UGJiBJM8IBeUN/xTDKkYIXI/brl9AvEhEBcgNoTswlTEqMVzxbK9VJKgZs5McPTYKrBchir90rLZ/v1VW78Cr6MrFZUdJ+iwMRdL+Pg+CHO7HdpF1ahUCLZv861ej9ypOvsLHuy3RcWFOsi4R4L9zS+0XM5HGb5euFB2N5A27wQQN8oWVk6rgUize7dZzGCWikEHSQbXBwUUdz7O4mO20M7t1DxmUUMEREAEREAEREAEREAEREAEREAEREAEREAEREAEREAErkIC/X5iR4+ilRGVAdzoP6iUOwGkzM1Yf8RebLuv5XIUQNiIiYV4dFmC0OHaaeFHlyvCwS5NWDRFFsdqC/XzFoSRMY/yeIZOlmGXKOoAudMAqkYlgblpQ5BIaG07bTY1g+31rGhDWcmb1vOQTn4FB8WNtz+YO//Il66xjn8IItaSNXrTFifL1ita1okmrD5Rtxj9voJ80hrRNmtDpephuT0Ibbl5awPb60MI4UFykloWQuSo1wmKF0NiQd3HhE1Zjjntra5YLZ22Wh+p9hPP2Te+tQeukK4trSbWSz1sYcVWu0cHokuKS+LYFTx7bUoEREAEREAEREAEREAEREAEREAEREAEREAEREAEREAEzhLo9Xpnfuj1zoaaZznq9BAinnxxm504hpv7+7E16+ziFFrQRB8lr4coD5b/6QIpnSA0NQwfw43SYHH3fcvY1gnrJuiuVMM66KzU7eC5PmrnWDWKqQdgjXZg9bgHD0HNnvm+b7UQTpE1avpXcv6Kfs2Fs0fIHPHq0CnyVfOn8HVxr/3kp6tD3isFEB7srj3s+QWPBIUWqEbOAUJom9ADix3F5qG9ZNZ0x8AxdKC4dmYD8afsAYa5gY0jwh/ElNi2HVy+DEUPnb0DcgqW4zqcGH7v+pf5EEcgiJRB6NST8Hwa26mTznMyCElnhzPfYky275MHwtOphGmIgAiIgAiIgAiIgAiIgAiIgAiIgAiIgAiIgAiIgAiIwBgIDF0cLtLD1bYR6QBHRpqwL1Rgp08htwOB52Ved1kjd52c3E/VHZJmJs3mZqfcsszWKFtNlXV2lsGxN2wfDgMXRg6TQMZoisgOHcitXx3BvWEiHiwnSCLBOTETHOdFbQKHOAvxpdkcZpVcfDcjCSB334sNMCzcuV5wgkNuTJIf86AAcfDQsrVWp/Hd4ISw/6CUYCwfBrnQe4NBh4eH5WIsesM+8sDUU7RCuyx3sbBH2dCyg+ULKGUWsDlaqRZRBkGuiyV53d56gxcL2n+5ie641yMfatfAdeN71T3GxoxHmxcBERABERABERABERABERABERABERABERABERABEfghJRAErr0RBurWAQUKiB+IhXBJDl5kb77ed7HlAWriw0ZRadrHcpQ0qgWQnTthgNhZiifYtNsPhRDmfZQdtPAkRA9DFyb6E1K85tukvfDMMvorVTswNjwtOAU/Yq4JjwNbg/MBCRh2/Y3UAqr1iZEEkPfex/MHXJwPd0VfhJMfzighGz6NdTbg27ETK3b6OB0XmER3TlS6GOdSOjkYusJk+xzCBnuC8RXqIjffxtd5QUClwleXEI8roxRA6GJhYAhC3ZEYX7jJQoo9JxhPZ1nNXn+9Z0kvtloN4S7W5StYJsJrw8OVA2ScM69ti4AIiIAIiIAIiIAIiIAIiIAIiIAIiIAIiIAIiMC7mYDrYuScCTkEEN7kX9II/JozCLz4fB/1cdTOWdMeOEB4038pDVSX/3de27ZZuEBK4wfcFgwZh8gRwOVRjmH+B90X/NlD1EhkL7/Uhzlh/ALIMBu8PBbmkqPtFuSAW+4YzX5STQCbfc/72f6JtohSYeLDKS5QmMY+Is+WV3J763VOMYQINxGlzSejyweODkogbioQ8uJBpUn6eC5v2b7bKIMhkiVpQwSh6gUJA/IQv/oDxwhmyTk+8hzbgKfHtcHiz17djhwqbHnBh5KEC8jPLcm4ru8ugKGaNvbz1w5EQAREQAREQAREQAREQAREQAREQAREQAREQAREQATenQTOxDlQBGEdPLMoYgREYChX26sv8LZ91K/DHAYBvEyFpKCBAS2sBjLIeuD2Xt9lIISlfcgoFD24OnM9UCNPsZ0zlXAXj8ESum+nEVlx9EhoPvNCxj1Y06fiwd0jsN3tMc3trntHE19GOsKbbzGrsacUBmHkFEHohhhp7Y0R8NC6KkWoyovPU/aAy8NJV8DOyRyoEK4v2SCNng4QWmD8ogsHSIbAc0waJirPKYBQvCmzP9gOy4kp2DZ7peVQU0KoRxyIUYfgEdriYmiH9ndLuFTQ0kFGCHcOdYvb1BABERABERABERABERABERABERABERABERABERABERCB8RKgAMJORux0RJXCbGW5QAss9mzCjf1+gvZUZUYGTQHMsUZZvHLcchuL/EswP5jFrI+7Tkpltjb3xTZaLl47Yw6Ie9pFR7RXJ+A62QSBgOJMnrAnlBN1yu5Mub33A6OZM0Y6wq3bfJuagKVmkKNBFwVhD3LHKyFuZIEC4Sp+MGEvv7jsLDzDfZYiBk8VXpRhEjp3hMkIvRBiRm433BTY1HQNLa7K06SIMRQ/fGSZUL3yvBqEDPp60GDLLYdpLdroKxbCORLa6y8vWh8aCAPQ3d+YZGaCeIbeallrI6emdUVABERABERABERABERABERABERABERABERABERABESggkDZAisteqhJ86Z8fI8S/amTC3byWOTaX+UenmdEBIvm1ECcgFE97rh7Bsu1XOQEt0NbCWvn7g9TMNCVyQ96aDtVg6CC7BHUxV99CYESSQ3HciYronpHl7sEavbcbxkAD3tGP3Edm+68E8aGEcZIAgiDxScagUUMHKFwMLBflHkcYx7ob+YjePzYkdVBsAv3Vzo4KEa4llUum+OsISWAABJB7dgG4abZRGpHjMh0TvrA+cF1SyGFqhG/cGahH5EGw0PQRstNNl48enjZesh34YSXypfLWcFI0IILL2iIgAiIgAiIgAiIgAiIgAiIgAiIgAiIgAiIgAiIgAiIwJgIuOI/k7CheiRJ2ZUogWNjaWnFVjuMb0BJ20ddm5ER/Ioa96C8XXlE1+xlhTxh+odblnkjZ0wI7hnU0n3kjGB/Wdaj9GLHDrfLijxaUY17+DBlOBXAxVtgf2jVhchu27ptNHFiJAGEJ/HRj+036+QWR1ODMJUWRIZxn56jaEEtt1e+v8dWFuDM8FdBugkRog7IidWL2Br+Fqd+xFNbMblwqtRohZmBWJXaj3zsJcva6A3WnEGGxzxaY8HGg6sDBhH09UIbK4BL+7TLzFm7TaEDilm+w9LVhsF8Yv/hd2+1+sxpizq+1fOm9Vbh/IB9KLUG2oJhfxoiIAIiIAIiIAIiIAIiIAIiIAIiIAIiIAIiIAIiIAIiMAYCLMF3vWPWLiaha2yzZh0xEb03rD5t9vVvXQ+xInJukLw17bodeT1meV9j3bywLoSDMiq9jRr7vMUTzPc4bc1JGANgcrjmujftrntSi7LrbHJym+uu5MdbnDmAawUFxJUUykcxYTkyRlronMTeUK89P+Fq7348isdkY1CKdmpxc84Sv2XhJJwJ6Ot1w3YIIJAERhkjSxi33DaD7SE8nC6IgGEoAJ1ugsUFykaCcPMOzBYLC7C4ODlr6PuoVpj2XjuH40b+B2nE8cC2M8j/GCEE5tTpvi0yBsTZTXBhoOFZqbchCJ6Kk4YIiIAIiIAIiIAIiIAIiIAIiIAIiIAIiIAIiIAIiIAIjIMAWlJ5RR0V6QSdjlDlTpl5jXwPfPvmm9UdisqYjtLd4cr5g9ZH7Hh0ww3VKkI2aHMVYENRVLMOzASHD8FYgD9FGdg91kH3iyvDs3PTYOzYM/ouRxZAPvThOUBecDaaKIwsiJuwvYyWtD764ay1JALK+31bbed28C1ID2hv5fLuE/wNFatq3H7ndvQE60KsgZMkqrvFYdpBvzR8U1Sf/omTy3bsEC4qij45Ql+cAOI5hWuQyF51CHpdBERABERABERABERABERABERABERABERABERABERABC6ZQJp1LfCmUArvuVxqQ/aGH9SdYeCF505Ubg8+hjPxDq6m7QJD+FzH7nkvTQ8jjEH4eRzGtnSqaa++dhgrDZ4cYfWNLEIBJE1KHYDdvTjuvGf0LVYrAINt3XEXT+m09boIUsFO4wAhIxAExj44Q7DjdCG2vPZyiKxy/IzgEwaXU4qoGjffitZVNfS26rFlFyw7mNwggGrEHBO6SSrGMjpuHdrfwD4DqGrMIylX4KkPM0GqtqHXRUAEREAEREAEREAEREAEREAEREAEREAEREAEREAEROBSCfiwekRoZJXlHegWmfUTCBjBhK2smL3+OureFYPuCfR1cjX9MuA8glmAJoGW3Xl31doooSODgyHkpREksBOHJ+34sTaaLcGFMkJ9vnoP6y/h0/nh9g3PCQwRUAbsPR8cfavVCsBgW9vRAqw51bIehIgc9olSeqgWIEY/lLWXZOcpeE7cOb70fGg9fMO9I7IcoeXVh79rN/qBbWXbrC4mCW2rIGIQFkNTuN2qkSL3Y/9r5XIF1JPSdMIgGISwU5zREAEREAEREAEREAEREAEREAEREAEREAEREAEREAEREIExEDhzE75XdmNKM9S6/bodPYoQ9AWYFCpG4urgA7cGLBQBOyz1IKqELbvxpqq1sSt0RMpQU++zIxPGgVcZmV63Wh3bHMFgUL2H9ZcIXOsrPHAMw0iOu987ejRFtYIw2H8MDeCGGxEgjp0x+8IZKDbhBGnH8UO2vfLt5RfMWnCguCnDvs9p+3VRSlPTbbvh+im8jtSOwSTlRVpmgoyg33he01553uXMu8nmYH+zyOf3I+Pb6DxrfREQAREQAREQAREQAREQAREQAREQAREQAREQAREQgXcbgYI1eXY1Qk3e2M+Kle3AXnkJyddJdQurLEsQb+07c4CPzkgeWmCx1r1lNrA9140Ks+w9BVuAPf80bQXIDmF5PC/r5eMcNDLQDgHlBqdeWIy6/M03j1DYHxzUJVXw77xnFojRY4x9t9gubBQFYoNnT6GFuRsUG954zWy53SkdL454dQZIvb4KIFOYXFwcWQ5ODECng4Oh5tUHx1ZXL72IFlx9KGxQgcrVcLHQ/YHtaYiACIiACIiACIiACIiACIiACIiACIiACIiACIiACIjAWAjkaDWFMnSI+nhWsP1VDheIh/yPBXwtM6/XHWixxABz5n9AQyiNDVhh184p23NNdYGcsouH9YMI28D3zz25gGOZNsR2j1Rfrzq8qtcLtO0KUJSniMMxMdGAeDMmAWTfvhmr4WRpu2HvsNF3U3UaF3+9QMCJS3rHBJ86mSLcpecEEE564eLf1x9h2LfdaIPlepIVAMVuWJzlUUea2LEjbQggnFHmfnD98sIosuoLZNTdaDkREAEREAEREAEREAEREAEREAEREAEREAEREAEREAEROJdADrEjzfplHnYR4Ub/AuaE3A6+tYz786v9Daxnu2ZGEBJcTZsdl/Bny9ykTdar69spHST4E8OIQjHkwFtLOBIfAghq7CPU5zc6m+zG5M4Bf/EB/QPRGKNv9RIWNfvkJ6aslc1bv4GTDFNr5CMoTKMfy5pL1mJk23dbaIO1CvEjtKe/tR2Yn2cmuXl9TDstGW8bfI6ukRCts5LiWvvQFxYs6UxaHE5bO+haF22tGKHeyFrnrUlh4+0PH73VDrw2Za8fmbVl7yRyQMxqSR0qF9W28qLREAEREAEREAEREAEREAEREAEREAEREAEREAEREAEREIErTSCf7qEenqAmvdtq+YoF9UXr1wp77OHrEdNQu6CePbx5f3gcUYo6ufMR7LAkO4Q6O+vpC3b3e9u4wf/UmfXXOm5uKw4SCDCIl/BadvCN2F5/ZRsiSLAu4yaqI7Y3jGO63rB+sICA8llLkF3yZ//i/CVt85IEkGv24pxqPCsqQynjOcY+0pTOi9CJGdzr/v1t7LfhWnC5flQVI8YZzm2ZsGloNUyJd3IR1uOqowhUHlpdMeH+rTfbkDwi6yOFPUfqPQNeNqMFWNX56XUREAEREAEREAEREAEREAEREAEREAEREAEREAEREIEfXgIuCH1QjGeGx6kTua2sIqhhhIgI1tRhImExHf/VBhEPhV17fRPdniYctLVMBuc+nyQQQVAdP3yoVAYC1OpdPjYL52MefeoDbP012NW+my/NlHFJAsjea81mpgGJJ+X3XOjJuAcT5n3YPfyglJOef+Y4IG8FW2RyoH9Z1eASO3fEtmcveqMlPegW5SkzwsMJIhWDWR89CB5PfW8RMgzUJrTkyuAKcRfcCAJM1fb1ugiIgAiIgAiIgAiIgAiIgAiIgAiIgAiIgAiIgAiIgAisTYCxDh7q4SxIo07u1e2NVxJbWFxBibraosDA89zlWTBIfBIdjroWeTkcIJGrd19M/Dh7LGWAeo5uUC8834UQgpo687aZyTFCfX2js5qkPSeAlB28Crv7bvTAuoRxSQJIA+LKnt1eaW+BCFAtH1zCkVxkUbosqGpxkri/V15Ytaw7YwFaY40iQPg41K1zZjfe2oedJzHPTQq3eUY0WvcguTSkE3v6MaxvE85AEjAthlvBhaIhAiIgAiIgAiIgAiIgAiIgAiIgAiIgAiIgAiIgAiIgAuMgkKMNVeBDxshRk/Yj1Khje/m50FoJLBGundX6g1V1ttDi8CFiZNmSTU3ndtsdKK8X7HLEbknlY83BAHbETdCL8MJzfWyJzpNSUBmaDaqOYSOvo/kWdhVDk+gjs6Rj111bfc7n7u+SBBCueNedkAR6EEGs70SecQ8Pk8gA9D7CyClGHDvo2+JptOJib6sRzjXr5S4v5OY72UoLmpibHEw7NoakkMrDd8tjuTdfghMEYlMEgcnzAby8ZCrX1wIiIAIiIAIiIAIiIAIiIAIiIAIiIAIiIAIiIAIiIAIicDkEyhv60YuJAgWMAn30s3r5GcZFRMgDqa5Ps5JPEYUFcc/DelnPrr2usB27EXLRZcB4KYJcdOSB1WqxoQuWvYoaOeQI1OohvhQZ8kHYCmu8g92vwgjnidD1a65JcSyXtr9qQm/b3sd+hNaWGk4UytElr31pB+eWxj4KJI/nGfaHeVhZmobFhy/AdsOJqxgF7DmQT+zOu0OLoZANe4XRMeTx54qRF+xuFtmpYw07+BYOJ+hgbn3n/igkgFTh0+siIAIiIAIiIAIiIAIiIAIiIAIiIAIiIAIiIAIiIAKXTYBFeLog8AUF+dZKai+/EECGwJ36Zbr5+sPnujQCDJaFonD3e2uolXcs78HksI77wwkjaD3lwwlxGqaEA29SffAQpl5ui9aFsQ9YT2BAwQjtnvdcuiBxyWt85CNUdSYHilO1ALFRAHmZdg4Thu/aT/WzKXv6yWXXloq9x6pG5LN91ordckfdpiaaTulyTa0ojDAIpGpA6IAwZu3lpr32EoPfl5wThA6YTbHAVB2fXhcBERABERABERABERABERABERABERABERABERABEfihJBCwOO0cIGVpex7ZHwde4436yMWAm6NqMGJi2MmIHbNCb8ru+cAUKu7Iyx5FwEhLkeOtA7kdPswNRC6zmyPtl621xjkyGCP8gBpBYPffj/r+JY5LFkCu3WtnrC35oHfYJe7z0hZHcDlnN0SyPAWQzOr25mvH8ZXBKyMoTLTHQKzYsTu25pCPu1po1hltcL8w19iRIyv4umJoNwaxDerYCC20RtuDlhIBERABERABERABERABERABERABERABERABERABERCB8wmU7alKIwLFgFarY6dOoj8Ty94MCK8azNh2dWy0u0K2deQ17YYb+XMGz0F1fb3M5i7s+PEFa/e7DASBAFIaC9Js/AIIWkNBH4CZAS6UfTfFVWd7weuXLIBsmTG7aU9mUbrHkmI9i0wZNr7hEcCOg434mMtudtL8Wt3+y1duwXRNWs2DI4MTcJFWWO75qIeAlKbdtAPHfQukMQ9J7o0aXB2xhVmn8vCioGmdZN76QWTf++ocYtB32gxCYrJuaB36fzREQAREQAREQAREQAREQAREQAREQAREQAREQAREQAREYAwEVr0TlqUNBJZDBEBGxGNPTNjpfmGT09hZZ6pyj17etCQ9ZJNzsXVWUVXf3rUb3zNvaVozv95Yt7bO2nsatSGVrNpjX9+KOn3T6lFoyfI8DBmnLQ6r9195gFULbEX+SK+JOIxV+/RnLl1wuWQBhMdzHRUiahuwu4x9DKw9pdvDMzpuWp2enTzOA6j2cBQUKYrIYjhB9t20FcIWNjDQZXImqFSM0iHkQ80q7MhRTPUq1S0Gw1A50xABERABERABERABERABERABERABERABERABERABERCB8RDwkU/tXCAFjACo5r/5aoryNuMhRqmOsxyOerhftz66Gpkf25atns3NTEFUQeF7hA5LzNFG3Dnysdvos4R9s14eISID2SL5oD3WeM58sFV3nGY7G02bmLh0PeKyBJD7PwRwaWLBZgggoe/mwckfDGtBJsjyattefxnCBtwhVSPDtHhF3YkVH/jAHP5edcEthpCXAsEpVcNdA45SZq++cdROHEG4DJ+CKFKM0iOtagd6XQREQAREQAREQAREQAREQAREQAREQAREQAREQAREQATWIOBBfKAAAvOH4R59e+J7LFgjnCJJ0dKqOiM7YbhDAwIImiFFyNLYd7NnW2ajMl6C7aUqho8OSUtLkb30IlLQKbxgtTiuoz7ex1FcgQ5QVQeQ4cTzwm6/x3XfuuRxWQLIhz6G/RTL5mHH4x6YWkwG94NkeyhUUDOs003shefY3qpawEidAwSnicXvfS+1jFOIBGHXsj4e1aefZ2mZdY60+cNHW7Z/P1QmMPfxcwHVTUMEREAEREAEREAEREAEREAEREAEREAEREAEREAEREAExkEAqR3OGOAhwXwFERwvPEMVIIBPAJkeiIioHj6yPlDTzhM4NhbsrnsDZwvwfW6nur7vhXU7caxmhw+w/RQ6NMEY4QwpNB5sRkZ2HmKfLbv3AyPknawBo1oBWGOle94DlSfsWtajb2bMw0PCPVPuATOAVYcyT5b79tIzmKYRelDlFE64HOSxvdcbLD4rmGyKIpjcav0EEglT5rGBOEDke2ivvVier+fjeUpuGiIgAiIgAiIgAiIgAiIgAiIgAiIgAiIgAiIgAiIgAiIwBgI+zQEscCN4/PBBs+NHmzAGxChxFxbkIxTIUR9neDqL6UWxYPe+rzzIABnZo1S3WZl/4xX0VWo3LKqhoA7DANtvFdh3NILBYKNIAgpAec/ec98mCiA7d0JImAuswMmOfQxsOB4niC2w8F8OS8bLz/vWH+mcQ6TSY0L6uW2dNbv5Vmo+lKhCZxuqGkOFCBnoGHP2zJOldsKA9cApKxoiIAIiIAIiIAIiIAIiIAIiIAIiIAIiIAIiIAIiIAIicOUJBHR5wBDAkvYzT6C5EW7S9yLWtz2Eoo9whz9u7qdbJERhfaqJVlJ3e2ifhUB1FM29EXpKsUmWq4nbhIU1FOcz3wkgBmeG65w05uFhPzFq8++/79LzP3hol3WIEfa199pJ544Y9yiYbg+SiB1nzks50NLq9VcSW1yq7lEG6wbULOaABIZQe7v7nhmIZbwwoJSNMOA7QQsuhLuw7VUAAeTpxLoQXrIscTkgGiIgAiIgAiIgAiIgAiIgAiIgAiIgAiIgAiIgAiIgAiIwDgIeBBDGdSRpZo99h3uAVcB1ryrw3WiiAG/mh1xh112zxa67ITPEbpcZICMIIGicZU8/turytF0AOtsqIV/bK5qo17Mt1nhHgSZUW2fqdtutZTb3pY7LruDv2DUJaeCyVx/9OCGAMOSFZgsXSE4VBI9TJzNbbrUqtwOfBq6JciLCoLDrrp+yGqJEKKJk2HbVCJn1gR1z3z76rB08sAoBhBcdVDN3pWmIgAiIgAiIgAiIgAiIgAiIgAiIgAiIgAiIgAiIgAiIwJUngNvzXUZ2H66N11+GAuH38Azr2+xQNML+UMeGV8SJHrt3bbGpOEEYOm/6Z8G7egM0Aux/owUBBE4SWj9gCghC1OxhPMgQGjHukeE4m82aNeuXp0Vc3lo4qz/6f1nE6cU83zJjww1KQMMHf64GWAkombIEDowsQmh5Om+TARSmpGHplpft135vGnO0YK15TnluXegh1EcyYyI9d18YdaEM0fRMK+kjoOWzX4B9o1227soa1ce3ki+il9o2M6zG8zy5PGcPfw96GcQU6yFPREMEREAEREAEREAEREAEREAEREAEREAEREAEREAEREAExkEgmbS0aNmR7rJ9/ylDl6Mps+4C9hTZSr5cuceogQJ+isyQ/JR9/LOLqKK3bGUB3Y3iU6ibUx4oa+tJkli7hSr6oLzf7bBNFrK4D9TspZfLtA8/OW4hWiWlrYZlXmgJhJCNjtL8MKzTlx2n+LMPcSZwCk9u73lP57zdFKUENNK4bAHkxhsmIH+M0GNspMNYZyEKHjjPEkJYukDwNekh9OUtBsDE6HnGJ5k+T7fIOdvCZNDeQ0+Qy4lBsv3kZNO2b6OdhCHo1afvQURxA1+go+CR2Juv5HCDAHM2msVoowi0vgiIgAiIgAiIgAiIgAiIgAiIgAiIgAiIgAiIgAiIwLuPQN5PLUQmxaH9Pet2u2X+RsG6NIWD6vo2tQLGTDBLZO91k5BNJpmnjr5JNVdrd04QBlCggB5GZdZIDpdBXpQB3AfexM8Z6utWx3boR+H+sZyru48/IoPhGB+4v37exDMvfNQxAqG1N3XLjZHNTnbPvHhWpRk+NfpBrHewAWajdJlwe7DV0GVDAaTbsJefa+HnJsJX6OiAChTgK8UStr3C4ORlUC4Y6MJB0WJurmE33MIU8/Yo+gf2O2hzhVXyvIO2WX17/NGy9VaWX17fsVEnR8uJgAiIgAiIgAiIgAiIgAiIgAiIgAiIgAiIgAiIgAi8ewn0UjSf8iN79nE4NLqoTzsBpIF7/mEIgIhRNVynK0utPtmx2+6uYZ2GRRFbWDHDg+21ygdr6HFMuaCHTkoL2GcfIkjfnv5+z5KiZgEcGTm+OsMB3QIFavEUQsY8InRi+vTn325EGF17uOwjnEDtf+81ZwWQ8jxH3/HoXODigIxRKlHsTcYsDzyXTtprL/Ts9GnElMcZphD2HJ+zTzEkcKoWp5YTwh5npTOksKnJ0G6/h6+1jQEqVcN38zmw8hSIfMF2nnoMF1saujB1br+c9AvHxZ6v2qdeFwEREAEREAEREAEREAEREAEREAEREAEREAEREAEReHcTGHY3QjMq1KQLS5DHQXcGOx756IaEynglINa3WV/ftrNvN97EWjfiHXzW0CGGeH18j4wQFs9diTvDn1Xso2O1emRZ6tn3v9OF6wOh2tAgijzGYlxwENh9XjumykO5rAWa9Z7dcedlrepWumwBhCvf+95SGLjwPEsh5EJXyKUfaI5dFMwAweSWwobLWXGWm5NHfXvjFbyOfmOIJYfghNe5C0wi1/FwMaALFgYm1bUL61sU53b7e7itnmXdUSw6FFEGAgj26weRHT4Q2BH0PkP3LSfMSOi49HnVGiIgAiIgAiIgAiIgAiIgAiIgAiIgAiIgAiIgAiIgAucTGN5wP6w5B7XYEugVrz5Htwce7o79QReksvi97mCXLBoEbrwN5oBpBEnA01Aw6wHuDc+D8yMoBZAyeoJdj/p4jgHrNVtFxMhLz3q0J7g6e7nnszV1Hy2xxj127OobzRiXOzYkgPzIpyYuKn5c7gG9fT0KWnRgMNjEH/Q0y2GvCZBU3+/G9uRj6HsGBYoqVJHTCsP+YxEmDLoY+BeuXxmFC35P4aNrd7wnt8km2mKlZRj6esPDJJ4VQNjrLLZWP7BnHg+MGTFvvyCrtqfXRUAEREAEREAEREAEREAEREAEREAEREAEREAEREAERGA9AsO6s1/z7MBBs4Nv1mEMgBLAyAbesI92VOydVDmwrA8zwQcenMbyjJQoOyhx1QAuEmZrc5QCCDsw5ejABKEFNfYDb7Tt+NEY0RJ9S13DJe6P7bIGwguMCOMeH3xgYzncGxJAPvKx5pnze7sL5Eq4P4Yb9yB2lGBLQSMrliFoQATBhD/7RBvWH0ahTGByXBY9HnCAQBYxKFgc1DncdcELI+/ZLbeHtn3LBCa4eoI85+1hPzNOru/EFMTB2BOPwm4EMUXuj3Ff4tq+CIiACIiACIiACIiACIiACIiACIiACIiACIiACLx7CAxrzvyaQ6B4/dVVO3U8tCAcZH4Uq4P88YFtYx00zPGIUBx//wNbUTFvIf+jsNifOGPkSDPGXMDh4TbFAjwaa3lN5xR5+flT1uuwExJzQDp4CXVyvzcwRUB+2YQMkB/59NSGJn5DAsjua87f95UUPc5sGWIS3R4eEuUpgBjS6rMcIeTscYYnDryFHmTUOmD/4SSVKfQDsQM/MbODr7t4Eggi6JRmO7aGsPtMIMOj2iLkJp1CylAAYQYJnnrz5cy6xZI7TGWAbOga1MoiIAIiIAIiIAIiIAIiIAIiIAIiIAIiIAIiIAIi8K4ncG6defg9quF27MiKtVHoHsRcoyBdZnN7g3ZY64ErkJrOuvqNN9WwpR4EEDTEot9gkA3Clldnhrv5P3KPDkrwB99adHV1L4RLJG+XeSEuM4Q7x/FsggBy110buyw2JIA0Ib7svekYBAGQgcowWafS0IcwgR5hzUUIA9UtpioPH/3I0j7aW6Uz1k/g68joyLjWkv4W62N3Dz+82xYx35yzenDSgj5UsU6BrI8a9KwOBJBThjZplnYw0cl2y9oJlo3sY59FbHqfrbQw4bDsnBVvBj3UOIF49F2si2+1Bi6EfsvqE0s4r7o98UxiK72dsANFeMBJgiZo/Z67atzo8ArxSvuQhgiIgAiIgAiIgAiIgAiIgAiIgAiIgAiIgAiIgAiIgAhcjECOTGs+aADwndCQou1UB72IevalX99tdW/K0sYJxIBQsNgON0bbfBcJcXawnv32R1FM2n0f7Npte8ymbDeElCXrhS04OnpWtJtojnWdiz4vGvPovLRo3iocAAnq3dva9i//0wcgciADZGUH6v9boLvMok6P40hZB58pA9k3OIrilMV11OyhVEzUKVf0LA4za6L5VJ4v233vH+RzX+Z+NiSAcJ/vfd+c5WkXE4H+YC6jA1JEkMCNwfZSozgsLvPIB6tlkCjeeAWB5lAe0gT7pjMEogbbYLFfmWthRZWKshQOyQua+NGz62+MLcKFVDUiP4RThCHq5TZ5Xn24Qdq4EN56A/tEOHuS4nzxahRzRwiKgapG14rvbaw/WdWx6XUREAEREAEREAEREAEREAEREAEREAEREAEREAEREIEfXAIp8hv6feRcO6cGgslRX+ct+TmyGALceH8KQeSnTi6iJo1uR8xnwHJUC5zQUZ3w4PJCbthXtxCl6jwt69yoauMrWl1FEfaNTaJrEkMmAj+CGMGg9cCOnUztxEnc5D/2gTo+zwmjjOxGBAZ+7rRbNrcdFflwY0HrGxZAvvjFGpSeNvqPYVpgw/EhGJgH9SiDRDN+/cNS9DB7/NFyItIMITBUx9zEM7wc3g2EwXB4FEXwWmAz7ud73mtwrFQ7VJwbCNvJMidx4FzxwCWyuhohfyTFdwyAgdMEPdA8OD7YYiuDKBLAGVJAHdMQAREQAREQAREQAREQAREQAREQAREQAREQAREQAREQgbUIMLeaN/JzDLsUJWh9lCa8uT+wA/tjO3J82bk0vAzVanRJog+BIkFKQaRi4FZ+e88HISRgVcZ9BFi5V7SwDRTR0Q7LJT+4gfxr5kkwjxtf3nilsJNUX8Y9cDw8F557gm5QFDx8P0YMxqp9+EHU+zc4NiyAfPyjRLOCw+iWwAnSg2yUQjMapsFv8CDXW50T//h33fRjEgmEbacoWOBnKCF+gf5XECY8HyoSH05BSxGEDhfPlk7lkaVo7ZUh4j5JuF2oUdiex4skbdgzTwQWRwyfoROkjddpP8JyyAyhAwTGEA0REAEREAEREAEREAEREAEREAEREAEREAEREAEREAERWJNABBfG2Q5EvBkfQkBCUYQujwgB6E2bX8xQmR7Uutl+CiPHTfj9vMwCWW+EtmB3v59LJK5eHVJcgODguldB6KjBGUKRgHJLt1uGbFOPeeWFCNEUG5YPqg7POU94LjwWeFwsriHAgsflJ/bFH9t4h6UNn8FeBKFvmYLalPbRCgqOCGd6KJWj0LXEGu/IYdV59QXflpFHXoP+UTjBAkIE1KrIr1mQI0Adf3L0Tisg0HBeE4gVO2CfueW2ageIy3Nx9LEmrD9OjMNp0RT0HBwgdIXEYbO8aNxlAgVuYPxIkurtj5eOti4CIiACIiACIiACIiACIiACIiACIiACIiACIiACInD1Eshd6ysOih+sPweoa4dBjIgFs6eeMmu1IX4wy7pg66MYIgaL1uzEVO0AmdvWRRwEW2chW8QlOLBeXiudH+iu5Lo4QQ1xzzPSAQ6MPvSIl56BsQBZ2OMeNDFw0HwCVwUq7BBqUFZvIAfkwQc3vvcNKxRUiG6/owY5AC2f2AIK7a8sQ1YG209VR2xs/AyCmh0/Gtmbr2JT2GGWDtQHuDB8qGLuGsCFUeAbOGjMBdOjXVUMlPd/sLp/WAQnRxSytRbbaNGO08Nk9NmJzF55KbGjh9F+C22xPMTFpINeZWdPasN4N85HWxABERABERABERABERABERABERABERABERABERABEbgqCTBIPC8YgJ6j8I9sDlaa66FFEWvRZt99pLBeHjvjQea6LjGNm3nUyLiuV9e3Wbvfug1CB1pqRVGXSR8QUKYRLUHdA/EOSQ917T6exY3+MeIkIIC00OzouadYWC/jJcY5QuSO0FDgTAWo6XeTLlp09Wx22uy6vRsLQOdxX5EK/f33zwBQAwIBthjQ9UAwDEIfJ5rBtr3YFhc9e/YphrWsuJDyIEKACxSxDLJRDkdIOXAwWDaEcBWEULvw54EPT1UeIM+BgTAeBBQYQDAg8ERsd2V2+pRhvwcMGTXY2gSsOlSryp5lHBGOQ0MEREAEREAEREAEREAEREAEREAEREAEREAEREAEREAE1iKQoi8VHSCMVDg3U7qPMvSpk8v2/LNd1KanEPGA/kNQLTwoIUhscCOFcFI13vfBrTbZgDkAbbX8qIX+RYh18OsDwYFh6MMMkrKrU44oiNPzHXvtJewkGr8DxEMNn+fulIoa6uuIsYDXxfZeO2dbZjdeX78iAsgtt086wQGunDJnA44ICgXVBpyq6RnhdZxBFxfDW28sQ3JZxT4Jif3RcEEwKAYhMjyQAuoRVTLfBaHzNbObbq1WsFKsX+CKKqDA5diGoZVWECdotxXiQovstVeOWBd6SAB1BKkjBFC2w8LVgvZtGiIgAiIgAiIgAiIgAiIgAiIgAiIgAiIgAiIgAiIgAiJwUQI+oiQoAgxD0Llgq9WxEydO2fzJ3Gr1pqu/8yZ/ihRpwjiKxPI+M6nXH7fcOom6NeIhWBwPOy5cfTg81MrDWt0JMJBWrIcb/ZdXW7awvIKb//HM+PUPV3fnebMLWIR2UyGK6hNwhdxyCywgV2BcEQHkF/6r3DqwycRZE94PHlgClwVlhuoQlupzKFM43j4oMPCRR4llwZT97n+YgEnnGosn0J4qRZsqdi2roQlWDcdDeP4UHowx9y0uroHNJ7Mbbkrt3vsP29RECy2xIDABtGcMRm87twfbZSE+3fr8Jp+zoo3jSOYsWdoG1wfOD46Sf/t7P2q92QW0ycJ6y2gDhvVrzWlb6h5zphMNERABERABERABERABERABERABERABERABERABERABEViLQIzOQj3c2N9D3brd7yCnY9F6yLue2Obbr/7bGyAO4HWU2bt48PvSdIA777MJ1J9n8f0qXkgsRnJ4USyjmr2CwnZqNRS8vfiE/cGfPG29FtpeTaMbkn8tbuTHKr0OauVwCATTqK1ja3CY9FdetyZem5oL7Hf+4w5DtR/iBLo8DerwFx772nX7S51lxo5kyYQl7ectWUWudzpjHbTm+olfKLswbXRcEQGkjl5j2yd9Nwk9uDEMrgmGpsS1aofFRk+A67M/2OJSy44e585D9EyjY4NiRrVF5pbbpyzpob0V1gyYG4OLhy2v2HNtlHHg0KotzLveXxY3ShdImqe44GpQ00bZgpYRAREQAREQAREQAREQAREQAREQAREQAREQAREQARF4VxJAGdqnO4OV7ZCWixgRD5l10dho/xu8Wb9iuBBxdGOCMuIjp9oP4OqAm4QukRtvgikAjophyDq3VLot2EFpaDoouxnV69ucIaBfxPbSi4tcEgLLxjM4qg6fZXhW8s2fBAC06sIuEWRhN99yZewnV0QAoWp07wcoPEABoW4AgO7Az0CsOs0NvM6Jxf5Pnlq2l56HlQcelAx/OOMX+kYu3M+HPoLAlz5CZrh8gBAY9PHicRc5RZHqHmoHD560w29BDaOHBGoVhZMEfdJqCE5n6LqGCIiACIiACIiACIiACIiACIiACIiACIiACIiACIiACKxNADVoiA4IYECXIYoZaAPV6Nvp04U9/3S1C8J3AkjX1eNdbTvMIKSg6VW+Yh+8vwFho+7aaw3v92ft+9x2WzncFhRAgnALki0Kmz9dtycfO4kaObsiVbfY2uisZhnr8tiKN4NuTj1L+oXNzaa276YrIl1cmRB0nuQnP8uMEjSewsEGcQk0QYL82Ad2RAFkBakwzz/NIHRMNHpdOQfICCEk93/QrI52WGjiZZmHC4qqic+/EAAzggDSg8Po5ecpmmCVYsVa7aFoEjmbkYYIiIAIiIAIiIAIiIAIiIAIiIAIiIAIiIAIiIAIiIAIrEkAtWmfHYlQi2ad2woGgid25EBk+9+svsU/oACCFlgZbuhnbbsoEOpQ8M78JfvgA3BTxHGZ8cE4iTN5G6UDBCETWAFxFng9Y1k7KOzN10M78CaStplvzW2OeTDKwp23PwMOHRercePNPWtcGQPIlRNAHvwoFKoYYAnYzQsmrXp+No4PAeXuuoDz44VnatZD2ynfCRiuE1fl2LfPbM+eFJcXVDJshavkznLUg9FmhBPI6/b096DP8dQDqGW5bzW0/nLuoCsjUlWegxYQAREQAREQAREQAREQAREQAREQAREQAREQAREQARH4ASQAASOg24J9jaA3sFMRa+svPx/YSqs6YiLwhoVo1LaxmTTzXIeimXrH7r0HW6Ke4hSGC4dzfmDfPkLHW/AGsNL+9GPMxYYYwVU2ocMTz5a7oSBTxlKk9qEfGaGwP+JUX7ES/W13sE8YNCMEkBMcJyl0lp0xD6hQ3F1okxBAQju1QDFk0HtqBIFqFq3F3nMfVDCIHQXsRQWED9c+K+yal49w/AieeeJ7qS0tY5LCxOqNKad79NCkrcCFpiECIiACIiACIiACIiACIiACIiACIiACIiACIiACIiACaxKg4wNVaY8CCLKlM3Qq6qaxPfUol64WQIq8B8cH7BJ0eXAVtNPK4AC54YYYGSC45X9QI6fAcG5kRVnDZzOksgbez9vWg+7w/UfYhAuB6Syx42b/cQ/0dzL6EWhNyPsxukx59unP0n5yZcYVO4PtWwO7ZveEeWg/5aH3FF0YKRNLxj6wH7hAarUpe/Xl3A4e6ZYZIBjVEeiczJ498OEpJHigjRWDVmAvIvEwZO+zEbYQTdnr3O9BCD9wkURR4KxDPuLryUFDBERABERABERABERABERABERABERABERABERABERABNYkgJiNHHVlNsFyN+f7HVteCuyxb7PAXZ1RbUUHAkizLIajhZX5TYgpgd12x4zt2tVH7ZwiCASWgcuCx8Cfy+cYdA7nBXYTNxNbWDJ76jH8AFEkTWlHuWLywUUnnwHopRaDDk3phE1P1e2++65Q/yts9YqdAbtO7bnGt8lm0zk/KBAlCULRxz1c4HpuAYSHE62enZ5fgUWH4gV2PEIHKwad33p7iICZmoVMc/fKiyoImQFSPbyGZ4srvh06csJa3RVKVdbtdyHIYFvBCA6S6l1oCREQAREQAREQAREQAREQAREQAREQAREQAREQAREQgR9CAswZz5GnABkCpWWKD4m1Vz1741XWt6s7DBUFOhnh5n62rPIgmPh+jG5Jvl1z7RT8IzALwKQwFECIb5gFcgYlzAD0MSDVwZZXCzt0ILO06JWZIoNGS2PH7mr5BOHb3JbQ5mZGMCaMeFBXTADh/v7w/3nRVhc7lncCa7gA8MaIh7GBxfIl5G6gM1hM4SK3f/PPtpctqPqvYMbK3mFrDfY9Y9p9D5fBex7q2Pbtb2F5NMFKZrG4b93VLdb1sAEng1y4jaFKFjQOw29Ss9/81b0IZrkd+glagdlJJ7itYs40REAEREAEREAEREAEREAEREAEREAEREAEREAEREAERGAtAj2YNzzkcBS4uT9qN9BZaLv99u+ldprl7njmjFtjWI8etq4abisOr0V9egEiCsSPNLIQtXIfAeif+anjqFFPIrIBGSMBXRZltyLWy4MgglDCBGy0moKJgQKMWdOeecKzBXgaGjPolAQxJmysjn3SJnA8Cfcf1vHfir3vrh4YXLndXlEB5M47JixGYn2AI9yU7lfg0KhPuAlrt5HSgkl57dWuLfcxgSHEFyfCrD8KhMLU49huum0SzhFcZJhztrEyH+rFCC2w0nYpg7322mlbWQ2t3+/jeHDVgmwcX1G8Vaei10VABERABERABERABERABERABERABERABERABERABH6ACESsYRfoqFQgWgJCBb0gr73ScXkgeLLyTNDhqhxp37KkzPyYm83t+hv24MkR6tNB3YWk92EueOm5ZfzNI6ACAfcIBJVxD3f4DHKHIFMksT34serck0s5phEIjL65226KbMtsiYcTFEQj9CgbffNrLhlAcAk5Dz3uK7BXXj1sh/bHECEmRmqBldOxEQf24ENbIICsYj2ITexchV5rIyko3To6XXn2ykuL9tZ+5JE4sxKSRdJFC68o3Q2C0uoiIAIiIAIiIAIiIAIiIAIiIAIiIAIiIAIiIAIiIAJXFQFoHuhwhOK/h4xq3FC/gC5FT3wHN/sXvEG/ugVW5twb2AgL29xW0babbvdt7zWx5RBEKkdQg/bgWQc393/n4ZNnF0d9vEAY+7iH03g8RqFH2F9on/+JK7vHK1qir0GIuPPOyNJuUgahx9UK1UZPp4do+iSB+BFhouKmLeMCefV5CiAzlqRrCzDDxHt+9XF91HFtfPAjEeSTJYS7DI4I/dU8BJlXD7hecB3ML0b2/DPolTYRWx/XZZ6vQCGrvkCrt68lREAEREAEREAEREAEREAEREAEREAEREAEREAEREAEfhgJeOhKlKeoU1OIQGeio0d8e/FZChd8VBsMPBa4IR6EMXKuIaDk+aJ94MHYYpS2VxZXXMur4WMtfjSaIDTETp8O7Nknu/g2RF0bz/lt84vxR1xkcJzATgHxw2y6WdjNN1/ZWb6iAggP7dOfN9hlluGiwKb98Qsghosjz1oW1+pQybjLGXvqOwUuj8Bypt5XDJo96Fi59U6zHTt6yA7plgHquL5GyjCHPYnLezZrj38nLacLYS31WmxFNoLCVnWAel0EREAEREAEREAEREAEREAEREAEREAEREAEREAEROCHkkCOEPMcMQ1BBOEBZ/jyC4HNL6G7EVpCjVJfD2ss8SPPA7X4PGNdfNnufyhCO6y2hSNEPHSSBOHrZvtfgwhysomaeDyIt4ArA9kk4x75QEMo+pnddEsP8RpXdo9XeHPmLCrA6wLG2S1s3COKqEJBHkKPtIJtsLxJ+/4jPVttwY3RhG0G6sTwsdaxhBBJ2GJs2zaze9/fwAUC1wYPO28iAqRXffhpF+3VChco8+T3+xBQIJwgSMQzOEOg2mmIgAiIgAiIgAiIgAiIgAiIgAiIgAiIgAiIgAiIgAiIwJoEnN0CJekgRWU6s+9/i+XpCXSFgiMEXZaqhu9MAAE6G2HtXtu2bIntrvdzrZZNTk6vufq5NfMU7ad6uI//8Ufpw5hxnbRcvncBC8kgOL3qGDbyOk0NngexJ8/t8z9+5fWEKy6A3HFHYXNTcGOAe55d8c1fwDJAQAtHAqUKaS2A1bAXn+na8ROwzYywe6Z2ZElhcb1vD3wUKgi6jbkMkAICiMcckIoBhS5Ao7Ycf159ubCXXkkggLBvW51XjIYIiIAIiIAIiIAIiIAIiIAIiIAIiIAIiIAIiIAIiIAIrEmAAeQhCtIFWmGdXlm0b3+zZTW0JipoLyiqOwz1U9awA5bGMVK75+59tvvaDurkuLl/BD0hrkfWQczEt752AltBTXyouaA+nmbIIhnzKNBNyUf+ie8H9sUfv/KGghEkgks7wxiBKdu2NCnYjJRSf2lbv3Bp16MMl0OBuPuoHjqF6sRybidPLqAV1QgKBHqkZZC00B3Nbr59CmahuAxVtwa2OoIAEuZWw7xkuLhOLZi99sZhd5Cry3imukXbRk9f64uACIiACIiACIiACIiACIiACIiACIiACIiACIiACPygEvAjJ16kEECWVlr2yotddDbiyYxQ28ZS/V4X2SGe1eu4IR9Cwu13mDUD1LVzRD20q7fBm/u7/b699NwCBJCorOtzFBQj0O5ozIMh6L7vWYTeV7fcguL+FR5XXAApYNT53I+3rds9arWw4QJWBsRIbfCgrQXBLjixjY4sbSPQBVYeWHKSHBOLeYlsp/3qP9wKckvW63WsjwksjyO3dmfZ8oLCRsf1Q7Ns0r0W2im7633zNtcMLelAyXCiytoWofOOOe/bCnc7W7d+lNt3Hr4BBAqbmkaPtD63oyECIiACIiACIiACIiACIiACIiACIiACIiACIiACInBVEUClP4NJoipCYezHnDSt04VYYVvska9dZ+3eVuuGqyhyI2KiH1fvHlnc0D8sWcisibzqT37xMOrjW629fC3u8aegsIaLBH2nmDuSIV87sEP2/a837MSpvdavBdaLepYGXWSK9FBqn6vef8USZ/WBiyyIDBM2ZLpr3wnbOrvh3V2wgSsugECrsQ8/RCcFQlvQlers2LjYsdbp505UwaDAgYs2Qa8zTunRowu22IkQ2oKUe7g8hhPNbJI897AWJrOLJeHg8KFyweVjs9M1u/FmLJ9OYvkAm6zG40OhK9LC2nAD5Unfnn5i1dq4MNO8Z/7kxi+QKz/l2qIIiIAIiIAIiIAIiIAIiIAIiIAIiIAIiIAIiIAIvLsJ5P4xiAzddx4Cek6FNXQTQqn69ZeQNw1LRL837EMFV0fVQNA5MzsC5GhMNtt2zZ4tbo3JadS51zFUsJzOR4reSC8/37asSLENltEpuiBvmxEXw9p71TGs8zoFpvUG4z9SCFH3fcjZXq74qK7wX8YuP/5Jz6YmfShI7DVWuj3WGlciQ+WMfkWOmOgUbg9IF/b6ayft0AEExcBlkqMVVko5DwtECChnOEiW4tQLBKiHbSyTW3fVs+1bm3b/R9ESqw/hhL4jz/XCWncEHi9CXAo5VDns+fHvH7HDByCupEhh1xABERABERABERABERABERABERABERABERABERABEbjqCCyuNKydH3/Hj6tAzkcMzWEV5eTHHoEAgvDytM/a9YiH5jddDZ5axw03pbbvhoYlqJHHdfQpwvNVAsRKv2aPPtxhPyTzQxTYYR5w3bfoEsHRjHtEfh/1+9x+6ucmxrKrsQgg29B96pprIQpkK2876CvvAsG0YCIQCEPBgqnnaEkVog3WgYNdhJLHZ1wcGewoDI7xXeutEF9Dq8U1l/PBtl2xN2M1L7MPf4Kx6JhYbo5XSMXI3DUA3wvsRGGjaasrkT37OPeFVlq4aKsusKrt63UREAEREAEREAEREAEREAEREAEREAEREAEREAEREIErS6Axxe49O67sRi9jawkEENySb8cPh/bCU2gHFSF3IxvcmD+CCOJHCBCHiyJDPMR9D9ZsK06rgCUkQW0+LfpnWnytdWgUTk6enrSnHstQYw+Qr42CduasH6iPQ5WpLo9f0hnTKPH2R5Yh9D3q2AMPXuGdDY5sLAIIt33fg1Sd8oED5FwXyJU9kQKzQIXId/EiSLv3cgsx4Sv9pj3zDOcotiisO9Ejy0sRxPPKK4cRJBlsKFx/sjmJ483s3vcX1oyXS+ECgkjVYEo9W2VFUF0oegT4R/O9h9H+KtxqaKHmxjveR67qJPS6CIiACIiACIiACIiACIiACIiACIiACIiACIiACLyLCLBCHCPD+p0eScFIh5q9gFr26YWa1ZDDEQQUQKBCjNBCKUcUA1tgFTZvH/0EatyoSddiH9nYPQvj6KLdmcq6tdkbrzXs6Gl0RLIGuhxBfEE3JbpAGCXhMVxkTGPYgivr9e3mW1PbMjueHY1NAPnxn2pYPaqfEUDefvhXyhnhBaFrccWpoLsDAR7OoWO2De2ozLrI5giQ00ERhPvMoXrluKgy1xaLsSF1/MwJxapQ267dm9nt99J2g9kP1giIeduJMCaG+04ThMZ0UqvVJ+yJ76TWXg2tMXVW/BjP9GmrIiACIiACIiACIiACIiACIiACIiACIiACIiACIiACl0rgN/7pMlZ55zNACsYzZDX77jcpeTDPuoGb+XFovOn/ItES551rvoTadN+2bU/sffehxo2SdoS6tu+jpdQ5jovhOhQ9XL4HlmMN/DvfZserEIvCzpCwkRaDvZkfgrr7pUIdcfnhabmvWWyf+uyIK17GYmMTQD72saY1a2f7dq2XBXIZx31mFZ/KBYQLJ4Yx3BwqVZfqljdnTz7RtWNH2tZ31zFaZWFW2VMtYCi613eOEPOmnTvEip7lvdwmosw++ikqF6A/gsLFjHoPV1W/x9nCQYDoW6/V7LVXaUjpnWmBdaUEn42w0roiIAIiIAIiIAIiIAIiIAIiIAIiIAIiIAIiIAIiIAJm//LvFval31x4x1EUUW4rSJJ45Btdi9DNKEU+NWvXliOefIQb9K3O4rdnt90xh5v78W1KAaNncbDdEt7kv8YoRRCkfuDx8Ne7FrLETlEkRbaEh+5GPjotMVub7bCu8DhP/MC2I5u2z35xhLD3yzyOsQkg27f4VofFhmMUoeoyj99NhAsh56TxD/ubpcgBQYuyY4dW7OjheeRyOI3ETahTz7AcdZMy457OkRgiCRS/nG4OtMF6Xync+GH1BCP5A6rcoC+aa4OV2tJSzV596aR1+otuO+eKHxJCLnemtZ4IiIAIiIAIiIAIiIAIiIAIiIAIiIAIiIAIiIAIXBkC//lZsw9//J3PAAlQ3+4ieuO1F7ouDJ032rODEWvXYVgdQh5NssId2i23zFij3kOXI9bCO07UaLU6a8I6VwB54dmWhXV0TkJl24Mbg/sMhgX9MgD7io9z9YI6CvW33gaDwpjG2AQQHu/P/B9ecjnx0ZYDANhy+RtBbQkQKVpApIgwsxscvS6NOLO4KCh/ENT1eEwaWodBeNlu/+LXrrUaruMUi9WzOUtWj7gQmcKDWFFDXzNcEP38iMVNZIcU7HUW2Ic/0rFd074VS90LQlkY0nLuiLDPND2NqwpnGifWKRZwXrH9538zjQs2gkrmw3HCbBLfkj5VtVKw6fXJ4523WG0Qv1YXAREQAREQAREQAREQAREQAREQAREQAREQAREQgR84AvVi2rZvY77z2WDucZxEbmy11UH9umPtDr8vG0sxo6OL/AbcXm+//e/xRH3WViFa5I1FZHo0XI056kMRYdch9zh/DI+7dnKXzeAcfvRn5m2510HFeQXCBwPezeam4KxAhnWrdRw1bLPlds8S74CdbiE3oubbf/gN304d22qd9rSr4/eRsZ0mW2EwKKzfooMAjpANj8waTUZXnLDCX2JwuGX+YSuaB9ChKbfrdx62G69xboWxjLEKIB/+yG43n2kXwgRcFrSCsA1VOdCuCqLAuMdrLy/AiYFjQPYH4daaUEMyHAemNEG7LDpCAh4HJte1yYJg0Zjw7ba7mYHOC2z9wbyRCBejH+EcKcxhO8tJYm+8ftKOz9eQM9J2eSMMCglhiCmYPwKXiguRcYKNhgiIgAiIgAiIgAiIgAiIgAiIgAiIgAiIgAiIgAiIwA8jAd7Aj35EqIuXweLlQNoHYhoCGAVya9pzTy7aahexDmiHRTcH6+i+F1k/q07hSJLCpmeQbX3ttE0hksIr6nCCTJQ3/kMQYWZ2iHxsNlKKInZsqpkfozaO1196noLMeIfnMcMb+2ANHmJM+X3TQmSdUNe55z3ja3/FMxurAvEjn5oxdsFKoBaFmDCGthQuh6PcNdtSjXtwEk8co+YBlQ1906yYhQDBVlkQP0CYE+9TBUHQDA4Sqptnk3B/fPRTDEUvW3itNxJnRQqtRq0EyphfwFUCJeStN9v2yvO44PwUIkjLKXy+nwwC2BNYkLjCWPFXHbpeFwEREAEREAEREAEREAEREAEREAEREAEREAEREAERGCcB1IuzlDfg+wMBIkO9GHnUuGme8Q6L7dAeeXgevZNWUGdGx6CcNWm6UiCAwDlSOVBsv/murl17Q3mzfZbGEFZC1KiRT81mRB6yRcKme60W+pYVExbXE1tY7tuj30Z2xJgHTQFpRucAzwvHiNp8xFxuuFyYN/LFn0Ee9xjHWCvw22G2uGYvnBdwVbDnmNsZvmezKtoxNiMP49SpGEoWM809tMHqWNFh4DlzOzKLIHyUDa1wTBmUJoo1SW71ILUHHiqsjsuuauTQ6BL0QiuzRUJoKDVE1TSt1Zmwpx/HRVVDWy1kiWQ5210xdL3vgtgdCjhRNERABERABERABERABERABERABERABERABERABERABDaXwLCF1Lj3WovhuIALwvfxoEEANefMCQI0evj24gtmr79K8QKiRYHICMQ3+AGSqnGzPW+0rxoIXrAHH4pteip1+dRFykRzGi5S3LQfo3qdY98UHxJXny+ShtUR2XD8eGAvPD/++jQTJbIEweoBjyFy9XgPWdxpP0eERNs+8ZnqLkxVDNZ7fawCCHf8oYf4N5wRPDHXSYwTiRlgijwTWcY8EqTIP/INig6TCHPxrAcdIohLq5G73FLkfGQURAZuD5/iRGa33tm3a3ZUX2BsY5X2U0wiTxOXZC+1BsSrHLkkD/8+n4Io4kNKQdsrxLO7QPhSLGEmSLXAMmY82rwIiIAIiIAIiIAIiIAIiIAIiIAIiIAIiIAIiIAIiMCYCLADkatFoxbuxI8cQgTEkAhtqTzcSv/w76ODkG23ZmPSsn7PdRmC/oGb+Vk7ri7f18OWfejjpXiS9rtWRw08SSCEeC7W3LXfYhssy7ltxj7AmICa9qsvBHZycXpMZ312s4k7D5yzh/RtPEIAKfBUhmOleWLP3vEeQjXBDe7/p34K7aEiOCRwUqVihQDysgeWc2GMf8T2yDc7tjTv48KC2kWdg2eNie6nfahNOBa2uioVGvNrHV6Gtn2rb++7r/rofNiGnJhBZQXrFUWX1yjsSYF977t9O3xgFduvYdMQQXjxQl0bjpz71hABERABERABERABERABERABERABERABERABERABEfihJJCy2A8RIEc2dI6catbGKX4EKFQjA90e/npuUdwo21YxpxqvQ7vAgGCBNlhVY+fO1G6/B6u5Lky4XZ+55RA8mMXN8nOOFlyGaHTzkE2N7kdhwCp9w77zMGUJvjbeUbg+XHSh8Pywf5pdcGAe2nt99KHJ8e4cWx+7APKRD/s22YQwQO5FiokdJMdTBAk2IQQENqJXnw+QyUGWyN7gNZN1ne2HihPzP9hPjeJHD8kvYa1nKXqyTaB11Uc+XvZGW28wh6aGUBkqd4FztOACypA3gq9Hj/v2zJP7DWIWXsNkQmhBfM2ZIHhmh2iIgAiIgAiIgAiIgAiIgAiIgAiIgAiIgAiIgAiIgAj8cBJg3ZixCAHMABQAKEywLM+a8bEjbXvm8ciJFp1OBl8GBQG2yMISIfOsz95MfzE6d947bTv2IFA9n4C4QbdHC2LKQHBAq6kC2SM58kX8gEoMlosSW10J7Pe/2mYU+yZAxz7YFgmDIhAzw1mnbyKH5PNfHG/+B/c0dgFkx5xZXKP9gyoTnCDcJcUP5wIZvwAS13xbWW3aoYMtW+ktw/qT4GJadQpbxL5juCg8hn/gsHpwhMAXgj5oPo1Bdtfd1RcYw2pqdVyhuHgjtNZqNOBwQbCMgwtV65WXDjklL8D2y15rpQBSwOcTInRdQwREQAREQAREQAREQAREQAREQAREQAREQAREQARE4IeVAEwBrsyMmAhXGkcrLJTFV5E/fvTwvJ04WiAqIsdN+Z1BWDlEEgSFl+aP6vrxHXdMWQ0ODx9GAGzFup3T0BsQsA45xWMvLeyrcA6QQRo2Xmth3y8+i7xsukzGPDz2ACsBYCAiAkKQj+OcnPLt3rtKLuMcYxdAfD+xX/zZLdaCVSJsNA3aAk54CX/1rdnfcgXOzcWmXLAddyHh0UXvMy/y7d//GtLta9daPzyOoPJtmPjE0hYC2hlAUyvXn27WLCqut8kYgehpah/70cT23riKi6djIdSpgPYkzpWH5yKuQ6HDs+VFCjnT1u0FEFcayPaYxfXU4CbsH/+jHzfbaraSdHHJYbleA53dQrhNUusHx6/A+WsTIiACIiACIiACIiACIiACIiACIiACIiACIiACIiACVyOBPM5c/oclk+Z3mygtT0EGWLTajpb9/37jWheE3l5h0XzCVpb5te4kgaxNdwSL0RANggSB5qxHH0Bw+LJ7Lq7hRn5r2c/8wivWPuVbA82GctSlzduFbU64dfvdZayLmnR6I35uuSDy1Nr2b/8VytQFitYzdKWUdfQLx9p190tlDKOHq4v3uzBJRFO2uFJYAzaQ7dF2u+s2bq1a5LnUfZ67/PgFELgrPvKJaWviTxAg8Z6h7gECyd03mzDANUFvswNv9m1hmQEwoQU1ZpHUcLGsffreQA3j0d37flyUeYxp4DShPRYtS7hM3CLD4PR1TmNpKbE33iizRZzNBApbmsBzAl8Ts0Y0REAEREAEREAEREAEREAEREAEREAEREAEREAEREAEfjgJBF5sSZpY4cwWvtWmkYXhQ4bI6vbE9w9VnrSPLkJFxuB0dhiaRI2adWYII1lsN9wS2s6d221ysszyYF2bYkaGVlc5bSbcI+rRSYoWRTZl3QS1aQgsL7/YLU0Z+fgjGnInrnA/HsQYHhCMAf2+PfDQ+PNHSuKbMD70MUOKfQKVp48JgvsjDV2KfdeBH/eInHDxxquFvfQ8U84nLYtOOmeNh8CXqvGJz/qQcNArzU1QFxcObB1Q7HjBeWhxVTUWFlJ79OtQ5Bg841LWV2BhQvYIr6+qlfW6CIiACIiACIiACIiACIiACIiACIiACIiACIiACIjADywBH/2APNSXE3QYQnYCtIAe3Bc92/9aYc883ao8LyRYu0oy69FBMIV2WS2YCzwEmhf2oY/WbMfOObhBzm5m2GaLz8R4AWkjlhWraLsF5wk6Hc2fbtqT31t226OIMu6RwwSAarozE/iMKEGtPkFnpZ/7w9W19StxbJsigOzcYXbNdW3r9yAe5GgwhhNmGDj1pnEPWojCqGYLq7498s3A4vqkdbIV156qSEuLz7lj6P7gVz4+DPFmio4hSiAh02f4wGsUUNa0Bp1/Rl0En3/zvyS4RJENQtUNLbmiEDYmrO/zgtcQAREQAREQAREQAREQAREQAREQAREQAREQAREQARH4oSTA6jO7AcV1FPxRD+50F1Abjuz73+nAkbG78pwLREt4cJHgC5wdMUSEHHnTXdTXE/vIQ9BTsFmGpicQRNDKyKIIt/PD3uEj+iGA4lBguRCB6kk/tNpkbK++5MEswMwR7Bo36o97UAAxnC9bKvmMBocg0wja9mEc+2aMTRFAeCIP/SiaSIGnjxkJkblRrwdWQ0uscY8i77kAGEarfPOr7I6G9BFcKEyc93ARrDWG4ge/3rivsBtvgvOD/g22vKJrBO27YCSC9ahawGHrrCe+k9rJhRlc36XeBf0DbbCoo+AbDREQAREQAREQAREQAREQAREQAREQAREQAREQAREQgR9KArlrA0TnB7I2YLtgG6jQ32Hf/BoyOfzp6nNGObpej1HThrcgTyGA1FDb7tqWyZa9//14Dq+naJGVsQ7u2mSVmyxv/EfceD+3WtSwfsr6dmzf/ZZZu9/EtlCg3oQWRbASuOOgOEOhhs6AW+7MbMKZDsY/Nk0A+cKPxxZHuRVJ3YkPCLKHXWf8J4i0GPQ4K0Pun30yt8PHqLhtG/QbW1+AoAAyHfXQjyyDSQkSSI5ZoWZSNPEXckCcnLL+CBCWfuRQYE89iv5r6G/mwfLEkcPmE8AVoiECIiACIiACIiACIiACIiACIiACIiACIiACIiACIvDDScDz4bagSpH3XU06iiZtYdHQhgo37ZfqyLqDnZQCVPFzdDNiW6I8n0Q7q8Tufm9uN1xPUaQP0SOHy8M/I37k2G6SIJICWRsFMrFdsHrQNyRU2Le/3kddmjVqZ8cY/4Aik7MTEiMiUE6PECvxxZ/cnPwPntymCSAPPFizZhMCSIo+ZcUy4DN8ZRNCwGE7cWIXrpKTp7v28DdX4UTBMWQ49cEEr9UGa9gKK4Jk8dCnIVUE7JlFSxCPGZcdxAyKIlUjx266GdpgfZmCD30o2DcutLjeLa0/GiIgAiIgAiIgAiIgAiIgAiIgAiIgAiIgAiIgAiIgAj+UBHzcRF9AAEA1HDfIsyRds+88bHb84Ayq86uV51zzIogZKCgXmXkTyNZOptw6D358wmZhIGFmdYCgdAogwwB0vu47KwjEE5vAqg2LG317Y39uT3wPnZFQ645CiCB0KYx5lMHsPBTGY8CNEk7aj/3U7Jj3enbzmyaAzE17Njc3AYUrQJYG208h+gWTN+7RaDTMo/ME+0vx57HvH3emmzSBmAH7T9VgQM0d96JfWsQQc47ybw+WHbRSqxxZzn5skT33ONtl0YrSsG6vjUuvB9fPZlhgKg9RC4iACIiACIiACIiACIiACIiACIiACIiACIiACIiACIyFADI4AtSXUUwuIGK0u4k98q03rddDPESjOmIB5XTr9TuuhVSjgXoy6tr8c+e9dVSd2VYKXYcGZWaKIXR/UPwIIXDEMTJDYDvp4158ho8fPLhohxbQ6cjrlsHpOJ5xD4+2FyogcIBQ/mmgnddNN48/fH14XpsmgHCHf/L/etRyTHDRbkIAwJ+guoXURicgWWlg0g9jX0tGUev3/9Mea7XB2/UbW3VCzNDtce6++BwvlGIps+uv6dhP/XTDCjZa67uoeogY+DY8hVV4dV0oZFBtc84SJLt4UOC+//2OvfLKlNNcwjragGUzaPu2eRO9UY5aXwREQAREQAREQAREQAREQAREQAREQAREQAREQARE4NII5MuTLkqhs9K3pFixWr1pv/9bN8K5gW5BedPVkN/eoajcQ1l3btthZHcw3KOw9iKVDN8mJyL70R9fQXsrH4LC9CB2gaHnNRgQaqh3n71z34d5BKvgCBr27359ixNG/IZvre4BVOjHf4N+P+UB4PAzz2q1lt11T8+2zIx/v8NZ2lQB5MMP7kDgSgZ7zST6m8GPMUKPs0u7nNZeGmjRIw16GFpYtVYTe+UFdD2bhMMnA/yKEdbYI82ze+7DBcSJqiH/A8fthdgm8kxGGVTg0sSz555CzzVee+jV5lEY2bx5HuUwtYwIiIAIiIAIiIAIiIAIiIAIiIAIiIAIiIAIiIAIiMAVJOA7LQI5IFkPXYYKe/Yps+WVDD+z01B1gTjwJp17xGVTIwCdjpAHPjZjzQaElVGq+yhhZ9ax5XbNXnp+GV2v4BpJsV/kXdcRHzH+QQMCWnGxG1QW2kOfoPVk88YoiK7Y0bz3nprt2plZOJyZTWiBVTBsHBdJnsd4hLYER8e3v4bAGbTh6jOMo2ogxJytqj7yI4aeauhRBruSeR0Lfbg38rLfWtWgQIcoGvval7rWgyUJDiU36ePvsFZ1ZHpdBERABERABERABERABERABERABERABERABERABERgXARYTs7TjmXMwIDg8ZXf7iIEvYvaMDI90MSqanSSJm7kR2eiHC2JkKmdJYX96I8x3QO+kn6ranXUolmPRv7Hy5G98OyK+XCAZOxMVEzi++oWXNU7qFoCR8ouTKjNB1lgP/2zVctf2dc3UQBBvAvm8wMfDNFKCmnvYYiwlc1QmHroc4ZUeaaRI92+jfZXj34TFwrVtagMhll3oLcaL6fb7zHbty+3/moL7bTYW41rwQ1SNXIsiF2hu5l9+xuezS/hBwSyc3i5JJAqfHpdBERABERABERABERABERABERABERABERABERABH5QCdAD0Kf7ox4hIXrWHv6aIQekbG/lMRW9cqA+7SOpmotCAGnGy/ahT6BDkYvUWF/AYO27ly4gGqJm3/1WD86TCbTACrA5Ci8BskWqQ9grD69qARgBcKbOZDA7U9hdd1StcGVfH4XwFd3jF38ywER3XIB4DrvNuAeVNJ+9pnCR8JHCK/TCM4EdPRaaX6dviBksZZ+1tcSQIsngIPGtGa3aBx/A1vLTFuMCyZEcE8TVFiVE1LBjFoLYPXtzf8NefgHnX5TrVYov44aj7YuACIiACIiACIiACIiACIiACIiACIiACIiACIiACIyRAGvguUVxww4cMXvppRA1apbly9p09Yis2axbHes3YSq49Za+3Xpb4srd9caFGdNvr3WniGLIrW5f/z3kYduM9VMEpaM+7Xshat3jD0FHOyiYA/AHkRj3vi+FMaL6jK/kEpsogJRF/49/0kdvsZaBMxQr2HbGPKCNmdMb0PKKPadChMAcPx7Ydx7Gc1BhLh4yUx5YDueIh8yODE2sPvKp3BqwKvkZLywIK6PQ87EmFBAfE9vFRf37Xy0QMMNDCUZU+MYMSJsXAREQAREQAREQAREQAREQAREQAREQAREQAREQAREYE4Hc1ac9iBDf+32z+XnWpVlzpkNghIgGKB3sZ5T1PYshZnzo4+hL5PcQgI4eR9nFC9TDundYm7S3Dpg9/l2ENCDkuujhhn1sj3kkUYCg7HEPnGYBI0QcFvazv7jJ6gfObZQS/hVFcP1e326+rVaGvMAVMe6BywJXF5SsAL2v4PII4sja0EK++bvQX7DzoQvjYm4MP4icvcjPGnb/x1Lbd/129FYrIKT4cHJUX6BhDNUFPd6wS4zQvvblvi0spZbArjRCxs248Wj7IiACIiACIiACIiACIiACIiACIiACIiACIiACIiAC4yKAm+NzPBLkfXzty2h/lfRQV04hgOAW+6ysGq87IHYkad+6PURMQMD41GcpWiBmAuJJgjyQtcb5Ne+GPfqtvp0+OY2UCOyP+dw+JZAF3KC/GYHkPMfcJic9++JPIJF9k8emCyCUPG67rQwPDxrjV3xckIwHyAFsF7DZ+LDcwORjLzxllpRBHue1onq7EEIhjhdjgByRvTt7dt2107hY+1ar4SIrqnukBQEvwj5sRbQlBfbcE11rrfYtS9mSa5NnW7sTAREQAREQAREQAREQAREQAREQAREQAREQAREQARHYPAKoQVMA6aeFPf0kKsVFBz+jQs3caHytGoy3LjsReTbRDOz+DzUgfzStVkeWB7oMnTvOrW0Pv0+wo6ceR+8tm4Bu0jWvifVRMs/TJUs3JaOaRgA04ar5tnN71dle+dffkRL8X/irXWtClKglaFAF1cqHjYdJ8OUoVSuXDH/mucs/8RSOj1573qbjWWwaNp8W4108e3b/c/bYU9uw/0XLe6WFiPtbbfXQ+2xwJLgA02AeFqW6dZYYoR7ZH/yFvk1ZzTrIArFadQh6b3EGe4Pgk3ZtcqKHwBuz//xrTYTeeHZi6VBlC67LP3OtKQIiIAIiIAIiIAIiIAIiIAIiIAIiIAIiIAIiIAIiME4CVTnPaadhjfoue+wRz15+eRnKw1ZrTnfQtAixCQW6FlUM1qaTvG115FJ/9Ed7Nrt9wTq4L7/fD1Bj9l01PckW8XdqKytLqHF3IYz4lnfYe+qEzUNj+fKXmIxtNhM2rWgtW7oE54e/y9IGhZGNjfPr+Gdr+6z5u9p/uITuSpH94f/T+OMw1jqTd0QAuXlf3SZnVi3rjX/3pToWWR8WIY5SU/Gt343ssUf5fQ0B5QyC6biLJMSk4L9yWazczUoVLmqs4O8Ju/2e2GbneMHArtNd22J0Lug4okTXguMjtE4f54wXn30cLbCKyGoT43fAbOzy1doiIAIiIAIiIAIiIAIiIAIiIAIiIAIiIAIiIAIiIAKXSyBFRdjzI3vysVOIVkA1uuahVs1gcNSYPbgyqgYCpYOCN9m37b4P1VCXRmUapek4DpyzhLEPQ1NBGPCGfYgieCqBGcALA3vhGbNV6C4J9+iCuYd3/6Nwjhr1uIeXTbjWXQ98ZIRzHcPBjF+BWOOg56bN3vN+iA7rhLRcqXN1JxhMuIuKI0MoOS4N9Exr2H/5z6es1ZpweR6Zh6sArapiXBTDbA4nb6APGkWUMFq2pBPZHfea7bsdFqUE4kUBcaNiUHApCqpboQtS92FP+v6jPXvjNVzscIFUKYRV29frIiACIiACIiACIiACIiACIiACIiACIiACIiACIiACVx8B1n79uG1t3Hv/tS+dQPZHiIxqNgti9sYqbsRHobxqFIGFedOmZ3v2sU9T6kB9exDbwO2nWQsCS4E6s2dhiI2j+t1N0PUIN+X7uIn/m7+bIHg9QkUcbbjczf58sGgdIQOkusNR1eFVvZ73mrZzt2cf/uj488DXOpZ3RADhgfzSH5kD5jKDY5yDopYf1CG20G2B4HIExuQh8zjm7Invenb4CI8C7a/8Li4SXDwhFDLYjyh+8KKohzP4DpYkBMR0u12bQjerBx+iAJJZxOupYvT66LmFiy+q5QhTr1mEBmvHT0X28NcYoL4+fokjVXT1ugiIgAiIgAiIgAiIgAiIgAiIgAiIgAiIgAiIgAhcfQRY2+Ujasb26iupPfYdBpCjTs1DLVBk9lBzHuGwa43IUtxff/e9Nbv+ttx6qFH3E/TAQgGb7acoiKDbFDKokX9NXQM34qcQV8JaYZ1k0r719R4EmDqeR1ssxnG42BDW5VGbzscfgl5gp+97v9ksy+zvwHjHBJDPfyGA/kTXxXhHgeyNEMn2rhdZ4FuSUtZILUB+xyLyORg84zqgBVBKOO8FBZAEOSAZbEFlX7LUoJblDYujnuXQLT7xOdiM4hVD56zqgZ5rmF7zYmSLZDW3Cw9pIl/7HeSBMBtEQwREQAREQAREQAREQAREQAREQAREQAREQAREQARE4IeKwPDm9gwRDN/6/RWbX53GTfKIXEB92cdX3n7vuldVDM+VrRfsoU+xldQJ1LqZ7YHaci9HnRnuELTX8lHfLgpsDwKIqz9HyBcJJ+zgG7698jyNAU2YBCiWYPmYd/XjdS7HJPYxD+7hsz8+5p2ss/l3TADZvs3sxhspDox7lC4THwIHLwiD7JLhYkDyCkSR0H7/64ktI2vGZ5+rHBcDXsqycp0UfdL4bdqHYySftvpEgO/N3vfBwG6/o0BLrOpjj+IQ+4mwnQSukdh6EGBidM56+vHc9h9EszaMoRp47tbk/qhmqyVEQAREQAREQAREQAREQAREQAREQAREQAREQARE4J0kwBvv3z6GtV1+XUGDoG/+FxaSURAPoXikqEuzTI3ohWwEAaTb69hsc9E+8klXSbaJ2iQ6E5XZ0mx75RWsMbMnFgrXOJQ+a9kQO1LcjP/IN1ObPx1DDAncPgvcmO/DhcLvWA6ne2TcY26isE/96Lj3cvHtv2MCCA/pCz81ft+LF+Bi8KCG+Qh94cXoc6Z92H+WEQKDi+8bp21hnroHAl8SWH5c7yv8xQvAy/AtzUFTCDGnQBLDHVLYzERqn/zCDC6PMiB9vYHmV+5iyvrYtg91LUSYOg7hxAnfHvlGSxkgVQD1ugiIgAiIgAiIgAiIgAiIgAiIgAiIgAiIgAiIgAj8gBEY3vS+fz9uhv9uiCpx03oF1BDkUbP8bDbBVI7Ks2IB/30fnLTb7kGduph1y6OHkcXoduTq3axbM8/DZw08s16C0HTsrYVdfeW3TyISwkNZGt2OinbZAgsiCP9mzdo8tOUa87jldt9uvG7MO1ln8++oAPLQp8bfAiqCAMJsD8TBuEuDegjlrjxZgg6S20svrdgKNIkix3MMZYcDxLXL4kWARcMQ0kgwCeUMbpA2n0UbLFyYD3wEliXnKFl/pAmsRVTf0roFCD2Pm4kLm0kzz5743umq1fW6CIiACIiACIiACIiACIiACIiACIiACIiACIiACIjADxCBc7v7HDlkdvQEKskxxIpkBe2pUC9O6QjBDfNeGcGw3pgKG/a++7bb3PSqeVnDej3UqdFlyJk+WM6GqMFWWpBVUO/OXCciChwdCCBPPnbKuUIsRH06476wTBlCgho4X6oWYKqOr+r1vdeHLpvknRrvqADyuS+aTTX7VqsdsxogBK4LGZwZbgpwEcQIc9ng6PeR+9ELMb+zuDDoxMDVgAvF0n1olUa96xb7p//wGK6Q7ZbA/ZMHiImp9yzo+dYooJUl0NOKrnkNrDwVWdtfwcW0YvfeaXbdljdxlcB2tBXH6WEbDE3HBcxOaz6e92tHcR41y6nC4bWs3bf+8ixUuBD5MpP2a79ynbVOBmiv5VtrdQHLnsCjNwhgX8HFWP0PYIN4tLoIiIAIiIAIiIAIiIAIiIAIiIAIiIAIiIAIiIAIiMDlEoAAkXWhNqCujRxyW+0dhjBxABkdyNsIl+0f/BOzyWvNutlJ1MB3m62gPp1EFgaIW2D9Ocqs3qQl5AiaFyE0HTfRYyswiByGWySzVnrKfuJnKZf0LV1YwdcZNDyqWx+LtZE/XTQphFBcwbY6sTWyGVgBevbEc5kdPX2Pu+E/Xd6Cr7PYboAQde6rBiGlQN167nLP+sx6BU66sONWg8Dje21rNMGhmLfG5KIzBvzt/9fChvexkQ28owIID/y+D0Og6EAFIn60qiowWc66g/5lBYSBcY8OLpxnn1i1pRYcIOyQFSKXxJ8sVTNkd1Ce4oVHF4k7Rr8OgSayCZhXPvAAWnhBZstSyG14PoBvKIfwQb3Nc/Ib21/5WJ9yHN0i5flQAWS2SAIx7ukn8Y8DLhMPj5QuFLwODFwKCNw3GiIgAiIgAiIgAiIgAiIgAiIgAiIgAiIgAiIgAiIgAlcjAYgegbspHjVhlIBr0TTEDtS4UVo+erxuTz6+aCeOwImRIXgc5eEA+RwBYhoiCAYhUxlw137uisJ1V4NmzZhl5MibwL33od12U82mUIuGXFHWnJ17gDftcyWKD9Q4cAN/ACWkhp9dJknTHv7avC33xp/xEUYhzqPhzoF185Qh2oybSKdQQ1+1nXum39FZG7/CUHF6P/9LEBCQUs95CWPMLq4Szy/bVRlbUo15sKnVc0969uIzuGiCHlQ39MNCGHqf3iHnI2JLLDZHK/uh1UL2ZqvZNC66z/7UHH7G4l3fQq8JGxMuQ6hudH+46wxtr3hR+xRR8I3HH/BCjqshhU0pSQr73d9puagZ/iNJ+xFUwrN+IM8fIQVnzHy0eREQAREQAREQAREQAREQAREQAREQAREQAREQAREQgbUJJClquLiB3hX9vdRCf8o6nZr5UW5PfD+0Y0dwA3yOn4Mp1woqheCRofNPmnXwFV2QUIfOUBMOQt6Uz+5FqJYjJyQ0dDFC4fhHPl23LdtZpsYPyP1gvRo9jCCOIOycAggNJSlu6nf35bedCLO83LSv/TYyP9yT4x1hwG5INdS7cUM/6uZpnoBBw4p+YB+4D8/UqmMkxnmE41cYKo7+858poEfB7YH5y/2Exg8IWGz9BGkCDopxj8ZkZCur2+xbX8Vlg0yQdgcqW4r9U/TAJUSnBjU0ChgcMS4+CiQxxJqPfcq3XdtxsfbQtgoB6YbJTnHR8iLj0n6B9ldQvngRulwRPJwQgq+8mCmEfP3rBZQ4ZpMgq4TbgAuE1yXXKa9aDREQAREQAREQAREQAREQAREQAREQAREQAREQAREQgauRQHkPf3kzfWFtd4i+N8uKsn3lSx2ElW+zuLbT6ohEcO4Ol7tBIwBMAK4GjfgGuEMCH5kgbjsdZFLjOS4Ll8cnPxPZlrnSyeFRAOFX120I62B5DzfjFwhBT7NV67Y7Vp/w7YWnG/bay5PWaDAQe7wjzxD7gHI65Y8cRe0Qde7Yx/FDEPkjf2R2vDsfYevvuACye0dgN9+Uu9ZPubPu4Oug9RPSMUY4hY0tAskF4sOMffP34MiAqlYUU2hHlaD3WowLj2Hl5cXFC5DdreBQgkyHCyzr2nU39ezOu6Fo4aLMnMeHakcfAk6pajFGPcP6FDr4GI6hGMKvL7wc2zPP8HKNcXFACBkGq8PepCECIiACIiACIiACIiACIiACIiACIiACIiACIiACInD1EmCoOTwcOEDUttPE+t3M4kbdDp8w++pXl6BhQNjAI4Hu0S8VELS/inCDfWxRSKcIXoebw90QD8EjhMjhIRsk67Vty9Zle/8HEQfCCAXUjX222nIGAtxs78wgjD7v4ab9mbK7UdpkdyzUus16/WnLNsF84ZUHjpo6+3uhCVat7kwBsbdkP/6FTTiAiktj/ApDxQFQT/jCT0dg0wMYpJBjcvmgcrUZ4fC91rz5MF4891Ru+18zqzcmIXYgu4MaB0Q4pHXgAcsRckGohbC1VeBRgcthalq1hz4ZIMidyh6Wc8INMj+wDCeZChyv3AI/0PHhLEyD4bJB8FhMG/ZffgfaIFwlQdQv8z+c8se13/kL5Or91aIjEwEREAEREAEREAEREAEREAEREAEREAEREAEREIF3mEDIvOeyjpvja5ovuViER79l9vKruOm+X7g4hDSFW4MyBtwdFDN6EEr63TIXhI6QwjlDcLN+gJgE1zFo1T6I/OxrdrmgBrxUQ2us0kjAwjmqy/gSw1SAmjLTNwIEoNenrIWOW7//FdykHyEKvTP+DkMRjQP4A+MHzCzs8AQ3Clp83Xrnim3deMb6hif3HRdAeAY/8/MNi+tIrIeXAinkeCaGiMALYvwTZEFiCZLqFxH98bXfxq6Ru9Htsl9bD0JIAxccLy8cExwZ/T4v1GW4QyDQ5OjBhvGJH23Y1h08TkwzLk7X641dsrBN9mBj7ofL/uA1Omh7NRRDSkEktt/5rZatLDPEpjNofYVebeiXhstmwxOsDYiACIiACIiACIiACIiACIiACIiACIiACIiACIiACIyHQA7hgrfK8wb5AB2GonrP+UG+9B+XkTM9cSYfmjnRQVjGJPT76DyEG+yROG2ZKy33UEOmAAKxA7EQPdxQPzOd22d/Yhq1aLpKWLZuonSeY9uIYECUg4+b9C2Lz9x0n2YTyKg2e+YxCC/PIVjdR8Hb3Wg/3uFB9AmQgZK4bl49tPlyLZTsZ38RIdpXwbgqBJBbbsWlMTFQu9jHbOAA2ZSDm2YwS9/5PL79NfQryxesvRLgou1g4qC0IfPDCRG4EHlRZjndHpRqoK6lvt11r9nsLFU4TjTDPyLnEnGhNF7/TOYHL2w3Bk4QtsRyAkjNtyefXEUOCS94XLxOwmNoDeWfTSFwFVyGOgQREAEREAEREAEREAEREAEREAEREAEREAEREAER+MEjAB8HxAhmO+NmeISBx8i5hr5hjz16Gu2gkAWSszMQ48iHYgRrvhBD/KbNzaJlFUPUKWggX3pQPkZtum/NycLu/wieYWg6I6sZfI5X+Bpv4nc5IBBLWHdmqHq3hTxq1JWfeyK106sJBBAErE+M/wZ7GFswUNROsL+g78LQY4g9n/rM7FUxmVdFhX0aYtBnvzBRFv97x9kgDBYd2ID80+OHtBJZ6DGGPbTvfzu2o0d8m92+bMkqJggXKuUP5wABqamZ0GoxPEdQ9IIGLlpvGpnlS/YTP3M9tLqedU6vOvHDTXkdgerFhAt7ydkJK3fN2fAKW3xR5EFPOD7n0my226/8g5Uyg6SJ3Xa2Q0yB0yRRC6zxXwDagwiIgAiIgAiIgAiIgAiIgAiIgAiIgAiIgAiIgAhcHoEmMqVjtsDqNlALXkRnoOvsq7+3agfevNGSEDfeo+adoQ6cIwIhxQ31fDjnB55bWIRYEKN4nMH1gcyOeNKzxEvwqtk9t9xoe294FbJJbLUpBKwzoNomrYY8ayZJc7AhUSOfRq25bSnW61vdfu3XUOlGCLv1UXRPoJyMeXTsTYS8o6jNjJIC+8Uut26N7AMfGPOOR9z8VSGA8Fg/82Ow60BwiOe2OEgQsTBxtA6NecAXlEKSY2DM8krHHnsEbaiwS16YLvV8nUF1rWZTdt+HQptAfEkM90fRD2Dz4UoMRR/h+NEeK8TJPv9U31r9CViF2CcNIKAWaoiACIiACIiACIiACIiACIiACIiACIiACIiACIiACFy9BHzc1c+MD+gU1kLzIDT2sSe/DdcHpAuPQdMVg1nSrg4NHaS/miIYnTXpwH7kc2YzjZ1Vq7sydIr+U3EzsWefSe3UqVXrw3HCcBEPuSHjHrVgFjfzYy/YX4SOSmHUsJ/4g3CmjHvHI27/qhFAPo8JnZoobLoOJQG2noJtsHjVjHmEvAhzKBYgsdzv25d+K4VRiIn16N1WIJfknODycw9l2NKKYTP3wYp04y24xoM67E7IBqH24f6qnuYA+/eRQ/L4o5m99BwcIAyKiaAAMQx+MzJQxsxXmxcBERABERABERABERABERABERABERABERABERCBH14CCbQL1IID5Hqg68/pxdS+9iVUh+HIGERDr3vqacqb4dmqirVkBJ1jpRk4QT7zB6ipTFZiy4uepVkIESKzr3y5Z0eOtXA8K8gbCUuTwZhHCgcKs7MZ75B0+nCfmP3hPzbmnV7C5q8aAWQGjpz339+23hLnGoIEJs1zgejjHYXrUebjEkWrKrS2evTrTTuCNljRBJ7zh33XLn6ldFZaNllP7KHPZHB+FFaHqMbE+zxj+PkIxw6BJYMid3y+bl/FPwx0b8MGYGlCQ6xBIvoIG9EiIiACIiACIiACIiACIiACIiACIiACIiACIiACIiACm00gR203iLq4px9dgrY07XvfSezFZ3BjfxGjy1AZbL7uYH4CugEFqCk3YA7ow0Vyz/v7dsO+xLq9tsv44DiTMf22jRXIDyn8OtIc6si49m0JURzMmI7YrWj8GeiobaNtV8bzRH2917Wts217L3Kzr5YxSol+0471D/1SAZtQ3+KovDAuNqlX8oCyHvZXDzBRGUJpmnbg6LQ9+ZjnMkF8KG8Xc4AMjy/wMpcT8rmfpvED6g20Etc5C73cnPWn6vqGxylLubc5+9J/7EMng4PEq+MfB4PQr6rpqToVvS4CIiACIiACIiACIiACIiACIiACIiACIiACIiAC7yoCGW6KD8KetSk8QMX40m+hxoub+wvWdvuo8VYO1KIL3lFfIH8asR3Wtk98oYeKc8v8dP06OWvXFE4CdCbafyi2F19gyyvkccCGwYozM67HPtj2KvRR04+5R7v/gRTfj32vI+/gqqqw/9gX6zaDiyWC8BBA2II0MPKJXP6C8H24vmoQMnB9oAGVfePLha3y2oQQcbExFGcmmpOWtkJ73wd9u+H6ZVzTfUtSNnvD6iPQ9V2rK1yWU7E9+2Tfnn3cddCCAMK/NURABERABERABERABERABERABERABERABERABERABK5WAkXObj7Ihcaf+WWzh7+SobaN4IT/P3vvAWBZXZ7/P6ffOjM7W1lg6UVF7L2gSBGwgYoau6IkoknUJCb5JdH8NcUklmgsGBUxigICSpUOCogoKkUQKQvssmybeuvp/+c9dwaWZXfuzNx7Z2dm3y+OOzv33FM+53suw/t83+eR2vB0BAiD2diMaIiTCgKKKEtKNRxxNLs3mjZKeXfnnR+PRTckdDICbrga2LiFx3X7YDD3GnJeaRZW3dvB84ikqh5ZyFkp3viW3rs6zeSCplGin8nuOtt21XIbz3+hh9jPw8n5mAsNwOHkjGKqHQyr8TO9xcD1V8Z4ZD1zOCbGlDkg0ulBsaboWnj1GzkhaaNl0VzNoPIVRe0FHDPrYJIpUkeV8/GnP5YM+Cr3Q/GlfYRIZ8D13UpACSgBJaAElIASUAJKQAkoASWgBJSAElACSkAJKAElMGsCLvMQ6rU8zOIYbrw+xEMPMfKAVffUltpw+wyPzAXIZHaGQ8srhpk/50UWDnlqH6yUedMTGdk7tb+i+ED5A8FEXbne9GF5JoUP2m9RfLHNoVlf17TfaIwjiZqssRtY0ufihNewA2UejXklgAiXF73cpRwQw/bYRTEHCojNHqEgpLRGJSKWliSngT/eF2HTo+OZ/jCVBZacb0DXK3b4cJq5OOqEAeRdA57nwPWY58EJ225kSqCbotGscpJb+MXPpBeFx045UVQAaYdPX1cCSkAJKAEloASUgBJQAkpACSgBJaAElIASUAJKQAnsOgJcHd+sefCscfzmlhpFDMnESLhAvsaa83TEADoT2REKRemcSPGsF+RR5tp4m/nYUa19C4lEOwR0yvrtL8UuS47JP9iNEUu0iJxDrwcTHUzWtS0eePmyPAb6e33Ame1/3gkgp30sIqr1GK/QQ4q+YaJu7VjhEtuqzmPsk5jCQ0J/MpezyhHLK7YIYQD/+2UTvlmlzxonS10kO4od0aNo+MPchuZcSR01fwvYUcQbTNGiaeCVR6Y49OkV+LTEilNuZ7c3O/PjR7nvfuSLVAmTPH5NAeSB3w+wVYn7yTQghtg81s70xJvbTpyZ2VTQrZWAElACSkAJKAEloASUgBJQAkpACSgBJaAElIASUAJKYCYE4oqJweXAcG1/XPTjfgQoon8Zi8n1Ppih1JLbDLfBKIUy6mMOik4Fr32zJE5XUattZc26QFusYX4xLiH7X4VftUzcqFW5lc/uC6OOc75L+6tNzA3JD8Lg/mhSxLpyygX6e7Y7+gxfn6zJb/OnUW7laeMRfOIf58Bya4ZnPO8EkCUDNg49hIpRSmVBElx6PEx4iMQkLVM4GrAmNIsHHhjGg+vYFWI2EKZUz2iRZZtF3kzJ7KCCZ1hwrSK/b6lwJl+Xf17w0jI7OHy49pJp6jOyDyqDdQliF/urBq68aKvsEW5ec0B6fPt190pACSgBJaAElIASUAJKQAkoASWgBJSAElACSkAJKIFZE0itGKkR4Vc31rB5E+2CWB0OA+ZisNhb9Aba7teySigUZIW9ixe+vA+rVhZYgXbQVx7Mujlcj3Vo2lolFD1kv2KZZbJE7bHzopi3UQsG8KubH4YvC+lZTg5qjHZg7dpsZS/0fgQMhWAXzECxgJce2b4hoPcn9MQjzDsBxOLNe/M7igxNoWo0B/dIsjZSKlRpQpEjrlG4kCma4r576vRsY5aHU2dezBhVNbYimSVYVEhibmtyEtmW9PdQAOHEsi2qWxRSXv16BprbtNKKvJ0G1DzxFpQ5IX2kgc3txfUqwgU/qKAR5xBR8dOhBJSAElACSkAJKAEloASUgBJQAkpACSgBJaAElIASUALzk0BqsrbLivLlFzQxPMy6MOvHQWSwZFxnzbh9+T0OmdnBErOkRL/6dRaWLqWAEjFWne/1A0YlWHyRdWPp+kDqsS5t8/VG1g1CuQMbHi7gxhsf4veFLKoBTb6X20itmTkLXYaW7fSJXzyQ1PIPfkoeq7vdcNKFs29/B7pwkJnu4k1vKdP2qQmjfYTGTHf9pO3Zy8F/XLYE8WCW/E0aN1KMVcu49oo4y/Zwcil92wL+lIHn7EqRCU3Jg+fIrZls7zPrwzJjRnm4eO6LgMMOc1FvhLCnIeCY2UykMsY7YfCrUCzi97eXcPNNtMAy2K6kQwkoASWgBJSAElACSkAJKAEloASUgBJQAkpACSgBJaAE5h0BiShgSRiPbo1ww9Vc2W/20dXHYbeGlN19NKdT3mWnSLNWQx/rzC8+MoBnM7cjapXtYyNAFIo7UcuFyHW87M96cxhNf4y1axO3/hLY8IjDRfkOhQ++aEitm15F/IpEWel4TB1FUeAp+c0Ir3/zNIrhHZ/LzHcwLwWQgw90sXRwEz3KZn5BM31HRDlDFLGUEprtMYA9mxMpXHcVW4dSbN1UpLhRzBS4psw1USlamzDdnifIv0Z8k4h5HrtCBnJDeMXRYms1Pq0Q81QCcRh47tDuSpQ9kelCrMBPL6IAhKUzvRzdXgkoASWgBJSAElACSkAJKAEloASUgBJQAkpACSgBJaAEekQgEz0mvuQQplXA7b81sfa+PGvKBTELYrcGl9JzIX3AgPJ2w+Qq+iSu47nPs/GUQyMulQ+Q87hgnnpCrkD3IlpeZeVolo5lLX1CUSNOGnDsAkK/DxdfRD+jZBVY4kYi5Wq6FqWsM0tcgyz078WYzO2WP9lTwK6UJt74FomOmH9jXgogYn117Ot8OL25P0+4CxEzN6hbUIRgVAtnCRs9OOhbliswA8TGL2+Q9iNactkJgoD+adlsa2WTJHxvpn9lbSO07OLNtvjTVxwNDJa5IzFdazPSxOd7xJNN9tFErRnSMy2PG68zMVqff55p7a5HX1cCSkAJKAEloASUgBJQAkpACSgBJaAElIASUAJKQAksdgKTIoisp//ZFS5qLBTL+vYoYE2YRWYv59BDqL0oYFDZcMwQRxxroGjHjKmOspiEIJKgBo+1YmZlSy06aXVzBGGN+7aR9waxaZ2Ja6/ZyE6RvmzxfhhGXK8vx+eXKCZm9zO2RfSQkcU58Cuo+zjskBD77cNWmHk45qUAIpz+7MPLUczNBTF2WvBGiXdawFadhLNUAs7rbC0KggIuPW8YFTZzuEyWiSQMndMuielrluV++NTjaH3FIBokDnM8KKYkRTz1GT6e8Zw+Kn3TaWGhBZdRQxzKBGEXCB+O2Ezxxz84+MXP5+L69RhKQAkoASWgBJSAElACSkAJKAEloASUgBJYGATECSaWOFYpBIp1SFaroee+DiWgBJTAHBIQ8UOG/PnQugTXXmRRtLAoWojoIMoA68y0oJo0E5rq1BjGgIH+Al55HLdnjdkIc6xRS8ZHA3628r7AL8lPiKlrxAxXb6LoFrOF/DdcPYKhLV4mlMRJBTYFlIiL+E3xwsqK3t0XQORaJjSQ7LKS2MK7/2z+LuSftwLIc57RzxT7OZi1DCCXIeHmSaaqSXsSJ0pjFKZj4uYbhlDLssjlNT9rYeLcbQloDKCRSedmyenU5UJOrqSAJcvHcehh7BqRYPU2wzYpfFgV/svbhJk3OCdFBIkwzGNef+2Wdm/X15WAElACSkAJKAEloASUgBJQAkpACSgBJbD7EHBZMLFZf5GKVivhlzUZBghvY0mzo+93H0B6pUpACfSSwKTwIceY/P6hhzbjjntCRiRI0VhiFvi5xHKxT6efZBoOQa4XY8XKATzr+R4llBw7O5awLk1Jw6FrkEQ3SONHwrqx5Fczh7oVnG1ibIT146vvgltYNvF5GCFfEMGDNlo2/xQhRoSTHg75GPYoshx/gkRCzM/RWwIdXLPLLIx3vOVXFCaAIkUu2xlBLi9KRI1/UuGnaOBQoOh4pKvYNpSy20P2NZj9i1PECGA5Ej/F2nWH4PpbRtnp0Q/PWoqYtlSuM9aaP+hjexJts5gf0giG4JT7UPcryHMSvut9QJnvknxzi3kmsB7h9iFfEy1QwtM5afvriDh5I39FpqokTQbU+HlOZgvF0iC+/7/LMTZssn1pBD51Gp4mv/ep8smxt/C4mTKjQwkoASWgBJSAElACSkAJKAEloASUgBJQArsFAYfVFosrnbPqonwZUnhxqYWIw8bOv3YLOHqRSkAJ9IRAnK2fr3Jx/DD8qMLPms0UYX2kDQYbWKP410+vgr1kiHXezawfUwSp8qMpKNK6aoAZIIwp52eTzZwPRpXD8WiNVZDvufC98CBsfh/Vyvjop0apnfBn0tAmL/vMqg7yXIxP9yJPhJQIrp1HxPqxwZp0k9nRW1krvujCl9CCio5FkXQSDNDJSOrafawl80UJYo/aW3C1g2Z5tEfi1ctp5Rw6I4mo42xEfnBrdoinHHAvDt5vTqyc2p3qDl/vgoIwq+NO603HveFABoyPsrNC4jRoUeVL5d/mz2JmdrS6MHo9mqjgF9dKJwfTPdhy5HAumZa0IXE+NrniIPuXLn+WrTygw1rc+hfwIPPLn/UcbiznGXmc6IXM8y2lEpgtUMhC1GO+74n/cpZ9iaAS8poDHvbmG6q02CrCT/gQZB1UzBoxKJYw/Ea6VnQoASWgBJSAElACSkAJKAEloASUgBJQAkpACSgBJaAElECPCLDuG9MZyJA8DocuQlzx7tMJKKWxz4N/dLDuoQS1qkQhOFntNqFjkEQdyMJ++UrYFZKVsY2WSBBJRwfryLbRT8srYNmgj332HWDXhoEgaVn6xdxImjislLEMEUUSLoSXPHWXu0jZJSLl5Z9dWUfDr/foorfZbSJn38r9iHldlEB4Eh7jJHhxtPx6/ZtXtGrj83TM41MDXnTkEiwZYNA4ZTYJe0kJ1nFcTgCBLmJD76nK5L76ogQb2cSRMpsjZV4Hpxq7Meo8Pm2rshUHHHZLjUko1KT82Uo2dRz3Bj4FFDiSusuGjz5Y7FhJqA6CFlvZCCjkZHZsj4sg8uOU3SAhFZBmM8ZPzmmwaYk+bvb4RO6IvCEkA5vvUwGk9zNAj6AElIASUAJKQAkoASWgBJSAElACSkAJKAEloASUwO5KQHI8JOs5TXNc3i41aXZixKwTM2/jmitMrH94jJFEXPpul1iv5evMJ5IohZRVXYPh5iwCs2YcwnYLmW1WzKByg51rVlLO7K2e+ewEBx8k8onke7D2zPyQiF0WrboxF+VzwX1qNCiO0A2IrxmWzcXywI/PGpcj9Py2iPDC6jWvRc6rzuNL0nsBYc1mzd7AOz/Y3/Nz6OQA81oAsVnfP+mN9DBLxsBge2ZtFDiRzOwmp6I8ZQZovR1u3sPaBwu44Sr6mTGjo95ku1Ni0ZIrhOdyUmd5IHEmbmTzLVP5bAa4R3jF0SlWLJUJIWEw8hBwEnOSpJyoDAuhpxXFkez9fGC2a2cREUSUvuuutXD/g7x2URe5rUk5jVogvyQ0fV7fvt7eGN27ElACSkAJKAEloASUgBJQAkpACSgBJaAElIASUAJKoMcEJIdcarJgTTizf+IifTtXQI32UpdenCBoSJ22D7aVp1AiCdLiJiTZ0QGdjRqsZScUQyQjxOX7ubPUh+RCR4FkGAFHH1fEwIBcBO2yHFEbEu5L9ikdIFIXpjjCpoDUHEEoOdKOjXvuBm65waao0vsQbYPXbWWNARHPnwKInCMZgN0p+6wG1uzT4xvQ4e7nfQX9Ax9k61C6ObODou7B6cN2I+kdYpdFZp3W45GanLgo4tLzMtcqxCkFDk5Ui7PP4gmJFZaIFRa7Mei2Rv2DTUAh7al4noccGuBpTxexosEJ3xI9xK9NBucMR8szLaHlVcJ9iAiSdYPIA5X5ZLGNamMR115L0QTLJh4wvsR9iP1VnMz729fju6O7VwJKQAkoASWgBJSAElACSkAJKAEloASUgBJQAkpACfSOAHs2WPvNU5egjMFgcyY782Ae7ruf8QW/5N+MYvYlbkHi6iPD5mL2TDThtpYoGNIVIovgqR1IQLmZspYc17F0eYijj7ERBjVuSa8hj9tKfHSOXSYMhJYYCPm7iRL306D1Vqsb48ZrEoxUS+A6/J4POZ6MNAvFJgs5Jq+lyI6Qo4/t+eE7PsC8r6Affjiwx+oA9ShAzDueJI3WxDGotJmdh7i0IxjQbiuXt3DzzxOsXyddKNLKJDeb/msyn7MsErG0YnuTOMBRnBM/ONrAYaCUsgvExECfeLdJ+0bWIkK1THJDWt9P+qeJv9VjAsiEJZaIID6Pc8WlIUbHHAo/VIEopMhDZ1AJ3L5rpN216OtKQAkoASWgBJSAElACSkAJKAEloASUgBJQAkpACSgBJTB9AonYTkECyRsszbJLg/EGUg2+7krgkVGJKWjtK2T9WvI/TC7et0Xk4IJ5xynxT+nmYA4IRYOEC9otk3EHdAayGXnw/JdGOPSpfNWv0TmIool0fkzUvJNs5T2zoimUxLHYb+UpkDBjnS5ZP7+aEQn8SaOlt/R0WJnkIq5EPDjPTa5PxtKlId72rp4euis7n/cCSJ7BLke/mr00nGCmLSKCtA/FVMqIPpmDFhDxaGPnxqatAa68UIJrJMg8ZPhMPpuLptnK8ZAJF4pcQWssiy9E9ECTVqCjj3Owcg9pe+JEyVpW2K4kt45dJKaE3fBnWceHiCHbW2GJLZbbxK9vyuH3t8v8CpHQI070lpbf2lxcf1fmme5ECSgBJaAElIASUAJKQAkoASWgBJSAElACSkAJKAElsCAJpJL7nFYy8QKGj0eZF33heRJA7lLUoLAh1lgiE3ABvNSPZeF8RJcgm+0SURYHLZkerVxrsbWiORb6++s47o15OOYoil6OdV8KI7SbYtG3ZUVE4cXkN4bJxgAGoYfREu5/GL//HfDbX9V5HIkkb+VS93JI7kk2MqXHpQWWCCIp9t6viRe+sJdH7s6+570AIpf5qqNXUV8y2V1BuC5vKkNnRGiK5yADRIStgO1GIeq47ooxCh2ccInPU6CKJ2IXPdzkT05FhAyzMTh5Hfk7JywSB097GjA4KP0i3E6EDpOdHBO6hWkyFyQTUR63vJq8ra3uDn55VWzYYOP+P0gDCSf1xDVHsXSV6FACSkAJKAEloASUgBJQAkpACSgBJaAElIASUAJKQAkogZ4RkMXv0oyBJhfls7bL+u+mLWP45U0URApcLM9/ZKG7xcXqtuREc0TsBolYw5ZMZ2nkkCFh6jJaUdABSn0JXvBSqT1vRZ6ZImlMVyG6EUlJmGvgJ2rGKV2QsnfBr5VYo96MO29j58mGJhfbU2WZCwssCjIS55DVtLPatnwTsgNEmhR6Rr1rO573AohMoDe/lS01Ay6qW6l5VSk8eJxmMW++O9Y1EDvdUSPHCRyizx3ENRf24967Pfq5DYCiHBqVrdlNt6wiHColZXOAc47BM6SaX84Qc6pwZe74zz40wP/fynOmL1YqfnDjnPzjsBiM7vs0tMomttwKCXenlVYsCgr93rhPI1rFoBsL3z094LTqo/8b26YsBsNLqDq7YnQoASWgBJSAElACSkAJKAEloASUgBJQAkpACSgBJaAElEBvCNg092G6B9KAad+eSQ+gCs76aj9FisneCIOL1lnjZU038F3meUj8QYFfDvxAFvOPcgd9/N5F3zKLUQ/DWS35+KMOxAFrhthVsl9mjZXL28hJqDn1BYlZsB2xnPIQN9gZwg6QfL/Uwg/BT74n17kKDnNCYGzpzUVvs1ef3S1+OowkoOBCR6bE97nUv4kzvi+uTfN/zHsBZDJk5aS3UQwgT6+whJOCrEU941Tp+eBB2fCBRpBQ2wtx1cU1Tj5aYHHi58symXc+RA2LKdQ85emD2HtvynYBJ2XW6dR6nyHtTG1G2vCpAiZ44N6N+O2vaf/FVqlGg6HoLalQhxJQAkpACSgBJaAElIASUAJKQAkoASWgBJSAElACSkAJ9IiAyUDzOGYAAkvREarYOrwKt/xyPe2tCggbYn019bByRQaYs6AdUzaoJlzU7nAJfcT8Dwoe6J/oqNj5PqycgyhhDgjf86ubfNx+x2iWytEYoyCSSr5Ib0fOyaNQLElLCm2O8oibeTz7cBtLBhZA+wfRzHsBZPL2ve9PKRjQZ43NGFkLUchuiijq/Q2ePD4lD6RsK7rgBxEa9HULE6bNcOxMiGi1AvF19jg99RnAy1/loVHngyKaB62xHJdecNOZm1lgjomt4ykuPY95JNlUDxjGzhYUHUpACSgBJaAElIASUAJKQAkoASWgBJSAElACSkAJKAEl0FMCEkgeMJNZluTfdLWF3/5mA3I51menEdFgUPCwRDwQaysuqrfYHXLAoSleeox83xIRJmvJ219EVntmLEJqNih55HDZj01sqlZATSLzpHLoTNTr4TOnPPC7AAD/9ElEQVTDJGWetQRTmzFjIIIAb2X4+WTMQ6+P3+n+F4wActjTGKyyV4BmM8iCYixpAzHmQATgDTZMl5OUllNsQbrztwXc8VuG2eSp91WpxnBM1Y1hsmPDwTBec9LSrFXKZniNKB+2CCDTeEC8PMPeecGutQcu/XGEEYar2y494eThkDYYHUpACSgBJaAElIASUAJKQAkoASWgBJSAElACSkAJKAEl0BMCKa2fDNugACLR5X348dlS3l0qDR0MBG/vUBT5Ia2xWBBmRogjNW1KGUe9xsCeq3yEzSwhfYdjsuYcBIxBcBPUwhKuvthmDPkKiB7hsrMkjdofv1MoknvdaPpwGNNg8ppzPIPXv3FhdH/ItS8YAcThBHnt68U7bYwTxUW+4Ej8Ru8HZ3IuJ+HlJpr0OKtSePjpjw2C401mTsdU4kdLuROPtBG84MU2nrJfjNAfZaaHye4V6f/Y+QSfvDBfPNWoMJo0frvzDxauv3qM7VYubbAamdqmQwkoASWgBJSAElACSkAJKAEloASUgBJQAkpACSgBJaAEekNA7K8cpn07+SIeXG/i+msZYJ7bB0EQsQuifX1XOie4Ep71ZH6ZATwukD/uJKkv8/0pw8ynaKWQ2rPUgT2nHzf+rInf3y352B7qjRpzpFNEbBbo9XDyLMJT+Mh7FEAY7P7Up9Rw4L5TR0P0+pxmsv8FI4DIRb317R7DyGlG1WSoDAPAmwwQ7/UwqciZ1DHiiB5tVOtSdnRce5mBoZEiimV6n+1kTE5cgyExQQVYvrSO409iyDnPO8/5EfqcNVarg2TKETYpfpjgfOY8y+NiscGSy6YtliOhODqUgBJQAkpACSgBJaAElIASUAJKQAkoASWgBJSAElACSqAnBGwnx1JsQsHCwU8vADYPs6xLQSSmHVQSiC3W1MNg54SMhG4+aRzh0GfUcPizUwRVZoA4rRiFqUSQYmkJ68Iu68IVBrCzRi3r6pktnTAYXc6p10OyT8Ssi40gPHoVr3lTLcvqXihjQQkgz362iWc/Z4CCWUoRgMnkbDvq9eBURhhSpRMVhK1GYAD63b9PcMMVMtGa2eGnygERFdA1VnKKVHHcicCKUhmxnLbYdznTSAHhBLMYHELpBTnPxi+uLeOuu6m45Sl+TCNEvdd8dP9KQAkoASWgBJSAElACSkAJKAEloASUgBJQAkpACSiBRUuAC9Fj1qFHq8BPzs4Ku6ixLGxn9lftIwqMrIYbs9uDggVDy1/7JwYXyLOTg6IG9zJ1/ge3sKwcHlyb4rrLU+SLkiXCzhGbogz3685BEEfTZxa2YSNiOX6ATknveLe4NC2csaAEEI9z4uUvL7APgl/SRpHrfQg6tbisnQlU4/J9DhK2KI03GXZzDb3PwuEpLbBkGhi0znLtEh+LAIceHmDvPQdQpW+b4/LcJcykzbBo/RXQBiuOGpDTeGidjZtvvJeZJBYaFT51OpSAElACSkAJKAEloASUgBJQAkpACSgBJaAElIASUAJKoDcEQroRsf3hkXV1/PZXAQwvRsQ0c+mMMCc6OKY6cBKydcJkxEFWJ7ZxzOvKFBMc5F0uuOe+pxqy8F6SFH7z63tx7wM0zTKYByIaCG25UsY1BNIk0OsR1ODRBstlIsQ+a/px0AE7d0Xq9anMZv8LSgCRC3znn1YyMaExzmDyrINCJsn2X7NBseP3hFY5s6pyjDr8oQrKVh+7MRJcfuOjeHB0T07+rewQ8UGNIjuLMG7CD6X1SQSLDZyQeaRmDbXhVVheruJPTqFSx36QsNmAyc4OaW/acYtT65rMpsXrHIWVKyAujvEBs3HOtw6k6kjfOTdGrepzsrcQsIMqy0VP6SsXyXkE490DoXtSAkpACSgBJaAElIASUAJKQAkoASWgBJSAElACSkAJLEICYk8VM9+i1dERIeRi9DgR9x+JY2iFl3/na60g8jALMgf8eoRSni4/bYZV5kJ+7t/FBhx1ZBOH7pvAYxZIYkuwBo+ZRR9U2COyNfuSY8r//HGTVeQaYgoPZ35tgN8PILX4FzdiADprxuwoyU8ng6TdCT5WW3/ihpN1a7O4goIPg9yjtTj1o9OIdGh7vLndYMEJIKtXFfGKo1xmaFA8iOfg9OUQ2QMgtlv8YiC5yGyjw7TBuoaNIU4JAcWGBCJ6tJQ8O0tnZ/sScllQeZpYyBUZaMNJetizDOy/X+v1pDkNjzbTRRxa/Eqp7Ek3SBUPPzTE0BuKI26OYfDkIOdIwdBkR0kcs1uECqDYZnnuwmpHmtupr0dTAkpACSgBJaAElIASUAJKQAkoASWgBJSAElACSkAJSPk3yjI6WsPMarxxnFAIiWAXgXWP5HDXbSNgAwdrvZLtbNECy+Si+PYdGCwds37Lxey0sjrqhBxc1o4NEUB4zJQ14mxwsbtBicSAN7HInu+Rxf8UW+64DdhKXURi1LNzpBcVy790KmrvLtSNe5tUWfPm0fvKPP9jp1HP7sZBu7iPOVAQuni23FWBPmNv/4CoYpxcFAayyv+Tvrp3TJOWVzLr0kRQsbOCx6XkgC1bbFx49jC7lIqcbDLpx/nTJiz6obV83TiRUULCyWixH8rzfFpp5XH4c4Hnv5xdH/zHitsLFNQXeVjmfbDLBPSIE/nvkY0hLmLoTWLSWovtUymPS02Qxw0yEUQi4tl2kj2sOpSAElACSkAJKAEloASUgBJQAkpACSgBJaAElIASUAJKYGcEGE7Ohe+TX7KVyRpvZjHls/bq+vjF9QZuvaUGacCQ7gwWYWHnUgogrMO2GSZry0ZiY+81ORx7krj38A3MFDH4giGL5DMhQ3ytWE9OPDoHUXhJx2F5TdZ5HVx2oY9H1xms+HL7RGyAGqw5y3ET/jM3IojBWvPTn1HGfvu1u9r59/qCrJAf+aoYRXZGTOhjO6E6aYvVGfQ0CzrnhKZCZ1KdiyIRGSy2/BQ58VPcdVcKN7+EDR0NhAkDYTgZkkhEGU5sw4XLLg2bfm4Gp2PQiDHQ38DLj4k4dWmrNQ36bDzhkFaqBCY7SUy+KUY/brjWwuZRPm9U/BrNCs+Hx+Y+LTOmEmllamDMjhEdSkAJKAEloASUgBJQAkpACSgBJaAElIASUAJKQAkoASWwYwLipiN2T+Ko0xrsd6C9lGV5dP/JM+jAw+WXNTHa7KMtlmQQMMyci9ATviKL4NsNN6sBm3j5USb22CNhfXnCwYciirgExbKYXRbVp7Ls3mVd16Q4wsXuLH4PjXu4+qchhkY92Fx0L6ZYiMVxqJGdc8RA9F6PQp7nxsO8/T3t7b56fS6z2f80SvCz2W1v37NyqYVnPZc3meAnvch2nKPRhfOQYA2DE8zmxLYdTnLOPIoMYHfH8PAALv/pWNZ+JNNTwsrFJi4OwpZzGvWHlgQhP5d9iJgS4PkvjbBqOTtGpjE/pRUqe/iycBux3OKDZxZw9z0mrr2Oj4iVh2PnW4JHJj+KciiKJVXBaG4UwC5Q1l0oASWgBJSAElACSkAJKAEloASUgBJQAkpACSgBJaAE5pxAQhFB6q8tAYRB4xE7Kxi9YElouWPj7nuBG37eoDSxinEHUhcWHyy6/bAWbNnTCASns0+evkKvfSv3zVwR22InCevNEuwstd94QsTIGkH4RbMs2J7BirKLu+4Evxx+z5/RHMgQVUREF3aCSD1cKsK9HpLV7loVvO7ESYGo10fs7v4XpAAiCE76kzoVLooIIjJMNDr0QgRJKXhkLU+cfCZVtjT1stYix0uyh+KKS+rYIFnnnMaIiJMahJHNVolK5/8zuyNLJk9yKBYlx8NluxPw4iPFSktyQ9oMiiZ81lo2XOw+iXkMWsJhPAzwo3MDWr659I8r8WEsTzyArf1Jy5ZtL9jb246Kvq4ElIASUAJKQAkoASWgBJSAElACSkAJKAEloASUgBLomEBrgX1rIXlmg8UOj9b3rbLu5ZcBax+KUS7TmYfuP+wN4Yus60rddxrl15jdGs/gYv4XvIwdGw0RVaysnhsnIeoNCT+XBe0UMyR0fWKXNsWPoSEX1/yU+R/jrS6TLAdanIcMOhXReQisVWfRDD0ezXqd517D0oGF6TY0jVvUY4Kz3P2b31pEv/e46jQpgsxydzt9mwTPyL79wG+1H1kMJWdXSGSMM4Q8xW2/zuHWX8nczLEzoyj2bXB5XjHFDWnwSNnxAYomrUwOibXJZ6Exb35vP/r62it0hlXPQm1ETREhJI7EF05+EONn1wH33LUVAZ8Nk+cpPnEtoVDC2mmZtWDvbrfvou5PCSgBJaAElIASUAJKQAkoASWgBJSAElACSkAJKAEl8GQCptkq7Es9VQQPcQKSsPNmI8XWLRVc+CPqDhQkIksWtDsUH6T+SvsrM8dabXuiHop43dtjFKwYOY8OQ03mOrfUDFppcak9xRdJ80gSiioURSQzJOFxNnHR/eWXtELWzbzPZoAqYll8z/1JzTqr/c5B/dfisT72933tL3SebjEHiHpz5XutLOCQQ3mzeyw8WQZFBem+yMJlWiIEQz6oBI4iZbvSUCWPP/x+mNPVoXpXbE166jIhMzmilK1RnrxBWpOCLMBG/larpjjq2H4MDrJrpM1I6PcmrVCZeMKHj0ZcDD/3kRu0MPyojd/95o/YullOUB5OijU8uCiVklWiQwkoASWgBJSAElACSkAJKAEloASUgBJQAkpACSgBJaAEdk7ApBiR0I4qDBlrwLrqZL3Zp8XV0NAIbr05YR5HHvVgcyaMtEZA+yvWdilYtBsF18ErjmdNuBnDsyPUK9JBIjnqBgq5yVwNiiAp9xUz+DxrRrExtBW47TdVOl7Rjstp0j6L9eaY5yJh6ROuSOkcdICUcxZe9cpyu8uct68vWAFEiH7tO4+w7SiFt3QDVTFODsoQljOS5W7kaTcFZ13H4COmkCf0VAODx5OYnR2BfE/FKzgQUbXI7x18838sjFY9NMTDbZBCCdufXHtVyxaLr4/XRpHQjsrJuQwrr2JFoYA6T+3jn/iF9GrAW34fTC/MfNscb4zvkQeH1lcFzvLGXvxeOl0K9JWTrI8UcSOP5jDPgTkfX/rci2HtFWFLczRT/JIwzy4Ui9ffoAjS8eXrDpSAElACSkAJKAEloASUgBJQAkpACSgBJaAElIASUAKLlkAioeYJLaWikFpDTCegEA2jDmdpFf/2qTVZJAHiPoT1veAzczlmfTYN9kXsSxXaoijCmjTbNiSX2cz9EYVywFovezSWDdMqyMDRx16LffIrMJgLUKk9iiUrJWCBnRxJHxpjBSSs+TaDTXDdvRHUyzBKDVaHA3ztiywNsyYtVlvh+Eoec4W8K4tdkJp10+deouWd3xezStcjn9kkcj2PoK8sf0bMIdmcCS3vftfNrHX3uAuh86vY6R4WtAByyFP2wMq9Y0Q16b6gWib+U+KYJh0Y4sGWtu+w6JStadpo1FJce2kduVyCxjhtshxaZLH7Y8I6LgsuF3GDjwcFjKxPCYPLgGc++2As3YOTdYg5I3zIRMCJsuBy9nFQQTQZnN5urFtXx1UX+igXTIRUAHk6fK9JLYTdMdIvpUMJKAEloASUgBJQAkpACSgBJaAElIASUAJKQAkoASWgBHZIIAiYu0znH8/jYncJPmf2sx+NYv36Adz2Wy5QbzMoT2SWVlLbNVFGvV4RAyFE9QJXq/s47rXPwbKVYmslkQWsATMqIQhajj+5vNSB2QniDjD/OYHLRouGX8U99+Rxz91b2h26O69L10tWko55fmVaf1HQ4T+u1ce/+3jrew7vznF20V4WtAAi9lLHvrpJ9c1Glvdt0pqKfmwGW3+igK1BZqnnWG3qLtWagbPPqKLJdHI/lBYkijJBJevbkIfHcfizTAPkJKfXW5w24fJ9TzlsJV5+JAM84mJmjWU5dVpr8Ts+MBbN5CQwvd3YVBvBeWeKtGJwvzwuPbh49XwbfeAsbQFpx09fVwJKQAkoASWgBJSAElACSkAJKAEloASUgBJQAkpg9yUgi8hDKeJarOayLivZzrBjXHOJjbvvpwVVm5FywXvLtipmTXeQf7CbQppG6i72PWgcR7+mD4yVprDBrhIWk6WXIqbYkVV0beaKsKYrLkIShp7Q3Sik689l55l4aG2F9d12R+/C6xL8Ll/weW5lOhiFsB3WpkMb+x/QwDNfSCFnAY8FLYAI9w+8L0+hwRd7NKplElYjQkCr8G8mvb85BkWXIDZx47UGbv9NHqWlJv3Y2LlhUCnLOlGo/E2kkUtfhuvazAepcsKP0hIrwJtOLqLP7pPNKYCwg4U5HjIkcAdx+w4QG4P4zS+KuOOuhBMzRb0Rsg2LDx3PqdUQpUMJKAEloASUgBJQAkpACSgBJaAElIASUAJKQAkoASWgBHZEwHVlITnFB9ZnRQhoxHXWZgdw/vfrXGYutlPtBsWMlqcVczy46p0ih2MxzJydIa9//RI6ADFNIRqD7wd0MWrVq6UTRHpComg8y5tuNljbpV1WkFYoxizDhT8MmH5AMWUOBBCTdkopRRcW01lXbtl6MRWFtlyjeMtb2RWzcN2vWqzb3b75/vqLn2fhgL3YppTWKC6IDRbvCAUQO2sJ6f0QddCwTAz5Li49nxkhfCxCdoFYZp5RNTFFCcoeks3RyikncDuzwwojZnQwWP0VrwAOPVis3MayoB0jE0tCTn5piWp/DbaXx/CQiUvOkWvlA2TSbos+WDGDeyS8R4cSUAJKQAkoASWgBJSAElACSkAJKAEloASUgBJQAkpACeyYgNRtHcfOMjWktOxYg/j9bSZuuTFGzmi/wN42JpLRKaKwvAuPPlYpa7999iaceKKNINnKfVeYsVGQ4INs4buEqUsdOGamtJkt5hfJgX+aA7jjDuA3/MrnB7ht7+u7nj3hQsQat3SxmBa7UeKQ174Z732vMwFt4UYttK+wz/Mng05ReNs7i8yTGeUE4s2S3AtKbjKJ0jmYIElEyy3aWjGFBFdeAjy6xc4eFJP5I9KBIechI4oojUhgDrf0nBIK+T5OehcryiFedmTCqb81Cy9PqRRKyEyrZao9/CY3bfAhueInJjZssJFnFojJ3ijRTiJNQW8PULdQAkpACSgBJaAElIASUAJKQAkoASWgBJSAElACSmC3JdBo0PqJ9VwRGyTKnNIDLjy7iXqSoyVVeywWtzelJp1lh9e4I5cWVxU86wUVHH6YCB0Rra8KKBYGM9srP6hlxxPRw3VdCi4m8jkP9ZAL5Bm2fvG5YkbFWrJoDrFkXvd2WJmAw1YTZpOAgehgGLokmrzgJSb222fy2Au3DWQaJfbeAu7G3k/50CBWrGKLjugGVNpEOUiZ3BInjW7sfup9UO2IDXq15VLcfU8VV1zE713mfIQUY2KZGNKJEWXqHlJ2iMQyoTyKH0UkscTJ1PDaN+Ww52q5Ff2cZCITymSjjRU7QdqOdJwCTIJ77rRx/WV8oHjIRpPKoaSh61ACSkAJKAEloASUgBJQAkpACSgBJaAElIASUAJKQAkogZ0SaNVtWY5lGLloDnf9HrjsRxQtTHZCTMNhJ2YUgcXMkGyYtM/itzm6Ar3tXSvQVxjl3nPMBOmnrpDLBBAwWDwTSyg4GOLmw9yRbNA26w9y7AsDvocdKVIanoZDUKe3NuXCfYPHS7lwH4Umzz9gOLuHD3547053PS/evygEkL32MrBsuQ3ms7B/iLOH4RtJyok0HQGh09uQpdY0OV9jjDfHcMNVDMnBGM+FaCl4BCGtrtiJYbMVxGa+RxyJRZdMcKBeY2B5EOIlLzewZp9+tlox84MCDp+tVtDMdBQ+L+DD6aAaWbjpOjCIfQzVKpU6eWjnwCOuU3z6fiWgBJSAElACSkAJKAEloASUgBJQAkpACSgBJaAElMCuIpDP5yh0PF5LvfWWB3Df/RQmuMgdjtSYpx5MZM4yRLLhtrKp+0tFHP/6FRQWhrhIn1ZXrN2KliISi+sZFD1S1o/lPWJjFKNWG4fLovBtvxvFg/dJjbiSbQNnwp6q3Ul08HpCxYZnxPOj7JLj+bMmXabL0CtewfyPrJC9sMeiEEDkFvz9Z+qw4wReWIBpNBH6Edy+OWjNiSh4xHvCN9dxmuyBn11RxMMPDTK0xkfqUztjp4dj0w6LYTLSneFKd0emgaQo9+Xh1z2qf8P44EcGqNeMARUqguL4FlI8MfLtZ1ejyEeMxzZcnPOjEdy9tg99y1dzD2Oww3L79+sWSkAJKAEloASUgBJQAkpACSgBJaAElIASUAJKQAkogUVKQILNJ792eIkBg8/rVSTsthjn4vVv/jdru84AGsY4F7bnp3iv1J4pHbgOxEYrl2f9t7kCSVjDSW+rYvVKWTdfYnBCCTm6B0kzh8HvLSzJuk0k9DxN6RLk0wqr0GBWyHL8+MwB1DEMK19E2BBhor0A0+ltMwfyrCWHzByhKLN1OQbZ/fGi545jFc9/wSeg8woWjQByxMv2w8CSjXCz7A8qY1TOgqCluPV0sNsEDpWwcCWFiBpGRgNceM4wJ3zMh2ai9WmKEyj0c4Ilg3jOi00cdEAZhZzLkJwiLIdtIGl7Cyw2fzBvZCBrx2rSY+7Sc6gOcsoGzBMR+y0dSkAJKAEloASUgBJQAkpACSgBJaAElIASUAJKQAkogd2dgNEK3njSML1WCLntJPjVzxMubh+HL1kLDRZenfb15URq0EbIBfl55DwLJW8crziGC9RZmpXsj3bDcJtMdHDxu1sYfv7bEZ5JKXMTkpxoy8y1e3vHr/t+K2ekWWfCthuwrJ7i1I/1dbzf+bKDRSOADA6YeNVxVXGjQt6a6JxIp5FS0+GdMCQkJuVBwxVsdaqhyYyPH54xiga930JL7LAkk72lMm47Hnvgkgg+374vA2VedTyzS2S+hcwV8SU4p70AYtq0u2I4TgpOTkof5367jpFqREsulw9qpcOr07crASWgBJSAElACSkAJKAEloASUgBJQAkpACSgBJaAEFi4BqcPuTPyQq0pS1pSZ4ZxQerjg+wEXuFuIkhG+Quce5nK0HVlrRwib5dyErkTPen6EVx7Nkm3C7o1EMj52LLxM1ot9c4THLuGCH9bw6AhdfaxJ2yup+/Y+4yDKBBwni9Z2mTW9fEUTRx7V9qoXzAaLRgAR4qf9xQqEyRAcmRcMwLBoPdXzIU0eoUxmxsS4BXq15fD7ux3ccB0fGe/Jwsf25xNI5o0hYe0RTnx7hKI0r4igwr87ufYCThCM8WGSPBwDnrMMd9/r4vorQ3aQsAOGMuP2wkvPeegBlIASUAJKQAkoASWgBJSAElACSkAJKAEloASUgBJQAvOYwLa2WBXmb9iFBPfcA1x1aQInP8gzZ54za7Mx85vbDSfPEnviZDVpn/ZVb/yTPhS4P9MM4PstAWMqESSm8rDuUQuXnldFn7tn5unTOm5D4jh6P1LWlZlLIs5KUcPAG97c/pp7f1LdO8KiEkBe+LwBrNl7mLkaVNzsHBPre395pgR6iNebSbEh6ROxjBO9hLPPjChhlB7r/tiZEOE6eXh5RuUEAZ73ggTPf4m4d7G9iQJGForeblCAEZGRLnI8lmzv4Jxv035LFEpvIHt3W5+7dsfQ15WAElACSkAJKAEloASUgBJQAkpACSgBJaAElIASUAKLkQBdhByrhEvOS/AAhYhMCbCWwHJrmVNPu5EyPwPoQxTUsbJcx6tfX+Ba+THWi1njZXxCuw4QAyvx00uHcO/6PEr9DiJaUEWRJKaz4tv+8O1Or/3rpp1lV1sGF+Tzmw9+pL1tV/udzp8teq8QzOG1yoQ45c+K7Hx4FDatqRK/fQZHp6dnGSabTVwG1/jM3WBgThxSgsjj2stTPLhORInHu0B2aIMlDlqc1DTM4vsivO6t8mfIsHQf9Ur787e9fhhsTWIECJpUBF32Wl370xh33GFSRJEgnfZdKJ0y0PcrASWgBJSAElACSkAJKAEloASUgBJQAkpACSgBJaAEFgKBbWu08n2h2I9KxcYF54xmi8yr9XG4jN4Imw2KAu3L51FY5bss1mE34NjX5LBmDy6M90PqF8wV2YlB0eQ5yJ9NBqH/6Kxh7qOIMUlUMALmhySs+eaYITIHRG06CTUTRM0KnvccCwfsNweuSnNwWZOHaH8H5/BkunGoU05dgRUDYv3EvUlrRK8HNQrbpvLCViEJXo/Z/8FGKWzcbOH8s56Y+7GjU4kZWpIwN8RMLE60CEccG+GpT3OQRJxokVhhTT1cp0hVUCy0THrVSQ4IMB7ZzAIBatz3tg9Tu33p60pACSgBJaAElIASUAJKQAkoASWgBJSAElACSkAJKIHdgcBk3dSks89VFwN33t6E4TIPQ7I8TDrsBGU47OJoO1gTln0tW+Lhre8rUQpJGJPgIgnZSWEw/6DNuOH6GLfeXGD2h4VanXVem1+sNdtmmX9K3be3w7ApuPD87TSHv/7k4hI/hNwcKAS9vUHb733ZoI39DuhDLMJEvvcSWciuDZMPgogYEnZjuTLF2drEbqkLz3v0sdPbmQVWFPvMDmEHCe2ycq6BfffO4wVH8EExaGeVax9yk1I4SUK2fkjmSa6JkOdRpnXW5edHGB5fnx1/e1Vzbu+IHk0JKAEloASUgBJQAkpACSgBJaAElIASUAJKQAkoASUwPwnUwwoFkHF2YjCc2W7CZEdIZGzhydrUQtovUDc8j9ulWL3nCrz4lcwNiVwumKc7UUSfn2is7UVfffU9FD72YJWZXSMSCW1xUTs7QGwjx/czCL3Hw3JCWm1ZKOTyOPKYufDc6vEFbbf7RSeAyPX92+fpucauiGI/J4rFfA5KEiY901xaQtmZpiDKWZ3eZp0HukhbVLPBrI9EvKxyiOo5doHQCot5IL/+9Wpcew27OWwTEYPNE3ZkBONy/BqCUNzhAoRyPvSZMxKeT81hcsd6vOu0MZ7xQ+yzyiHHczaMEeRy1SxthPojvALbr7xRPgzsdIkl96PMAHSG4zRox+VEGIsexEPh3fjetw+kz9zDGKN3ncl2rSDeiCgJ0QgqfBD5tvYOW3M7G/VoSkAJKAEloASUgBJQAkpACSgBJaAElIASUAJKQAkoga4SiOicU8V4bTPrrcxvrkm9dTObK2hdFW3FHfetxhW/uJtyRxnFaBDJ2Ci8qI9nIHkDK5FjQLjFKrpptILNDbPGBe0+8oUYuTxzPvg+2fbj/xyiSPsqp8laL49neuwosVegwe/ppsVRpTXWBgTURAxjDKNjJjaNVXHGl54Ktyi5Iw7SkEXe5hLWi100fJ43+H2PB5262AES49SP8nKpAS22sSgFkKc9jV0geyeoj1CeyK4w5U2khha2WpZs28tC0kWJ6/W49MKt8GNJkeHDYObg8sEQoSRJIp5VlCl5CduqLNpomW4iDVIMcu/HsSespkDB/hLpukot+MwzkWtxqODItbQEDIM/F9MrCj3SgGJwhlJMAbtHxrY0cN01McZHl6F/hXRN0UCOD45t2cwJcYUI/9GhBJSAElACSkAJKAEloASUgBJQAkpACSgBJaAElIASWOwEEuRdigks0+aKsiqcwd/M2ICzBBecXcHWjdLDMdn9wLgCcecxHfiNBE0KEa2aMheZMzAcqc3aLOuyzZjCBuu3zM94/nNzOPiQEm2r8hQ95DDchyXHYU2XC9MlSoRNHdwHrbGsCmu6Hso8nSt/zAXyFGXkK465QZbrIOch7+Fi9x5HPEhAe0xByKGM85o3Lc45sCgFkGVLgRPfbCCs05KKE8525DJlEoeZeCCTVb52ZkvVzVt90bl1rF3LHhSqf8w6zzzc0pgWWfyWZ8CHwmM3yBgfOAogdoTAtzFA0fDNb3codmylqCHB5v08VxEtIm7n84Gg+pgJHQw5F9lSHgluJw+WWHHZNp+eqICbb3gAt/yCoogbUoRhV0lM9VGOy2OmaefdL93kpPtSAkpACSgBJaAElIASUAJKQAkoASWgBJSAElACSkAJdJtAFlfAoqhjSz2VezeadMmhvRXFiE2POPjxDzah3hhkZdWhi48cnXVYxg7YkkAesw6bRSBI1whFDC5ITymAGNxGvrhXvlzFcScCBx4q783UD9ZspQ7LbA06Adk8vsXF8YEsZKfokjpjdOixUKeu8oNvpdnCd1m4L8Hn2cgEE37xgPLVi/GEfTeLeArP/dnP6sWRdv0+F6UAIlj/5J0u+qTLQfzSaEHluq1uD/l7FMWIaEEVRb3vgVi7ZRDX/FS0Pk5mPjCT89hh3xQ1Q1ic94bFB4kWXUxCpzecx5+meN5LYjz9adIlktD+io+Slc9Ei4CedLITx6GaSNHEZeaI7F1UwpThOAkfTsdii5a5mu1cfTj3nFHU+L6ILVqZTZcMORQPLDklOpSAElACSkAJKAEloASUgBJQAkpACSgBJaAElIASUAKLlYAEJHDpedZdkTCGII7EYcdCYMf4yY+rePh+2lzZ+zN/g90QYtVDyUJqrcwkp2OPyz9Zw2VZNQxZu+XiepMtHo5ELdDRR2rOy/JNvOSVDbgMPG/UWW/moaLQZFXXz1JE2MfBhe/+xGL8HI+ToFC28asbgVtukmgFcQya6P7YRvCQxfuPiSI9uDlyKGkw8SjWfPC01gL7xTgWrQDyzMNtvOD5nGZBjXkgDK/hlbYsr0QACdlS1Go/6vUwkMOPz04wXGULlMsQnDjPByWZUO/YscFnyuHDAjNTQuB5edTrG7HH8nG86Y2rqEY+hEazzq6NCcUv8fnAsCmJoecpBRyLIsikACIPnfwj9lg5dxCl/EpcdlkFd9/DB9JcygfSpShSp5dca3ILCx1KQAkoASWgBJSAElACSkAJKAEloASUgBJQAkpACSiBxUqgVQGl9VQyloWaJ8xdNtmJMVqzcPbZNQoTZVgUMkJaUCUUHUxmccQRF7KzHcRhEVUaR1oRC61AZSkxi1NVwM6PBBUc8fICnvY0n4vdWYeWPAMKJ1FCdyLWoJkekr1HFrxbVFQSLlA3zSJ7ShKc+z1JqebK91ZbSub2MzlE/JAg9Ewc6XA83kUi4k7W4pINOZx8LXNNvP1dj/+8w8PNu7f3XgHYJZfMCcUr++Bp0t6UZJZRYUThgD+TiTY5Wt0TvR0mj/fLm2L8+oZCS+/j34OgmQWQxz4tueiLJS5rnM48kWLWrWIkDeT5t5Pe6GDZmhGe+4MUcaSTRdqqKJK4FFGyJzfktbWsrBIqKfLwWXbCLpE6j0GRh8/buk1F/OwqGw0+2NnDyeyR1rD4bp6HDiWgBJSAElACSkAJKAEloASUgBJQAkpACSgBJaAElMAiJSBlVBEsUlmUzs4PETRi9mb85lfArb+iMEIRIAscT2pcn25m3R0wGqzJVriYnWIGRY3JTgyTGcxSY/XDUdZZt8DJ1XDyW0tY2ccAc1noLhHNBhfeU0RByhwRscnKCrm0wWIsgeRCJyjh/gdtXHExuy9yE3ZXE5ZXj92CLAukd2NS/JA/X3HkGAb6Fmn7BxEuUgGkdcNe82YPe6zu56S1KAawzYhT23Hov8bOD0kEmYsRu+NgDg7O+l8fVfnG5MMTSMiOyYxzdnA4AcUN8Y4TSy65HT4KeT54QRkHHRzj1a/fn+8ZoWrYaIk3hkMhx20JHxR3pJvFNEQuke/F2koEDrHa8tFkEA+wEhee62PtvXK1VCK5D5nY4mOXJOJhp0MJKAEloASUgBJQAkpACSgBJaAElIASUAJKQAkoASWwOAmkrJVK7dWyykgDZnfY49g6xHrtGXWM+SXEDCVPks3UKOLML0dEDzCHGSmznPmDeEIAERstKc9yuT1fG4FTDHHoYctxxKu4by5nj5p5ChpM/qAbked5dORhQEMkWSGs1zKbOQtPNyrMGTFx4Q9jPLixxmM/znzbvOosA0RC0MV7q4dDruejn1ykEsEEt0V9dbm8if2pHxSK0krEbguqbRJY0xoxuyR6bwGV2k3k8w4uOX8Uj24c5eO2lSHoIgVKixEfGyOiIEJphueWNYakPjxO7LBCkcRchxPeMIDyMumzirNmKPABSRN+0W/OLcgDYDIjROLUGYfOtiv5uTSKiLuXBKSbZHDDz8Zw370UXuhx59A6Szqvsn2YnbdQ9fD5010rASWgBJSAElACSkAJKAEloASUgBJQAkpACSgBJaAEOiQgDjosxiYOg8ilwroJGx6t4ZIfDbE+68ApVNm6wbByTxaMS35HvZXZbLdchmQ1eSs0XPbCbOm4wR82sWKPEp75bBsr9x5F3DAR+RKOzkgGn7Za3MI2mfch5WeTAoiErrMUa1gNLnQPcc0lsjC9glrAuAKxu2q1qLS+skPSPIvqhOSPdHc8boM12QXynBeWu3uIeba3bhOcZ5cHnPndBpKRGpZ4K5AvxszXYCeI22AjBSc0OyI6HxMebdvt6PGJW0IjqlPnW44zvzLIh6AIg3qMqH0O/dXE9qqQ74fL4PJCidqEwQBzrEJ+iXjO7Y0TXrQJRxx4CPqoGNZ9PjHFIurxKIp52mDVxMKKmSENmbgiFxYpphQQBf0UOIr8u4d8n2yzHP/9z3mM1JajFntUMRnWYzKEpznY+eXrHpSAElACSkAJKAEloASUgBJQAkpACSgBJaAElIASUALzlEBaz8FKc+y8YE24ZKGaHoRzf2BjrL4a+eU+wtFVNNQ5EFGdxVnGFUi9NfX35Hr6lYwaYKiBwwXs0ThMLkKPLeZ8BA5W9T8F9fsN/P2n1rHW2gfDS1AekEXsHvqKK1oL2SX2WRINJAuBo0mHH26Fiy4wcMMNHpYu43FjCiG05cq+aMuVffH7hI5BEY8tC+c7HUa6EeWCnNEQcoOP8hARa8cUYij0/MeX2PmyyMeiF0D23iuPgw9huxLnWaPSCgw3DC9T67xcNgN7OyZUO2mguulnw1j/aBGps5XqIZU1Z+oODFH6SvnlOP7N/QhoaeU6vF21gF51OSqJLRWx3ahVRAAxseGRcdx8HcPRi2NUKWmRRSHEyU3mgbTbi76uBJSAElACSkAJKAEloASUgBJQAkpACSgBJaAElIASWHgEvEKKWi1mPZiLwlkOHh8Hrr5ojBfCResUGdqNlqOQxW2pTfgea7TA8FiME04uYvnSvbNujSmH+GhJTwiFhxgFXH1pla5AKao16UrpvUNRzl2GMGWN2HTg1xmlQBehci6PojuK1x6/ot3lL/jXF70AwkYPvOdDLoKIbUxpiW1GbF2igEADNt683k8welvxIRAFL2awTh1XX2Yh5/Fx4wOT0D9uW2+3bWfT5INj0PLq+DcD++zFgBzpjKJ4gyjHR6bJLpJpzD+/ZSS3aUuIc78jZ0HXu3ScIor8tBsdMNM4B91ECSgBJaAElIASUAJKQAkoASWgBJSAElACSkAJKAElsAsIpBI5IOvIGTsQG1VccVGM2++g9ZXjIaiLPVabwQgDMIO5laxgwWUKuoMq3vIBk/0erbEzESTLfWYMg58ymsAzcOfvTVx9MQPT2UkShqzNZnXj3o6UXSUhA9stnnfa7IfHuAaJJTn61Qb2Wd3bY8+HvS96AUQgv/M9/SiXxiANH47NViVpvODk8+mx1vMhdlP0eLNtPlDpUpz//TpzQAZRY9tUvdFSMHYmgshrfrOJPfcM8Ya3MUiHSl2xwAck4rR1PYSZ39zUw2C4T3YMLMWVl9Vw250u7HwDJrupIrHU0qEElIASUAJKQAkoASWgBJSAElACSkAJKAEloASUgBJYpARq4w3WUumIQ/FiuBbizK/JKvMSa7KS09zeISihgALDhctNTcOGz5rui48M8dwXS17IzqFN1nyjiMIL95FSLjn3/6rYvKWPgkQMx8rxvHpfnm9m+dPMiuahLIpA5VwZzaiCj//t7hGP0HvC8+DB6e8zccKJzL4Im8zYYGA4Oy+kvchotUH0dJiZBZaVhZLbfEpuvtHEz69jEgiFDDCnYyrxQ5TDKBlj90oDb3mPiRW0rEqjEe6PNl4pxRNRH9sM6cAyxdeNYuJWZoWc+22PZ8OcEZ5PFLS30Gq3f31dCSgBJaAElIASUAJKQAkoASWgBJSAElACSkAJKAElMF8JeI5kLnOwHnrLzx38+qY8uzFsRFHCxfKTPRw7P/tE6shcR94qJTMwHQ38yQds9OeZ1eFXprTAktqv5eTgeiWs3+zgxz+kDJOJHjlw3Txr1b1foJ6ddlzOIiHEvqsx3sSBa+p48QvbX/t8vaczOa/dQgARIH/5N0vp8fYI0lDCaFqdF7lc7wUAU54szuOAEzpguEzFL1BlHOJ0y8PNSbDNjsdk21Qx7yJp2njqU0O84tUxAn8r92jAF+3DkmuZeiTs8jCZHeLzgc45Bfz47BDr1i3NPO9stFc42+1fX1cCSkAJKAEloASUgBJQAkpACSgBJaAElIASUAJKQAnMVwIOF6UHIb8SF/93egKaT7E2asApxAjr7ReYIylki9gb9ZR/juGgQ5o46oQczNhBfqKDY6ocEIeqQ8I67JUXpbj/obw0k8Bw6PbDnOaUNdteD6/IWnjSz3q0NASEqMVb8JG/GeD3vT7y/Nj/biOAHPY04EUvLXFipSgW2Q7BlgxRvXo9zJjdHzKZGGIuXSeOZ+K6yxPccStFR7dlwTVlDohZoBJosmsjoLKYYsWSEgUQSiAmHw62SbUf7BjJWrkiWDz2wxtSXPB9ORWbU34aHnftD6BbKAEloASUgBJQAkpACSgBJaAElIASUAJKQAkoASWgBOYnASkBs9PilzcGDCD3YTHMQ7KVLVvEh2lkJMf9XIfOEHHWUguFAt74LheDZS5aj5q0sSpOmf/RAlLDxg3A+d+TYxloJlXWZifq0sx67vUQIyE5rsVMBN/3secyD+987+7R/SFXvtsIICJCvP6klbzkFGV2PRm84c36NCZ4hzMwZYi5+KtJaxRyPLAdYnSsH1ddXKP8MjSlBZa8K/XZJWI2ENCu6hXHJdhv3z14BQnDaqhOpu07QODVkcqz7IRo8nI928VFP6jS/gpoBsMdXp2+XQkoASWgBJSAElACSkAJKAEloASUgBJQAkpACSgBJTCPCdADKmQe80/PG0Y98OAVTGZiJGiO1+GVpiEEsL5rs8YqpfSB8hIc/6Yya7Wyj3Fa/kx93VkIOgWQh+5P8cufpVwcz4XpUtYNaygwsNphuHqvRyBWQqyNS+h7nAR48UtWMJ6h10edP/vfbQSQlArd+97PeJviveD8gm3lYRdFQBAXtO2/uneDQrOIgIKe7bHrpP4oXFpwhZxxZ12wAfds2Btp8xGYgSiIW1HnM8MnArXwIX4zyrNqwrAs5PN8T62BHDtBPvJ3NTh8aKxIeqXuzhTGHbdYta7J8weQdWIZDE/v8zHOtqrfP1jCmd8D3KUUYZqEkaSoV/i08i38FkPDoxmAhGHrOpSAElACSkAJKAEloASUgBJQAkpACSgBJaAElIASUALzlUCcdXGI+45kHrMEW9/cKvfS/CZlJnScuw3337MUPzl7FUuvAYLcw2LUw0DzJUir0/CBcqVjYwBlBoif+JoYzzr4PuSYfl7KL2HNNcxqqClVjVY1djz7U8LR/WgLwgaD17En/vU/t/CAjERgkIjN9pN8sQ91fxw1Llrv9TBsG4Y3inDcZfLIEvz9p5tZPMLuMnYbAYSubvCoGbz31NUYGqeIQO0jqs1BgV/SceSJYuIG+4wyOyw2HGHrpgjXXsGfFgdRa/h8OFPkivSfEzXOGOAklAfHRhzwvYnFc8/BSm08+3lFHHIoBQueu2EPtJ2ncmTJfActs0JpyyrnMMagm8svvheV+l4IRak0m8iJyMLnTRTIgQFRHpPMLkyHElACSkAJKAEloASUgBJQAkpACSgBJaAElIASUAJKYL4SiMMYETsbpMuB68fhea2uCqmLxmaFfRv74YpLxjFWoUhi9LEOm6elFeMR2J1hZHJFm2GWmBUiuSEVnPQui1XevVnnHaXhD4/jcgE767/NoMF9haynFlCrj7HoW+Xf++CWQtxyS4iN60MKIkzhYJ1YzitzwGKtF2mbFpJ25zaN11PaXqURWz7SGE9/uoGnPSXHc9t5NvU0drmgNtlNBJDHJ/KH/6LMST/MXA3Od3aBtALRt//q4j00ZRJHPIJLVZGBNxZVPv6zaZOD87+/AWGTD5AZwafyYFo+4jiGbfazE8Pil43UpIrIkB6Pgekpf7ZmX+C1J+f5oAQoWavanqhJZVKED8/jNfo1WmC1zubqK9ez7cqFkafQkfKDwOZTx/aPlB8WFo8pEmm6+zikteWoGygBJaAElIASUAJKQAkoASWgBJSAElACSkAJKAElMP8IyMJ3kTuCqJ4JIBZzk+O0yermKGuxFax7pA8//P7DGK9FXGReZI10CUWLOFuAbpjtBRCnlW+AI4528KKXS5dJrlVr5Y/jMGCNWYQNqaWyjss4A8Ng14mxkTVZ5oTwn4vPbmLt/SKPJDwvhhtIGTaLAJHc5t5nVGdHYlYJAxFw6l9w8f3uo31k9203EUAeb2Xafw1w5JE2Ajo/lTMLrJ2NSVusDh/qtNVOJF0fouqFfBBNzu0kXYJf3WTi6qupSvZ7DN2RmedwO/rJUYgw4FEwoViYs/jw8L1UK1N2ZMR8cE98u4s1e4whrbdv0TJsuUaKGrL7OEStGsMzPFTrq3HWGVsRpn1oUnSJ0zo96Kj9cUZESS17YI3d7GHo8E7r25WAElACSkAJKAEloASUgBJQAkpACSgBJaAElIASmGMCNuuqNvOeDS5EbwkbFBsS1litgLVUD5dcAtx+l8tq50QtOHURRxKGznKt0d4KSmLK6c2DUz6ay7pAJLYgZnh5ymD1NC1kdlKOa6A63sjEhUI+l1lthTyf9RtN/PxKl448ErphTUQZGC3DoOyc5ZveDtv1YLOMvGJJjDe9pb3g09uzmfu97yYCyBPB/u0/LmPhf4wtSSzyT2Ro7DhHows3hKqeSI9ifSUdHUHAh4rKomUuRaOxFN85Y4wPH7tSKFQEDYddIHxI+YCaFCnEDks0KhEvYoxQAKGjXRV46sENvP7NNhp8UNuNWJ4hdp7EEkTChzsNG7AowBSdA3HllRX8/g6H+9+DogfPi1+GdIwwLT0WAWS3nB3tiOrrSkAJKAEloASUgBJQAkpACSgBJaAElIASUAJKQAnMGwISajyxzl9EiUDUBdr/WHTZGd28DN///npKIvvx7y5rs9lLdJ4KWRM1WANtLwhE9QjPfHaCF7+ywmyPEDk3z3gCH6GxhTXdPPcRU/hgwZWiCDUN1nZlKfwSOLkcfnJBFesekKD1ImxZeZ6tOBfhpHUe9kR3SS9ZJuyG8ZsNnPx2G/2l9gvqe3kuu2Lfu2WJ+xUvd3DwoUMM/qYXm1hhTdz3noggzPEwOZEzVS8RldGWZicw0oOT3sHllzXxm1ulBcrLBJmUIThiUiUedHxW6B9HOypRI8WTjsJJ2ZV8kBG85Z2DWFlkoE+bETJxx/U8Bu5IBEmR/nYefO6SPSEYGenH+T+o8wGQ1jADlbGtPJDJgPgCc0N4Drvf89AOp76uBJSAElACSkAJKAEloASUgBJQAkpACSgBJaAElMA8IhAw6FycdVLmKKcsaEpdU6IIgshjBICHG38xitIgnXdYmk3TcEIqMbKF8ZLJ0W6EeADvOMVDyWnCtenUw3XkHmu7LkOmmzy0xJ+L1VWpKDZTEWrMn7YxiKFhAz/8ToX1XdZeWQeWxeZxwoXyrMOKACJDar69HglX1BfzY/gQO1h2x7FbCiDS3nTqX4ry9vhNnxRBuj4JUobKcOdhKO1UVPgoQgRxgICWU6ntY7Tejx+ckaBaceHkhxE3bYoRJQRhjTIJA3MoG/ox/briPmkcoWjCdI6mi2c8EzjuRPGJazNSKoryYIF5JzGbtagypvxZk+fj5gfxk7ND3PEbsehyKHywS4TiiMPjJxRIev/4tTt5fV0JKAEloASUgBJQAkpACSgBJaAElIASUAJKQAkoASWwcwKWWFHF0nrhsQ7LXOUsV8PAhvXAD7/FBd/hUkSOz3orA8vFFisZ40LxUiY+TCcD+bBDLJzwJtljHjaPwUxxZoD08Rh5NCO69rDGHEgWiKx9b1jsBuFieMlgpvXWbbeUmAfCv7k11oQZ1h5z8bnDhe48D9Fe4mguKrAujnmth4P23y2lgN0lA+TJD8ib3rgUA+X8Y90fvfoQMSeVldTPhJAskoMqZByMMfB8mIJGDlf+pIFqlQ+HNYwwkHYPC34wzlyOCh8Yi2rlENKoPzvFzFMuXUa1kWHoJ61sf9qUFkN2keToQxfzg0AsuJxMN2k9lPc86OCWX1KM4T/5/iKSJhu/YovnNQ1xpf3RdQsloASUgBJQAkpACSgBJaAElIASUAJKQAkoASWgBJRAzwjYLJRKCdY0aP9P4UEqqCJsbHgYuPSnD8Fdsgcq/iN056nSKYc1UgogeU8ce8SKqr0FzlGvPgCrlstyceZ+cIG56waImg4aTdZcaSllcmF5SGssmA12fxj8GS2yGEB9xU82oQEuNDfGkJjMNYjZLsL0c5NNJIYpDkA8/hwIIIV8H056a6u2vDsOg0rXXMhM85Lth99+Db5yzpFsgdoCf2yAGeEJCkUfUdAnGgUVOXZgQNS83o38shANCpGf+ZyPD59WhseHwU5KEP2hXquhUJLWqSeO1sPJB5lfR7xyHX51I4XMdC+YHtutaKNlMnzHk06RcAuzPZZPffJWhIG8gzu3iGY5ij6LHKIm27j4JEowUPvPgN7B0T0rASWgBJSAElACSkAJKAEloASUgBJQAkpACSgBJaAEpiBAOQIGXXXoSIXYX09Dnb1QsSO89bU+fn59EdXa1OVv+uUgdTbQRWcVrGI9E0biaj9caxwDfSb+cD+ddFyXXR8MExd7nu2HGP9YTeaK5ODba/n9fvjFr4Ejn1dDeVkRla29Lb8bBsWX1OGCeQN+8nt4+TXwaxICzdp2sgKHL78Dv77v6Rmf3XHsnn0vE3f6fR9+ATssqqiPsuOB7RAJw8ebPmNr2CUlLUiGyHE9Ho1qQOUxxRXnGaA9HAULdom4kgVCQaKwgweK57NtVsnJb9+P1wCUXJ6/P069gl0cvIBGtJnq4zTEG24bROM4+1spCrki6v5Y9jCLZx6M9iHrPcaju1cCSkAJKAEloASUgBJQAkpACSgBJaAElIASUAJKQAnslEDgM8+DgkfCxexpPEC7qVHccFWI398+RPGj3pacw7wEyygzD7mKsMZcEIkIoJgQ0U3n9W8rZ+KHCB+S8zw5tl2gDiNCUGcXildlzIGkgEQ49wzZcgyV0d7XV1NmOhtGSostyUJZAb8h6eoGysVBWnI18P7TWD/eTcUPuQu7tQDy7BcV8YIXjyMJmL8xoXVEobRBhUioQFjmHMyMOGUIToSbbvJw3ZUNiiEmGmGVxxcFZuchPCKCyNcb3go87Sn9tLlqMuCcYT+SEyKKCHND4qR9sI2IPEE0hu9+KcVwxYGZ44cFZ4V45SWSQaJDCSgBJaAElIASUAJKQAkoASWgBJSAElACSkAJKAElME8JeCzsGvY4VQu2YrjM3GDJ+4LvJ8wAmd7idrHPSujIYzKvGbELM/H4FWN5v413flDyPjwKCKybTgggk848kyKIWF/Zlixkr8ArlfDHu2xccq4PRyKoxWGnxyMz8LFG2ccyQiGHbkCJjXzOhEsBJ18ex3v/rNTjM5jfu9+tBRC5NX/9V4MoSOB3wOeDk9m0chQf+BfxfmI3Rq+H4+XQqLPjgg/md/4nYQa5hUbgU8xgME+9ZXO1/ZjsAJE/lw9UcdJbBuHjIQwU6OUWJ+wc4TvMMh92ypVthiudI2yR+v0fY1x8bko1s4+CCEUQOtQFFFV0KAEloASUgBJQAkpACSgBJaAElIASUAJKQAkoASWgBOYrAWaOI2T3g2mwKOoF+PVvTFx1acTF7avgFaVQOvUIaAUkcQi2xSqxy0XxaZ5WUuN45TE2Dn9G8oTuj8lardRlRRCRP2Ofld1cyMTlkJ0jJZzN7o/NjBtI0xLFk7kov0u+M+vZ7PpgM4gUhpEy6qExHOKtJxdRLrcjsLhfn4s7MK8JHn9MDvuvqaAeNqjk5aj0sWtCuoTY+iQ2WL0ehqiADNsplSzccIONn11nMPfDpihhZcE9OxuTIkgQPoI3nAwcum+CJoVOaa1KEpFTqPYZ7Vu8Ej7cjrWEgoeBs74VYqTG82FSe8L3OvKhoUMJKAEloASUgBJQAkpACSgBJaAElIASUAJKQAkoASUwTwlIJnLI+r8f5Wk+leCMrwd4aKsJ07UQSj5HuyEtIBQvTJRhMPcjiWIumK/jT95rsXJLJYNDhI/HOj7490nxIxNAIpd2WVVJIsH9D+dx9ncjZjXTCivwwHXuPR+WRQEkYj6JU+bVs9YrQe8+rx8b8YlP7N7dHwJ/txdAbHZCnfQ20Tw2c7JS9JCGC+aBSEfTXMAJ6gkfCMnhAHU6A2d8mRkkyDEAnbZckmS+kzFpgWVHZRx4YANvedc+aKQb2MESM8cjyCZ71vbVZoSUN02LbVy5Gn55k4UrLhX7q9ZDbDnsKNGhBJSAElACSkAJKAEloASUgBJQAkpACSgBJaAElIASmKcEktSn5RMdcmiGs25DDpddYMNlpkfIbI4kYNBym+HmKIDIttwuamb+PHjhS228/BjGJETJk8SPbfOZZdeuK45C7LrAAC47D3hoc5V1VZexB4xXj3rvsMO0Ep5FkeeZpxXYGCxLltybeMnLUhxykJxhb0PY2/Hd1a/PRY1/V19j2+N/+GNLsd/eJgUQ8Xvj/1EAEecppmy0fW/HG/BAKZpoMgsk7zlZDsgN1zoMYOfD0eb5lIetgD34UG7Ba99UwH7sAjHSItu7KDFm17FzAeXx8+Z1M/zdtOUsQnaBDGPjJjaBoJ+tUrv3w9HxvdUdKAEloASUgBJQAkpACSgBJaAElIASUAJKQAkoASXQUwKORbGBTjpSSv3Rd4GNW/OwihQzUtZXp7FAnBoHMzS4INxmG0k6iCVLTLz3tJUoMlfDYaj65Ng+qkD+Hol3FodDR50H7y/joh+Nwja5wJ2OP44rtWWJWujtMNJC5iQUc4W94dKIK7BRKpr4+0/uMXHgOahx9/YSO9r7bi+ApFQIl6+w8PRnDT4G0jDZJhTHcyF/0IeO6qCfsNujTqXQwHilisvPNVEo1NCothcgjMigJ10d+x0c4/kvWsHc9Bxa1nbDWWhPu1FkIE4QjbDjgw+K6ePGa8ew7sEGFU8P1WrmqaVDCSgBJaAElIASUAJKQAkoASWgBJSAElACSkAJKAElMD8JMN+4VmctNajhe98Y4jlaqDcYDRDRf8prn3EQNFs1WMut8P9dLF9ewOvfwqCBGkPNLXZVcBH65Ne2AKR+LF+1kTjLU779FuDW3zzMXQRZN4ofUpKxeu+BlbIebEnee8wwduaAxFGIpSx1v/QVXOSfdYfs3mO3F0AMg90SHP/5RQagxw8i59YyASFhV4WZZx5Gj0euZvCxYvB4tYm4/BDDzMs4/wLgll8vhT24AfEIJ2kW5RHyMRrCaIPR5nwmEwbx0PMKRnkUtaE1KDpD+Lv/Z3JPQwhHKhQzVsjz2nY0mnV4zp6ohRth9/WjFuyDT/0Vve742VAsMgskCOXZQRiOoBk+OBEQz2CgdJgPUPsPkLYnoBsoASWgBJSAElACSkAJKAEloASUgBJQAkpACSgBJaAEdkKgnq4HM71RY42SKcisSQ6jyZpmQn1BBIiwOYZ8wcTXWN/948NLEfF7mFzebbK+ysXm7YY3MMz88AIaW5ZwSfhafOjjdOoxHobrs74qTSEUEaQWKtZS2RkEPJ+gDsOn1RbfYQ+Mo+YvxZf+q4Fa82mw8ivYjTEOm8KMG/e1O3zHrxus4YasFRu04nIay2h+tQ5/9Q9BFvFg0Odndx+7vQAyOQHWrLHxkpfnENakZYgKQ1qC77f3iOt0AiU8lhzFcEtU56gm0huuOm7gyoubFBtWwM75SE2xyWJWCN3bPMek4hjSIotvyh66InLFEC47OFYut/GWdy+lQML8ENFu4nzb0zONPFuy5NMjx1AeSpM8zrq1Ji46j9kgbNNK7UrmpOU4JeQcYSPHZIiOCEfiE6ZDCSgBJaAElIASUAJKQAkoASWgBJSAElACSkAJKAEl0CMC1kRes8Muh4Cp5gmL+q7rsj6aUpSgIGInWLu2iGsuW0dBJGUYuNQsa1zQHbOm+bjrz85Ozx9r5SEzWRmHHb4Mz3+pwcXheyJfCpBSeEn5f1ktVGqirMnm3Dz3W5AUBaROFa5n4ZJzY6x/WKq8KQIJe6b0kKRRK6qgxyOo+awPF2Ez57nJvOm+vI2T3jKNlfE9Pq/5snsVQCbuhIShf+xvl/IB4iOU2aJlPlI9H2ySyo7h2B7SoMg/XVTrFs47azMeuI9PUYEPNR+kMGmwecuFy5MzqXSymSlLaY8CtjIZNT6IFEeod7zjNANlbhMyCH06HU4m7b6imC0mIY3xQgog9Lbb8Ege3/vmCAVOKpTmGI8Ucv+iFsqDw/Phg29KsE67kJKe09MDKAEloASUgBJQAkpACSgBJaAElIASUAJKQAkoASWwmAkYDBg3pWYrgkNmSENRwWRUeTDGn1ZoXTWAi8+LcesvraxeaUq2ss0aZjrO94k3VJuR9EPEFYvePK978xIc+lRuH1oUWCKKK60MD4sdIiKutCyl6JrD88jkDnOYskkBZ51Rw+atPE+HddpQOlBsbs9F7HMRv2EU2ZHCS6buE/P83v2BFRjob3fRu8/rKoBsc6+PPdrBfns1EdVlZlItpHrX6xFlTRS8DcwiMeOl7AKRwJ4Uv7/Xw4W0worYzWFashHtrihAyMOetDyxWm/LHvqI3Rt8l1HBM54X44hjWuftsNWr3UgMPqoJrzeVbhELliOPSR633Bzg5l/IQyNHTOmbJ+qqxS+2fEnPmYTEz8UD3O4C9HUloASUgBJQAkpACSgBJaAElIASUAJKQAkoASWgBBYtgTRiTTKhpZMRsfPCy2qkQdCk7dR4Vkd9lMLDD7+7mZXLNWTg0xIrpIuOWE+F8KcRgeF5NiIa5By4L5j9waJnFGTuOnUuUjc9uuRIBgj3HrOQm3KfkhzdoJOO1EkTfv+Lm2z86mbJAXEYfC7OOXyzWOqwUyVKex+CnitxqTwzplOWeftZR/7b/5dbtHNhNhemAshj1Ch4UDc48a0MyWmyPcniJBYjuR6PTOBwm3xoqUhSUIgjPsiWqJor8IPvPYoH7qe6iBIVR6qO2T9J5m2XivrB7R02ZRS8AeQ8h153NT5mAd71IQv97CQxEgn9mXoktL8yaIMlgoYIIGksoTkWtozHOPNbMRr1PSiKiCiTIKBQIr5xSSIWYXL43vNpd/76uhJQAkpACSgBJaAElIASUAJKQAkoASWgBJSAElACi5eAQ+v/JGLgOGu1tkk3HFb6fTrauB5rpliO834E3H4Hl3FTc3Bz7AFpWuyGKPPvFC1aq8enHBb1Cj+t4bUnO3jKQRQ4uPY84d9FaIFEJUjXR5bJLAKIiSBmfVaWirs2s0hWsYbawEg9hUPdIYkdqdpmnScWzzVM22eQtDu/dq/7tNxyc1ZmD3b8SQFWMbpEx+MEVAB5jEWr6+PTny5h5WBAHzlOZJ/tUj0eiUHVRTo1KGoYk88jn63SEgO33RHi6suA0XHmfkj3hbSLpKKSyN/dLIJcvkyTAgbf7PGhiiIHLz8G7ASh2hmPtD172Z2RdX9IapCPJPQQmXUENLS74LwqbruFx+FBHAkPSqWzxObxWq0fonjqUAJKQAkoASWgBJSAElACSkAJKAEloASUgBJQAkpACfSKgGm6jCyw2NmRFSQz8cN06GHjDWLzRhvf+ubDVD4GUI2Yx8FsDnG6kW0NCVE22ndgNJvDWM4g8ze+naIF/ykXXERNA8VygWKH1EEn20hE/pCIAP4/DyNrxO+41cGPz2feCDsvYtZnxYoqjkQ8YW7IHFXe08TngnZ+8Vo/+S+MOdDxBAJzdBsWBnXR8/JU6k77G1ESObnnYpZS/IgTURPLfEiGqVzSzioIEGVqCBXMs2oM0BF+7Lyg0kljOX4nggXFDgoQUUxfOT5tCfu00qREAYMdIY6PN70vxLLCsrbgTXaXZB0dFtVIKpImw3Ii7sO0yhgZzeHsMyrYtFl6Q3i0SM6JKqbFPzPrrPYfIG1PQDdQAkpACSgBJaAElIASUAJKQAkoASWgBJSAElACSkAJ7IwAy5CGlaOwQKt+liWjZIw5yhH/Dlxy/iju+B1tsTLXpypi5m84tsltqpm7jyGLz9uMhPt98ykGnvp0gykFYl0lpc989l5x70mZ5ZEFoUtNlFVSqZGatNoaGgbOPXMM1VE68TAYPfB5HqyZpslm/sl6rZRQmc/R62EXDIafG3jVqwIccpCW+7fnrUS2ISIGTzLe8z6KCyHNnnIiNPR42LTaim3abxWpGm5GvsiHl0/veGMLBpbm8YubK9iyqdXpkSSiNrIXxJQnWqyoxPeO2SDsyJD3pJGHYt5mYLqB1789j/33HWx78q2mE7aPSaCPUUcuJwxc2l71Iz/g4Sfn3otH1skWfibMyPbyALfaVdQCqy1g3UAJKAEloASUgBJQAkpACSgBJaAElIASUAJKQAkogVkTCGps52A50ubCbMkkThkBYHCx9tBW4OILfsc65kpGGmxF3+AA65esbIqGYXLROB13kqQlaEw1LAzgLR8otALTqVokNe7DpRjC8qdEBYDZIzDECYcdHqy7So00Za10w3rgovMfYPNJHwPapfMkySy4gBHWb1k5lVpuysD2Hg+bmc4phZoP/mWpx0damLtXAWQH922P5RRB3r2FYeg+jOIW2AW2T+Wk2F9BIc9EjrJM5C0olLLgjM6GT5ElTmldxX2Fh2BsWFTBPNLGCowOMZeED/A//XWERuyhyQCeOOvf8hD6tOlih0qa5OAHDQa282FyR+n1Noqy4SI3ZuKf/uVO7ivAslVyngHK/SPMChGBI0Z5mXRviGgir1HN9GkOl+6Leq3195C+dY3RFFuiZ+Mbp4vsUoRHgcWKt7CdSlq5HDpxrezs2vXdSkAJKAEloASUgBJQAkpACSgBJaAElIASUAJKQAkogSkIJP0BA8kjeH1DMMZZOaWoUQ9L+MklwFU/fwUzP1jPDPbB+LBH0SFFjX9PQgnCaIVhGKKaWJvRv0REjEdo+tOkCw9/xlqqFDr/3ye+h/3sEoqJh0ZUgdnvAzl2fUjEuVhaMYNk80baXnFRul0xMOgOIkgHceb/AQ9XDkXAGmow3oou8Gus7abPYr1WhBdGGqSd14+zJfvZYvRROHQP8tjxARCEzTota9XhSBnPOKyK175aul10wfr2U0kFkJ08XH/653uhaNFPLu5DxAkrLUsuW5nqDZ8iQcjOCyqKc5AR0ggbeOiBEfzscuaC9NlUNHNoNtjm5VE0Cek7x3Qfk9kfIlGIbZcEpEsjy9JlbNs67AA880VVjGzk88AQ9XqFLVvSvGHF/NCgkMKftRsBj3/tVQ/g9t9SYc0zU8RYQh5jfC87QsL2IULt9q+vKwEloASUgBJQAkpACSgBJaAElIASUAJKQAkoASWgBHZGwEz6YeYfZW1/KRJnmPXRZbR8GmB0wBCCiInlbYYnsR1cXF5vjLOm2k9BxGFdN4RnDbBrZAteffzLsdcaZi6zUm5Rt4jTkHXPAGEoggnrrcwU6RtkLZUNHWae9ViKJ2v/aOHnV29h5kel3eE7ft2yDdaiLYa6e6ztsveEoeetUaQuYrMe3MAHPsIuFFm1Ll0sOp5AQAWQnUyI5zzDwCuObdL3LccupxxVQ4OTTCYR26AkFNymmDAHGRgSrTNEveHbX67zGSuiKXkfDlu40oACJQPKJRYkoTgBDyZ96eQhEGsssbdbs28eb6Odl0XlzxOrrLQEnw+vtEXFId9IEaPdMOht99BDNs76XwqftAST597O8ThmlfvU6dOOn76uBJSAElACSkAJKAEloASUgBJQAkpACSgBJaAElMDsCZi0nbLtBougMaoxV3pbeVz/UwoQ1zSY0SHJ6FOPVsxzjo46PhzmHjNggP+wnhqkOJL13+c8f01WSxUxxXbY9SH2/xyu6/GLuodvsS5KUYR5zCHqrLSG+MkPgDt/Jw47nXd4tDt/mHTxYWXYtlmjzkJQZHE6r4D5ItIYsseyCt7zrrZ72W030Ar2FLf+b/6+Xx6NTDdL2F3RDCkYONJt4bALI6WfXCszpJfDy+U4wfO49vIU117DB9EahsEukJDdH6JIigCSxC11j1ogH0qXQTxNnm8kUg3efHIfnv2cBlVNtodJpAmDzlMzpn8dfekYnN5uOBQ9ctYa/OisUfzh3n7ETp375nu5b5087ejp60pACSgBJaAElIASUAJKQAkoASWgBJSAElACSkAJdEJAJAYbq7gw/BEkFD+GKya++UXZ41LWONuHjDNVAI50gaRF1k35J1WDAku8A7TUet8HVsN2I4RxnV0fFYoM7LSQNBBmf4hzliwGlzXgCeuusVFByLrq+k0OzvpWyNeX8cSWdHJp03pvRIeeiBEIaSIh8OLIw1xoSxbn81vWht/z/iKKWQi8jh0R0Br2Dqgkaasz4mUvKeDwZ4hv2ijlBaLK/KMYZpPnZKMwwsaons8q6i5I7RTVNIevfn6cDxqPTY85xynzhUYmgoiPXTb3eUaO5WUqpVhX+WzB2qMvwcnvjvhY+GyH4iYuQ3G4zyTmFcmb24ww5PGoAG0Yc/GVz42zFczC6Bh7SiKXuSXtW8za7V9fVwJKQAkoASWgBJSAElACSkAJKAEloASUgBJQAkpACeyMQJoylTztY100RqG4Aj85z8cNN9Pxhqu9U7N9yLjURF1PiqcUQBhgbpoJauE4XnkU8IqXWayj1ljz5P6YsSxB6BELrXHcsv6vVitZF0izQSssiiCW7eDc76e4dz0Xp3N7O1NWejwkUZ21aClNy/k5THk3UhMRRZvBFZvwF3/ZXgTq8RnO692rALKD22MYLWFA5I0//QsP5fxWPhgU9JgBgqhGBZDf034qfsxvrXf3uN6gzMjjmVQfb7jGxS03m8zzmDg7PojiTSfPmdhetRquGMjDDhF5YHM5PrRxE695g4mD92GDlj/WugYKJCnD1HNeX9sTT2mVFbC9LG8XcPGPTPzxgTwFIHrLRXzQJtrB2u5EN1ACSkAJKAEloASUgBJQAkpACSgBJaAElIASUAJKQAnMgoB0ZERZ7MVqVMMizvyqrPK2UGvQBYf/tBvi7iOxAVlLBxeJSyyyY92Lt79vGSRPPIoS1ltzsMw8F55L3VOWvbeyNDxGAbRGQsGhjOFqHt873UAx76LZrNCCq93RO3/dtilwmJML8bkAXqyweGDbHMJxrw+xclXnx1jMezB48+fgNi1chHW6RL3+hAdx/bV7Iymx88HfTGVvBSyxeIuG+cj0us2pAbvIB4/9WVZYwOvePIzTzxjEklyTER7s5sjxI4CCjdxEaYGS76UjRB5KGbXRUXgDZfz7v1n4zD/Xeb55GG4FacVBwStTFGlz+5kXYnoRG0dyMMnilD8fw2e/2E/R0UfOkfYTDdZZuLNbz1wJKIG5JhB8/CBUz5nlUU8+HYOfO3KWb9a3KQEloASUwI4JrEXzhGNQv312fNwz7kWJKwd1KAEloAR2RwL6u+3ueNf1mpXALiLA9eF+Smccqw/f+78qPvY+OtsU86hU2RmSpxjSoFPOFCPHcPCYORqhycDyqAjPtvG6Ex/E/56xP7yE9lLMGCiVmJ3MYHSTq+Atbi91Vru1Cp11WZPvH0c96sO3T0/wib9IUBq0MTo8zONzgXmjt/VRK8fzj0YoybALhsJHOW+g2ohw0IFbce6le+Dwg7THYar7r3TaPLcFNky8+CVLaSEVUPyg1Mjuh4htUQmVQfZi9Pypd0oOj8d0j3yIxPBxxXke1q0bpyIZMJjdQb3B0BueHR/L7AFthaDzwWQuiKiXBcfLQn3e+G4bg0v5QFI0Yao7W8RyaPjtFVIw+CcxQiqa4ySQ4JzvjGHj1pHsA8CvTeP9PSekB1ACSkAJLBwC7ufuxeC60zGrBtlzLufnsA4loASUgBLoKoEHrkYwG/FDROl1Kn509V7ozpSAElhgBK5BMKuFPSehxM9PXdizwG63nq4S2NUEJCKABlQJV2ef9Y1RRIwoEO3DKvO/rs1WlMGUBXDWNsXm38nTzp9WOnFk4B3v3x+l3Chcw4PnlrIsc4kMsNgeYtJyJ2T4R71eR9NnHZgOOTYzN+CM4Mz/ocMOF6CPjvhwlzIn2e59fTRmWLsUfCXzWYbBBek2/zngYMY3qPjR7vZrjnVbQtzgU58uY8+yhzxboNCkohhSCiiaaBZak66XI61SsIhHEVTZ2VHw0KBX3Sc/TluqhGKGG6JorkJcz/OhbFKl3CqBIRRCQnribaYnnQsjV8bIcIQ1q8UPrslH41EUwhV8v8/ukQ1tT70QuDADfqIYIwAbPzZV1uBTH2fXi+nwQ2M9hSD+PHvOffrlDUljCOiYxfPxJ3JJ2h5CN1ACSkAJ7GYEjmz9R9/1n5ihjP5HJA/sZqj0cpWAElACPSYQX3kJlxLNZGjhbia0dFsloAQWMYEHHpiG6cy2138YCtfLYqDPzm4x0CJGqZemBJQAGyjih7iYO5WSKwc7PdJH4dPeSlYBNrn2O0rWUbco4Jyz8rj51r3g0xIqdYfoVsNMjlp7c6O6vQVOmaLG2Eru8AG84XgDrzoqooiymSVOLijHw1l90+HictNizdQY4jlEXABOYcTK0eZqHbep4IffWYLb782hSdHDKVIsqdExpzLe81voJTUUciXWXGvoX2VD1rRbPOH/+g9NPp8OfO0AmQYlMZT64EdNNCIfnnQ0MYA8pgqYNtuH7Exj91NvYtpsu6LPW9zgBwEfQD7T994V4/KL6/L8IXV8GA5PySkw06OUedhJDohJ9TKVVhCefP8gu0KilXjVCTk893mr0GhU4TDDBHH7DJCA2SK2SdGH55EkrdDz22+t4fJLajxWH4OGqL6K7V7qMXvEzULZE/ncEb8sk8KJDiWgBJSAEtgxgf1PQR+FkP5/OGyahO5EcOXaaW6rmykBJaAElMB0CMR/vHM6m2XbiN2VFu6mjUs3VAJKYJETmImAbP/DFfz8vAC5/Rc5FL08JaAEZk3AY+1TbKckdzlg2Id0Yrgei4z8n5lrZEHnQyMefvjtrQgj2lS5FEcS5oIkFXZjrGh/XKMPYV1sriws61uCP/kga6lcRC4ZyrCSLE9Z2gQk97zpByyneigWeE50xjGsOlKe16bNy3H+Wev4GmuqVpOLv0eyXBLHXNr++B1uYTAEvcGyrOkOoDruw28GDHAPcfAhtC7S0ZaACiBtEbU2+PDHgQHmYRh8AHP0iaOiwK85UNn4hFkG26ky45M6H7oQa9e6OPvMOler5fkAjrABjPZYiSgfoliy+4OChGVQoeQIQ2nP4AcFPxee+lTgDSczJAdbGYJO1SSc2h9P3h9R9DANCdphCBB3bLsx7rgrwLln8u0pH3CziWYQU1SR4xjZh0Kc1hjOLn+vTpOubqYElIAS2H0JWKde0LJRObk9g+jCq/mZr0MJKAEloAS6Q2B69i2twp3aXXWHue5FCSiBxUFgLcILpyEgH/4J9PPzs+/U/RbHZetVKAEl0DMCJlo1SjpPUVRI+aeXfR8y9yOiy41pD4KNu7jymtEsmwNgW4jN2qwxTaPooMSqZYBapYKXHVHE0a/hcfjWJCqxjskODlpaUf7gMaWuKvuXRe8m3W4k5Jw2WblluPJi4Jqrq3Bd1mANLvxmN0aUVGmZNRlO3jM87EhJWPO1GX5uIskiDZhD8kmXHSq9O+Zi2rMKINO8m0vYLPGO96dIA044PogOBYFMluzxkOmdPdcuLbA40Q0J7EEON//cwq23cdJn6R8hGlT+GFfODpEkaxkTNZJdW/yASNGsJ+wOoVMeO1hec3IdB+zN4B6KGZ47jQeUHnnS4WFJy1eQ40NOdZWZIjf/rICbbmxdfEqvvXqzyniRJs+FYgs7QGwRTdRhrcezQ3evBJTAYiLQyge5AoXDp7iq2y9BqDZYi+m267UoASWwKwlc1SZbSQt3u/Lu6LGVgBKY1wTWIpoyP2nC7uqSU2jRokMJKAElMA0CdJZhY0dW17RpeWNSAJHMDz+qMPg8wMZhG9/+yigro3txoTZdaljrtGhVZZv9DEdvb2jKyAwGnzusqNbxng+5rJqKa84WJMFAVteMmb8s8QKWLfVS6apwsryNpl/JMpc3j5Twf98aZr31QIoR9P+XlYlcsJ6mPrK15z0eUWIgn7MQB+x+ifN49jNCvOwlqn5MF7sKINMlxe3+7p889HsxH4qhidyLGbx5lpsaBsPMKSw4DgUIqpIRe6tyFEMe2WLje2eOo9lYyXasAjM/QraIUaChppEpoZn9HYPR2T7mOkV+sWNkPMBBa5p436mrs19CLHaTtBsWpcSQwgkbz3h8ustx33n67D2yycAZ32RbWDTAQHVaX3kUZlLZnwQFsTMm4QcVz1eHElACSkAJzITAfshdMlU+iNpgzYSmbqsElIASmIpAfP8fd/KyFu505igBJaAEpiQwhYDcsgtUuyudQUpACcyMQMySYiRxAwwWdhyP2cUB6hQ/bNr95619cc4PE9x4cxVLyjnYtKVCkocRlbPtxfmm3SiwrNn0G3jjW/twzKupXwQVrjUPabNF5x3p9khd7ivNxA6bmcqy30ZzvFVTxR648CfATb+ooeg5tMmiF1VIkSblanljYuF6uxPo8PWUUQey0D1hx4nkMP/dp7jwfRrr2js87KJ5uwogM7iVq/ewcdwJBjXAJoUIERmm2WY1g2M8aVOZzRQdLHkQQwlEj7LcD0ae47xzmrjj1pYW4+blVjL7g2eX/UTaMNir4UfywWFRjDBRZMeHiwLe9h4b++3dQLO5qe2ZSf6IZIlI14vIm012mjjFlOZWTZx//lbcelOJR7ORLzqZAmvyQ4OOfZkAk8RyLjqUgBJQAkpgxgQm8kEGzzjpSW9VG6wZ09Q3KAEloAR2QGDH9i3qU6+TRQkoASXQnkBw2flP3ujk09UusD063UIJKIGdEJAypmSAZKEfrC6K+OCLLT/6sfFRB9/42gbEposKLf5TWlmZZhFxs48WVBszwaLdiGhXZWILPvTXBVZOI7jMLrbiZXS+GuX+cjy2xy+bIgzrqzyXIBR7/4DB40swvMnGN7+xkZ0mBVR8dpuwRmvw+zTiubJjJTF4Uj0eBheoSwRBjrXdvfbcgte/Zg5yqXt8TXO5e4PqVtYroGN6BO6izeWJx1Zx3wZ2OLgUI2gL1cshoeYJRQ+LWkIcjWZWVNKFYdpNxH4f/vKUCH/z2TyWDg5RnPBQzpXYslWHI/ZcDP4YD2yUGeiTMujH4udBtUoRZNDGv/zrOP7tHxnYk6yc8vTlwyeh6mmwHSyJ6a9nLEEul4MfbqEgk8P73wz8w+fLWL1XLQspKrI7JGLbmM3esjTlBxW7U3QoASWgBJSAElACSkAJKAEloASUgBJQAkpACSgBJaAEdkRA1pgbrH36fsy8DQND9fvhFVjkD9bgm18cxsf+1kCuZKBZYYeGVYY45sQJa5V4BK61PwWLqcvbfCdOfMsYvvtD1kFrm1m/FG+cZWgaQ8z4cFBymEHCfdarTFwuUmyIHoEj0QHBapz59WGc8tGIDjh5+DXablnLWnEFZpV/shtEOkGyzJAejlwImwctOgb+5XNNnHZqfw8Ptvh2rR0gM7ynTz0MOGC/EkPGA+Tyve9wyB4oqp+xdH9QlSwWGXwe2/DKNtyyg4vOvw8b1lOIofoZBAFks0yqNMT/LmVmB99LRdJiixbop+dQpRQB5T0f6cOy/lVtr16yQiyqMGnagF0YYzcJ+18obDolqo4DZfzo3A144B6JaGf8Oi3wpBtEWsEkC8R0eq+Atr0A3UAJKAEloASUgBJQAkpACSgBJaAElIASUAJKQAkogflLIKtj0lkqjNifweoiba5ouI8tG8EIgJtQ6FvCGAB2XDhV1ii5WJub2/ktXCguXSDtQzgsI48//7tVrJ3SxqrAReX1AXHxZxVzkF0gES2xWFBlOTWmg460CkgGM4MAMLwV+PG5v+Zry2jLVaUIkxOdRJyvYLsshGZhIHNQXo+a2YJ0m7Xdd79LxY+ZTuQ5uEMzPaX5v/1Xf8DpzSAcn90VRmEIZo5PnbRpZa1aMVuvDJSoSmZiYqfjMQGTSmJ4IMZH5Qcu6lv7EFRS3D/8VHzpCzaf0UEU0364URUOu1KMtIgm726OHnEJxYvUoUThsSOjv8HGLgoowwa+9OXfykcLVu4h5z1EG62tFDvk+wClpeKfRxWTD3Ek2SLxIKLaIRQ5xHCOcsvISjR5LmM4AP/xhRqvugSH3R8SKyKB62mDgUGRPpCd3n59vxJQAkpACSgBJaAElIASUAJKQAkoASWgBJSAEljMBGrWo5moUaKLjVFh98UYw8axJ756+ghuu+s1qI+xHhoVWcbcgwuvJR6dtcnanhQultKxRmqZPkULChQFychgrdZssoPER9/SVq32Q+89F4cMAktcCw3J7xig3RV1E5tdHrE/hjhX5eJzoNz/KKIRLvqO90GVddbvXTyMK28+hgKIwVrnKjSrRWYlTxy/wR2msri88wXylicizgbky3Xmjsg5N5lPMsbF98xBEcWF187yLv79CxWUJKNdx4wIqAXWjHC1NqYYiVNOAb57Jp8MS/I2JKeD6h895+wskEa24sPA8PCet0DxgTjwwA34/tkH4LnPYtdFzKcgrfHZK/LR58Oe5ni+bJNyYuoW7BLxGWLuDWTdGvffO4Y3vsfDH27ja1lwOsN/nEG2jVG9ZPeGzec3qk9tYeXlmijmNuG7P9oXR7wiQskaQ22khOIAu0bom2e4qrHNYorpW5SAEtgtCaxF84RjUL99OhcvAb0aLjkdUrqNElACSuBJBB74JsaP+CxXF05jHP4J9F9yiiwQ1KEElIASUALQ31d1EigBJdAbAs10hAu2lyDxN9NRZhmq9TFsHlmC1x23FnfdvYRdGVMvsna4GD2M2RFiMZuDi73TWILMbRT7TGZ0jOLcb/o49rV7wvRGWSdtwDG5sLtuolBi7TPdzK6OFdx+mB0WZS4Ap+hQGMTGCvCWk+7FjT9bjjju8SJvQwrLw3A8hpsn/azf8jdVY5y1Wslb7qOEk+CAfUdx622D6BfHLR0zIqDV6Rnham3ssOPqY3/DeYhh/sfQROi3If5Pmf9UZkcVR3xKsnjyHg+2iN13n4//+xqPZrgMxKEc6ITM9qixz6MVAjQZ8yKCoZxbSvsuhw0lBxzcj7e+k6pnvIlb5nk9fKCkzcuidVXIB84WAWfqIdsOjyb4n89Qa0191OImu01iyWqn8qrxMu346etKQAkogYyAFOP2nq74IW+4E/UjDkL1KuWnBJSAElACMyJw1ScwPF3xQ3Z8+2cxtvcn+Bu0DiWgBJTAbk5Af1/dzSeAXr4S6C0Bj5nDMcbpspPAbwTshCjh/04H7rmrxDqmdHW0HyJ+xAkXh9MNx2C91mRnRm28glcdV8ERR+7Jbg/WLsPxzLnHMGNEcavuaRsFSAnTMCT72EJgVhBz9cs1lwC/vI7OOvx7zwcX11t01gkD2nMxWkAWpUuUgUnrLol5Bip423tCFT9meSNUAJkluMMOBV7+EnlI+GWl8DzaUDF8JwxCPjAihCQMLu+8Bard6dk55nqYa/CTc2P8/Ho2gOVqcmS2evHW0qZLfOsmBRBTHn22ekVxjR8eFDmsBt7yNuB5z2NuB7tDCjn+GVda7+VHRdQUG6ypRxiY7ABZjZ9eV8fVl6UwrX54zAdpNKm3JuyQ0aEElIASUAJTE5hpMW6bvQXvPQjjp69VwkpACSgBJTANAvHpJ2L4vedPY8vtNzkf1b1VdJ4FOH2LElACi4WA/r66WO6kXocSmLcEZCE1jDprq0sQ2iO4548OvvPVOmuey1nLHGh73hH9rPK5It15fFr5OxQNLJRobzXA8PAPfmg5StxFlFaYMeKzamqx6knT/4mqeJJSYZBcDyxlfZRdF8xTfnRLgm98gaVTc28KJmwT6fEwHVZtKdyIrVAUMWqAflwu3X2KRYeCSIyVA5tw2mnLe3wWi3f3KoDM8t5aJPepTy+nergVUcgWKz41dIPj3hgW7vDBcVw+NL3vgGDMOfKlEjZRpDz9SxUqmB6zSco8FxEzGvy7KJi045LWDv7U4esGW0Gk3SuM6th3ZYi3v5vXAbZ7yRYWxRtTzOQopAStDpKpRprQf89g5gjFlf/+TB61pEABpkzPPYcNMTq92vHT15WAEti9Ccy+GPc4t+gzx2D4hG9m0Ws6lIASUAJKYEcExLLlIIx95s6O8Kjo3BE+fbMSUAILlID+vrpAb5yethJYYAQCdj5YtMBqNB24uT589fOjWD/K2iZLi5bbXoBgGnHW1ZEyo5hWN1ygzRSNYBxvOKkfr3xZCc2wynopc5PFEodHElHBEYsfjjjLP6+wDtrHxdwSwN6PC85t4IZbfeT72C3CoPVeD3HtiSM5Fs9PkhYYiCK15ySly056P/70Q31YtYwB7VntWcdMCWiFeqbEttn+Fa808bRnb+TU24i4QSmCCqGE1LS6LygeRNNyFu7gDPhwsEsjy/rhw3vd5Q5+eYvJzhPGlzeYA5INPri2iCFUEDNBwmFOSZ42Xnl4bp6fCaM44XV5HPb0Or3yhritiBkyGnDN9v52IrTU/FGGvrs8NnDeWRIE1IpFcUQI0qEElIASUAI7JBB8fIpinHjOr7sXg0/4On3C2HAHu1OLFp1lSkAJKIGdELiG3RtTWAyefPp2n7X87D3jpJ3SzETnj1+jtJWAElACuwUB/X11t7jNepFKYF4QMIwaMzk8uAUTt91WxMXnMmeZ/wUcRE3406iv5qh4NMONLJT2w3RlcXcN+cImfPAvPZphSX2WweZeEXlmH8fM1QgZ8Gyz60KGZbKQymB1/o+1036MN0r43v+yvsvjD4835iLgIBNhkqzro8DuFakvu1lZudpYj/49hhnFIGHroo20qrY6ZkZABZCZ8XrS1v/vk/tg2TJGZvDh8cSgja1WYcAZGhFtZtjW42GH8PmQBGYTo7UcvvXfKdVSPtb0izMkEJ2PqegxtuXyQTKoIMo5iRcesz/YWpXWEuy7dw1v/8Aq9DO4PAxz/JAI+PCziyRp3wFi2iKT0vKKtnnSXnb6f6Z48GHKJ1RVTQmI16EElIASUALbEZBiHK1Uztnux9sW4XYYuHskStsIIqWTtwcrFi0novmAAlcCSkAJKIGMQOZXf+qT8jvcM7YRmD935JNhHfXZbUSRHYjP55yKYc0F0UmmBJTAoiagv68u6turF6cE5iEBh+4ycVpDleu5//tfxzE0XEDkiDU/ex6ynOWph2gGoc/uCbuOJEqzxeBvevsgnvM81kwrzEJm54fFrA+wHhoFDmuiLuuY9PKhe49pMmg86UNqDtEtx8L3v5Xitt8x7qDE1+nNlVjtj9/u/Nq9PllDNSh8SCdIzvOyLhXYW/GBPzsUfe3XqLc7xG79usEbrb0zs5wCKW2ikBbxsiPW4uaf74W+soOR2n3UHFZyj+yyKFBRrPcWr7s8QDAm7Vtj1C1MrCwUceEvN+HZh1HMqCxHZI2gWJBWLZNqoqSgUyvkHxE/DGI+xHmKFIm3CY8MrcEJrwTuuIPiR6GGsrUElQrbrPi+qUauPIJmZSD7gMmxJS2sh/jKNy28/X3r4PjL4eXkw0WHElACSkAJZASkGLdN+K4U4UpHdYGN+DJv42vftf124dR0F0pACSiBXULgCZ+Lh6Fw/QXI7d/5mchq6McF7O7tt/Mz0z0oASWgBLpEQH9f7RJI3Y0SUAIzIcB11HBL63HzrwZxzPMrXMCyErFDNxsRH5i9jNrUCkDeZX0yWAJr4EFEo1zk3Z/HJT8Hnvv0YdiNIhIKJCKCpFyr7fsRcvmW/ZXv+5lYYiUMP7fXYqSyGq9+3hjuvt9DaNDenw46Zn4jkpFWB0avRp6l2wbrsA5zS0J/hDXmZahVQxSW34Zf/eq5OGRNr468e+xXBZAu3Oef3zCOI15mwOunz5xjoLl1C/qXexjfIs5svfWJM2m5lcvn0TA3s2tjKdK6hWOPGcb5lw5SM3wERnNPEUsZjs7OEAxR/7CpdQ7AYD65weAfI+ejMZaDs8TED8+J8JF3GRj1H4VT2pOWWFRaG+UpCfWbBsaSkSwgCF4doOiy/14pfnKlhb0PvA39xjMyzz3P6kPiRLTreoDnJefE7BDpQJuDJpku3GLdhRJQAkpACSgBJaAElIASUAJKQAkoASWgBJSAElACsyCQ1mLWIC1sGhlD/zJbkotZ8DdQtstgRDGi8sNoJmvwuqMexc9vXInCoEl7/xHYaRNJczn9bdrY7HvrUcrvjepoEwP5Kk7+Ewtf+mY/fHZ/9DFIPDFokdUcYWfFEnZ8iGPNFn4VkPp0wLHo5hM/CtPbF//+WeCf/o5r22U9uFlFkeccUJgIwTpmD4cjuc3946iPhcitWIrmENBnRHjD8RbO/InaXnWKXi2wOiXI9z/3uX046lXssKhL6xSbIcrLUR3jw2z2tvtDTp0R6PSok3YwB1EzYFdHgLvvCPGj742jEYmBXA0RPyziNKI2U6De4GSBOVkkus0Pj4RZIEWDbVUJXvKyHF74CskOWYVQuszoPdduiD+eZ9E2K6FUG1EAYuD6xo0b8P1vb0HRfhpG6w+wC6QP7CyjyupTtJXuGHad0NxOVFcdSkAJKAEloASUgBJQAkpACSgBJaAElIASUAJKQAksXgJRtgoaGFhSzmynAhYU80XWE2lqk9C9xnP7cNVFPh5dJ4HnKeo11ifpZGNxEbdL8aLt8B34jZh10hyWLE3xrj9bgpHRGMUya560tTINn/VJCRGn2MFckVgKo6mIHyJ2sEZpJ3jwfuCy8zexzprAkVQBWv43G4wWsMR5p8eD5xfKInSPx+Q6c4eRA1Fcw6c+r+JHN8irANIFink+r3/xN5KfESCqNdk2xWc0sPhotxcQunB4BgLxyYjkYaReaIXYvH4Zzvs+27iiNUjcUbaLjVHgCLLwHks01qjKB54KhyPtXhREjCoDz23ssQdwyl+WKKkwCD22aZXVvj1DNAxDPLWMJt9DNZQfEiK8fP/bD+KPf6AIVGowJD2k5LGZHyABEl9a1lrTLlL3tW7cft2HElACSkAJKAEloASUgBJQAkpACSgBJaAElIASmLcEDAkoptDgWhQbskxy1ijpKpOa43AHAmweHcB3v1HBxofLFBy4rbSFMG/ZSPOsW/L7toP1xihhvTPAiW9egmc9h4vGWdfkEbIoAHpoMQNEFq4nWW5yynqoRGzwLQiTCjtEBnHeD4Cbb5FaLsPIXVnhLuIJO1fS9vXRtqfXZoOYNdKE2R+OTSchOS/adB3/Ogv7HdDpnvX9QkAFkC7Ng6OP9HDIgRXETRN+bZyh4wwaN3v/gIR8KJOUD2fCMB8m/rgeO0Eoc/zu1x5uvpEXxyB217MZfh5kt9vkaym/N8yW8spGjMxLj480lcXNeOVRFo4+lnoG/56z2ud3MEoEzYgJ6Cn3bcqHhIWStwbrh3L4+pdiflasQTXYynOq89gGH2AJTad/HgPTM6VIhxJQAkpACSgBJaAElIASUAJKQAkoASWgBJSAElACi5aA6bAETUuniHb7junCY4uFuNWESUgxwsP559Vw/dURjf7ZfcF4AdNZloWTS93Sp7tNu5HPcX/sGDlo/ybe/SHaVgUj6O9jgHlEEcVOuQhb9lBiTZTLw103C0GnkQ5/njDrw8f9DwzgrP+7j0vH96Jgwj6RZpPnyBXvrI+Gc1C+FAaW04QZ5SgSNdHnWPj8V6QbRkc3CKgA0g2K3IdLVfDTny2w/C+tUQHy1A5su/cTNWXnhUVrKwk3Z2cWfNpwsc8CD22t4StfTLFlZCn/1oeUYkNMoYIfIdkVm5Z0bYimyTex36taHUHBcpkLMoSP/C1b0nLsZqk329JpySj8JEgK/OCqUIQxed0mPfKW4Ozvj+BnN/D7Pqq3WAqDgUJ57jeuy4ce3zMHFmFtL0A3UAJKQAkoASWgBJSAElACSkAJKAEloASUgBJQAkqgZwRM2vAz0pzuOSEc1h8Ttl6I+GEyz/gP95n4zv9WMJ6yrupQrOD6aofdIVI2TDN3nfYLzKXJg+/EO06xuEB9E9Iaa4+04peA80RqpynFj5DxBRFrn7I4nP+fWDXYNNQx0qUUP2L8/o812nLRhcrLsSbKLRJuSeGmFSTQ2yFHsCjUJOw4CcJRvO0dzFZmhLKO7hDQEPTucMz2ErOmf9iBm/HIJpe2T7SXopqYMJujl8M0Ryk69COKAj6OfLhTmlxRKY34sJj8QPnBWSUc8xoKNPmtMKhs5r1BftjUqKby3FIPEX9YHRvGYJk+c2zpGquMwxko4AMnMxT93I38cNpnytMX+yvTqdLyizs3A6qjq+Czy6NvyVaMj/TjDSduxLd+uC/6JQOkMQab4UH1UQu5AaqxbGXLSQucDiWgBJSAEtgxgas+geH3/hGF6y9Abn+FpAQWNoH49BMx9pk7Z3gRJ6G07rNciaVDCXRGIPj4Qaie09k+7H+4An2n7tfZThblu69Bde9TuQhr+qP7LCfP4TD9d+b0b4NuqQS6Q0B/X+0OR92LEljkBKTAH9GSX5xpLCuPoZGNKA32IQkL+Ny/rcM//nOewkgfLJcZGDXaY4lzDK2vMtd9ut6E8dT1Q8sYwuGHDOLsK2vYby/WSv0VsvobhiMB5iKhMAKAAkgjiClyJFlXSUqFxcISZikDxx+/HsNbuag8KKGQ70e11mB9lZVWWVDOn8USgtzDYfBc8p7Jmu1a5FkvvXvd3ljNqAId3SGgAkh3OD62l//7Xg0fZavVUIXdE+wKQUTvth4Og21aBssCpjNO0aNGlZLyoAT4sK0spNp5wlGb8enPrcJTnj4MBHXknNWZWGF5LpVWqpimj9GhIawYXI60SpMq10DoDeHany3Hh9+1Afc+1OZpozppe1VEDdpgJUXkvAKa/qPwSlRLmwMoOY/iq99ZjRNPooKaboXJD62Eges+28lMdwB8tnUogdkTyH7ZPn/271/w79zZf+TPvBCx61FoweLJ92Atmiccg/rt/NfJPC66za6oPfMZ555xL0pHzfx9035Hjz9Pen7+077QOdqwpzx3vSgyV/N+Jndrpp8Tvb+GXXmfHv/8nAnDmW+7K69x5mfbrXf0Zu50+HvAY585He6nW5C23U9PPw97ccLd3ufO70lv5lJn56+fpTPlp7+vbkus57/v9fjzpOfnP9PppdsvKgKZBVXShG3SVorfj1XXI9+3HLf+0sOH33s/fvPHfWHlWEuNiuzIoCsNLaxshwIJM4otRgyELQ+rnY7+Ug2f/GwJf/YhxhL4dKcx6HhjF+l7w30ZedYkR/neAeYoh7BdC2ONERTzJkZGBvGFT9bw2S/7KA44qI0yLN1dxuM1YNqsubIrJWFeSa8FEJhV1my5OD1+GH/+5/347OckQ1lHtwho+blbJCf289a3FeHZORQKA3AKvVUH5ZC2lWOAj8GWLppRpVvYmhWzA4PWVnzYrbKJy6/cgEfWyZZizSXb8FsqiZIHIhnkPv32li1djsZIFYbHFjAGuRtRP1708gTPed7qadAJs+4Tg8e3zAK9/Hhwr8ZzyLOVrIKgsRpnn7kZY2Nj/OBIMT7ED5A8Pfgk8Uhn3zT46iZKYHchcCfqRxyE4b23/zoRzQd2FwbbXecDVyOg+CEj+szXZ7SydjESC977id2ewXy/r1LIeuwZ7qk4fT5Xm09+Vui8mO/zYi7PT7o8WnOwJR73fuw+c3Hb53vmnVzTuRNP/D1g/PS103nTY9sEl+3OC2JmhEo3VgLdJaC/rz6Bp/6+2t3ppXtbfAQsk35TrEXGzZj5HBQWmL/xy5tquOtuC+XlFhdsNxCHKcr9rFs66ymW0DaLi7dDSSpvM/ZcVcJr3sYF3ygjbbJ/PJK641irVhka7PzYxL/T9caNKIrQWIudIBKL/BDrDWd9+34U+gdRq/nsDlkGn68VS0nWARIzQ6Tn4odcm+Q7c9jxHvjIX/V2MX07lovxde0A6cFdveAno3jLiR5S6YIIN7I7g4E+YZFfS/mURxQLqhRICmzIYBdGGwWz09Pz2NGxclkVP7uzhD2WVJBUaDtVsilMjMJ1liM2Y/rtsfNDesomhvjxyVfMpKED9hnhg1/GeK2AgT1MdotUUSz3oUkbqzjeynfwmqYY+SXjSEb78R//DXzgw7TgMhoI+EHk5Dayc0XN7Dq9v7v9+3u8Amb+853hKscHvonxIz5LV8yFO3anVUnb27XMdEXirrnLPV51ffgn0H/JKdLoOAej82vZPeZr55y6dTN3Pe856L47+XQMfu7IbiF70n5mbxO1Kzsh5oD7DInv+rk4wxPe6ebzg21bnk/4fXCGvxt1C9VU+9HfV2doSzYH804/S7s28/X31R2g1N9Xuza/dEeLjQATQMIt7MwYYIyxg4AZwrfdBRz13AbqgQSYT72IvFQwUK2Pwuvrgx9tBOpLkCtz8XV6P4LqGlx24V04/JmHYOUerMXS3krECyurdcrqa8nxiGHEzFCWv8ase7JDJOSi8ve/rYaLzi6iJqvEezhynkHHnIfhlV065izNhB6nwIXoZgORz/PkudnUeT74gUfwlW/s1cMz2T13rWvwe3Dfj3zlAF57Eid0hepdwHatBsUQTmx57izLZueFhUaDD9s0FMxOTy+iwDI0vBHnnyl7clGPh+mlV2cmCIULi61c2wgfk8eSn4nXnny99yOrKX4kVGY9jG4U8SZFsy7iRwIv396Ru0ErMMv1cdYZzEZ5GBhvNqjijlAH2oMfSKOdXp6+XwkogZkQ2P8U9K27F4PrTl+wfvrBe1ure6tXzeTCF+C2FKua23nVRxdena1Qmd9jP+QukTlGu6qTe3Cmt38WYx+/pgc73tEuZ3ctUqiT688Y9NKya44o7PwwInzMdqW9FCgf5zTJa9s/ZzN/dv3nw5HMK+nRZ6wUU2TfPRQ/st8UPzdxX86gd+l0xuR57ZKclsk5OLPsiccvq/087P+Hw6ZD4UnbtObiQu5glAK0XMNs2c4K207fNPls74hp1pnS046z7l6L7m06BPSzdDqU5sU2+vvqjm+D/r46L6annsR8JFBjnZG1SFb5q83xzKDmjC/GaPhbGf7d/nybzQCmUYZfr7PWWkBhSR5N1hyTej+OOQ545rOfgtV75ngMeuDQej9mPVQSPpgpntVfDWaAhHSwqY1ykbo9xnMIcfPPgZuuHWGcMt1sejx8CUszmMXMbhSDsQC08GEXSpORAvw+KtC1x0DfwFr87T+q+NGLW6ECSA+o9rNT6eN/K+tTKxQWxbtugN97/JMPnIiPkoMRSvtW+xauTk8vTquos7XsDHrZrX+Ex3XGEKYmPwh4683ak7o/Uiqe0hEi4ofjOHj/aTaesj8/OPj5ItZZJr/iJh9OetNlYSNthmGJ356P3/w2xfe+OYxcbgCNmD5+0nVittq7dCgBJTDXBOQ/LLskgjxW/Jq6mNkqbHbpmMTVKoYsXuub+MpLntypw/+Yaiwg4UcKqbMtHk75RJxzKmZqjdLpE5YVhdsWhFvF1MUterRItmyGZm4xJF1Mrc+CC5Dbf+q78lghft0VKBw+szu464vP/Iy9/hOYxn/HTfPC2F0xZ51PE6d01Gfbz/k5XeG6HSpZUT+LOSh7eVykbD8PrVMveFzQnLGoO2HpdMI3F4B4Pcm3U1HpifdpW0F4R0Jn9rMZPStPtsvsjR3XNB9N3azHBPSztMeAO969/r46BUL9fbXj+aU7WHwEaDrFi7LRDGNYxSZ+dl2AH37Lp70U64OWqANTD2oamaCR1SKNEhKKGraRQ57CwQc/6mDVai7SlihmOu9IbdOiwMDAAFpgURQx83wfM4+5ON0qsk4aMhzd8/C/n0/xyCabechS9OztSFkTNm2GqTfF1iuCwygBg78lmsjz/HjiYRNv+pMYe+/d2/PYXfeuFlg9uvPS3PHi52zE7XeuymQO02Lwdyb3UUSguJDE9KWzGaLTYy8ak6om89D5QDn4xN8V8df/uhkOg9kTP4WXqzJDZPkTCMiHhIzJzpA6S3Df+Oo4/va0fraPWajFDCSSDhGGrsdNBhehNCVBr0hlkyFHMRs/VizZjJ/ftQYrVg3BjPLI2fJh5PToDuhudwsCs7EUmEHBZvZWII/Tn4lt0cyDIDuzeZj58XYwq2bAc/t3d4Ov7LOtNcaCeximsH7ogPeuwtCVefakk+9s7s+WxVTXsvjm4Q4ozdZGrytWI7O0ROnKsWc3Y7r1GTeTf4/M7kx3/q6dX8OusrzqwHKtK3Nh9sef958Rs/md6klTp9N5MXu+j5/Krvn3w5TP3mzYzuDf9934rJnJ58zM/73e2T3pxvXJ/ZnJNS7+z9JuXKH+vtqeYmdzv/3+d7zFbv/76mzB6ft6TiCaqCc22ZLRMJp432scXHKFw8XXXKTNv8e0359q2BQ6pGLp0MXKZ/dGShGjxJ8d/4YIX/uRg1JYzzo/5EsWdDs280bE+kqEE1nHzfpmyMXgobOJC7KX4qYbXbzhpbT/l/1SAGk2pj5+p4AsHscwxQaMC8rZAWJatMDiObpOHvUKMFi+H7f+YR/svbp7y6g6PefF9H7tAOnR3bRJ9tP/NkjRYJS5OwwA5z+c6jxaEy5zOfgCdb7em5lYDGRP2IXiuQV8+/QqHrxvBRXHiA+ayw8BETAeHyJ+iPCxrS1WFIzgLe+08LxnAg0GpNNcD44n3R8y5MNk6uFT+DBtizpvjM0jq/GFf3+UJJaiEW1iULuKH+346etdIrBtl8Jcr6KdwSU8vtK0e50SUx3eOuDgGZxd9zedXOE9G6ubbc9GVnsvJkus+PQv7zzs+/ZLEC6wUHiZ153e4yfPPlkFPPcdQNapH9mxfRw/Y/KL2u6KlrRiMzOLDKFsBXhXbJtaligznktcgbmrusWsg2dnn7T9fDcP2K/7H8DT3KN72k46WU4+du6tFEWA66TroyvzsGWNN5vutqwzac4s/KZ5g7PNJro+OrGR6poV2uPWg7NhPJOrnpfb6u+rO7wt+lk6L2crfy/Q31fb3xn9fbU9I91idyIQ+axBMgTdZk308p+4uPwKF+VCjuVRWRze3mJfMkK4aZatbDFfmL0eKJcfwUf+2mEPRY3igqwwj1lzbYkfaWpwIXrIXOMg6woJ6ilsL2AkwRI0EgNf/DRQpaTi8zXf7315nGY8mR2XYUktNc06WCyD3SeJVEzX4wOn5ifEj95mkexOc27ba+39Hd5dyfK6j321i8OfSy85TuTYj1vqI9sxLOZoZH5vc5ABklldWVQ5KXluHLbwrf+RjwN2bRi0uLIpm24zdpgH4kdYUTbwgY9H7F2J4dkMDWJQUBzm2EHS/gNKNB9f/LPYltY3YOMH3zZw443sG8ntwxyR3Xhy6KXPEYEJf+95LHrsGESr0Nfz//jf/6AuWrTM/pZ2wypp8YggaxFeeOcUMPkfUl+ZqwyM2d/T7d/pfm7mNkbtj34+qnNuLXMk3B3Y4Nive9U0TCHbX9H83KJVHJ2NzUwvVrzL58WMRRBwruyCPIbuiMyHwW5jF9bTebP/q+DuwILMPa53Qew7vB5ZQT8LAQ7ojTVdtmChrS3eDq5EBLk5/9yaYoZ0ICq19tq737Nai0J68e+Onj4xs9x57zjO8oSm+ba5+X1VP0uneTvmdDP9fXX6uPX31emz0i0XOwGxsBKLnDG6yXztP2i1z2oEHakQxGx/SNsvsBYLrThlp0aziXxOFlSvx+venMezXxAjqnFvDFW3bZt/ymsmgiDKrKZc1+QXnSPyDt8boETR5bIfm7j2CqDAbOPErFAsaX/8Tu9PIuoHxQ7Pc7LYAYOLypOmiVp9PYPbN+Ov/271xCFk8byObhNQAaTbRLfb3//75N5YtqzOx9Sn5RN1ACqSUcKwn4QBO2b7DI1OTy9NRV5kCgczR3K5PM753lZcfy0/W9h2Jb550vUxaXu17bEmf15yigxNN/DqNzg4/jXMBqE6GfsUUKikGtOYPZYrwUM04MozOJ0HGK4sw/9+cQPGRtgT4w13enn6fiUwBQGxYWjv7z2fEc66wDLdi9p/f/5aMD+GXGungk/w3oUcODtxH676Ouq3t7kn51y+8w6R+XE7d3AWsqq3B51Ncxoy2bqsHa1E3ZUr9Ht7y8XeYuZZH3JOYjXSqzyU2YkgreyAxdQt1tt7P7n3/WAeuv2R5laU6STk2j2jh78HMCdlVv/eks+t+SCCzFpUmpgPYinW89+zZt9xMzfPRzeOor+vdoPi/N/Hrv8s7Soj/X11Zjj199WZ8dKtFy0Biwuqq1wf/d2vVXHzr1KU+iwGoLNGGrM+mXVvTD1s1hfDYBw5j2pG5OCpT6ON1oeXsoNihFJCnovPaWXFWqVED4jtVcsKy2LOsVQjxc6f9Ukea/NW4Ov/SYFEYjek2cJjsdaeg4xiSWfnWZpWTHOdCHm7iIjna5nD+LM/3x8Dg+0I6OudEJgvta9OrmHevjdNQxz/KhuHPI1B6BJsk9H22X5FdZMqpOX2XgCxnRhpFKLY7zAMvYbNQxX86Dtj/BCo0YJKfPB23FolP5cPC8PwmPUB9JdMvPND/J6dH3EkLWop/fGk5WzqESdDbDYpI2wMYbQmkUMmLv1RA7feHPKh56eODiXQEwKdelD35KRmt9PpBNHObs/z7l2dWyXtmjbz7oHkSvsvnD+N3Z2P5ulrp7HdbrLJHIdMPnkl6twWg+furs4yc0NOkIXRvlN7a9s0264i6RYbn6vnpytddgfD3JUdIDuccHN3TjPPGnj8hHspwk0exTr18yjsoEOm7XO6i0WQTkQluTZh2x1ru7aksg2yBSEzCkuf3n53/Vb6++q07oF+lk4L09xtpL+vzoq1/r46K2z6psVFwHFTjFeb+MZ/jnI5tgmfFvuwpDDZTwGEddI2I1egYpE0MDDgolL3cdzr1uBphzeRM5YwR0M6Kvi13Uptw+Siby4fHK1sRnVoCIVigp9fXcGNNzMvhMcL0xH6/TP7w+afPR6ZfRcLwzEXxKfMhZauFCkTl/pMvO/dA084OiuuPT6b3W/3KoD08J4bhoR8A9/5xlMY9T2KanOInRd78gFfQYVxbtA7TRuOuQS1sSYKy4tAbl+cf8E4Lr6ojCh3P8waA4Gi++WxR63S5AdDE0165BlUSJOYYe2Oj0K5gLB5P153HPCmN1WopW5kaA8/IIojtNFi0xb9+ySMSPYhQo/nMdqcAgk/ReDay5E2RG2lr138KAb4YAdYjX/89D14pH4w/PojCCmM+M0Kf/5zfgBtRZOKcBhRXJFPIx1KYMYExEbgs3PvTT7j85zBG2a7ynQGh5gvm+7Ub37aJ7iAxYEHrkbQrvtjgkP0ma8vwC6Qad/EGW8YfeZjaM5VNsqTCjFzVwyeMZhZv6ED8QMs6HUla6HdyXNl+Jd3kk/R5q3RZ46ZOxGk3WUsgNe75b8/40tlh8JsrNey4zBLodhjEa51PbOfh9hFIkgnopJcsVjb9Vrg3OFc2f8U9C0qEUR/X53xZ8ICf8Mu+yztNjf9fXXWRPX31Vmj0zcuEAIxtYww3ZgFjlcl1RuPsK5IP5xKjKA2hlHTxl989EE88mgRBY81xcCHmXCxuBT/ksEsIFy+xMVG8j3kT/m7JQ0ajoEqD2DmV2J00xY860AfH/uY1BnXs67IxeVulYu8xVRLcpBHUI/X0mbKg0lrq6BZRF9hb2D5Zvzh3kH866drrH3aMGluA2sjbHM9Sg3Wans8krqsCh+HX+N59fE6YtaIuUj+Y6cdjL33eOLidIPXoaO7BOamCt/dc15wezvwYAOvfFUAO2U/E4PEPcp+okzGzd63WKVs8WKuOR9qF/VqwA8ffhBVTZx15h0UHQ5A7I6yq4OCDMUKy6XvXeIix8Agv8nmMauReeZJm1kxt4bfAx/4yzL6iw7K1FLQ9DKhwg9Cdovwg0mi3lttLo91lgT05pPcE5uee3IuET/DGEmEh+6L8IPv1OAV+lGlQOLlqIKG+7H1jccv+LTayrMVrH2HyYKbDHrCPSdg/8PnkZt3q2U7v+xZrzLt/NBzuwcWOHI7yFiYyUnM6X9czOTE2mwbfOWz8mveNMf5CK6a5qa7xWZz2P0zj6zjenNrOxE/pDg6hwI0Py+K/zC7oHERQdQOqzczqCt7FXumWYdys7D85VPmLpeng3mYiSBzGIzeqfgxF101U86fRSSC6O+rXfmk0J3sAgL6+2on0PX31U7o6XvnP4HUbrL8twphPIIc8zYqNYfdDuz0iCy4xTou/HGMP/4+5LJr1v9YmwzCJq2gWGg0pNuBXRHbWvRnhczWmHSoQd2mkFFAkzka7/tYAQVmeXhslXbydTGW4oY5BAm/T3k8m/VXkzVF/tjhAvTx5gZ2ijwNP/y/h/HwWgoRrEuGwRjfU2BuyMCcwLVpAWZbfTy0A1MuL7Kx1+qIIe5SYNXcj17fBBVAek14Yv//+eW9qDzWYRsu5Pn2HAnY6X0KuDRRxBQnJHhdxBcmBvF/Zfz0wkdw3aXURTzJB+lDwLYv1/OZxzMhYCRUUimAiKARszXLiB12ewAveAnwjvcvR5XtYxaWZlcnmofEmbRayxiQPpFubpoSPMScD9unWsuNeOx6QKGF/2zZUsb3T38Ud92dIkffv4gfdEa4F7tR5D3VbD8inOhQAjMjcBJyc7Lic2Zn1Z2tucr0oyd1Z1fzfC+dd4HcieDKBWYRxSDa5jkzuzHBF745B/8Wmdk57dqtd0XI5K694u4fXQLPT519dxGtr3qV+7Gza7VO/cisO/4WRW5Q9yfBrt+jBHPPWvzg6Z/8kTlfCNHJPMRc2aJ00lEjs2IOrO2mNflEBJlNAP20dj5XG+nvq3NFWo/TZQL6+2oXgOrvq12AqLuYpwRMq8kCP+v7tsNF0uOsgfZTXLAQGj7q7MT44TcaeOAPBZ49uzRY75fYgGxkHR8UJXZg0T8pfohFv2VR/BgHnvcsA299n8fF26xpUmAxzBoXU0dc/C2FSR8GRQ0jLrMOWud/L1dR86sUYEzcfSfwfXayVhrFrKsEYZX6SJEJBQxCnwOmYUrXHR6La8PhZMVaEx/48xB91ER09J6ACiC9Z5wd4bCneHjVsU1YTOKRjq40oj7pyhPX25FIyA87KcRjzvY8fhCYbPTqo9DxVHz1C6PYXOkXkRTjlRoffIoeWVIQP47YkcH4IHrS5dkuxg8saieOyda1cBynfAzYaw8KGdQn8vk8La8cfhCJWplknSCRtHnwOA4/9AxHBA2GrbOzQ2ywwohar/wIq3DfH/rxtS9RIOFLI+NsZeNstCiigOcXRGP8Xt6jQwlMn4D9D38660LY9I+yC7c86k9n5zW+C095Vofuwgr7hWYRFV95yQy6PyaocuVwQ7tAnjjF5ng19azm9zx+U/Dx2QWety6Jq+5PO3IXXN2RyM+yCwSYw5WYu4DMwjwkRbiPzKQbbvurXIjzkAsAe92R1KmoREux/jmxtpvmrF3g1qD6++o077NuNu8I6O+rXbol+vtql0DqbuYbgSS1MyEhiT26y4RcZM0F1SwV5gcMnHOWj9/9soQmHWgKLouQtix4ttkMQaHCpCgST1g+7SinWH7GWmWJ+oYZJvirfy6j7LHbhNnKEiOSsOMjE1FYU3TtErsrbER0qpERooJxv8L65mrWH0M8vL4fRXsVs435oskaKZWYQOqYcwAzYZ004QmnEb3C+L/99nTxkT+nFZiOOSGgAsicYG4d5EunD7I4O84vdl0wQDwLwOnxSLO2MXrqifDBDwVv4ph9/Wtw3Q1N/PAHFXnmaVG1nCJJDhZlSPHtE5+9mMklIl7Y9M1LkiotsBqwaZG1Zp9H8ZG/WsUPkHGqrM3MBiuK2CXCY5ns45I/RZ2N2fFhp5QyQ76fnR0Shi5+XKkVUBxhi1e6HOeeZeHa63309S/l8ZgvIqoKt03ZgaJDCcyMwGJeTTdJYj84r5ud3cvMWO7qrY+E26ENFrCQLKKuQeMzXI4yixFcds0s3jVf3sKsiF6s4uVqarU2msU95urw6gy7kJ5wlF2w6n7y+B2tvudnRXUOLYhmcWd2q7fEp38M9WlmIe0QzK6ch0efwP+Mn/0I3vuJ2XdfTXlY2tod0aGoNJeWYtNEuHCtQfX31WneYt1s3hHQ31e7ekv099Wu4tSdzQ8CUegwU3gc9UqVrjf9rBVW2fmxBVvGXHz+XylEVEWjyLMGGWWLo2U1tGt7dMqhgDFV5oXUNRluXms0cfTx4zjhtRRS/AZrkrIfETfotCMxAxRBUtYxUy7KzrG2mYTMRDY8hozvgWuvS3DuD7fyvPZHXppQWIE0jDKt+Ouyawolve8BcZ1ltOMSq/8xxEGCf/lPnhutwnTMDQEVQOaGc3aUffcx8P4PltAIH0EhV4LPD4Zej5YAYjPUx2MwUCs8SBTQOjs6TKzEV7/4CB5aT0U2RwGEHw5g+HnmxcfAD0n1iCJ2clA08SjGWkkJRY+dK5Rw3/lBD886rMHOELaa8QMjphBiGPyoYceH2GYlKRVUWmeFviguFD2oyrqOtJnl2UXic9/NzLpl8/gqfOU/N2Xfh9JmIp5/xhi7TfrQ5D51KIFpEzj52MXd/TEBorNC37Rp7vINuxEUmdy/MGyw4tO/PPui1zlfnrvw717Mih6t4lVro5neLBZIO7Eckv98OW5XdH9MXmeHoqkWIWY6YXqzPbsUarMUg1sntKu6PyZwdJxh1RsxLvh4B7Z2cmm7UFSaeqJ1EEDfmxk8vb3q76vT46RbzTsC+vtq9xeh6e+r826a6wl1SMCwDQoMfRQcRFEocuEzraiMPnzn603ccdcKROKGYwSsCdZY/5OeCy6UFrd8FgQtsYTJhI7MG+sxO6zWQmuTrjMW+u31OO1vueia3SCeGcGxaKUl1lh0vhHXmVjyBvjWgPuXVSlpZvFfBtdy438+9xC2Vtgd4g0wD0QqkFZm9S9eXF5eBJTeD8lkTg0KLqhjz5WjOPktvT+mHuFxAiqAzPFs+NR/2Fi93IQrAmfmc9fbEfPDwLZz7KjghwQf8JBPvmGNoxYOwcobuOfuPM783whjzP6xHH5YsJ1MJoW0rMk7IratwZQPEXaH2Gxfo7qaZyfHYCnCh/7aQ7m/jz8XkSOl6NFqGpMPqMdHCJNBP/KatJjFCdtNYot/ZyA6n347Z+Pqy0ycfQbfEbNbhB+GUTRCVZRqrXwY6VAC0ySwa4tv0zzJrmzWYaGvK+fQ+51YBxzc8UGiPy4EAWQtwgtn1/3RArQA8062u7PWqReg1HHHz/bTRa2NZvIAdVwgxUlwj5rJEbu/rXtcZxlJvVt93/1rXZx77NT6ilQOPwFc1LdLR6fzEN0WtTvt7NrVolK7u9mx6NTuAN1/XX9f7T5T3eNcENDfV/X31bmYZ3qMhU7ApqV9lq1BO/s4rlMA8fC7X3j4ztdGack/wEXSUjn02bUhckOeoofDumCDgsVIpnuI0PF4PbElgsjfbdYiHUcWYufx4peW4ddG2eEhOR+sY4qnP1i/FP2Ex2uGXFCd5XvI+xIu7nZw6Y+Bay916HyTF38c/qxJu3+pe0oA+xL2frD2SEGl1yNKuIDcL6CvmMc//jvTkbUi32vkT9i/4p5T3EB/P3DcCXthtBag3Ffq/dEpgLBngx8wMQoUPIKwglyBoogXoN4YYXj5/vjBtx/C2gdrfPh8KqMULDgrbLGy4jtTdmpItkfYaDX1R77JD60x+FUbJ7/Lxt57OxhcWuZ+KGpQtg1DNo7xmOK5J9ZZEkDk5sJM5cyyQWJKvkaeH0z8kJKAdYu5IskgPv/pu6jeyodOyA8j+eB5lPvI+tJ0KIFpEDgM9i4uekzjJLu2SccFlq6dyTzf0R8emP8h4Vd9vTO7F/lc/szXZ99BMk9uofu5K3qQb6Mhk9O6vbMINH3SfufDiuajOu0C7M3q+2ndA90IHVtfkaH9uldxqc8uHh3PQ4q3H/lml/7d1Xln1/zt/nj8PrunfaIj67G5nTH6++rc8tajdY2A/r6aodTfV7s2o3RHi5RAmDm9DKE+zI4N1gF9lhO/93Vg/UODFDrGWBeUeiAvXrI3aE1lUdSIklH+YCO/atstpm5BanWAUOjgL3mnfWJPxE0TS0rj/LPIBd4SfC6tHqw9WswVpgoSxqxzUt2ojvDvboqtQyF+cMYDrDuuRsKw9MzoyqAY4khGiM+YgCLroHKASu/vilfP8k72XbMS7343i8M65pSACiBzirt1sE9+NsCqwRoqW/nQF7fw36SP8MEc5YPr87OA+RiuqJHJDh/+mZ8uPe0yIdNEtSEq63I0KntRMV3F7wcYRhRh3fq98E//sJkudHsg7PcR2QxEj6tw4yLyrjyUeTCXKGsh84rL4FmrURQRJc7ju9+tobFpIwpWni8yXJ0KbsLw8yQdR84SxZbefNUCPfhkB1nbS9aSlvr8k583qe+gb2kBd649AJ/6AjDMYCIUVgD1PZHPWuJ0KIFpEJgHqz6ncZbd22T/gxbQf+zP8rK7cY2339ulItIsr6Ht27ji+Qvnt92q/Qbno3n6Quh2mepKemRlwpDJ2oJn034GzH6LLqy658Hnx4rmLnTHdXv1/exvzG72ztn7ym8Lyjxgv3nArQvzkJ9bjas6v5TOO7t2saXYdBEspC4Q/X11undVt5tXBPT31cdvh/6+Oq+mpp7MvCOQE+cZOrt4gxZNnvpw9a8inPHdMAtCN1njFLspJANIA7rUsLsj8FMutpba5KFcaF2AQzcYO2Hd0BNxgsIH8zFiyRtu3IfP/dcYDtg7RTnHhdrpPhRYDDglZnwUJABd0kSWwGGecV9+OWpVH4WVNuWNPvzoXAeXX7UX+lbQZaZJq/2qFCQd1GviONPHaIIsRZ31ycEu8ByitsP/LjfXshOGNl0eT8xi8Ik9Covfu6zHpuyM+co3mcW8rXEOjyzLz3X0loAKIL3lu8O9r1rh4pP/voSvjSFnstgfMPSH3nX5vMcpL10UDPJhJ8VctEPVRvgB0p/il9cZuPTCzTynfvhRrWVVRausqYYosfvtW8Qpp7ErJDCREycskWbdLcwMKbAThO1kbUYaDaFGodVyajj7O5twx2+k34SfPfYGdot0EiXZ7sj6+qIicOj+u37V51wC3f9VcA+fywPqsXpC4IGrEXQS9rvNSUUXXj3PxZ5pEGQRq68HoejRZ47RUPSd4e/Cik7MA/urycvrPDuIq++/cs00Jqtu0k0CHfnKP3Yiu96GrXvzkP9pcFmH87AbnV0LqFi/YDpj9ffVbn506L7mioD+vvpE0vr76lzNPD3OAiQQhqwDpha2jlRYVzTxxX8Um6dRChbMCZbs77aD9lBLxymi0A2mVIWUFEuOhxe8cCmOPK7Y9t2xKc4zeeosTdT8OjZsMPHdr21BMd/A2OZpnUDbY0y1gUERxsJSdqvQVosOOb60wPDCM38dajpBI8Z73l/AM575ZDcg2UZHbwmoANJbvjvd+zvfAazZawwRn0HHXs6HwkTKAHJTav6Z8McPCPGj6/EQqyrT5odBNYdvfIHdHAwtNxw+jK4ors1Mld3RmPTlK7FB5P1/ZWLPNeMIa9zWHGfoUTNrOwvE4K/doGlfnLBtjS1wD631cPp/sQPGYlA8bbZgawdIO3y7/esMUB5cdy8GP7crw3d3xV3g6qNLeN3rLkBuN7L+2hWke3nM4CufRdc+5bq0YriX1zutfWso+rQwdWejLq3oPPygeSNAdyM7qOsZDN25WYt4L536yk+gmQ82bBOnMh/mYTf+/TIvLMWmO/M7th6b7oFmuZ3+vqq/r85y6syHt3Xj8+Sx69DfV6e8pRqKPh9mvJ5DJwTS1EaNAeMDS0o46xvAdT+LWG9cmlnki7NMuxGjkS3ItqUeWfeR9+hQE27Fn368hH3WsJOi3bCGuLjcRIOLyj0vjzO+lOD2P9AymhnEWUhIj4dhMFg96WdNk10uWS21yutnpwodc0Te8MxNOO0vU5QKKnb0+FbscPe9nwG74qoWwDGZeYN/+v8GaQ0VsUWLSqCfoBHQ847hPpREKCK47ISYxgPe4bXaDo8y5qJQLOCWny3HRT+i7uAW6I9Hf76k1YGxMxFEXktolXXQvi7e+yFJEIqQ51viBq2wUqq10/iAsz12mqQUWhKXQUADuPicFJddGsHN74m6uXHKY3d46fp2JaAElMCuI9CN1bnbnX3whW75xu86LHJkDZmcI/5dWtE5r4qkXSmC3ongyoVuKTdHc6gbh+lKFxJ/dz14PthfTQDphoUjOpiHXfn3y2Fwj55HTNvOtS5Yj7U9hm6gBHZDAl35PHkiN/19dap5xE7UIz6x4LP9dsMnRS95om7Y8H3kSiEeesTB5z4J5DxaWHFxN3UBWvy3XyBtMJejNtYHm/EASJYirQOvOibFsW+o0GGmlQcy+bUj6CZXlAc0vioM2Ljv/hK++ZUacuzICAPaa+UlLL23I6HoIdHHZnaecr0mPLtMUYTxB9RDTnpjhKc/tbfnoHvfOQEVQHbh7Hjfe/vw9EMTNGujPIuIrWEeuyH4kDCQR8RCCSHv9QiafpYRUq8bDCTP4z8+1cRDj/Ko9OeLwknVcsdnIR88lgiXaR6nfKiIFzyLH2zVMqKmhWJuDT3v2quaccRrjPlh4ESo8MMt4gfDP398DJtH+hAxsEiGCDCTX73moftXAkpgnhB44N7OuyPm0cr07anGV17S+fVtv9PbL0H4wDy5fx2ehoZMdghwGm/v1hycH7kLkxe8H+wu2ANGn/m6Fh+mMYe6sUlwWTdykPifl/Mi/2OCyP778z93Ox+znYddWa29gOyvJkkvGBuszqeG7kEJzBmBbv2u8IQT1t9X29y/81E9YXEsapqziaoH2mUEtq/VSV0v5VLof//HOtZupbW+x44ObGHNscrsi/YWVE6uTPsohps3cihaDsqOjU/91yAccwxePND2OqNgAM1ojHmpS/DPfzOKzVWPPSUpPHZchJJD3OtB660k5XWndPNJpcbL1e6hx4iDGpb0J/iXz66CvX34R6/PSff/GIFu/H6uOGdJQB6/v/v/XKTW7/kd+yUKVCTpE2dYFh+QGHkKIr0fOdgOpwHlSDHc+sN9wDe/PM4PmMGJNrUdn8GkBZbJGB8rcTDAjPMP/Y3Fgh7fy4c+DhmEboiN1tRDuky8PIUTiihpugnsmMMf/rAEZ3xtK8WVvVX4aAdQX1cCi5RAfP8fO7+yeeu1/eTAX/vwwzq/Xq4YXjz5BWLzdjr/DdPloaHoE0C7ZDuEw2DPKxu+/WAe2o05cz6CLoRQd+NMFvc+rkFwTjeucP7Nw24IccBs5mGXmP7/7H0HgCRlnf2r3LknbYJdYBdBVMR0p2c6FcOpqKec+vdMZ0ABERURFxEQJcuRBCQq5oAKioeKAuacERNhF9g8uXN3xf/7anZhd5mdnpnunumZ/X1e3y4zVV999ar6q9rf+957Xfv8nOJ+aYsCrB33o/QhCCwWBOR9tfmVlPfV5hjJFnsDAjuIkFQqjVu/5+GmL9PVJeGg6jIDg/VBGKMs/OeaQlFzmRmisskZ/lEL6vjvtxk47PElGC5VFHsQkOxMwoRuEgm66dz+AwffvqkA27ZhmpSfmKxNqrDhTjdDVVVdBror2sWDyTpnw2e+s7YZL3p5DatXt/1ft50+o0XVvxAg83w5X/kq4AUvzXKlmA9X8QV2ImZMdfrTGbFPXmdbipNBQC2ZliZTS9Il35fAVz9dx11/ZHCQwYmKbaocEC2MOM4GyqVtePmrgSNeRiKHMrd6g198i5KOJo1nSQJGBb9zTsw4nByAVNbEp0mA/OY3Dx97KhuuZseQ3wsCgsDCQyC4+66WB91Vlig7nc0jA3+PZLH/+PYU+2+4dRGtXD8cmR+v5Qqe9jYJRSeebbK/Ag6G3lUECN8lDm4HmdiGEOr23raLs7fb2jVfddt92C4ijv9Wv29mdmztCZTnP0deshCz1fjMULlwko+2OOcLOas5R0DeV6cLubyvThcp2W5xIrCjVqf+3PQgcMXZtThbmJYwlOhykTczQKBz6bTevPgfeoowYY3RrOIJB9dwzElApUQbK4srrpUHVpNm8hCbNvbgivNomaX10X6L7zQ5d3uttfkC7Wb9N/19xPB2jbnKcUKiAZsQmBzFwYdWsfa05iHuTfuXDVpCQAiQluCb7c4Pf3Gp6MJb3/5okh4kQEo+Eml+Y6kCSdoaWcPOW2CpOURJ0aJKDVo+YDgQsGVbHZ//JChVu7tpBoduRmh448hmlLddDSef10sfKxVuRO+/5hlHnMPKqBTJekQlBI0e5JZWMFZaj22bEvjcdRtjgHcmP4QIme09J/sJAgsJgfUIGVbWWutW//JHrrw3Tz2G5MfhSJ7ajsLtjahfPbOCWWs4d3jvNUchd/2RbT/I3h4y2TZLiy62mWv5pvnHuvgfTdI6h0BblH5qeF14H7aLiPNvvn0G9+FiVXZ17h6UngUBQWBPCMj76ozuDXlfnRFcsvHiQGCyOt33vlXCL35G1yeGjrss8yFIksxgjdNbQmuqabxZkz/QbeZ/BCm89QQTqw90kU8NoFGuMFCk1BQ4yy7itpuAH97BWmaYRWi5qBZHEKkQkqDYdP+WN4gsLmZPU3Xi8E+bChQu8HZ0POEpBh5/UMu9SwctIiAESIsAzm73XWF/5csdvOz5CfKDm1EfGSFR6KJEKYRrdj6kx6cPl8ZQIEvfFxHD0NXSYV/38eUf/hZfufkw+u89CK+sxsuQ9noJjYby7SOtywnN5/wxzknEcZYgKg8wSGQU//q4Oo5/f4icxSD1Ksef2gqkH4RujvH8QqSZG5JLuzCcgpoN+SEbzFgiBBk1S6KwjTMeDuAwDsBnr1uJr91UxTiVKZFe5bELDBIaQejRPxAbY6WMNEFAEFiECLRjdXq3+pc/IvD3YaLGOLo9KpDZ+sZ37Z30gvOReW27R7c3h0y2q0jKa9KFNjnGgQe352ZZRB7l7QGk3b208T5s99C6qb8775k+AdKOZ2d87t2mqOmmCyJjEQT2EgTkfXXmF1reV2eOmeyx4BBwwTpezGMUKdSoojJehqbXUfEMrNsc4H1rs4y82AeamYLmsV7HumZQZCC4Tl8rQ4fFnGDNGmMRcjQ+d9NR/82/aBXo/LuyhvELCTzrqS6O+Z8sEszTqIy5cPLM8gjz3JC/Dz24AeuDGKfF1lAcil4u1uA2tuCv23K47HM/Yz1xn3hBtl8p8LAkQioqXmB5x/HWnXFEFnOeawUSOSmMVRpYsWwIn/uUJJ93HPxpHEAIkGmANBebnPOJLDJOHrlsD7TQJmEQ8ova+ZCeJCeFCFUeT3nVeajXSdOGKQyu93D91WMYHVwNLVHnNjrcOicsW0etpnaqwSRnYRm9DPkJ4WQ02CQ9GKWO/3pjAgceOgK/ZlLptgJ61ItkMk0CxECNQUBKZaIrey9K25q1ay8dpr2WjZECJ0SaAfq1Xo61hvL4Sh6p3Gx3+b0gIAgsQATasTrdfMXzY+Fpd7X1qF+8W+Dva49H4iELocNht6XQPxvf+O5CavfRdCwU/cQ7uvvEOzK69fDv7EjH3dHpmoPaZJt2F/x13XFKi3MUbbwPFzMRN4MckHY8O+N7rQsVNYvzOyBnJQh0KwLyvjrbKyPvq7NFTvZbKAiYSFLJQSVGyDwP3YWVClGo1LnAGbjsnC2xSxWdsPaY5UsHfdYMqZIwlckxyYwGa406CRGLqg9VHvR70NM3iGM/2DNhW0UlSDKjAsVpH8VgcZpjsQ6oCJQGTIaiOyQZIsacg9ZTdmKAWcLbsP6fiqFRC6vZWFI1TZa9TfZPyqTTzaD6I6K7jZ0cgMNihMUBnHlJjrVdKb13Gvvp9C9XYToozcE2hz5Wx6v+HwNyigbVGIr4oALEbU4QtDo0P1S6tDpsJ2IWR0j3LZdkxVJOaGvwyzuK+NoXOQY7wNDYELL5Cc+6wM3TT69O/QVZXwagV6t1+N4ImVubMjcXj3k8bb2O7WcBYoShP4CDHNxayP75d/oAqu1VyLuZaE7w/PxnGXz+aopI8j0oVnwyxAyId3thsS8TZGCkCQKCwCJD4JGBizM/QWZqHL165rt1eo9HrM49FKnjdvVZt49rT+aFe/F101813Onzbkv/HQqZvOFoFBeTZdh0sF63rm36yW7N2ZkODNPZZqb5C9PpU7bZjoDch9O+FaZ7H7YjOyseVBcSStMGSzYUBASB1hGQ99UWMJT31RbAk10XAAJhYJOwKLD+pwabRSPcilQ6iVv/r4Qvf0rVE5WjP71adjAhajPFiGxv8Y+54NtUtlhUfYA1Q5vkh21RCUJ2xOT+L3hZBS+hA7JGZ5zQZ2YwM4ZV0xlkHpFQiKjvMPUklR+q7yRqfgPJHuDXvzLxpWuGuIB6AEkzHy+85mDVnlSgsO4ZH6+zzav58cLvBPkdj5HIj3/CMF71SuaXSOsKBIQA6YrLMDGIsz9uImX5DAei3iJU9leKnOhsq1XVMSyYpGwnSEkyqWRIM5nlsLT9cMXlG/HPe8liOi4nmAbtp0ySDwbnMI0FFI0TD4kII4FG7KfXQODZHPUgXvMGAy9+MUmcisfz4Zffr3ObWswMq2YwACmamDWnbKa5BFdeUMHf/uYwvIjH5yQW+iazUsb5F7l9m+EnvxcEFhoC7olHtxzibV9/fnsCxdsMnnvF+bvO6pPZdK15PuzD2nDgO89H7bY29NNVXUjIZFsux7p75uDtoi0jnV0na9bwnzntaf7diyhPpz2QtK+XRX8ftkuJxH8NTOs+vAPuDe25PIud2GwPStKLILB4EZD31Vavrbyvtoqg7N+9CIQkKHTlWUWL+1rFRGT7KNQdXHSGRxusfWPi42HyI2YgdjmZiO4xUaCzD4cEh8EP63wG1SQ+a44sTR60ZhxvO65HecfQwkqPF16rHBE/KrA+SYKF/9OjHN/1E6xHFrg4mjnGXBqtjPo/cUEJg1v2498OjOuOrqss802SNaxfKv5jGiHsLSNPyy7byCixCuunPs6+mO4+MVMjrRsQaNe/EbvhXBb8GPZZpuM9J5kIXXKGJBuSlJN1umnUZxh6Diraw1MefcpYqlJCpULCg//7yzoLV18aIJtaQc895pNE1HEZiuxIxV56hh4iQXozlcyi5hbgWGk44VIGFQEfODWHvixzQ+rj7ElHQK++cq2EZDqHhJ0kWUJKtEnzrBq2FG189MRREjQOJ1WqTuwKPJIp08lQata//F4QEAS6B4Hg6leh3GoB57VXI/OC7jmnh0ay7jrUdzs3+4SjJrHp4sqxE9oT+u1+dxHaO0nIZMs3d9uCpzkS/cAuVFq1jNBOHUgQejvR3KUvuQ/bDG0bFTVtHpl0JwgIAgsJAXlfbc/VkvfV9uAovXQdAqbKEueiZ5PkRWTUWOw/CJ+6fAy/+kOGVlVc5Lyz8iMevQodniAA4tB0Y4IQCVQYMdUkJjOBvUqa+R0RkiQt3vyOAM94ai+KBRIfkckskYAkSMBapapPKtv+gF2QMCH9EYasJ+ocA/NGvvn1Br55o4+MqjU6XKDt03o/VNsr6ywSNkECVtR5BxmTtVGdxEejEeAFhxfwoucxK1la1yAgBEjXXIp4SsDa04AlvR6CaIgF/85fHtsmNcHDVGlRpVE+luKEoRt+7Fvnx5qxPtz0dR+//EVEJYcKLCc561LJoSWg+BKfNlhK4uZx8krYtLpikDmdtBicXsKzn9nAq9/okK29k5OVjzT7jqdAToD1usuJgVkiTZpLUiXbY+H73wNu+mIaSQpj1P6hl6GlliJipAkCgsBiQECRH4Wz7mrtVA5bi/yFu1pKtdZh+/Z+5Gq6tUjuiah5wTFItUMFcsNlqC/GDAOGTOZPPbR9Fyfuae8JRW+bTU6br0BXdjeTAOquPAEZ1KJAYDpEXBsVNYue2FwUN4WchCDQGQTkfbWNuMr7ahvBlK66BQFVOzRNhzXANDM3GvjDr2xccZ5PtYaNcRWxociOhxQPO/994gx0RYDoVG0EzP4gIaIWXbt0htEwiic9tYG3H5NR8R7ozfSgVmUuMt1mdIP2+36GlIfHjwoYIf0RKLv9fFzLLFd0XHp2gyqQXGwB3QjKJCAY1k56xXFULjGPw5iBuRBiMBmZC7+3sdY5iv/95ESEgLTuQaDzFfbuOdcFMBItLvCvPdNAJmWSBe28VCrUhzmJKCUGMzpI51r04lOWVoaR5n9zkkjZ2LwV+OT5YxjZRpmaWaBkjfI0NbGEQ5SShWh44/AaiszoJ3EzRrsrZn0whAhhDW99VxpPfYb64rtg/AeS2Qyq9TInzABpZ3sw0VRXxkmCqjYkrD5cflaIe/6ZJauc4iSmfADl9l0AN7UMURBoioB74kHtIT9umUxR0fTwc7DBI61Jpg5pXw3rFe0o8N8F9weL08LHOPomZNoSGL/z5b8R5b0yFH0OvgJzeojVMNtBIM7pmPe+gy16Iq6NVmzTuTvaqaiZzvFkG0FAEFiMCMj7aruvqryvthtR6W++EYhFHFR/NPwKtgyauObSAjaOcKEy1zqHrAWqxcrxh8xE/Nn+34rsiD/M4tBM0hiaqkEyi5iKErVYes1BI3jz8Qks6anQRl/Z7HPRM2uVDAfgdkn+tx2TIB7zPpSFgs/V2LpB95rxJD5zBfD7P5HsSFuouCRWSK6ojXSLFl38mx+N8phq4Xbn0VP5Jg0u9j7qGEaqHaxiDaR1EwJSQe6mq7F9LO881sR+q/aJJV+dbj62cfIpKWFanE1ULLr8wtbJWE58WRM96v8Xcfu3Ddzx3XFOdlV67zFQiPEdhlmhBZYDKszI+FookWRNpwJYCSozQk447hI87lAfr3r1U+BwZisWPBgMN1ItlSSxoRjiZs3Kg/NHHNj6139U8ZlLKHlTgUIeVTKeTCjN4JPfCwLdjIAiPkZXHdS67ZVSfnQt+UHF7dWX7ZZr0jyk3Tj6+LbkmPhnXdVypkq33kP2hVe3BaNdzm9vDEWf9QU+FOaaWe+8QHa8G+FiVFEtEPRlmNsRECWS3AqCgCAwBwjI+2pnQJb31c7gKr3ODwKqmuc2QtpVlfCT7xXwnRs3IW9lUFZ8Rq7yMAGynfjYfZTKIks3WN3T6MFPqYdN26uUXcWBj6vhVa9h5XG0Rvt9qjqKtLZKj3CBNet+PnNCEjUKRzIkXrifTkIj7OWfIxgbtHDNx4vMJrbhqqAPkilawoHJQqbFNdNug4SIN8iaZ4GWWSoppLMtqdLP6XRz1seXdPZA0vusEBACZFawdXYng1flppupovD/gVQvRVT5QZiOmlEiEgeKthwi4cAvtjXa8kCi+mNpJ7WUPRtkUxUrq5QVPfHfG26E2uAYrKSJQpTFhz7i4C+bc/DyY2RfR5AqHACLE41BXz3lx5fJudy/j/tn4OT5BycejAc4/j0NPPfpWU6MFsojDZIrVIHUXLj064s9AePPrm0HQ5wkl6K5LsweoIIsPv2tEr71A8a2p3XacHGCq3mIqpS7NYY51W3DuL8RReaMKKo3YJaJNEFAEOgeBJTNlSI8dnxazvvgqZmnfh99XUx+AHegtpu1l3nqMdMo3B8Ouy0KhxtRv3pxqkAACZmc+bd7PcJ/zHwv2UMQEAS6G4FFr6jpbvhldILAIkBA3lc7dxHlfbVz2ErP7Uag4ZdY62OvcVTHKC2lNpA4UNbzDS6C3ox6ZRx2soa/bt0XHz7XwrD/GHg0fKmXHoRTimhNpeypHv5EoUYHF9b7IhY51YdBvoZJ9xiPLEfUj2q1jP2XZXDJ+U9AJvobMj0roTkRa4tJphU/BqbG7GHFKbDGqNsR+t3lVIhQzZHahq3BAfjwxwdxzwizP/JUe9RZM+VgoloGfp31zKo6CdYkcQiixv48j9YXUE9ULj1isBFO9gFYjlqqrRQnQ8gv11Ap1vHVryxBvvNxI+2+9HtFf0KAdOllXrk/cNTbV6A6ViUjmqVcq0BLKo8ZGxongAzqtQL0qPUvcLPTd1RYuZuNffNKZGGvuYBkBGfDisvJhXPJRIQRc0Q0nZ8JxUpIVtf33Vilke2poTzm4H0fpWzNGUNPVu1URyJNMZtmNzs85WokOPgpDFNews1HBgNcc9H92LoxjdBURIdBORsZYWuA2+aQNgf49wT9AuswkuK51xRg2UAQaBWBO89HYSdSY2eCY/e/t5zxsctYj0Rmwz3IHd3lIcy33bqbAuNQ2C+c3pjt49Zyvm29+TffHvuhLsomIZOL8rLKSQkCgoAgIAgIAoLAHCIg76udBVveVzuLr/TeNgQck5kZymKKJEjIjGAt7KftPf2tIqoqLC6G5v8CZm1cTeJhdAt/zm3rdWUPw7+gucW95WThln0YXDGdznBRc5jBG95lYb8D2L82kTk8WYsD1FVjTbDeYE4I//LT7/m4/f8CBp/n6TZT4+LsiczhTjbHYe3T8IgPFSfVPKMAfFiML3ByvSgMAU97Sh3PO1xhIa0bERACpBuvivpeU4ix9sws0vStM/jlikgoJFJkF1nwD3x12Swyq0qt0eFGRUgY0M7KGSEBouOLV0X445/SSPUwyBxUXdB7TzG8O/I4lMffQ/5+URDniyhFy7OeA7zm7SWUSw1OUH6cAaKIkmZNBbLbDC4i+xMTJzrVKT+7LYXPX6fij3rhhiRiOL8w0wiNCiehBicfcwcucns3w1d+LwgsOASU3RWJj74N509DRTHfZ7ce9Ytv3HUQrz0eienaBvEfS4l2qEBIUtVum28sOnj8ToVMHn/d4iWOOng5pGtBQBAQBAQBQUAQWEgIyPvqnFwteV+dE5jlIK0ioOypJiznIyomdCow+Nf4o4zpk9ksfnKHiS9cXUG1pBZkNxA2xlmuI3FCYqRZC2J1CfM9PFpcsZD32Mc38JZ367FdlUbCZaqm6owea4+ao2NwdBmuOH8IY8PLUKvzhxFrpts5kmZjaOX3qu4Irc6xMps4oO0NF4GnGQeQUjVIBrO//xQDAwOtHEH27SQCUiHuJLot9r18hY6TP2xTQTEIR1tOwoDfNl4xnQFAyRQno0mso1o85CN2V/5+0JlCxMnIIzs7Vndw0Rk+VzSn0TBqHJPOicbgnypDZIL8UCSImgBtmwFANQvpLL0AUcO7P7AMB6zeSh6DjK0idcLmM1TAPSfC2VPs10SK7KqBpfjMNffj5z/nJJsJUQvGOIdG3E7nRBpwDCSLaNslTRAQBBYLAoci9WNFevDT1XZXu+F921Wo3rnzz3gexx0+o4tiv+TIGW2/p43dixd3Mb8jIZNK3SSh6G25/6QTQUAQEAQEAUFAEOhSBOR9dc4ujLyvzhnUcqBZIqCWKEes9mk683sZRM4SH63mGwi0cf60itFKAhee4aJY7Y3zO+Cz8M+FyqpeGMZ2+lM3LV4D7SJJxkOtZT6ZNlr5TI01vDr3nzwkeMcCa7VnKRxjNoiJzzL4/Kc/NbFkmR4vrlbB7EHUeQv8hssaaEBXHNYndUtHMmlQ0UIaqDCO5z43xH++Qlxomt0D8/l7IUDmE/1pHPvEtcDKZSUYtLuqVw34YYP2UToaDQ+W/cjsjGl0OaNNNAYT6brJL7kK9dBpx+Xg5m95uOkrKbK0fSQmLJiUeCgLLEWABIHKEZkgQRRDnHB6uRdJCwa6H7jSwdozGAbEUHMtMDlpNB8/LQJ5rg14Ndpm0eqqQeutcljB4EgPLj6PU7Bn0wrLRcV/EKkEaZmUQR9B+hbKut0ZXWfZWBDoVgTijI8NN01fNdFFJ+J+dzf1x2FHwJqu+mPHebzgGKQOa8NJ3XkLvEUe5mxf+P32YLUz3IsuFH019EPacD9JF4KAIDB3CBx2kBI7SxMEBAFBoCMIyPtqR2DdY6fyvjq3eMvRZoZARLcZ0h603VeOK6zDoQAjNUr7qxB1j44wnwFu+2kRabuHBECRi7OVHUyejjWZaSkwlLEL9R/M+QWOfD3w4pcyW4R5HSYt99Vnoo44eVN1Ricb4q6/5vDJizcgk1iCireVAekOLalYh2QmcMdbzBBZNOahEw6PqBQh1UYNKWcbzjqnl/VRKbF3/Bq0cAC5Oi2ANxe7Jqkq++h5a/jVGuREobyeIgaI16meIOGg2IEONzvhUd61I2ukgjrtsJQq4+IzgC0jaZIjDw9ATVVqUlIMbBDGGjnuG3LUDrySkoQ1cORrU3jOi0toREU4DHJv1rSYWFFbkfRhZnpAAijEZk58ffjuLSFu+47qYxmSps0g9CFOQCFJELKxnInqnFSlCQKCQIcReMiSartCQ6k0ftye7Ao1cv+s96O+EAv3665D/YZdsbdPOGoWRazVsF5xaBsu4l2oXnFHG/rp5i5WI3HL1W23RvPPehHKi9lCrJsv6byP7WDoMyUt533MC2MAxsHtmNcWxrnKKAUBQUAQ6FoE5H11Hi6NvK/OA+hyyGkiYNBtRtXelPsKk33R8IdhaMravg93/SGFi84fZgA4XVhY7ptYlF1kdZB2UAw490HnmCYtXtDNGuOy5XWcdDbre8oKi6EjUaCYhUdmBD9srz+x0LrKTJKrL/SxZUxHgmu0S6PlmIixLFYjJ7z5O9ocg7kougM3UMHwrI9S/GLxzF9xpI1nPl250DR3uenoAKXzKREQAmQB3CCv/x8L//GfVIHY1FbpJCM8JblKwCcZ0emm8escqMlI3SlkgcPAo6VVDnf+s4FrL+GEU+SkqBRv/J4rslbTGEr+EGtL8ZzHiUHJ5kheGGSQ0xz+20+s4dGHlGOipFkzzIAKE5vWV1R6UBZnaD2wEr1UfFQoJEkwEN3HH36peunj5Elo6mSTOWY1OTYCDkyaICAIzD0CbQ36Y+H+OWt3CxKf+1Oa6RHdK87nq9BOjURR8gUz7WVie+Po49tT1L9h90D22Y2nu/c6HJk2EnA7ztV966sWJhE3ycVqX+H5LvgLkZzs7htYRicIPBKBQ9bMgjyfPZDhfetnv7PsKQgIAgsKAXlfna/LJe+r84W8HLcJArTdD5UKRC2CZvC5FxMTOWx8APj85Q1s3BDCyZvwlV2V38f6oBnX/3Qu1A4jelo1657bZ7Iejj4xjzX7jcKvKht71jdZ53TrjyRAdnS3IwT9G58HbvzqCJ1plqFQUiuel6NerrNGqOyzljc7fMu/V4u+ld0WfNZnnUxc0zzsCR5OP2vV9r6bu9y0PAjpYNYICAEya+jmbkfFJ5x4ykpOMqO0j2LwUD7HEKIANlnZTjevro7B45L15awCI92gAkXDEgb7fPKcAKOj4yiVSEZw7lEkiMrhUBOCQRZXNcOipI2KlTydr3Q3x3/AbcQznpdgIHoabm3qkCO1v89JVNlqeX6VdlomjxPAsQdofUUpXjLAD3/i4Ds3VVAYt5HNLOMwE0pogkqlwrD1PU+gncZN+hcE9noEGPSXaUeAdwzkjSgvqCyGO+Dupv4wX/H8FgpYhyN5ajtWS9+I+tV7QWGLBFy6LXjt/C0mESeh6HvftCbWQx275saBB3es767oeN06rpZsTzMPXt20o/YRm00PJRsIAoLAokFA3lfn9VLK++q8wi8HnxyBwPdpJ8XaXRz2zVpgmOTC4gz++SfgS18YQs+KJRgbYWg5VRyOo8Fr0PrKoFuNQfJDm3CBmaqpOuGBBy3DW96rtBIZJGwPqWSWlveAY6Wm3FeRINdcABSqNSpTSMIwVxhGhh3lGYQ+ioytbPs721QIO6uTlK64yMTD1fH0Z2vYf3+T9dDmDjedHZ303gwBIUCaIdQlv3/WUx287Nl9SFJaxjxxNsrODMVyKonV7p/2DdoPVLJRP8K6Oq6NoJKJ/fUGh7MMINJx5Ots6EvTqOgbKQXbgqA4jLCxSbnhUe9hkQxZAZOB7YWCDyrFUKkW0a+P4F2vyePZj1UVQg+6WaCMTslH6CHYU1C+WZTF0TrL2hqzykFgUfSSQr2hSBUD5SLlb9UVMVtspCx84tI6bvvJqIpm4vw3SHutbSRDyEQrrKQJAoLAvCFgX9hGOyJmMSwUG6Lg6st2U6wcicTRzQtYU74svvAIpim13vyzrlpwaprZnLWETO4ZtUVfeMZ6+HfO5q6ZZJ85XnnfplF3vpt2EENrDmrLnBa/EYtiAe38Xvt37wVEeee/JXIEQaA5Au2YS5sfZY9byPtqC+C1aVd5X20TkNJN2xAIHBsu63G+XmBN7wHY9lJs2KzjxPfTBss5BONbVAkvT+cV1gCrqg5J+yp/SVyvQ7CCK6JZ13M2TlhSsdaXzjDXw3DhpEiYpDSsSP4C556pgSISlMsjJFK4UlptapFAMUoYj7Yi1KrMVWffDDzX/HGEehkNbn/y6S7++FeV9bE/rfFpve9yGy6WBp1hQm85yuq/29oeWWt1dbriGHnWGw9EYXAYh6wIcPElvfFRlW2YtO5GQCrE3X19dhndlZ/PIZ+rgzEXJAf4K33+Qy7W3TeCT14QxCFI4yQ5DJIdfp0TEu2qGq5PdUgptqNidjoJErr6WTnObzZW7Au876TXIJsoIpfMUw0yilQuj7BoItVXo9SuzEmMk2GTViMJEiW24BNngkx0AhWSNAYB8qku8RvNLbaa9S+/FwQEgVYQoLz7+iNb6WCXfd23LgQrrDtQO+uuXcZtnnpM6xZWXCWWaIui5ka4e0meRedCJhe475MUnqc9J01n5f20O5MNd0VgzZrYXVVaMwQOhf3CaRDobfxe4x/ruKRImiAgCCxuBOR9tVuur7yvdsuVkHEoBOhkBZ1ZGqaWxfjYEhb7K7jiLODBrZtRnk59LWQmSEA7KJ19WC4q5QZrgIrjcNGoFvCO9zwWB9HYQEMREYkOjabRKj94wuKKC659l58064lUU5Bk8WnBpVKFf/VLE9/+GhdIz3MzSOhEdR8OHcKSmoNLP2vQsn+eByWHnzYC8m+PaUM1nxtOMJn70NLumPcFqDKIyOSEoscKh1ibtttn7sZaHEni0xeH+NvfMsjmezjRUYLGYYVUbdgWJy2SERrts0yLnoBxlEgG5Qr/WcVJ4mWvNvG6t6RQKQ0hnexDtaTGzQnEqjPPI0CSlldNW0JHrZrGH3+XwnUXkjh2ejh59tCCi+oQr13mA01HIRsIAoLAnhDY26ywbts9Z2Oaxatp3EH2S9pDJrkXX7eXFLc6FTJ5/sJW0Sz2wnMbrYf0A6dReJ7Gd1c2mQyB1TAPaw8yXalYWHfPrjlQsz7Vg6GvmcbOi/17PQ0IZBNBQBCYAQLyvjoDsDq9qbyvdhph6X/6CJgsPdqGSbJCR7Y3hR9+pxef+1SFNlh97GQaCgutjkiV4bQGNNrhm7S8SpgW6tURPO3pwP8c14MlS+lmEw3ColpEp21WGHmsaLJAyMyRpE01BfeP6CYT8veRycDxKI0rzwXuuY+1xjltk9RaSczopo/hoRIOf2GAF71QMj/m9JK0eDAhQFoEcG52f/hL9f61Dg45QKe6geoypKc4/A65VmdHaFrL8SBlcJ84p8Z/6GWZ2UHzqxRzO1wLFhndTCbNyUsRIWR2mVJu0aNPi1IYK2yFmfZx/AdTOHB1DY4abkgFiROgPK6IjyT/Po2x25TKhfvBzmq4/KIQP72dArgkJXBRBYbZ3INwGkeQTQQBQaBFBNq6solWWMWuzbFYj/rFN+6K1muPR2I6xavpYPyCY5BqR8HwzvNR20tUIEBnQianc7m6d5vDYbdFTUSXykVtlXMk7Bd071Vc+CNbDf2QhX8WezqD4L6723Ny07bIaR+hhDvv2UtI8vZcIulFEFh4CMj7avddM3lf7b5rspeOKKoxU9dA3auiVAfO/ABjiEliBDprj7SZb9Z0jbkcIV1rNAM+a4K5vI2wxmXQegUfWJvHihVK9VFCUOOCaVNldjBwnaHHFvOGFXGSYOA6jDKLnQFqHskUs4GvfT7CLd+OkLaWNTt8G34/dR01qBvoyVkcs4dzLqIMRNqCQkAIkAV1uYBsysQnru6jOCxFlYTymdMe+szHqQQRczd0D1/7oo9v38zAJGOcMowi7a+UPRdZX/4TyvdDMrsm80DI8Oom/fIGkGJAeYghHLy6woD3/VGvj3OyM8nzclJ1OREydalc3dz8lMoVODkNBf453NiAM0/yMDRGXBzK6NoWP9l8GLKFICAITIUAVzZdtrZtfu/+We9HvRtdiG67CtVdsgcOReq4w9t4axDHE9qkAvnuHW0cV5d3RfuwXBut2Lr8bKc1vEUdmNyulffTLjxPC/IFvVFw9662fu06mXap2hazZZP5iuerNZHTaKthvYKeEm1pdyPsxmdsW85NOhEE5g+BTs2lMz4jeV+dMWRzsoO8r84JzHKQJggEASqNAsych7PWjuIPf69Ct6nEYCbIdMprcQ6vtpX2Vqz/6Tbq5DK8oILXvaEPr/hPlQlc5mJuBw72QULvJ+lBpUfANx0SJh6DxTUuio7CBq23Bpm/HmDdVhcf++Aw00RoPUVuZT7aLjVX1jbdooFj3pbHYY8TAmQ+rkcrxxQCpBX05mnfF74IeO5zmPcDBo+r7PDtAhH1xZzrFgScHJMmp6MsLj5rDINFNYLlVG+QhVBhRCRBEBmc/Dix0QPLJZOsmmOlY5kbuWW86r+B/zjC59+20tYrQQWH2mI8ngybtxR9AYdImPhIpDL4/Z/ruOzjPoOTHNTC6UhImh9BthAEBIE2IMCX+vSp7SrO3IXq8d1n4+R+dzf1BzjO5xyE0VVt/Lx192PM8trccFl3kkizPJ2mu9GKLd+2+6/p0bp+A+OFR7SHkFzEWQHTLzx3/eVu/wDbFQ7/gv9oPR9JnV0XKhbaU+icmYVi+4LQ74L7AwlCb/8XR3oUBHZDoF1z6QyBlffVGQI2l5vL++pcoi3HmgSBcjWF/ICGH99m4tpPBMhkTdT9CouPlGd4JEGatdClRZTDhc86czJsVL0SDlpTxQdOXc7FzkMwgiSSVHukE1RRsK9Gg/m/au20yjyn+kRlkFgm64u0tbcYOH7h6QHu35aClaJtVlBrdvS2/35HjfWhumvEhdskYs6/ZHrLU9o+IOmwJQSEAGkJvvnb+ezLgGXLH864mAfuY+LkmcYe8J+v6X7gV7/V8eWr0xgdVjZUnBC8bEx4WJwAA7pghfTLC6MGqtU6XJcyujBJZZuDXHoc7zt1AKv3Z2C6cq2KVWekR4yepgCnOXkGFQO5XAZeox8WZXnXf9LCD+/IwOfEKU0QEAS6BwHj6IvaY+GkTok2TpVussJadx3qN3QP1s1HsvcVuNp6/zUHuLu3WPN82G2xU+s+q5z2WA/NrPDc3Re7m0fXLju2blMsrEf4jzbgftgRsGZiodguQolDX9z2dm24NtKFILBQEZD31a6/cvK+2vWXaFEPsIYqtg7lcO6pJBv0JXR2sZFMcoWyS0UHVRrNms4cD40LkU3mdzQaOpYM+Hj7+7J49MEeKiNjSDgTi5xDBq0H4RDJkgbrftsXPutcPB2YsXtM6Cdx2+0JfPVTefT1pmnJRTssEiLz0XautVpOiFPO4/LvuY4jmY8TX4THFAJkgV7UJz0eeN7z9ntI/TFvp2Fm4HKeKpZDqjkcXHmWgQceYEA7FSEuvQN95dNFQkNtYxg62VIDtk1iIjRhaln+qXEVagpP+TfgHe8+iKzuOAmSBnSjN7b4atb8Rp1H7UF1PA3yLBgv6xgthjjzRDLPDvV20gQBQaCLEGhvyF83WWG5V5zfpsDbubtc/llXLeww7xlD1d77b8aH76od2mWX022FZ/67qR12TTMtPHfVtW33YNpUzN/DsNpjg3UX/K6ybFoPfxc7xNldk5mrkNpFKHG8i1jdNburIXsJAq0i0Nm5dLqjk/fV6SI1n9vJ++p8or+3HzvRU8Cl55Xxp9+wxkaSgg72qI37SKepyiAZ0qypGl9AKysKQGh11cATn5bGW9+dgOeVaXnFPGASLOwR5foD/LfzIJ1hAiQSE042mhGAtjAIGyk0aIN1wQfVouksxlnfi+UiXnMCptn4Wvm9IkL6evtxwvFz77zTyrhl34cREAJkAd8NX/4SM0GMAvp6ijGDaqaVJE0V/csUZpSm6RncGgBafRsMEhwN34fZn8EDxTo+dto4xopkI6wHkfH3JwEyQhVIDZrHYCNldmBuhpWochLksa0k6kWbPx3Eu98DvOz5Q5TGlTjrcTt2PDEZjsNylLfWeHxuSf7MIqMMTp4efQWZnqQEI7F0znJcVLX7sKExgg98IEsDrnXYuk2dI/NJyhwoiWy3yFj2YAQBFSnSBAFBYK4RYMhf2/IYlMXU2i4o4t8Bd0GpP3Zc8xtR7yYVzZzcihIyuQPm9thgdV/huR0r72deeJ6Tm7drDmIevLp9Y2mTaiG8r4ssm9atm45NdhMMZ6dCag+hxKHdeQu8riKV2nfLSU+CQLcg0Na5dFonJe+r04KpKzaS99WuuAyLcBBV1sMiWlHVywwiL6mCXAWM9UWpOsR/U9+LL9+4Lz5/83rUmeubz9GwvjIGzaygUm7Admz+jBnEMS5laPrER7EWGt98dDIEtWwdyfxyNEZDrOkNcdZHi8hq/2S+bwVGbwamnUapqCPFXGDLWMq63BISJizT1Wtw9GWoGNvgORo+ebmDX/7VRJWeWHa+BC1owPI6b3Gfiu34eS4Z2tpoD8BgzIdFgUoufy/tu1z8+hfTsAFbhPfNYjklIUAW+JW8hJKw4iiDxVMMG6dfHyxOR3qaSyDznFyUmV5nm41lJB/I4pLgUCoPk4TGX/48gs9e9QDlbQw35+Qa0ebKTJikILiNS6IG/bTGcqkI4TB9HREn16ixFCYnt/edehAS5ig9ATlubhDFKrcEHDvL4PQcs0TSMXHi+S4cxyHx43LCZNx5yFCk2DqLFDV3uv/uLfjhbSP0LlyG/LIqj0fJnkOMOLnaWZdjjWJpnTRBQBCYBwTob5t5bbuOeyPKJ85voHdw9WVdQMLMDk//5ttpY7iXNQmZnLjgxCHRhu9hdxWeb4fb8sr7I5E4uk0F/jVrqIhd6K09aoY9o3A4km3I5+kqy6Z197SuCHzt8UjMxP5qB8AvOKZNVpN7n03iQv+mLurxy1zalssr76ttgXHuOpH31bnDei86kpMsol4bgJ3wYdC23q2ohccl1td66KSyHF/67CC2rqvQjSVEsRiobHLW4WwSHfw7S43qZxGXGeuUhtg2FzLbDj8JkgQGba8IZKAjoIqDlTycdHYSK1cOoOb2sw+HtbiAi5Yj1gZZC0SS78g9pBoYss79EkkmhIzfg2S6Fz+9PcTXvng/Le7LcEi41Atl1hRZv5uD61St1VjTpAWXR48rzaYVFw/KWmNlbCnedlwd+x8wMAejkEN0CoG5uIc6NXbplwi86Q3Avz/TRr1aohDC4sTDXA3qzWIyQGdYUYeboWuUpW2looMefiRAOP9hw2YNn75qK/7xN05kmRBlkg0hqZAAw4hIeCAiQRPxT/V/phdbY2lx2JGGpz3XxzveN4BG1UPK1OH76kQYeFT1Y4JFhSkpwoOakwkrLf5OhaurI6jm2KRs9RWceFO4758FfOoTJobHeTirAY/ESGjwP7QiscrDjyUo0gQBQWA+ELAvvLo94bdq8DccjfJt83EW6ph3oHbWXbsc3Dz1++jbcE+HP99vT5GLWSq1ecNuvq4ZjyshkzH47Vgt3lUkWhsKz+apx7RvbmrLLT7PNmOTqBn0A9tEEG3Hpy1qpBtu7Roi+pEBwzO/EeyXHD7zneI92mVvJzkgs7wAslvXIrD459KpoZf31a69NacamLyvLsjL1s2DbkRFGFy8HLG4D+Zv2AwjHy2VkcpZ+DRDz3/xwyGW2FbCtgZiosOmGsO2LRIQdFQhGRBR+aHTqsrkwuuAhIbb8LlA2eOC45B/Ku97/tkI8e/PB954LLB0KX9U6oNjJuPaXkjrFps5GlrEEPTQgmn4rBMW4DIA3Uy7JGFsXHnpg1xUzUXULC4GPhUmVpYETCI+bqebplHuodWhq7xiezmJEA8mbft7SRad8THWMcX9qtOXoKP9CwHSUXg73zn5B1z9BZ0MagCLV9MIDBICE4HjjUbnJ4iYiwjrzPMg88G/K2WGieVYv34ZLrtImVRR1saBjZdIfvD3CUVQcHyWSbUKW8AtHJtegKbPSbUOL7gf7z25D4c9oQSXYelWbDNoxrI4nzOuOjcVqKRao+GRhTY4gU/8t2KUlWIknezjz1ZBj5bgtlvL+NK1tMgi2+IqD8ME7cJ8FaxkcaySEdL5O1SOIAjsCYF2WmHxxeqt82SFddvuRbfZ2ZbM/D6hP/AJR858t0n2cC++bu9TgRAH4+ib2qhEasulmPtO2rFa/M7uCUJvPQC9jeqP+GquhtmOsPm5vzMePuIjSKVDYc5GmTDVObRFjXQj3K4gc9vg83/YWiRfMPuLbhx9fHtIvC4ilWaPhuy5OBCQubTl6yjvqy1DOF8dyPvqfCG/OI8bVDMkNyp0ZqFMQ9XISDxYyQH88U/ApeePsbS3D3K5lcjEId9RTHJ4JDVYwYtrchprjhbre2oRslpQHLHIpxYpq7qkpiQidHpZvY+OYz/IRc601zK0iQXPytUlYg6w5agwddq9sDaoMn919lv3SxirjiJprcKXvtDAj37AOh/riCnawvgVHbaWYw2Q+cJQtvidbQ5VLUEs++D5UM2Sof1+EIQ4+Uwdy/rmN4Oks2e+d/QuBMgiuM5rDtDxlrc5qNZp9UTSIySrq2mcpMiqdroFscqkF37Nji2t1ORoUAJnGPviq1+u4sYby2SV03BoXxV5vUoLx4myFttP+RxipaxsuthH5HFiGUEPw8+X9NfwobPToOUghSIF7k81SMrmPhOef+o48WTt+px8leqFBJBKWYKHCpUitA8kycGgpUYCJQY1XXVxA7/6tcV+QhI1aU6mDFindZat7MKkCQKCwPwh0NZVTbTCOmKuC/n0R734xl3xm61tyWyuQpu88/dmr3f7wjYpaWZz/bpiHxJpl63lMoNWWvcUnr2bd1VjzfSs2q/+WA39kJmOoru2fySpdDD0dhMgPGX7uFbvQ777dUMOyLpWbdgOReqyo1rM8WuPrRiwN+ZEddf3T0azAwGZS1u7F+R9tTX85n9veV+d/2uwWEaQTPTwVHII9VK8SLjkF1CtWTj/NEaSl7kwOcqgXApQjtcKk+RgfbFRJ8GhZ+Ng8x1NESNqoXImk44D0i07hMN6W1rz8Ya3Ac95oYfyuLLWorokwwIdt9UZgs40Xn5oh8XFzKqs57vc10zT+mop/vS3NBdRb+UWVF5woXSlQqt9PQW3RhLGqyJQ1vsdbsoyX4tSVJsUeEwqQbh4+tDHlPHeE+JwEGkLHAEhQBb4Bdwx/PMvzWIg5ZL4GOMkMU4pmc1JKJZPdLTplM/p2lKSDWSCOYPplNI1XAYqUSo3WrVx0fn3YwtDyE29n4wvx0OiI4wasXxO8cgmGeCQRE2ojTP7Q024/Qwnvx8vPcLBf78pSZXH/XDrD8YToLLXUmysR3mdxknToozO82i9xUlqQhUyUcJRShNdN7gNJ9NsCvdvcXDhR1xacaW4yrmfdloTYem6Yp6lCQKCwLwiYBx9UXusnNRZ0M6pMpeh3rddheoueQMsXB03W9uS2VyGdhW5GCZ/xfzmqMzm7NuzDwmAW9pox9aeQc1tL21Yfe9+twvun1YLz1x1n25X9sdOV9A4+NAWr+f8Bs0Hd+9GKh12UIvF+T3Awfsw3WIWSDfYsQU/uKW1/I82kejterZ2A6Yz+QK5V8/1QoiZjE62bQUBmUtbQE/eV1sAr1t2lffVbrkSC30cSqRRq/lIWCtoHVph9u5yXE3nllv/L0JSOalwtXEYqQzdOjN307S6ytKphYudddbs1BprWlhFys6eNTzDsGJSpFors263FQ1/CP/29BBvPo4ouS6W9vSQ4UjRnaUa1wBNKkGULb2q1/khF0GbLrx6wPfKPBq1JK743024b92yOFLdTNURBvyT4zXVCmh65qsM4E4332/wuEqgQpcb2ud7QQnXfIl5JVI57zT0c9K/XMY5gbnzB8lldJx9aQp9ffTSC3rpV6eY1c5bYIUMHVdyNEVnRJSGTTTyugxJ0klu/PE3CVx/DTBMK0GbOSE+J0fLYHh5ROUHVSoJKjhckhgag4UQ5lEt1pBRKg129c4PAI97CvM8tAIzTrayV6UWoVIkVDI6Wl8phQhnT+U5yAh0ehMasRqEXcYfRYo0OEErGdutt7r44lURhkjGRNbgBPOsCBlpgoAgMM8ItGMF+sOn4J/1ftTXzc0pPcLn/bAjYHVgZfRUZ9MW73x1gL3a6qS9dmxzc/e19ygtZ/J0wf3TauHZPqHVVfeTXxPjwINbvljzp2y4A+4Nuw3/kDWdIUB4mJaL9nfeAm+O5v/JL+p6tKZCOhKZC9tForfJJnEB5UQFV78K5Ztb/rpJB12KgMyls78w8r46e+y6a095X+2u67EwRxMyh0MzuBhYp4NMNcKvfwJc+b/j8OnQ4hlVEh5qMTFtqgylzNC5kDnJBcca63ckJFAiNaHsq2zW4Rhzzlpbg0SH740TDJrfL0/h7e81sGo5Fz03NG5rMHvXYZ2Qi5NJYLBLKkJoMRVVWKNj/a/hsm7nU+mh49tfA77zDdb0aHvlBjUYFl1kaJ8fsU4Yq0tsEjEqS7jDTY/tZrhi2s8gTRea//rvOp70xM4763T4tKT77QgIAbKIboW3H2Vj/1V5nlEahjNKOdmEd10nm+8mORkGnNjoyacyOijHMFM9tMEiQ4xxTnQH4for78Iffs/gcacRew1qnER1gyoOjXI6TxEUo9C8fcA5Fak82eb6CtRKVTz2cZvw329YhpUHkQQhoWJanDQNTqSkrZUPX53hSqaRiP0HPUpQAqawe7TXUmx1g8fxfMrkmEmiLAsTWgafOLOI9eu2MSOkhE0bh6kAkdu/k/eG9C0ITBuBNqz8ffhYVDMcPwcrQNddh/puhcFOFVCnxLENq/cn+t/LrU7aasc27Tu/izZs9R/V822D1WLh+bVXI9NC5sKUF7INVnX+3evn5155hGc8F7PMOpx7OqfQKiE+z2q2R6yyns45P7yNff357cnu2NEl57XMa2c2hsm2Xgg5UYr8KJzVmgVe60hJDx1FQObS2cEr76uzw61b99rr31e79cIsnHFZJB4so4fLiu9jwHcvzjtlFCNlEyr722+Mo16vx4uNA4b91uhcRX6DxAMXIVMVYli12GWFCerb/1TWWBp0rj5evmoFnvb0LF712hCD20L05UzUCsTFoPsLbenVfiFD1VWGr3J/0WhHX6lQZZEMsXVbGZ+/9k4Ui6vQqIZI5vOoF+j0wnKmnSpxHA/E+SF1/q7TzUlxgXeSihUqV7QogXMvXNLpQ0r/c4iAVIDnEOxOHEopH3Y0ZQL19W8AS1JbSQRwBssphnQUdob2USmNCgmVTKQmjfsZOr6Fjn/tmEBsEh/M4/DVJKmYUf53VUd9lMdq5EloAFu2HIgLz4+wvsQJsnc5ym6FxAXZjlKEFJldDfuCtn8gR8HWT6WIhVw2QSXLcpzwniJe+JT9kQ0PQrXE4CUqRxTbnEorZpaKkljkohhoh8dXkrhU/Hf1AZJYQiImUiQIM9fvHUnjvSf2YSQ8ECtWcu/qOMfI4PQqZW5ks2vYiFH3QfaqtH38faXUiUsmfQoCgsAkCLS88nfnPufACsu94vxdbU5aDK1t5aZoh3e+Or5/1lWxzm5vbXt9yGSLxdJ5tcFqxf6K391821bdT/btORx2q0Xof6ybA03v7mOfxDMeHQhA3/2wrRLi86hGesQq65lMph0i4VpWd6lz6HYVyG1rhfyYyb22YLeVuXQ2l07eV2eDWnfvs9e/r3b35Zn30dVpQ6UWJk+UCX1aU41wwbAK9Cjz5xvpf1UiwTGMUrgvPnpBFd/7eRJWLsP64Tqkw5UkHZTNvKrrmXReibjYWXXEYlrIHF2XZEBU4uJn/sGFyaHJehy3TWMZ8lSVXPb5zXCiPqxcqupzNokM9sMcXyvJ/dmfQRt7rTEEK9oXdZbczCUWBhkMfO11Zfz4Zweip4+bhRpqw+r4akwkYcpZ/v0AEjGqdN0OBcg/kEgxnD2uhPtUpZDloeOMrvusUVLRQgssI1jKWmkNF11Swsrl835JZQBtREAIkDaCOR9dKe5157Y/7Vfee0ofGmWP9lIkAVTYuEvlBelXOkUhQZso02YYeUjigTkZnW6VQoMMcwK/+eUWXH9BLiYXPBTILvfAoaRsqqaUHn4lh/edSopk/xGkmduRTnMCNCnR4zxsOs0VLqUiVSJUmCi/QhWcvm2zj8vOKfJ58CjyJtyfDLRG+Z/LfBATS5Gzl1E5EjAnhMx3sh0TbKcRlv4FgcWCQHu9bf2zXoTybR3CZpLVdOYrnt8xW5imZ7Hm+bAPa7rVNDbYy1UgRGhvD5ls6fxvuGzO7Od2v5kfUeCZxt0+sQkth27pjPXVzkOwX3LktEc06YZ33jP3BMhkaoY25VM0A6M1Qnye5rFJngvNzvPh37fT+mr3o1Ld9ePWA+bdt67tSoJcKT9G33rj9KGWLRc0AjKXzvDyyfvqDAFbOJu39L62cE5TRjoLBAzlBhPneIRxfq6h3FdIJoDh5hoGKN5QgeRJ/OzWBL587SZkB5Qyo8La4WquDW6+QDrBFc4Vt8ZaHBcL+xZD0FlTCyo4k5nE/fY+TUectpbEpAwCKjoCnePowZevL9O+fhRj452vTxp2P2t/dJRhgdCmciWVSiGRSMROM6oZXEjt00Lm2c8cwZvfuqzp+cgGCwsBIUAW1vWa1miPe08Cq1ebaIx5SCbyJCDIoDJ0KIrKcXiPqecpIZubIB/LoiKEmR1+41G46uMBfvcbqjdStK1S84vKTooZ5Uc2RX6opmLKH/fYCo5b61GCto3+gVSOkLRohPQa1Jm83qTVSXUo6yzo9PGj/G7rZgPXXlzED2/lfxIb1yUbTh5GBSt5DSXNI0Md54tw8g3l69EMX/m9INBeBFq14dl1NJ0q2Dyy2HokEh0IT54+tm3yeucBF1rg7fQxmu6W7SXipnvU7tmulfOfJ/uhWReeD0Xqx222HNrThWzZumWuLcYmV3+kjmtXPkWzO76V+3B+1GyzJ+Hm4D6kqiZ3fYskHG0Sy0fMgb1ks1tjp9+L7dUMwFosm8pcOqMrKe+rM4JrgW3c2nNygZ2sDHcGCIR0ZVF5G0HI+hebaaX4d/INdE4JwwSihIGNmzI4/8ODGB5cSVupcaogmMnLQmGAYtMjVdmZlqSapFahK0sVY2NlvO5tY3jFK1h7nLy0t2ufHEfSSTAMvYriaBaXnhVg29Y1zCCpIdhOQjQdRAsbJOwB2vZTwsKmSo7K8qteZxi758e2XyaxsrVhXP6p5dtVIi0cTHbtOgSkwtt1l6T1AeUpkrjksj7oYRE6J6GElSXpoLJBPNT4BVeZGXTzI9Pb+ZB0nTkfyaRFv0ATBTKt555SQNXvg2+OoVwbj092TySI+p2d5IRUtPG2YxN4ycssBjUVeT45zt6UszCAvVmzqYAJPJVJQqbbCJgPAgyO9uCCj9WwbiMttZhL4qkwJ2aSKFxqFRcGbcJsPhhUxog0QUAQmGMEWrTh2XW0LNiceEd7T2CyYutr/6O9vu2zGXHLRYHtB+12q5PZYDPjfdqzYnrGh+2aHVo4/3lQgcy28GxffxMSVM3OTTscyVMPbelQc5nDEFz9flTv3G24c6T+ePioLdyHqljf7rl/qqtHC6by7mHx07zac3YftsM3fg7sJacJG9wTD5rU9mpe1ZjTHbxs1wICMpdOGzx5X502VAt3w1aekwv3rGXkUyOg8jroc0UFCIPOGeyhOAkvrJFwKCK0SjR9WoLzzijg739aQgcUEhFcBBx4NuuEtLayVM2wSWNfYZiDk8zBL9fw+ANMnHQ68zKoAvEq1Tivd8dn0p6Y2evVWSNkqPlVF7v49a9ojJXWmWHMl3JDjb2zzfdUCTxgDjFD3Pk/j9nBCiSN+cCJhAp1L+LY9zl43KOVDdd0GJ3Ojld6by8CQoC0F8+u6e0VR9DY4YgEKvVh1Et1JE367cVZGWSCNTWxkAhh+FCnW6NBKym7QnlbkTkfPm693cdVl45RXOHSnYv6jD0oQNS4YhVIVEGamSBJ5HDqefvgUfvk4SvDQHBCMuLQkCmbRnWH59IKjCEgOkOXwHPOJjO4/RdVXH8dI0CohGnwGK62BY5T40QYMVeEgeokWCxbvh7N8JXfN0dg3sJrmw+ta7doi2f5jrO74ei2WmFNVmw1D17dBVi2XhTYcRKdUs48EqS7Ea7rAugmG0JbVkx36blNZ1jq/Gdlm0MVyPFzuEp8loVn89Tvdy70fA/4Gkcf3xpROlfF50nzFDpp0TTFDTnr+5B9tnnu3/Mo70B5lhZM9vX3zOl9qHzj8y0Sccpesnj1+unMIh3ahnivOmhSwkl9r3Pzqsbs0CnPUbcL5X1V5tLp3RDyvjo9nKa3lbyvTg8n2aobELAsVevz4sW9QUgrLP5XyMXHJgPMVR7wzTcDX/rcKNcSa7ASKveC9bCyqnvFLEDzU0ixtsbM3ySzdtPoxcf+N4NHrcrCClhvC6ZhYWVzITYXJv/kpyYuu+hBeBxTlU4vhs7Fzd5Y8+O3uIWrCA8SILaKDCYdpOtp2uznWPuLoJse1uwzhLPO3UEETQOPFscju88tAlLhnVu85/RoF16extIlm1jg34AGeY+EShonDaK+3Jqlc4rrvALEIFFRrjLoKDtG9UaNSpR+XP7xMfzpdw4JB2aR7KHtsMDyPQYm2Q0GoOt49EHAB89IUNnCkCLK0jivN20eQ5UUA+7WkmTBOdkZJZId7NLJ4KorhvCLH9n0IFzGUeqUvY3BIi6mYdIaSwWjSxMEBIH5QaC9K5rct76qPdkEeyi26gd2AwHC6e2FR3AlTztahzz0163bbV69C363EiAKxnasmG7H5ZivPlTxecPVMy/az1WhHrMrPKui8/wUSVu3+OtotpG6zzjHTZanYF8/R1Zhk93rLZAgbZv7p/gOuicePatsjLkmP3acwoImQdT9uWpyvIX8mK8HxXwcV+bSpqjL+2pTiKbcQN5XW8NP9p5XBGIrdzZl8+SzFuYxAF3XGVaOHtz99wzO/uhmBNoSFBgQrDH42/cLdGzhqmE9BzdWjzRpDYaZJ4YxPl7A/7zDwH+8gnSCR1ssLk42FTkySVOLnnd8YOeZNdKLj35wK2qN/bgo+wEO1qIShQum9eYLnJsNr9nvLeYka7rGWmgYh8VbzAFRdVG3cT/P/35cdMUqWnQ160V+v1AREAJkoV65aYx71QHAh87YH7lsAQ2f1k7cR02IpECYp8HJJZyGxG0ax5lqE4vsro4sJzameZgpTrzAGL0GP3nuCAa3TMwsU+WA+CZVLI0xJLMBxkcLeO1bgP96rYGkVYE+jflZKU0UsxsLTQIeL+znROvD4amPDKs8kAB3/V4xu30IfQ2MFuGASNtwInQZGiVtb0ZgPcJ/LPLzf8QL/izOt1PhvCx6pVtcqfrw2bRjVfqeiq2HwpwzG50m14eYJV47i2s4yS7+WVfNqqg31dGDH9wSPwN2buF987mSuDlWrYUxN++/+7dgoWkWJIh/1vvbQzpOAdBsCs/zVXR+6DTaQKq5b+Xq99vaf+fsKUx6PtQyjzi72ZJx4Nz/nM6FdysbpplbX6nMj7lVfuyOpyJB+lrMBFFk3OicZYJMqD72FHY+f6Rm+7+Hs+txL3hf3R0YmUunuFXkfXV236OH95L31VYRlP3nFYFApegmqahIxIKOUKvH9bj1dzv4zMUR/vSHNCp0O0mlIy5QrrA+aMMm/6EKYYY1jfoX3Vh6sx6e/BgPx6xlfRG0vaKlvK/ieachABljdvpnrgnw819lYKR4YKeH5bokHFamkxEXP3e4GSQ/VD00DEmBUCUTRQGqdM0BF1gf/uJ+vPyVCgxpixUBIUAW65WNzyvAse/oweOfSPUDVRCKBIgY7O17LPT71Dzonac2vYChStEAs0iWxXZWbk2xwzZuvrGO79+ydUoLrPgUKM2znTTH/yBSTFUy9Do+9PE0ehID8STZrFmOUrmkY5YaYZb5Hj2I6H1YKIyhb2Ufbr1Vw09ZSBgbNZFJLUHQYC6Icsri00IpZaTtzQish7+7B/ps4PjHujnQWs1mYNxn3T2PKEjPvKfOycLbWnzmqvRCC57wey62dpeKwTi4tZyBh69/uz3018O7+a5H3F7dH7ouIZOAIkFYsJ0RuaYKz21SXk0yKc288Dz/Recdp6GKzzPD8pEAKBJktIX5bNceGXh+xB7yFLrKUkjdh99H6rCZPqU4l61qPwky83tQjZtWYhvmMntmCqxYQO6bBbm5S4/quUpionOWWBP35p5UH0D3fK9nele2d/u94H11EsBkLp38LpL31Va/XfK+2iqCsv/8IlArk4UIHS7odWhFr/I4qPIgIfLPPwGfvbbAjN08FQ86qu4oEvx7grkfhQIzcZ3pZQRnaCoTVfbBaRcOYL81ZeaGVHgMehDYZeaINF+h/M/7RnHuqRtY5uulSw0Jl7CX9T6O1cshiFmUzrZ6XREfigRRi555XAavG6aLAw/rx4c/1LfTwaUW2NkrMT+9T6OEPD8Dk6O2AwEGCjEq4wtfOARZkx6A/A5bdgb1eiEmE5Ja5yeYACsYPE7pXYGGUn6OE02cxAHXehyOPm45/nDPKEbqLgvEPirVjfzNEBolRVoMUYExhgTn0LBuwIxWU5rXw58XsWb/CJdd3otksIW+hezRKlOyV+HkS9LCUhPVZhIng9ASVXhlJaMz4Nf6+aeDgCBEdfZD26vRjSRUkho+9rFt+PHPfTS0iFZdRZQ8ygIZGhV47TGTaceVlD7mAYF2qCPUsO+8BV6X2vwE993dBmA7SQCw+HzZ2jbZOvFU6Qk/m0KNWhk91Spf97ttDlpv4aoYBx7cwt677dpOD/3brnpkqHL8/TgftQ6sZm8fCKqn9lqytXdsc9ebfeE9M1w13hkSZMaF58PWIt8tReftl0th2SoJouaz0VWtkEw7issvmvS72Z2r6hUhec8sciwUCdIu5cyeMyim/Da+9moSDvNoJTbp4CbIzXbkgowqhUa7SLnY6koRH5Pfm/GpdOH3eu5m492OtBe8r+4JW5lLd0VG3lfb8C2U99U2gChdzCcCVpq1NJ21P7dA1xda0aMff/4L8L73D2OMNlhujQQAyQZ4y1CvmazBqVXSGUQNLjqukt0wR/mpcEUwPfRZpbNIosDgf3Nh8sBqD41KCSd+0MRzn2UxQj1CrZBC5Odh0rlFT7qs9T0QKyuAYS6+JqHI2qOmVVCsaagxi/jNr+9DwzmAtvSUgnBrgzZUPsdQ4Z9VlfPb4aaxZgiSQpUKx2foqNV8DIRL8M4jDsGzn7LzwSX/o8OXYl66FwJkXmCf24MesJ+BD51tMvC7QZYXyOTzqNJjL1Jf/jlp6jg7Psry6uHPuScPknVNYGhsmGPLoVbMwnSqnJSXQKlHYPr06ONEykyOCfN4ndNiFY/l5PT2Y7lNvcieQ9p8ZUi0FBlcVEFv/74kW8gkW801eGVOeL1LLHz42CGsoyywXK8jlehFaSxCQhQgc3J3dOdBWBg6/vw2qCPU2bEIeEX3FMgfxvsO1M565Ir82VwP9+IOhh631QqLUwNtO2ZiH6P+MVlohtMNl3Xc7me616U9pNbDR2uPh/7UWQ3tOcZ0EZrldnt7KPoO2OJV4zMp3isSpF0rxGdeeFZF/L5bjpqOIn+WN8bsd5s5oTTZsSbwnSgWT0/loAikqYvL3b+qPrZwmoV6IVbOTBOnydCewG6mmR8TePZdePjsb5YO7zlbPB8xrJiU23F/zYSc225xtWPfJqHy3fy97vClmqT7veF9dWpUZS6dwEfeV2cy5+zpnpL31bmfw+SI7UbAZJh45Plc+OuhXunByLiFjxzPHFzme9CLpenhbLufTjEMNOfHSlYZpF4nkeJg6T4hhtc38IqXmXjac+ixQhssLyjRqp6ZII6GeqNOtxWb7i/L4PmKPMmS+NifeSN1+CRYNDvA/57KPoaAcpnuNGEQu64oi/74o6tP58vTusGiIhc755ZR/UF3nBQXQT/+yQ7e/1FRfDS9ORbBBhrzF+RKL4IL2ewUGm6IQ1bfi9HxgxFQplapc1IKyIb4Khi9c21HmPmO22zHfys/QvUxg2244LJlOOrdnFzrtLuKkrEHoSKNQ7LPpkbVRlijakXnz/sQ6OOcjMlAYynu/aeF/zxiEBvX2ahHJnI9IYplFyl7gD5+7N/kxOoqD8Q9NyNF+Vs4Cr9u479fmcCnv8EA9MoochmGhHBSpm6wc+BIz12LwIxXGE/nTNTqz24pgKy7DsXntIvg2XHyytqjc6tb231NmgemqtXRU6w+fcQ1V0WuebY26ch1VSfawrntIVR50q9MN31H9vCdnrzA0Nl7fzrTy/xso4qWMykGz/4+mvH3fwHcSw9fs5ni2MGrrVbVdylhtMeznskcs3sn0znfFvpv/pzp4LWcbdcde47MdkA77begvtdtON9pdDHjuXEafWLB4ry3zqXyvvrwbT379wzMZK5fAN8ReV+dzmS3SLdRZipRnbm3Iax0Cud+GDj7nBrjcGk35WThF6cu/9pUfLisHSp1huZsI5mSpk3WEpbFRqgaSeOr3wzxjH9PIZvcBj+oImEs5bY2GszZNS1a79PBxdc2IWnuC4/5uppVR0iC47bvW3jHK1xs8Rox+aEWNquF0IbBPA7+p8rk0DSdtb8Ol6epRjESRY6b5xTpiKqD+OHv+vAUkiDSFj8CQoAs/mv80Bn+6CcFvIBsrZPOoBoUODNl+emszZPOkKGpKDZFTyzpq+LGn6Vw6CElEiKUzoUMabfGuV8+9iwE80tqDapXnH6y1gFqyvoqJiZy+MoXU3jXG+8mKUJixymThbbhu0r5USJhkuXkPTWLbOQ0BEUPGTplGWUL534CeMfxtNQKK5TiJYgVbbsUUyNtr0CgI/+Q3B25+XxpnpPCRqeKwZ35h+0jC1TtOE4L/wCb1Tdtpv/4ndVBuNN0z6vF8UynKDnbU2jDfo+cJzp1z7dhsHPSxWyud3PMprWatZvm1xaxntX5tnjMnXef94D4Vs9lJsWrVo/VZP8FSXw84pza8SxsE9Bd/kxo01nOqJtF/746IzR23XjvmUvb8R2d7ntdCxdkl11n874wm2NP97xaHE+Xz03yvjqbe2dh76MWHWuNUS52BlI9Dn7ykwxe/2Kgztr+KB2ntBxDv8emrm3prH2FkSJAtsZg6CbJDrOHTilb8YFTluOkU0eRoY08dSYxWRHSNt5xktSWsA5H8kORHsn0OOtwKn+YVlsJF0MFDW97qYMf/8KHMslS9TWdShVNM+JMYEWAPEx7NHdxaekq6Q1mjpRguMz/DSp4xzsDXH41xyltr0BACJC94jI/fJJvep2HL3yVE1lCR0iZGZTnXwfbZOTBw6Ij2kylQtSrHl76Ih9f/A6ldBySxhnQ0Okv2EhSRpem76CLuluiJVWWE6NFn0I1e0cwbQe6kcQHjq7gS59Oo0SuxNWrsFMGVRwNpFMJevs18RE0eP6U5TmJGlDJYiBXxtd/6OExj6syI2UpLE74OzchQzp4s8xh13PyD8eZnk9biZF2/KNopifQZPt2/COhowWuQ7kO5a4Jp71OtLZc3xb/odbO89rpes5NsaF5wbydpzd1X7tfh24a29yhMOmROvod3fO5Lfji/U6nNtfPp8WE3QSM8zVPTrfgNs/f0Vkcfm7m+EkG1pbn5ixOuIt2mev5YFqnvkCuy1xjN2dzaacXM7Xl+s7XPDzJHSzvqzvlfMn76rTmuAW20e6GPpFbZqbtKIpuEm9+SQ6/+E2AyE6DZTW4Y8pJZdf61u6na9FtxXSYGwyqP3yLKbp9VIF4eOFzdVz2JQP7LufPgwzrdCkuTSZ54ddh6hbrZkrJwf+GCkInuWFugOf1c2GzhXM+EuL8j5nM77VQoz2XsrxSLQiCOKNXNZ3qjwkFSGcvQIIOMIEiiAwPeUfHPaMGrfM7e0zpvXsQ6LzJWvecq4yECFz8SQtLMmVoXkSlhZKedbY1c1irq2Amx8QdlMR94UoqPziJGsq3MEwzSIm+gpxsGd3OyZRB5gHzQFiidMw8JWs9cDTaZZGZPvmMNA55PH0NmQ2iqYAmXZElORIrxeYnpwiQsEqyhZN1YggjBQenn1hGoUIpn5WOGelm59D8ILKFICAItAUB5g+0HBzcloFIJ3s3AgxivmwtX+2lPQKB7RkhKiek78edxEj9I57H2P7JvGDxXIvYz77T+MWB3BPHWUzYTdwFE0HpD53fazt5b2zP94ixnGcLxA6e5kRGyBzcl+ocdro3u8Y2tIPYStedQ0Dm0s5hKz0vFATkfXWhXKl2jHNH3SrUsnAyFi74qIff/IaZHJmAqoxtVGrQAn8a4oqATiiaVuOiZLqxsFamSoa51BBO+DDJj2UjiLjA2NFJqETK6YW6D0dFoZsMVPe4OJkLmZnJG1HlUSv30hKrgl/81MGn6bLiayHK0SjrfNyPn9j2ans5UpEntm2w/td555V61UWego+qP4bLPy/kRzvuvYXUhyhAFtLVatNYv/TFAMe8YyttpZbAp91UZ9sEo6vY3J3bBKnAT26MZIyNXp3qi3QV133NxjOeqeRwVcribNTqZSQTPajVGpxA6WOomGXf4OSqQkQ8uKXNMLMD+PZ30njb/9yLmr+CeSEkQqgeCZkLQsOvKU/PcWo8ToL9jyPTl2cWSJXWVzZOP9/Dm96ewaqeiXCmiXNgXojYYXX2dpHeBQFBQBBYKAg8pHaQFXVTX7I2rgRth5Jsodxfk4xztiua52xl8oLAdvb3o+C4hws86xXpMncuiK/MIhykzKWL8KLKKe0ZAXlfXdR3x84LdtXfx2oGfvrTOt7+Si7kTSYxXqaHSrIIr+wgldZRbeKQYmCcAg4foTah/Fi2vI43vKmGcz/eB6+4FQmtnxkaGfgs73nGGDkVg/U5Bp4zN8RxXIat12CbDjZtYE4vLbKOe2MNP/lZHg2DfZrsu9ETB57H1le02lKWW4r8UOVB36fhPcmRzrYqli8L8G9P9nHTd/o6eyjpvesQEAKk6y5J5wekqIdnPW0zfveb5VRNdHqCURo2dYwJ8kDxB2pye0hV0UMPwNCHXWHYeeDiv56fwKe+RZWHU4AW9MAzN1PtsZx+ggxJUnxG1EDDrSGRCKkIGYdRWgKNJEUBGZx5po8LTw+RyidRLa5DSjsQ1SYhSg7KtAOjDNAyyFL79Dg0yY7X0Z8lGfNtDS9/1oQf4M7kh5Agnb9H5QiCgCAgCAgCiwiBtlljLV6boUV0teVUBAFBQBAQBAQBQUAQEAQ6jMCOmtrOJMg/Rh/Aa/5lNTZs1lAmoaDT5kl5PDu0fAoZzNEIp7bASrNgVzc30QZrGRplDf/67FHc9IM89nG4cLlBHy0Gh7sN1scyPgKDeSMM/UhhDZIs1kXuOEJaXpVKAfI9OXzkfR4++YkCilEv9IyBRkS3lgpt7vWJxdEB64CKDFHKjwnyg1m8YE5xB1tPP3EZ3YhNQyuxtL+DB5KuuxIBIUC68rJ0blDKlU/ZSA0PAY9auh7lxGqqKng8MrVhGMKtRXByFK3Vx2gltR8TkzqbEZJPaCjU65TmuQganOzoeLX2wxpOP4vEiLsRSe9AjrhO78AElIgkYMaHUoZoVHfU3QKD0TlB19LMcr+PNlaPwluPCPH9nzCQiROvD56kR1aX5AboNRiTMGquNQeJQBqBS5st/i5U4U30H5yIXtJItJichKkQ5G6/vM/D/gOU+Rl/h1bR4CRXwW/4ZNNVfFOCtEtnJ+jO3QnSsyAgCAgCgoAgMFcIzH7V/e4jXBwB03OFuxxHEBAEBAFBQBAQBAQBQWDRILC9PFcr1JDMOvBo+x7Q1CXg4mEtvQkvOXxf3P1PRphv3kYLK5u1viQJi4lamOOkWVsrcXGxsqEy+JNEDIuyrLJstUiZlvNZF95oltUy4MAVOi7/ah3PevZWDA4ZWLZkZRx6Tsd6KkTGmM1LAiNawtBz1TszdcMk6uUqrJyG79yRxH+9bBO82lKkei1Ux4roS+Uw2uEM4kSG9cFKEcmcS2eXAVrq09HFqVC1YvP8LQSD4/jBj/rxrOcsmjtCTmQGCEgGyAzAWgybKvJDtYElwMmn9zAAqETJmUdCgUxurQwzWUdASyqEJD9Cho13uNUYQGRZDDtqeJTmKVurIm751n340Xc5HdsryRIXSDJHJEA4IfPXLrM6NGZ9+Py5oVFKV+dsa3CCMw+gkoTndIHJIHOdcj3+2HGg2Q2SFmrC4+RMaZ3jqImeE1/oxuTHLmqU7ecay/HYl+JEzv7AKJlt8kDV/RnalOQPLe6X4WCWcN8OJzR1GHvpXhAQBAQBQUAQmBsE6EN9wpFtOZR/1lVUr0oTBAQBQUAQEAQEAUFAEBAE9i4EQo0EBl+Ek2lFXuiwUiz0+zb0dIDLztbwlzt9bN3KhcBxtq7FRb0kLKiy0DTayKsFxfSuUj9X/23bGlIMBddZbAtoM+/YGS5C7mNGhrLJ1/Huj0R48r+kSXQsRa6HNbvt5Eexspm/N5FOLoFhKUaG0ecsjRVro7CzDWx8MInzTv0be1BuKg1UyxXW/FIo0da+061eYw4J64C1gs6a4TjPjzW/Bh1mbBI2gy7e/FYdT3hyp0ch/XcrAkKAdOuVmYNxvefkLP7lX22ysVRERCorQ2Nxn8V/n3+Pa/tzU+CPmPdhORlOqAxm0sdw110hrr6kiPUPOAxwKtA7UA2N/88Y50TtISBBoemU85GYMJVMg+SNzjj0DNnqJz8VeNeHDCR5Z+sMegfGOJmPs28SGbTOUs00lHQvoKyvEqteYulgnO2hCBgV5kQFSRDxQQLc+AUD113qIZFKMY9EqUkC5qboCDl3m9oEYy5NEBAEBAFBQBAQBJogwID0TFsCqW9E+cQ7BG5BQBAQBAQBQUAQIXQMBwAA//RJREFUEAQEAUFgr0LA8+swuYBZrQ72PLq2GCnWzIAf/SDAdRcnMDYyGpfxdP7cMCxuQ+uruOYV0DGFQeXUduiUcBimqmtVaZSisjjUAmCfyhDAZmmsVvTxytdo+H/vCJFI1lj3SiJpcYG0WhjcqJL0qLMfLg5mvSyirVXEBcoeVw9HFl1ltAwuPa+AX/+yn3VFbmNwMHRvcRyTdTzW+zrc9IiEh6/cXWzWNnUSM3USPQ6iOukYlgE/cg49XB4ycems202HT1W6nwUCQoDMArTFsksqaeL6zzj06+OkRW4g19PHAHGqP1Rjhd+MOm/vpEgMxT0YZJ1DMsJWIsF5dV/88PsNXHFJlUK6DFz+rlhmJgjlegmHBEiDkznoI2gwwJz7J5w87bCGYGkuisUK3nEC8PL/V4fXoMojyjNLhE+EOOydbHngUwZI4iKy+ABoPJxFos55e8B5rADhBB6QAdEwgIvOqOPnPyf3kc7CDcf5rHHJuXCsMWkkTRAQBAQBQUAQEASmg4B93FquF2tDu+Ey1Ne1oR/pQhAQBAQBQUAQEAQEAUFAEFggCHhUM1CmgSqDOEht0DElwMhYijUrE1tH+mK3kkQyT8IhxUW9zM2NreBVm3gDVyUvlbehMxMk8KtwXS5Gpv+7TpJDLQKuV8bxqP1NvP8MLjGm/XyVtvR2goQC/08tXA41H2lnIFaDhPyZyX3LtKb3GXJu20vw7ZtDfP7TDyBjLOPRqFCh7ZbaVxEnJm3tO910np9aJG0luGjZy8JjLkmS/x2W0jj7ggT2Wa7qgjtap/OQO3220v9MERACZKaILbLtD30s8M5jl3NOImtb5aRIiyedzC15X5IGnb89PBQpwUvRK1AlKSXgmEs4STLfg8THFz7TwDcZRK6TqHEylLApEoMTM60J6VmoiO0aXE7einoOyISDREcuGSFhufjgWQYOXsntPYYseXn05pZwIsxxkuZ2SukRJmiTtZ3s2f2aKkVInAcSwWS40+h4Gqe918W2Ih8yOpUjVoNsugpvV8yyNEFAEBAEBAFBQBCYFgJrjkL61EOntenUG92F6nPWihVWG5CULgQBQUAQEAQEAUFAEBAEFgYCdsKhPXsaqUyFFk82yrUcLvwo8KtfsF6mbONZw/PphNKoU+GhfKlIfKjsj1TKIUHBRceqjsbFzk6Cube0iFe1MaWISKs1w9ooczpqWHs28DjWCStjPrJ2nvU3qioMZoNQTeLQXioIcyRKqAzh8WikRXcWqi30Hvz5bxrOOnUb+1mNQkCrfbVe2FOOLXWOpcQjURHS4RbwuAliFJEJCfwybGagFGj1/+9Pt/Guo4Xw6DD8Xd995yvcXQ+BDPDsC3I45JASaq7LnAxOgWaDwUYJkgWdd9mOGNZRp/JD+RDadhKNmsGgc0rnrBBD4z246Oxx3H+/ukYJKj9oQRXSl1Dn5Et1RgBObGaRkj2SEnqeFlcByY8U3OogDllj4cTTcnwwbKCFFi2+SJo4tjonkiYutX0kUnSV5TFZ22GHpaKcvK2w0zp+/fsI/3vGKEmXPjLtEX0Ec/wt5YXSBAFBQBAQBAQBQWDaCBhH39Q+K6wjrlOLyqQJAoKAICAICAKCgCAgCAgCix4BZV/VYLB3hB6kkgl884sarqJle0iyoa5qZIFGhYeytJogPyzLibM/1M/qddb54gpwwJ8bVG8oNYSBciVCqbQeemID3v7OFXj1G5R2Qyk98gzhXRpbXjXcEv9k/Y2/CVhOUyQD6IpSLZeZx7sEBcYHX3HROvzhL70w6ZwCjPATkTRR42AAeTLDul3nL49JhUq1TMKlyvyTNO3CWNdMaSO44rPMSZHqd+cvQJcfQW6BLr9AHR8e1Q4kcfH296axcj9K2mLamOHhnBQNZfLX6aYpWliPpXPGdjmeR6lewIwPJ6vhd7928KlPNrDhQYfbMNy8wQAlBjkp/UfIWV4RJz6VGA4nNlPlc1C40pdhrsk48Nq31vCq/wEfDOtQqJC24EStjqX8DZX2j5aI/EOLP7s3jbOjrvJFqE6pVHzag5m49mILN30phZHBFEkYTv1hW4w8Oo2w9C8ICAKCgCAgCHQVAvaF30fqsDYM6c7zUZA8kDYAKV0IAoKAICAICAKCgCAgCHQ7AsoCK5evYcsWD3f+0aL6Y4xUhYUqF/rCpk27qWp5DDlXGRhc3Uw/FbiNkIuAlROKz5oaa2CsAqv/9lzWtGg377pc2KttxdOfu5x1QZbAWC8zuW0iwX6LChGfNTRa1Ws2Lbd8LpoOGTTOPotjrKXVuIgZ+OaXgZu/ErL/LIaKI8j2LKVSRdXZQqpPEhwXLbmYF9LplrJTtL2nuwxrhpbRQ2VLBaefl8WjDur0kaX/hYCAECAL4Sp1coxx8T/Cm47J4IlPZziSCg4PlP/fKCwVsNHhFoU2JXdp5nFQEse7ManSyzkRW2SI65SvGeYKfOaKB/HLH3skLMqU+Y1yknU4gdoxkdFgZollMBTdUGtALZjJKjR/KZUfoyREtuCkjx6Axz5ZneF4fCbK21CRLYoN8RrB5OQHMdEVAULZnGlTdWJsJStuxHkg532ghtFBi56Cm4BGb4fRke4FAUFAEBAEBIHFiMBqJG65mv80a0O74WiMihKkDUBKF4KAICAICAKCgCAgCAgC3YyAQbupRjSIJSscnHPSGB7cVKZdvEo951t1in+oiBCNtavtC31Dyi4CLhhWgejpdDq2wKIuA9VqlRZRIXI5nTU3G0v378Xr37wc+xzwIGpjJmtfzPjwqkjlAhSHU7SpVyQIFy6zFhdRURG45TgzJJUz8Ze/lHDdZX/nwuFHxSnqERcLl8bp7MJ6nW2xZufWUC5xsXUYsykdbaq+mLCzzEGhIoaH2//AECd+YKCjx5TOFw4CGgOf50CItHAA2RtHGjFQQ02QLomHfz2oiHseZNg3/QADswaN0jGGXXDCjCibUxOWg2wuh2qlPjF5djgIXEOZU28GB+y/BV/8bhqHPoa6FJd+hVSnKH8/M/EwCTHZrVzXh/H9by3Fu48aw6bhBjLZ5bTP8shSa3A0ygeb3P5JZxyqj4hkiZE6BEG5hP98uY+rr+nFkuV/Q1B8LOi6RU9Eav40BqRjJR8UVJVYIwjdJCwy0NIEAUFAEBAEBAFBYDIE7kB51dFtyvI4FKkf34TEGkFaEBAEBAFBQBAQBAQBQUAQWIgINOAGY1zkuxw1lt+CqIp00kJQZbA3827Hg18jmXgG3nsccPVVI7Ay/dxmDGGNio1wCbN0py7vGkoFklAZIdSIqEwQkiBJfRQf/OAATjh7G1LR0odAm8wpJawxQD05hvGiy2P3oeT6OOpIDbd810Rvj42x8c6Wl/M5DYWiUrNQ7WKbcS6JsvEytDQJFxYomeFL8yvYxCtlbMKdDy7H8l2CzxfiPSFjbhcCogBpF5ILuB9NSS+USM7Wce0NPXG4uBWr1ZQSgpMJbaaSSRWa1Ef1RJISOuUt6NM6S3kGdrZFJD9028XYaAYXnOJSwJdBtRZwXFWqQPoeYrZ3MNy7W1qZUQ7PeB5w3Ek5JC0Gn3OiDCOV1kT5nUNpXJPmU2LoRPvASKxmfoiCKYVf/nwEl3/iAeLwWBT8fzKIHShVyiiW+YAK6TNIltuI+jluFSYvTRAQBAQBQUAQEAQmR+BwZDa0SQkCFYx+kKhB5FYTBAQBQUAQEAQEAUFAEFiQCPi0ibKNAdTKSl3Bej4VGMquysrqKJS3IJ96Bj537Qh+/pONdCWhokOV7VzWt2gPz+SP5udsF2gRRZJCr7PORwcW28Phzx/AUSfR6Krc03R/nTVDnyHsQUD3FWaAXHVuEj/6QQnplEHyo/PJfKWSOgbdYZhfYlnqo9xhVK2S6hTaXimDG5NjI6+DD5/Xh6VLO1+zbAqabNA1CAgB0jWXojsG8tSnkSw4nvZTzNrIJRLxoJSHXoMkaxQaJAE44bHgr7I0DJWR0elmapzeLIyUHNzyzRyuuxjI5gPUKrx1d5vfdyY/drDVNie/JblxHPUeDS95hYtqSVlZcUeeB5LNPQgzJsPV6ynoHh8oNbLcjoHB0QF8+tph3PR1oKdvACPlrUimMmTic3w4jRMRPqRibmUaD6BO4yf9CwKCgCAgCAgCXY2AIkHalAmizlPlgqwiEbJqbZuUJV0NngxOEBAEBAFBQBAQBAQBQWCRIKCIhdA3kUh7tH9/kAX9iH/PouayPtefxR9/C1x12T3469/qtJdyGEhejTN8lVNLnGnepAVaHQFzO8A8W8vw0JOu4CMXAct6hpCdjjctuZPQS6CnV2debw6Xn8OMkaAHlVoNOmtlnW5hxFXHpHoMsjdK/eG5Lv/0YzcbP6BrC8mdRi3CoYfW8J4T0hJ83ukLssD6FwJkgV2wuRjux84H1qyso1GssLA/ERCu/P08P6B6IoqZVZ2qkBonuY43Wksp0oUpH+RcHHz8jDr+8HsNybzNDI+RSQ+/i1TPa8AnY55JbMWHzu7FwWt4HpT70aOK50NKvUlj7pNySITGsCf1N86pJDp6sGV4X3z8vBLu+kc/HLpwqVB0aB4fQmo+5gOIjHqjPkEgSRMEBAFBQBAQBASBqRBQmSD3oO/6I9sI042011JEyMSnePX6NvYtXQkCgoAgIAgIAoKAICAICALtRcAA7eg9Op4wZ8NtjNF6njm9LF/VWGsq1vO44JwQ//hrD5cjr4RP63X4E9m1ytHFtKZR3tWZcesC+XwS9UoVp348iUMeOwTGdLDP8i4OK5OdmVeuwkwVUaz24eRjItRZBvNY+4LDwPXO8x9UflDpwfMMAkV+KPsrlXmi6pN0r+EATKphLK2BKz+TitUg0gSBnRGQDBC5HyZF4JbvBnjNSzdBy/Zy4o3oO5hDjeSyS3Y1mVBee4phZe4FJ+iONpMMr0mJm9YDKyLLW9+G5z1Dw9duTSOf5ISn5ycNMld5IOqj08IqDKv0QnRhMvTpxm9aePOrGLJO78BqUcnnpn5IKFGhq40hkaPvYpBFtRxwwuXEykyUer2M579gGJ/51oEYSG1FZbyC/p7llCByAmaGSrnM9JJMR9GRzgUBQUAQEAQEgUWGwHrUj3gRqnfOz2mZp34fuaNXz8/B5aiCgCAgCAgCgoAgIAgIAnstAr5SWPhVVqnGWXfKojgeItXD2lKQwZUXl/Gxk7zYlj4yE6jSdUSRI6ZVi7M8HCNNpUiTDA6D1vdcr2tx3ze/3cclV+sMCx9ELsOg8DoX/aamXsTrVkuIUh7ef7SGq65JI5GvolqgPT3H6BWWTAyog81gfVCFvPtcnM20ddryU/limnHtL2QGSMIzcOwHSjjnvA7XKTt4jtJ15xCYBkXYuYNLz92LwBEvMfDu4/cl43wvFRT3wwtL0Fn0V7ZOygJLqSx0Bg11ulkRM0CMbTxgA/WQGSD0OfzhL1x8/KxxBEYPSYkg/uwegL6zHZZuppDgtm61jpe/MsLbjqamg6FN0AtNh1/Xa0hwMq81yP6wWQ4twLxtVHwwPMrI4/bbDFx1UQG1sB+9udVwy0ac/eE2TDjJpt3LBoKAICAICAKCgCCwCwLb1SBtywYReAUBQUAQEAQEAUFAEBAEBIHuRyDg4lud7iIm9kFUzSKbY94GEvjOzSEuPX+Ui3N7aTiSQMWdqE+Rz6ANFjNoqb6ou80t2DWtzED1EI87dBwf+TgXNtfqyOVIFrjKcWVy8mPH4uJ4gXEqi69+0cT11wTI9KlFxSMwuLjYG68iMR0FSouXIGROcRhwrJFJ4iNBrEzUuDC5Wt2KujeMZzzTw0fPEvKjRZgX7e5CgCzaS9v6iZ1xvoGDn0AWlyxrtbSR6g+l+KDyg7Q0yVUGDXVe45Yig6xRXheEVHsYDcrcUrDogXjlJXXccAMVf2RjFAGi2N7JmkvihE8Pjr0BmxN6ZXwMp33cxlOe4COTpFSvWaOCww1T8Otk06v0FNRDTrIMU+fxLFP5MR6AKz4+ju9/zYJGq64gVH6KKieFssXOw9Ns9PJ7QUAQEAQEAUFggSKgskFoi9XOfJAFioQMWxAQBAQBQUAQEAQEAUFgb0BA2TqxTMu1xwFrSsre6Tc/M3HxORuwbbgXDl3ca3Q4QUglhFFlXYqLgUOLi5NVCLrKx5i6pVnDWtY/ho9dYiOfJXGi03LepdMKbd9VTG6z9rs/AWefNgozO4BirQQtcyCPT1sqrCJN0/z4zfpv+vuQJE2ceULv+YiqE9b5wmCM/13DPvsmcO7ldHth/U+aIDAZAtO4xQW4vREBpfVIJkOcftpK7H/wMv4XyQL6DlqmE/vrBaEKGuo8MiZDjoxoCQOaOIspj8MEJXr0PmxQ9nbWKYMx8aE+O1jp3UdkcX70USFRYcJvuFja04cBPjQu/CwlcxWGdzRpQeSiUbFhpLhTZKFeKyNl99JXMEFVyCB8Dmm8tAwXf3QMf/lTGUmy34XhCKk08VH6RWmCgCAgCAgCgoAg0AICOxQhJEN+vFataZAmCAgCgoAgIAgIAoKAICAILDoENKTpNGKhUBiBmaugUgQ+d9UI/vS7XmSo1Ki521j/YiGOtvQwiszopVMLA9CZAAIroXJrp25qYe87Tyrguc+lS4regKnpJFIaXPQbQrObExgXfKyKu9e7KJXp0mL2IaKCJKEtQ9pmGLoKEulwowaFtT9ls8VxK9GKzpK2YWO/A5fhJS/N47DHTyfJvcODlO67FgHJAOnaS9MtA4tw7P9o+NTnalSZqWwLi1ZSLrIMIS8VmmdodPosXvUfdXz2liRSnLRr1S1IOiQpGgYzzrMwrCQfBSRAglqc2RGQ167XAjjmALZtruPXv7wLb/7vf4GRX0dlyRqGuqsHRg3JHsroxuvIJntRqjUhMez7+eBYTVLGwyv+n4tLP5NGr1NEPsqhXt2GRIoTsp6hjdgEQ28Y/SRiMrQUq8BOboWBAzsNkfQvCAgCgoAgIAgsUgTuYND50SrLcXbtsLXI33IUn8XSBAFBQBAQBAQBQUAQEAQEgc4i4POllZwDw7x91qlIQBiqYsXFuvw5HabibI4G60YBF9SOeQ6u+F8H555So7uIRbKD9apQbT9VqyO/oorCNhIaySWIGiQ1tCKyJExKpRw+/IGv4o1vPhKPfmwWDY9KEi5yNti3Rdv4gN03DGaJkFjQIlpxaVXUSlkk6ChVcnvwuWvqOP74ZsfvLH5AEZl0HmVl5sJxGqrcRhXI/vsP4571+3b64NL/AkdACJAFfgHnYvi0FMQh+21AobYKKlOp6hUQUIVhGB79Bud3Leay/D/wvg8+BiecUkZptIFMgkx2MonRwhAy+R7YmgXPr3FCp1KEFIjr0kGRCg7+FRs3eDjtTA9fu94AOW9mKGUp+6uQMYn4UOLDKOonUdEsRGqQShkGxdcbSGfG8Ma3p/Hx/+1Hufh39Bj784Fm88FhUg1CeaI1BsdO0yqrJ1Y1+qB0UOubi0soxxAEBAFBQBAQBAQBQUAQEAQEAUFAEBAEBAFBQBCYJwQUyUB2gbW0iDbtddanXCScFNUMFhpcVJvSLfh2FT7rSF/7hoX3HnMna02HcrGvjtDcQH/2lVOOPJv3uVDZRW6ZieK2KtI9vbSBLzATt4zHHgZ85rokDj2sj4tzSXZ4ZdanGCiu8sRDkwSISWKGWb+0wDeiEIMbHSzZr8Ba2VLcdmsDJx/3AP5630HzhNzEYZMpjU4sZdri0yCmkkEm5SOq1PDn+9I48AAxOJrXi7MADi53yAK4SPM9RJV1ceOtS1ErboRtkfRwOVsaFXIIKhNkftu2QhpXXFzGT3+eQbovxSAkJo+Ts+jLLWFuOtluxV9ESgZnkyBW2Rx+7BOoCIilyy2855QU1hw0Djsi+RGQJY/SVI7w11Ef/JDbNWuk6WsVyhMTdRTHs/ji5Tpu/CqQzy1FParw8CSIyEzbfKglbEoEKdcLI/WE4f+RRZcmCAgCgoAgIAgIAoKAICAICAKCgCAgCAgCgoAgsLgR0Aw6q0RenJuhVBe2bbOGxaxZo07ioUYFxjb6lvj4210WzvnQNowN70uioharP1KpVFNwyqUqF+imURysMNPcRp0lu4yZx7JlZZx8Vj8e/8QJ8qNUGSPxoYLUd1jKa7AsfljlM0IbQS2H/n0cbCtGGCwAZ33Iw9/uyzc9fqc3qDH6V08zG5j5I6nUGMqlAk4/NxTyo9PAL5L+hQBZJBeys6eh4QmPd3Di2hxGhgeRSzEZ3OLMo/Rm89w0fQW2jWbw4fcGGKsmUeeDox7L4ZhXogWxjC8MlEcgbbE4nRuGQYusCmr1Ch8kFTyGDlQfu6QPtjmCtEU/QZ+SPzsT55xo7KNp05RWkYFTfp7MfS8KjTQfDuvwz7/3w8xojC0po8EHXEiWX0kbFbNeZY6IIkAM5VcoTRAQBAQBQUAQEAQEAUFAEBAEBAFBQBAQBAQBQWBRI6BpJDqU+qJB1xGeqW1ZLA25pCG4+FZj8coOUSjmsfa4Idx7Ty/SKWWhzjB0k4RFrb8pNhEtsgK1kDfqha0noQc0gvc349j3rcDLX5pAhcSBR+IjYJC6aU6YwKpFwipLg6UylqzG0RhnBi6drmr6JlgZVd+K8Ps/pmnvrrKB57uR2KGtvM00+Eaphqc/PoGTPjj/xMx8oyLHnx4CUoGdHk6yFRH42Dk5POlRtHuqkCSgXRRIGMx30xPM9uBE/Zvf1/Dh9w9TKlig8mKMpEcZkfoFnyoqIJ2ZTmw6M0LSSKeTnDANWmUxOIlijJe8xMLxp/LBQAlghpkd1TIfGOYgHwgkepq1MAcnmaV8kVJFHssiJveu78FpH9yGzYP90JwKPH0rxmr301kr4FhIloQaIj7cdMoepQkCgoAgIAgIAoKAICAICAKCgCAgCAgCgoAgIAgsbgS8kAQIQ0AC2q5P1KiY9cHA80rFhWPRgh374NILxvGTn/ixnXq1rnJ3HRIUzOJtNF+gm3IS3G4z1REaba909ncvXvTSIv7nbTloIUPK1UJh2lxls1keLxHXyAyDWb8s7cXjoduL0xNhqLCVBMgobvk/H5+6ktZceWU9NevUvbZdVC1Dyy6qUlL0wOq1l+Lrt9Jivm29S0eLHYH5r2AvdoQX2fndcAttpsKNCJl5oXvzP9UEfICE3jBJiDQ+e3Ud3/gaiY20Sxa7FxFpa87lsOiAFQRUYahUKU7wKpPDIO2uGG/drTKvYwgnfWQpXvaaAr0V1UNlnNs2qABpfvE0hp3DKPJpUSIzT/kgSQ3dSOC7/zeES84ZYxD6Mj5YemElSLDwgWNyQEqSqGlMJGEuiDRBQBAQBAQBQUAQEAQEAUFAEBAEBAFBQBAQBASBxY1ApaxqQIp04GJcVmMDkBAh+5BNLVXcBL5wHXDlRduQyma4sHeQ6hAqRVRBy+9h/SpmTKZsrueSEOin48kWhp6P4MlP9PCRcw9Afz6ETv4jwcxc5UwS+Cr7g7kiEetiKreWY1AuKYHLcA3WtLL9Fu775wE45dgCnLTK0uVuwVizw3f891qDpI29GYXxIs6/1MQ+Kzp+SDnAIkJACJBFdDHn4lQedTBwzkVLkbTuhdWgCmSem07LKtNxGBgVkMVeidPfV8A/7luGkorvYKBTGNX4cAnjMKeJ/I+Qf0aUAfr8k2w6Z/JeyvqCcAsuuHpfHHToNuR6+SBorGAGyHQyTihWrCo7MMoVqf5Q4VV+VIedWInPfhL46nUuxmnRlTT7OA4GNJFU0ZXmUdlhKcmINEFAEBAEBAFBQBAQBAQBQUAQEAQEAUFAEBAEBIFFjYBpJuJcWNU0uoKohbf5LK2tWJq649YKzjl1mPWiR2Gc5EW+bym3qkK3aaFO6xLFgzRrfjgGQ8syf9ZGvv+fWHvG4/D4w2gHT9sry07GluweiZZ6jQqUwOKHapRALRRmXc2kJXzCx+CwjqLbj7NPymLTZmUPr7J0aZll0xdrnltY8tGfq+FFz/XwtmPmeTBy+AWHgBAgC+6Szd+AlZWUase/L4EnPTkNZqPPe7NJOvhkgROOiWKpji2bl+LDx1I+SG6m1KijVB7lVO5S9RHRnsqKP6ZpU/aX5MeBlUpzQvfJXaTR3wt89LLlKI4pKSBJCmsaBIixGaa2hA8k2mUZtN3is8yw01R7WMwY6cWZa3+N3/9cRX6k6LXoxqy62yBZEukwreYhVvMOsAxAEBAEBAFBQBAQBAQBQUAQEAQEAUFAEBAEBAFBoCUEsqke1oI0LsDlgtygwSyQChUbOh5YB1x+6ZexdVsPrdUrtG0/AEUajSDVQFB5kLWpbXQXaV6+TdD6SoWZe/U03nH8k/Fvh4fsn4U7nyuEVcwIF+LqXLSbTGSYP2LGDiWNRoP2V7S5Z02t1KghNxDirBOA73x7G7fr54JfBz7zc83Iaunc27GzxgzeZLQKX/hGXzu6kz72MgQ0FrW7oIy9l6G+CE53yybgyav/jKrxBBRph2UlHRb9x+HkfTRGSCkHeSoe6mSTySp0sBmpcQTVCcbasQZgkDk3Gdz03+9ycc7FSxGMb8NAT4Z5UpTyeVRgBCa5ihGqOzjxIw83lgGSUXc5fm8cVi6FK6508O53DcLI7IMg9jnkyQak20MlO1TKERWoTuZe38af7TPl2SXpo3XAwRvwzdtX4cB92U2jzPwRPsR49JBjsFSWijRBQBAQBAQBQUAQEAQEAUFAEBAEBAFBQBAQBASBRYXALiVXrUT1hUNigfUnv8A82wgV2HjfUT6+fD2dSVgnmrIlSI6QvKiMb4Vmc5mtuQKVKvNCEkX4dDdJpvrQKPt4w6uHceWnliGtFgaPuMgOmEwbcWhnr6PCdb4m62i2pXJwk1SilLk4mFHsJe6bHcU1rIed8cERlMsDSPQ4qFfqSNs9qFZYT1MLhTvYNIe1PW0MkctxhfwYVdbPVI4uHVTMBpLlLbjtlwfgX/6tg4OQrhctAs0pxEV76nJirSCwnMX8yz93MCr1EfT1kGGujcLhpNgYbsAgGRJL6LTOs7Khn+KkqDI1UrEk0OB8XHFN/OYnHq77ZB35niRGR9IoljnLk93WUlXUxrJUfXioNkahJUY5wZIcgcWf5fgQivDM5xl4yzuXISgXaY/FTr0USZI8j0GfRNpmWQmX8j+P50cQmrQo4WH9fQE+9l4+eEi2lKqj9FtMoVaiIoXSRGmCgCAgCAgCgoAgIAgIAoKAICAICAKCgCAgCAgCixsBlSEb+HQF4UrcSoXaDzqRXHlOAv930wbWmJqTC3pkkpBgYclIUpGxjOSHCkkvMuM2gXRmOWrlBp7w5E1410n7wUmwllV3kE6qulOS5MoICoUy0nlmfXg2nUlydCWpcywkY+rLYGaK+NUv+vHFT/0djUoPenryqJdJSCjLrLqPNBUiHW+0k4/qWaRTrPOZdHOhi4pBC64wKsBlTe/Uj+6DQ5/Y8VHIARYpAsYZbIv03OS0OoYAg5j4v8ceymCkdR5+9ZvNyKRWokb5nlJKJJIZKuxqVGQkafvUsUFMdBwa9DikmoNUnq4z64P5GnXmgoxu0bHhXgPPeWEGAwxGMvlzjZo/nfZXLpUejtODUC/C1Rv8XZ5qDKUcUf6HJpYsD7BytYk//6bK8zPoMZiPrbRsWlsFPL+Q/odh6LG/NP0bpz6/gJIUw8jiz3/xYPk6/uPlFJvQAsshOcThqigQaYKAICAICAKCgCAgCAgCgoAgIAgIAoKAICAICAKLGAEtzoH16EiiI5l1cPNNFs4+tYLBUeaAkABplhPrUIHh+UNUgSyhdZUCykdKqTRqJkJXxz5Lx3HmJf147vN02FzAG4URM0SYh6vqcgZrX1wUrBtF1rHsuF7XUKqRZArVuoHxookzTvbwix/50GgzxbIayRqNRArt3D1miDhWnB/S0cZMFEXWqHpjoBWQz/QzzL2CpFHBYx6TxLWfVYuTOzoC6XwRIyAKkEV8cefi1D5xRR4r+3XodIrSIxb7nRTJD1b1dZWBMQcj4DFVUxNzrVZHI/AoIEzwMZDB+nuSOP39Y6DFITyryLB0st6uzwcNzRTpX2gbAyRDbJU3hcAc4wOH22g6tSAhnnAocMqHc1iRGyLdzdOhXZZGxsJmmBSglC0kS0Jlyjh10ylLaTR0su4OLjrfw63/1wMnSdaExEuZ7Lw40DVDUH4vCAgCgoAgIAgIAoKAICAICAKCgCAgCAgCgsDCRsAN1sNOUHmR1HH33RZOfvcIhsdS/G+l0Gheng1Z7+pJ9lOREahkD6TyNnSGmZtUhgTBJrz7AzkccQRzbmmsVa97LHsNc9HtUOxkYrCOZVhqMTNzRsISXJ9ZuGYeo+4mWIy0vfJi4LvfaiCTPpjuJ4wMUeRIwlRGKlwsbE0seO5wM1W2LlUg5G1YXxwA11WjVwX8eoP47BdyQn50GP/F3n3zb9hiR0DObxYIKNZ6ouU5F33haweSqS7BCSnnc0tkmV36CWZIEBRm0fdMd+FjQkkptJAPAPoWUkqo0xfRdkhrkKu4+bsuzvsYsz3MNCpBGaFVgOf2keHexlwQmwx4inQHd1feWahSZldgyBPZcoZSvexVFZx8Ri/P7X7kGJrukeRRZIrFh0CK4VXKRqtZCyK1E3sORuL93nLkNvz1HykYzB3RFJfCpkiQHZ9m/cnvBQFBQBAQBAQBQUAQEAQEAUFAEBAEBAFBQBAQBBYWAjbVC1VvmPboCRz9xs14cLONelCiSoOW7dNwT7FIY7hUayQc1q/0EtUgZZRLrIkF2/DaNzh453EOSoVRGo1kUfe2IqB1FCtOMYkRsXxVjmUjSfi0xnLdcTSiUaTsAdx4k4/LLylRddFDS3mGs0fbkMvRoksLUKU1fCJNJ5RAVc4625jLzlYgIcTcXI634bLO5wZY++E1eOITOnts6X3xIyAEyOK/xh0/w+c8DzjptCwnSVpMUQpi2PTna3CSJVkwJ02jlI8BTmoip8APDZIxvjYKL1LERw6Xna3j1lsY+GSWaJGVp79hEpZlxLZXGT4JIjIbFnLwowTFiOO08KIGxFMz7xCOPj6F//emAYz7VJJwq0bIAHVK8aJQgxGRnW7WSFlbqRqPncN4YwhFrxfvevNmbBruh5NjmNN28qNZN/J7QUAQEAQEAUFAEBAEBAFBQBAQBAQBQUAQEAQEgYWJgI/VdI2PcPoHh/CH3+7DRbs6nCwzQQpDrGQ1JxgM1rGqUciFvVxnm/DhVcYJxAY84+lVfPT0AWScTUiyrhUGEfJ5ZRXfQ2VI/4Tde0Q3lESaWbguSY8+LgZ24DBYfN29GXzkpE0YraVhZmkc725jn1USMiHdXVyqQUJaX5E44fadbmFQQzLNml1AdxZbqVx8HPrkUZz6McnP7TT2e0P/QoDsDVd5Ds7x5NOB5z2vioSVQMQcDegFTpSdnyDVpB2EtJLSqrSnUqQFczl8C75r8OcMPSfDblg5nPKuAu65dwWKJZ1scpnESB8nUwaZgy6KlNhpSj8Y5EiL86P5/EQMKs/wgTCK95ycwb8+ZSMSGT4EPDLQQYN2WzVu0vz8DAaeJ02H5AnlHlEfnHwNf/7tGnzohA3YSjXiDgusrrXCiv3B+PE9klplPgzLfHC6Ez9S99WO30/25xzcd3IIQUAQEAQEAUFAEBAEBAFBQBAQBAQBQUAQEAS6HYFt48BnPxXhc1fRjSRNaymH9u2sLxnmElam6B7SpJUZwpFmdkitNMxFvbRmZ97sow8qYu1pK3HIwSFKw3W6tDDTo6gW8GaZlzvA+hWzQGgdb1qsZ8VVHGbnqtIZbbOK4yvwkRO3Yd19+0BPJZinS6KDdlyG1YMiQ9qjIEnbqQStqGh/pW+3MGk2yBZ+r4cJusooi/sI6R4Lq/bfhs99fUlsySVNEGgVASFAWkVQ9o8RUFK1C6/o5WRFSV4tg0wPg53czs9SJMAZSs5j+RXaWClvQnVMKjO0Xj4QMpQHBqhxjr//wSw++q4ajGQBCbtOWWCdMSVlEts6RYQNqkG2UR1iwmI4uUuZnSryZ1PLMD4IHHjIMM645PFUcpCxQD+SqaX8k0z9NBQuaWahFMepS1HfNMNHvZpn8LqLL33BxVe+SEND9dzZKUm924iQIomNEnEtmAaK5HvqfOYFfPoowzCtzhUBBrHfw0e+GoKAICAICAKCgCAgCAgCgoAgIAgIAoKAICAICALAuo1FfPAol+4jeZTqDVQro/QZWcWCfwVpo3m6t8a6TKUyCGuAta5SyAW7WRx1zGF40UuY+jH2T/T3HQS/Wka2ZwClMVpdkUwwWMMJlVuLZmKsupX2WQlUGltiYuPqCwq49WZawesGzPjwXESsZ+gw38Nx8X8srwW0oJqWP1cbLrDBwpnrDSHpDKA4NIRTPrYSqw9oQ8fShSCgapgsuKq179IEgbYgcOXHa3j/WioFjAwiGhxy+qQSwydz7JFgSILKO1pUkVXwTUru+sh2d/b2S7NYX42KsNM5ZnuUcdyHEvjo2SZjnzZBr6bIsfOhkVJcO8mJwOd4yXBTMqirOZ7WWBU+BXz9XqTtGln6x+KkY8uoqkAoRdcnLJIAfJh4ZT5UMvxTkRmUE2YbfNBYCBpkr+Noqj23L3+tile9Os1HS53WXKNwEh4q5TzVJiZpmQgpsvbSBAFBQBAQBAQBQUAQEAQEAUFAEBAEBAFBQBAQBLoXgQKYl8H/qfqO7mtxRq2dcjE0uhKKRzj00eDPWE+iZXzAEPK47ZA3sDRrmlxk6of80+aPNVpPqdxZBpdrOhcd23DTHnJciVve5qGftbU3vk3HWVdGSJgMPW8ErE9VkMytom07UHQfZB1LeZ4sAWqsS1nKxoqZI6xfMTQX3/hWBm99ZTX2Rcn0sB5WSdH4o7P1OYcLlt2IC4v1Gp1bBlgTTMbCEtdjYc3joJ0KElyU7NfLePPrfHzqyz3de7FlZAsOAeMMtgU3ahlw1yLwr8+08Le/lfCXu3JUW9BnsEKZnTbOOdtlbgbtpsjomqSRFcMcBjYJg86eis2Hhssp3UryaWPo+NOv7sEBK3vxpCdmUK2S9bZ7GXyeojWWxwk4gVQiRY/EiGQGs0wSajL2YdFmy6vvhwMOUSHoBm7/SYhsxgYdoWA5yhKqDMfmA4oSQkQ8r6hG7oQPPD3V9PzW/XU9/u3fB4jVEBUlERn2VcRnEPUSZX70drTMachMOguh9C4ICAKCgCAgCAgCgoAgIAgIAoKAICAICAKCgCAwBQI+F/969SqSRi8X4LI+5JRQrA6wJhXgmNc/gHvvZ3GfvEegAsVVMYz1Kp01MkV2qL9rkcUfK1cTZuoaGlIpi7+nvTu3V8HnHv2hGuMBKRYHT326jwuutWCSHNHNOtUgdEFJUCFSVo4mGtJOirWpBB1amIdLuxSNjiS+a6NmPIB77t4Xx7zhfhIxzAdxNO7DpcEMYweX4HayBSHrclygbNkp2AZzeNXCY40h8EaF50BeJpFlrglwwIoI3/wBLek777rVydOVvrsMAbHA6rILsvCHE+HKTy1Hb9+DCEkQQKtxMiMTTZskhAx3Iu2tKUbccqi9IMvb4eaBeR8Wj+SOcUIn015dg//9yBb86fdkufN8+LgkaMjA55M5WFSoqIeRkhX6Bk2e+O1QEzS3hMZ9+2jrdcxa4HWvSaBWZKoHLaHCkA+JqMQHxwjZeeWpGFJaqLSDHs9ZATB1+9PfBnDCO+uoeEuh2VSV6ByAtx+VMqOw3WSz3eX3goAgIAgIAoKAICAICAKCgCAgCAgCgoAgIAgIAvOMQIK2IFmzHyqb3EpzMW6wFEbGwRlrfXzn+06s/PA8+oSEE4HnivjY+aM4EWVVpTGT1mcguMuFuY0GvUGYW6vIAo15HjRjx7IVZZx7rYklFHdYtHbX6RzSYHktYnaGIk4cLtzl/6crCfM8WNdSa3WrVeb0JjTUyo/BycfdjY0PrkSDio8wzh5xuGiYCpEON91QNUCSPqyxqXMNWSP0G0WqYZQ9fBURVSxpu4Frv+xw0XGHByPd73UICAGy113yTp+wxtAl4CvfWM5wcfoZav2w9QGy0fmJA1MdwciOiaD0sPMZIQYDyL2gGJMSyoIrYaWw+YH9cMqJ92PreB/srIXRMdphke9Ikrdw3UasQNQoFYynf1p1KSbETI6gOBqgP+PiQ+dZlC5Sslgv8Bx7SFYM0CNRBaKTtSbZ49BTETofNtMIsXIS/fj5r3R87CTlqphGORgnWaO8HMnSi/ij0zer9C8ICAKCgCAgCAgCgoAgIAgIAoKAICAICAKCQMsImEwX11lI0hNljFer/BO48hLg+mtSSOf2jW2vdpAfO6yvVCrBjk9IFxAVWG4nApIDNZIaXFSr2AtatUeRB5suKvlEDR+7xMahj3VRqm5kPYq/o0Ik0ssoVz0kkqwlsb7ls65kxqoK5S5VgG9XUY90fOIsDT//YR9SSZMLfpnzWrHjephapNzpZlpK0pFlhc0mEaSOxtqX0wvHWErTGNrW15mR8hEDz3tO52uFnT5X6b/7EBALrO67JotiRAceQF/CUgO//RUzNDzybMr+igEgQcingWYpnQQnaeV/1VkOzqKcTxEumXQvatVxSgB5TMoK73lgCypVAy97SRYBVRcNf5zjayBpU15IuWDIj06q3DbItoeKPff4gCAnXUpi2XIdffuU8YtbqC9h4LujpZFJpUi0cDtKRUzLIpHCCTtU59aExXA8hqobxInBU6aLZz6Xxw4K7LOP+VNjtO0SFcii+ELISQgCgoAgIAgIAoKAICAICAKCgCAgCAgCgsDiRaDKAn+Ki1qDKnNodXz1xhJOfIcP3WJdh7/y62QclOpjh+0VkdhBfihQLDIXQViEk+SCW9bLojCBnjwX89JGvl7fxiWzSRz1/lEc/94c6uUAvWmDig8u5G3YSCbHaZeVo3kWSRbWvdTPTdazArqihMppxMzgS9cbOPvDG5FK74PR6r3cVi3eZQauTh1ITalSOkyCxGSOHRMzPlUftplEL+3lwwYzdAMLz3yqj09/Nv1QLMrivVHkzOYDASFA5gP1veSYh78ggW/eXMbIkEfpn5LhkVlmzgWNDYmASQJEAdFhZpdeghpyZJf58Ag20xMxD5esezKZpQ1WEfuuLOJJT9mH3oL0ScQovREtVEoMQ+cDytDV2MiUuwycMrJ8SDUYjs7gc3osHvRYh+eTxI9+dD+qPDczYl4IpYoNn/I9ZWsY8lyp4iCBP2XTnGFmiShvxyx++v0KDnmChsMO6+UDgQQRKXGNfUgTBAQBQUAQEAQEAUFAEBAEBAFBQBAQBAQBQUAQ6GIElKpBZd6S7PjjPwMc+zodhSKzOOwKc2LJSNAFRWV+qI9qiqh4KDiWxEg2o9Pyig4mps+FscruKhdn6JZr93PrdXjNkStw1if6aG1VRpJW76ZGpxWdziRqe9akDNqIBAEzcMkwhPyzUh+kssOCHw3gj79J4EPHsz5XqKHKcYQG9w1d9AwkUSsxgF3jODsMbbwEmuepyBnfp109j+lzjXTZH8aKZUXceEs/+vs7XCPs8DlK992LQGeX33fvecvI5gABNal97EITT38OpX/qeCQGdJ3qD0r3FCvN0I2Oj4LuinFgVOC7DHdaSlY7Yj4JMzxcBkBhX3z87AK+f6saGq2sSGy4tRpMygot9WBSdl0+FRzxQ4mywYLyRazB0Dzw+YJ3ntTAa95uor93M8pejX6L6nSoclGSE+6w/Zk25TmGtEBMMJyqWg2ZSdKPD74zxC9+ZaLMn7sdVsd0HHw5gCAgCAgCgoAgIAgIAoKAICAICAKCgCAgCAgCewMC6RoGtzrYNJzHB4/yMbS1H04qwWwLUgtx4vfkTWfxzCRpoTbRqQKJs8JDFYCuoVQaZe1sC579slX4wJmsG5Fc6U1zQTGzQRAW6DI/QFKhxFpWCi5rWIYqxIXsi3kjoa/IhF786dfAFR+v4L4HkiQ+GLRuKCoiDSOb3u5M7yM9h5kbKt8kLhCGERcUj2PZsgdw+vkpHPQoIT/2hq/JfJ1j5yvQ83VmctyuQOCI5yXwwpdZSFkkHEgQTEzCJAu0KtUYnQ9Bj8iaQ99GmylmcrhKxWFhbEzZcKUR2TX8494D8YmL1uFvfy/BQIrbUI2RSFF9wbB22nXZzC6xbUryvDpDrJgnUvSh+SRKGKpuaP/Aaefuj399VpJ6lhqZdT5CUoqhV7ZXHq23mp+f4dPqKrbY0mjJBWwZNvHeN9+LsYKKH1Gh6tIEAUFAEBAEBAFBQBAQBAQBQUAQEAQEAUFAEBAEuhmBaq2IZJ+PtW+v41c/yyDQuBhX8R5aL+s+Ks/j4byPWP2hGhURShGibKEqFRaCWBsyDJXjkWQ+htqgilVr0njXew/EYw4ZplpDsSNJJHMkEWirotQmjeJKOOkiCZQGs0NCJeyI1RX53AqMjej4/s0hbqAdVyIZwPNXIPDIdlileGzFQZeOJA7zRAY7Dy0XE4eo87hc7svaXDJJ1QvdWF76ygze+T8qN3g7Jp0fiRxhL0RA45dO7rC98MLP9Sm//c1lfPrznIWRRyZjoFz24HCSb0wahD53rG9fn4bR0Qre8qY6Lru2HymngIZbRsLOk4kuUgmS3y5RVPkeGtUdSlES8GdmzNC7ZNrX35vDq/9jFH9fZ5DYyfOZ1uADS51DldtuD3/fE+A6SQ5+BTXDZ0A7vR3p8dhobMWLXj2OK75wCJY7D5AYJytfNZF0iF9EwoRWW1X+1cmQ3acHpDRBQBAQBAQBQUAQEAQEAUFAEBAEBAFBQBAQBASBziGgFvUa5iiCMm3Lqc4IsJGKjX4ERoiR6j3Qsk/EOaduxVevyqIwnoZHhYNvbqAVvE1FRw+iejOL80ZMRlRrzPMgARL5JvpYe7rkU8Dr3jIOLeCiXpUhsv2jznTnEPXIp3rE2BJbYhnoQzVK47PXN/Cut5dhp/rhVjtd/t3R/641PTVe1XR6xJuOsvmqcKExFyXTBmu/5WX844HlMQEkTRDoJAKiAOkkutL3Qwhcfm0aa/aj0VTeYBg5Hxp2AYFZmXeECiTh870hbvs/B5efR19GPlAaNVNx7iRoeqjqYEATJYI67bHUzxTpoT6k76looc9izcCaA4HTL7GRSwF9JPaVfDFBSWIQMMS8WTPSJDQoiYyIS6PKB0FI7YiN3/6kgXNO2cBj7oNqYQDJLKWKZPnBHBLF0qcyo5RCNglYb3Zs+b0gIAgIAoKAICAICAKCgCAgCAgCgoAgIAgIAoJAUwQ0cxx+rY954hXUvW0wnJWMt7UwXrDQm12Dqy8t4mc/qGJ4ZMLuSjOVWoOkhEcChEHlTZvmQrPqDD2nP0kiASZ64Ki1Q3jla6jyYB1tB5Gwcz87yBClImHZCra2Ai6JllpYw09vA057VwXZ/hp/pqza57dF1hBrbnUqW9Ikerio13Rx6y+WCvkxv5dlrzm6ECB7zaWerxOdYICTjoZv/SDJYn4xDjwKXCol7KJ6JEzymbuxBrTmqtVNbBkjAfJxD9/4vI58voeyQKo8AlphUaESRWqMD39VlKeieriEoU+ShAw27Rxf8XINa8/WqSapIpc3GTY1BD3DGb1Ji/PgaaCl5I3KCou+WkhqfRgcXIWvXB3iknP5wOSvaq7DzBKOgYSMkdzCh1cfEqn5f4A1Oz/5vSAgCAgCgoAgIAgIAoKAICAICAKCgCAgCAgCCx+BBtUcJCMqIRJ5ByNDw3GGRqbPxg++m8NnL43wh98w2JvUBdfP0tCJNZsgwQ8tp6ZhvqMlaI1eY34t83LL5Qpe9f9KOPGUJUilx5EynUcoP3bguYMEMSyPtTYe2sjggfv6cMoxwEgjjVJhGcNnS/MOf2hwBbJBuy/CUyq4uOQaBwfuL2Xpeb8we8kAjDPY9pJzldOcFwQelr4t7aeagkz5979HO6ckuWyNllHenlQMk0vn2n4KSSoq3BQsw4XbyOKvvxnDi+g/2D9QYV4JJYdkKBQBomyvVJj6RLi5Hn9UM5gTEtB30WNw+pOf1cCmDQZ+8wsy2qkszzFDiWETO6/41xGD0A32z//gsdJZ9h8kqQjJ4dc/HMVBh1lY8xiPmSTMGjGHSRn1UhKpIZHgdhKU3vZbQjoUBAQBQUAQEAQEAUFAEBAEBAFBQBAQBAQBQWBnBJQrSK0xxgW+tJeqV7motwyPK2L/+c8U1h5dwN1350l+sO6lMcPD0uD6zJ+NbFqekwRR8owmDlS6yW1Z4/FrEZ78pHFc86Xl6ElREYJx1p6YR2tmdlGB7K4ICb0KGlGBJEoPTnq7hp/+zkOO5Eyd1ljg4l3ssf7W7us8uQWWYSdpfUUMSz5e9Z82zjtvGqqYdg9N+ttrEZAMkL320s/fib/utcA3vxHAJwHCfKaH2q5xNHNEgDAI3XCo2nAGMDZcwoCVxb8880F87lv7MaukBpukg1KsqHF6PkkIEiK2PWFOyDQQaMrFKxWiXLJh5wKMkm1/9fMi/PIXJlI5DeXi1E84K9GA1/Ao/8uiWlXyyDL9Gif615RUMjCx/8oCvvjtfhz6RHo5ejloXhpGigFX9RxlkfN3HeXIgoAgIAgIAoKAICAICAKCgCAgCAgCgoAgIAjsDQi4HhfEMs/CND26dJCYIAGyYXg5jvqvbfj5TxxYiV6apbNOpPuxZbqnYnBpea6K/iqc3Pea5d0GtIUysWxJEV//QQ6HPq4KizkgJhfcwtzCFbgrpoS5WN0KM2ni9PemcOllEXI9pE4aZYQmiRhvX6A+vxkgNk/DbdSwZmUSf7lXOcXsDXeNnGO3ICBao265EnvROK65PuKEx8dCUCChoHwMJ05+Mj/DjsPiBUiR0Bgb3kTlhY0xbxS3/SiBj3ygjprK3NjelODDok7v4TGGcdgUHAv1soZMlmlYroleu4ELPmnh0QfWSH5saDr8MFTB5lw1QB9EtZqAR0EQVvgZRGSVkMiYeHBjL046poBhPlgjPc3wKj67ajmGbXX64dV0+LKBICAICAKCgCAgCAgCgoAgIAgIAoKAICAICAKLHoGAfldqgWzD1ehOHqGBFfj4h0P87CdLWc3XUQtG4EXjaPjMl43ZD4Pb0/mEtaOAmRzNG2tAWhHnXprD4x5X4IF0RFwUS9d0djUwUYParcV907FEES52ajk+fVUKV19WIPlho9Rgpog9DFR0ZoM0P3qnt/Aam5DSkvj814X86DTW0v8jERACRO6KOUcgl9Zw9edp67Rs8KFj7yBB5nowOctBeYTEhpWgTJA2VEaWjH0frv9UCdd+kn6JVIXEzy02RYJoyrZr+0MnDANyHlW4ZPgbbpWsfgXV0SQOe8I4PnJuCvuvaB6CHvokWbSAxyxRUcKUDyvFh1aeP0ty1UAKVRo4GraOX/7aw4ffqaFGxcnWwVEkVGSIrjJUpAkCgoAgIAgIAoKAICAICAKCgCAgCAgCgoAgIAh0EgFVCgpJUAyPjWNsLIeLPuLjy9fpVH7orCXRQt3jn75NJw9KHSKyFnHFVdmpB8yX3ZP9+8Mj3revgPefnMOLX7mNq17LMHWP+6m+a6iyMKVqUbuTIEpZsoMAuf2HwJmnNKBlLZRdC1aKNa4CnUOcZdBcEirz3PrSJHcuAJ7+tHkeiBx+r0RACJC98rLP/0k/+9+Bt7xj6UPqj/kakU0/RgsOEkY/h2BCty3ojgnyIDjtPS62bNnGB1uJDxQ+tpRD1fYHDh87sYSxjgKVIzXK+PjL0EQmT+VGPY3/fI06vzVNT8vQLBIcigRR3pAMhGLTIuoAgzQtrlSIug09yaB1DODmmzbg7JOG0b/UQQ1/5UNVvr5NAZYNBAFBQBAQBAQBQUAQEAQEAUFAEBAEBAFBQBBoEQHdqmGsPIhlywJ8/bN1XHFmgEpY56LYOsIG8zvsXlhONg4hp295bKEeMDdWWaobWvO8i3976iq8/wyGqjPMPGkFsBiGbtoMUkeSVlab9qgAie21qAA59g01hNy3VErAY42pWlCuJstRr5WYM6v6mb+mFj0ffMABOP7E+RuDHHnvRkAyQPbu6z/vZ//cZwF/vGsdioU+ehX2TMgJywES+jAzmjKoQpEA89eWZ+r41q+TeOJjx0lK0MORD5J0LkMrKg+jtY3oT65+xOB2ZuQ/QCutyy4ie499uQDAYu5JEemUhUrBRxpZVJqkYGV7XZTG/g70Lmf2xxLo7hBO/sBynHYqzbKs33E1wL/A4EKCRjiKyBihjVYGQX0Fkny2hjrzTfig7GRzvSE0SkuQ6aOdpEdFD8mbpJ3mwQ2Uy5uRSdFnUpogIAgIAoKAICAICAKCgCAgCAgCgoAgIAgIAlMhUCoxYzWB0BmnfZMB3UgjaXKBKF05QozSdYOFhw62RrSBVlErUKuaJDIo4DAmXDf0MMf8DtpJuVtgZvbH9V8ATnwfyRASDCkOqTp0N5zEAWjUp1Z5GHT9MBPM9UjkUR73Y8vzetlF1hnGYYcuwe0/D2PbdZ32I+qzu018lSG01HQwGzbBepCy1Ophjx6Gyxbe9rIavvvj+Q2J5TJeXioTns0LRjUMmRyGt7OU1vgFliWejq2lLvDh6uD9I113NwJCgHT39Vn0oxumS9S/HVbC4LjLkPF+aE4dfsOnisKkzVMDZWZdzGdb0rcFB+7Xh6/elsBAfpwPPAZe6czfMDT4UQWOKvbv1nYmQNZt0XDsGx/Ar3+8P5AbR3E8CSdFJt/U0CjafFRNreJIpVy4JF4iPn1VIHpUG8TBa8bxvvf24dh3M7i9sAmJNKWVkUVvSKpFrBC2yiqhciQIPZhGZx+AEVczRPo2DA1mMLA0RzpnDI3AQoPBVrnUCo6pPp+XT44tCAgCgoAgIAgIAoKAICAICAKCgCAgCAgCCwABi4V9pWCoeqxvJIZZ1TDpjNEDLeTS2ATJBb25jVQrp9nwh+BVliCZodeVMYxGzUYywZqUVsbIUAkDS3K47XsZnLx2A+66m5kcCQfu+AY4yQEEtRTL/1M32xlBIjGAYone5kYDRtCHZb2MljWH8JlvLcG/PYkkyxQEiOq/UmStJVeHV+9FJbofyeQBeN/bgO99dwMe2LqyldNved8M7d1di4oXh1i4Y1TE9CFJ7Kyahx/9rhdPPKzlQ0gHgsCsERACZNbQyY7tQuAvdwFPe/wWpPL9KNRLSGV1FIf5qEv4fNjNLwHCFBBmWQ3gNbS0+uRXaEjFgr4eUl7h67HyIg6j2q3tTIAEWhV//6eJN7xsC9bfyxUBiY0kJqhq0VKULzJI3Z1aoZFQ/LnNnBIvIh4M2iJhXquuw5MeU8OHTn0cXv36B7nKYDkCrkZIZzX2l6byoohsn47QC/l+0Fn8atUikqlhEh9ZbNiwhGFfJPqtApasyGPLcAF5c34VPO26R6UfQUAQEAQEAUFAEBAEBAFBQBAQBAQBQUAQ6BwCms4FoLQU1/QItqOhXqojkxnEit4knTEMZHs7qwChxQZzVwskQFiv2b6YU9PzGC8OI5/X8fe7+/Ceo9bh9p/2EAQWZ1LjMMN8bF+e1RIoTRJSvjNaZs9GLvZdhcC9l5KWHDL6Ulqyb8bnbunDC1/swPCDmADZQYLsjrTH9aVKmeLRzcrTx6GbOj51VQ5rj2WdCGWqZB65QLdzV2uynsuwcx5cn8Uyl7WspI+g7OPKy/bB0ceJ+mNur4UcbXcEhACRe6IrELjk/BpOPNnH8qVZbB4qILXERnWQrHuHLZyan7xPdp2KCj5o3vtB4JQzfXDxAW2eqMrwq9ASUz+Aq7VtMJIF/OaXq3Ak7b6ilIkCVxX4dQadJ/lwqqlz3HOLCRCdBEhICaFpIpXUUSuFSJhbcPBjdFz7mQSe9OResutcHaGR8OADtDJaRbpPBW5xoJp6MHewkfAoUqVqkBP67BUuzj9jiPntAwBVKSVvI1Le0g4eXLoWBAQBQUAQEAQEAUFAEBAEBAFBQBAQBASBxYCAlqigUdGQsFiHofLiWc8v4/Tz+9CbYQ2EVEHHHdIjFji0cbILrKPQgSPg35UixQ+XYGQkwPveXcCt3y6h3KDtOGM+alVFgPQjpRvM+RgnBcE6z1QtSdsqjcoIN4usmaN9eQmnfKSGtWdEqJZSSKdJ/mwnQCbrJmrQ9tzoYRC7gbqxEb/97Uoc+bxRVLw+NFx6TSlSZj6byaB1gwyNxvP0GKwbDOH1r7bwxa8tmc9RybEFgRgBIUDkRugaBN5+JPDlm8h4M/S7xgk9CvnwaeKh2OnBa0mqKhgY5ThcgeDaOO+TDt55TBVVVv1zGdLu+qoph9Aoj0IzQxgJG9/6Wg5vfS03TzdQ9MmocKUAqOyYqqVIgNi0wapHHoOrlNyEyhgrQS6kTuVHFYc/Hbj8K0k8atUgRjYmsWwpCQeaLHq1EBYfyJNKVNoI2nj9z3AsjklbitHhXlz4URef/CSDwLj2IJHNwi01E4G2cTDSlSAgCAgCgoAgIAgIAoKAICAICAKCgCAgCCxIBEKdVugWF382LDzpsGF86htLsP8BozBoP15hPkhf32M7el4NEgyO1Yuw5tNNg4ty6wUqGmoYKS3HWWtruPzKGjNdc6x2BFSoOCiNs6wTuViatjFe2cbqTZMFoBadPZIjMGvMUWUp6J3vcXHGhQ3ao6tFtmnoVL3snvux44SV04imbUXk9aKEIjZvW4oXPeMuOnGsYdmH5IfJAlB96vpSR8Fj54kBqnbGlYqFZSlmgBy4r4+77jdZv5pnYqbTJy79LwgEhABZEJdp7xgkoy5wUJ+PbWUN1Wgr2f3lTJOaOiOj48ioYKmIHz+EY+SwhCFV193k4/nPY4lfBU+ZD1tYTfqgUisIPBNFPkiTWQfnnprB2WdTqphMMDScie/+JB5aO52UY9RhJcuUEDJMqk4GXUtCV4FSqvn0xwyKeP2bSzj9zCwevR8VJQzrUrZc1XAEdqJ/MoeutkKmArd4FqhXa7TC8lFp9OG979qAb97Yi6qfoXw0aOvxpDNBQBAQBAQBQUAQEAQEAUFAEBAEBAFBQBBYfAikcga49hT7r96M67+6Dx716C00dRqI81A12lPppqo+dK4pS2+di0+V27lHCyeLJZZx2oyfe1YR112SI8nBwj4zLmzH4KJYAwazYRM2M0tqY3Tp6GcNpEn9KjEGO+pjKHgJ//XSLD59M48XbGHQO/NTub6Wv5yUAFHkh/roukf78Qa2FnN443+O4Ic/yiDStsDKDjAThB24PZ0DZxo9Wxnatlt1VJn120dL+9t/mcETnziNHWUTQWAOEBACZA5AlkNMH4F77gae9aQiSuYg5YRksv35ZYqZpEF7Jz5kGOYUkshI03DxoNU+vvx9E30UcPRnH2bYJ2fqfZIALsPSUxga2wSn18ap78niumu3wMmsRrHQhKEnAaNzdUFIAsY0UkilLHjkFGo1KkiokjEYBBZWanjvezWccloCfST9q3UfVr7IvZJ8WZg6Y2T6V2byLevEJyRJlUqSlHEbTO/ysGmoD2/77xK+f/sIn+YHtHoI2V8QEAQEAUFAEBAEBAFBQBAQBAQBQUAQEAQWOQKmOcaai4tv/2gZnvovQyQi0iwzBKyFcCGoSVUGjbA62VjRoKJjHA7rKA0Gd0dUVXzuc7RDf88GmnesAoUeHE+dH59mU0lQJIJIL8Cns4eukdhoYoBh2CVk7BBPfKyNa75iY8WyEmwGvTqsM/lBAgb5k93rSjvID/Vn3WXSRy2Dcz8CXHE5F+raFpI9VZQGR7kAdj8ump3f+ply4MrlXSSYT/LBUzI48cT5ziTp5N0ifS80BIQAWWhXbNGOVxEBE5P1l75SxBv+20bfUhujg/M7gZvk13X+L0rU4fsucz8s9FhJPPvfA3zhNg/ZiP6G29tkBEilsZVSxj6uIrDhemXaITawmQqXN/9nDb/+4b6MAGlGgDDHI+JDQ23GHBANfkyEaHwwhvRV9KkIsZW8sPYATjutBx84w+bvqtRl9KOOjejFyo7eMSUGovCIcMIkwvoQqm4Fyb5lWDeYxLFv+zNuv/Xgjh5fOhcEBAFBQBAQBAQBQUAQEAQEAUFAEBAEBIGFj8A+/SY++z0LT3tiEVbAWgst0R2bxQ9LmU6V6HDRJGOjRQhGsQF2uA9ZjmGkE2nc9LUETjphEOs29QJZLi4tPcgjZMg7ZKh0YD6ry+DxSIOZSMJvkD6hC8ZULUUrqJ6B9fjq/63Gvz1FOWkMIZlMcsFtQy0thRUN7EKA7Ex+qL975lZc9JEVuPhsA2NBxIWv42hUyzxujtmxDGPnz+azJWkhX6u5eNObRkgcrZjPocixBYFHICAEiNwUXYnANVc08K53V5FN91JmSBuolAFfJwFR50OQqpBUOuLkPkSGmzZZHWw6zQuZPU7ygj6GZCEc5pO4/giW75vB056exVe/tBXFoeX0ohwlSUHFQ3AAH84WGrp6fOlcOfAApZrLGVLu0PJqCyJjEPnkavzpFzl86D3fxfd+//yYIXcbSdTryreRD02DqeKUNTrWAWiUp36A6RihKmQAVaodI2sjzr9iBd75FgPe2FYMZPOo6wFXEVAuylcFP1ShWBRp6JRVkkiJKCHVNNpqtdBC9rlzSJf67yAI4o/6+xMeTS9M90EMDy6Bnc7C00qIeE5JBn7pQQMVEkPSBAFBQBAQBAQBQUAQEAQEAUFAEBAEBAFBYHEjkGV9pa4V4RusR3C5ZryIlLWMTGqIZhJL8Mu/bMHAQB/yPU6cI+EHqoZB5UfsfKVUFg8vQJ0VUkV6MyVTtKyiZXhGZ60kj4ZHJQc9r7xojIqTIdSCFNUmy/HTX5l45+vX48H1y+l4kUTAcTb8qeszJusvvvUXdsb6R3YllSFlxnNwASsVI2nKRRz917juhqfh8Jdzu4D1I+Z5GAFVHMq4g04fHs/Zij3G+eGYKrV1tETvR82zkWB2yNkXrMQXPrsJ6//BsZqrWGtikDrrY0GodlD2W8q8q4NNo/NH6gEkDY6p2ItEQkcjKjO/l6qPXA71kQjPeeYQvnPrPqzZdXAc0rUgMAsE5jlgYRYjll32CgRe9yYH/3kEg77psZhMlOh1WCT5wdvV8JDuod9ixUcm3T8HWOzIsJh40IVhRCssD5vv34xf/7KEay5cDqePDxuDkkVvX6jnMXkFejpSEsldGnU+7KgSoTKRoel9DFNXTwEPj3siZZRrX4BVB2xGvcKAc4ZrJWlnZVDiSbkJGZflfBDz4dyk9ZIgKleLHBeJBZIsF55+D75HH8lszzJab/nwKw4Dw/hA9LmioEFCRrNJfDjsm09v9UbR5qZeYHSdmpntn6//xMTy7CpkkkwLoZjFCkm4JMdQCx/gKokWX17aPHbpThAQBAQBQUAQEAQEAUFAEBAEBAFBQBAQBDqDgGdWSDQwR1QxDrSLUuIOPaoiYqboRbSayuezLKpPkB9q/aZSPagW1xmUDUarjfWTCFUkUrTUCrlQlQtRo8Bl3keNtZJejI4xpNyM8Pe/mzjpneswspU1nITKYPVIMkwsKJ2q2ZlxFoEORe/y5XBLgwxTp4VXfSMyOdZA3DGcfv6/4inPUlRFiUQHDb5YA7JVWUTxQH6dbh4BRkdobZWk/RYJmXRmPy5kdWGTIfnR7ctxw5e3Yf0/NxEcjjs04LpqO/bHOo+tik4dbnaaGDRWsdZkIslFyXXak2WJJTj2+piJAw+8D1dcK+RHhy+DdD9LBIwz2Ga5r+wmCHQAgQkrLIcPgX99ho1v3lCHR/VFmTkXnNP5VDD4WxbxQ5OkAZnmnSyoOjAYDqXOYCsmgYQTqw6SSYcPPkVyBKgw4PvPP0/hUYfZWP1oJfxIoFqu8AFp0JaKZAbZ8cBLkZnf/qDmA9sP+GBwq+wngzWPtjBwsIlbvroRSW3/+IEaBBof7kbcP5/EE2TIVE2j8oTek2FI5QihqxRy+POvtuJfntzL/qk6KQ0jaWVhkpmxSEooyoPiDNp5aVSoKDut1kgI9UKyswJkx993/NnfX8C/PsfEj79NVUwj5EoLFyafy5oTMuNFXevWjt+Ray6dCgKCgCAgCAgCgoAgIAgIAoKAICAICAKCQFsR8JkNwYBTLhLtp0KAtZ6qiyVpFxdd14PXvr6OtEN7qe0lAlW3iCLWYXS1yFJVMtSnNRIkYI3GY53FoiOFx7wMlaluOxqq1ULsmpHKOhjcugzHvOFB/On3SxFESg1isIbikaDYwuP3TImH59WQzWRRKCiyJMUPz4kn5FW34P0f3g/vOEFDLltEJdjGxa8J1mlScd8GF/qGJFl01p5SqQTK5UG6j3Dhr8uFro6J9fem8KF3jeH3f1Dkh4N0dj8ikWZdh1mxHJ/CJyCRE0WdDYlnGi3D2m3WvtJcVDvKcbPmxFpdvidLDmQMX/xqBk9/mjpvNrUyuAOLbtt6Q0pnexUCrc0eexVUcrJzg8DDqoQ1Bzi47NMW2eUR9CZWMX+DShAjTUKEgguLioaQf+lw02hlpRu0eSITrx5MipdIJfN8SC6DbfZjY6mGD707wJ1/s1HBIIwMnSlLQ3wu80FN5YVtqxQRBpMzQEstGDDoWVmvRSjVNiEwNuOVL8vg7AtXQwtGkSZRYtIiKmFT3sgHL8Lm9lA1l1ZTcGEl+vgZ4P553HP/AE56zzrc+XeuoBgg6eKFVM+o9wXKabRxHiui1NNhWFfr5MPO5MeOS7FDBWIYBirFCg57whA+/S1gZT8txPgCENZ7Kf1kNkm8kkKaICAICAKCgCAgCAgCgoAgIAgIAoKAICAILHoEGCoO5pVmc6xRlE30OVVcfE0vXvemkLWC8dh+XLVYbKGxFqMWcbKIHrG2EqqCeoutFI4hoO1VFDLnlYtdQxIyQVAjyUH6w6mhUO/BaSf4+Okv81Q4pOiWRSt2l3muVFqozI+mLezhMtNKTKZwwOjPpRA1EiR31uCED7MEktiIOq3cuS6WNRmL6o4aanW6nXBhqWU6scolUjWhxFJ4gQnXGMbIcD/OOY1j+q3BMa1hLWwV8z5InMSB63ps3xXRPyukUqTTLfJVDak8YdkV0n6LtaYkbdXL41txxlkZ/McLJlxaFHG1PeK300OS/gWBaSMgCpBpQyUbzgcCBz3K5KRq4lc/8amoWMr8DRdpPoTqtSLyfbRyqjUnCVoZt0YiQxXy44ewYv2pRlEPmoBKFOW1mMwGGB918Nc/uXjBq21kHOZ8BGmSNcMkI3KITD5MmblRaygbL8obGaBuUOqoSBUKBlGp2njWs9MoFU389udFShwthpvzYUnm3vPpGcVVAVM108jwgV1ELpdGjdlXIZmONEmX9Zs34Z9/DfCCF/fTM9KDZg1R4lnmMyjDh5GNgP5cFs0lJzQhrbXJwt93ECMJnWFgtC5bucrFvzw7gdtvpHKnwQe5wo6mkJ4iZqQJAoKAICAICAKCgCAgCAgCgoAgIAgIAoLA4kaAth6pFMmMCu25w3FccMUAXvcWOmHUKxSGMOND1TfIfoTblR+GoRwyuD1/pvgPfSIMZNbN5wJXSiqgKfutRJ0LVTcy16PGMS1DgZbhZ7zfxGc+8w8udt2HRIlayOrz2FWqNvJcyJlXMR1TNt1UshVmi/BP0whQL+t48YtMXHg1cz4SrMewzmMxtyNl97FepIgCN1Zx2HaOx6GlFc+7XgtJgCRQaowSiwNx0Zk+Pn1thaqPnnjsjTrzcFkj85VEhk2RRCqDVWHTaQVIyjKh2x5JHqp4WOtxmDerjv3cZ43jmk8teUjwocV2Za3XmmZ9oWVHQWASBIQAkdui6xF47vMT+OUvRnDXPWo5AKWJVpUTaw8fEOXYYqqTLaI/ZcQHmHrO6jEREvHBq+LQJyZ0k5O/adq47z4XW7eM4dn/0YMeEjQWVvC3fIgb1ZhkUNsrayudDwjF0isihInnSGgZWkNV8ZwXJ3DPPQ/ij7+3J2SOhgvNpK+jv30JxB5O0nCohPFz8Vh8byucNK2mghLlpL245+4Etg1vxaOfkMOypSU+hNMIqz1cMaAxXKsMn9JPW2+NQJqM/Nh5qBrJH8tI/X/2zgPAkqrO+qfCy7HT9CQYwhBFMYPomsEF1/3coO4qZgVFXDHnjKIoCCgoiAlzWLOYs+KqIIqKAkOcPJ1fDhW+330NrqvQ3dNhume41+1lZvq9qlunXnfd+z//c47ajbTWbJjSgx6V07e/0NFUvcqDexoLOywCFgGLgEXAImARsAhYBCwCFgGLgEXAImAR2LcRyGQiLJOqBINP6i3vGtDJz6ExkiCQgJpIOrmKGoVx+jDSBpPFgf35HeTH7VkgCyVAqIDg1IHlFFSGUVuEEBDpTL92TeV0zrtu0vvfjdsH9Zx6Z4qaTJpay5hSJs2buoxxKJ+NAIlhaXrZGLXNNMymdPTRTZ3zQWzTDwjIBGkp7fcpAQnk0PTqutSaHOy4vCJzQWkS0GyL0kVhhjoTjiKJkt57lnTu27ERz+bVSU0paNAwiy1JwviKmwEuBhqDWTaL1dYSm6Qk3Pa07VVnhLnHZKcktP+aEX37R/vRzLtvf3bt1e39CNjq495/D+8WV3DZ59bo4A2jymUIkYIRT1C3bzf2BKOc7mVmGLWHUYIksadKoDFMwnwnUVCQlUUWyKQKhYw+/7G03v1G4qw6ZeH8BL9Bt4KRPkKHeEgUDVHSRfIwrezgkdvJc6wQEgRiQr/T2Rcdpvven4cbD0IPFt+w+7ONLvJJQ6x3iABJ5jh+UCNgK6d6ta3B1SV98mMhTHxHt2zfnyXEIMoPQ+jw2OeB2TIJ80swjHzzjq9akyB35pdk4RLWHT3w/mO65EuBcvxbNoVkxQ6LgEXAImARsAhYBCwCFgGLgEXAImARsAhYBPZ5BAZLpkIyqbefn9STn12nTmAUEyaHo4+ySZOmTfI+6Ds1/522vop76g8zTD1locPYmvsUKFxj6wFbkEmt1uhEWR+6ONZ732WaXrFgb3tKYV0Vtsi4KBQp7JP1CkHjJ2evn3g0mNZrKEqK/Vq/YUJnXtinI48cUW2qrlKhwPSnlSztFtmw7UqvXuSSH2uG69e4RupHlILGRn199ZPSe966Q23qScYdvdPEWgvSwbwmhVGIsWk3X9OiGKMKWSg6c3g/gbj1BiQIdvAOTbvZ0tX6zNdWa3DodturORzCvsQisFwIWAJkuZC35/07BIxvYe/pdyejhMjhy9/eD+Y9qaS3Gq/EMX7xT/sLLuXI58zTZDr0qtPp8NXmOdnusfMBz8wU5EWCXJJaNVYh269PvT+jD5yLAqNMIsiuaXllp2PsssyDDeVH0oG8MddoHuKeohrX7P0Zo6uN6i9L51+2RkcdtQZyh9ByXjvr6PIQTd1Ed0BVnXoBSWVWldY2ctFdjYyjIhk4RB94z5QueNekpqqsKfLjaqMw8Zy0CotM0f818XHHnzN0KgSqomZpKJtGaso13/eYui78fE6pgEWOHRYBi4BFwCJgEbAIWAQsAhYBi4BFwCJgEbAI7PMI7NoW6+3nrdFz/iujob62OuRfUOHHpUKaaNxIzQRKoBfqbUqVWGEZOyy+jJvGYoy018b+iuwN6i1C/RHHvr70+RGd847r1WpsFJEWFPaNg8WE/L6ywmZO47taGl7j9Zw7Zhu+cTAPi9SIynrLhRt03INbauMgUiphdVU1OSLUYlB3eIkWJELPG4SMEaLFyYyVW1OlMolV+Jiu+XVHr/+vHShQVmN95apZGaPGM9xTeqC7IDekST1qnL9Dj5BNYvBpU69a6mGyR1xImJRvsk1CvfJN6/TA+02f1aha7LAIrGQErAXWSr47d7O5wcObX5t3edWrBqWjDgn0rf/ejs3TsAKC0JM8vHI8ZLrBBLw4KgtIA+MZ6RfoFEjy9OosjOMj6+r2OSV4OJov03XAf3u2VkbkgR+lZ6yumuRaZHgQxfrzn6eIJW/rIcf3a3Jip/JGMtnhAZfkgdQwZAiWWklIAebb5cHuhUNKQun77VGtW+vp0EMD/ebKm7Rta0HlYpcHLa/h+ezlzMPfrAPoDEjVITGMFyY6Q4iEKDTzIjAr5IVdiKGAfw89DYJHt1HSlb+kU6Ds6cgH4bmJn6RH6JdTpWOAHJJua5JLClCHBKrwUDdrDd90YnRQaCD7nOu4I/fjr//bIpgkhWrG8SMWE3Rb4OmZdbHkKkc64cSb9anL+pQrjuFfmVUCWUjINSnaDlHEQzVM82i3wyJgEbAIWAQsAhYBi4BFwCJgEbAIWAQsAhaBlY4A5XxoCzpFfcI+XWoTLkoOgrwHDNnR9HXhe3+qE49fq1V9KCyoSaRoODUuFa1WlzzV9SgasL2iadJ8mfqGsbzyca+YJkRmH81wsxLG5pvajamdOFg2UYShxtDGXjymDkLzKp2hTdwowmwJ9UKkFz5rEtXGeg30d1Rv8j7CxxVRYzGW3T3xic/3aV6lfuNpXPkSzbEmDJxrc4t0mXo18lZT1Io4Jv9NJKb01rek9TyC3TPdKSVqWFyZ8Pe0sbjKMy8TXM4VGrvzDtZa1GGSGV9T5MJmS7fqF/+zQa96ZUW/vzGlsOSrSX3Ew4UkriRRj5gvc22GbKDORHT8tO3VdOPugoeHeTvzLyTBPAB7o5ZBjRPGEELlrJod6m6EnzudSM94clPvPns1pzSNzHO7Pwuenz2ARWABCFgCZAHg2bfueQQOO4qwJyyivv/DMeULg4q7nd4v/EyGQj2SxFbL5IOQC8JDJca3UfHcC/jzuRpDgJjnTBjAvCezqCpcTY1VVIOhz6SGdcwxkSbGEiqWk2pPtSFmIDNg6FsVHhrpJtN0IAjwe2zSERBN4HlZ1aq1Q1qzfpV+c9X1mtyxjgcOzL7TUdhGbZJlkZBn8VAnW8PN8YCdWSXSaO/AH7JAF0Gsn//wBq0qD+t+DwzpLNgKEUIOSZyD4zAWXISuE7hlrL1Cgt6jtsk3QV0yBxHKTLg5ZlFA7okht4xqxhzQIww+lfLIKSnoiGN8/eArkDwsLmJeG9FF4PA946/ZielykJGJ2mERsAhYBCwCFgGLgEXAImARsAhYBCwCFgGLwEpGwJAf6Rwh2RAEHpbhsbDE7qblhxM6/ZWR/v3xB2rjoTlIEUo25H24ZIZOqzsSPeXHQusPXq/2kOTYLl/Gbirki3pLl3+DnGhXyFtFYZHB1uqH38/pNaePotZYp2p9s5xwUN1w5gII1RLsx/OQFnihG54lSGPfVaN+Mak+FBrN7m163ZmrdfIzHOXTEXkjEAlJah0Eopt6S7vdIgwd0qKGQwjHclI0oHoFVbF3zxa26fd/PEBvf+uv9esryCpxh1GJGHUHtZQq9mBuAZJlgQWaWT48HnkscYhqBa936BijwWHuU0oVfHUqbebOv/opbTjwNn3j+xBWvelY8mMl/0zauf0vApYAsZ+GvQ6BY49L67oba/rNrxzkgGkerjFMdANWGrUBv5DNQ8ZYOiYM67/Ev4xNkHgqleTcVOyN8oTifhPyYGSLdMv1KT3gIQWt2Z+eAbwZowgFCF8uDy6TWdUKJhVBOBjPx5AHcwreptvZpXw+qY1HZHhQ1vSTy8sq5B3VGl2lMllEGWNcEw/TbJ8ajXHu3cwh8Om027O8cuIC8yrqyh/t1EGHFnTv+3EUvCNbNboPeI3ptGi38XJkAZLigaYwgTSUf789W2u+H5I4NvLV6U6EnvFXREcBixKfLoJ8wdNhR1V1wMaSfviNSdVakEgZlChd/M58OjVMt0ZkCZD5Ym/fZxGwCFgELAIWAYuARcAiYBGwCFgELAIWgT2GAMoPQ374KRo4mztVTA4r503qSc+o6A1nDWvtULZHfgRRs5eBkaAe4vWKDtOW4QslQCIs06cjQ2jxNHyKUYNwbA9yxVhOdZ1JOZmurvvTWj3vKTu0+abVmiDTNYkiI+yagv/MBIOx9W7T2GnySKLOKHWdnLrNqvoLOZpMXZ1yRkcvfDk1oP4xdRo0mOK+gdQD8gNixnMJfHc0NdGmGRWXjDQNoCZwlvrLZAtLcxQzb3pVUl/9wi61uwf2lC+tBueipmJelnFxyLhzx/hFu70xpJSMcwd2VkkadWOngdqFGhTEUCY/oLgeqlye0o9/tVZFW6pZNNztgfYMApYA2TM427MsEgLmQZnwkjr++JI+evEmTUxioZRP9Ir3ijJKp1FW4J3oomLI+hm1pvOylnAYWyoTPIUlFjkhXTyzkigznLiknSOubvrzqB71zwVls8gs2+NKJQZ5sPv4QE4oncphQGUkmYRs8QA1j1qTD9LuVlCytPSA+69Xo9nUlVfgA5kYhjBp8EBGWhnket6YQYBfppBSzjBSpMWn0p4aSEpLdDm0G0X96Ds365h/WAcxw0PbmeCBRlYIx0sl6dJg0WH+57M6IN8K9cnCoDNEFE/NnmTVM3JWLjLgfCbvpRduRkfIYfdwtG7/sn76DR6udFMkciyaOmSE5EsEjy3s/PbdFgGLgEXAImARsAhYBCwCFgGLgEXAImARsAjsAQQo4hvlR4/8yKwh3GJKJz8n1HsuPkAFyBHT+GmUH4b8MPWAVMI4dqDQoKnVNE5OKwrmPwJCPCKaUw35YRovu9RoQs7nmHM7dVwuIm27bb1OfvxmyI911Is61Fg6zGMIpUhkqhQznty0dho3i3Ybe6tskfoPziTeMA4dEzrxn6p613sH1VdoQX40qfHgfpGIeg2yoWMss0wAO3OiVpXOYTfOtTo0x460boRcWK3z3urowgsq1I4ONZUhsmRNMYUXQX6QhEtTrYtLxvyxmdM74wpEEYod6lNJbLdCyJCAulDKLTMPSBHqWJ/8Wlb3vufCA+nnNB/7IovAIiJgtUqLCKY91NIj4LvYNjFKsM3f+dERyhEiVScoKsfDh5AM1U2uBU9NE8yEwnDJRwprqZAqfcDDKQlzb7oKAtV5QqEGSbn6/o+kt75CGqn2KZ3H+5HOAuMR6XkZHsyEXzFDI9I0PM3khLGIWgMRsVbNWh0PzI5eeWZCT3lGkWyRXQSlZ8k74WEE2WIemhkspGYbnQ5Syw7h48mKqu26eWZpcmqNnvb/rtf/XMG56TwITX5JPMmjvst8PEgIlgDdFvNfOIBmURMS1GXma6SRxv7KxeoqDAmU79bBzeSRhHriUzo69/0DyrlNtY0qhXO3K0v9dJ8NPft9i4BFwCJgEbAIWAQsAhYBi4BFwCJgEbAIWATmikBIkbyY2Q/yo6qnPKuht509LJ/SglEReGSDen5Mkd/UNkw9w2S4xr0myW6w8PpDkhqKj92UCeTuBF3VIGA6FPVNjaYVTermbcN67sk7dcOf9qMZFfLD62Cn3tcjY5jGrCMIGxAaYyrgZmHUGYXUIPZadZpXQ53z/v21mnzTsOKpBPmTpNZirL6NRTuJqGqYRlesz7NZk5MSqtGuaqR+q3KZA3TJ+xq68GyqQjTSki8O+THCXKqQKSZ7BJcMWkhnU6fMOvk5vMB1DPGRwUXEEDemplagDrWa+4n6pLtLb3pnXsc/wmSPzAGsOZzPvsQisCcRsAqQPYm2PdeiIjA87Ki/P6tvX/5HiumrYc0hBmDwfRjrZge7KR5ooTFmXMLBYwsFSh7aAPqgbR62cIpuwEMWb8l0wMMuo6uvDJArJnTsw1BuuGNqNttKJ3M88LrkcyDHhN138Kg0DxsPVt94Vib9HIuAQPnMhO774EFtun5cm/6cVB2ixfXNA9283nRKzMJhGo9IH+WIeZaiGMn0+ahKUKo0h/SH33Z0z/u7WrsWcgZipFrdSVdBRknImS4EhYcNFbqQBaHnYv0V470Zotk0fpUerRgeBIjx9zRdGSwNIGg4Fx0Rh93LVf9QSj/85iQPV5MJgq9mvLDzL2jy9s0WAYuARcAiYBGwCFgELAIWAYuARcAiYBGwCMwJARN4bjI/jO2VUX6cdc6anlVSF+MLB7vtXhmfOsa07RVKETJNTVaoye5IoBwxdY6FDQLPsZsyX0bZYcLYU2S1OhrQts0Zvfp06fvf36423/ezCepH0AsoNBIml7VLlscs9Y/YqWFRPkDt5FamSZGFbJF1667VZ79+uDYcwBnJavWN5Xmq3bP/joyzBSWpbjQFscBbeH0qBfXSNLboZImku7r8SwW98vlVTfFvbo7Q8zrqEJxCchAoQZdmUlNLoWbk0mDbc9hYwpFNGYUKRvJ09nYhpXI5VCBk7tY61+r5z1+tt7xtuiF5wV5lS3gN9tAWgbtCwBIg9rOxVyNw/wcadrylq34zqXYIW84v6E7I0xUFg1FjhNHShqDjIUXHAA8jVCcmKComfN1LZBWaQG+UIfwVQqGg3/6ig2rF0wEHedh0OWqFI0pja5Xo4quIEsSoOnwCp4y3Y6sVo+7g6cgCoVXrKl+u6eEnrtNPrtik8TET4gX7jrJDHg9UI+mYYRgFaTpvCA+euhm6ILAKy+bocEgEuulW6JvRrtatTWt4LbZcrS09Mibh8yBGl9LB7zEBgbOwQSg9WJgQ9F5glyF6IHlMx8B0XhZ2WFFeEYseEwJ2+H2bWrUmoR9/s6ah1XkWFtP5IXZYBCwCFgGLgEXAImARsAhYBCwCFgGLgEXAIrByERjoa/cCz03mh7G9wo27R36ksnU1qJdEwXTgufHBMLZXxkLckB9JgsIXJVA7RknSoT5Dt6VLQ6eHGiRWv/54tfSly3xdeGlLOcxDWjR8BhF/oB6RwNKqhWVV3mSuBjN7cBUIA2/AT2DYBbETc6xr9ZHP3V/3us+UWtVxgs9XkfXRhDzA7YIslCSshyl/OHELLKhNEcTu0dDaorG1Xs3qz9fk9bR/+6Nq9Q2QH0GP8ICBUCHXTwOrC2a4i9Ag60BM9KY2y/wW+snwqde0sb1KpLB453/mvkTBhO537BZ97BMHTpM4dlgE9lIELAGyl944O+3/ReDhj+zTFb+s6rprIyXyGR4aOyn6IxUkK2M2gmChOLqQCq0aCgtkj/lUCvLFkBhJJbIp5JQ84BzUD8E4D+GmbvqtdMQRWd3j6CkexkkyQ3JK8PoeIWACv81rmZCRXzo8qM3DWK0y0kkPqyoeOg87QL++ItBtNycJECffpDvGA3TmDBATam5kl16pBRGRUdzNM5cKZISHKiWr3/2xpSIP08Pu0dB+67CewoOzVcv08j+MtyVpIAuCqE1glgmGd/kyHR7TgWRGXtrF95POBw9rrwRZH206C8Kmirm2DrpXV8WBnC7/AvZcC01BW9Ds7ZstAhYBi4BFwCJgEbAIWAQsAhYBi4BFwCJgEZgLAp2mr9NfGfUCz03mR8y+3yg/euRHcjs5ret7bhAm8Nxkfhib7GnlB7V9GlndXmj5/EcMqWKIB3Po2K1jPFXXzu15yA9X73r7LRAWQ2o0qHdQD1EihoygfkSBP4clV7dBTWKWU5u6TqkvDTmRVjpT14WXHaKHH4/BVXNS5RykQWxUJViPU4vKZrA993bQhDpKxsiwIpw45KU0OlJRX39b11+X0LP/X03bxtYRgD6mOEH9J0wrQZ0mahnbcFcpbN6nlSq8F9JG0dIyEMa9I5XEusvYfPXnVZmsq39gUp/+/FHasH6BAS3zv632nRaBRUHAiRmLciR7EIvAMiIwMdHR8fduadNtRdU9Aq5QZcQh8stmPw9T9Aw+FlVdY4tlugAK/FKftoIynQdLORL4NXYp8pcH12lyZxO1RVcfuKSofzoJbmP0eqWHVuMDmUWRgewTP8xON9Wz0fKxf6q3JpVIQ5LERU2O3aL+wYKu+Hm/nvvMzbr2BrJA9uN127LTqhPCxkIC4tvxVE85Ioe8EZQcEb6NM41C2VGVh9rj/6OuCz64SkP5JrkcO5VP8oCezMgtt8GRrgPPOE4aNYghlcw6xdiL1VCI9C8IPiPhDCA+Usg5jbdlm9R63ykgT+2QUXKNnvH0+ypXbmiswn2CUGK9oLgzKg//0KwzoCkWOHZYBCwCFgGLgEXAImARsAhYBCwCFgGLgEXAIrC0CFBhYNceqY26Io7IgjA1cW9E5ZKvyZGCznrTl/Uv//YYbTyMukxrHJIAjwmyUk0pJmkCzxdYQw90PeTDfjSgZpTKdJkJ9tltiIKUcf6gFhKvhoRAxUCZAK8J1VFMfPSiQG99WZXz92lqlvqIsbXKkPPaxPIJ/yql3YPlhH29xItWvJUw2nUSWaU55wa967yyTn1hStV6FYXGWvJWK8pBUjgq0vCZ7uW8MpVe9qupoWRNDer6HSoemtCmzf165tO362c/LCvfl8X2qoGTOiTMXIJIFnCLsxmHOpgp6FAXo8RiiCeTzRJDrBhVSz6B6qRLgy8qnTw1tWKmrc981dU/PHhpiZcFXJJ9q0VgzghYBcicobIvXMkIZHiwnvSElN73ns08ZQZQBraYLuy1axQSdBSYAG4jg4QoMIoL48do2G3zvaUcOVQUIUuEZmVExcFBje5s6MY/jelBxxS15uAajDpKjIJZPBilSBcbrJpclCEBss1QEDjuah7uESFbJW3dcqvW7t+nw+7Zr+/+8HrVdhxIp0KSLBEklvCYXC0PsLSchMnO4PFF2FY8SwtDwJPYT47p5j9AsoyEevhJJn8E0qYZKZlx1Wmlen6TTg8z5siX8eXshZkTLEaqx4LgM7cg4v8RhcIIe/clmUypXPa45kGt2ejr+1+ZVMDKIZdPqV3tMp+mkikTzFXnmpfY4mxBV2ffbBGwCFgELAIWAYuARcAiYBGwCFgELAIWgX0FAeyRsh1syJNyKejHmsCyKSM/ntQLXx3riY8/UEceNR0qHkNBuNh2GyvsACLC1BAWGvHRRSWS9Pt7eaKOQzh4ACHT4fyoJtoQIQHKCcevEnA+SgxIVh+5wNNrXnqDkllfVcokxk5qpuFjT9XBaSOVKtF4uR5CgkZTB18K1BmlUr9apjfU26w3vm2DTn4amR2oNLIZMmEhhHyIj4RLMy7B4VGXZNdUl5oJpAzZrjlySKqVKZXWVDW2c61edsZW/fQnvnJ9faqMT5koeCWxDg+ihdVXZvuUdcHL1F08mm6TOIH0amTksRg1jmvOH0PEYM9epPZSrU/oPR/w9PjH2VzW2XC13987ELAEyN5xn+ws54BAEQvH+z2opI9+YkylPOHa5una8ZEOxhTuYd17SgkICfydQqQHxs8whO1e0kEHgCnSO1l8JVu7eFoOaOtWR9f84c867tGHat1wrMoUuRzIGhNGZUFgmNezx6qTFYL0kQd0iL1WjDdmubCKDooJHXBIrAP326CffZ2HZ43wLrJDTFeBl8B2yxAePKBLpT41ayYha+YQsWSGZQkWWQHzvOGqvHZuruqhj8ng+WiIhoh5pHkwEszeW6zwL0hYY8OqIBklteR2n84FIEgrhSGizAIGsSqLFvPANQ/fBISHp6OPjVTui/TL76E3QR3ipepc0QDenFXup7lYuk7ssAhYBCwCFgGLgEXAImARsAhYBCwCFgGLgEVgSREInXrPtSJBeHfY3qlSerVyiYr+4xlVve7tq7RhdQE7b9OK2u7lYBi7q17TKfWDhOl6XGD5xUFZ4XICkx8SkavhGdtx/s2cxjH2WTRsxgnUHn5Tn/5wSa97YYNm0T51zPlpHo06MxMMjjvZq3t4Lk21IaoHZBKJLBZXEXZe1HV8bLxPf7mj016U0Op+ajAoJzwC1Y11V7dDvcLvYsmeUIYaShw1qHXQvOmkqM00VCgmNAWh8qqXjOnTnyySAwKh0qVGBPFQyPap3qABVjNbnC/85hrMqIv51MgIoO2SNxJAipgwemNXnsoZAgdrd1QiL3x5Xa9+WXmht2zhU7ZHsAgsEgKWAFkkIO1hVgYCB2+UBvuz+vZXUFPwfCVbG6LDZE8QNo4DZMQvdlNop02hx3YbX8WlHS26EUymBg/PREOZUkqsA7R5W0s7R/I67riUsvkCD2gT3E7hPyzwAKRTIGnkmzwUCb5KpvDLDOm0MOHkhGUlEnUdsKGAHDGpn1011bu2ENbeSRLwRceCkE6aBztWmr0H2Uwj5L0pkqzSPKCb3VB//C2KEk59/GOLEEh0T5BN4rgsIiBVzDKGZyULGRY7PCwTEC4LHcaAz5BT5gHMEoGOB0LLSEkz5EtIgFk22dK97ltSPp/QlT9s8DDOcOcqLDAGWdhAfsxm0rnQCdr3WwQsAhYBi4BFwCJgEbAIWAQsAhYBi4BFwCJArQJHDdNIasiP7Fo5zapOfnagcy7aQL6H2a/T1Nip8VVVgjpMEg9r09xovhzjt7RAAoQyRK+A32zWqY+gQvFoGKWeEMQQLtQJTJOmz/w++aG8/us5N/Dva5Qu4CRBYSgynk/dmes/LkRHOtWHTTn2V2XCxynjdLFOL5GHUZ+8VSf/R1lvPjunYukm6jqmqbaI6oTaEsWXoFul5kPzq4caxOS8UpMJmxQ8qO/0gt+jgt56dksf/VBVjdZq/gnXknBKmcwa1Su0vuLEEUZL63DhcQ6j/DD1nKDL+SGGXELojVeXBxGThNgKmmnd+37j+txnV8mbTqa3wyKwTyBgCZB94jbai/hrBB54jHTrLZ5+/WuCpHjYZDKp6YyJEBIEVnv6V7hRgZhMkIUX8WdCP4mqw/cJrep0lMr2U+BHidKtqdC3Qb/9n7Bn6XTsI5LKpqt0BUB2JAnU6gbMMcvD2lhbIfH0EoRmZQknb0I68OBE2dKoTemhj8zjvRnp1z/frE6jKJ/vReEIDQQFVCORcjy82t1ZMk7IDXFYOIRINDNJXDJh+/90Jf6PgHTUsb4KEDEdp0Y3wiSEBGQSHRY95zCUID7nnk1COtsn03hpmvtg5JYuWS1mEeMnWLT0uhLIbakTKk8nxYMemtTq1Rn96JuTBM1ne7ZipoOCDDI7LAIWAYuARcAiYBGwCFgELAIWAYuARcAiYBFYagQShsSYVF9mGPKjpic/q663vWs1Kgf+OUAl4WIXRQNlKpXqkR/T1RessnqNj3AB7PsXMlqtCY5oqgiQK+R+RPyv2t5C8+YYxEML0mVIX/98Si9+1pRq0XDPbrzZTlPLMGqO7bAZ2IbMMDxj24WdVmxqEcFO+em8wjrWUOF1egKWV297W1GrBrkqgs5TXJ+Dfbm5OCddoZaRg4ShnuF01GrUyRxBDYMSxs+YTI0hfeA9kd58Zo15r0f5QS2Keko2P0QdCIIEl40EREQQLW1GrefRfEojsFF+GPIjm80xH9w9uG8+ofBh3dOhOI786OdFalQLu1cLuc/2vRaBpUDAEiBLgao95rIj8JjHSj//tqebt92KxVOVBwkF9tuZbSPD9GHow9DkhCwtw+7ygOlEFR4qeebBAwQ5pEsnRIugrHSuoGt/g92VX9e9j0mojNoxwI7KdEcExr6rRwQQSt7K8njHIisTKvQqEALTPpMOHQP3uE+Nh9QqXX0FoVzYZHkEVXksONKQLs1mhaWBCS6fYaR5GLcIUzcrFs4RRqgvWBz8+IejShWSut/9CYzHO9NJmAck3QJugTlleI15cBoCaZbjz/JJcByTKYLjpbGzQspq8kWYTS9bxOS2RO0sixafcPSO7vUATxsOzuk7XxlB7ppkIWOsuGwY17L/sNkJWAQsAhYBi4BFwCJgEbAIWAQsAhYBi8C+j0BynMJDBrXHlJ6K8sOQH0VMLAIyRNm9y6XO4tHA6Rs7Kvb0EcoCkyM6TYTwfRMOsoDhuA2aQk3NJNtL8K61yPpI1pVPDlIHWa/vfN/Ri58zorFKQblMlrzUdC/XIlugKRW1xawEiIvDBjZUDmHgEXkjIVZbbjSqhzxkTOecf5gO3m+L6vWmsol1kAY5bM5pKDUlCbpEzdwiclgD6hQZH+eKdluJHIoKskE++amE3v6GjsarECrgEaGUSVNnMQ2dcTyuPLWXRq+5c2kJEGOhYTI/jO2VqY8Z8qPZqtCwS/MwxM2abEZf/3FC69da8mMBH1P71hWKgCVAVuiNsdNaGAImU+IRj0nop1cmtX37NgQLeB3CwEdYXpkQLpNrEZADwtNyYSeatcCPmVPYgHBxleBcYZcQMOSXJrArm06oggTzyv8Z00BfVocelmKxgM1Umr4Dt8ZryOIg8LuLx6aRebJ24IFq7KJMNkgK2WSgsrdTj3jYWiy16rrm9xMql4ZpHvCRbFblcr7ISC1nGH4iowjPTocsjU6rRvZHXs0AwiZX1RXfy2htv6Oh1b76yig/3DqdDszFkA58ReSUuN7CMjhMpohn5KEsl7pYcJn7Y2zKWA/0slpSZKOY2+Q5Tf7b1D3vLx1yjz5968u7WMTELDhY+NhhEbAIWAQsAhYBi4BFwCJgEbAIWAQsAhYBi8CSItDX35YXjulJT5vSudheUT+X6StNFRrs4WmQdGjwNBbdZK2aDNY4ov5hXDjI1ZjOA1mYBblp9uzZSUEUtNpdtcJRFdNlivgD+s6XpBe/eFzbdjX4d1QOnLhLMcGlyTKIN0nNg2bFxgSRxx7ZGFiP9w+WcNrYpeMeNKEPvO++OmTDmGr1FmRFBvsoiBXqFXGywnVi8+XkVO/uwF2jj9oT9SaaXmuNHViaD+p7P0jptW+4SbfcVtJgyecYNaUciBDIlRByJplpk4VqAtMJXjfilqUc1MIMCdWzSqfAZJQfhvwAHO13YL/OPdfTPzxsqUmYpbxAe2yLwF0jYAkQ++nYZxEolYjILmX0xz/HGhvjQZUfhIU3geg8XHph6CZAYmkVBA7nSSObbCEPjaIppZMw7eahw8Om2aIDIc+Ds5rSNVfUtN86V/d/UIOArhEkkXhJEtwFZdJj5hEkslaAGCGUvI0XlUvASTKRlDeel1ua0D3uW9aWrXld+Ss6D+i0MP6N4rVmeTDTmG7GgHTo7uQBSMYI5ymWaeqo53j4pvXrH/4aYma9Dr+3kYCOIeVEMwPpwaMS/IzX5cIUNJXqGIsDSBWu0QSHTf8XH0pnWgkz1bwBoqjE/EAi3kVeSUWHHOlrw6Gr9I1P5BCU2mERsAhYBCwCFgGLgEXAImARsAhYBCwCFgGLwFIj0MIO6rSXh3rt24ZQXdBkSm3F8BoBOaFOehe2V1hjmRR042HBNzxyN0yMRITFkwsJYjI6FjK6LTJKe8enRkJOqZ/Gssop6mffT+glp/xcN26G5ICV8bEW93CrSGWprwTb5HYOUoL3zRYh6sQpRTSjDhDmPra9qbXr6nr3uYfqQcdGCibHOd4GzodyIx6lqZZwV7cPMiQp3Liol0D2OKhNaCqtTm1ViSbX6/6U10tPH9Ef/0DL6UZf0QjWXZzD+F34fgdcUF+Qger6hI2jnDHGGEs7DAEyHXhuakbG9sooPwz58bh/LuplL/3r+2OycxdGWC3ttdijWwR2DwEnZuzeW+yrLQJ7FwKXXUonwPOkCWM6mWrwCx5/xngIggAZJNK/vx97Uu43hWS0rEq1o9XDDX3gk2U94lHMiFCxYipWreNDmpQhJgjVIpDLI5QcZ0jIB3w0u9hPpVPaPnad1gykdOtt6/WcJ96qq65apS6Sy07b4RieKq0WREqSBYjLw9/Ev5sQLkgg/h6R+THziNSfbeut50pPfWpW5IdhR1XhOK4KJaME4QFp1BlxtTdHn66FLt0eYUQnQ4JuC2GQuYDRIUgsicTVyGXb+FQmUL+QlKJtW1osJm7R/3vM4bBco6rWS0oRlN5GxWLCSoqZgrpoSJtLbHG2gEuzb7UIWAQsAhYBi4BFwCJgEbAIWAQsAhYBi8CKQSBHYT7wa+SAYo1t3B7aBIGTq7q6P6XKiPSu93xHxz/mwTr4UOyf2KubArpH46KJtPDcDH9f2KXAoxCgjq0U5zR22ca9I50q9crwuE1BqJic8SZ1jMke4eCnh3TlVQmderJ0zZ+DXk1ixlGk/FlpysvR8Nkybh3GzgqHDRgBY83dTGDxRdOsE+V0r/UVXfTpvI57SEOTE1K5PKTOGMRHmWzXYEotrM4z2VWcbtoWvNbapnR7tVIlckdU1TWbVulFz5zQL3+WUY7G11YwglpmYfWR2dG9o7z7f2tavQB6BrfL9NUqSkK6QAi1Gg0VqNs84YkpfYgGUzssAvsyAlYBsi/fXXttPQSOvq80CcHwP1e4KvPgbjZh6j1UFNhI3TnDvucIkDTqh6Yp2rvVHhnx/W/comOPG9TGA9saGw2VSwzTGUCOSJcwcvPAj5FFolqJsY5KpRxVajX1F9eqMpnuWUL947+s0ne/dZO2bSuj5EhADLR4v6MuYecm5yPgvyR1YWmF5RXyidj4as04IuSjf9DPvxHpyCP6dMDhFTUbbboZOjIwuth0GQ/JbgepaESXBSHpRsHhe5AgBIgRq7WgT2GXFZDHKsrQtAEWWSYjxCywcjlfpdKAjnpoV1+9DHWKiT+DePGSkDp0bHSwPEsmCSHj3+ywCFgELAIWAYuARcAiYBGwCFgELAIWAYuARWBmBPwkzY3YTIWGiaDhMkceJwUBrKBG9ZbzcjrhUUM69HDCvSkjhDRoGlXHdN6H37Ptvr3OPm+Y0SNwHKcXop6gDpDA9SLAQjwmsBsxCTWNmiZ3kXSaozEy0dZvryrp9KdN6Ppbb8XRCQtwXDBmHBQWkpkUOR116he0S5oMVeolIRmnrW4NQqOfCkYWq6qbdM6lG/SIRyZVr5GFmqQWwTUm0kVqDaO9ZtKEt1pBh1pFz7WDTI9EGUXHhFreFA2ua/W8p96gX/8PChWPXBBjxd6zBFsgQzRnZO+cAAFWNbtjKvSR/dHg/mFXdr97FfSV78zWGDvnE9sXWgRWLAJWAbJib42d2GIj8IR/m9AXvphGKdDARoqjByaUvG+xT7N7x3NGCBkfQN0w2nufSxbH0UeM6KOfO1CHH4Vco/ewZXUBYRMy37CDpyaMvZOkI8Ifl9Md5t8x3YR88NNdvlfRlb/t1zOecJ1u2nSAEmR3NKoNgtchBppYbvmRMpkiFlcxylCsucgkmWkk+7rqTNIVwYsGs47e99GiHvfvW+jKAEfTKYFNlvHU5KnfG4aooE+DRUtIKDtB78mF4WuON72IClg0dHu5ID4ki3d7eNpkUNcVPwn0/Cf4mmhk8N0EA3CJ6RhRay3vW1jI2u7dTPtqi4BFwCJgEbAIWAQsAhYBi4BFwCJgEbAI7J0I+OkprJh8des0WOZQRbSwqQ4ndOYFSZ18aqw8ttlwEr3GynpjXNlsFiLAKCgS03WBBfYftjt1HCCw8saoo8ve3nFMQcAEdtMGaho7acIMUFf46axuur6oJz5mm67fHKqN3VacQIbS3DAj8CmOkaS40WiOQ2bQSMlbQopD2RyuG+RiNJtdDZWaes8Hy/r3J5B5CmmRwJ47ciYhO2hG5foCslBz6T5IIeo3XLKfDqjn1Lj+FM2n45qordMpJ9+mr3+ljGU3ua4pskg6kQpkh1QrS23AM7MCJPbJdfU6qF+qKhcHVYRUuubmrErFvfPzamdtEdgdBGZr/96dY9nXWgRWIAL/a6L4mc/36R5HbVa7lqWjAOY9LMwwX/PgWOqHk/DI9HlYNnng4JXp5rDDSmHtdKBOO3mHbttKzkd+ajqrpE1nQiKkW4FAdWbmEELehQkxP8CptOly2CkHIqQ+Fej+957QpZ88XAetmVIDraafYkESwuinuF5e22xWeLjTxYGiYrbRIdHMQ3IaQnaMkwvygmfcpG98ZQ2kDIFgPMQ78U7IpCkUJibZzHh7MtUmhAwrAx9vzAWPv9wGH+LDhMF7kC91NdtV1B1N5egyOeFRDX3qO45WFx1lWRgZazA3Wis3uzB/0QXP3R7AImARsAhYBCwCFgGLgEXAImARsAhYBCwCewkCgcqQDKgvyLcI65ES4bje+I6i/u0/Oionyaxw6thhVyEQJnpWSglyK8wIgqBHWix0JBJGRYIFFV2QJhjctIimkigvaOTsRjX+PYf6I63JyaKe9OiaNm0uKldepzggQzSxZtbTI+RQt4Y7BioT01gZds38i/Kwg2o3O9QXKnrNWSU9/gn0okLwQJVwzSM9G+6En1TTnYLwIOica40wunJ7Ieg02FLTcf2GpjrDesOLp3T5V9LUTIrYd5HrgdNHMklwOsTJcg8/C1GE9VcyOQBZ5Ohnv7Pkx3LfE3v+PYeAJUD2HNb2TMuCwP8qAKiVk49xqEr5W4itgOKmYG8erHd8Lcf0nKhP5VJeU5UAZUZetTaSU3oafv97R2c85zZt3QXRwSWEiUme1BXjOcWDHTUEctOkQ1BWoqLKxJhSeFiGQUP5xKCJMdd97yed9+Fh9fXhj9ka472oMiAxFOJP6dLNkclC75hQq9lGA5/KCvJWHtyZCU3Uh/XiZ3X1w++StxFnISQgQTSuydoNLEgm4T1aqEBYVUDO+O7CZZQduj6aBJ3dsfjxvSQcjumsAAdUJh6LjaDRr/sS0v6hrzS133CsUorujS7kkeU/Zru59vsWAYuARcAiYBGwCFgELAIWAYuARcAiYBHoIQD/AMGAnRXB3gO5ut5zcb+efRrJnnkaIFGFGPWH58c95UchW+Id2Gzj0mCCvI199UJH9y9NmhH7/mRPYWGO32xjUdVEkUJJY8v2sp71L11t2cXZXGopdby9nUHqHrPXH0KYC9MMGpJpWqtyjkxO+VwCmyuyWdMVveldQ3rm80ym6S4VvHXggeMFuaf1OhPh/5IeRAbkRwflSDpLMHq4XVONLYSjF1SPczr79YE++VGyQdKr1IwbamG1ZVwsEvAszXp1ofAs+P1hM41VelF58l0+9/WM9lu/4EPaA1gE9hoELAGy19wqO9HFQCDFA/uXVx9BNHab4jnyzh4JMn3kO4KhFuM8cz2GCQmrTBmZQ6hGh2QtHuBtbZdfTJDlsUavee12bUIJEqP+IA2DLgyfeUJcuKZ7wGchEBGyRa4HAWCJ1DCkBhZQBKe3qrEe+o+36j1nr9XGAzZDSNzQ6+AQHQ6JZJ6HNu9DojnrqAfK9+d4sJNB0mVRkc5pVzWh5z9jp370Y/PrY50y/pD8DIqSeIQuihg5aL4nnokDFiILHCbnxIfIiKKARZVRrLi9sC7jB+px46IQoiVOycWS69gHxbr0K772Wx2rXGCxUdmxwLPbt1sELAIWAYuARcAiYBGwCFgELAIWAYuAReDugUC3gcqj2dAwVtjnXjqgJz6jrRx7/WTKKDFoosQmKiY3woMYgC7BAcKHDOhCVKCRMNbdCxxEnqtabUKmtKlbQKzgctHClirl90O4rNEfN0nPfMKEfvYLHK8daiceKo2Y8HVCvdWZ3eGC5FCC2tM0bjL/MIFyBaVHfYuK2Wv1kpes0mkv7qpeISPDXcX1QHA0eUG4ihqECQinuRQlSIQCxvWpwTCgNlTID6neyevsd9ysC84mr7S0WuMtAs9pGIVJkpsxDaWm+XSWfJIFYjeXt8edXeTMenrHudLxJ8zlHfY1FoF9BwEbgr7v3Et7JXNAwIRqDfY7uu+DuvrZ9xooF6ZtsO46rGuBJpazzCkOUWeQ+2GCs5wMC4kE/pJhDcJBKuWK+sUvUH1gW3X4kX3qLxMA1iGoCgLAJzy9RjeB3DIemV0klwHelFhdQYAEPMjTOUe7KtfrYcesU57FyjXX7EJlYnJCID/qDZQbeHSi0oA3mXE4ZHzE8XaknQR30XXRxdez3d2uOt0Vv7qio/WrpIM3EhOW9jh3GzKiRMY6jIWxwwoqqFVQnCxomLmCC1ZhMbZaJjjMRcoTczaziAjJPkmmscfilDH5KKv3q+iY4yP9+BuOWixM2m3TlWKHRcAiYBGwCFgELAIWAYuARcAiYBGwCFgELAIzIZBJ04wZVnT2B7J6/JOoSzRq5JCSKepmyCCFEOhCIRDobRwf4tjtkR94M0CQYEGFW0VPJrGA4VFv8LC+TiaNDVaHxs0QAqZs+kV1/bVtvfa1bf34+5AWRoVBLSV2htQ31MYKXOSWJqmGzDxINFFI02ZEQ2VMXSXqVDTQd5ue/dysXvm6VYpTt5DasRa3DfJG2mM0XuY4NlbbRVM7Ccg9aamQQgnDPKNWC7tx4+LRr8s+Kp35BuomwRqNN3ZRP6HT1aEWQlh6MtPlPASlQ9REJtB1j4w7D0Ef6NulJz2xT6974x6ZhD2JRWBFIWAJkBV1O+xklhoBDK84RayDD+KBB/Hw3e/NRnDM9v2FzZglBA/TSR6ceG3WeIjGNaVx5+rUM1g/8XAkmOrKH2ym6N/Swx9RxCZrUt0WRAZdCwGvTUBMVCtZw5EgRd1JJwIEBA/jwKmpkNlAoNendd/7HMviZJ1+/osRyIuUsoUcIehVZZLpWZskcixgnKjMegPFDBkbEYSDl+GLRcPOHTnd+scf6T73P1hr98+ojVVWF0mlICKwx2TONSZlOiXmPxptFg+GAHEJf2eBZZgVk61mgtBC2jUS+Fw1Gg1IICOPravRntC6tWkd9495fefzJY2yELLDImARsAhYBCwCFgGLgEXAImARsAhYBCwCFoGZEVidK+k9l/XpX/+zppxbhQBIUWtYTaNmW5PNG5RPr+s1J5omRaP6YMPfs6lyydSIYtQOznQmyHxHi2BxAk+pbbTVhJyo15vYSZV1zdVTOvddH9Z/f/4hitM1xdQbYjI2FI2T8WosneBIop1UV3CjmGG4JlskxL+KxlPD1bjemJ7z7EP0lrcNK5f/iaL20dQWCF2Pm/LI7ejWO0qXyArB5rvRiLAHa0OzFBSTnyEHR5FEXp/85Lje8NrbVBk/Qpm8Ua9gyQ0OMY2qRmUScgy51FOoaYTRnvLp/nsCxDT9HnPvsi77nMNc5nuH7PssAnsvAk7M2Hunb2duEVgYAi88vaMPf+hmHlKH8UVbgV9HUZBSp9YgS6JPU+3l/fHI5ybUqJcIzwr0kjemdOoZXfUjQU0Y/01/jI6IMt0FnqptHsRZ9C1xRe2phvpMABjB55XEFL6WAc/2tC4+J623vqqlXVxnsoAJGNkaHrJMkx2SIYA9whYLQah5RvNnHtb9/GFk5uvHHVMPvH9L516c0zH3hZzoNLHKInjdK/EF0RKPKQ1JY0YH+arvT3c89Hww6ezAYXRBN9AExJuF11/bl3XJDTFf5nsnPNTTH/7QUi1gUdTn052BzViDrhI/z/e3sWqyppcLugH2zRYBi4BFwCJgEbAIWAQsAhYBi4BFwCKwVyCQpKGQWE01I/IoKAW6dF9GdVwmvM1kXhysK3+/U6VSQX39+WkrasoBYUjdwGRw9mwzFkhwYCnluMZSy2SHtNTBZcIQHPg8qAtPYM7gpyfV7tyC5fUwBENON2AJ/vLTuvrWV4uzp5imp/NI6d+kAuIoTymig/tUhTqFfENEQK6gZslTK0lis/W4f2nrLRemtGr1ZjUba6ipbFMi2o8L590+VldUSIIO1l8hhuRJ/h4M0qiKLVeiIz/bp69/UzrtP3docop6Q2GcXJF1y/o5yEBEteKq0vmCmhXUOWmImFad69is+93zcP3qmmWdnj25RWBZEbAEyLLCb0++3Ag0eTD+y4l1/eJ/8K9ERVCrhygymmoSiJWiQN9qszpYxpGg60KEiSeh6B3vRr35rEP0gv/y1GluUqq9n5K5FN0I+F8iAXX8gOBvHujmIU12RwICouHRuZAgeKs1CMEjffD90lteU1E1SChVRrVRRXGCnVYIgRIhL03R5YDelMAu1g0t07Ewc4dCrjSOrWVX6/t9ff7bgzryyDHVqywGIFRSmYxqjS6qlWmSIzCKDfwmXZfJQpx0wyZzLC8IXUPa/G2IvTmPIT/M19Z6Qi85OaHvfRcJba4rc0nGSkvIdk3TR7dtWx8WdAPsm++GCMzurXs3BMVeskXAImARsAhYBCwCS47AnrKOWfILsSewCCwbAhmIhyY5EFT6cW3IYWGN1RM1kHXDgT7/k5QOHWij+ED1cXufogkgNwSIy4+faWZ00D8sZLSpO5jkjFTKECnTzZYts0mnEdN1yDuNOuzXja1WhmiPrdq+dYOe8vhb9avfBNhTYcvdWj3z6bMQPJQbohavF3ZV5J+a6NNKdVRulvyO0FExWaAOEuj//XNNH/xUGRzqvfqFR+0kjrEZD1GWQBl45HyQSMrfmYuptyQoqNRjjXVuVrZvUD/4fr+e8+RNzPtgTVS2YxVWwGFjZgXKQrCby3sTyQaVFm6eR5YLJE42ST3GlDy6m/Wn2w7S0MBcjmJfYxHYNxGwFlj75n21VzVHBEwR/F+fmNAXLhvXxK6ckvkGigu6AxIx3QU8iIOFKRTmOI27fJmRnIaoMYw4Je6u1hXf36zB1R0dcwyEBlINx7Qz0LmR5qnW7kSEokOCYG3lJinyu4Ga3bqyCcLLIxYymZbudRwPfaX0ix81UEkQnM7KxnRbBJAYhQIZI2FdzeaksqkC58XX03AVM4yu01C7GalRKeuHX23pIY/xNLyuTYcEvpocK5Xuo8Pi9m4RjtdpsyAxZA4PYYf5OcxlIeNvyQ8jaLvj34wypFSo6zFPcLT9lo5+cyUP/1QGQgj/TsiXqGNWApYAWQj+9r13RwSWVxV3d0TcXrNFwCJgEbAIWAQsAgYBu263nwOLwEIRCJxJ2AFqAwV+nlq4QdD5+ID7SJ/4dqQjN3bID83QtDh9FnoNUYCY8G6aLM0enk08u/kFTcEjR8RHWtJrSjT21sZJyqgy/C4NiqgsTLNkWEBd0VWzPqCn/3Nd//OrQZM2qsgjHzXsm/H8Cd7vcmwPy6oUqpVuPKlGaxTjibTyRWM7zvGxGj/hxLYu/kxB+fxtNL5me/ZUU7WK0liKR+SOOlhue8wLpoi6CfUSU4+BWgiof6Tyjq6+akBP+9c/a3zXoZqsj1D7ALvMql7D5XKOCAeQuEvGbMw8U1U5DTJvg+v0i98doA37LezeLed12XNbBBYDAbuKWAwU7TH2agSyGUff/+UqZbxxJToQAglUF006EBL9y35dXULGUgSJe6hTIrwwW9399aaXTepTlxFiTmi6n+6oG42waiAPJNFUq1kn58NYWdHZ4dRVzOQJP8cGKxnxvYCH+c16watDvepN2Gq5uyAqDP1hskcyatTobzAenyhCSDND2TGHy8eCC68spQlov2VLqH97SFe33DiE+sOQKilySqboMBnFA7PWywXBKhTrLbOYWrpfPYYAMYuqBCu3ELurYrKtcy6N9eKX0DHSoBOCIPm0aWkxHRx2WAQsAhYBi4BFwCJgEbAIWAQsAhYBi4BF4O6AgE/Rf1VZrckE1k5VHXu/SB/5SlNHHVRRc6rSIyQM8YGpAjUCyASaCs2+2nNpvuwZVC1sGNurO5QfJt+j3TakB0SD06YBta44QEGBDdVkJaUnPaZKjmmOpk3T3IkqI549XzSm2GA0KpROqEmkaRo183VVyPWpOkUDKFZWD3jIzbrg41llIT+iIIfCxVW1sVXFfP52YgbywxQuaNY0tZVWt6EO1t61gJDzVKRNf16r5z7pZjUmjlTs0jxL46zv7U8j6QpoFIuoYfmQH+m83CZNrfHN+sin1+rwwxam3FnYXbfvtgisDASWrgq5Mq7PzsIiMCcEhoak39zYj1XULuWc/XsPjWgF1MdJ9cCzkq/OlAJ3UgkknZOVjXrp8/6kr32FBghsrvwc2Rad2yj6T2lwINNTc3RRjWAC1XtoFyD9wy4+l5AhbjutcqKl579COv3FQ0hIeR+vKmc9uiMgJyB+UkhL23hkQmHMjh3hYIbZGJscV4ykdLSa1JNPiPXnPw+Qf97H7BuoULaRvXEzxxojXwXegY6SLiuRwLRRLOL4a/XHHYfN4BmqVkpFcHrLOZFeeybXheq2W3WVzy2vumcRL90eyiJgEbAIWAQsAhYBi4BFwCJgEbAIWAQsAjMiUC5RO9iVUZF9+aMfTh7qlxs6aD3/NpZRf3EQpQOWV1hjRzF5GbRVmoBz02Bo9tqh8d5e4DCZH2Y4MBTGHtuoP0wWa4fs1Ua9qw52VN1orZ7/9Nv0oytQMyRDVVoh9lPGmqI0h7PfPmcUKxMV9v7OAOHm62mE5LzUev7xH2N96LMHq3/gNtw0skp7A5AlNJY61ErQmXgeWhM8tBwHY/HYx9KKHNNcTaksuaoUTm64uU9Pf+ItuunGg3pxpiGvTySGenkp7ciQO8s8mHcy7SkdYj0eJXXxB8v6138vL/Ok7OktAisDAUuArIz7YGexAhDYD97j8h+vUb2xQ/k0zHnXsPnLO1J4dAXhFnkZnqiEdYWEbbXxsuwGh+v1L9mpr18OMRINKZMcYnlCpoYJFDOWU3FCScwuW3R1eGahwMM47tZUTK2RR5dDJjGul74xqaf8R5EH/pVqNeqQIClIEF/VGg93TD5Nt8eso0sYe3InLyuo0oA0yqb1h5tD/fsJY/r9n6BfvDXqz+/PwiYiqH0bhAhKEAgQo9BI+qy6FnH8dRD6HYeNHGSsmQSenthttUOd8aqMznpf1/RyqDZpFnV2WAQsAhYBi8DMCDg67wZjVTDz1w3nLbwr0N4Ji4BFwCJgEbAIWAQsAhaBpUNgcueI+kt1nXCCr09cnoT8iFUf9VQu5WkGNQQH+2YnhAigpnB7OcBka5qcTfO10GECz03mR0i3aQrjCWM1ZVwoMqlBFbPrddtIoNOeMaXvfS8vD4vuWqdCQR+yxMetI55L/SCteqeBUsOsSyED+C/uVOq2/qDH/nNOZ11Y0v5rTfVirZIRzZIQPkbd4pP/GkSoXCBmXG+a6OGye7bdniFDNKwtN63XK58f6Pd/MJWXKebW4BQZmjsDlCJYkZvwkWUerovVeSXB9Xb08ld29Yxnz2wZtszTtae3COxRBGwGyB6F255spSOw/wbpXkcn9LmP1+gK8NRoLK9UMIgaWrWun2L9mBK5ktpBh86DlnK5vDZv97R9yzjzLOuAg3MIUpGN0tmQ9ko8wPGtpEsj4bvatY18jz66GOgAaFUgSLKQKVFG2fQ2PeBBq7Rly426adMkNlVrsdrCEAvSxeX9rR4BNPP153nIR50igWKjdEgMsZjpsGQaY57SNVeltHGtp1XDaeUgRuqtKeaEpygem0yNBZVZQN1uMDrPD4bpRDHjb8mPO/69BenjEwxvOjgwDZNZo9zjvoEOv3dTP/4iTmfx8t7feV62fZtFYBkRWHjn1zJO3p56HgiccrmvM4+Z/Y39xzrq+26sb22e/bX2FRYBi4BFwCJgEdh9BObQnLX7B7XvsAjcrRAYHNipx/97Smdf4mswS7GfKn82SxYI9tfNcALCIEUtwJAf0xkdEX5YdzgteB476rk0Sc6AqEM+R4CSxGR+xA6NnRAHCWy5DEnx+6sndOaZnj718dsgMXK4YJhAcWy8vTF5zdXUM6p4XMySIdpTbmCllQ5p1MzyHjiKeLv+4VEVveq1B+joe40T+o50I8DayyEjg9pE1MF3w+1QN+D1tGzGJgME8qSnhMEZRKhDrv6Fr89+wNFHP9tSJo9qxShisAOPaTh1kgncQyJiRhK4dyzv76lUokEFp6mnPyvUu85f3kD2u9UPlr3YvQIBS4DsFbfJTnJPInDEETzAEjX98Ot9JgZ9WUex6Gh8FCIix+KjsYuHbxmJZUa16hiKjZI2bYo0OrJDhxySJtSK/BIeuK5HZwQ1yi7+l53QV18/gd+NEg9/X36mwuImYjHAY7GZwTLrd7r/scdqy21ZXXk1mSCQJzEy1A7v9QxREc3c0ZtGLkoyCR0PLCJSXbkmVJ28EQQkzC2lm67+ig4/4ght2EgwO2SJ66ZZTKQ5N3PiwexzjoWMO7O9Mscz/26+/GReHUOCGEw63FdnVEUaPfqGBnSPB1b0xc8t7PwLmbt9r0Vg70TAEiB7532b36yPO8/Tl06eq7LD0bHPlra/OdZV8zudfZdFwCJgEbAIWARmQGB5C4v21lgE9gUEnvncvN54dl6D+TouECM0T67qBWa42GknscKmdRDbqGnyI2bHTgxIb/jYXi+U/DDH6WJHbZoXTeB5RANnu90h87TYIz8uvOCT+tgnjlE6V8bWm/pBjj28Tx4qSo18GnuqbsKYVM14G5wE8+dtITmkbrKoTj3UQQe39crXHKxHHj+uoDlAbQBLKw+lC+oNw7w45K06NEZ2ohqEEDWDCDcMGkJD3DUiskzHx1P6xqcSes85VfkQRFFU5N/TPXyUpLgQV2n4TBDajlp6EXJSFvI5c4K07vuAW/WFL+/Xy3OxwyJgEfhfBGgSv72F2qJiEbAI/AUByH6d/+4v6GWv+hdly1OqN00gljHA3MZDMi0fG6mkciRcLG8xsDToaGo00lH3HNV7Pjyg4+4PeYEVFcZUBH3THYEEEjfK268rzcM6x4LGrGfaagaEk7dzyuYmNTY2pFec2tEX/9tRh4d6K+XTxbBL6Xgd4ekNleieMF0ZRrNhRBPtaLuU5tg1vC9nGGbZ9JCH1nTWBSk98Ghf3cYE9lwuWJaUIcTdrA+igPkhMzXkiPltZELXHH+So/JaHbhon8o7ftXdQY6YA3/xG7fqtS/oEOB+iDIlT5XmBBMoorDx1KoaRWyDhYNJSZnufHEx/jSkEH9CKsuiKFre+79o4NgDWQTmjMDiZvfM+bT2hXsegeNc3fBzVxt398wQ8w8+JNIVu/s++3qLgEXAImARsAjMiMDMhU8LnkXg7oBAX9nRxCRtmqgnUuzZu+R/mjqF5+R6+R1GvWF6/7r1HTQoDqqQSao62dJQ/ia98BV9es1rIDxMOYDq+B0uCndmJT1/LJvMqYV11HRTYkD2ZyZjwsuxoqKgELVKOFu0qQFARrSw50akcO1NHb32pTV996v9as2yv3bJRI0aHJ//FRMpFBfG1YHrzoKBue7m1Zx4QFncKQJsKR5wdF1nX5zXA4+pqDXVr3SJ+bV8XCkKPWtuEbze6pC1in24lyA8tUMNJdllHk0aQ4vaWZHe/vqKPnhBW4XikKqV5d3/m0zYbkiDbECxIsL5A/uwINiqbKZfHRpcH3jkb/X1n9ybJtj530H7TovAvoqAJUD21Ttrr2vBCJgQric/bUw/uLxP1dYID0JjLVWgOwBFQZxX1DY9C8tNqzeVzlcI8PJ133un9MHPFHTwgWRyYHdlOiXCLmwFZIfrERzGIidicWTyN4zXpiFGIjoczL+3uz62Va5OPXlUX/pyvxJlLLB4XzhRw3MzRX4I1lZIVX2SvjySzE0WSbcNWRCsnhHnwiCqkmao9X2eLvvysO5/v4oqlYpKxWFVJ1xl80ZBYggaU1Q1m5pUL0DMkCBNGIhcjkXIIo6/Jj/MnysNT7/+TV0vfPZtuuHGw5QtuWpEm2jiGIQ8ShvXUJQw091mEYsx44VqRkAw/TT5sdz3fxHBsYeyCMwJAUuAzAmmvf5Fji5H4XfiPK9j0/mhDjljeTeI85y6fZtFwCJgEbAIrFgELAGyYm+NndgeRMC0JNYhGMjUTHqQDazNWbN55IV2sWESigX5daXyEB0QIt1qQqvLdb3+nQn92xOS6i9M1wXM+GsSZLEuoIFrRTpNoLhLHYL8uJA5mf10yFwaNGp6CYiZsF8OX6nyqMbGB/X0f6vohz+bVCswzZuHzTIVLLOwnDKpHCH+1lAVXEhSPpbbQYv3Jyrab9X+2npbQF3kRn3iS4fpiMPp3TSX7O5CedLPvn56f4+RFfWQ1nS4OxbhTpzqhZ03WnUlM44mseF6y8ulSy6YVKqfJNZmHyTDXHJIFgvNvz+Ol+321CpBEy0M5EcY1E11AvutlobXSN++fFiHcr12WAQsAn+PgNWR2k+FReAuEMjmErrsY6t10IF/pixfUhaJJFneFP7pYEiZsv3yFwKdVAe7Kg9/zJJ+/auMXvyMSW3fNayuO0kh3zwUoRUI9HIc/CxdyAUyPlhtGGdLrjqNPZQRaSaVTrUhG7br/I8O6uGPZvExyYKixvXRABE4gbqElJXyWeSpER0So8hPk0q5PGFnGa0wpVo91s1bynr6Y1v66U9DyI+sRke3s0jDMot9jOla8BNZ5hKqjYem8do0azJDNi3F+OsFX1+hq4c/LKPPfusI3fOeW1SfulU5d4Pya8xCAskrJIcJPzN5bwF/aHemNcC+b3pOlj/kbCnwsce0CFgELAKnXD5/8sOgt/FFni4/xeJoEbAIWAQsAhYBi4BFwCKwqAig/JgmPxI9hUXEHtU0D5p9a88HmywLxyuivNhJI2JCa4fqOvPCUE86OdZgubZEqo//vUI/gX0U5EccoE6Bm/CMFIThkU2azeTJG+kqRUNlqlzF6ntQTzxhs37+E5os02uwvJq9vuBQz4iNL5epUajSs9JKploK6hNkc5R7yg9Dfhx22E5d9rXDdNjRvIbmzZgaSIKMj5B59ay8TLNn1KIeYZwzytNKCvb9o1NVyA9PVQibs1/d1WUXoFxRVrUJahO8Z7lHL5C+Odabb0xTZoZrKmBjns2M6rLPZ/5CflDFWO6p2vNbBFYcAlYBsuJuiZ3QSkNgYjLWAw65WaNjB2kqnuSBWIb55+FHyBUyiWWdrpOaUi5ZVqPWUBGbqgBVyoMeuk2X/vd65fpHVYBhcOlkCLpG4upBYBhfSh6a5ICYEDOMnXgvKhI6HIw6JE7WtAM7rKc8bpuu/hXelnRSmOyQdr2pXCqpYpHFwGQNxQgSUxYCrdkswGi1gCuQD4Hit9sazHX0gf+OdMJjBsAwUDOqI8st9TDsYoXlOizYCEd3yCHxHNQpWlwS5G8d/5qN65XJrVUHMuiWnaFOe3JTP/wB+SfJIbpmIDwqqGVu9xntmhURrzSsUCrpMl86RsDGDovA3QsBu5je1++3yf34+YtmebZtirVpozOLPVakU1EbXrKvA2avzyJgEbAIWAT2EAJWAbKHgLanWcEIpOj0N8PsazvG/4lQcY9GTZ/Ox17jnvmmP0qtvl/7rZ3U+z/Rr394+JQ8Gg2jTke5/P+1mF5c+ytz8priMEseBkHiLCfhPKgYVHtWXQksq0xdPvR3anL8ID3p+FFd+ZusuinqAm1UIzlXEc2TM40M2agmOD3oNnu1g2SKsHITPB4VVCw41Cqq2nDgth75ccQ9pigykPMBE5P0q8okVrOHhyMi/yOK22AYQsyQbUJDaJcU+DZzbOP0Yay63/WGrs55a4t6SUa5Pl9TzKvTMQmxPd+sZRwN+eSuJjzcPBqO8pBJ3c4YtlcD+oeHTE+rl00CjM7t5NMyTtae2iKwohCwCpAVdTvsZFYiAsZn80dX768w/oOKLuRHa5LnXkpuHu/FZR5xO61aY1TpbIpMjy52WK5+9pNBnf6MuiYqg3RFjBPQNaEuX7XmVE/BEGN7ZegL18hZ+PJTeGaGOaUJGItRkwwPTOnj/71WJzzaVac2jt0XJf9kRnUCyiqVkNd7LKwIMJ/DtTu8OYDoCJHlRsmUdhEM9vwnFPXD79EFkiFnxBtXI96qegerLIiPRIL0Esw7wwApaozF1iKPO2S+dyz0sqk1ak6xsOmM68DhtD5F8P1JJ5GVwuKmMQ5GPgs4ZMRMnWAzs+lCymvktshkI0gdOywCFgGLwD6FwCnuHMgPk/ER6unnz2Zx5eriG1wdt08BZC/GImARsAhYBCwCFgGLwPIhYIgEY3vVaVOMh/ww4eQJVBdGEeGg/vBROrjtPt3jsJY+9+1+PfwRE0qFSWVQCeSz/zf/Y/HJD6NEiXBPiFCo3E5+OCOqtW5Ws7uNXXRdkZ/TyM6D9O8n3IIVNeRNwaVGAUtChSEy/MIso00jatLnelGBJGkEbTUhUAhMHyyRjTrZ7mV+9Gyv7kF4B+RHOhGrmM2S8bGOPTyEh1fnrcbI3GDmqdGpq4ZaJvAmsP6mvpP29I43Su9/l8+MCGvPNzQxxdxC0xy03OQHU0jVVIQoMtZXSb/N/AmP/2jfX8gPAx8x8Jb8mO2DZL9/t0TAEiB3y9tuL3p3EVi/3tdPrzxSSXdcCYr5cm4gF2N3j7IUr6/y3C6oUa8oTrRVhwTx02l9/RubdeYrQ+3cajI61qH8yPJAN9ZXfJmGAHMN5s/QGL7pGJmu68vtptB1FLQB9elbzvF1wglJtRq/Z1HS+QsJMlmv8h6WDOY9s4wYdUmyUKMrAVkqYeJutqDt1VjPfOJWfeu7kArptUpxfqUJH+uOTS8qjP9mOMBje3HVH3871d6CzyUEvjigVDCsAL/SQmpCH/tin576FFd9qGU6wW10l2xS3YTI8fIEiy3XXAdJ8kuxYJwNT/t9i4BFwCKwdAiQ+3HxbMtCVB23B5xfcUaoU785y2w2QqhcvrxKyaXDyx7ZImARsAhYBCwCFgGLwJ5FwASem8wP05jXU36wkW93cGho70LdMKYy+9UH3S+C/MjqvkftkNNM4uhg9q4F9v75PbCHdXsWU736gmP2+CPYXTsq5dbLi1fpmmulZz+pqauuwrYbW3HMJWiE7KrQj0JkDlAau68gbNOU6avVCpVMgAM1jbHxG3Wve071As9N5kcqMonoKD/4LjQRTaA0YBprLizEYkMceTkaL7He8s0x0rxiGOvu1Tr/7Lre9+6qRlptpQs0gTZRmND8GYQB+aWzNf/M4QIW/BJHldatEGAJ7ndH7zivq5OfNtv6fcEntQewCOwTCHhvYuwTV2IvwiKwxAisXuvogQ/O6Ctf2CI/k1J7ssgZl1eKnWIKQcPHrimlTmOSh3mJRcaoBtak9Ysft7UqVVa5X1rF332vyUMfS6cI6ysUDOZhH2EzFSMZDTuTdIuwgMIf04SltWsJrdtvhw675yrdfNMm3XqjUUEMyzVeo16X4yTUaBsFxMzLlAykTLeZV7JcQTmTRfGBiVQAmcBC5Wc/CHXgfjmVBjJ0MeARGjUglchZYflhFikmv2S24y/0lht1h1HRGFIoBRniGBmsW9Hx/1Rk3tI2uj0mRkdZlSGRNQvGngIE3sSobM3qa5nv/0Kv377fIrD7CKyEhf/uz9q+YzYEHJ13g6eTeV7MNL55aqiXXPW/r7jqk7H6TnZ17EzvO8TVMdsjffKv3jfbbOz3LQIWAYuARcAi8PcI2CKf/VRYBHyK+C57cbNf9o0SwthbBzgnQCIMryvpHx6Q0Od/5Gqob4dqY74KWaN6KKqJc1atO64Mzg5LORyTN4pNtEvDZBA22PtXsdJer+ZkWVd8L9ILXjihK365k55HYymFIsUoObJ1NSs0GoYj9GTO3ASZ4Lojp0nueQfFCBkYOGFkUW5s2HidXv6GQ/SYEyaw3y6wrzd79nFqH2XhbqUEr+m0eLeLdVSYZ89vckBMlgiZKurXLTf6+uJlTb3+tVW5mSleS8YG9lcuAe5G0UK8CCHupllzKdGbw7GpQTheVcVMQk8+OaEz3zbAm8z+zDYczQE9+5K7OQKWALmbfwDs5e8eAgccJB14aL8+/fEcZAFEwjI/AF2HBVB6AgkkhIY3wMO9wd9dNapJrVpX1o8u36bhPhQdhyFBLU6gXqAjI8bqii4Qz4/UcVgNwGP0iv8JZKIoG8SxYneX2s0hrduwU0fe6x665eaU/nxdRV6KPJGgqbAdkhtS6oWDzzQSLH6SqYaaTTykUHlEHD+RMzLVWCMjWf3yO1dpv/3W6fCjUyzGkJYaa66YzgzkNY4ziYzXyGGXbrAcVIsFY4r8FDO69RZ2Yn1YX8X6h8dcr5s3H6ixSVcT43SZ+EVwmyaPzIhikwcylz6VpZu/PfJfI2CyKW4P/7P/XUIs7KduX0TA5H5cctLMG6dN54c69m1/f/Xfgtg4+dlm63jX45DHOer7bqxvbd4X0bPXZBGwCFgELAJ7BoG/XedZQmTP4G7PspIQiCAMTA3CZIAYq6OedVTc7JEf975PQZ/9xnbFraKyWD95zg7srHGEMPkgPs4MaUiTJd6/hpAe3Q6G2zReBiFEBfWHhLtKv/oRDhOv/pquuOYopYvYXqEOUZIL6RBMThPkUBGVBrbUXZVnhNu0SqbzDnt4nDnSNH/WYpX6xvSS12zUfzw1pXAKkiM1jqqDuoPbB05kkUIUGfKji4tHkqxPYQlmRgMbqYB5BEGfvvE56bUv/rn8/FGqVbHmhqAxWSYd6hZusqp2w2DN+5a5FyxXStOsWtITnhLpgx8s9co3lvxYST+hdi4rGQEbgr6S746d24pF4Cufl57xxLr8ck6VRqyui5QyxLrJPBOjHUpEAwSSezwfl5eJz5NfUiMI7CnPbeqci1ap5AcoG7B6SrCwQJER0wnhsBii9M9cPYgJ/DG9LMSD4UFqdGpgiNW3XZtuGdRLnzOh73yfC3RKapvr9QngwjDLLKKcNp0YvUcvuSF0UkRJfDVzYDGO9HSGgSBXfX0tvfKdbT3ruQW6NTDpquBrmeE8bgaygf8kODKqE+Nx2g2ms0scjzyTeJcyzpFL+hlp6wZ9+oMb9abXjOu2UXpACsZujLkwsTxz7DBHbFhZrPH/sMbKEPrebJkwurYKxZyqlWVeIS0pOivt4Dace6XdETufvQQBcj/i2ayvNpncj0hX3NUlLcYx9hK47DQtAhYBi4BFYKUgsLxK/JWCgp3HvoVAOuWoHZiAbvboNBPSqtjbZ7rkdsqtK9FOsXNv9xoXjSVzgiJ9lr8//Tk1nf2BFHtz41KxdKPevRULa1N4z/Jl9rrMBRVKyLycmKZC09TYhWhhO99qT9KcWdavfxvqjNP+pKt+ceTs9ZEs9ZM2+2721VHD2FUZC6sEZ2H/XfJU69wmYeuVT62mBiEND23VWe8r69+eKLJFKhoczpILgj7GLdCIaWoxdQLOUXWApZdAXWIC0zuO6lhaBag7OoSVfPxjFb3ppeSmtjYw5+Xdv+cLzR4Bk+yHtKlDEkVDmGeQP4p6pz83qJGJql71Sldnvj0HybR099ke2SKwLyJgFSD74l2117TkCOx/oNRfSuoLX+8oV94KC2+IAdQA3V2cezUh2nWlU8glw+VdmBN5TtF+h266ZkC3Xl/VQx4TqIxMtAth4RKaFQTYUuFL5biQNTzrIwgIY+tkfDuNuiSRQiraHMD/sqNH/XOfrvrVpG65JaehwRS5GMZ+lGyPdgPyIyIvjEUFUlfMPXsh4WLBguxjxnvhs0BqB9v1mx/nkOem9cBj20qRVdJtQ3JEVRQnLKK82zv7CSkznqc9eyzXBJkZuefSEkzd2oAOuNeIjj52QL/8cVe7dqVUyGWQ6xpLLBdLL2y7TFdJItUjgIJOgAw3gTomqVplctbrX/IP6t3qBMu7WL1bQW0vdt9B4DhXN3zJnVG9YbT+pw5E+vJMV31VrO3HuHrcITO8qN/Rs4+J9eZP7jvw2SuxCFgELAIWgeVEwFb/lhN9e+6lQSBAtUFwR89tIpWiYG/26ex54yjouSTwH/4dlwSaA4NugnzSpt58XlKveWtBu26D/igt7c+Fj0LDddLUEWLIArMXNs4Npp5g6iGmxkAIu1/XZGUHmRkD+v3Vnk5/+jb94bdr5RRuUtQenBk4iB3fd7D37nDdEVmmZHDQsBkKOy2yTtLpIZULJVUgCfbfsEUXfnKdHnk8LhWQIqkMxEHC5JxQlzFNmTg2GNyEw4SxvQrauGd0O3KoN4jGUJOd+vEPhnrTS3ZClphjYiW2xDmks31qOjRWDkDi1EZHcM4YBgEsu6O6BgqQH+N1PeuZXb3mdUUVlzYudbZp2u9bBPZKBKwCZK+8bXbSKwEBIz191jMb+uKnAlUDiv2mOYNgr5jA73SOh3adroUllpjOhkOq2FDQYulAYT7J/05+el0XfLQfm6lJtQkjL2QHWSAw7x5PY+SzLKpMJT9O9GSriug8QeXQdqdYdExpdHJ/PevxE/rpj4tIaunqSFeUJA3dpZMiaKEmMbQAi5+IRVHMtQe320Xd1TxTmVGstgxJ4mhtOqdXvM3RqS8ZRVXBedsZFfL/u0AyMl+TuxEGhvQwslq4kSV2oOq5XCWbmowq+uMfh/Wy53b0y1+6ymUJSO8GCr2tigzPYxaCBKlFYYcFH2+hk6TdhiShI8eOPYWAVYDsKaTtefYRBAz58XNXG2e8nFjnP5iuvbuUfvz1m6dzRF408wGlb4ZyTrKE5T7yKbKXYRGwCFgElhGB5W00W8YLt6felxHw8AtlL21Cuj03zb7YkB5mwxnQHOjTdFhWq9NgT5zSYHkM1ccq/eeT2B0HXfblvI6w8yUd1AqIDO3ZW5Hi0Qth9z0KITQqGnts361psrEFkqJP3/12n17wtFEspddqvEOuZp6f2Vp5xun5SQiUGPusbqhS1lM7rJM9ulOJEnbUkCOFzoAmsK0+4rAxve/j63TsA3DloDbghmDmouoIEuzLqRmQLxpGYELAuUvWqQlBp1xBoybEBxkfphHz4veW9LozagrdMvWcGv2s5Jd0ZwnEW1JwwY/iTOCOyEti59U2zbYEsY9HqHxSute9Q33jB776+5a4CLLE12gPbxFYLgQsAbJcyNvz7hMI8FzWo4+p6+rfYgFFJ0G97imDJ6UH2VCrLX9GhJNiAYEKJeEREoacM8W8nnV6TW97b4ZFhYM3aJu5JlgIoKxAwuqbcG8UDWah5dDB4ZvOEneyly8yVp9QnB1Xq3IEJMh2XfFjVA/5/l52WLvBeRCmFiB+YhYVnZardDKnyc7MRS4/gYIEX82sN70oydDh8KI3hHr5m1Gm0KnhsuBxIWNYz/XmRwRJT3FhFjMmiN0sDJdyhM2dCmNC0iA8GhBA28ZW6YxnTup7X8tCvhiCp063C1jSAeM4eIXyGei0akYagwpkkEWWLfIt5f35v8e2BMiew9qeySJgEbAIWAQsAhYBi8ByI2AJkOW+A/b8i4+A49JQiB91aLygY0N8UFNgn+n5vvLZkqpTxg/B0YH3uFbnXrpWDz+2LIeXuN0KTgqTdAjuv/iT+qsjRprszc3sxV2qC6bCYIYhP2pNFBqQDz75GT/7fknP+NfrtK26AWUGihGaBIkRxSVi5v1x2qVuEbkQFwmZvPbxyojpfVTfqiHVGkBSaerQQ3fq4s8foPvg1NBoUncwYeXOmHLpfuaBLTmB8CFdijEFBg+CxnNQiKAEaVPjSJhcT351XPyeSb0W5YenwxTCJzQjoy7JY3e9vPt3Y/iV4rqbOIq4fkdpckw6zUCrSjfqyusO0+phg7YNPV/SD7k9+D6LgLXA2mdvrb2wPYGAUSGc/KykvvyFKU3sLBGsRXAXRIMTpXm4ehTI98QsZjgHRAFPdayZHGXwwDQKhd/9yihVMrrPQ42KYheFe4r2dJW02iYgjAUCMlsHQ00fiyzXQ3Ib9PNnyBC+TPhXuTiux/zTel33myldex1ZH1GWxYKxzCJYrMMig86JBMA02nSrzKKAMYFiEeqRCJKjUHRUbbd09RVJfDrTOvrBKCn8CiSHySPpMMdOr4PDZ04+CyuXxZGhTJZydJtIj/OExdNlY4JRyrmGTnh8v7Zs2aHb/pxgYZJSkTA5j+s1yhk30aBzBCUNwWpBMLP911LO++557OVdrN49MbdXbRGwCFgELAIWAYuARWC5EFhaq5/luip73rs5Auw5jTtDHJpsja6ymRx1BZr+Omk5NC0G0aQe/Mid+vDnDtH9jsIaysSB0PCYzk4ncopsjqUcsUaxZDJKD/JEoWLqbTI2cI1waKyUh8QCm+qvfzat5z91q8Zq69kfMxvqCC2aQx0swg2fM9NIoCQxhI+b6KhSH+PPGZXL/WpWeCsW2w84aocu/syBOvpeNCJSC8hgkdWoVlGcrFWzvUupJEwLxIdp5jR24M1uA+JlivzSFjiGarl5feRCAs9fVIcY2U9uvqMqGZ4xqhM/X8HVYnn38CYDxjhtGFcNl4zZsBNpzdBm/ehXG7X/fncgt7Q24Ev5+bHHtggsJwKWAFlO9O259wkEDAny5Kdn9aGLN6teG+r5NDoEdWcyKWyQlvkS0wR1UKR3eYqaXI7YbfPgL+hnPxklUy3UEYcWVShgZwWhQJQ7D9vMtPUVKgvXpIpFRuGBqgP7qQR+U+lEErtRNCNc30MemdVNN/oa3bFNlRrERAKCBKlGh0VGAgsooyKJZ8kAcRKjzGeABzxh7ahI+kpZVRsN/c8VE2pBjBx9z6xyuTTzQ2LrtFCDsPCLkYN2ySlhYeiY1PklHD4y41oVySny2wgSJOi42IY5Ov7EAdWrNd16U1tjBJF1kNqaLhUzx9gs2Hx8WSF/zOLQjj2FgCVA9hTS9jwWAYuARcAiYBGwCFgElh8BS4As/z2wM1hsBBz27S7F+jiu9JoRkzgedOAVupqgObCmJz0p0jveu0YHbagoHWHDHLA3x8bB2E+73hTTWVoLrIiaQtQt9Oy5QuoE7ZB5IQLBJJq/l/S5T0mnP/NPNAoeJGVpiqSA3+UriVNE2BqnzjA7QRM49V7WZkSDZS7bB8HRpkHyJt3n6IIu+LCrgw5ylE9nIYR8NWsV9ZdTqkxVlc+spkBAZkbPzpuQdnJNg5hc0SRZKc4q1RtFXfqhmt740q3GgFseXMcUtuUmKB2pCOQSapOgvNi3dLeO51KvaWOpjqkGtRjUIM5WfeX7A7rXPZe27rFbk7QvtgjspQhYAmQvvXF22isLAer9esLJJX3sI1tULBoSBI/Jertn47S8A8/LFCoQujPCsIpSo6xae0rpEjke30prdYmOin5Xg8MoP1hk+Ca8jA4S88D1IEiCJoRIkgUBigZDoEQawUSL3BAC11YN7dT9H4waYttm/fGa2/jekAp95IUge+mg/vC9Itc/c3dCTFdDfqADVihIIF7qTYgYlB3FVQ394PKWBplvsY/5rUnRCTPVs+uK8TsNuoSkk1fi+dOS26UaJm4tmSLgrUb3TRZ/U8gtLxrsddo8+p+6ghvR1NRm7dhWxa+TBSjz6eDVGdFBYoLQg+UmwJYKmBV5XEuArMjbYidlEbAIWAQsAhYBi4BFYEkQsATIksBqD7qsCJgcCtcnXFwtGhFRfnRpLMR2auPGMT3uPzO64KIBxQ1HA8UE++Exxe18L4NSibqm2q4y/tIqGIwKJQrZm7PNj8nccBJN9uh9unlTUl/7dKyXv7CuMIWDAoRCKzC1hSllill1aqHyNBeaxsGZRi/wXbhEcIxCweSrwgN0t+phj2jqJa8Y1qMfNSEvHID0gbZo7ID0WIVbQ1s5bMi7qDdct8n8cj0bsYjGxIhGSioXNC76+irZra8gbzRTyEJ8YKtNc2WIjYOXpspQ3KywurZXN1nOEaLwMWRWIZtSJnezPvmltXrkw43rhbW9Ws77Ys+9byBgVw37xn20V7FECMQUwOc61q+RvvXTDb2g7lrVwwqKLIhlH8b2KkK9cAtERpEFB56iia7qU6uVL/bpnDdv0re/HGrbdroq8BgNWV4h9kA1itID/8zYG0UGmhMKUoLCCBijy8QEoyfSDVUn1uiADTfp1W+8p5767PuygNhJ50VD2WKRhVCBLo05SDMhCqZ2QmIkK7wfn8sEtlyYXo6PFNU/PKR3njmqyz8rbbmV60BO4XmEubOmS2dZFqSXvuAds5xrwXZk8nTToGzxgv1ZTNFXUxhTu75LL3pFWU9/wcE6/EgWdUFDbuT3fEWRv4iMdDssAhYBi4BFwCJgEbAI3O0QOOVyv2cnMqevG1wdd7dDyF6wRcAiYBG4cwRinA5iMjAcivMuttURW96BvpYe+x85nXX+EBkbk1q/HntmsibjOiqIxFb6FysoMQhNT7JXX+Lh+JAeVBHNTjw0Dg38b2IioW+wZ3/Vf12raidHU+NadSFk5G2VW+inrmCMsSEjWrOrPzwsoLCe4L0u9QRDcnR06BEl/deLj9Lj/mVCk7v6lc21adisK5sq4EJRVzpFnaNBM2J6O/RJmlrGdENnvdmEHOlgjeXrZ9+V3vqqK6mNrNf4GK4SPkQLBI6fmyIEfUydygG6Pc5kiRGc+fCZVJKG0zz3va0LLj1Aj/3HOxpq51BbWdaZ25NbBFY+AjYEfeXfIzvDvQyBX/6qqRNPuoWFwOEw9+NqNgdExjd2WDu4kgEIBBPe3cFOaYK/r1rWqyv3OZqc2EnoeEovflVZaZP9ETVUSJYUkffhsiCYHqYTIgm5g7S2R5t28dOcEtlcKpa72rxjjV5DN8VnP4PaJEUyVwa5KQudLKFkUdxAPWI0MSawHCLDuHESaG7IBWOtNdMoZsgFaXb1+H9O6Kz3SweuHYOQYQHVLkI0JNX2TDhYHk9PMkI0jgw24ixgyiKHFDbgXdqMkLHKKNklGf3wB47e9uqqfv6rBF0mdLWkzQKF+9xKoRgBOXJWovi2HpHk+KvxGWUhAwa8eFnv/7518rmTlfvWddursQhYBCwCFgGLwMpCwBAgF584xzl9E6/2k5a+qWWOs7Ev26sQsOvovep22cnejsAEjXxkbNKY2A62U3On2VAlsWNmX+2pElXYOxYV0ksZhnVtXF3Ta9/p6T+fZvI2Y+WXmuSAWzH71C52Wx2vZVyYsI9KK4kNtckagUGAOMAJAauDRDqhWlzQu9/S0dlvHievZLUas4ScO6sgHiYr8BsEl7dMkDqaD1QarZAcEfJDYm8XDYc5+ShfTIrH0UdO6O0XZfTwhzWoWyRRk9CMidOEIYfY/DNZEyqCmoN9t1HMuA71ixjbMKMASbpqMuWPfqih159hslrXY9e9vM8bqA0lsh1cOaatxYPANM12lcskcJLYpm7mUKxEtumi92f1/OeW7U+NRcAisIgIWAXIIoJpD2URMAgc88CMPvWZI1jA/IlMkBJKkCm1m+MoKPCk7NaVKaEU4CfPc/qXHbDJiXHly229981tXfg2uIsEUssUD9+gKTfTxm+0oE4rD1mDPLRrckTavawQMzKJkkqFgqrjQxoY6OqCjwzqKc8ahKAYF9aVLOSwtoKUaLEuSWTzypa6CgiJD/mfa4LW56CuqUF2pHMT+u63NusZ/3SbbriBvJA0CwZni3HqUgryI+iSD4LqBkMvFBirWEjCyqSZI8TEUo9ielBbbunoQQ9N6NIvDes//pN7iiTYa+ZUzGEhpltZeFXVonUnkzqQhdo6CB1sxNIVOUnrj7XU92elHv+48wz5N8fO2L+8ztUpi3JBjs67YXfP7euG8+bYdXScqxt2+9o8nbco7b+OLl+Ec8/v/tyO6WJ3Mp/CtnC3r2l6Lnd2zxZ0bfOcx0zzn8vnauFzXvjPzm7P4fI5/rwsys/0/x5kt7ruF+N+LvbnnUvZbaz/6jrm8nlaZMgXdLj5XevCP8/Tk17aZ8Efrp97gWnT9XODcX547ebzbpl+dvfItf2fn/nFeu7O7d7N5VXzw8DkFDo87+Zyht17zSl8Fsyx99jXDY5VQu3eLdprX+1msjQVotgIJjWQW0uOpCE/WkpmCP2ubEG2EIheSeFGrfvco6sPfKkA+TGo2lgJYmQPkH708rVxNgj5nZFy+5Rx+uRBKLjG2pu8EWMrVSP43E+Pq94q6E2nxzr7TdcqX4p43+wOGIb8cHGmSJOfmWBPHGCxHWCrlUpBfriThJgXlSH3JEVT4f2OrekDX1yt+zwgp+rkGpX7UsyJYPWoCBnkUGuBOCF0NQrITSEvpRe4zlyVxbkhXe2FyX/8wkhvfOFWVCI4NnTJIFnm4fqeJhpYdpUMs2QsI7LK95ks0boG8pAfzdv0/g+t0anPLi/zTO3pLQL7HgKWANn37qm9ohWAwD8+WnrfB3h480gvGRtO7KACFjM80dWcGsHKaboAutwjSTBZbTJN4FdRF78j1FmvCVHTEjKeaKnt1snYwJKKuTqsHhzMRX0sqriYnuS1F/LdoGclEyuXIIgsVdPbzkvouaegcmlUhEeWsmUe3HRfNJoNNehgcTJgADtihB9GLjvbcDl2E+Kl1snrmqv313/806265pp12Gz1aRLP0wgOIZNOsiCjUQLBh4fEIpkqcXBoFse0ryztCFs1Auj6VGAhs2FtTe+8WHrpS5NKx01VdhFM179GXUgfv9DUZCtWhctPJ4aQ4la5+tkXiEs7e3t0i4BF4M4QuOKMUKd+c57YbHT1usVhqpgABcqXz/578k5nuinS08+YewFynle7l7zN1cXLVNTcSwBaQdN09MTHzp882sh7F4VLXUGI2KnsYQROvJMGhSUg+vbwVd3J6Ry96Od/RQ4t+zXan/3l/0zYGewpBHz21GGnRmZFCbso8iS7HWyYcIdI8N/ieiVCGg+boR79j5P6+OVlPeRYVBJhq9dwmHSXNuDcYDDV2KlkIaNEkkoGIeMdVCcOflIRVlJBt2Wct8imiDU1sVEveeZOffCiHSom701NIY/TQXVWGI3yA5MH1au7KPo3sOXG5oudsbHVSmQgLxqEkbNvvt9xU/rwVwa08bAR7K87nNMcGuts3BVwxu41ZXrYWPku5Ixf4tzgxtyM8iOk2BBjz3Xpext63ekQLM0NGhvzsQubdXpL/gI0NZSEypqcnKJSVFO6aOoxbRULfRqvUk85y9MpT4PQmecWYMkvwJ7AIrAXI2B/rPbim2envvIQiGNDDkwXnZ76hPX68KfTak1tUYHuiZTxsmxDJMTrWTyQtUGnx3IPo/Aw4WKZrKdmJ9J5Z4V6zWlttaN+HshZiJAJ7KUa5IOQEcLCx8G2CpqhF0KO6IKFBt0VrCTadSyoWlX155Go0il+ymk1rcmk6VRhwZSE6IH46Xaw1aIjw8sgb3WNNHX2qw8IOlfQB6FBpgqLnl3bNujkf96iH/20nwVSCUJhM4fpIIM1mSBTdHkQuMZbas2kWt7SEwzpIowGXSedeoNwtoZWFcb1irdIbz47q3UEl7VGXOY5AAkCjqkpYCBMHrmu7xKk3rUKkNk/AfYVFoHlQeCSMyNtmuepT7x4kTq0T6FAtXE+k4h1/tMjXTGft+6r7znRXSSV0b4K0Aq5ruMcPXZen/nb57+RIqplQFbEzbzi2jks8m6f6Q278dpluTiI7Z/frp64fNEI7mW5krs+6V+ucZGeX7t7eQv+2Zf92d9dzO3rlw2BbqurdHqN6nVXLeyYXONc4HVp6CsqmAq1ijzM5zwn0KWfLevA/bfTVzhKgLhp7GPvGC29gsHPZ4xfg6qEllcrFfavHfbYE2p0NjPPSXJGstq2a1inP3WHvviZsgaLa6gdmPlRO8CmerZhbK/ibkWZDPmehKc3KjnDafQK/nE3wbmresTxk/rwl0sqDP4JO3GIiy7ZpM6o8QRjDmR2OGNKpAyOGUgQXB/i6byQGs2JxvYqcEq6+L0Fve7FW7DNHmbOJkcDxYm7/A4cAUqPyMh7oiSNpkXqI2Sc+gMa2blVz3h+Ra95xbpe5qgdFgGLwOIjYAmQxcfUHvFujEBPKcH/7hhP/A/pHe/ZX93oBuU8IrmwmPJ4jfnB80w4xLKPFsFidUgEHsDZ0Cyr9ImLM3rF82tIM9P0VYwjc52ggD+C1JXgb0iSODRenVwD3p+wOpAhDayossp6a5CjdvH+3KS3vGOtTj0d+y+C0V2ksOkE4eBprroDAdAOphc4vaXOLMNlsYJE2E2l1OA8k1hibb51vZ75pE365vcS2GoNqoFEtxqQr4LSIhL2VwyjVDHZIEs+GgS5+fiQJhuKO3SkBDn1Z2v6j6dFuvQzfRpeB+mBT2pQSbP4wharPD2jAFVLiqB4OywCFoEVisAVKCjOn3sB7/9ehauXz9Uy7C4vf/7qj03nRzrDsh9/gyxk0uvsbnKF/rT9ZVrHPdHRQvgPo5p6LMewYwUg8AfNm0ReAbO/yymcePG0amKfJUJY4V98FxaKS3lfFv6zL372l3KG9tgWgcVDIJuhSQ4SxBS+C+Rxevg2BRVT5G8rlZnSKS/qEHaeglioyWn3KUkYeK5EQyGNlGF7vmvTuc/f5GvUID+MxXRfOcmTFaurzjb2/ZF8bK1//Vvp2U+s6FvfKPVqCFVcGGLj2aVbaErsyTRmHCbzo93C8iuRwyacXBP+V86S98GlBe1RPe74WBdd1qfB/luUc7AIQ/URBSHkxSB2VyaflCZHbLgcCA3TmNmgCbNKtmoEMeJjfWUyPy7G9urV/4XjgnMomaa8o2OspnzIpqVvkJzt+iNUL902WbAJQxi5SqMI6nYn9OSnpnXhe9fO9nb7fYuARWABCFgCZAHg2bdaBOaCwPNfVNDr31Tm4UzXApyB45BZsfRrl7lMjcmMkmPmqwYJ0ibno9yf7FlLffLDgd7yqrp2bjUP4TW9bJAk3Smxsb8yklM8cXuBYybQPU+4GIoWRBosTrrYfq0Vaxid8fqmXnbGkNb071Crug3ZLG+hI0MhiyWUICnfLERmHj7kQrJAZ0QLQsNJkU0yim5mJ+c5UM/51y361KcbLMgGOFZJtTqgQiwkWQvh2sWSCHJiqUfCdKFABjmrIHlK8gljD1mgDfQjW37cuD768QEdech2QxehEvE1MkLgW4rFLbZobRa+dlgELAIrF4Erzog0byesF6GEW8ilzVv9Eeld1vrqzpHH2mbfLVou5MO2Ut67MAucO67C2mCtlPs513nEuh6yZG8b00TIMqkl9gBYG1+EFdgesw60P/t74JbaU6wgBOq1SSybaT5MeThGo1gwFXtVtH7V9brwon69+p3YJk+Nsn9Mk1sRKZcdxvaZKj6qAYc971KPDs2KHt2KfYUEjZsdCI5J5VLrcXA4RD+9IqGXPm+r/ucXMbkl/J7AtqvWHaU+UFT/0Ebssm6edXom8NxREXVJitJIAPkBIdTABCu+Vif/p6f3fSrPn7dSU9gfAsQ0VJL1icgjQuLhiZyQkCbHTpmaAhZdAcoPGiBTKbAhqF1a1Qs8f93Lb+TIfepQehidMjWHFpklkC3RdLPkcg7TGOr7ZJkkYI5QwtSmpvSv/9rQhz+8BpeI5ZyZPbdFYN9HwP6I7fv32F7hCkDgNW8c0imndyH6b1QRWamxaXJ6eotlHtGg0nmzKMggGw01UenyQM7IyTX0wfeG+vSFGf3xavNrApKBnA/fFPwZxv6KHg3ssSLt2BFzjEi1cBOLlUE5URZOYBIfy5Ze+5qETjuloPVDFYUQQElDFiDrDYKAY80e4pam56NTNWCFLAhQ0CRXESrf7alRatUhvfy/btNnPs6Ssd5P6Pj+vVwRY8UVtCEa5qIwWSj8iTHAKKgLhF0WrqYLJmn8R5HlTkx29Y+PaOpDHz5cJ504ydz/rKGhQu/a28hz05nZJcILnZ59v0XAIrAQBGKddOoclGp3eoqFqEAIc8dGaz7jm8z3kvm88W7ynhPJVLEOSSv0Zi/UAueOy7I2WCvjBl8R64Y5zSTWtXutYm1aLbHPEqsmD2VPkCCL9rNvbbDm9CNnX7QCEIgURhS/qQZkCER3dZP+4dgpXfT+e+oZJ7PDjie1Zk2ZeoHpHoxUqY1RuGff7ORROZh/W9qRSzoqpB327m3VJqZQXgyhvBjSN74iveZl23TlL1dhk92GJOli4ZUkmyPdc7YeH6FOMIf+w1bYhPxhl59JKptL9nbs6cyf9U+Pb+vMd/dp7eANGi5hA9XFyqpT5/x5rLEgSMgbjULcNiA+4sCoQmjKRAliGgulkm69MaVPf0B6/RnjSmYHRDw6yg+Dcwz5kVeyuJVrIqt0mUfKIy/UwbqLa+kjJ/S4h9yiT39mHTWYZZ6YPb1F4G6AwPx22HcDYOwlWgQWG4Hz37tGzzz1AI0RclXgSe2xcFj+kaHjIsciAS9Kcj4C1AvGdSrsDqtQLOqdZ+3U5Z+XtmwlA4RFROTcPueeAoSFTi3S4BqCu7p1FBBrWczUyAuZkO+xaGuVVRj6tV79hnU6/fTDxRoHFUQ4rSRhYdfqdbvMPGpTLkRKRlkWYc1mk4UgdlseGSqNvPr7scQau49e/eLf6Px3X48lKDZbSTJHggTnyrFQ2zrb4Rf8/UZzNUFrYyyqxvEWpbekhR0XFqh+tFp9pWFN7tiko+45pg99dqOe88J1Ghu9jdC7nAYGTRD6NJlkh0XAIrCCEbiEPI15hoFsfNH8cieOO8/VifOBhODzMy37MTNyixpSP5+bZN9zVwgshgXO9LGtDZb9lO1ZBIwa5IYF2x7u2TnP+WyQIEt9bYv3s29tsOZ8X+0LlxcB1BVJJA0ulf8m6opHnzSg8z5wlP7xpBZ73OuwwlrNvtztNQsGUUxeZ5rifx2ygcwMbKeXfIQmz4OAcRoQC2WaJf3V+uLnduqsN2/Sz34xjB0X7g917LhciAwaJJt1LLzY/6f7JiEtDpx1eo4zoHYwqZDcE+NMVWmMQn6sgfy4j/Zbez375SFCz7GvMhmf+Fclkl3UHWy0uyWlCjuxecBO2zhPwLqYTFWX0POpyYQu/6z06hf+CXup9QSesxrgdUkaL9OlNkqVnWpMDBsZyazzW+oXVCpTGij61Coc7b8h1ne+d7QSKyCcfamv2x7fIrASELAEyEq4C3YOdxsEzjvX0+veUFPVBJj1r0HWaVQNU5AOFOv/kglSUyGzTTmEpUs/IDJYPXQgFIwKBHPP3p9bDSS5FRYdq4f1urN26E1vdrVt8uDejLo+np1pivfkXQywOPFYIGXw8GSJgc1XRrVJT50J8zePB/sDiP0Y12lvMOHoSa0daKk1iddpGoKEVR+9ZSqljINnDdJkE4uUmyld1MjLQG3CF3FoqlSR2DZMcFmWqWY4B76hQUbj42XCz0bo5LiPzn7TGr3qDCSkIYukPOqL8R0KK/tx9JraYaQWzTLjqFsaEDWIijkOvptxZcHwZjM+rl4DzLkfV9Gicuk+FZHxEo0iM/3y6kM1MjqhYnqr3vPOoi46b73WDm1mYUc3SylHFkoFLHfIT25nlcbnwDH9M5A45m4QKG+HRcAisNwIxDqDQPH5cSDzyZ1w9Drss3Z/2ODzuWK2aCH1cz2hfd0cEFgcC5w7TmRtsOYA+R54yfVz+cXJa/ZCB6y/Q89YRi01UbAHbtmdnmK+ZP7c5mt/9ueGk33V3oRAvrSDZjynl/lpFByJ1JSyeWydMxTrkxNKFNO4AQhrqwqZmaEuuLSsex09qakpci91GLUBavwU9T325Qm3wL6Q/S1EQDrlQgQsHIkgYp9MaLnJ9jQ+EB22n7VuDSphEn+K7VhdeWSEblEnzRdKhQ9/UHrV84b1uz+sp8EPyysaFClkUAsYINfS7F2ZcNCv1kQ//AJ/92kOxBaaqBOugVwOKggpriJp9v04RMTJLUrmyurWyOQIbtArXh3r3I/ktGbtdgiRQ5QfNHv0EOTIJw1pvnSZpY/6w2R/BEPs8ckj9RpqheSUukXVo2Gd//6qXvH6STXTR9AwaebUh2oECywyU1pTOYXVVRQxYE3CnlxkSYcHjqnENvJcTN4Irhem1pGDuNHNypiw++H1unXXpP7pxJqu+J/VPZzssAhYBPYMApYA2TM427NYBHoImDXLq1/dp+e/kIfxtqr6WDt08MNKJXn4ZXko4+3pewXVURYoRWbIMo/x0ZpKQ5E+/sEb9epnQSBM9qkZ30zuxlhvWaKQxUWQV9sEshHklmXFVurH2ikRs+hgOQQR0G31qTopPeN5Rb3+3AhZa0sJ8kaSSSN/7WiqXeX1OWy1jPRzlbLFEEup7UrPYX3SbHm8dYrFlK+L37dTL3/upLbuXKdE2VV2qKpOM62USVxnkddfbEPUeBobgUBp4p+KjHipR7PhamhgI4u/Pk1M7dDTX+Dp/R/fT/e45xa1x0fBq0Q2yjDyXu49qpqIr0Qaj9LiCItSPhx2WAQsAsuPAIHo75pvGMiJu6cCmbf645s2+HzuH5SF2JPN/Sz2lbuBwGJZ4NxxSmuDtRvgL9VLsbaamwfWUk1gjx933yVB5kPmzxH+Rf/ZtzZYc0TevmwJEahN9aGOqChd6PRUHN02GReddo8C8CEOupOu8tkr9cJXtWgQHNK61S4NcybHomS2xHtgYCEVZtmno+RoEB4ejiiHBCFuZuQHazRVx80hb5wKDtVZr23q5S/8IxTGdhVyTZoSy7POL5sYpEqAYiW+hX19qtckabwkcv0oNcgFLebXq4tlQtLbode+5RC98NVD1BQIfI/WYKfNv5P90SQcHddobLU9yKKgZ7/tJtJqtlGmlAI1gwbWW1RWaB4893XS+95M82AR0ysss5Z7+IkGll7rqDeg1vEohvD3KKRx09ugfD6pcFdbD3nUhN7/4TIWYMs9W3t+i8DdCwFLgNy97re92hWAQDbt6i2vK+vJT2pry9iIiiVUF3RdhCYZnUI9WV7IW1kskaex3CMNKTM14imXPFLf+6qjZ//bVu3aehgyXHIs8NxkzdTLQs8R5GYIkFaXgHfWIglC0xr8z41CIZLQmnIfhf6detpT0zr3kgJ+l7co3cqTHQLL4UF40B3iJLJqIKGtNzoq9BPMXr9l1sv3UVu0UbCMVNuQCYfoIx9p67lPuUnbd6xhWnSGNHYYQQXSXRZMNQLX8GoeHCipazxFDdBLPPxkwLnqvQD3gX7yS5xxHX9CRx/80GF67AnkmDSYN50wSRa8UkEpOJkuFl7dCl6qmaW38Friy7eHtwjsMwhcclI4z0B0Ckcfm2vuxHzVH5FOPcl0u9kxVwQ2LjSkfq4n2sOvu+SkgO7Qu/qaz2cYZdGDZzjmIZEWI75hMS1wpiG3Nlh7+KM3/9PdEC/KZ2j+E1jcdxoSZJ/MBDnR0SmLC1XvaIv/s794NliX8Fx1KK7e1dd8+iLOf/AMxzxk3/pZWIKPy15zSD+TRnkAWVAdx8KKgr2f5HPkQIR0aHxs6+iDxvTRj95fL3tVmWvaBClS1epB9ol+zL5x6TM+PILFTe5GuzOlQjaCcCBIvEoeSSKlyZER+QXjtrBRr3tpQ+ecNaJKcJAmG74qTUNjzE4wBFxCRM5HAgvragOpi5uQQ1fkxNSYymsOUm2sA+Eypde+raBnndHRUAFL7Ww/dQP2xK5Ptge5IEzQMRmgpIJ7Jp/UNC6yj/chQUzlIJV1NQEx8jZIpEvehYKlncYGq4it9wqwmPaLmqowD5owzRY/aKVwrIAUyVKzmOroocdM6L8/faDWQnzZYRGwCOxZBOxP3Z7F257tbo5AHE8H6g72ebr0I/16zGN4hLfHydwIWChVsW9CPdElLJxnfKdjLKmWd7SaxopqGDLGqDVc/ewHq3XG06Z06y3rex0NPpkfnWiESU4SUk44eQV7r3qLhQlrlAxZHwG2Tn4DNUhNfQmO02zp+H/aqU9+9QAddmBVlbGm8mUWf3RGhCz+nDQaUOS0tQmHhc7sC8AQQW23VVKmUFYb9Uw2O6zvf7+oJ/7Lr3T1dcMqDeQ1sutmxShUMqkhRSbCBL/SQqmrYBEkxLPdnVYz6OWSuH5VU+M7FdSSSpFVcuQhDX3s4xv17P9qoPiZ4N476kO10u0wqTiBgqWouLH8HqWzXZ/9vkXg7oPAAgLR55g7ccrl3ryyP5Y8+JxskQffZVF9poL77N875IzlIm6sCmTl/OwurgXOHddlbbCW/w7/4frZf743Xb/E85zj768Hnz/7XOc60z1mszfHazNFxPkU6//v9bp6/KIzIPZnf66fKfu6vQuBwG3JY0/qpnF0YD8bBhF70KJWDTd17CO26OOfXqeTThDmyWRjtgn4Nt9nrx1CADizR2QuGAyTu5FIQFAkcByokbURQj7EHhbS2zSwxtPO6nqd9pwduvBcLLv8/akFpFBiDClXJJuku23W8wchyhevSPYne3yXL7b3MQ2PCayiJwlK73NqetPbV+u0M/IqZbCxao3QtgBRxB7ZdFJ2ozHlcgSXJ7pgYggknwZBSI4GjZb8W4sDTnYLevsrsjrvnTRg0gzZV2b/nMiQQVqYdX5L/YI2DhQAplTZ6QXZu9RQjBlYt1nV/mva+sRn+rUK0YsdFgGLwJ5HwBIgex5ze8a7MQIOfp53jEzG1Ve+tlr/8DA6G6IkBfqsuvUK4V6Dqk9OYofVXHakXKUVhDsVux2NN5Cmokz56Y/6dNrTmvr5lbGSJfxNsy21TaYGmosyRITnJPDvxOaKNUxA90d7wmXxlMZPtELWBwsUiJAHPkC6iKCyQw5rqD51E+8po37A45RFn5ckGSTOy48HZr3+uMHiKI98t7kL27CGuvAHoZPVpuvW6TlPGNF3vpVBDnugnJzpVmER5wW8bhdLLELa9sACM5cqQGQle+fL9k/R+YFxWBNUozRB6C298/w+vF9L6scjdGKyjZKGNWKhQvfPlLzMAbNev32BRcAisAcRWEAg+okvn0UFchwF+fkkn9vg83l/AJbW137e07r7vXGxLXDuQNDaYN39PksLuOIrzghvV0+FOn8u2SUznsvVxZfvgS6bOV8vBH6PxF4YEXLIkYt8TUv2s29tsOb80bAvXBIE6PtHxRChq4jJhsyZJA9l3FE9+p+m9IFPr9Y9H7jdpFwiwcgon1oNAUCDZJTBEhuraVQNSz0M3cuOGIECNlMtXBuqo9gv15QqlnTrbf06/el1ffkLDdGmqKkuzZr4WqcKWGG32N8XDpl1eh7vzGUgIuKyKQYYLoAyAfv7dl2DpYrefkFWp57mqIyjhN9NK08gfNQ1tYQuZhioPHp7dA9SBCUNeR5t6gmBQ2h6gi/cFHZNpfSWl3u6+L3gTD5KCvvsWrNDvaIN2bT89ROfMFA/Q8YKKhAngpjxarhplJRNUpv4SUH7bTDZpnZYBCwCy4GAJUCWA3V7TovA7QiYsOyvfm1/PeKhHTowkCcQ9BW0CUFHAeD5y58BYjxBU/k+VCoRXpZpVVF0tCE6rvpNR684paLv/6RKl8Z+BH4PkAPSxsvTJcCdBUtsgtvI50gNshgxQeuwISz+0hT6w26b7wS6/wPG9IEPDujRD+ey61W1p3gZXRIh/0sl6ZyIjS3ULAM5scdixyySjOykVu9iq5ViQbdO1/4+o9OeP6Jvf99QM1kFBk+PP6XxXsUCK+zFvi3tMJee9CBAWgMsdPt6dl8hU03lXDXogElhEfaGN2MLdmlOh+1fVbW6QxGJ7Q7ylLBrFSBLe3fs0S0Cu4vAAgLRUYF87Ly7Lh6d8jpXG3d3OmyszyegfTEsiHb71PvEG5bQ136fwGfPXMRSWOBMz9zaYO2ZO3jXZ7ni2tlVFTfM4TV79jr4PX8IZMGDI4xpFjBOXIlWWIYImT8JsvHQBeBxJ29dup/9xbPBWtwrtke7uyDgQRjE7RFsj5qqVKoqlTbpDe/M6YKLDtShw5HaDYLR03k12PzW6luVwxLaNBBW4QByOXIjlnp4EXt19saNfuVKw8oOQoRgxHXVNTk973nX65tfokARb0CMgX0VFEMcYXtd305zI2RIYy6Ty6jF9jxpLsVD2VKD7Alv1gFrt+k97+7Xs07nd6z5Fuc0maBRkGPvvgo7cEgjGiudqEQ9BFIk8NnnJxQ5FVQo2GonB7VzZ0Znv6VJ9mcVs+s2xIyrsUm4JFQnQZuryJvg8eUdjr8DVQ9lVuomEc2tPqqUQv73+u11h+qw3V/sL+/F2LNbBPYxBCwBso/dUHs5ex8CZI7pG98b1JFHbFZfPkEniK8WVlIFgtGXfSQgZvAE9TM58j0qLNDwDE0gVfUa+t3VA3rX29r61tdFR0i5F+zWabJyY7+bwes06pEMKaVRiTRaoRo1FjJhChXJuFLpNgsYR4/8h5rOffdBWIFVUIj8ieMDBksw40mamYMDWJ5ulPZUXenEAMc0ktcOYW70tJCt0TeY1423lPX8F1yniz/ganx0Pf9uDEUhYhIltckrWeoROzs5Dx01zK3WGtJEM4myIyAYj8D4oaJykafK+GY96clVffqbgzrp+DKdOGNKYZmFGMQOi4BFYKUhsIBA9LvMnZiv+sMGny/807GbIfULP6E9wv9FYGkscO44h7XBWubP2x+Mu/1MI9b1vGZFDn7XHwJZsBA1yKzKv2W58Fhnztfu6xBHxy3anO3P/qJBaQ+04hAIUDqsxuMooR3auOFWnXPhwXrhy3LK+5O4ABSUJCA7jMOenZODZQIOTr0s0GSabr7ZeeMFX283pCiPY4LvpVWv1Wm6K+v7383p9NM36Vv45fX3JdVoGkNrNBgZ3BZ8HB+iAZr0aGgMq7Oen3ewl29iW4XtdDmLu8Oo7nnklN551gE6+WSp2SHoPDOKY0S1Z/nt+q1e4Hm3SyK4Tyg7ISL0CCrky4Spu25ETaFfv/llQp84P6cPnIt1WImGQS/mWODI92NyQ/JDvoIOPuLLPLp1clC7CRUKRXJII/b11+tXv7un9sNB3A6LgEVgeRGwBMjy4m/PbhHoIUAumH5x5eE69AjiwKuhiqmiGhVDBizv8LVOmTIdFU3kGXRnNMNJskCyalaKdFzE+s53hnTpRRP65RVNpVM5rgOvziZdHiximlOhOmGNBRSESI4sjCx2WA2UEPEaZPiuhldtUGPnFh15jzG944KN+n9P7Fd9YoRjpNTXXyJo7dZZL74F2eG5dJlgfxVgDupjteWawLRUQ5O1G+XuJ41sP0xveHFDH76wzRwNURNobGJUKc6z1MMh2DyRIi6ODh83gfVVhm6fqIYgpsJity0nHNUqY9HV6teRR3b17o+m9axTD0URg+qmaVQzdlgELAIrDYH5B6Lfee7E/NQfNvh8cT4XuxNSvzhntEf5KwSWygLnjlNYGyz7cVsQAkYNsgASZI75Twua4jzefMXn4oWpW+Zxzr97y5L/7FsbrMW4TfYY80OgL9OnnbtGdPxJ/brsS0fpCU9xUAJACExhCR22VOnsUoQrQTozqGxqmH0xId/eLhoOd7FPNc4GSzuyZGXs2LmZ5sZd5Hrk9NnLWnrxcyd1za8PIqj0EALPb4GHmcKRgXlh0x11yQAJc9AaHk4Ks4eME+VOUyNNkKmMqiNjuue9irrg/ffWvz7Z1dTYd3BFyECOQPwgA0ljDRVjYxWntkvZ7RAy6/j3cdQjAQqUDuHmYz1y6MY/R/rkRYHeftZUTz1TrZABWvQUGU9rF/KoCFUyRfckllrLPTLeepXzHs4OEVkfvq743aF/IT9i1EF3PSBytPwKluXGz57fIrCUCFgCZCnRtce2COwGAnlkot/69qAe/uCKxpo1BUPYSdFxkcviy5m7Tm4GEoJFUYJskBJ/noNAYjfOfucvDQgPb04a/eogX2nyK0rq1kxnRVYtlCHlYlbf+m5SL3jWlL7y9YKC1H5oMIpkmUglHJ8w9iQfBIEqSgcHCauTH+XvJjwNJQaLmczA4ZqoTOjoQ7fpgrOH9dQnlkVIhyoobp2+g3ldjQC0ljL5KRZSDeTBEUsvsjRSO5UkzDwI8oSjmYVOhi4RjLWQm4ZBBjuxsuLWQUpsC1mAQCqhPHn1m8d16ks62jaZ1ypUKcGtLLQYpjul2R1TlwUpUyLUPWS+HHsxOnD8LIRMH4RWSQXWZwbJAmFwCYewOc8EfrgoRIwMmAUc5z9o7S69892O3nNOVqsS1/QC4fwECpwCK8QsC6ZUXU52gpC3unLYf9lhEbAILAcC8++g/TsVyDzVH5vo4L1kOS59XzznCi1S7otQ/+017a4Fzqbzo90Mc7Y2WMv6Oboi1g0zTiDWtSvew2+aBJlviPiJj1+Ba7VZ78vSf2qW/mff2mAt/V28+57BR4/gY+3kF8fZgnb4MpV8gwd7VKya3NqIXvOiYb3nwj7d5z6j7FEJ9c6mlS2RZxFvVim1CnVIzhg4sz82Ogtq+BqGYKBJ0F14g57ZwlaxXorYR5o/t3FiCJBYRFhtd1FfeONtDZfJ4XRyOucSXy94dU1/utXT0KArtpkEtm9gnz6IvTVpHtQCTJqJOVIr8HB1KPWaCdPmmn1z9Jb8tAMxYhI7sPDiK8ymyOVkjzs1pYcfN6WPfrighz10HNLlFpWGj1NmIlY2JP+T+sBU+yasrExtwDRJQgjlmigm1jIHp6eQyWPFvenWtXopOU3vuyxQsg8r6xbnDcgumUjReGn+jAtFJaW4w58JUV/ykbiZxs4u+3FDZlSVJis1m5pU0t/KPZ1Uc7CrkammDj1wQl+73P0/tlcOThR3PVywXX4Fy5LjZ09gEVhGBCwBsozg21NbBP4WgXKfo698c40e/MhRRSPYYBVRUhD07cX7033hK1dOU6TPsiApY5w5suwANpGuFgopbd/Sp5c951Zd/iWSPli4jAW/w8qpwHqwT33ZPD6jVSSpoRLBIIubIbU6HRZR4yyiAg30DxIAjlaCALN3fiCp017ZYDFzo+IJYs1yBRaNoZq1JB0hBIlB/niJMr6iQ+ombpv1+hNuiQ4RQtGw7yoNDetzH9+iU0/+MyHpwyrsv06V2jYIpTEWLCYEjq4cjhi3PMgdrKqcPYFvge4a/E9ZC7ksAtthHY/Qph6PPPj9nzpaa4fHmd8mBbUp1pgEphlP2ShSFkzrM3aQzAqNfYFFwCKwAASuOCOapzXKX4fjOjrvY/PI/iD4/OlnLAZDuwAAVvJbN+1+d/PKtKpZySAvxtx23wLnhmsjfXk3K9HWBmsx7tX8j3H9goI05n/exX0n2Rmn0rgzn2Ft9u4ENfuzP5+Pkn3PykEglfGxdsooqLA3w+1AOCRgc6A+4iudeIfefO6Q/uXp0oYDpoPQQ/aWQYddZojdU2SaCpd21GvUEHJFokXJz6BG73moStxdNN/VVKmOSX0BdlOH6cJ3pfWGV1yjejWvcl9BI6M0YEZ0Mc423ElFEWEggckImWZwOqGxqQpwfaBxz9hXkW36qBMmdM4HD9I97pnS2GiELdgh2Fvl5ZJ1GkUTNBu2sP4+EBPtNTgj0PRHeKYDRgHB65XOrXAZk7ru2rKe8/jb9MufjanU31Ctuvzr30RivdxkBQyNWievZC6FmgYMggGtWUcH6HhOuf5Net+led3r3oYSssMiYBFYKQhYAmSl3Ak7D4vA7QgUibK4/MsHoASpatv4CCRAjo6NBEoAit6TZGXQGGIaHFrh8ks8g7igamNc1bBLpscGvfC5t+rDHx4nf+NIRTmsn6aqhMDhfenm6Y5AOIs1lsu1eF4BSyg6J7JVFBtl9RXWcZ3bNVS+Va94dVFnvfNADWS3qE6oeSaT5LW4iSaKypfyKDSmu01yRaMQmXl0CBKPoowyhQFNVRqqTg3rm98Y0KnPu0k//jmEEsqSen2d2nUsvXLTC74U+OYzDbpLlr6DpNGYUrPV6DWrOCg62lh6teJdGlpV0wn/Ln37l6v18GPXQ4Bl5Ecd5sWiMernWvBU7V9+i7TZ8LfftwjsuwjQFfyuBRbETsF+aR5hiN/kvCu+aXo5b/wNEES763E/S0j9cl7OPnvu3bbAgfxA9nTJl3fz587aYK3cjxDkyEqNAPk70C6J50l670MqpBvixXn27LGffWuDtXJ/+PfumXXclibG6gRu48zgoeXwyuzVPK1mD//5b67Xk55f0z3vY6yMxtTpmhBxMjDNttLs94wDwBKPPPZLAac3Ag3Pb7CHxkEhXo3JQqyBgY5u3dqv5522U+98S52MzntQyE9oEqOJlJ+n0XJ2gqFIUHsHwsdYT7k5FyJjTAFkhZvyNMF2Otme1H8+qasPfvQAHU32R7M2rsGBQfa8BJ5z+EYH5UwqoUQSa2qzCcYLK2GUEeSiIFBRx+8oV+jT765arWc+/hbdeM3+qtSx05rC+rqnOlnmAdnRnuSeJky+iQup1Mbe2of8SWrL1khrcrG+/PmjdPwjLfmxzHfKnt4i8HcIWALEfigsAisQAUOCfOlrq3Wfe9FN0W6p28Ymyfy0Onl1G4SR01xg/DKXewRNGA2/T+kCAec0wYyM7a/XvqitD10aa5JFTLZcQa3S7jXHCHmom2xSwDe9Ij7WUCwa+Ldms9VTXvjYVNXGWTSUIj3vFFdveltC5XJNrRYSXhQciWSMmoMXRjuwg8ITdHwuGRmjpu+GThKUyagm/JJHAHlWP/+fnE59zg5966sH0e3iKNVTmzp0buzkP1OoP1iEdZeeADH5IH6qxr2to/SQinkk0ZBKER003c5OHbahqw99Pq1Tnm0csJIKyYVxsRSDRVJ13HqELvfn357/bo7AJeRw7GY3+jRiEB+vc3Xey+exBPtmqJOs99WsHzyj0NndW3OXIfWzns2+YD4I7K4Fjr55u+0bhejdu7fm523pn+fzwWDffw8WVzN5YC1WQX2PADl/0nvjoXtkgnM/CQTEIXN/9V9euen6ebzpTt6y5372xc/+4szZHsUi8NcIdBsemROEcJONUfSKcsi7POnhaX3lJ2U95nj2nOlxGvamID+MIiTby8Pwk6YLEAIAy6QlHyG5mGR1OEag0o1xXKBAz5Kz0x7UjTfRsHh6VZ/+bFdN3AVSxqOZ/agZnvHk6u3KZx7NWkr53KBSGZo0AxgPt80enxxQE1hOMPkpz4n1jnfntd+aiprYVOW9fgXtJnt5cjrCbYozAaRJHkLEhZSpMzfIE95t8jEjbK5FRslPftgH+XGbdm4+QDhKQzQxuWgVjZPLT4B0u0b5kqOWgcV3Ggu0tHFpcKkjTHKvIX4+LD36kbPjOBvO9vsWAYvA4iMwj9334k/CHtEiYBH4ewSMHdY3vzesex7dYlEQKeq05aVduiuKqBaayvbNFKK1hxDNVAkeTxBCjmdlii6YrKPR2nq98NSrdN5ZHYXOOiUKWQX+BL6ctJYY9S/qjXrTLP7496iPa4LkICnd6QyRKXKgwoZPF0hbzz8jo3M/2Ed4mMnqQD1Ch0hIuIifK6EIYRGUZiE5y3DS+HESMtfFass4RgUNSINEQ/n+YV13XUEve3qKBRaOrcEE/qM1Fm1lFmPGN3VKyfzSe3AmWBB6PvklJKdEMQRR7KOU6VcyppMoKrNYNMHtt+g9lyb07oulcpYMEBbbfciuXRRBdtydEMA6ic9HvOAvb16qg7sT0rtzrZecGc0vTBZblN1XfyxT8DnqiJ8v+HP3N5/dy5d6YzifnJY7D6nfnc+Dfe1cEdh9C5xvfvmOogedlbvHgEgnOjplrlNb8a/bu54Fl5xEA49zF18nLX8ha7du926Tb7cffaV9/o6S5iE+1A3XLsb9sj/7u/WZsy9ekQik8668Tr8SnSzZmA298jXSJ78tMjRovAsn5GL57POViPuUTRZorDPB4RT3aXCLtfQKEOG2YBr6Oi2cFqIc2Zo1NZ0x3Yp79NMf29LXvoIbQ3K9UsW02gSy49HF69tqoOqIjX/VLCNgT+7RuNfmuOpg92QyO2qRSqWtOu3Fjs48P6fh4QpNj7g3JHLT6hdGrVFVPt2i6Y9MUcMH8e/kpNPsuF1THRocfVokU2V965uunv2fN2vblgNVxWaqRg3BS6TYK0/g7LDU68fZrp4SBDktxQKUDbWZoJNA3cKcqDOsHQ70+S+n9Nh/Wf45zn4V9hUWgbsnApYAuXved3vVewkCw0PSd3+0Tg96AFZSrBRCuiRiQrsRm5KNsXnZryKRJjujOdXr6GhUTXC4IWXoOnHupXPf1NVb31bXljHIC4LSQkLQw7rfC/Z2PFQMkBoOshETCJ5MsYpy2Fix5vIgN1IQKQHdK0/EBuq9lxyuow8PIUYipZEZB8hnSzmsoJImMG3m4Xk5ukZQj6SaBKOTH+LQrZLo09jOcRX7c7p+sqHXvbSuC8/GXqxJV4nr8focvq4DqG6WfoHabbGY6xIe306T9RKwkMR6qws2QJHxU5AfCRWzq1lUTempzxnXJ78zroc/bEKdcQ/cTPeJHRYBi8CyInDFPOyW5jlhG3y+e8DNJ6dl44tQ5hy3e+exr54HAvO0wLnjTLttg8Wq6fH7DgMyD8DtWxYLgfllmjg6csX8XiF7aj7qQ0q3xoJuwWOP/+zL/uwv+KbZA/wtAi0sj+I2tk6lCb3roo5e9bYR5ZM1LKQyqlPkz3hZpSnY+6ghoqgFCYE6IjRyjIKSbnnJAQ3jiObEfvkZrKqdrexrN+i73xjS4x9zg678cwaiIk0zZZV9Z4t5rmLrjqtEXKEpkcxOcjlmG+k04eVTECeQJsYCrE7e5v6rCnrRf+2vV6C6SmdvNV5fvf2sIDjiCPLHGSfgnP18dCD/kEJtAhXEVjuJTMVxi8ok2Z/X8vrQRyd0+tPGaZLcQKT8dmy2IZSwwW4S5O6yN45dUtqXebg0U9bqzCOJ+iNsaHRrXYcdkNaHLx3WiY9a5snZ01sELAIzImAJEPsBsQiscAQKNPpf/r3VOuYBFRWQqGaR0AZtskDa+GQt8+hOtLV2P7o4GkalkYScSKACTfcksWG3X299+5Tec0FbN9wGoUCORYTlFdFoyqXN4i/o2T4ZTS7iXLwzR1gcYvllVCJ4f9Y6BTpXNuuxjwt19ntX66ijboH82axV5ZImto0pqsxOULjaH3WJ6cJA9ZFOKQnBEtQJlSePpDbJwiVV0ZbxjM55U0JvelmkrZA10DfatoPOlvRidLrNcoP4DYxlKEHoGaTEfcpl0kokAjpiOj0ZcoeAuaCTZEZ4soZtPfS4rM7/eEZPOuVGOna2LPPdt6e3CFgEDALzKbTvNnI2+Hy3ITM7793PabF2SfMAerffMm8LnDvONI9O/BMfbzsyd/tG2Tf8DQKxPveN+awNHR2K6mIljFMun6cKdJHyWpbnZ38lIG/nsC8hUEhN6tgHpcikCvSUU6fUrhbY32bJrQzZy63HFortLUX/GHeBgDCOLqHeEftdo4ToWVov8QggFxqBCRKneTC1Thec29CTH7dN23ccoiC1g6a7jjI0Mfqhp1YthJSh4a40hKqDogOW1LONFkHvPrZPRfauCX9Shx20Q699Q16vfllWa1GBTHYzMi7ZE9URGgqpWWSwDEPqEdP4WJ8wlQAMGagJtHGEaDXayiXXqdYs6+NYR73hFaPaPprSRGuEpsgIEmmYpkiTBUrTYIBTQhY/rGUeQYhtV5RWxmSAkAez3/41ve8ST4/G/swOi4BFYGUjsAd+Ba9sAOzsLALLiYAp/M88jAw1VrEoffVba3Sv+zgoFboaLq0jUgN5yDKPcrmobbeOQXqsZSEzvSAJgkg1ws6SKRPuvVbnn7lFZ7/tOo1PIXnNkXdBvoZDGFwnqKhLOAhRbMhwI7o68Ad1G2pDghBDTtdKW0XT8TFV0cMfjZ/mfx+kR5xQ0OhoU/0s0pIuyohZRq1Ot0i0GvuttFptQ7DsJBCuRqB4mn8na6ObVxIJ61S3ow9ctFUvfuZ2/fHatgZW03MyOrvCZLbzz/b9OLmFjpgqMmBMsDrIopEUR6yaY0LlTdeMx4I0iYer5xidsfE9dXTwfkm94vUH690XDc52ePt9i4BFYI8gMJ9C++5NzAaf7x5ef3n1fIKLsSezKpB54j2nty3EAud/T7DbnfgrzYZoTljZF600BK6Ypw3UIUcuNwGH8uMGXxefOD9EF+cZZH/254e+fddKQ+BJT1mrcz+c0yMetkpeUFTSx6q64ZLfWMRCChVFO8LYwBTvTZObBwlhGtwc1AuEjgdL38AWQGzky5tpJpzU619a0btfy747XqNOcoImQ/aVQRKFSAfFSqhynj0o7gOVCWoOIc4JmfKscJPkgaNCWZWpBo2QFb3uHWv1jBeYpj7yOyppJRODNPF55GEMYY/NudvbFbX6Mf8awoZ6kv34LnkoYrwQEiHrCSdsnXPWDXrra/6o8dGjsPmGVGrneuSNyUg3eaKRmmR2umo3kJQs8whRzKxfB8lTd1DQ5HXxh4fnTH7EfC7ssAhYBJYPAUuALB/29swWgV63yMzDpJFNb5oG+6WvX17UIx4caOdUU51V2CCpor4SxEL2NkK4JnlVhBQ1oJNiRAU6EpZ6TE6aHo5+tToYW0Uxslm+WPDE6sNHNCu3EaqvcLA+fslBegGBaNfdRhdHWto1sZm8i0m1PBZhyQ28tk/1WksplzA2bxRJ7rV4qyJ/hUzpL6yiQyXUvQ7dqos+ntRTThmBTLlJHYiSfG5K5K/TScJ1o92gj4X3t1CYtFnUEcpmzMLMnOIiX6sgW1bhwFpWO55+tdL5nu1UquiolN9P3/vaGp325K4+9WlfxcGCxsZGgBQywkBpYks6JoW9y3GkUXJDFjqSWs8MCyyK6YxJJuW6eUiPfjk+UmR+O7N85e7j4wrMfsbl3vZB3iS0cXWoM04p6Ic/rOuRx9zINLaRdYJqJWlai2JIJrprklXUQnT19OzGRvkaQ41M4LzPa8wXr7fDImARWCQE5h2IPofz2+DzOYB0Vy+ZDzmFCuRjrlaMY80Crn5FvnWBFjjT1zSfTnxrg7UiPw9726T+oPnlPi3bdTq6vJfhNE/lh5k3CsQzV4D91fx/9q0N1rJ9/Fboif0ceyD2WS6kRBqbZuMUYL5S7J8wZGL/hUtBks1feqv8fFOFgnlNVUccdK0uen9Vl1wa696HxmR8OD0iwE9nUDkYlYL5NwgRCvUOdlhiPzz9xV6OE7oEZ2cT6xeMSgxhEIeTNM0ZMsX8BQImnkIpMaaxUciFVF1XX32AXva8fr3nvEDjLfayhHOb0A0/HiL8POYpWlC9nddkzczNzJUQ7yZ7Zr4cbxLyBmxS5rp3gUWDZkezvxxTJk8zYelg1VF3HHv/cV160Vqd/ASuvV2nHjCgDtYVOeO8gErG8cfVwNI6Tu/X2/9X4xBkOROvCyJyRPOTmmxndNabmzr/retwabiHUmSDNibWkK+RozYQ0/xn4EqzHc9iZ02NYQ+EoLuaIONjG2oTU0vgulGiyMHWCywyXlfJg/u0ZWtXg1h6ffHTqd2yvXL2hARowZ8wewCLwL6LgCVA9t17a69sH0TABKN/+Zur9JBHjSrY2VRfvoQHJRkX5FrELUeFPg/5KqHkBLPFCYLJlnlEfksTtRGVB9r6ztcrehGentf81lffYEnNkMVWt8QMCfpm7ZXLGSPQKdQhBWXdIyFxCAingN9COtsiGL3dHCYQ3dcr37hWL3vDfsqkCFOv55HM1vAUNdSPp0KRBWgqVL01RkYIK61ZhuuYxSAeqI0dapOxYnoyfve7mt5/7jad846uCgMD2GF5CiGVlK+y+IJIwebLQ9LsQ/TsyWFIjTvGHX8+9ri83vuJtXrykyBOUIwk+Y3upMZYqm3HgqyodgRVg8eW5xUIeCc43XzfLPKjGkQLC2Y7LAIWgUVDYN6B6DPOIEZFNx/LlUW7rL3/QPMhpwh+f53NjFiSe3/K69zdC2C+C+udKz4X73Yh2tpgLckttQedAwIbD53Di3b3Jfye+nmP3Jjpy9M8RR+3z4Zn0NMjXbG7c7uT1y/vz/4iXIA9xD6DQFAns6MQ0XzWRQlBoZ68imSSQHP2hYHb7e0pQyys3O5amuCyqpH58dBjC3rne++hf33y7BZRSw2Uk6mrOkGjYWzIlAaNhISDt9lTxwPqH6zqJ98f0Btf+zt99lNXokCBkOiHQGjTydciQ7RhCI+ZR4wSJNVHo2J7G/vzYbDBSSGY5PhlmgFXKxgZ1fGPr+nd799f//AI7KNr/A6KyPb0wMxB8dHBdhqnhmbVBIB0+R2F8oSA9TwNf15QUgSh0HBHNdEY0uv/a0wXvWtS5b6sOvxb7M6+f59t/gv9fpY9f+AyoS8AAP/0SURBVByuo/aAJZjT4LpcpXIbOGya5sukmje2NLjuFl32RVcn/NNCz2bfbxGwCOxJBCwBsifRtueyCCwCAkWiP77xpf1QglS1q1ZXNpNHWorHZ7HMYmhCLYrejkfGBdLRZR+JKWX6UigpxlFdDOtHPy7qpaeN6sc/xdMruQYCZAeLsYSiJt6oLIwUQGBgkdUNAqy+sggVBns2WW6iwoIKLUQc6JC1DZ32/IRe9SqkxWgx1q0pqGKCyOhcqRB0HtBi4nLsZodwtllGVG8QJg6hQTdGp1slgz3iiP26+sq1uvg9Kb3tjW15fS5THIVUQbqcIpsDNUZjKquyYRuWYdxBfpj/ppM7dfCBaX3wMyW98d3GLo2clFaEZdoafGhRMhPM1umghkkjR06ZXBY8S4Mm/rQobQwbYodFwCKweAgsQSD6pvMjnbEYlafFu8q98kjzIadOJCjYqkAW+3Y7evxuVmM3kblwpz8CV8T6BuTIbg1rg7VbcNkX3wkCfO5uuBsBs3jPIPuzfzf62Kz4S016aWyqWuq2jLw/xobZYb9UQ1EBGZJmb5hw2S9hZ4XbgEsP3FOemtJFn4v0mJO6WlXcsw1wdwpmlFWxn4bHbgslBXtqvLa6qDTGuZwvfIE98kur+tn3V7EzvhdvJ3djfIfxRFC5NIgWxbg3zDycrKv6KGqWYp5mw0mUGChjyLvoH6QxEcvmp5zc1rnvPlDH3H8nDXbjuA447DlD7KpQeFCHSCRRbzCXHMqYLK4GJmsEnwP2+i2aCbGkTqAMaR6kU568WR+iScVj3751Yid5oC5kzmyzW/rvu/5qVRstPhnc/3yWz0LQs+HKZYsaqbR15CE1ffaT63TiCSvgs7D0cNgzWAT2KQRsBWyfup32Yu4uCBgS5ItfG9L971NnYcYirmW8PMfkFyE9KHLzmKbbfzZ7raVHy0+vUnO8JY9AuFwpC0nj6ye/8PWCZ9+CfZNUyNLlgXWWS+eN6xs1CJZPXl1+FgUHQeVmJMgB6VlEIYmN23Tm1BPabzCCAEnq3I/QlVO5bfp9dMB4bobQcA7pGHXD8KwXSOQbBEweyTPBb16CAPYG5EFShf6ido7g6fm+WC95wTYsx0pcw07Voyk12yFKkwjMUY8s0zDkR48IMUqfgIVku6kXvrijj3ypT4cfllKTxVmj0cVnlZwQJ61G3eSKgBJhdRkWpab7x+0ufwfTMsFnT2sRWDIETCD6Nxfr6Db4fLGQJKk+0rt298ZYFcji4X/HkU5xdrMbHZIDpcedD2uDtfg3yB7RIvBXCGC/eMgZi6RAXPaffWuDZT/b/4tAOVNQC4erCIIjl0Mhb+ymyVv00ijmIROMBTPleg0U2zrzfTgDXCZt3I99XzjBNnvaanimr6XGut2EcMD6KpHuqBETMu4HquJk8LGPTOhVz0vp6t+hytAapWh4M4HsKYiIvGmE45pnpz+YPd1+Ho2V3Qo4oCBJQgh12z5EyBa96NW+zjkvr8MP7EJs5FQbNZkno0qijDBKmk6AFReWCplClxDzJgHxHVwTir08y2p9J7ZSnv60ZVhP+feb9fWvrMY2bAhrLBwgkmXuB37fkWnoW95RmeQTYYQoWdwhuJaE6SklJ8UljH3dqqq++JWCHvmw5a+zLC9K9uwWgb0TAUuA7J33zc7aIoBU1NGPfr5Ka9aZsG4PD1JT/K9AMlDkJnAscsaXHaWABYRb6FOITVWTjo649xsn0i239Oulp9T0iY8QfBY6crNNCvZN5LPYdtFqExPOlko1Sdu4TT65GCGy3hB1iFnIZRIsyjr4b/ptPfUZgd5z8f5aP1BVzsuS+0GyR4pjhGZRMntXRh5vU2Lq6PphnihB0OWq0YHkCLpyMx2NTWT05U+u0gueMaI/b0WxkoQ4MLwBbILr7nl8/3qx3bu5/qiczrDSMUFsU6H+3z86+sIP0vp//xYQNLdLtbGWBvqSdKxgIQZ55CDr9sCojXmsWZzaYRGwCCw2ArFOOnVxfrgWJ3R2sa9v7z3eJSeFu01OnXixK+uEtXj3/JTH7+a2YxMkxwwKKGuDtXj3xh7JIvB/EID8cE5aJPKDA6+Mn317jy0C0wjU6ZNLQgWk0+wDsWgStsZZSIKMn1a35uJAUNEDj2nrsm94ev4LKOBjLZwyORSVVTTkLTwDcsH3AZtrx8kSqF6ncXBUk61BXfD2os58VUcj48PyCj5h56SDNFGIBG3l0yXyPcjgaE/2sk9mG6ZpLmTfmMgVlTZWyvw9rR16+asP0kteT4th/5iaExWsr3LKlwZ6OZWKIA1iwt5xSOga1oCg9HZ3nH/rEg4/Tjj8uNKFDfrNVQN69r9O6cc/NO2a7PV5a5ccEEwe5KYhl1CfLPtgr5wyVtqtUAmC4l2aNRNkiGYzf9YPfj6ow46wTYTLfo/sBCwC80RgBfyGmefM7dssAhYBrIykq/+4nx710EkaEyj4t1MsMkbw2jQLo6UPQZ/tFiRYEMVYXNF7gmKiPS2HLWXoCHF0y02eXvHimj70kZp21LCaKlXxXo2ZPwvMEKEuUg4j041jJKj8pgripMI4RxCZRyHfVVhJKcX66j+fMq5PoYY59PAxpMx0Z3Q4X9BAjjt7xkW1a8Lc6G5JdNVmZRjhXxqwEmtVKhAu7V6AeuR39NNv76+Tj/f0s5+UIR1i1kNNOmKGZrv8Jf2+IUO6KF2SeQLaUL2U6dBpVxtYhFX1vssSetPb12rVqinVJifIOIkJbUtAMjVUIx/F8c2Cc3GKtEt6kfbgFoG9EYFL8EzfXWuev71OG3y+BHc+1pnn725Bz9XLz/vf/KUlmNTd6JCLaIFzB2rWButu9PlZIZd6nKNDVshUlmoam85fXPLDpM8tmvWd/dlfqtt+tzpuk0YwN9dA+d+iCY5NFBZNDciCem1CQ/1N/fu/+/rct3J65EM6quwaIeDb2DZDApTHyAZZtexYJRN5yI8RmtqSuvWWw/SSpzd0zlto3ksPq+FxXeEu9rZVlB9mzdPSGHvBDmoXz8sTSD6H6fN+Y1rVrbfYO45qcOBGnf/hQb38dY4GqT1Udq4nGJ780eQo8giYC68IfgSso55xAwgTLMWCgD/TkJggHD6RZ09NQ+PXL5de+PyKrv61UYusQcHCOXoh5z776hbkyZRi7KmXe3iJEZw1DLlEXWKK4gXuE/191+rnVx2pQzcu9+zs+S0CFoGFIGAJkIWgZ99rEVgBCCST0rd+MKzHnEDehlfFa9NVu9ZQGlun5R5Z1BgxXqGGAEnSEeLRQtKoBmSWxBroz2jH1Cq95U11vf+9LmHmqyA6CmRxsMBMsXiKTZjbEFJkiJwUCyJ4jUYX+SwZF4HHIq6QVMLkcmBJdcyDrtdHvzygRz+yyBKqpkEK/05n9kJXTwVhZL4oQYwyxYFkSfsFrFQJYA8NccOil/DwVqelP/4J664nSh//KOQMAW3jo9hnLfOInfUs3ulOQaIdc715gueSWKIVwiRdOi297byy7nn/a/Ew/QMSb2OBhbRYGdRBZq2/AkxWlxm/vev0kU51AjYMC/0KF16c37uAW4bZxjqD0Nj5cyArLPgcK64HL/hz9zef20XsLN6dGzwfi7KNL3LEr347ForAolrg3DGZWNfudiCDq8fv1bIe+yxY6EdxOd6/6frlOOvunpNnz4PJ2lss26s7Tr9ifvatDdbufiL21ddHqS69YxFkBrmRsdnPxcp6k3rQg8b1vDNcfeiz2COTZdGtk/mR32B639gvQpA00uRXVJYdli1b2edjHfXrnwzouf+yU1/6HMqLbEKT1UmUH+yPvbI6tYCmQpoJsaXyzf+SGRQdvprO7A1wvpPU/2fvPADsKMvuf2bu3F62pRc6qAiWz979bJ9i711EBURBUUH0s6GgIiACFgSxKxbsn4jlbxfsir1QQ3qy9fY68/89s0RRIZvsZnM3yTu4JmHvnXnnzN3wPO95zjmF3BQUSFP7L5vQBz55gI4+po0N9XplUYOUcBeo4JgQ4JbQRuExNtFQNo8tGDj2OvTpfKXop5MM5zWYR5yYWK7LP5fT699wo67+ZVnDi7OQJQUGF0kGYTeyUPJ5PTkmFdZmUpA+H8w5yiMzc7iIfTd5Mbns7/TrPx6hgw/q88Lc5R0CDoE5I+AIkDlD6E7gEJg/BCKkoTtyUDPoy/+3RA9+uK8KctSVw0yndGwDv79HdRxLKm9SZKMRekZkOeoUz+8hKy1RLG0lBKSFH+hyvffMkt722pomyK7I5XuaGMNXFMkpVRS5Hsh4TSTbG6WQ6mCDFSCt7VC22vdaQryhsDnMREaVgDrpeS9aqvEtZHZYRsYMRyI3ouoUszHtECUIBXCUwCoqRHniKZ0gC8S+XyOPJIX8Od3UTZtbeuPx0nvelFBp0caZTj/v3680CLarsm6mbYLSeKysiSjOc6g76mO+nvns9brw0gfoBcccqRZBf1PlLvfBZ8MbYdiGER53OAQcAvODwGwyJ25Zya4LnZ2fW9uzzzo7FcgrIUHcMTcEdrUFzrbVXPKVmTdz/n3lj3mSe55ze5r78LuPIAtgL7z9WPXBQM3J27Gcm+1tL6yf/dnehXvfXoUAjglhD3un7AgWR9b1tXWPe2f1itNW69Q3YL3cmdKS4VCFLBv1Zq0cYvdEf5WBZOhi7dTvY8Wqij59SUOvfM6UfnNNlsHBHq4ADLYlsWbqQNxUsYLm/hJhGoIH7oYdP15Bv8u+Qm/mAbgR8j+mJjq6270b+tiXD9Uj/wdyok6vjBGWhW2ONSaVLhg9kuPvjQENDJOp0uryxSAmfXoWt4ZGk2v5bWWzQ7rsQ9KrX1zWdX9aqYE7jmh8fBR7rLKKAwzxZSrkeW5R06zHzGYq1/9sjTwuD8vI0Rwbq2rpspZ++ce7aeWK6acehjPhN/MAZr8/P+76DoF9GQFHgOzLT9/d+4JHwKPU2NEjjRLk//5vqV7yoqbWjSPRXYa/aepmNvHtP9RGpBAuHk/9E0rutSlY2Pmf56MnsjuiEaZDkMLG9cBSwtgGmAbhDxEB3ZWEhgusDgLnwvfX9KpTW7p2Q0GDwwSqTd7MFEtOza4Vb+RYYH8VNTA05URBMlK9hWSZOi8MFpMTsojrRFo6skVnnCOdc2Ze6c71FGG2yUFQfGlSHlZX3DhFbk85SJkBVQgDt0Vh09UmQ6OaYG6F3/OKBiFn9banqtmKhcPqNLDlaucJY/e0pbcVi6mGHvPY5dqALHjLP2BkIsjuC4i7EDQtvFJ7DLHYl+W5xV/xPk2I32wbMmLLnNEf4eMxAH482GlSIz0orwTxhX9qcSStZLWo+x6xUee/v6d3nVfUqqWj6lK0Zqgtyf+bPmh4vQR5Jom1/KGM5Nnji/vw1s15fe4EDoF9GYHZZE4YXtf+2TVP8/m5MRXInC3K5nOBe+W558ECZxtOWM7tbL69HuO5bJe98nM2/zd1/8NnR54t7L/XI13x+fn674772Z//T6W7wr8jEKTXoSiIUEmQMxkPxJGZGJhllDViltDtkzWZVG2Snqy1US99aVWf/kJKz3xiVelqT/kkLgS22e/TMCXoV3M4DNBvJVBG5AgXn+tRqVkP2MHmOWJArUcG5nR/aAHijAFCx4xjY8WEXwcr5iY2U9HN9I4NjRJKPtqd0EtevlRvPb+p32+ZxIYqqSpDht1mGieIrDyyOKyNs/6WsUG6/rxaIaQOva6almuR4d+ADeRE7KHMlGKwiDcUzXqqomKJPnhLRacev0gf+cRy3f0eN2NvdTMxmHkyPAbouyc0PEBAeqMHQgVIC4iQSpPuMQTvAvxIRrW/bQTitZqiCX7TuRWd/ObN2lzLa/FgSu2/mg3BCEKPoipTAc4Q1siaa0WW+/ew3NoRj665PYER7nkwQ/9r92+W4an1WIaNQty0uZtRdfD52kiO5r3uOq6rf1bUwQf883p+HAa6vWN2/42Y2x25dzsEHAI7ioAjQHYUKfc6h8AegIBt0J993qCOewVqi6m1FDf7q8LERo7w8Djum33ygaEsZEGTTfBtO+D9u7FsIqGJySqF07hyg4v0hcvW64QX/F5/+cNqBQMHarxyHcXqRsLoUhRUWYovNufNC6tVRJqLCqSTiIkFKzV8plwoYzU01NFR+JW868I7q0fRWBrcyuAO1AZepErcQMlHIJtPUHxxZgsrwzOJpZhRAiwVma6N0ITasmFc1/x2Us95mK+b1uKPCsE0NQk5Y56nrCUiw0RRUV00tF0mbbo9pnHIFGm3zZeVMDUPgqI4OO/AZwqspwVBhGXY81/e1aeuWKYnPKmk5mSF4hZ1DusN8G5NJPIU9fvx+yL+sXWaBECNbhl1mfdVugs4BBwCDoHdiQAWZefsvGpgd65wr7vWTlvg7AwRGOkrO82A7Ok2WHvdJ2SPuaEjDpvN5lakv/9xId+ip1de5c8PKbjgfvadDdZC/iTuqrV1WyvZTG+o2VkPcbAOYcSgkr4p4Nmkt+zEGoqGqY4OPOAmfeCzOb3rohEtZqqs28IqGKJkvo9ifroHD5mMsy/awvjwvWC654Si8Ol3IzyLfZiXSjWJfXFVk6gkTnrakH7wvXHd+Pf1ijrWrzG2xqChDdnRYvJ7iJMZjkTaV9v8kLGYtvvtVlgAPMDwIk+V8pje8JainnS0dPAdfEiBNBZgeQYYWQ9ES69dVKPWVi5d4tcIuyucHTINRd5G9hno6ZtNDdwhpa1bD9Mpx5Z14VmbGCAc4T56Gp9kKBGfhX4fbd+C4+uoU9LKD9o05QgqmZJ8BiWHS4vV3jCp+z5knb79w/20YhX9vTscAg6BvQYBR4DsNY/S3YhDYBqBIYZWznl7UWedkVcZ+enSRTlyNSg4+A97RPLZ1OQGhAJJNVrs6Pf5iLw6xR3BZ5kB1cuoPhr76wffPVDHHbdO3/g291JsMhmznGIrhyS2FpMQJuNN4t3aQpEc4cfqoWohxoOCMakWCoxQUzro0Jae/VJPH/xUSiN4pBY0TBj7GJUhAeyZKkKNhjabz+gMRy+CsAgp6qgKe6g6fOy4/ARFK0Xp6Maafvrzkp73aE9furyrHvUT7llIpc25C7/7DiHtFJhp/pxKRUqlCYEjB8XO00NhYkXufB/t5pBCn+LWZ7KFPJP73KOss98X6bWnJrU0XUOdUqegNbUHZJKti7R5C6HvUkBjIDvfy3Pndwg4BBwC/UFgVwTV92fle+RVd9oCh7t8zMUBNcuOfV38mJ2Hxdlg7Txm7h07r2aIMbsu0ufnwVpq1z4PXxdf6+v+u/akWpg/+7v4Jt3pFh4CSZpFrIs9lB6pwkjsHOCnJ+nj6vSPeVwANupJjx/Xl75xkJ72TEyt2tfRr7XU6uIOYPYC83yY20CPCb42GZP+rdqtRCJJv5aOrauqVQicLkN29OvZYlFX/WxEL3qi9P++I9103QTNZo73LsFW2gLF2cNHRtILbQxv5v623KqrMMJrO5Al5HLmICdSHUiXelnvPHtEzzmprrvfj7UJRwnIFYXZOKvDiBqPNdpgZXMSjYzljRAYnkQ5kU2vZs2W59HUdWuHdcLLb9THPzqAVfOhMWESdjtKMXCH3mWe0Z359LUWdmbYm9XbY6yvQ39u90ePztDipnJdj354S1//0iEaNCGQOxwCDoG9CgFHgOxVj9PdjEPAEIhUKvg67TVWfKCc6N6MJxOyVSyyzI5JBI23KjYiYlLX/h5ewtZA5ddLKD0woMwIUuP0gH7+66JOOGGDvvvNw5kgYRIm3eWuSERpbWLdjKhAmoTtFkVYRV6SItBvxAHrCS+vDoViD4LD8zbrWc8p6HNfL+iIO/ZU0ggBdygceot4D6HhO5ARElkQGxZRAAhB0KRObMUS4FRqCdcbsRQSrVmf1sue5etD78M+y8gPXp3OWWnbogS1dVteCWvl9wnyTxIwOB0KztAkyvN8JJnICbuQR4kDlIqG8FvdqENWjuoNb87ofZdmdPidRRi9j/zbpowgoyj8YzlNkumcpN2JOxwCexAC9/d06B60XLfUfiIw16D6fq59T7v2LDeN5/s2nQ3WfCO8951/FmqGGIRrI80L/3FdqAd4DNzc+usBoa6bLfKH+LrqG7NRuNzeBd3P/mwfhXvfHBFIsRNvrS45GG02+BvVMn2jZXpY2DYKhzfldfHHlurIO21W0EtpOHkI1ks1+rcGRMj873q3213IDxusYz0Mx9lhCo4Oa+zhItBuMNxHr0qqhhKEi3/sIwW95Mm+fv8nLLAgKRJaAqmzXLlMgUEBMyeI/QfoMTEy9mZWWHi5lMqoMdL8mooGISg65IeWdcHFK/XilzU0NDzFeiqs0ZwEMgzxBQwfco1EgzD1OnkoZWVLOBqQzWnWVV1IEqM1IgLlf/2rol74gg264pvkpXglWeA8FwHXfDxgZ0OF/T4snL1t+wms20fhYti3GhUIGv5OvW9LX/zqUvrjfq/SXd8h4BCYDwTmfwduPlbtzukQcAhsB4F/Ni8feF9CT3mqh18pllf862TCCiQUDKZi8Psf4tYN2xbLgZUV6+J/TQqqMJjS4NIB3XxTQSc8U7ryikijjTo2U9ANeIu22aTvtvDpHLDKBN9QCj0LRLdsj0KmpEJ6iGJ2EDVJHmvTCR1+t3X68o8SetT/8Mc2ZEqEt2tmkMJt5iYvCRGQSgVIe5mu4W/LLsFvnVhubIF5GQo/JMcIOdqJjE5/bajXn9zW1lpPNQiOIEV0exM/V4rZep31m2TFUkZsesa8yHbDAEw3RDXjZSE2zJ2LcHQK5hDpcjHf0JOfN6qPfy2n+z10A/eyldiQAXxfIYiSlhfDPTbdfx7cXzO7CwFPhxEs6w6HwG5FYA5B9bt1nXv6xWa7aTzv9+1ssOYd4r3qAp7OP3V2ddGVX9kNBd82rPl77dDjZ54Av91H85iErj1/5vp4hx7tgv3ZdzZYO/T89uQXsXHvM6imdhqVQlKl9CKIECydDinr419ZolNOzymdKKtdJ9+RRs4+8fnMsFr82ffIdJznI5UiryOTjXNIPI9ROQbszDoq7GExhWVzmJpSgsD1ZH5QZ70l0KuPbeimzRVNNcnzzDASGGZwG0jSX+LmVbfevhtnnQRYG1vvOtMRdWlecTUQvwZYYR2+sq4PfLykpzyPDJB8GU+FRczBDSvtDyuP1VXaFDUM82F4Rc9NWDlB5Z3uFtaAQqVWwHECQkdV/fq30onPDnXVDxYpU1qlKGBwsbWBNZH9QdxGzxwVvP7vP7SwbAi7FnA/zBBgW/A7fAY8/dd9tugHPxlSji0EdzgEHAJ7JwKzq+T2TizcXTkE9koELrl0tV731h7B4zcqid2RF+FtGo5RjFjgWH+PDlMufopNekK8W+UGOR0lSBpPo5vWa2BJSTeVO3rzqVV94Nysqq0hLK/S8pjaCPIFNvIT5H4MQmiMkA+CFLdFUUXmhmWdmHtTkamYdmezssGglnGrl3xBevYzN1LskXERTagxhdphhqPVsgkdJlwoEo0IMVmxyWPNwqpLFkivPYmlVpdyEGkvv154QU/Pf2xDf/yrNNlKQToUKRpLyjBNFIegWw6L/bMD6pOZ1rYj32/XlipJpkfHvE4nywTkDaFCyarZIIR9LKGDD7pBn7z8QJ1xdkHZ/B/FsI9KKFzUhqxZAAXqjtyje41D4B8IQKIc4uBwCOwEApecOYdp6Z24zr780tlY4OwuvJwN1u5Cei+4Dpv5r5zVf2BCfeWS3Xz/lzDFfMHsSZdDXpnQN46b+5oX9s/+3O/PnWHhIuBZZkWrpYECG/ymcicL5MQTsrrsiyv1+MfSo02N4YxQUsontBtrpmZ3g6qNsVgJEGGQNd+H5XxMH1g3M5hnOZGpFLZMGfpNyAY/mdG6zVkdxyDgBWfTlqWaqCwYZsyTS0kPOa30oOONLMjcsiWTkB8+90J/anzITAeZlF6HrEoC2B/+qE363PcKut/DN4MZKhKG/DC2QimTIAfTcklM2YEShAyQHqSBhZcTUMIaloNbWq3UFnrzpbr88yWd+KLN+uV1CZVG0praOk4vSWh8YX91CJaPtEXpYpX7sEG7Ph+QXGls0bo8c7PxalTrespT6vrO/zuU3Mw+r81d3iHgEJhXBBwBMq/wupM7BOYXAbOF2pHj9W8e0IUXLWNm429MwUQaxEu0Qzh6v49MajmWVTZRMo53KJMYFuBG0JuPlVV5dEqZwVBj1YIueHtS73i9tG40qSY+pOvWY3OVbMZ3P80lYInFe0NsnMKowq8t7pXN/PwQ/xKyBPVtJrNZF322qNPe6kO2tFQa3oEJFDytQhLlOihUTKbsmXyDw6catCBzzK7UJkQtCgg4x8YriSfq//uhpxc8JiCgLqMNaylMLRcE0iEZ5KA+pt8foVc2yfJ8H3m4jG6b/BFCUgYGqegIPK9QdyazAxoYWaIhFCG91l/06lML+tKVR+jOd79JU5XrtWRRSfZedzgEdhqBqyNdu9Nvkg49fO4Tp/ef1Tki/XlevElmAYJ7y+5HwKlA5hnzBWqBs+2unQ3WPD//veX0nr5x8Sxb5isj7W7+w1C/+uRQF8zaC8syeOYaiu5+9veWT/+eeB8+vZdlYk5V/6JFS/+uc9+/Ume8J6v99tuiqEoPOLRcbb+tlt9SOsvwHQ4DqVxVtMcKm3hGz/NhFljdbhjbO5u7gPWYRmBYY7tlc1O/+0tJz310S5/8fFMNCI4OhE5mAFKng99BA0sqbLOS2EolsGxKJj0sqrBhpuG081qo+kzHyFJ6WVX0wmMy+sBnFukOh41CBBRRdFieyHAcbB7F5ApWyj2zgO7dYt3MuX3IGK5BrAcqFbCCCHnvuyd14tFj+sv1i5Qb7Klath471EBumP0GW42Hy8AAFl/U+h69eZ+PQiYN+VHRksVFhhXX6dhje/rM51byDHZkYTPjuyNnca9xCDgE+oPALKu5/izWXdUh4BD4VwRMTTDTERGKZseLX5rV+z56uMLGYlUnAoq80ZneOu/f7yLzTaUWmUkrao313A2kB1ZNGZQdHsRFw3I+cj2VkadefP6oTjt2i/7216aWrGxqYqqrRnizQm8qLgJzWQpCZL++ZyyKfQlp8HImTSpM0kwhb8XeiTyM1755uS790jIK4Jl3+IcGKQQxjjLCYvowLK0oNAIjwgSLSRhTdnSQTjAm0wohQVBQjI6n9JyjQv3s6t9rzY3YZhkPgsTYkkH+eZ55hxeVCiHurK/Xs2km7pfKLlVgiseraqp3E3EqeZWiO8ZTUvd5QEef/PoBetnJw6pX16pWnllCPf934K6wJyLw91lsuhzyWG/O4atHHDbz34f/gSdr/eOeCLJb8y5D4JKjerpyl53NnehfEFjAFjjT63Q2WO4TOxMCWF9dm9BjZnrZbX4/0gVn7oZpl9u59smHzuXvtjmGoi/4n31ngzWrj/Qe8ib4ANXLE3ryU4Z12TcP1dEvhejwKooqRQa8fG1t/JV8SaiFREfj1TH+S5BVyiPEG/crcyme7yMOO7fBOsvtwLbKBuvs2LKlpj/84U963D0auv5mFBSEtjdbvMrH6QCrq27L7LpwTUDB0UKt3+tVUY/ggMDgn9loWZ8a4JYw0zGFuuS1Zxb09ksCLRsO1SgvQiWTUyGfQR1TAw8cC1B5WM/rkV9pa00k+DO2YR1/rSoYBaTzN2u8vlnvOaOqi95ZxAYLl4Ec56LxTNFzpgk8n5rcRF8+yZhiR5UpzLNwbQhS86+wmen+m41RLcFKe3LU0/NenNNFFxdjtcuOHFA/O/Iy9xqHgENggSLgCJAF+mDcshwCuwoBL1YqTB8veKGv939+vXLDf1WltliDA1PxBEjKiq94c5+cDa+tPAVMysI55vkwqW67zZV7iyneVqhFWF3diIvQ5lji0A0Ksknlh1OQGIv0xa8k9NqXt/Wt75SURV7bLhdZLzLgGuMlU1Ss7RJkypB6qaxqWD/lch1IEUiKyELicsr4eaTQ0hMe1tUNawMdsqKhRYv+TrW7xvZByHHjqrwvm/bQdkDHUOF5CQpLpnMadbPXSlEA5iAWKAiRnsQalIhxoe4qFs0UDNLhTifSRMPne56Oe/E99eazWvrZtZPqZZKoRCAfGh2lO4E4baxMYV6HUmqrysKWi/NhS0oQGxM8dk9zPIIk95zNs+ZpqixLcZflNxmyU4YTB8kjGCYKOpA2hGiGW3Tw8gm9+8whffS9q3S/A78PBpHy5JwE4EHnwJspxpM3ErsyDlwtimwmeiBUspBU5g1r10jz+mRmjHP/eY6rd2/fMxFAUTEbCcghnp5x/znc8f19nTqbHar5Cqedw624t+5uBCKdOQe7mN292j3pegvZAmcbjs4Ga0/6RO3utU6TH7OzvmKtV4Y6ua8Kw0hH9SkUfc/42d/dnyd3vR1HoEk+Ro8+zlT3FppdxcKXwTN6kQRkQcCmvEdmpDRGwDb9WYE+BpsoG1sr0p8tzv1Op78lqw9culT3ugth3s0Ow15FpVDqiw35Zdk70guRfZgoaKQwwrts6MtXoUQGyK6Y/zKXJzIga50JTdFfVenyGvzT6uFPRevY7KyT16XxbEFWNCBfkj1VaKU++em8Hv0/d9EWVB6jEytoElFLWMB4gzdhWYXewwyvyOkAGFQh8tJxjkiv146JiiCRinvUPP1ZImARhMH7hKjHgZteRyOligbA72tf/Z1OOjrUUjIsTVWSLbSUydXobemLBwKICkCI5ychQrCxSjBM2eux8c8gYW3LCuVK1+lPf1up17x0QGecXtemKfrags/AX1cBfXGTXrjVy/D+pWp1BrCKtqHDDD0/ihd65fk+hobNBwxrbf7fSKYc/W6GMHY/dpzAEjq/WhunbtT/vm1UF71vOLb52tED9Hf0pe51DgGHwAJEwBEgC/ChuCU5BOYTgec/fZU+97nDNTT0V01NFZABZ+IiMonpZY7C0CfrolbHo3MBhKTLG1A6N6Da5Bbq0p6WDo7oBz9aq9Ne9V19+hNEoA97Gh8tqEeAd0OW7xFib0UgXJn7YULGpMUhRds/FRzUgPAkAUoIKxi/eU1Od7njKlQnS1UowEZ0a7yjSeE2xXZ+g818QvL4SkIkGPER4BNq77WguRAv1pmOZvAXXfbhnk47xtMPvksRycWbEB4VU4xAzthwTafBtE6E6gVDKityQ4rYZArLLWMr5vnA9pZQQOzEOnmULNlYhp3Od/TUF/i69PJH64Un1CDH1lGs1pTNUpkTqK7kCMuk0MWf1rJQKtUa5JA1ISbhZv1mRUaB7PVQ9rhjn0Tgj3+fTXODv/obd6ID+Tdkj3ujP6v8j+vgP93hEDC7GKcC2dWfgwVugbPtdp0N1q5+8HvJ+bC9iuZAfrBxePxRs/lv4S6GD5u/o+dC8M4qFN397O/ip7jPnc4ch1tkO9YZPjOb4wCiIpGwjAsT+RvZwYBcCAmQhkDwekr0yMAgn6JQ/Lvuct/r9aHP3VXPPnZAw0OtOKcxYpM/zrPw6Q17829xheWA6k16PZwOMv4QQ2bpaSsoBuDMoSCfXg05gZNBtElRrqw//y2jY8mpPOWU6zWwaGaLpYlJGjjG5/6ZKWlqkulcENvybxjRYj5gkRE/HQ2wZ+/RYy5d5OsLP+npbv91Jy1fMa0UMcusnmWHsK5O/Cu9M0TI2GbyLS3vQ3U1zMqgOwj2OQ0vKeunP72TTj35R7r807+jf16iFKqabqMMwUAXXbW19feYGIfIWZZRxMBeLjdtLdbC7SBktE9dFCidDbrg0pV6w+uX93eh7uoOAYfAbkfAESC7HXJ3QYdAPxGYbsYe/QgG075xAHUjnp/4iHaahJixGx76DTI5qNCShHbji9rvoxCgmqgw1UK12CPfY2wSqbAO17ob76U3vHqj3vPuQIg71M1OKEwWscSaULoUqkTGRSbieybQuMWuapsVmBXVKeqfNEFzqxdv1Oe+k9dLXpI1S1MKoklFSDAKA/w52WZSBX0GMHTMcxVbLfuzlZbJlOmjZ96sDcNDKdKT+tWvSjrhWfgxn8dFsoNKDSW1FWk2LIsS1KhBZJklU2rXOkwEQUIxwSN/87zDHyTDmBAy67BUMKQavrgTlRv5F1t0+D0mddaFaZ13yYgOXd1WE+yLKZsCInw+wse104AMQimDsqU4UNDQcCnuQzqQUD3uIeqMzPv63QUWJgJXfz7SLFywMB2fZfDqcVh1zEb9QUd0BWt1h0PAuuOjjp9508EhtRMI7AEWONN342ywduKp7hMvPe4bVj/O1vZqGqLrIB36kf1xWw/o6pN7On4ODO9Oh6LvMT/7zgZrof5A57BiStGsJeiHkvSClnNhPZ0NWSV8DJWaqECyJqVPKm8WxygkMqj5X/ii5frs/+2vBz86ZIO/rGa0RfUaSgDL2EDU0AvbhJ3b0Nb8Hj2vhkqiyGBhiaDxQF1CwOnuYjG9ESC1dlOT1Qpq+aK+/72Ujnv+Jn3+i6juSwdqkp58xsPDZwAcUvSY1udaXuV0FqbVtNMEhh/gZQDxksRyoAph8qTHJXX591O6573HtXylEUe8/pYhQbPkMuushJ+JvxjN08iyHFhNqMOAXBopjg/fNAGn8+3vJPWaE8f0ix8dDAl1V4gFRuCqo2DcUiHLa2M1TX+PYNDT6OaNSqYzDDWSY2JB7qyryPqSmZY+8N4BvfwYhhp3g91Zf5FwV3cIOAT+HQFHgLjPhENgH0JgGwlgt3yfe2f1vZ8tYvp/CwVZhuKygb8o30jaLjZqimi478h04gw1ilrUBkZcdLHo8imC/WRJE+MH6Oy3JHXWGTVN9CjacmMKChAmMBa++Vx1pidQbCJm27Ftq9POxZ4/kuimMonNOuvijl77phSS6eVs8CdVmaizoQ8JxJSRFZZ+bAhrXxaIfgtpAHE00xExbmTBdV0mcragVDnztWm98iVVwtyLBLwvQR2NsgXLMZJQKDWrSHQryIcjivUe97o7jklua4oi2iTOHpZoyyBCBtVodVVDSjOA4uWZz2npqz8a1LOfgXJlEtPXRoFAeaTS+SxkR0+tJn6v+JbVsOxqtJBae4Suc9+mlHHHPooAQehXzIoBseDVQNeePzO5uA3Z+5/PNN9sw2mvi/T5vtqT7KOfj4V625fg1z/Lz+1CvaV+rmtPsMDZho+zwernJ2WBXBsbxWvjwZlgloT6re7jOlQXJy8scn2uWUePuTih83fQpnLP+tlfIJ8/t4x/QaBaKccq84id6xa2So0mHaAN6hHMHQ+yZdMKwpKK6RT9x2YdfnBLH//8/nr7e5JaOdIhQ3IdXxWGzHIq5ZeS+0HmBpZQiYBeC+ve+T7QqNBHo4egmUtjPzVQQgmSI3Okuwnl/xashbFMRvl/wVk5nfj8lH7/h6VKFQe5l3YcYznTkU4b+UH9axma4GNEfkxiMJgW2GQb+RteF+II66kellMnvqKrD32po/1WVLBC5j1dskXIEGm1a3G/Np0bQt9ma+b6lv/RxL4rXwzUTtQ12d2Ijkb6/nellz+vqt/8hkE3b7+YYLC+OJcrqpDOqkUvmJy5PZ7p9ub8/W6DIb3CMogZVDIJ9gX46ziN10IyfZPe+xFfJxyHPfQCWOecb9SdwCHgENhpBNyP/k5D5t7gENhzEfD+LdntfncL9ItrVmhg6A9Kk79RZFPbozBSAkkoG/P9PqjjKN6ybKxjbdXqQVpQiFFoTVW6JqTQaC2hc9/R0hte0cYvdbXKvXFcsHy16xAgqfVsxmNXRaVsX9Nmpthh2a/TCmEVkqu5TdIspsZ0yhtbOv/DSR24bICsjDTSX/xmk0zYMDmTRT6bz9lECz6rkCKdDkF0vZkVMr0WozIUjpwOSzEEHxBNH+Maz338qH7+W5aIJjlRSGmyXCYojqIxaKI+QRnitZQIkUfP84ErKsWuYYr1F0W0b7F1mSXKpVZQsK9S16y6GiXtv2pKl3wu0rvf29ZQab1alSSesXjM5hMU3Ew2xVZaLYpmCCXyQLKctouVlzv2VQQinXzODnRwtwOPTZvaJtT2iJCY+OA1V71y9o3slazR8R878Bk9xNdVt2wMGua78mtnyK4dWOkcXzK3z+0cL76XvX0WFjhsGj/AY9torl+zUfI4G6y97PN3q9vZ0b+/rpqdjeJ/Aof11aEL8b8tc8wDoWh+5cd9zcyB7O6f/Yi/M275On4WH2P3sz8L0HbHW9i0jvu3acW9DVZlUO4nGHALvXG1Gz1Z0Hm3tlYvOjql//tJRo9/Ci3LZA1Hg3UqpJbT4y1XDtteGzKLsIKyIa0W2RQJsxye58MG9SqoPkwdYWr7MNwKibOBXXh0CINDun5dXW8+uaNzTvd0wwZG4MgCadWY+mMoTz16rxmODkN+HfqwNvZWZp9sFs3JJFjZfz99s6ui22WgLoV7wrvendVZF6TppslupEcOwkGcBizLkkQRcE3SpEaco8W52lhd2VelznBkKq9adwLr5rX01it17jtRkr1gjTZtOUABWSnVpt0fts2mroFesJD2VkjOCSqbvh/hYnUhwLKDKFK8QdwdSCAJNujjl63WC57Rf4VK3/FxC3AI7MMIOAJkH3747tYdAobAAeyz//5vR+iAAzfLp/iJ2shAkM6aLVK/D8+WgD6V6LK4OOtSWKVzbWTPZdUbN9u8iwq5YX30A55e8Jiu1lx/ADEVXSUt8I0Mim3ZH6ZusC/b5J/+smkZy7SgoE4txjJrsWpjLT3jWWV95tue7nevLFe0V4wxrbMWH9cJim5bihXiEVNJTCHxNdPhZacL0w7BcRniM9ooJkJNas3N0lMeVNcnPp3V2rGMcoMwBkFJjdpgHLSey8Va3Xk/PALq0hTpNjXUxPqsQUC7kRnmsWvFtRFGyfSYcj7rqmV0/MsS+vqPF+nxj0daTWFda9wAFqPkg2RULOJx61PAM03UbBHnHpl8xx37LAK7YJp+GxFyWxvucyE+4mfCZuuZC8WfZJ/9kCzAG7+Ezcs5WMX0+46mrXtu72s2lj5sel61nXNeezsborOxwLk22jWEJH/37PwjdDZY/f7s7i3XvxICbsH+p4U8kENnQxBuezhGJn1jhqGDPe5n//ZtsI7jXq33uL2v2ThvvvKq7ZzzWm8HCKa95Sdl+/eRSJitrg2xmeWVHw9W+ckqPdk6vm5mwz3UksFRXfLpEX3wY9LyZfRp9C5DQ5ZpaKp6BrVilXqdfoYv9uQtnzAkkLvXwTt5vg/LHKdnzNBMdnpEoDcqSmVWqBUt13e/H+nFT63pi19apzHLpSA/0c+P0wda3skwmRozW2BFKDWETR+jdPRw2ZgAaZmio7UFpcwYdISv/ZbVdMkXm3r5q7FXboFhUACXQfrZDCHyphhJ0NdOh7+bisT64xTuBmkCw4uFVdAlU7gCJFWdOFJnvyHU2/93VJX2UnV4SxdFSJCr84x8BgM7KtfruBpAUJHV4mX6v73o82Gwgc7GpGWThFq06Eb93w8KetxjdkP+y3x/ttz5HQIOgTkh0P+/oea0fPdmh4BDYFcgsHiRp1//ZamOOGJKuaCuXJ4Csz77yepdsSY7R5ViLkFxlS3kY5mteXW2GjUC3SgRCytRI3iq1il6mXr5+Y9zetFTevrR9/PIirMa3TpAgWZTN9OT6NtIEAxR+YNZPiGtJqQuRGJtIXXDA4GaTN/c7cjNuvTL0lOfUtCBh5aoC9nM722msDTFh7EStyhK/k1Nc1v3HDXAsDVBfnuedZtku6ziYBJf0hwy56xOeNk6vffCttaODnOPS1kT/76cjAv1njfzBNBccQYe+BksuMAhm0lBZBAdD9Hj+R0IGyaAGpvUaxOAx+tymYSS9RHd8y5pXfjhvE5/Z0JLDhwDjhsgTrbE3ryK0jQWISSKhQ3O/4TVXO/fvX8+EVjY0/RO/TGfz37PPvclZ4azy7DZs297l65+NhY4V35lV7H+kb6y8wyInA3WLv0I7JMnu/L4ro5asOzHLY9kriTvDKHo/f3Z1yx/9vfJj+uCvukQpUKjTvZip8kGe5OBKwbfLKMwOakDDi/pCY8K9MXvLdKzn71FjalxVPMDEA4M8WGZlUbdH8UqhCYb8p14oC+dyqLkz9PnsEm/G+b7OgzaWT/VNj8rBvAK+QM0VhnUpR/BQurl1+pXv1hBH7hSPkNmYaKswBtGVV9AIFJWd2zmBSY8s3DKxnkdAReKh/tC+kb6t6UrC7rffZr68o8LeuqT6W2xL04HEALM/fnYcU2bLGN1BblnOIf8exsYTKWMcOIP4FapM8QWLtJN167Qm17W0wfOrSmNlVhuIM0w3wTDejhGoDJpW3PL+XKJHBgXFGKn1V0IHli9SS0qjKjgpbVo4Fp99+oD9aAH0NPvjunCBf2T5RbnEHAIOALEfQYcAg6BGAFy1PRdMkGe8ORlqk+tVqm4ACSsaTI9zHKKQrbTqkEM1JRNl1RKD2tiNFK53KP4I8A7CzmR36Df/Wm9XvKEqi49L9DQsjEIkO60h2y8O88REx+mBrE/RJRsJjfuisEZvtdRPs2UUCuJX2yo931xQv/98MXa79BlNn4UW4J5FIbxNJJNzexAxkUmWYBYWBE7blmeSLcxSI4GhIKPB+3QTaq3V+ncMyd1yglbdM1va0rlJiBCOhSzeaZz5n9KJUhuVTtaSxjfhlhdY4fxPKYGIdkDz9pVoESOCTBFCINSWfxz+c5QqavjX1vW28+5l+7/yDvJS7aYHrLsDyaR/GHWP53Z4o59HIG5brTMF3xX9hb+JtV83bs778wIMCV9ziw20Gc+8b7yillY4PDfla/swo3jS74yCws+Z4Wzr3xA5+U+9wjy45Y7tzyQueQd3X4o+kL42Z/F43U/+7MAbX7fMq26sfYrjSIiq5SlhydC3eHI/fS8ow/Sp7+1RvutaitsHKQSWQ/qbMbyqYM6hEEsNvc9z5+2d2JALiJLkoxwlCBs2GOV3AjnP+zLp6c0FUK316QfymrD1p7OOOPHOvXVP9Lf/nIHDQ5CFISEjbcWxa4LreYaNSfI9eisVHG6Sd3u0YVY6TDF1mPIz+4tHvbjfUtXDOtudy/qKz+TVq8wfUhOQ4MMA9I/2zCbGUHXehYCP42RfW07LPcDhDQ+uQkFyM36yXekk55d1+c/O8UzKEJuNHFf2CJ/iLO0hsgySXF+iKUgy31Cq4BzhGVZSP5Gv48lA4u1dbSmOx3R0s//fAcdeug/7rLfS3PXdwg4BPqMgNui6vMDcJd3CCwkBMiS0ycuS+r8MynKpkiIMCsmwsNUIkRsuImBppEiXeyhzJRqN8R0t1LqNRLq1G0axhQFi/FQDTRZsyKNojaJHRYkQ708QC7FElQLy7SxM6V3XjSqZx09oi4WVFVe30ZJonCt/C6ZHhAcFtyNMJppmFTsgxomCJ0jn6ODxyl6Ew1kQkTCQ3rPBWt05hsHdf/DV1PQQZ5QOoaQLS1sn7pkeyQ4Sx58iozVFPmuFa3JAIxSKCOy42o2AtZL4W1FYUwd2JFCIbEYSTEequkNKpWW6GtfGNCJL2zpm1cOIYUuEEC+hnuajAPRzWkLZTFKlwqWrlXULW01TGWxS4ZlF+ONerDyqcMgXAbjXBQy7JiSGmC1S/jKgykNxADfgrcRMmsrmgvI0gf9AR395Ov0+ctSOu3kDEX7teBcVgFVTjeJB29iAuoEj14wSeN/m8rUUPGATazYrsobXLOQPvpuLfOEwFw3Wnb5sixn4Khd8sOzy5fmTrhwEHAqkDk8i9lY4FwZ7VrbIGeDNYcH6N66cwhEuuABe4Dy419uCoXmob1ZWMX98yS3GYq+x/7s374N1s59FtyrdxSBgJ4iKNKbpUbjvMU02RiSKd+nlMUSSulJsjLoNbE0rlY3Eac4rhc87TBd+r7FeuOpN9CDHqCBHLkX1pYwNKb0ctQUuXigLRYgYHFMI8YXlkwMlJkaI5nCZDhAce8fsqPLvN3XtWlnOvSRPVVjTQHRkAyPYSNs0nq6vUyrDEmwFjspXz/8UaBjnt7RB8+5P2TMg+mlt2p0khD0uJGjv20v4QT7ca4iCETaCvPjFcBGKEP4t0P0UWaQTJw51lb0Un6FjEveSeZiZoiF5CqQO6IHLen5z+jpq1+bVK4TqJjC5QCFh7RMfpZGDmwCFCBFBtXKXKkHoRSHY3TXK5PYiqLDZ7AQa+nBvN56zp104uvH9P9+83f5BXpZltqqEaoejcibAu+enRfbY5q6iilB6A17ti0QC0LwK5vnI8gCAH22MuSqeKPcWJkvQKDHLI142jRa1bEv7uibP0xpJUSQOxwCDgGHwDYEHAHiPgsOAYfAvyDAwIyOOUn61BfSbLw32KCvyQ9HUQBQVUAmpCmE/FyLws9ksv09ppUd07SC/c6Krx5h6euu36qfXT2qlz6ppFqTcDg23icnKZbwJ/VIVk/jf9ptTXufJnzuhwkYU5IkkUmbusOkxKYeqY+u0jOel9Ubz0vqXvdC/UBARoF/ckwbJbMlCsqK6jAU9YipGG1VJRpnEsfOwURPMPNfr91qDRQrWrI4rd//PqEXPvlanfn6nmr1/ZUutVSpbUFdUYGICgnyo1sw31ryRHyfoo9Av34fE6N5DebzesvZS/WVnxyqRz8qg9SaJ1HLUxYTspepq+VvJBCvDJmTQ11jD2iTPSkGng7o9/Ld9XcLAtMbLXOZNt1lyzTyY0GG0+6yO3Qn2lUIoAI5+gJHlM0Gzn5b4Gxb899nMeT7mFN3JOR5Nqi49+yVCNh/UxiAOfnqPfHuCEWfSx6IhaITHH/crW59z/7Zd/kbu/NT3K38HVUCfU1vMYNejKR1ygxKZSAqEuyhr1HSWywPK+Zmpay7Hs5A2of214Wfzule9+tq07qlu3Opt3mtnreFtUFPdFBR0P8lAzIT6Sm79GhTUzUcgdMKMgfq4x/M6KXPuk4/+3GkTLHBoN1WBu8gPGY4vC6DZZkiOZXkYJohQAo7MMiPFugkC4SOw5v4DNd57ayiWlGrlzFEcHleZ757UBPryfmgl7Uvcz249bHNESEZMcrYybF20kIIjFewmBZ5kmvlGIIc1qc+vl5/+wODamSKtVuoRmoN+uL2tKOCWUn3+fB8+uLMCKwMVmMZetECFmhmHR3dqPJYRye+vKUz3jmo4aGZ7cT6fCvu8g4Bh8BuRmDmHbrdvCB3OYeAQ6D/CJSwyXzcU6WPfYxgtc56JaqLmLbBQzWfUMsK0jYeokkmLvp8RBEy3FvsrTzGPmILpgDyIcpr49qWrvxGqOc+Wrrqp/iADg9jOQW7w+tDplXSSHZNMWwya1M12GGFollb2a8WdL50JIEd2Kge/oiqLvv6Mj37+WnsoFBmTJKZ0U4RbDemRC6HNRTEhJnKJqYgLMbJDGGjv8G0zUxH7wCK/5Q2bYUkYDSn0TpUZ521WUcffY1+8rv9CPNDFg1R06pTYAeYUaXKFNj4rPoEvBOc1+9j0cBybMOqqlc36D40JZd+LqWXv8oSWDYqRaCeR7B7bnAYoqjF1BNYMZ01tJj3ZAeRffefwOk3fvvO9Y0EwTatn7ZCjvzYdz5uu+hOrz45nNOE9C5axh52mv5b4EwDFunzV8yCwDrE0zPuv4dB7pbbBwSmVR/enk6oY1P5gDkRvb4u/kco+kL52Rc/+7P4SCAKcD/7s8Bttm9JjjDM1Z22FSY7IssGdpQyBX3A7/c3OYV8rI+f8fSSLv5MWs89pqUgwgq5liDwfDc4EMxwX+loQMVimfyMOjmI1kNW43tBX6HSQFU3Tw3qZS/dopNfNqY1Gw/kv0jDqlZoOruoJwhnn+lA20IvGaoJMTTZGlMVdwNlGNQr5hi6C5XoMZRI3mKjVtbd71rRl76d1lOeYm7NZS1bMsVazN7KLJ+nCRDrlf9hB239bjOvZnNrnDlZrfia7GzSltqgXveqKb3rdE83/nWC/nRE+eJBKpgrAFkjKeQ2lhX576TKTPcyH9/vgEl9wuzFVsPHNCBoJpkLLKIKWqSXvLSr95w/rKWL5+PK7pwOAYfAno6AI0D29Cfo1u8QmEcEjj5a+uRldyFErMGGtkcxyia8FXgQDQvlsDBzSjyKS6ysqC0zTK8kkyg0/MWaIDzvV9c0dPQTIn3mkwXk1kipu1PqRVMoQJqxHyxCj1iybF/bisNtUzO1yQkNDWRQlXS0fMmozvtwoLedNagl+RpF5xQb+nRM5IM00EL3QuyiMsvwP20w1TSq1A6GYHhhmvctZ3qIQDkTeCSH9J3vDurZT96oyz+XxG8VSXeurGrrZiCn4DWJ8qgRIby4z4efrKpHET2cJeekaX63N+vM81L66veW6773rKpVRflRT2Pbi2QaGXiItH1iKzNMU1iHFU2e7o59CYFLjmLDaE4Tp7NDy7zZ9/iNqtndunvXnBCIdOacNgfndPE9882zscBBqfHHebjbqz8fzSLM3tNjnzGz//o8LNedco9A4BbiY49VffwnyFef3JvbcMK2UPQF9bOvWfzsi5/9PeJDuHcssjNC+4S1sr9FvfYU1sT0cSjFe+RKNMpd3eOOvt53aV7v/6R017uglqefy9M2FPI0ofUdGDCbZ5QwDSDXEYtgMkoy6SL5F1l1/LrKjbp+97vlesHT67rss/RuDLcFaVQt5EAG5FoWITDC1swKipAZsU6ngkVzl3zINLbHDOA1+bUHgRIVyTJpo93o6LjjfX3u2ykdePB6mAzshjtp3A5Maf/P4x+DgrcQIkZgZLKTyqYWqwL2QWmLtoztp2OeOq6Pfiipci9NT7qagcClDAzmCKOnNyUpvQch02hg8wUp0/cjskBz+n5yPgNTsuABlvFqetGLc7r4Awxv4vbgDoeAQ8AhcFsIOALEfS4cAg6B7SJw1OOlK38yRHF3DRkaHiHklBy9SViQVQsAuekCxzczVIvtbmJbVcdXFUlyi4mcoZGs6lSR60fretVxHaZasKfCuqoXdNUUnrJUsAESYR+vWCNPLDDdDisOExRPeeTH6hWYeqF4ZbqkENR08mnSez8+oHvfkXySCv6vjZoyuQTZGUk162SndLDG4vXt9r8WoLcFVmkA91imd0wwYpxSpdpEguzz/gO08caiXn10iN9tU+OcN5kJtHV8EkUIIe0jJdWb+J72+YiM3ICTCXsNFDWE7xWXU+pP6h73rehjXx3Sif9b0LKlmyBBcIlt0ez0zI+3hliGZ0VB7Y59EAEmTj2vO8ep0x3EjbBzu9ZRuzBceQev7F62lyBgKpAFYd+2h+A5Gwuc61BqzIuD0NWRrpiFDdYhj3VWOHvIx223LfO6C6b/W+LtRcTHrcGzrK65CDQtFD26eOe3FNzP/m77CC+4C+UK5EY0yUZsYRWFLbHIPOw221q1qqmnPt/Tx74iPflp5DnQc6agEXJJNt0tz4IeKMW/6/fR7WyB0MjRAxVVx4ap41seSE7f+r+cnvfYNfoRAeLt7sHYGfuqd7EtxsCqi2KjViPvxBrpGY4OVlqmtkhigdVsEeieySlb4ufMxPPVzTp4eUpvfGdObz/f1/JFazWSW4ISAmcAoFTioH8oPm5NfvzrJRMQHX9RphThkrBERz3o7/r2t7DO4joBz8aDYOh2IKMgPNpYlNlhQetx2HqcrdLfI8OHIGOY0DMHkE8Yfukd5zZ13vlmaw1HBGHjDoeAQ8AhcFsI7Hy14nB0CDgE9jEEIt3n/oF+9ac7a6Dwu1huq3aSaf/+WzCFPcvqCFmLCTGwrrpFCWIPyKiMaqVOXgdWVRhMlSlAz3tnV6842tdUfRETNSguKJLsy8QagSXk/eOwTVq+gR1Wt1uNJ2AKeLn2CCH3KGIf8jDp/Z9J6vGP36rh3FYC2JEj2wU9JMNQKxmC2XnzjJ8TCzbPF5NYaZUhbsoQHxAoXSZ86l0suwqcabVe/6atesnTqrrmNytVHCbILg/+FNrpfP8noMyEtt7apGYXv1tW2+pshQAqqghxtGTp9Xrz6b7ef/EyPfoRPfAp0xqkCViHgELK/W+2tDNi5V6wdyFgU6fxhtIDwllNat4+GtsmdDm3Czvfuz40fbkb7NvOmXlasy9LW2gXvb+vUx+zs4uCpECpMT+Hs8GaH1z37rP+k+wwwmP669CT5+szulCwJA9kl/+3eKZ7m8+ffWeDNRP6/f5+HRV9NpNSCeurNIoDuh/d9Y4VnfK6SB/9REJ3uMN6WozN9EPUir2lBHBnsWyapNlDNbIADt9nCJAw8iqZHkE2p4nJgl7/ip6OfcEW3bh+P2VRehjh0arSoMasBcQHPV6Ge25HN+zAHZg9GMN8qOvVw4GBv4IaZc7h/zW2HD7nYunZxzTot5rQEQdhDdYmGySLKoXhvLAdExW3RX5ss8Jqkj/ppZboQ+/P6EkP2aTrr8fBgMzJFiRKi2G8HgOPPuEjSfq8XJYhP6zJbD0J7J5z9HH9PlrdNXweKtii2TonddFHcnrVq8kyibt/2nHbGHCHQ8Ah4BC4DQQ8/iLc26s69+AdAg6BXYTA5s3SIx/8R9148/4USgnVKv2dAvG8DgUeAWiQF8EtoeOW6THtT0rh2MK6y/LPkkywUERnCNgLOoHud7+e3nNZRktSVQ0OFmL1hf1N2IVQgfPg/RhqIVc2UmV8a6BMngIzV0Fhgh1WtwipYhtiGwhWX6V3vHmDPv6hniabA1hVMeHTM5/aEWUSGU01tv/XK0kjFGlmHdWLSZwoZBrKfF2teOMeIu6hhLpkqtzWfsvG9bq3LdXzj/Vwhq1qamtaixb3N9wtQu3Rag6CqxX3k0wJIc0O8YlNE2iIxDuV7kAa+Vq/PqfLPtnSRRfeoLWbKKRz+4FTGmuxXfTBjE/jpn12JZp9OxebqNcSrIq53A4fZnHlVB47DJd7oUPAIeAQcAg4BPYSBNxG5574IJNZy1zETriyUQMEfD/3BQfqxFcldcfDG2qwuR02F9F3BfRFjJP5g/EtWu5jsz2BMsIUFP21Aa43a6o1sLQaSulnP5dOe9km/eI3JRXJhayhCKEDhdKpQCAUGJwr4ArA+hOT8umLCDtRr759EiFgdK/L+7EjUJGBt5iUCH+rJz0lAUl0b/3XvdbT165kOM/a3ara5axqbV+ZoTZ5IWMaSS37lwwQw89IkS6+z/brRDfQO08N9OEPsrBsitWazVWDtfawIqO3h7QxAiSBzfO0xbSpP6zPQh3ioUSJ+tt/JlOjDAx2wbumr115iB70wPgTYt3znvjj4NbsEHAI7EYEHAGyG8F2l3II7A0ITCBAePazNutbVw5xO/0tgEolT5VKm0KMIDTzYto2+eFNh78VfSaGqNca3Uk01GZnZX5NazVIcF0xsVJXfH9cy5Yt0fBIISZAethlJZNMk6AI6RKC3qwT+FasUcgaIZIl68Psm7Bz4lpdVDC51BgF4QH6CJM4bzt9TOu2ZJmMsamf6XyRKNYi3/6RSqMngSgIKDCNv2l2LFgedUdQVNLD5io7obAeQILg91rm2rpZLzn+IL3qjWmtWLUG9AkK7ONhOX4hwe+gJT8cjAkc49QD9Mfx8E2FULo0BXWqp7pK+t7387rg3Q1979uQO16eIntX8u+OAOnjR8Fd2iHgEHAIOAQcAg4Bh8BuRsARILsZ8F1yuSBH59Bs6K539fTKV2f1tGexDx/cpAZNZjG9BI5gGX0Y/sAeaoaoxe89Btry8AGo5jvdWJHQz6OjNZqs7K9PfED6wHkVrd+CNRd+XQ2cArr0ivkQCoOBO5+MEOby1GLAzk/kheMyw1/W6y3a7vLTlteBXXA6h2vBZFkpVA7Hn7CfXv06af/VN2h0KqmRgRTW1AzmNYpkUvrqMczXhjiZiia1lPP/e1h5h5wM+zIS5GmPzunPf9+ozWNYXJullQ0OsnYCG8mYxDmh21aKCcIuv4YoShIJs5xK0d9yL8bm9Ln/D1jv/gdN6uOfy+oB95jZUqyfnxV3bYeAQ2BhIeAIkIX1PNxqHAJ7BAIN1BQXnvt/eutbngSv0NRUhYoua8WoJYpX8GrFF5UgtkrntqxDFs50RgqK4oz3+XrxS9vKEV7nNbIQINh7wes0Og3uJ0KynIMAgQJhfz3ONYcYabfqFIbcL8Hnte71SuWHdPVPhvWm00bxUsXmaahIngd1JESIIl7nYxGFBZQF1wUa4DwoI/wbUZMctt3nnWVCytCiXo2PTriOUajr9KD/2V8vPelAPeWR6wjFKyrrE67Hl3pWUCfE8JHa3lbl04tjJYZN8KSsMG6HqDTqShPEl0zazcw3gUWRHy0SPY6a0QThhZFGJwf0qYum9MF336hNk/dQgyC/kCI/yGfiwhrTXFZFYDoEUlDkXuqWvmdBifgE0zzYAJKRVQE9b6d7awLFESB7xF8ebpEOAYeAQ8Ah4BBwCDgEdgkCjgDZJTDu5EmsNwlS9ChBhd6CDfEum+gJ+iVaHqvRI/qN2AmYzXPTrQcU7R3rq1BxpNJ5DbZu0kteuUIvOCml/Q+uqEvORSrKx71KL9wC0bFkJ1e0cy9vYKeVzZiKhH6DbBFTmsQ9HodxAT1vMyKIEop+7ivuOxhIY1KtG6Bep9+6eWtBZ79lo778cTI+6ktRdxAS7mHvS49nvI2dd3tHpvRHdWsHxX1khOtAFKw1V2H+vBgsCPFGIFJgX398c1MHLCvr9Hcs0bOObrOejepUCpBC9K2DwyzMJ1ekA6a8h+fRgSwyC6wIUiRrvIYf0rbW6MEakCSLdOW3fL36RdJNG3blANrOYf+fr/7PteTBuu1PqGN229Eyi/nkOaCooRlPMHD3X3e+Rh/9wt102B3nem33foeAQ2BfQyBxOse+dtPufh0CDoG5IWCb5/e+7x3U9er6wXfGlS9ZlZVgn5rNaxQTnRYWSGy033ZQ2gIiQEqb9aP/C9Wayuu+DwlQb+A32yP3g833DCSB+a6axNZHzuAnKCwp6CMIjWQ6AzWSoh7bKr+3Ch/SrFYd2tUD/6egOoXoL36ykfcSuO5jB5XFEgs7rKg3RGGMBVcWZiSBDLlNQTeDVDdBsIh5yHYJGbcCvYBXbrvd083Xb9DVV03iOnWYDr8nEmwsuqplm4iyU0ImpIy4KbE+s9jizzQeiGLiYPcU3YURInF2yjx7pLbq1uzkCJe3gHm8tPGqzWd8HXrnAf33I1Zo/SbIs8lJslpoQKxZipB7GyHSY+oJr9x2CFb8Hr81047H8uuIabAgBeGDZL7buXXju5CK+bn9fLl3OwQcAg4Bh4BDwCHgEHAIzISAizOdCaH5+L5PKHmoGpv9bFDTK8UDVd70UJVZVVmfwyQTfUYI0WDqewiC3jh91oTucGRTl3x4tf7nqQmt2q9FJ1Sh9Cfom17JAqxDBs18C0afxyPui/gnDCOIGeyqWLN9dZnE6tKH9GhcUipOqyiwUY78ZtyKjE0U9cNvpfSaV/xS37+yokpjMeqMLAQGane+kikUGSEvnCk6rDccWyaHYjjOSyuVGFa7UQBP1CODHTUmq2RuTuqxjwt09kXDevTjAIPQ+KiF7fBARB86TL9JT8rQWzaHyoR+r9Nuxo4CCfpxz59iMM6srGBjkjwnhsg+9N6s3vSqthrazHtxRVjAR4dslQRuCBFkh+W+5LPcVyejUsbT/R+yVV/8xqFatXr6BiJQnB4XdIdDwCHgEJgZAacAmRkj9wqHgENgOwh86Yuhnv20mjIFiIPUVtWnhiBE0igNGupU+x+Utv2HR+no2WjPZj3hqITOv3i5Vq9qUQwTrt6roWRhEqdtPqxNik2IA5Myc0K4AwpcimMLmvMtN8Rkzw0257G+ipbo8x+RTn/lGm2srab4ryv0WgTYjZiVK6oFyy1pUNxDUEC0bP8gwySVhfSwcaKEhoeQOHPtqalJq4Q1gt3WYx5b0v+eQ0jn/mOqjGP7lYVooWBPpKdYD8U7/5iM3CTPRngESJuxco0ntsyuaz6PTndUSX+ES3iEpbfUCDfSQLSwmx1kMGwQqbanj7wvqfe+M9LaDZAyCQLnmbJKMaXUbgBWahMNEYoZmpAopFGhkI94l8mxLftFPTv3tsMpQObzWbpzOwQcAg4Bh4BDwCHgEFhYCDgFSH+exxpEDhAWKLN9iA/LhZg+pnf+OwxrWd5FOiAzok2v0U5p+bKunvGSsl74Kk/LBsxqif7IyA/U36losTJYXMUHvZRmsBCe6z2H5DxaXxQPjUGGGPESr96IEJokv5vj92avTNphdauyQxnyR5bq/ef29O533KgqBIJPH1PMI9Pg1sfKW8EDG+XUMMp8k77M8LlE9eFncRNA9hHimADnwvuNDKL/ZKO/qOt13KuLevHJaR20GlthzhfSm4ohvSBCAQI/ZL1h1sLJWbsNyiVi+2fWw22FyRtVqzIgV1imqWqgt76uqksvgmyBLKlUrfebX4Jprs8nCdHRCRmK4xOSRlmkpnkDNPSiF/V0wSUF+vHpKxjxYx5jnk35ucMh4BBwCOwAAo4A2QGQ3EscAg6B7SPwvf/X1WMfuYnCbYX8UpVwdDb2kTjbtMptH9s2/vs7sRHkIQeadYiOrnK9klYvr+lN5+T18MfVCFZD1jxu/quouFEtdAi8aLVRUBCk7jMJVI9GVfKGCCgvK5MtoFhIqtIcUy4zqOpUSb+6qqtT3tzSpjU5bR21Es0stexgIgcFjZ+pKETGvL3DR2ZdKCSxseryhRrCzKHwZzUiw2Ti9ca4MsiE91uW0RvPzuiZzzYLMjxeW/jFMknlJSmUbwmwMxLEGhQLWTc5etK01vMMf6h1serFExJvKA/0GzQQTI2Bn6lQkjRNNr10w03DOuct0uWfgtyAoIl4HiFFfqt1Aw3BIOTRQNyUGOnj8T5P6X+Exf8TP0eAuL+nHAK7GoHjvhHo4sfszFkjXfCAnk6+emfe417rEHAIOAQcAg6B2SDgCJDZoDb396DENstg9p07qEAihsbinXd0E+Z9lStZXxRpYmwipgKe/uRhveIN0n/dw1QPLaxxrQ+gl2GALMlwmVX21pJEhG9PZ04MzH2J2zmDkQfdbpOBKxsMs/7CchunQ7QRhSjRK5DLiKNBhG0ww2JX/aqtt54yph/9kMxI/skHy+Oz+0m6OxwPul3IBcLOk6mBmPyZyQLLKzDQVbUNfuzB8KrqNujR+KdI65xASfKet2f1hGenNTi8WZX2qAqpA+iF8jgOlFHAtzQVTmgguYJ3oLKn70swjBeBW8/61AQESXora0/q+r+M6K0nS1/8zhhKEcsiGYmfklozDeDNK/wx3tPH7TWiPZQw1sOW1Z1MKYDxefVpHb35nfNt3Tzf9+3O7xBwCPQbAUeA9PsJuOs7BPYSBP76J+mBd5lQOSwpVUioxgCPiSu2HRaOfas/zVD47CZQmExKQUYk8W7tYl1l+ua8xvWWdy3Wsa+Bqkg0ND65jmJTyueWQoBQmTJpkkzXiZnD/qpViGXLprjwEhT/2F7VyzYNVKX4n9Cvrt9PZ79xk674LCSAN6guMuqW5YJg7xQf7e2H+CWxrPITFOlM9vRCJpHoNGJvXeTVAYF0IetNWXo6GRkRBfDxJxb0xnd4IoKEhqONtVSDBoXAcZoNC7MLCDfpdC14nZKZgnv+B2aqarO2HlkdQQJ/2uCfhA8zVpqcWEuTU1K2ZERIWl/5clvvelNdf/kTChDokkIWsga8LeoDAQn/ZpyegtIdUiThpyj0b6uAd0TIbvrpcZfZBxBwBMg+8JDdLToEHAIOgT0WAUeA9OPR2YS+qcl7HaQLqNqtJ8lgDxynQZpAm5aqEdV0p0NGdcJpECDPHdEAivZWpaMSPUqEesSyFa2nSUCUhL16nFFouYlJeqRkwLDYPB42U9XG+iqVRqECJVBrQkaQp5FOQXDwazIIVIXICLC0+uQnm1hHjREYnlImZ8qVIrkbZIKE04NtCUgc38/FGBjx0WzjCNCbQWGRGONci2L7LY/w8VQX5QgykPs+qKKT3jikpz+qTo5KMQ4hT6Tq9IIoUjr0PSw8SG9mHIyBMA3FOSUJLJoDv6xKHZV9F319abmqvbx+8O0Q8qOta/7eYVAvUB3bYD/TZvCPp9Ttd3D4fxIg/xLaDs+RCrD0ajD0pw36wIfzet4x80uKzePHzZ3aIeAQWEAIuAyQBfQw3FIcAnsyAovIq3vJSVl9+ystjY3ahvb0fIfZp9rxL4XNP250niUIMwCaTfmQGkzJtNpKF/JxMdwjwO43v5rQhg09HX4XX4uXjEAiREz44EHKZE/ADTXrvrIWjt5h0ocCuEfAecLHbopN+WQaFQN/bhPot3hZVY99ynLeX9Evr9pAzgUS7zT2YO0t03iE2y9AQ/xze3QR9tJMFtUGAXc+Uz5J8i/SWbPvyqiBX2y3i4w6V9Svr0ro+1dEWn5QVasOzqiQJNSdwrzd6VJkM+mEbCTESqqD9ZbPWhm+mt8jSlHY5yBssEfDN6zLOnr8agGBEZ7BxWKGjBVyUlDFhPzLOxwxoaOenoWUCnXDNUkaEor8Dp8lVCtG5AQZJpwgmmxCLIrAjlyU/zz6PdU0v5C6szsEdicC93iur8cfunNX/PlHIn1z7c69x73aIeAQcAg4BBwCO4+As77Zeczm/g6jDcLOJM3dBCQBxADEgc0nNZqo5XumkI/0itcm9bYLE3rww8ipQB3hMfRllk0JBrdsuKnZJJy7BZEAUWL9iNkMJxmUMqve+Vaob+s+Ez5Ziygn2q0OWSXY80JkJFCnNzyCzjdGOu3loc59awYyBHInA1HDkJ8N9AUMqFnmSUCflckU+bNZFKMY6U3AgdCn4CqwvSNt6v7GhAZzJSWxCPOwCD762J7eceEi3fvuZbWqE/TQhJtnSoSiZ7CtqnN9QsDBrz5JDkgmpU4jh5I+AWZG4VTi7MRUeoXGJzL6zGebOu34pv62PqHBkbzqYV29xFqFNRwIsO76l5nEuX8c5nCG6SexbY/A+l37iuhtYzop/Ks+dfkSPeM5jvyYA8jurQ4Bh8CtEHAEiPs4OAQcArsMAUQFet6xCf3yZ5O68XqKWlxMpwub27tEfwkQnJbi8aN0qYtSIaCwJcguOSmzof3B97vafPMWrd5/kZatyqtan4jzQNIUx0mmg3zUF7aRn6IItembLoWvybpNf+BBhgRpyJK4gl+rBz9khe585CL95hc3aGKyqZUrl2tycpTvzRRCh4euT7PAVFGHgMA2MogeJEKXsSubCrJw8ekpIwtuZ1KJgnoDG49Xfb9l80xauSihoaEA4gOiwTxtbUqIxiKVSsdrnu8GoweBY+HlAZNUqSTkUMoKdWsc/NhzF6qIpgmShPvwUaYYXkPFlO55/5we8MhQ1677vdrNUWzGyGGBLEpYiArNShjSKVnYov36H4c1w7P7+gZr/fRbZ0ou3GU/Lu5EDoEFj4AjQBb8I3ILdAg4BBwC+zACjgDpy8O3HkJTcUC4kQaNhgfxsVnFget1p//aog9esp+e8NSU9l+JYgLrpgT1NfNf9Ef0MPQyCQa5klg5pTMMdCWp74144MvfJk2f5/bQ1CtdBsxoT1iUSetNUY9KnX+/5sa2rvrDFp303LS+8//oXYrWfzXiDI5Q1dhmqovSIoqy9IEBQ21Ntdmw74VI1VGw2H2EvRkUFpAuS4ZTGh+7SQP5Kb3lHfvp1LdltGRwnWoTngoDw/RsDNnRRiVod3JmjWV+Y6wzwT8ewhuzEaZFVNv6T4bj2p3F9Jm+Pvcx6dRTNys9zL/rDsaODGF6Cy7CKFv8JUrS78Y2WAvi+CcBcuu9gqQ2aeWShH76+/103/sv7LySBQGjW4RDwCGwwwg4AmSHoXIvdAg4BHYEAZtEefIzstqyOa3f/HYmicE8V7gzLDgNSWCTPs1OnqKWKjKNjy2Fa6ueRfmR029/kdZPvvdHpfJV/de9l6pAoc54D8VoQp3alJJYN6GniMO5bUNfqCpCVBmhVaTcWhK5cas8gNdtS4ffPalHPXlIo+MVXf2jDUp7B+5AAYr6w9ZF4xChdjAbqUIBj1mK9FYTz9dwQElC9Pw8MmzCSjr1BARME6JG+vE3BlnDR7Ro0SotW16Iw9djKTUkQqdjKgwjIeYX/9C/aTqAnfBDyy3x4+oWtgMViknNu0ZmoJW3BsTnWZhm3nJLksmqFq3epKc9724qjYxo082EEI6a4gNsUZWYamSaANmRT+SOv+bTb7XXOgXJjiPmXrm3I+AIkL39Cbv7cwg4BBwCezICjgDpy9Oz5G3smNJkJKaxsrUQ76WLWzrmFSv0rosO1h32m8KKieI+tFDvGnU+ynM6msj6pVRH7QZDWzbLZNmEYYo+KcnAE69gI9/Hfpgki3m9rTb2VkZYBNggW/aG2XaF2EKtuaGun/zoN3rRU4/QRHVcHQ9VB3bHwkIKPyYUCfRO9GQhFl7MluGKzD1xjx5WytkMLEVvgPuNWZXtrj/HMNpUpaqHPzyncy5Zpqc+KyIx0VdYHcBhAHW/H5Lhgc6G3slmuswuzBT06GbkBZPxEJ7lzjdRkbQhoiIG737z85Tef05LH/xQRZnCEpXHUelksA625VSGwHqE3pOMxXDUTIbnFd8dP/l/EiDG89z5oAF97xdZrV41v33qjq/TvdIh4BDYWxBwGSB7y5N09+EQWIAIvJU8h4vef5PGJvZTko37BpMs7NKzwY2dE3kU9UYjDsEzmyfbGA/wfA0I52avno3zmUPk5vuWvTzWWCgPUsm1Oua4jN50+mKN5LeqOjGFvdQK8u7I5OihYKBa65Ga10OCnCCzIySjIyJAL+VvhahA9g2pEqUmKOqbqtaW67OXRHrH66/R5tbdoE/oGiAxSBmZDo1nEinDhJTXhWRh7KfbY6KIw5QbptowIsOssaaP7XvkQhXojkeM6eWnDOvZz0d67rfUqI4p7zFZBIkwlhpXPluiNuY+ICBsJsjIkaidxAcX+Xafs+bK42tVGl6ka/+e1XnvLOvTH6+rEiH9LuAdTEHfam5gzcticsjIkNAbA3cbdSKHJllkGmo2ZIbLEJnvnyt3/j0HAZcBsuc8K7dSh4BDwCGw7yEw06DVvofIrrhjDIJRaHAmj8Q+k0tATFg/EnVRSqSHZOJzOA2GvNj410Y94YmRTnr1It3vAVaP0+8kl+2KZcz+HFFbrW6V3qZLP4DFFBv+uFzRb9JrpiFtUHGEhKD3sNz1sBeucxc/u0q6+DzpK1+yoPbtEzCZ7DRp0rX/M5gsC9LIEEiLCLwY+4KUqKibwrrXLHujaXWJR6hh0VQvzQlso4d19MnSQQdN8S0on2iAc7CmcBMajwM1Pj5ls21khQSqtRlgs9B5nke5sVVLs8sgkVrysUNuRSO67GNNnXdGWdffmFa2GKlc6a9lVCHv0e9ar0pvid203XwPpb9ZIltKJaZpPAep3jYVEQ4FZDuGzU0aGizrHnc5SN/5YZ8b0Nl/8tw7HQIOgQWOgFOALPAH5JbnENiTEXjow5Jatd8iff1LZWS6eSb+J7mdDRSFhHFbCBsFouVSpNO2uT8dHte9ZdM6SDAJs4sn/Hcay44VuGVk0Tn99Ifr9Zff1nXEXVdq+f54sgbjeLQOsH5bJxNLDKkYSWGKDVOVWJFtxWrgIevmVi24rkVTkM2ktf/BKd3tnst1/U0V7pjZnXHuHUVGdhAKol2nyYhQemQJ0oOMmE5S+ceXqcOnbbGScZ7H9o58cYvGNg7oJ9+uatOGlu5yj4JGhn2Vm1uVHQiQnaMgYQWdliUZmlVVlvP6sTTdSxjx0t+QvMAramoyoeGlnv7nqRndDRn0ljXkg1xLlkgToig7SANAAHzElylLLC2dBiKTy4E3RFRvNpOBsyFNdvqT5d7gENgjEHAKkD3iMblFOgQcAg6BfRSB2dR5+yhUO3HbkYfKwBugl7FBLJswYuAqLMRDa9lCWc1JNrTJ77jrXVp6y9nL9No3D+jgQ+hL4nk2bIJj9qR/RxvvqHQqT1+WQyVB/4XtVoo99QxWvB45gp3uhLwsBELQQ+lR0kffJ73hxC369a9bWrEyBYEwA7EG2WHEkJEd5vPsMwi3LcfCughzCMuVcBQwgqTNuZjaChJT2PyOoSJp6qz3LNHDnuDpkMO79C9Vtau8pscQIL2d76XVqCVVGuqCI4N1yqGyKTL0BRkFiTCQXUp+yiSOVuOamlqtc98kveMN6xg25MrcY6Mx3D/gb7ny9ABaSP8LsRMTN4za0fv75Lz49Mgd+rZOr0pDaxOPCfIxQw0xKPn0py3Wpz5vNmJ9vwW3AIeAQ2AvRcApQPbSB+tuyyGwkBD445+lB97nb5qiyMwPUozaxj4BeCEBbp65mVJQ29RMz2TE9m9sE56iqdXq92Z0V4ODSfI6yswGlZSmUF514Ca95i0r9eTnirj0rarXBlG1JEUGOUVwCzIDOyr8VQcWFVC4bIJeyLNRX6TYq2uyuVa5AiF/WkTBW9Bfrh/Xu07N6YovM0rF/zpM/jTbpoqBQCFwz8ciyopqwyYutOPgPSM/pgvzmfGpUnhSdFN4tyn273ZkXa8/4wAd9UTeSzZJukrgHwHvZocV4tGbTjOd40/FvrgJyIcAX95+Hj2z7ALzNutpo/9Oog5q0YB94kLp/e/o6q9bqyoUSzQyhC5CiJTw05XfVHkCRU3Xpp9mU0E7BUg/n7m79sJCwClAFtbzcKtxCDgEHAIOgVsj4BQg8/F5COgHEskew2rkXrBBnUzSnSUqEBxkUDDYNRCs03OOQ8Hw8owOO8wsq7C2IvciNrrtNugnhuZjWTt8TvgOM9xCrUL/RA8Rkp8YkNlIc6CJrZuUWWw9QlG/vyapc966RV//CupxbxnfpSeKE8Jn6H8svHBbkvitCJBt/VqAqsEG2gRWpVIqVstMlVu655HjesdFi7FV7igHvtAV9L6eeo2iUgwCGkkTYnNF54MlGP1xAOmBiqJHEHo6MRgP1DW7m7E+LurPf8jp9S/fqqt/nFe+kNNEE4UO5ELXhr9wJejvQc4LizXngjBkaI3BvgjrsH/0ZfS7mYI9Fz4xqEKKDEm+6Qzpla/u76rd1R0CDoG9H4HZ7A7t/ai4O3QIOAR2KQJHHC7dsO4OuvtdM6pN5pRJZvGN9ZTJ4GGKz6ltuPcokKzssw1/szxtETjX7yPBQqammqyVnBCV1UAl8cdrB3Xiy/6sM8iLaGsIWXIFey9WasM7WEcNDA1qYLigdsXeB4GRpgBOVOPw78H8MiZ/sJYy46v2Jt354Kwu/kxGb32XNEhd3mNKqQSRYhjEVa5Nz1hwOaHhnoX0UZgbEdLFpqrdmjnCLl3EBoois0OmRia9RL/6wzK98GmbdMrJW7V1fDXF5xYkyDwLbiCbRcVCKrxvEuzeIsiPbTZb/XsKzQ7B80yemYomRfaHCBlMh5v1gheG+u5PAxqvqnK5dWrhJTyQx0OYwPTy1s0sGEUR8nR3OAQcAg4Bh4BDwCHgEHAIOAQcAjuBAJkWrXoT8gPb4lSbqX0jQyINo0q43wOlL1yxQq9/c0ZHHlZH906eBq2O2TMFCfoU86jt81Gpb1IyjcUwa+u0IxQFeVQWHTUqkxpaXFC5M6z3XiA9/THrdeVXB7Ca2k8tryqP3tRP72DotuUa3sr6yvqz2C7MbLAgIpJpBuDS9FJEHPqIHY4/JtCX/99yPeQBpsAfI7x8igEuiCavoHwe8iODcp01dHqTSmKnnGQILYOdb9JfTF+MlRa9ZBf1SD63VF/8ck5PO2qtfvDjIVT7OW2prmOIDqLBbAL6K76Jn7zZWadSQezkYDZhEbmPPqEloBv/miRAxevllUultWoor499xpEfff6RcZd3COwzCDgLrH3mUbsbdQj0F4Es9eRxx2f1p99X9btrPCUjdvqD8i3+rGmKU0roHoWgyYip33o9KkaTRfTxsEItlWlAxmwhdC4HQZCmOG1T3Bd01Xc7uun3kzri3kuwaNoIpVFVIiIIsNOkGGWSCHlvggkoH28s86A1KysPH9gUQXVelGXqBSVIokbYXah74Zl7xD16uvFvdd10A96xqQJNBNZU5KXE1k7xII/5y07/ipuWUSH8fvuTb73uOrxghyFMUmpZ1AjTT7V2oL/8saJf/jSlw/ZHbo0XbqaIugTQifaLQ/U8iuwOZEMi0d+QPCv+I4LPW03w80ZpGFDA+MNKZ7sqDq/Tg47aT0fepaAtayf0t2vrSvcWqzg4yPQWChZk1nG0zE4fNhewva9+T1Xt9A25NzgEZo2As8CaNXTujQ4Bh4BDwCEw7wi4Wc75gDjsVFAVFFXIZ8hmQJaA0voOhzb00lf7OuO9Gd35kDUMsaFcYPArYLM/oEfqttl5p4lIpyzXcPsZhfOx5lufM5edhEjA+oq1h0ZIJNr0cznVqkVd9xdPp56W0Fc+v1kbNqRQmEPYYM+UL2bJSazgVrWV+7Vhtds/pu2Ib2V7ZWqQbYoQu/tMQgPFhFpT2PgWJnX2B9I69fQE3cUWZVA7+Ax2eV2+6HFShGGQ8Mi72vQvDKNZ/4KaJpWk/+y0Y3viHhmSKXCt1Yd0wZllvfLELsr+LM6/LbVidQXPKKIPLVi3ybno+/p5+BZmzxBhB+WN9aq5bAo1znROCo5YfG64WxQy+43kdcWPpPvdv5+rddd2CDgE9iUEnAXWvvS03b06BBYIAm88LdIHzvE0Ef0mLoyC9CqmXEYoTJlw4Z9MJqBoQgJMAdjPY3DII4OiSaFKXFvWR3Y8SSFdY6JnMC70Iyy67nz4Wr3j/QfqAQ/FE5eJo8HUSkV4n2YyTXWbS2JCoRe2pr1OOVJJ86QlxNtiN/xNBAoW+T5ES7aqNVsinX9mRh+7KFCFmtG3QPU4DN5swQiMC1KxjBinsLiwtKyQ7R4UoAopiNNFCAEK0TYKihyyZFQetWoLC69Jnfq2FTrmFdLQQAWf3BqDQ/i1ch2f8PeEpe/18TDbYd/GpiCBjDSaPphI6zDRhRy8W5hQksar0VqsT39Y+sB5m3Xd9V0IqMUE6xlbNB9TaM4iq48fCXdph4BDwCHgEHAIOAQcArcg4Cyw5uOj4GHpm/EzKN+bWpyr6XnHZvSy1+a0esVoPNTVrbB5H+dgdONfU6gdLNOx22tQk4+rmFs5H8va4XNG9F0hfQyzddAKY7yvq2Zvqb76Sem8M2/Q765fonS+rg49kt9bhUoBwoDmKsijsq+PQyYs2X57hdJlW+bHP7JArFszFwO+evSLFvX9P4+aICMlrXvclV6lhpUvWZH2+mx2IOZLQhvYsogQ+pwudlAe1lsBf273NtPv4ZiQyWistU659CKtuaGot7xmq77xlQqiklVYKmMh5dfVLNMf+QUNjnA+MjXKo6y/t/317zCQs3yhfX5siK3dxlkAsiiXw0mhRcYlyv4EPl8l1nvknXP6zP9JK5bP8iLubQ4Bh4BDYBYIOAXILEBzb3EIOATmhsDDHkmxTND23zd3yNeYUNhGXh2gNmAKJ8ILddryickiFCH9PLo+ge29wXhN7c4kv29QzhKAThCdTdrIL6lZGybDY2Ocv32/B+4fF3yCMAmRInuekRZQPNhZpZAom4duAsuvONIcQsLzIRo4o08V3ESaPTKS0sMfk9N+d/D1ix9MKV0YQX2C+oEGI4Gc2ELWu0xh2TRTMpkAn5nQwf+W65qqphvStIQ1dVsoWWhqhhclyWQp6sc/6Oo3v1mnZQeEOuzgESaSSqqOJshqMWn3fBAIM635Vt8H5k6vgqR7KiZ8IuTSnTYNDRZqyQzjQ7WGalPkpdBo3P2BNT3okcNxdsq1fx3ldaNoZOYjCNApQHbiCbqXOgQcAg4Bh4BDwCHgEJgnBJwCZD6A9XSDsvRpj3gYm+7n5fXikyaUy/9Vla0tZSEM0qU8ymzq8URWuUyWHgX7Jd0cD3eltbzv7UNrylQd2ClD4Cgo6dqbCjr9DTfonWes1+jYHZQq1cjYKDBchWq8A2GAuj+bzZO1Qe4G/VVIluN2j9iWePqw3A87jPyw3iyVQuXQHdepbwl1xnkFHbI/2RwtSI9gcdwfpjMQAW2cAMiGlE9+CsNqkalQUHFY72tq/yBRpjdcpDo5IJnskL7wBemEF27QT69eSoZjSYWhJoNsJK+08hAK2C3TczYIbm/VupANOYYI+00MTltax5ZgdGMexEynjbLGq2n/g0t67CNy+vI3feHUbAgaevPxMXbndAg4BBwC/4GAU4C4D4VDwCGwGxH4Z5FjEt1LP5XUu85Zq+v/MKZM7kCmZQbItphejlkwMTOyG9d2G5fyzPqKghbv2KSfiyW7IRvyRJ7HHqYVk3mjAvH5cynd1OOf2qHgLekOh3VVnmwQoM5kEcV1hEzZisAgYal8bSTPkCSQEFiiTitB6iZ1YFoml8UTVhrl1qvkfDz5ob7Wru2oMlXGL3VaOdJoTGejJJFEd4x12c6RTtewvjJZdn76VagpUjneTwB9u0ZxWlymLDVyfbKjpYPrddzLk3rlqYs1PNDU2Nq2RlYv6iv+UQhWNAt2WCBg5DWsjGb9aabMPOUa6KhpNBigUrkHYTRAtgoB8/93ufRhvH2/f9V8kBUzsk59xcxd3CHgEHAIOAQcAg4Bh8C+gUC/N3r3TpSPvENPJ7w20FOPlkqJjQwaYWMUomq3+S+m+rcmt0B8LKYEpw63Gh2rWo8w6yS2vomkWWD110K3OjEKSYCFbljQFy9v6j1njetX1+TlJUtK5MllZEPeBs8iiIhsrhRvv9frZAjCPmRSA6gVZrKQQqY/7Uv8D+urBBNvaWyeEMLoo5/r6X73TWiEDX6PvjFqoexAXa8UjgA4CQgrKx+cfP5sdsuS9WkQL4Sid6OKupMDykFybBkr6sKzO3rf+RVNtQdYO/2jcTtA3OlwH2myQrAfq3PKgH4J7kPVGkr5mULc5/1j26JntV6tAxHSw7qY7EpIodUH5PS4x43ovefO+wLcBRwCDgGHwG0i4AgQ98FwCDgE+ohApOv/TvDZC7uEWk9bS1nNPFmbiAdC0oSMUymaRpjfowqhz6khe+iaLVKBwrMcj4707fApdEM23hNYVWV8tMfUwwcd1tLRJ/s6+iVJ4YKlQmYrBeAmJQjc87yVZqOrVkDQXqqjLOTIrY9tU0Tb/l3V36yzXlfVx96b1lR9Bfv+AXJ0dvvNGYyeYwgsJglb9ymc0yhEmqQQ+j5hf/jJtlq2UT9DAR9Me7Fa+9hlrVmyNe71gI6e9/JAj39iUtnxa8kQYRoJAqXXJWiP4j2EqAmhI5JotLsdpr4sM4RHYWoUK3RN5WJy527Pit9biJfd8IS2YWe/bvv9xR+ULv/kuK76OR7AIkiw0FSTaSv1kIsjLU81WSseuz6qnA7TXp2uefDSVfBBS9BQ9Dr9zaDZDbDdxiUcwdMf3N1VHQIOAYeAQ8Ah4BDYOQQcAXJ7eCWp8SNCtbtYCls/kGVn3vOx5yVkux2ukJdHfRDy1WaoCyKA0S0dcoD08EeP6Pzz2ZinuLcp/m1ZF/bnf6gdtm3+79zD2uFXl2s3qZhHlU6WSAixYj0hQnDrVvgidD1WaEC20IREbZ+sjzp5htTwWC+NrZ9UamVef/zDSn3kQumzn5hQFVvcVLFgRgPqNJhma86QUZLYEvcKaBRQ0dMrWa/D9axNsCq5m+T/vTKkQ4ZBMtTpdRu42qDnvril0987opWZf2aIbLPKuvXN11B/BOR0pH3uJ5hiPUlUIShSIDCaqP7DFFmNP1+i976zoSu+St9CjxnQ8jZaPC9U8FFlPga8dvjx0Dhar4nVl322cBcwq+gsjgMhypM2VmJJHlbL7jHb4NG1sRVLa0Uho/d+KKWnPKvP7gI7cZvupQ4Bh8Deh4AjQPa+Z+ruyCGwxyFQLksnn9DR5z+DRytZD1FsxUq+A7LqDjZHmGIpTyC3qSgaEUoANtnjXftmfzNCPFMfdMuoRBpxAHqXwi/pY8d0n5ru899Jnf32Zaoiwx5kH91PTFIgMjrlDatK8R0GEyqmtu/R2sQP1k919dUv13TW/yZ13bV47lIclxsV8uFhGUzFkTDptNltQRBFbNpbcAaIlQayKk9tv0BO5tHhNEd5fZvifoQmgvDC7ITues+m7vXgrM4/Y4km6AGw9lW2sIkGgyyUJLZSCSan8PiNmKxKJJJxA9KDAel0ID2YgEpB1JiT7fxkcNz+x/vW5If9vg6RsfYGJrEu6uizH+lq3Hxy+V8DK7NkFrXNxAS4mUdwB86jFuMXK3aMc4MIMYJn3zscAbLvPXN3xw4Bh4BDwCHgENgTEXAEyG09tWwBFQFKcg8r2yRDURHK70ad/smk5/RUaTIOWxWf4Sn6DDb1k6jTH/boSMe+JqkHoT7PdKiLYzumaRJk2yb+7iJAIlUskZDeAgtf4zxYt5+wHop1oSgIsbYK6KeiHgQIg00hCvEaqgnSzjW0uKULLpG++Okb9LMf0aN4h6CwN8F+mc15zkHwuLDT3d4Rkx4py6Vsx1bEMXMCbh5DYFG8sb9E3QbDeUk299tVrRpJ67QzCjrmBE6N2L+ILdW247YIEDMM67bL9FT0tlWsfP2akvmUmh2m0pIdXfyhli5932907R+Xq1Q8VKNTqEg0rtTAILkarKXRX4cEP2W20MBCFqUN3aUgZbpt+kB6wUwqg90VlBuqj5D+NILoOfLOXX3my4EOPWhP/DvGrdkh4BDYmxBwBMje9DTdvTgE9mAEbN/+/POkN59WVZ3MjXwuD7/RIoybQg9pdbdF0Ukh6vtJNqzzFMKB2hSffT1sjz9icicwAoEpJaaoehR7AQ6tRcLpHvDfE3rH+YdQ8LUISJ9SLrEIggA5MP1a2A24j5kat45qdSZpcj1tmcjrjFNb+viHOb9NGzHFFWWb6lSbSmSGlEJq3KhMExBpavtaFSk3PrzbPSwk3R9j8x8CBxVJr8XmP0U58zvKc+5H3HeJXv1O6Z73aanVBXub6sF+yqatMsUqigmC0iE/fMgXO3oodSyjxLeGy6Qlsax79x23VoHYVa3PazLplkgM65rfSWe9ebOu/Jpt8K+gsWGCy4g2PMg6HbTj5j2GlVkSJQ1BKNybWYX1V8K/+5C79ZUcAdIf3N1VHQIOAYeAQ8Ah4BDYOQRmqqN37mx7y6uzhQm1Gqi2e6ZktlAJdqSZ2g8SVueyf14myyOdQlEwobvcqaO3vGupHv14XhpiJ+vT1/RW/oMAufUG/u4iQEzp0WNz3fgKnyTzRMIarmn1x/Sv1Ogo002GPsYUXTMsa9EQWR9/L+m9p0uf/8ZGBtAYqCMvA+oE0+WxOKcklRpUBzuqLufe3mHdS0gvB22CUpx+jR7P5O1hRO/l1ZXsDSsV9Ag27+ihD5Le+b5Ad79LT01IpUKOfhXr5G3HbREg7TZkBtbGIcqILrfW8SYUkG24EWeDS8/K6bzzsUfoLiV/smh6F041yRfDb6b4T5EDYvbGfTxK2R7DeJOQUBBMSazG6KHM4iuBBVqrgYuDRujjE2o2WnrgQ2r62hXDKvWXs+kjWu7SDgGHwEJCwBEgC+lpuLU4BBwC+tJXI538ko42jzK5NEJOBnVuu2yb0x3l2I82KXcbxW0qSV6I2WP187CxKcv0YMM8SUB5mhEjy8WzrJAWa2MbXQccfK3OfM9KPeHx1qTRWFDQEm2hjIV436pAvq3bqI3XlBugAKfwr0cNyJUl+tpnAtQgNd1wc0ON5CBSaKMZMKUiYE8hCo60haVbeHgVnGayoOI9FPBJpNY+tEci5HxW9HNb7TjwPaXi4Aa9/PVNnfja5ZTdBUiWNrL0MhM9AZez6TB7BoSyowSZDrFLQShYIZz+hz3u7npE/24hVqlsBOclFOnjsedvOlip71yR0nvfMaafXx2pui0k3Ugcuh0LEQyjMRpGpt1CFDH7ZCifI0B21+fVXcch4BBwCDgEHAIOgbkg4AiQ20avS03LwJhZ0lrTkaBXMUusHsoH+pMMVf9+B2/RMSc19PyXLNHifIFswDFU7NgZ9QpYxqL2vp3Dau3b2tSfy1P89/ca8dFuM1zGMNU0+WFqArOpnVYVBNj9druhqjgBZOkNm5ADn/10TRefPaBrf4/SHsIjX6COp6S17MQUPVcSVUe3QXg7KhEbqdv+Ucb6qhgHm8dkCcoPL0nmI/mL1vaEtZoK9E4n/a+nV71hUIP0PJ0ydsgFLA2w41Ju1XZPH4U3qVU+AFsuaI3wZs7d0J/+tkxnviav735rnKGzjAqFEsp7y8SErIJw4JYJReeZ8g9/2pVw7/S5QCFGMMDOOQFB1CAPs806fT5jhUHsvAhkb7YretlrqnrPu5bxvG4dcu5Cz3cacPcGh4BDYJchkDidY5edzZ3IIeAQcAjMEYE73dHTgx8Z6QdXTGrT5kk2o0sUsVZooauoV5m86UB+kNdACF8chNHHI0h2YwuoKKLYQ8JiVlQJjGItqNuUEMZO9NpL9JXPbtQYdlT3fdAKJq4mIUfGVStHFLT/HIe5rWYilWhypjwqkBbkRBGpdFqH3yXUAx+e1taba/rr9UinYysq/G7TCUiHDASRTSiBDBIHkyBv78hmKezB0azF0vhceVhGNVodcj6akE0UszRKbVQeP/5WoN/8rKuD7uxpv/0zatJwZAg46SGhMLuoZgu7KBqslAX8UZRbc5GwruvW9e5ueE7b5PrbsEymttAwoG1JorwJCRwMKgTU13X/hy7SfisS+t2Na1HiILFnGixBDoj5+fYgdhQNkEdDxsk+yQXM1BTuhgfpLuEQcAg4BBwCDgGHgENgRgT6uxE84/L69AIL1o4zAbFosmw++yeCMPDJUExl6jr+eF9ve8+wnvC4IuqGrYwuNZUNFlMrE7RtmRTYDt/eMd/kh10XcXas/ghs7TAO9UYVKyprarx4yMrDJmpsqqXCQFIbxvJ646uaOvf0jtZuLGAnReB4EQUJzVAL2y9TjGQzKGFwFGib3RcDX0albPdIMjjFYJtZME+jl4D4oD+i3wmxvHrA3XN694cHdPSLQToaJwQ+IhSens6sc41wIg9je4eHmj7MbMDWmfGzYFif/kyoE5/T1G9+Y33UoDKDkB1lrL1wRMhkeK3lX2IxRTojK6J3m2n98/x9QwUqKlbD9GxqDqVRPp9E1RKoPFnTiiVpnft+6Q2nDELE2WJu3RDu5uZwnrFwp3cIOAT2LAQcAbJnPS+3WofAPoHAiuW+nvOitP7wx4o2rF2nehXJLxv6XYxgIwqtHIVslwmmaKaQ73lGa5slF06xFKdItXtYdVl2BMVwFI6qUBxmcoecjfaQfnGVr79cE+iQw3NavjqhYo6N5ug/Q7b/pbGgQDYJeCZjSg6UHcEkm/I+BJCn5x1bUIvrjW1ZyxfkR2c5xAcNDlkWFlTehiyKAy+2c0SWS4IkPIEnV0igYBtJtU1WkYaIfNvuhXwMCJ5sPqc//ymhr30UITbF+pH3p3iFhMp5FOJYbyUJVmy3sdFCemL+wiyLc1Ie97HGjX2Lub5PA2NNEO5dCGmS8dTa8HBH931gSg97wiL6onX6+x/X0Fyhd+mZ6gPVkWo8Q5Q34L/vHY4A2feeubtjh4BDwCHgEHAI7IkIOALktp5aplDD6gnLpDCrNMGKzY7ZFf1ZT3uWr3ddsJ9efHykJUMM/FAfpyEMfBTgvZChqwTZG4nF/7JffWt19e4gP+Ltch5rSBg4rr7xBrupQTLpAr1glv6CQSwsfL3MgC7/VEavekFH3/wOvUc4jF0VfRVKjR75kWGYQkWBVoH7a9RrDHTR1WTo12BXrJfZ3hHkTS1S5RwMq6WwqcJ9IAzX6JCDmnrCk5bq0stS2u8ALLVQp+QSDFjRL3QYIPPiHEaumfrP8/+LSt0vY321WBO1rM58g683n5JStZ5UIZ+H6CFsnXwQ2Ku4xzJr5V4P8sUUMGQwJri/bhwC37/DlB5RYgpMxxiAsw4V4onlhd0JDY9M6rLLi3ryE7YNKfaxGewfRO7KDgGHwAJFwBEgC/TBuGU5BPZ1BLKEfD/j6QOqljfq1z+7mXmXJRoYzLE5jay2bjkbZFbsbonBbT4UI2IsiNwUD6hByL/wbOc9oMCGUOhQyJoyJFPI6do/e/rRN4Q/bEp3vEdgL+F7t73hvK3J8BM+8RQVSIYqBS+kRzMBDjb7M6X7PcTXIfstUnuqoE03t4lK4Zom7EbBwSgX+vH/JFhufQuxcgQP2oSfwy6L+zDlSBY1BEqStmVihBTe3SmuWcc+qsjUVUrf+0FHv/95U6sO50zlNmQCE1Lcs9lgmegjYlrJAgsTltXS57601pxE3TESkzGpTJn1jLI2nlYrwyRXSkPD6/WY/zlAD3v4cjUmPf39bxvUjpC18zlLYGfWbe2LRbsjQPb1v3vd/TsEHAIOAYeAQ2DPQKDPheYCBckUEsWi5V8wnOSv038/KKG3vv1wvfwVI7rzYWQElgcUoEgPElVeQ1YGId+NWqBaix4mu4VQ9OI/+pNb537sLgIkzgBBSWGZiRGEhYW4p1MMdVGibt7Y0sZ6Tm96eajz3upp/bjp7lNKotyGL1C3jpolU4S0oI2Jh8YgUejRrFsz5yi0FPQq23cQ8DJ2Tc5nw2f4Gqe99Tri8Amd+MpleuNbSwyxbebflcAP1T3q8XaLXggMkwWUIukJ1rN9Bch4Laef/DDSq44J9YXLIxVK1jORyVLHPoshrIHSMFkahL2buh4bMJ/BNz/gHryQ/syyQPqbUdiLJpQuYoXc47n4gyrlA1Xbf9Y97rtOn7n8CN333u7ncoH+1eCW5RDY5xFwGSD7/EfAAeAQWMgImEg5qfdfIL3mVTeoFQ0SLj6kLvv7ouhq3A55sLvuyJQY3ahNgcqCLKwd9UC860/BbsHiXhOX3fQWhSm8Y3tLFWEdFYbrdMCKio56zB11/kXdf/jobrNvsrVvazA6SCn8oB6LrzttI1dQeiSRPiP/NpIhiWw9nVqptWul958vXfrBssbrWWUppBvhBqm6/RD0bMYjuM6mrMzrKQ7B4FdTgJjPLYUt14ml3Alk8yEybe4tj3IlQpUyVfN04Tnf08MecV8dfNgwpIuRNMaD2PqQbKcp/vvMHxgdZOZpJmG3W+xZiDs+u/HCIlQ1/Lt6e5SQefMPXqRvfl1677tD/fiHxuBYSvq+SAbsk75fu+uvDHcdh4BDwCHgEHAIOAR2GQIuA+S2oExQ3/eam3XHIxt62YkH6JnPIpa6hEMTg0HWsmSDAgqKaRVBA18oL6DHMEEIG+wJ5Bdp+qttxMetCRB/t002tcgybMUEg1kMt8mYSJP9uHVzS7/42e90wnH31nh5gtckY2UIM1eqdSyf0Er8vFIMYyUspLxjZAHKj1wpHlCLh7sss9D6yO0dGQiO5DL14COyXlWPf0JBr3iNdO/7k/EY/kaZzn/RhDVoE1CGROQ/cs6e14rbhojhsSLr/vfj1gNv557d1Ec/uFl/uamAyn8R5+R97U30XknlUhmsj9OEhgdG1fB71CAmiTF2h36GQA3W39/+JBik/yV8PgfJRkQlA3Jb9NKXlvTOc8kucWHnu+xvN3cih4BDYNcj4AiQXY+pO6NDwCEwDwj89rfS4x9zndZvJkdjKMeUTBXZcUF18jHMHzZfYHKGoLskBWKGon5yagurQMa9gI/73j3SqW/z8eBlQotCv1theijDVA8ERA/VR48GpksGh4X+pQJyQNi47yFnFwW/FfZelcyOcErZgTa6j5y+9s2mziPg+2c/LuJdu1xBvqNWzQK+faTvGHbhW5tGOZOGRGl0pvDApRuaw2FpJw946JSOfWVOj3tCRjlTgLRaTI7hPczkVJj+MwoY1uGPUNRTr3dHWRf3yLSQ5ZPgnNXfg73+kC6oFW2g8TNDtVXavDmtL356TJ+77Jf6+W8fzfdpniChkmSkJBJZMlKo9M3jC3/foNqK5fhGsNRNHk+rYnZoPqHqZl0WNyp73OEIkD3ukbkFOwQcAg4Bh4BDYJ9EYC8lQLwN9DbkcUTTk/4WvG1b6jZXZPayjcTfGIg6gH+PUhsLWnlTONNCXmADlQgzWrH0x3rm8++kZx6zSAffAUtXVAUBymcf692IXXrfZBH9PDrmS2u2uRAK1M94RhGobWqKFsNtN2ugemhcQncDrKxQszSprX//+6w+zEDcZR/pCW3InFafAS+PrA2EJep4qMVtcq3HYFTCpPCoZyAhKuVJHXjAlE5+fUEvOjanAq+rTgpyaImSJRsQo6+x9xMwH5JPaRqTZA8FOfmJYQPSpWBNESr+MpmJaZ5Pflg//UVSF76rqy98aaF/bjsKyIn0euSl4GaQtr6Owb6wi7YljQUZOZCNMmwTrNmyXFrvuDDSMS9e6Pc0p4+Me7NDwCGwlyDgCJC95EG623AI7AsIbNoqPetZN+jH3xugWB5RtkhWhZk+EUrXa5kt1AhfVoARjMfefrW8wDMcvJ9oOH2gXv26ZXrV63tM/ZDfQSC3T4hcr8VGOs2AScBNEWKWUnav3WgytpkKfFQXkD+mzmgQjtf2sK7KJrVmjfTRi7v62PvXaLJ6AP65SMNRjpgMHEkKA0RU73jH9lrDc7YQKw1aM+ArQzbJ816U0ylvXKzVqxuqTK7V4AAB7fUVSudtzMqejY0EmTcunrr8f7uZg6jqLwNig2FYA+PDO0ngexU7gAKTb4OqEJ+yab30wUun9P+u2Kq//SXFp2oRE2Y5ET2D7y034I/TgaYhcfhe7FHcmH5WlkvTYyKK11n2yJ53OAJkz3tmbsUOAYeAQ8Ah4BDYFxHYWzddsc5lmMtU4M0WdTN7zR52tSbA6IXU/j4ZdqjAbZooHSyCHiBDor1ZByzv6jFPXqUXHSOtPkhYvRpxwsY1QzlJD6WCfUSszOsz/2FtQTfaTD3NgJG/Ou5LLKA8gkxIISef2jqhgLYhmw+1lWGvz3zM1yXnYlW7xtcw2SWjE3PtHyxP4++IvbHE7RzC0NL0z45ZbvX4Qzraome+aEQvOC6luyH2wOGJITVoEur8LDZXRtjU61voNllvYTjGllgSyCVT53PuYDP2xKvic6YGRlXDkvizn0rp3Wet0V+utb7oiIX9w5q+jsG5g3FcsLV2sBFmAM+cCMw6jF4yRQZI2s9jNVbWJ7+c1iP+e4H32wsbbbc6h4BDYDci4AiQ3Qi2u5RDwCEwdwTaFJenvXqTLnlvkxC8pcRujFOYUYx2F+NfO529kcknYhumbn2Bb0BTQCYJIo9aE3rCUUW944IRHXJIpPGtLRUHp5QJlzGdVFeLHI6wmyO8j2mwlJEJTVUaZSTWK6i0QyaPqiheUHcUCsjFS1qPJdbPr67r7W9tEyLP3Fe1CC4eZTqb9gSc++lBeWGOkMC54ROYBRiTW9kEDQQ68VUH3qBX/u8iHf2SZRAGVXkNQvEiiIVkK25ous1A5amm0ume8oN27f4qdCywz8gL6wjrzQp2WDAiqVA5QhKtpY60VNdfK33kfU1d9uG2NteMCEnj70sYIxNPleqYmRODKU2qh90Zk1ARUv0EapIkX7XantgQOAJk7n9LuTM4BBwCDgGHgEPAITD/COydBEiaWj9WRmCza6oE4iEQE3SoS40l6DEEtVSZRI6Nd8aKJhmgopB97JN9vehkbJoebKSHKRwYmsLvKmqRZEFeRZYMDVOPRBAinoeavI9HJ7qOvm0pX/Qnxsr4NRbWZDiKXqWJDdTSDHfa1fe/3dKl70nwa6Amw1/pPL0EA13NOVpA+YMTDJxZTmINrNDXMxRmnFAC22LkGzr73CX670dnddAhZIGE6LvrgXJA5vv0YPbnEIImiYKEnqAJH2X9RJp+IjndPBBuTn+QnFSpMKixsRG9/c1VfexDNRQjS8h1hLiiZ13IR25gSvWplvLFJfEQXq1Fr0oXaQ4EAwNDaoxN6PAjRnXldw/VsiV2J9bT9dn3eCED6tbmEHAILBgEHAGyYB6FW4hDwCEwEwIWYGd5GHZ8/hNb9cyjqxSbA9Si+L1mKELDKv6vjO+nKag7Ntq/sBsjb4CECurJDCGETeyUDhgs6n/fkdILTrDJKBqUqa3cXwlbLMpySAQrLrudHH6ztunO1FQ0jJoCPQWTRhEkSK9NaGEHaTaNUiI5oT+tHdG5b9isr142SMGdVisgSJ1iX6gcYmzCOeKTtHOxFpNHB6yTpbTDNXo4ll6vecsd9ZB7jmPhNaAO6nyfe4QzYIINiTl5Ir3WuBI5Jtj6eEA1TSs2aGCgLGgVURPhIdyNyF2hyUlUFyNZNyxz+tWvu+SDbND3vpFXtTqCYgTYWX6txs0xtuZz/2bLG/erEfIRfxP3ydjYHnc4AmSPe2RuwQ4Bh4BDwCHgENgnEZhjHbtgMStTN6P2NqsqpMqdDgZLyEC8NMoQsvgaWwO27bGNonp90EN6OvUMXw9+EJv1qBeIMddUaw2b9Ulq8wIDOdgyMaATEuYdRTXyKtrTqou+Huvo3RjyQvmBExadTJ3+hh6PFi+ZauuPGwZ00Vk1feZDPdWakDd47JabPTDAZrcIDVSZY9BE1i7E0BN8Rkb0TvUQwqWi/3l4pFe+LaFH3BfbYfqVXjurFnV9kK4ygFbh+ob5CLZZW8F/CPLkFqvb2JuMPqxWVb3aUHrpYp5MAUti6a2vbeoHP2urOFSEAOmqXeOZkmmysI+eCoM9VStb+RwN0RNlUMaMYotFuiKMz4ueHuqSTx4UK5Lc4RBwCDgE9iQEHAGyJz0tt1aHgEPgXxD4+a+lZz95rW5cu0hFshhakAIhk/jdJqM4NAgiRG5BHyaT9qf4KrEFT4ODjVdOZT3zhYS+v3VYd9pvq1qNYpyXkcyhdEmSxkeGhwhU9yi72xEBgC08fSEhslmqeCvACfcOGxYeSIZIsUKBfpg++3HprLds1V/XFFFfZAhln873jqpzLMCzN7GWRYhLirE8P6QxsZYsl7OJtbJOebWnZxyzVAfsDzFFc5MR1mWsu9to8joagKxNX/XzaKhBIW/S93QqzzTXtCdAbF/Fr0FrPQqjxao3aDpzLQr9kn7yY0/nv3ODvnNlC+n7wbxq2mLM3mrB9CFA+OSzFIpJlSf2xM7AESD9/ES6azsEHAIOAYeAQ8AhsKMI7J0ESCbfRlVAX8CAkU3XJxiCCgJCsbEh6iE3KLLzfNf7SC9+RVdPeEagPEM7zeYYlXUXIfxiBoxQJsdaZqtDzXgWRQkqZ5vmT1Kw+mz69/OoVprUyRAaKNprzTYEQybuJUY3BfozmY8vOzlCOTGmiXHMf6MR7GbJB0l0qbNhIzp2X3PrH4JhC/G2AScslBttLUbd8crXD+rE19KapMvyahBF4QBkEfbCObOBqtMLdKnxsyrkyTGkVLa1JBIo3IMUw2ce3ydnJUU2YCbSluZKLLtCnX9GXeV2XnkcmifrSPIj/JnDwXhwbCEfqbRlUJJriOrIcj8yyYwa7boKw3/QqW9arTefjAOBOxwCDgGHwB6IgCNA9sCH5pbsEHAI/BOBUVTGz3vKZl39o8XyGMEvYxeVLxXJBWGjfYFP2CRzyKjZfY9QHCQo7oNuCel3VwPZsg66w4TeePr+uus9Aq3ERjaMymrXaxTeGSa5IBywkwqzUzQxsB7YWYUdppCiFkqQClZMyNy7efm5jjZP/kkjwyt1w82L9bbXb9RXv8T1vFWx127HWJA5HHkULHXIFnXZ/Sfoz0PCnjHyozOEpRRNAdNUD31EWye+bpEe9vAUE2xbcODyVUL5EZmf8VwtfOew9vit3H6HdXQJoLcGMTLmA0R9j+YQI+AUDU4PdU0i5dE45pG558id8eKMkF//cr1Of52HxVhOmzYWEIYToh5gnUVP1oEIsfPStc11hX14vyNA+gC6u6RDwCHgEHAIOAQcAjuNwN5JgMgbjQOmPW9IROqhLka/3VmjIhvT+69eoteeHuoB/13SMlykOtSwBTIEEwxItaukgZCbEaE0aDXpMVCOmC2rbWgnsGu1c+KgRb+000Dv0je0EE8raCoMynGAOJ2P/vL7gj71wa4+99ExjTZHIGpCckD4PkHcLbPytbdkA4gTyIQtc62vO2SsYJfc3KIHP7SnM9+zVPe4W0OtGra+yRHIGHoZyI4Wcu+IQbVMnotGSbW7KFVM4d09iIEyS52sqVKfVDpZgkwpqoow/vobm3rb/0b69je2ohZfhYCnw7DaGgaphiFXFkFimQpkYX9uvcw4ONDbNBhXsyB0mraDD9iqD316kR50/343b7v0o+hO5hBwCOxjCCRO59jH7tndrkPAIbAXIZBDBf3cYwqawI/0qp9dq1I+y+YzoeCEiC90P9IMjYkI1Etm2/jJMm2DciU7kGCiKKeb1qT1rSvW0qsM65A7eyoUzGc2oSZTU36IxN2C0QPUHugQbEInERCeTqBFD3upiM4mkcLTlgK+kFyNTVNLi5eM6tFPzWnF6lDX/XmjJjfbPNjcPIA7rYpSJhEn/0PaqGQ6xcQUdlv0DUGqQVPm6aYbRvTjKwNt3NjRQYeWNLwkq0ade04yndZngUSrU0Nqb9NwFPh8JXzsBiDRYgsxsmTM08ok7A2aFT9VxsIL32GaG2G1dvgdQz3xact14P6BJsdv1sY1W7Bg43X4KkcJJtVMVhLtiX64c20q96K/XNytOAQcAg4Bh4BDwCGwgBHocyE5T8j4OYaY2DhPpSZQKKBS6E7q4OUtvfTErN567oAe/pAu/Q7mrYkG+R4QCHUGo7CTSmJRZLZSPvmCZoGVwLooacM58X57hIIhQQ1O3F2fBfIdGgXfo2+hj6nWS/rEhxM65RWoq79D75BYrNIQplhYzJrgw5QwKQLhQ/qkEEl8t4sqgXucy5HRZg0Wx3Tqm0s65+JBHbRiKs75yGeGRUulTmoKQgO7qxR9VS9Lb2DB50Y2ldVoVCGZ8MClF6sDps1OpXhfhf7gU5+WTn/zX/XDH4woh+yj2W3h+uuT0VhUt7oFIqutwWBAiEkW9tGtYQnWAQ8UR62tethDy/rSFat0xOELm7hZ2KC61TkEHAILAQGnAFkIT8GtwSHgENglCFxxZUMnHdPUxs1DFKcdlWtzK5B3yaK2cxJcVdXz8bdFP2C/TvsoYW4Vhcpj4VUpE7jtb9WDH1bXiaeU9Nj/SSL6JhS9klHGH1Qv0+MMCaaTzIaphm2TpaQwKhZL3tncJ8DOI7+Cypwg9brafplmapl++yvpkxdv1QcunVsGR6k0iuQeQsbCFMkjMasuHGNpGkxFgJcv5A2cAGoPgsH5zt0Pb+nlpxT0xGfb5NXfuJcj5hvi7Z6/Ef1VGYIhoZdQxCRorFDhJPkiMN4kKlNdguXBLmn+wIQuNupTcQhgMgHJ0corUbpWqcQybdhS0pe+AKYfreiXv6YToqnLjqTxaN4TyQSnAOnrh9Jd3CHgEHAIOAQcAg6BHURg79yQ9QYgMNpDkB8dLR2e1HOeX9SJr8zowANNEb5F1U0dDYzgq0Ql3etSY+esduuiQGZAiuGdXneLAupTRdgCm0UtCu1EkkB0BnPaKLFz6cEdxHe+XraZNS7Vt6+Uzjt7k/7fT+hn/OXKDvuqm4y6Tv1t/UuE+qBjFrSoyul5ej3Gvmpm6YX0ZQ7HEx5R00tPLei/H2XWtVgGV7IqQnZMWwmPq+JnIYnI9LDgbxT16UQhtusKUc6ngqLavK5SWU82CXkfiUX69W88vffCm/XVr5IkMrlCA8Vlmqp0UKwkY7VNp0KmCL8pJsga6Y7TocXJ4Qv2SKHwb5cjZYKK3vS2rF73WlPG23Jd2PmCfWhuYQ4Bh8AOIeAIkB2Cyb3IIeAQ2FMQuOGmll570oS+9vWssosKKlcgB9KQBFaz1SKmeTzlyd7o1VJs1S/wI3GTBgYP1NRYS0tHbtbr3nSQXnxcQsVsS7XKmLKFFdN5FSY2oB/wkLz7Ab61ZFJE3QKb+f95f9M2T9PHBz7R1GWXbtJPf8J0GMW4z4RV20LkCV5Ed658G3m4ERi81gvq6vgWWohdVG8FFMvIdBj7dg6PZgHn2FuUFUJJgewk+0cd9dT9dPxJh+rx975JtToNXK+IvNzsu7aiYMHnmMC9QMOqk21izZrPZWxJZmPsM+nm+0yOxasysqePB/7BCtDxZ8pqspzrrkvpW1/r6YufqeoXv8UbOHnH+PmEJN33eqb3t5vAI8szSwIaow4PiGcWedgUEMwSxsSVvYzxPKzMREDk7j8cAbL7MXdXdAg4BBwCDgGHgENg5xFYoASIN04dx+Z3hDIa6yQ02dTCPao82AgGbOq2bPIgEhS3SX5P0gV1YgRZQaFrBb1GdYeDTGlc1NOfN6S7HEm2B/+u06LGx8Yqldl/56Hale8wm1efupZcDgp7iAFToPNbbKt8wsATKlHT1qhtx6nZsZa14PAWGYR0XkkyNv42tkIfuXBCl13U1datIyqUIG0SVXoCFCzYAc9sITtFPgc9HXa1NoTl95KxtRcR3fF1o6JNZNELYQ+cSxXBDMKivk6rD9msxz9tqS48c3mch7Lt2Pb7bb82WHeG3D88uuIeKz4gkXpYFhtP0q2VlKRvaUdpffmLbb3nnVVIkMWoxemj7Bm3+z2At/3+bIA1hoDSNIIJ1bpSPMcuDgQoa/Kog8qNhpYsvUYXf3iVnvTY1bvyk+PO5RBwCDgE+oqAI0D6Cr+7uEPAITAfCEyRK37JByb12v9NKj9IQV2hEE3gJ1tAWs0UTtAdpBGZUKs3OB+X32XnzAwStN2aoCCFxCEwr5gO9YhH5vSSVwzoIY+kRyLoPIGu3SP43ILQmdeh4McWizrWN4vW23BgujUBUuH71/3d0/veLn32EzRftCxBsaU6FlXCy9ZjV99ng7/XXccJA5VK+6mFRLzVZuIJ79xW8zYYllvdfaGAzy05LG0syZIJk5J3kI7fxLOY1JJVRb34iav0jJcUdfiRkCthA/uspHJBKSY9etxbx2y+7P5CmkIm3HyInTRBfHaYzZkFOfbz6EyaHzFTa2mm6qx5peEbp+e99m/Smhul016FHqY+RkNHkCCEjk9ASBdbsjDOaqHjNQs0midMCeLb8FDyBASPWO/btZBHmtzdfzgCZPdj7q7oEHAIOAQcAg4Bh8DOI7AwCZAsORydVpdaliEeJv9tGCaiuEtiVYu7lSaxvI1TuKlvRXaH7UEHAcQBr/XDIZ34mq16yH8v1r0fwNgMr2/W1jKNT42cZmiIWnnbvMzO47Vr3hHZfnlYp3qtU9/a8A5ZhFjwymvIJ1hcPWp+LKR8yJEWCmpojbie30A78bMfTegdF/xSN/6ZzIzqfrx/KfmBkVrhFpTY1PwBOYFY/m7vyGamG5wOw0XdDoW3DVxhp2XB5SEDRfHoVqKiQg41dsXWV9fjHlfSy14f6N73l0rhLXX3bZAg8Yn5dht73563QdlgCLerkfgZJnhG45MTKg2OaHRzTue9vaaL3/cXyIQDlS4Naaw6rlQ2pXalvyHz06Nrt3/kbIzMeo7BCnZchMuXc3zOyFchK6Y87uvRj9ust5yxXP91t13zeXFncQg4BBwCCwUBR4AslCfh1uEQcAjscgQ+8am2TjmuoanGgHJDNBwVmBHUA5a74fVW3hJ6vcsvuwtPOKFcKQuJQBHeSmHFxO+1VkfeuannvuhOes2ra2rW88rCCSSwt+qiKIj4SlDUthspZbjnfz9uTYA02qgM8LX1E3n935elt53a0B+vT2iwRHx5HfIDuXmHBi2DhNsPi6pP2eY4mg7Lwmhvob5ePMO9QjbRw/R6bZoGlDc5rKRoKipVVA9MHw2w5v+65xK99LWeHvdUU0Ew3Vb1NFhgKg5iwIx4Ow2bIOspm8VmKzGd62KqlC5NZQZlTz8PI2F6dIERY2dJQuxtcszIDGurevy7G24u6GPvrepTFze0qZoRxlgxp9HlFRasrhQNskn58WT2k7w3atD0mVIE9VKmpIbJSnb74QiQ3Q65u6BDwCHgEHAIOAQcArNAoL914O0vGDKDmhWBApv0pvqgntsWfIcnVbpUINibsSMrBXlNk7DtARQNT31eXs87wdM97xJS9xrPYRl7rbim9KICvUuOTAxmlHCH6ufRxAoqGdhwT5OBJGp8P4caw3IFIX3I1/MhPzwUMHXuq2cKEMibH/94Spee19APvz6icSy6pEFl6T8C3mZZGa2mERn0OlnUIo2Z6t+40uYabOIzHEbcSUyymN1XhJImSYD5CJmKm8arWlzcrNe/9QA9+0UJFQZGqcXN2nYmBblJXDgj9XmzzXsyEDT1pRof65Gl2Nbnv57X+876q35x1SKlvUWqRPSXKHQyZIM0azaotbCDwq0HSWQgr2wOCyg7DGpF3ZT2W+LrUU8c0wXnL5dlbNrR62HflehzaEw/P+zu2g4Bh8BehYAjQPaqx+luxiGwryHwn16k8TQ9CoJtMuY//E562iPbummrr4EhAqsJc+uFZFPYhD1F8kI+/IRJrfM0F9N9U5YpsEp1jOLeGqPFejr3dcIbaJTujQwbhUSv1cSLFnslJq8STFPJG9j+7fUYxQpHyAfJysuyST/l6ew3tPXh91tbQQFfIhic81kIYTdO7KPJQFpipIapGLoUy9s/OjRIKVoSe635RdGoJEvcUzYOZGwTGNiLKspwn49/8pBOeUtKdz6iDalTx+Yrp/qWMSblCvKzTFLRJIYWfEizkyCnww6MA/r6+Lom74+7Ayb2PLM56NF81cEI+ytC1Hs0hB5kxl//ltRH3xfpS59rawOfw+mEFAIsV2VRiEworNH0EVSZDlApeRkIL55nywzahvtwf44A6QPo7pIOAYeAQ8Ah4BBwCOw0AguTAEklO6ifKZ6pf2M5gQ29mMwDNTUNilRNkclHDY3VbJG95Uc9LtSxr/J1PxQfpm1IYxVVm5igtu/SuwzyNrL8mtSY2Dpl0tTQ/RAI3+rZNFTGksusrczcK4htvsxmKt5N77GZjup7rFxl+KynzeNtfejCmj75/iVaN2oLD1WyyS1ebzV0u20DUAyncS4fZbeJu1sMYW3/mEQxAyEEycIsUmwrZvZbCdLdDeYkLUdLm/SEJ3p67Rkl3f3IjnCjZf6NgarMJMNfhKls74hG+e4gqnVyP8yKl8Ynme5qzZqMPvqess76YA1F+ojaKOFNoZ5DPWE3VMdqefoJLszP5T9vGcLGGrEUOR+o1zuNUIPZqs44r6sTXvrP3iNiyMuzEBN3OAQcAg6BvQQBR4DsJQ/S3YZDwCFwewhEmmJj/zUvkT71BTanqaybVqyjSAhnnDDqL6rJ1Dib/jmagSxKjGklhZ8hCB2JMvmASvcmdPDKlE56Q0bPPpaAwGDCIiWQyQeqjXeUH161/Rvo2cTSdMB3FYIjUTKbqbquuCLQBa8v6Kq/WOCfNXAppp9y8QBbu23FME0PjEyPCbDtHdmsqTXQO+DJFZpSIm5wLKwk7pIUFCBemkU2/jlvo66RYlMve9WQjnmFp9IQJIiP8qWBny9qkGQGMoemsdPmHHgOJ42FoUXs5zHZRqGTytHm0LTxmTKAoN6mJ/0IoqQ7U601ynQbyg5w/v0fB/WpS6Qrv9bSxg0V1TpMoZV4vtxKfZIpP/N1JnQ9Q1/Y6pTVavRDQu8IkH5+pty1HQIOAYeAQ8Ah4BDYUQQW6kbzJLU6lkwMDZkVrFWH5uBquoUORAY6ayWRhzz4vzM6/pRAj3hUl4q2RY3LhnSSHInxJsriDDV/LAOJa+fICnwU3lY/23BNP48uBEitZba7qVjdbcr6KvZPVpoX8nlNtUpYukpf/tyU3n1GWX/58xJq4bQ8bF67pqqoTFDT28Ca3Zx9ETROM2DdwfQAEBNf2zmSmRb9SRprKmpuDxU2VrSmtmlauAqq8UNH0nr1OxmAexF1Oj2D3xwBV8vdo6cJLedw2k739o52vUH8B/dj/Rfr87yifvzdhM59c0XX/LKmLR0LoLfngfqFPiAFEcMMGv0KvVfOx/r2lky/fj6k7V2b/sxswZJ8nro1X4euauuyrw7oHv91G97JC/Ue3LocAg4Bh8AsEHAEyCxAc29xCDgE9gwE/n1y5c2nlfWOs0eZ/tlPVdvXX/ATOjfTQC2Li/w2qo8A5UM3QjbBBnsWZUTE5rrXWhS3Dk99pvSGd/V00P5TKk90NDxkWRr/LPBvHfa37enVIUlSsbNUElVCm3wKCJRoaSyvN8HHW9/SwBrr71pzU4kwwAPVDPlG0KKJS6hdNVn+9hUKyfxmGj0mshIlpVOFeEoqNPsx3yywuF6yjfSfe5sqEXTuk//RhiSZ0H0fFOiFJy7S056EDZd51BIcOT0nRhNJ4xSSnWFhkRm8fft51Bnss6D5JPcDNRNPsBmZ5PHFd8CS2TiwbUAatcg4yRYsKSSnn/zY17e+1NFln2moWub+GwQ4mgydL5v2i2Q2WHbMJNGfj7t3BMh8oOrO6RBwCDgEHAIOAYfArkZgYRIgyWQlrt17DLZYRWjDMTYq42PtGiRaetjDPT3r2Jwe+xQPMgT7J4ruDINZaYrKTgPFgY/tUNpqXLIarC70+Xfml0UV2eq2eV0/BmT++ey6rMHIHatqQ+xbEwkzoDKaJo0KQvrzjWm9523r9LXLU/w7MvBQZ0QB4eRmA8tElw9xYsNdQjlitlWxwjzA9rY3CUNkw1mHbfeDkiADpNfcHPcFxcISVOpY//Y266CDerr3/Zbo1Nf7Wrk6BRlj2E+gjh9QD1Ki24RoKrLA5PYV8sSDx0r4UOPaWknqorMyuvQ9AeHg8ZiThMVwvcp5bO2oXRIMhgU8H48Brw52Xj2U9Qv6gABJhqjz2+v1guemdMlHViqFFa87HAIOAYfA3o6AI0D29ifs7s8h4BD4FwS+/Z2uXvicSWyVPK1f2w+LoR1/IMW8p1oNFQaFuM8Ek0fjFGK3FJHHgQhevaRlmiC99oZoBELUIJ5OPSPUs49JkC3B/JTZYN1y3BYBQkQ3ZEeBaSt6gew4DQKNCue34j2dyquB7Plrn9+qT3yojM9tEtKIia4i/sPYOzWwqVLzNkJGbnV7fmrMhsJoaswKikaQhsmauQDDY2ueYG/o5TpKYHeV8vNI3rH2KpSRlUsT4xm96uSGHvnoYd2TwEIFFYiCtRoqDCibXIJ9VlJwKv094ApM7OH55u1s90aQoAUr0uEFllcShyzSIPKLNazQOdw7xAiESUhD9qtfLY6n47742Zu0dh0+yFpCtiUjczS6QZImsjqTBcB83L4jQOYDVXdOh4BDwCHgEHAIOAR2NQILkwAJUhX12knlmTLKUdZVq2tRKVyvRx61Wk9/1sF60jNa1IQoGCyzgqEXUwInPSMEwAelRw37LLOgTcakx7T6OmSIKKBOT2OB1e8jQqRhyzVFdjucoq7F0rWW0zW/kn55VaTT3nAdxMQwambGnVpkdfhkBjLpE9F3ePkJRRX6L8sMsckfLLNMjSCGoHwjUlBoRJ1F271F43+67bIS1NkZQs8DFnTYncp6yctHdPQJw1Te9B8WzA4R0TXsqMPT1N+mSumgnk8m/tm/3Dobcdvvp1BF+Nm6rv5RqPNPT+tHP6Y3MurDXKMslL5SR+Q9bQPc6VqWxi1ZhRA69Zrdz0wWwfP7BG+r57v1FaPEn1UISjrvgqU69rj+2gnPLxLu7A4Bh4BD4F8RcASI+0Q4BBwC+xwCN2+UnnJUV7++ZmE2TtseSM6srloU+Alk2NgpRZAVCks0STQRNEn1YRoGC9HupZU3aTeWXhlt0TOODnXK25bowNX/lGDfVjFcJrDPpskSEYQKVluItlFksJFP0KIaFPHBTahlCP2byuriD3T0nnNu0ujEfioOp8kiQaXQ3r6E3IK9ww7rM0Ne6+noHYql6bsrjyO9zuemAwux0vJ4FAmmv7pNs5Dylc6jMqk1dMeDK3ra8wWpk9PB+9FQkhmiOiRIeqmJLPp6hARY+ta1Wv9Gq+VxnxYoaLSHNVtJuIQQmwD5YIXvs++RKBiluGcfmwPUMIXfo+jZX3/+7bAu/2RPX/liWTeuNaASCnImS58hw2Ve7t4RIPMCqzupQ8Ah4BBwCDgEHAK7GIGFWcdnCwwssQ/eak6Q8VHRoxnmeeHxw7r/w0IV0jep21ocW8n6+DbF9blnxbCpoIN40z7E7tZqSQpk1AUoJsz2KqTGpIb04kyKXQzjzp6OVqEyPq6OP6XSkpIq9SF9++uhPvaBln74Q+pbbLFaNijFPabN15UDHoLehf+zAtmsvOhdjPDxIHmCoAkOBKZjDRuRcxJak7O9I7uFXmgp4d2hBlJNVPC+Tj41oyOOZF2VtRiErSYL0RQlY5w/gPAYUAslfZsBrxwEEv8mPvs2wuPfSZAO+RjveuOkLjqnpYn2iPJkfMRx9KH9f1PZJuROBPGBmj1tAY1GfDRtEKoau2t1ZxgQ21m4d/b12yNA7OO2alFbX/l2Sne/686e2b3eIeAQcAjs2Qg4AmTPfn5u9Q4Bh8AcEPjf17T18Y+u0YaJRcoXh+APtpp1rDLRMMF2nDg/GWdwxBv9BFzbNjdeTVgykd1A89Fo9mNC/583HBjBEBL73puO1TahdwKihP/F2XZf/MKo7nu/RSoMEMbYW6PAy+NTuzy+jVZzSolC0UTn8T0jOrBbw1qKRovq2DI27JYn6xuVKZnf8GL95GeRLnjXjfru15Hodw8gJH2CTfphpPhMa1lz09pEr5NWLjkkcryZlmrEagdTrvgJs69Css40GHHuylnI+QwZLEGR13OeqL1Fdzq8qpNetUrPRqo9kN2KGmUdw2KHYwUG9QDB0LPGEILB+qoOTUkS9iEVLZrus8xeyvJLSJNPp61ZRlPTqmEv1g+C4Z/Pr9esYUVcUwDR1baMkD/4+sKnq/rq5zr6203kngSD4Iy/MDYD1j82CW/skS2STCVpKDHdYgKtR9NlI2n2BHp+NQ6n95kQTDEe12wucA/iOfzsurc6BBwCDgGHgEPAIeAQmBcEfLNXms538z2Ctdkw94ycoJg0YqLLZn2sXoDACKzGtA4BhYbZVKWo6Zr1igYKG/WIo6QXn7BaD31oljNMoJ4uU4en2TRfNi/L3tGTjk9dp6GBpXGWSIuMklScj8E9hKQkcg8TLVQpKJIzPvdtNXMDtTavtd6gTUZdp1JQiTmkLhh865vS+89r6dv/D3taXpsqkHtiMR7bOfKxwh2pOvhmMljBtmMfLGp0iB8TUndMYWEWVL5a1L6eBXxwRNjwFgY9VbZYfbtG93lgWye9ZqUe//i0CgyL9RjeSvqLmDVqMGxklfG06jxCod1Bjt2FdIlzDNtjygbkeFj7ZGH1SZqN1IAmmLH62/XjesFzhjW6lR5oskLvgp0tdr3Ww0wTM9OmZv08pgfkKqjF7fNW4PM2PXxl4vMeCpcUHl1RcpM6iQYIL42H3FrNGzWSq+kudzpE3/vV9gfY+nlv7toOAYeAQ2A+EXAEyHyi687tEHAILHgEvnWl9NJjmrppM1HWbCz3oi2WYkcFiTzbM4upIsUyha+5HHnTtk1hz5LuTOLc3wYmYUHudApRbLU0TYD4MB8Jmhfb9E80N+r5L67rpDcNkg3ChniFSayARgelRRCksWvqxJkaCRoc6y1wrqWxwaPXJs44T6dZgGBIIm9varIxQebGMjVqnr78GemjF/1Wv/ztYUw6TcS+vb3mEqbUCHzE47dlzUQ3T6OUiWXhRoKYrN2OdiucVrvH01czyK6ZLPNSaWWp6Ls1PHyDjXrIw1M6/qT99MjH5jAPGIstBFpNa1AzNHDTPUm7S7gkzUy9Nu2fnM1axoYPIWANlRFE+ACziCDR5wYgfmQNdUICz3mGyWA5jZ4IWJR+enVZ572tRBbLKFNrU2BW4LM5MB2KmejgF13hfiHqOjRtzKUFNK8+fgS9boIGdhrrfjdoC/6H3y3QIeAQcAg4BBwCDgGHwL8hYINANikv6n7Lgwipiy2tI+EV4gEjSk5qzzob9TYURb2bxCCJHL1um7q8N6STThnXAx68RPd9AHERtBM9BqwyNlxk4d4R1k/93T/nnirx/URYtrawqEpBdpida7cH8WFDTayx3priV6ydUsNxDxT5tTjDxEiLXpTWn36b1Efe39Dll23WeLOoHBa13aChZremXhV2ZDtHIsFADxa4KWragOvVLVQPksJDAW3X9BOo0lGFdFuT9CGDDE1lUXZYSLytLdDy5X/UC196pI45ztMKWrGwSw4JREmGYSufdVbr5I6gDAmSXXqefNwr2NFjQKoTjkHsrFanMxnfd7vOPSV5yt1BfeSDHZ39lg1qpvbHtoz6HI9gz5vOK4kJEOsPQa4X/9q/I0hvARtTo2QZfCtR+2diyzTELjFBlaS/6TAwRdgKOGABhhA975V01rm+Tnx1/9btruwQcAg4BPqNgCNA+v0E3PUdAg6BviNw09pQz3kqvrW/RIZNNkizMalcsUhBXsczlg1ntOa9rknUCfQOLL+hFnu+hs0VfV27NSv/kG3HYRTWsP3zK4Ns3iPTY/Hysl71pqRefDwFPE1PnZD0XCbANgs/KgidHoSOTUr5QQGPYptsqkKFELDeOWB6mkhTNAZMGpHlERBmWMHVaeOmit5LNsiVl3d085plWGVlVO/iLdZjIz43RJNAtd1APRPPJEGCMC1nhI1ProgFmJvSxAr37R80XqWAhpL1QXIEzJ9Zdsbq1VN60MMW6ZTXFLUEQUtxgLBID9m5WXe10yhZaIAyNSb0rFGKaOamiZY2wYs9JPCpJMQM37Pn2s+jViZrhefgo1bpIauPCE9MIMWxibcuBNtfbgx0+aUJfe3Tea1bD5JGUqUIj0cv0uoayWQNHc8dwssIq4geLrTPKS12GqKnhbWYOxwCDgGHgEPAIeAQcAg4BHYcgTwq2xY1VZdN+lhdjXrYM5vWHtKGDvUtOW3q5dhwR1HAMFGjXdfirK8nPiuvp7wgqTsfNqEly4qoEUxOTp1NgZbwitRpedUqkQaG+8uA2MCTbeh3OlafJyAirB6mRia4L2FycHI1unWGwmgJgixEiGeWXDkGiaTxypQ+TP3/zS/Udc1vGX7SQDx4FaZR0UcoRBoW0DdTBgaDVkxepeg5bGanhSrbDhtWCpGlBwMFdaub5aN08HsEfrSzWH/1qPc36e73Lug1r03oLnctaBHRIt1wq5rVKRVzZH9AdiALx56qiqVvgfdQ/5sCvEHgd1ijV6FHQjVhehaLIux5TWWSBf3gh77OeN0W/fRnJZ72ANZepvwweYipP4xc4P7N1hbiwxQk/SZAEul1rI88mFSJzxU5J1bv0/PZzbbaDLLx2czlp0mfBpkkd7tzoA99QrrHf+34z4B7pUPAIeAQ2BsRcATI3vhU3T05BBwCs0Lgre+o66w3IXTPkXFR28hG+ojYK48VEW3zdIpVFqgJkICbwqJLwGFfDwiZ2zxu8c712FxP09NYTRziQ/zEp6X1+rfndMfDrEjuKpocR3oOGZCmYWDTvEu31+6ijKDhSJFt0e2laNrK3Gs7tv0Ku/YaC2Gkccl00V9kdMXnI110dk+/+jVB5lzPy0+pZtNUvUWWjXhLs4BlgPn+0nJYaGAStYIFOvbw+d3eYXngndiLLKFC0d5HdgjkSw8PX5tAO3xFQsedJj3r2LaGslUshYvyOzb+1IzflxohYDL2T562gkIrE0+PiQbNpPXWsPX1sKaMBsyWYUSTBcJPTuBrTMh8fqgIzYEPNP9/3Q0pff6jgT790ZZuWI+dGM2qn/JUXBqoMkXwesUa11RsvRBxjii6mYeOfUN4v77enru4Q8Ah4BBwCDgEHAIOgT0OgcT1bHSj9vBRP1BfMbczrWbOmOIWFe4o6mk20iOGhwapfY96YkrHvirQfe5DHhxDP6kugywQJTbsEyBP9rAmja1azVbLouP67FDaot63ASEbBjLyw2MAp4vnrKkybFgJpynaHVPDU2c2Gf7Kk10HAfJVFOAXvbOqn/0BG9ks2DD01LbAdobDbBAnzi+xeI8ZFBK0UWBgFlUhJMy0+iPAW9j6A8PMauPUEOdG/Z1oD8S5J8sHfR33mlDPOqGpQ0baDKsl2dz36T3AO2vq9R6RKYMMfvHc8luhLvh9SN/CucymTBBYJrOuWoD5Eq6DKmR8a1bvP7ehi9+3id5llSIsuLooYiznY9ug1LQqxeyGp7vA6aO/2TP2WQxQ75sayUirTsc8x2zdPEu+IiyB87kEOSwdPfVpvj788YTyM82c7XE/pG7BDgGHgENg5xFwBMjOY+be4RBwCOzFCFz9q5ae85RxrVlrxe0QtACKBjanwwgptFXRdtAUeTZx3+8J+9siQGLyY1uJzq9ZCAQslPKplQSm+1q6ONIJr/P03BNbWp4sM81Fg8FXMmUNBDJ/KvxeyxoIiJ7i2ljx4UU2UWX3bV9MvtFATE1UlVhu6AxpYiqpT35IOuedN2jreAGyYomqNdQbTMzFYeDsz9uv9UbbTLpomoJ46qxLg7i9I5G5kbWP0GCR1WGWAxADXoL7wZIsAP/m5BYVEyXd/yHSMSdJj318Brss2iiuk4YQabZM3g/xQrhkkMQHmCwNk86HplJBiXKLpXDfPs2mTqfnjJtlIy/ix2ae0hYUScOpQkWVRlPpgjWJgf56Q1Ff+1xSV3xR+v1vxtUkvD62PQMXywmx5syaV4/nmsk31Zjsr0Kpb8C6CzsEHAIOAYeAQ8Ah4BCYJQKp/ASDTxRl2IpazZ+OSQJTKthQVA0VdVUjg4P6n8em4/rzbnetUaZSd1UtZBtlQ2MJO/gWrscCqOm61OtBhj/cMqU/owXsLNe9o2+LxQ0c03UwJASDRV0GoKY3/X1q+7YmqxUVh7BVhfj47vdz+uA5kX703Z5qsBOpoUFU8ibdqFFzFuJt907HeqRIw8MpkY++3WPaZstIF3uPkR+mtEBZQQ3bQ1HjkyWIm5VNPEE/lfW0Z5X0itcFusOdbYufFU9tjsmSRAqlOeSSAd1j/d2oGdv5BokhSCueCZZdVh/3GFizAa4kllgJCJNRlv6DK0p63ztD/fLnvupcU95aKUcuCIRLAhW2ETp29MhZNOV6jBcDVdMKkB1Fen5elzQVS8cWQWgJTyhB/mKAVZdl1VjPNdUaVynb0XkXFfXio02N7w6HgEPAIeAQMAQcAeI+Bw4Bh4BD4N8QqLHH/8wntPTDH1Up9G00P8tmPkVljqkvrKDaHaa5sFuygO6+HjMoQMRUmgjZTviEZTey9GJIymkmCrlNeuijlurkU7o67A5ZLVpkvrhYXvG9bADZgLdvvdxQeoCNeVQe5hNsBEjYtcZkOmB8evgpYGIKG64UjR2Kimv+kNW5p4/pG18iqNtfolowStOBPRVh3tlMnkwO4hFpeKyR7HCukEDJ7R1esEYDA8tVLRNcSGOVLZVQtpMxUianxTJFugdqYJDyfwI7Mv554qNzetVbmMC7L1NgrC1N02nNXYj9QBMv4zj/IwGxg1z8lsiUvj6+icky94fFGh7T5kscYtGVNPm+KT/oCf0UuPO9Lp1qGx+CiGYaAy9d+1fs2n4iXXjWuMa20hqWCX/nSfk0dT2a63bLGLs4DrGv9+cu7hBwCDgEHAIOAYeAQ2DPQ4AEbDbRMyY9puTtstkckLeWzzdULEZ67tFL9MDHSPd6UJ08CbIpGFpJYR2VMrV0i0y6BA2C2TkRvG0b6Ak2+H02rW1zvxoHpK/uKyTTUXFUjr4Fg6P+JoQ8ncrHtlR2TKFeyVDb/+3ahD54blef/VhC1XaKQanEdPh2LqVOFdsqatYcqvmYx+Be44qbelsMT23v8Jn+MQIkgmgxwiWdQa1ApkXYs1wLT6XE0ph0OOzwUb3uHTk94YkWR88661bH05UElqNC7Uz2h/EuXiLP4JP1FFXolDGewf6xS5nZ/jZ6KNmxsbKBrRqDYFtHG7rog5O6/JNNbVjP67Auayew7+pAUGGjm8rlsP/CktYG3VijPT9bqdnpGidic2atdn8tZtM5LNoMZ+4tkxlWgWdXRwTSCqvYsrV08IGBvvCtAR16UF8/Zu7iDgGHgENgwSHgCJAF90jcghwCDoGFgsCb37lR3/pqi+kgC9AbRLlAqU6QYdgyKcTgdJBhHw/LALHjHzkgt6zlHzkgSMZ7lsXhWdM2SKNgQeAoCgjza6HAOOTQv+n5xx6u579IWsLQU89k7NxbPp5aa/LeEtNUjTjzxKaLkklTHFh708Aqa1zZ7jIC0idxlGJzHil7ghDBLg3G1z4tnf2GrdqIvHzjGnJB2NBPZ3htk9fxpxTjSR02+2kvtoueNTk9fHyFR29kwfO8PmANKXy9rFHyKfo7NaiOZFMFGp/apM2gNfTUF3R0ytvzWsT03qr9UHvQEzXbNAqQA0maJiNAcAGeVrT0/YC6iWiU46lAGmUk/F18mU1yrwpNJSRRJo/VQgrvaTyku6hXErGWv6FytaArLm/rE5fU9KufI/BB3ZKA9DJhTc+Mm1HAuMMh4BBwCDgEHAIOAYeAQ2DHEfCKE9TCw7GVa21qkjfeoLsdGeq5zz9Uj3n8gFbccQPjKCtuqWItJ6TBEBEZH5bDZvIKArhDWAaLoDPjKztayEem8zasd5jOZ+jX0YE4iCAsYjtflBNWX2dSZHdQpG/c0FKwKq0L3hbqo+d3tGnCtNvUpNhcRdSfRgy0a1UVCvQIkCfNxjjkjt0lGX8dVAiEws9kgWUh87FlVWyNyzshh5oN6nTWs2zZYnU3rNdpbx/Q8aflUHaXY6urXBoVN+v2qJGjNBa3PcsVJEQ9diNm+MfC100FbVmIDKmlUOI0ulVNNSeVLyyDKMnoq5+TPvbBa/Tjqw/jPhjSotcJMgfH1rgWuJ7h/rxWSQ1TgEAGxdZXhlNsFWZ/Nryo1VlDPw+Pz1cUTcQK8gxkkdX7DfrTFSvW6WFHEU7/gSNi2+DpYzq43R0OAYeAQ8Ah4BQg7jPgEHAIOAS2i8AV32/rza/u6q9/REJsG+nhOFNChCEmBxT1eQLIBrXiCapbMj/sRrbJ102q71P4BwQ0tmhu2FZnSquALyz0RcsskpJqTjFJld6o/36Ep5e9cqUe9ciAhm4LmRJpmoBBeAs25+Pwd5oJrtUOm0w9EQKPJZbJr/M0IrpFTdEhKN3CBJPJQSbl0njstvWSk1L6+U/HtWVTg2m4RSgTkNLTFyZRYnRuabi2//ELlTEbLQtMhyAoZDNM2WGlxaRaikDGhvEnaabFTIrTJYzSxr0ge6KwBcmS1wVn/0z3e8BddfBhZqHVYAIMRQvWVzYtFuELbBNn/TwaNbPz4rOEx5rZrFmLgkV03KfYL+nYosBG2yybBfUMmSkZlDR2VKYaShZuJuOlhNR9ub77bekjF3f1rW9X4ga0uCKvyob+Tqj1E1t3bYeAQ8Ah4BBwCDgEHAKzQSA1wqDPxCYK1qoedL9Feu5zVuioo6SVK01xfAN11gpqSmosbEu75IAYsTFtk8XGPEqCtqmPjVeg5k5Re5p+t4eKJEEod8I8ivpbfrKwFjWnrQsKwhQODNukgpw2rm/pt7/+s459yd01Sk5gB1IhSNsAVT4mAmJGCOVFqm1WwKbwJqnOLL7ICjGrqUSyFQ9Iqbd8u7CnTdHM6cx6KwGOnilRyLEYGhnWkXcJ9NGL21q1muw/5nia7S2m6VYyQS1v+/jhFPv9GdZMngo1vTnIGtadjgXNkwkCUWHn2zp5LXVyh35mlX77pxxZH+t15Zeon8v7EUIfaWKSnsTeTM6hupO8N69MaBkmbegsI3KmbXp7t5AhRtRMkx+WtzE9ENa/g/4rIMvEPoOdEdbU07JF4zr93Wkd94LB/i3LXdkh4BBwCCxwBJwCZIE/ILc8h4BDoP8I1Kkz//e147rofUwYoXAIsh5FeaDGlHlgIcu+ZSLKdrAZPoon9a25kKY3qxfskduqQpq8jomuBnNjeumJS/jytB/K/EaDEPj2cmWo8UNk/z2vjL8sxT9NSL3pxVL5DAqUeNOeLiYOdkRqYf2RkRxdNux72Ql9/+slXXq+r+9913QkTI6labYSkBY+U0vhsFpNa7zsfNONRquNnzCvKxayKBzmtoGfZr2H3KmiF57Y0/NeNKih9Lja5IMEnUGlkcPjVEDzyrPCIswULB6KlzjkkPvyE+OsA1nMQj4i5P+agNSaYq05MlZW6Tc/lT774Zau+PLN2tg+NLY8k19VMpOLm1O4IxpFszDDcoCH1Y6VOEzf0dj5fHWYqIssnN6azFs8jxcyBG5tDgGHgEPAIeAQcAg4BG6NQCZvm9VWi8YcROxbZGoDjIPiwO5uMMTOOrUQpWeSWtDsXUMU0lJJuSx5Co3fMBS0Us85dqke+PAeG+aov9n49rrkgfi8N+ivgmOmp93UVmZn8twvqueE2UxhV8XNRj36ki5DN34Z8sGGulB+5wPSS0r64XcDfeg9HX37Cqy74jGc2R8pVBs96sl0nNFh6nPqfkgiU2HHPUIa0sGGfPgKeEhJ+owjj2jqmBPTet7xReXCf1Uw23DXrY8yeR0eKvzAK9KVZOhAuBlIGPvFLHunWqMqDQ5otJzUpz9RI+R8Sn//+zLqfgirLmvp9FfBPyOyAcQTJFGXsHqfobO0hcMzAeaFGRV4hGP0SrliUhHfb9TKevB9E/rIZSNYX/WdWZvx1twLHAIOAYdAPxFwBEg/0XfXdgg4BPYoBC77wtj/Z+89AGyrq+v/fe695/Zp783rj95BQEFFFEVUihUVFLG3WJOYGDVFk39imjHlF2M0ahS7CKIiKooKoiiIgigiSm+vl6m3n3vO+X/W98zAk8iMMuKbge/B67y5c8s5+7S999prLfvT1zat09rTpjqR1QdD9GSbFBQCO+S3QaIPjbogpnipzesWeYJdHcODooanBh4ZsBFG8gV75LGRvfCVeXvBK1Y4gn47koQVE2zBGjfVJtZJoajJsRaF1YCbCBOAoek36fhqEYigya4mYanUAT7QZPrsx3r2n+/abrfcMmq1AUAUJuH60NIlqKsCKYDR0ZXxN9N01Eozxoh387fv13Eiaax8jIcJrJ3HPL5nf/oXa+wkJvhQALbmFKBAIlmz0LFknMJvbgdG6Q3+NWr95jKDRLK4l4j5vaDL3sG4UkHj+BO2sXWr2RbYHx/5WGBXXLrNfvlz5AzCZegj12wSZo5An4CxuhwsmFTyYgX0nGHlJH0KU9X/WUXKThhc3Nvv185HwEfAR8BHwEfAR8BH4N4RyMFCcDJFMATweCggIxrB2k465DXkmVbEPFreHAzDlHJVJFppLtuE7bEXgzMHD9nb/6psq9bB+GAgqEzOGzDCg6Udjfpl5Il87MLS0wd8fykHz+XIsQF8EkCQuDfo5lpI82FH6OvbSCZNEKJh+8kPK/aef+nYhV+SXwabNoDX3vReC1rHcglJKznGSxqM4agcBt0uu8SzQsbdxdo+LoRida8cNjv9xR17zZ/lbd898jY5nrMVw3MPQCWwUCQjhoqWW/IMLgUBDH3lr52VFgFqfeurEVJQk/b973ap2fIWwVaJGQQqwOCPYMAv6qVI7dVD2ko7K5XROb6MZZg45P39uAGjf9RQArZqsWFv/6fY3vZnQ17kalHvUL9yPgI+AoslAh4AWSx7wq+Hj4CPwKKOQJL2HdV6C76IZ5x6l11+BUVQqUZRJfp4l0RUTAKzkVVFQAES+C1K/AFEFvNSUCFC9REnTBctg/Bdwghxs63de8Ie+4QV9ta31W3/AykOqVJ6vR1WolCK20hIUSjWRqYtRe5K4IckuHYFQLTJYoIEFKA9WAotjOOL4QrbuGnY/vvdiX3qw5uJ14glsBJEWe9DgZfMVq4og0Eo6cTaSXt1FjZhV65TgOFoX0FvOYfuVZLcZU8+uWh/+LY97PgnUf8iY5AkK2j0UynlkMiSti8GiI4Vkp/A7HH9Yt57HGeTHJMhPwswOSiKiHWAbhYqzKy32CHDdtutaB6fndhnPtSxn98Zs80VqyB/1tXw3cB29iVFqUzTnZ8M+wH0KjC0kzGL390mj4s6+H7lfAR8BHwEfAR8BHwEFmUEBgcCm8KnwpIpC8oMIzFFn3YZ7GC4ozjIZP1YiGwqAzIiDuDDtufqvj356aE96wWpHfXYyIaqyCjRTgcycT9JtEiTSjANSuS2GjhZlJt990qlpPYCCeLctBtOKkg+CuBHcridHp4dyFr94vqifeS9k/b5z0zb1NQ6skY5SjAwUy4xoLQwBrZ0qeowyON+xzEUcviCZCbrcEuQBGtM9WyAQZwnPTVvf/CnOTvuiaTdYpAzXDZQFbgx9wRS0oUtjjdh1GN4h/w1Xx4HXBngd3LicMr+818H7QufvcOu/Rngi61iP7YBwgCy8iHm7aKJzG3Svtv3Lqz7IRgsIs708GwsD6Tk5ABWvYThu5XIs0W2fk3b/vfsAXvS8Yv8YNztwfQr4CPgI+AjcE8EPADijwYfAR8BH4H7EYF//YeW/cVfF61eResXo+4u2kK5sM50Dol7AnV5hGn8sd2tETv3hmkiTl4YsejnZXRyqxQlDeSgKCAkA3DUfqm9+q2hPf+VsF0oKOQZUs3j/1EWUoAuWBnDRFHqZ3xIZs3XZ7+117kLqTAMx3NDGBFSdkHBD3PL7fvfMfvAv43ZF74i9gfFSCIQhO90fiKAD8FO5HVpxk8tbALNCluQK6uzqoBXSd1qOCU2e5ts9cqOnXjyvvbWv2rb+vUVjBxVpHXdo0LhR/XElCBsl0WOX/WincgJFMGOkB5jP0TsB5lZ9gExYiYbK2hRlyp4qPDXjVsLdsF5BTv3I6n9+BomGa2BGAQFIAAKA5B8DrIANAf60sjiHSXM1LsCR/ziI+Aj4CPgI+Aj4CPgI7CkIoBPGp4W9LsZtCEnwkstLDKgRK4k0naVHnhCFrTPur499fS+nflys0c8HEYIvIT2dA2JpilneJ0nvwqRHwrlhSfXDGiy3W6bCfyVizsajmkB2wVQoUNeGMB4yeer/Du0yckpe99/DdiXzrvVrr8eEMhW81qYMmXEbIlXd1pDNAuTwLI6/ikN6cwOwbSWcTrfj9dG0q3BDs/bsUf07DVvrdlzX6xvnrbWdN+WD2QgTRfCQ2leAvJdrOgeTsar0Ru3PK8vksxedJHZe/62bd/+wTDfDfsET5ISdUgSM+DVJVNG7jZEWopduMiXlPy9Yb0Y6bJ4GUwXPBup2UoMdrXGp+zlzy/Yf31kxMlh+cVHwEfAR8BH4DePgAdAfvNY+Vf6CPgI+Aj8SgS+fnFqb/+zrXbNTwdtCDZDiymyXjeA2k1TugQrZGyxN5DbJM9V1UfWQsrLMQCYyAoBNoQDRDsomjBFf+KJsb3pL1faCSdQBCJ91ZpqW63OC3K/WqHIC+SehTITySynZ4XfR8I0UwDA0WpjZE7BUh3o2Qf/t2ifOutm+/EPqnhyrHXyvZ0YreIQo3XpaHUFsCxgKe9gI/iMlAKvoNm2HRQRMBwoJkBvbN3AuL30DSvsFX9ktn5dEyZPE4ZL3ioYwBdhoix2iYOZoUQncJ1jqi5zZNEk2Ix+M/VvkkMfGLp8DqZSsVKAjVO1L58b2Xkfa9lF317OUKPYO7BvZCLphhz7FFlQ7SsJMgTzVqAL2Dn+rT4CPgI+Aj4CPgI+Aj4Cv/sI1PEA6TD8onyoiMecBnXarutNjosk06MP32bPf/monfYS5JaWNxwoknbqAB0iJCOHNYBPHK9WTiQUgRY+PxkokU8cuRKzJ4t6iZTSl7cwGDNF/j2Igfhym2yGdt6nm/bZD++wy360wobI/1PYGFPT0AxgrAdh3snbmnz62gv0wMtP2uCyYQdm9JC3rcFCaSW32H77TdvzXvhwe/2fbLJaeS1sD0WVnD8lB2fwiDErJFl/ff6tfTi79Jt4nFArxJj5BWHF7tga2b/+fzvtkx+k/rJ11ma72NV8NqwWgA8luJLaBQND+hVgobO4kYMgaLtjdmiwZu0W8ekrSl1bs26j/fU/7mmvf9ki12Bb1GeHXzkfAR+Bh3IEPADyUN77ftt9BHwEFhwBrCTsHX9m9tEPxZhIk6CGEU3+hpVrI8gvLZBCvuC1m/sDAngA+TxeEOp+S2ZWBYNrpMMMkbBuq2qDyABMNFs2Wh+zN/zpKnvVH4a2amWEoWEXRkXdeYLMehMqWU8SFYssNOXjaeQCyjsBH/i8aJTJORAO4SElPCcARVogDFs21+ys/47trP/ZYOPjqy2slgwGPNN6CVTvBdK62RYY9zT3Ma/v0dhH/klMh7ifok08aWUAmQ7yCOtX5uwNb16O94nZahSxEhg9OVgpxdzwnAG8tynjA7y7fs3HEyNnOp8dZ1n8AZDyKROLeeu1dsLkAOyROT2FUy/iJ2CQCvfExuwblyyzb355h11w7qTdsYkpPbxPIMzgz4JEQneCT1xgAfz7D4j/Rh8BHwEfAR8BHwEfgYd4BPJ55I6QB9V/Gs7pMcwzWNpiT3/OiD3ttL3s9NMn7jYELwj0IF8EAaFhXqBlXnRe2tLHIlskJ5Qkk+Z5aM7TcHezJgskSCx09+wKBvy6zwqCLdYg58uHBWsic/uVz/fsfe9K7KprKoh41W3ZmqLt3BmTG3dgf2OWTi7fbsmoHImlobo1di6sfhkaCRiiaSKdWzOIyOTeO+zkZ+Xt9W8ZsaMexZCN3YncFl4dTeRwCX25QuwLxDqObGqybcPL9rx7s2a3dddt7jHYo21rxxU75+N9e9c7puzWzWUHGFCyWGFg2jrjk3zxMOBPHXAlYv+FDPf0Gfi6g8/ed6G74AF9fwlCfAk0booicwh1AUgrdugjdtj/fnrUDtjvV78a7jfH7CL3NHlAo+U/3EfAR8BH4DePgAdAfvNY+Vf6CPgI+AjcZwS+9HmzN7xym22aQr8WTaXphjxA6KYv4qVWZUIOnV+xLQpFTWC1kfCSBBLeJkhd9SmacjAnShhAxtIDTor2yEdU7VUAPs9+EQVLs+fMs0Om62ZBEAeAUEA5OSzMxvvRCBICksEiRU+meU4+HxU3QZdCh28nsDTQJr7mhzX7938cs69e0KQ5X7PBlYGNbxteUPQqaBxEUZd10DaFrFPdgQS0+FlHZMrqy5k+AyjQhFortiMe1rGXvQ4N6NOKthpFgOIu02a/vsBcIECzoK2TVfk2isUQgKdCYUdRLgaH816hGHLxFtokU8gmABRybMmgBMv4W+YamZesWYwO9M9K9vWv9u2Ln5uCzdThc2s2umrIdmxdWAG8wM3zb/cR8BHwEfAR8BHwEfAR+K0jEFYmmPxHypRhlvVrOvb0Z9XtRS8btoc/KrUyzfi4XyF/hQERI7nUb5AX9dzgCFxZmCOp1YpQEwRyyCREQ0FkRhnLlnzX8Qok77T7lvkAkCiIkbvK2bcujJGcjeziy5QihoAbyJsyBBQ1kZBCMqpYlExWBSCEIS6GoTQYFccy3R5d2MblbgH4WAHjOrJHH5PYH791pZ30THgmeA/KqHx6rG6DI9QYATk6eWwPk/JSOU99gHkJ8TY87O4NfMzK7WrFOqBWP7oib+/9B7MLLtT65higqlHTsB3I+SYNfjLUpbpGuy1PTSPPQgFdFfL+xtTCPAYXFpz5310E8QjwJgyiCfbPVvu7dx5kb3sHqIhffAR8BHwEfAQWFAEPgCwofP7NPgI+Aj4C90Rg8zazP3njpH3p8xEST6M2PrXYG8haP0AJCiWZEwb9EsVgtj0q9Lpib4j2H1WRDChBwcb6I73DVq2bwiR9rZ31PhVPTFSVikxu6V1ij8hEW8AA7+/3rAjjAoElPFLwGeFFObkc8pomkls1TBi1xIWE+aXIJjAj/9qXe/aR/0zse99VcbkwindeLBQ2sUxRy+AXrAbJcEn/t4ZRIkyQ4ga2DZmDcNQG+XtzcpzvvAmpr6I994z97DWvmVuCa3czQGTOKf+WNGWb0KhWkRcjIRYAaOUApjrQcxKKe/AQp0RWoPALKDadzwqvjaYGsDtpMCkXEf2ibRyv29e+anb2RxO7/Nt63e4t8P21xUfAR8BHwEfAR8BHwEfgt49AYoc9omunvzi0550R2n7r8ACBzdGnV160AWRqlf+K9azuOL5vyonEqIWFUCAjLSaAIfzep2kuXwrphMpM3LFCgtQKwe7Nj+YDQC66KLBPfugO+/IX20Aa+2GojQce29PsQlsvTtlIeTVMCESVGP4JoH9IRjWO2/w0q1RK5OgLa7ZjM2/77rvJXvmHA/aKVy/D3wPHldYEgJTGoJC6wiG93Y4cI7tUZjBKDHpyVW1XDuaDeMuuFpkZRNoV/NC//wx/wou+ervdeHNs1eJeFtYLeIEAeslPEMP7CmluxERQGDD2U2gy7LMV4KPIcNeoTU8K2VpYffHbH4+/3TsKFXwT22079ODUPvkZPBkf8du937/aR8BHwEfAR+DXR8ADIP7I8BHwEfAR+B1H4KP/07W3vmETPIN9HI0+hXKtWqnfJ6Xv8AxN6mIOM0ZMGWVabdIYltFioQJjQUk/xRXSVP0ZaaPf8er9zj5uj1Vde8Nflu2lr8NqsbTdus3YBvOr2A4KxlZqjcENFDHDlk8GMrUAdHdzYofEAAtMpiUCTSgmczAS+kg3xTyXh32w4Y6uXf2jX9grXnsEcmLIFEjIl+cT4mYh2sxlGCWwUUoQOTrETgVOUGCiDRPzIrxxff8001/zaRTMB2A85nF3sm172nNfYFbPtzFNnLQBqOgFwKAU9ktQL7PeMm2PeE72mAAOaegACUmJsUd/Z7F+YD6I4lPSEJify4ayXMom4nZsb9jWrdvtnX+9j/34x1vtlg072bJ1NjA4ZF3C2u5hUo+xpPVqlkPbQHJmPSTRDM+XEImIPI2DCBCmNIQvDgW29YHEKG5lq4IFiyto84Bems70i4+Aj4CPgI+Aj4CPwEMrAtmYDLkAHXfmNVxu0I8l5YMPWwWj52gHzwNM8HwSZY7V+ZKYriWYyuTJeO1ZU7lW3lBOtYj8LLJNtsfoiB18yGp781t/aoc+bD/bc+86gzB48vWQpi0j+UquE4N2SM5qMS99kSBko5eXf10G1sQKEk/mAmKwgxxTTu5FfPmCSSuQm0a2yr57KUMsH99hn/r43AyO+QCUnFjczg+lxX6RR0gOOStkbwMYMuS9KWwNmYwr/jn2SdLVYA3gUa7u9unfvuNzdtIpx9nDj17DRvSQYIXdzeqLrSxTcuXNcujQ52qYp+/+EzdEsmOR1SdHnCwXZYF18jC2SxFc5mE792OYnL+zZTfctjCA5oHe90ODgTXAmuKkxb7Jvi2J2aCZGiFPPdTHk0S1n9UAfSRNO8XvPeoJALl6fIe9/W/X2BveVrTq4t7UBzqU/vN9BHwEfAR+pxHwAMjvNJz+w3wEfAR8BNTgNbv9FrMXPm/c7tw4bZt3DJLQQzMv0cBPKSS6NImhnpcdKELiDwiiybI8DAnqPxr5meniYp9QqlbutB6m5sc+Zsje9I6infJ0MSi2Wmtn1erhGisPUJWqgHIHhSTB9KDk7SvTB0QQLcEZeNOIp0AVW0Favdr0jXclNlXP2X/8dWLn/i8MEgqn8lDfmm3iha4xCBLwwgQFconfeS4GGAF0SDTCB2CSC9AVXqCEVTG8DXymbo97fN1e/7aCnfw09IzZhm6jAo0fOSk3AKgijv/vOTQHKTH9TsGYdAADVi3q0yEh5gHgkTP1TAEoOAZV8EYcps1m13LLIrvhhrp984tmX/5c137y4y7zk2ogZNN6abFp/R4FGwCHljxdjAqFmor0LjIE0t1WgZun+pO0Qh+X0dQV0nyBQLL+4paIW9Q7z6+cj4CPgI+Aj4CPwBKNgAZVIvJf5VABjAqxgyXHmjIMc3f+i1xqkcEMJ5k6Yy+X0/BFbtJ6zRrM1xI+H+SRoAVrSLee8vSCnf6KwI45Di+JbRVbPpoloCnN9m63BVuZ18tymxylQA6+mJfUbmVd17LdZQajiA35WgEDN2cQLr8S8rap6U0W1voQWEbtih9U7RMfiOybX28ywNKwKLjHQ+PXbee8AAiSYIkko4iXpMFIFZ2XnIALeQRGYs60ATuoW2Rk3poWk3iLnfS0gHx5nR21R2zr98RPRSBGgiM7w07yT0lTmZRjTM5AUwpwk5L/WwojJ4aRzIqKrR2Q28vye3oK1jhAS1BM7fIrcva//69v3/oaHiEtmDzJ+sW8+2Zqg6w+kEywypFEPogAIFqUKzfFiBmMyZGXWzTGa0vjtmo59WBnpX3lawU79AjqnsV9mC7yfeBXz0fAR8BH4P9GwAMg/qjwEfAR8BF4gCKAhYa9461Ne89/tCyhsV8EEGi0p1AgYgYtHCThV7NYhY2muigAmQQqIBmlpd+Xdu1in5Bv2UCthj8ISXpx0k49o29/8o66HbgfurU0yXs74UCUaJmXYX3AaEn6YnEAgFC8Wn4K5gYFGoVvEPQoZqDp9+Q3MohnSNk15ZuAI/IJ+dH3Qnv/u/Lo/LbdxGB9hDhO5a04st3aOwBdSiOsxwpXgIl2X4I63mrvJM5zF4Dz73bMIGsoImNmT7lmp5xUBOgxO/bxKs8pwLp3WiVcxzwhfinQ+PPQ7CUjkCKrNc0mDo6KubJ4F4FGBaddpuKMLQTIEEtj1s+lhVwWYmX8vWATE4P23W+mmE1O2A+/AzjVGFbbws0lKjo5GB2a3UsceEfHgQm2Spnil3+qcO/28CGBoSN9hTxFfJ4v6rXwJfGLj4CPgI+Aj4CPgI/AQyoCRWSOEpgYfTF7yadIGTDC1sAEIAhox/TU8myaiCQCkoGT9pRckhryBcCTihgD8U47+PDUXvDyZfaM54e2HnnWGInPuFO15eWM4ZGAnkR9clJykTBU8z0k7yZfy+9eD7f5dnY0xfrWBBC0kKkSBWCQ+AAapdPWbLTxuxhkeyp2G8NW//2vHfvMWVM2GQ1bDZYLft/WWyCDvFqBh8G+6YuKIvkv0Rj4KZksY8DHouVWxUujQN6I2q094uht9od/mbdnnDZCxpgz0n6XCnYw2et0Jx34FOK5EsOEFxMixYdPhB6X72sgCuDLASLkov0urJ3aZnFObMvWNXb2/wZ21v/ssA2beKYyYtPtjLW8uBfkZTFp1/CPhoKSmHyZQSPnR6jcWTGtjFuCCX2pPILJedka0017+klmH/50FSBkcR+fizv2fu18BHwEfATuOwIeAPFHh4+Aj4CPwAMcgZ9cbfby0xO77vZtVh2qkOwPURBooo1JKk1YAXwkbryNyR/o5eVKzgEgPXwqFvMS1pkQk2wVE01gGI7Fsfde0/bSN5TtJa+v294D6PGS9KMBRrGZgQFiRuTyUUZ6j8WMYfopL8o7FPk+oAKTbgEsA72+VGjBRKhZsYaUEuG58Mtt+/j78nb5dxObjietPrrKWh2+mMIphJrP2/m+LoV0x0aWR7ZjCwX0ApZcleZ/VLcKq05/3ybR41XR/dwXFtjGih3/uB14olQZxgshpFCoU6zHXYo8EVs06MVz88lsLWD1FvzWJO050M01CaR1rWlMQDeBcNKBlhxbASPGLgVvF+HsYgkJrHbJfvBds0u/uRMwpAgQMs0+4PWFFegsA2poMFE+IyWEtqcIHCCWY8kA8uUAPorINMi4XYabmfyBX3wEfAR8BHwEfAR8BB5aEWjQwBeLAz82yV8pgRO7gFwwSboWVpbRWC/R5g4YjFF61Sdv2O4kNMv4uD3jqS17+nPW2FOehV32IOxSQJRQ3h5kl30lIsgzOYlZFnmkhbCFNeyRNaLJ6Ra7Qqkz3cucMOIcxuE0z2O8LcKitm2rXXX9Svvk+ybsi58KbfsUObYa62KZM9TST4hBZ4EehMHPyP/WkbotB7QgL4fFUAg15iKAiii3xpwR/N7r2vaS16X2ytcN2ZpRwCbQlxLs7h7rGyj/Y58KwMoj95SmSoxL5J1UAMG0tZuAVOSc5XqDfY6U1zRbAdujUmnCAdnbGbh/+D+nGL5BVpV9Wx4QKINvSTvzvFvMS4g0mY67KIItw3CXAJtCAcTHxYWsWOtP4l0baFhnqmEDwaj9xweK9orXLOat8uvmI+Aj4COw9CPgAZClvw/9FvgI+AgsgQgg62p/8vqWffJj6OAW0OqVZq4MyGn2l9HDVUHWVJdfjhcUGppYS5Pa4t6yEuvr/CMoMMuaAgPIAIwYXZazvQ8o2T//dcUOxbhv5dqIbd2JT0TKdNoKJ4nVZbwtzC8j/0ffGNZEHh+JTBEaEIGiIA8PPmhTNdE0p3ICdkAiK9e0sVbNzvlIyT70LrPrN6kQhFYvvdwBJuMk3dRSocH31GTiuLAKKahS6PUYw2NKsVAYYn2RiEphMmhVoeu/5GWxnfqivB3/ZEAciu1uO7UBwKuUAm18e8uWr1r9K/tv8YEhkpyAscLBl60bzQF+FxjinoMhwsAkYA4Tk8gwuOcluR0SF0PebcMy++p5TTvnY1279qeKAIUdk5l6vUxvsGVxx7X2Z+Q0vPU9KoBn7S09ALK4T3C/dj4CPgI+Aj4CPgK/+wgUQgy38bJI8Qxz1hbKQDQ8InknuUHEGoRB2hRgoxtJSqhrBx2Q2vNeNmRPO23Qjjh4pzMzl+RppIEi2AoFcsXSDLKR4BvhPCfID2WprfxGzA/lOJnk7OKesJ8av90GhuRfUsF3DcYz7Bgsve2qK80uubBvH/5A3nZOjDsfuhDvuy7SsDGvs4K88shb22sXtNMGlzcBM+qAFBmVo1JlGKYHmx1QJodhxd7Ld9hzXlKyV75xwPbft2/txriVeb6UL9n02LTV18D4BrTKSzvLZX8CuQBR+LtM1yemNgBcaUipYjvHJkgLOzY0OAALomp33pzau9670y46v2vj48tsGD+5brqBdQFMCfcEECPfnFpYfr+g4Pwmb4bN4gAQFX8spRL+KRx3EceyfvYwa2dzrTnVtqMOTuycCyu2z96Le+jtN9ls/xofAR8BH4HFHgEPgCz2PeTXz0fAR+BBFYFLLk7sdS9t2F2bKOsK26gIpH280qrlQYNgQLOYggEt5DiW9NDw4t52JAzyBRU4NLTVHFcRW9jC0D+ATn/I6sEdduYr19nL/rCATAHFrqEL1Q0pkAbRApYvhAoreZ5k3iChtI1VJAEgOGkmiqe4UWJSioKr1GQKDs8JQKE2rJBJlK/+/V97dtm3ttpNt9CctyHHJqkNYMgIe2RyAgaC4SeygKWKB0ZrmmY+o1o5phTzeZlBsl+Q8irkq0gaj9my4bqd/KyivfJNiT3iKHSXuwBXTB8uHxCYkHlczAIfixEAUTEmsKNYvEeuKwNBMNh0QAiTdzQWEoCfAtJiMoCPAX80qYc8N6yQLvOaBbvysjxASGJf+2LHNo5zTLDd8HJc4yGkAeFMTvk8GWGKAVQsUcC2FrZ/FrBr/Vt9BHwEfAR8BHwEfAR2UwSqtYgcgKEZJ/WKtwUDJqkSyRy5IqzgGpJPk/h21HIde+IpyFy9imGTE0s2gpRsP4IpEE87WSWUhFxTOSV3doxWGB5RL4VtrQ0T8KFsBHDAgR/Kr2EvuD7z7pVQms+DIwg61uw2sIxAHgzD9p/fMGjnfDRnX/1canfeChOC5noPo3glasXCqGN9BPkGAyjIisHKtWihJu8M9pTI3wrka7A3pHzVjKds5fC0Pea4UXvbX4a2/0E5Ww6GIX5GABPaoRzE3jQcRX7f7kh6TNKqgDcigwCGSMJM+6taAdyxhjWa5NSlqpVgA41N5uxj7zM7C9bHLdth+qCRRWXA/iT/LsZsG94vGnISk8QWxvB+4A97hryK1C/UA9ruarVMPGDyxBNOIjaMV2GF17K/f3dgf/aWRT7s9sAHy3+Dj4CPgI/A7y0CHgD5vYXaf5GPgI+Aj0AWgbGJ1F5zRmo/2zpmN163iYKtSqK83uJInHxaxiEiAL0G/x5c1CHLl8ZQn1ruGui5AqbZOYqSBMECpJ9y5Q3WndJ0XtMOOLBur4Ee//wXm61eQWEEUyRqYQKPbEEebrwKo24XyQMMLfVZ8gKRDFOQH+d3YpMbdq/poBsmk/FyScCJ/ClW2GWXxPbxD22xS77Rtm3j+JHkkBjjvfkixWFjPvfA32SCzPHUKby0rgJlys5w3ZJpTNlH8QeB3YI8wJqhsj33TLMXv65jRxwJ1Z8CvQyrZVfwY/EBIGocIB3xKwAIjBDn6gHrpgVlX9LTkrRy+wXdbACQvHxqkDXQvu0zDdiXnnaJoptGxo0/r9k3vxDY5ReZffu2n9rEDl4XDbHP9sQTpMQ+ZM+hCZ2jqO5HI4v6+PYr5yPgI+Aj4CPgI+Aj8EBEgCkWtcPzA0geFZCFbZATbIS90Lbh0ZLtW9/PnvzMoj3npUZOJbiCwSBJZ2oYg9cUgzXOY0IyV2qoF5G4ko+IpK8SY1ilX3SSsik5aRKTT5KXahAj59jGyl927wDGfABIF28NGYLffKvZFz/bs/PO7tt114kbEzpgIi1swIoDya/cENuJz4STFdVAldLw20m09p1np83HgJmy0hDefeTdEUzvFbBMHn50x1746pyd+YoR3Dl+gfzpSssnywGiNCdE3GXUnqs5MCTAy6VHri/wo0Dg4zhy/1Y+3e2RU3YKDNeUrDIsYMXsfIZn/utdkV39Y0lE4axXL8AGUR1UcSxvDUaVijxPWdTujME4Wdz5Yz4fU9OwjQJAOPYk7dVuMfRG3rznfmusnuvbeV8ZsEMO9EzoB+Lq4j/TR8BHwEfgviLgARB/bPgI+Aj4COymCPx/yDidc85Ou/H6KSaBRmmkV9x0VIjvgorBxS6BFTC9lS9S4CB7FEO/70d0t5ErsICiLA8jY6BnFSjx1CrUZVvtCY/O2xv+cNSedmps9cFbbXxiwEaGR/mjpAnYckb5JJnUo2DIMw1o4XakwqRsXONvcg2RZJic4/nMJkVg5QY8JVaCp6yzr19o9r7/bNh3L8MYMxjGIJIiaXI+gGPuv4f6zhyFciBpLxkZzhYqM07hIk2AxZTYX4Ja2s0dNlqfsOe9pG4vevVqO+rITNdBwMdiZYE4c0ZNTrKtkitQM0GmjSUm1/oRv0fEgMlCV7gGvFa+Ia6RQEHbhplTzLS3Y8CPUpGClJpaxukTU5vs6z84wL76pXH72vk328SmEf60F9HIYliQFADSYn7xEfAR8BHwEfAR8BF4aEUgj8eb8j3HPmXIotPZbKXBaXv8CQfbk0+q2oteigRUdRW5Fc5rshFDjrTE8EWRIRcjF0vK086LQjmz85TgX70uPGBklnIwFspVMYtn2B/M3YhULPiANrQ12+NWr+y5WwM+HwCycXtgn/zAJvvEh9p2+8bV5F01I822KAeTmgESayl3Jv+UkTjpcrtLok0ciwwMxRExE+V2zmVuAKS4DGYJDODm5LQdeOAW+5O3rrKXvHzQqrkJazSm8P6rO1N2AR3yW0/x9hBjOJEnoCRs5efHfoGoMiPx2wIoIZ8PYYDg91JgPwSFYbvy8py9591T9qUvpcBW5O6wp8U6dpR4vkPM8AAptF60wXlm5HPrXE3QWfT5Y88NDMXosFHZWLEcA/zstDXrK3bKU0fsrA/s1sPPf7mPgI+Aj8BDNgIeAHnI7nq/4T4CPgKLIQK339G3d/5V277w+QZ0f/Rxq5hE43uRACZUu0wPMb1GCeEm23qpDCJpVGMsmEYUQYueAj7BOtYwES86079W93YrDt9uzz5zX3vhy/a0Jx1zIwySPTBQr1AEixU+ieoVms8qevI1a+R7mdkiMSjwAShumbzGBTrMPtIY2an8TnwVC7Zjx6hddnFon/7odvvWN7bSlqfARWtYJpsCIDQRmFA4FwBsnLdFe5JJwqor2CTTK6cSZ4WB/IJAAUPKa65lPkbH6960yZ5+6lo7/okSeGhaZ5oCELZPSUaIVPRxRd9H8S6fEzZM9u/tLqAJ/4bAgocGU37qELDM/tR3CqxYGsttrOZqu+2XFTv//HH7wvnb7bqfM9WHNnWQK8MSyozWZSyiAj5mwi+BkZKjaNREaLPR4WgXE0iScPIQUWyY6mTnabJTnqkLKfDne7f/u4+Aj4CPgI+Aj8BDMwJzDygUKrA41aiWv5eTriKXkbQp+ZRkrfIlfA7aLWUv5FQMscDQiPvOQI3GtyRTyXv4vZDfbAfu37ZnPH3YnnvaKGyPyCo1crr0Vz3U7r0P5su/dvc+QzjUDY9IoqvAEE0cw1om3wnJb3LyKYFZ4RJaQIu2JKRKg0SmaL+80ezSS7fY2/94tQMOxH7OfNl+NQ+cD0CpoKoUsA6JJExJlhJiDZTgJGuVd3ZCJKhk4QeQELB+kh1zPBvYMvrsarrJDj/CYDaX7NTn1+yAfak/kDDtN6qwb5ZZXJNPoSg31ChOeQyz74SkjBxNErek7/w+Qb7WYh9X8AAcxFOEfBy2SLmy3a69Y4Wd9T877bNnbbLt29davbqc2gZ+RAf5WoZxLBne3btwzu8PAX+0mioZ5DUTwwoXw6gYlt0pEQmAY58rVy0j3ZtHxuvIIxv2LiS+Hve43cs+WtSB9SvnI+Aj4CPwAEfAAyAPcID9x/sI+Aj4CMwXAQ0yffbs2N75jsBuuI3ikGZwKpkhmBA5mvulMiaR0TJHJ3edfyEBGOhBT5jvo3fr34eH+zY1hWkiLI5qpUqB0EDq6i7LVZo2uqpkrz1zfzvjVTXbb782hV8L3GEQfxBVUtIxxnCR/2SQKf3jAoVhDDuh3WpQTOYokAcsbcDKkBpTGc1odJBxALFpaqdf/sLs9lvM3vl2cyaRO8bHKMGHKPyQCihRtPM5KdJNtSr6vBFFGw/JPmULck58d474Rx0qtTmW+QrwQvoLW7ly0J705FG8UEp2/FMAtfBBiTpli5sDSGix8jO7sN3JUJ1StZ+ZfvIoAx78OgBkvu/drTt9ly+PULgoVFXYT+MHkrNGf9iu+SGsp0/H9vULbrfNG/dDNqvBMU6BrKoYebEeIKCTp6AgD4K6YwIlYuDwnIAfyaxJjgG9B143n27yfBIPiyVSfj18BHwEfAR8BHwEFlME5mFocj9WrqqUTQMjiZzMafgrqcnRYE/DBqlqmXv4jJ8bzfEEzzsNlkiWqlS73Z5yyko7/YVVe8wTEttjtMWoDw373qC1IDMMrpr7+xd7HtTuM/AC0CGQQI1y580eCCyKrDndthrs5Va81Yp18ZqH7Kc/y9mXPx/ZV77Qt2t/BlgRLpsBPWYBkHvioW2fDwAxGNoZA6YI6KJhGlkOAjix02o07yclQ5VI3hS2BrlXLtciFxvnHQA0+Nf97T9N2KOPHbaHH2VWJdWK+9utrOGdBGlb2XCwPQk+JUwwkVuzT9l7Wnr9aUzbt9pwddT5xUnmtkWO3cM/pFoJbdOmun31sy374CdutNtu7uEBgieg7WHlWsU60RSYmIzOJb21uCWAzSasVAG04rjXvig7iVcGmxheywH4BGVkfQE+Ou2OEW77s7+M7a//tuaGm/ziI+Aj4CPgI7D7IuABkN0Xe//NPgI+Aj4CvxKBrTtSe/tbaRB/nBY4FVN9hTRw5cmAJ0aowpAmMYCACqm0AMNhauWijmC5FDspL8kO1GpMjRXLFAMx+r0CcgAxKNAOPKxlL3tDzc54WdVGaxRS8tjAD6TVvtOG0YDWtsdqhvO8jMe1JLyv09sBW2Ad5AHJZakIZ4qNOtsxOFgEaPzi5op9kmmrz328YzvHMR2sBdbCX6QXEc9aYv0mbJPyMMUg69XpWb8tyQQmGJFPcLNzMBMWtvSsFKBLTXE0XO/aSc8o2qvemLNHH6etbzhpgWplBIYKRSVTgAkSX5Jx6Her1m0XbXD4Hm3gXYvdxV74z8YsTba5SUPhFRF61gGGIoWwYiK5TDW6du4nS/aD7zbsO99o2rZJWELAQ9VqnqOll2lEF6i6hQsJ69BCEV8qZk2XhMm6Xvce4/aF7Sf/bh8BHwEfAR8BHwEfgd88AmIhc9+G0eCMJ2aGOVybnv/TrwE/CzADYsCAfrrTasVpe/Rjl2Givc5e+obEVo7mrEy6JaZCp72D1/bwC8N4W5JW6Yo5V2Ux50HK1zrtPjJckj9CvgmqRbdN7g5QIC+IIN+2vjzi8LG7+Qazj36gZ5/92LRtRha2rOY/wevKpkSh3IX5MRuQ3wQAKZZ6fL5YNyLaiD0reV2BFgwL9QGn8PSIOqkbOioCZjXJfxGvtefg1feSPwztmKPxWhGlwbFIYsgqGbDVx/Ou2+7Z0LBqE8ATRnUCoSEAF128C0OGh3J4dUxNYW6Oz0UXedvKEIwQG7GLvpq3D/zbuF323Ztghxzi3lsGEVAK3GGopdmccMdUiDFI1F7cEqml2nbrIsULn8UC9qmoPinSYzrw88Q5bMKQIT4nPLFg//j/zI56+G9+ZvlX+gj4CPgI+Ag8cBHwAMgDF1v/yT4CPgI+AvcrAhd/y+wNZ8Z24w7JCoiNAC2dCSo1yQeG1JjvW3NChcL6+/X5v783IdglDCGHOaKo8ax3AJujFA44yasppuBKFIRR2rLHHtOyv/7nUTvuhEmKqbZjPwSAEqAebnUjSUa5ybDAsKdgAcjQR6sAp8iI0Dvuq2medgAUIgcYxbaMVxTs2msr9mEKkK+cjwH9FC8ptgE8OlZbOYLMEnHtUigiz1CiCOQrXIEnZen5FJTni2MJwEVUeOp5K7IZzfaE1YsNexZyAme+esSedPxmtglmDGwU5iWR/SryM5MLc50DF7ylu7QabSYHKQjZFNXfne4EhT9m8gXiLXmz3CqbaOTs+mtLdsnX8nbRl41/szuYUmSwztqAfTHaDwH6AoW85AaIZ1d7xR1UMz+Xbnz8mvsI+Aj4CPgI+AgsxQjIeFtLmoOpC6shY26S6DChI1nPtLudZKpGdlaxPdfn7MSn5uxZzzN7xDFmQ3h9FIy/87ekX0YOq8xwA7mC+8g+Ay7TNMYXt8n1r9tnvzqowpAObJd+JHAI3zSGPzTgoiWGPXDtL4btY/+z2T7/ya7tmFgn9z+65ozukB/1yXuSrpzldgUBftt8kHyLoZEcAIc4zs5IRftIiquwn5OJojOOj/B6q7M3nnpqYq97a2CPfZyyX71sjEEkZK/w9qhWh10+3GwzpMP+rpWQIE3HWOdht49T8u8iOTfUEVJzwJTJrlVXAoK0m8iZ1uzmW+r293/RsPPP28HeHebzh41VcLmuSEEdJLr6DLU4OS28ToS79HqLGwCRZ2GcTliB5L4fM6wDyBfgexjmh6030bfVla32rx9YZ2e+GDm4xU3WX4qXH7/OPgI+Aj4C9zsCHgC536Hzb/QR8BHwEXjgItBsxvb8F/fsR5dP2Y5tw+jjUqhQZHbat/OlmA+W19DEX9wFQgFZqjyNa8kjRJG0oAFA+F1FT4IMVbG2Cuo89HqKndaEat8Je9ZzSvaGt1bsEccmbOUUk2c1gA15oMAOKUxThAF8dOsACwOWG95JuaT/8ISQV4Sa4gqJHqrgkFeahn5eqKG/TKF92aUD9r//mbNLv9GhkGMqD7N0Fet4MjqhAE3KRayXW0/HIVEBuoBFUmV5OcDDOEHPOJQ+dtCgDgXMwfD+ec+etue9YsROfhYsEb6z0YBSHwIK4UsStWBD1O/bg0SF9mKegFTUpK4gc8w4kX/HNKAX2y8WT0zlS5ipq/mb9MFTfqUl0A3th5eZffHTqX3nm7Ft3FJwk5OqHascJAFNhG634yTKqtWy7dy5uI//BRw5/q0+Aj4CPgI+Aj4CizYC9SoDCTTVI3y7lItkbAH5esVuSGcZt/pjjivY815atac83WwF6ZbYEEnUIMchX2sBCODvpcEeBJJkE02+OORkT5WLQVBYUsu9Jammxns2sExOIB1rQHstskEJeeiV3ynaN89P7VOfJONtTJMjIRNKHtol90xk9uGSUZKn/qqZRFZh+G3BD71n64y/HDk4iVievLIM21mzVL0GgAyStMqbH3tc4ICPU54lEVkyMeR1SwAjfQgcBZgcJNju6+VSF/N3/T/wjOV6+FoUGWjB3w6OD6qkeMCk+H/k+QIeXXxCNm82O+s9iX3wvyZsR7tilTKAEGlbT1JgYoLDDkoZeMmSdljirKMYL1Ff402LXSsqxtS9AFiFhG9/ilgh1YtEWKXetBVrE7v4gqqtXYuc2BIfZFpSJ6FfWR8BHwEfgd8gAh4A+Q2C5F/iI+Aj4CPw+49A1sX/wvlt+5u3tJmgEu2hhp8CPyiQIhu3uEVFuZiX/B0UXTVKrBoFQubfEAIKSNaqh5migJH6wGproaSQ0C2v5im60Aleu37STnzWWnvzn+Zt9TrKIsw2u/E2GAA5GyitghHAhJl8EqWAFESAKDA+KKTzaGFhI0/hKCNHPERgeYQVpgkx0I4w6azWQsq3EfvS52L7zAdbdsVVkzY5RcGHvJYm2QqYN3YpCi2YQh4Ab5DOXguKbn5wi8Xt1Q6akWxZEEyzTipu+T7kCPJsP9wVe9yTO/bqN6d20tMoUHlGsSlgCF+M17vGwuxjdmV2NURf0Ao+wG9OAbAcKKVCFkN3NB+cqb3ILVo0kJjmmHbMT/ETDepC3ZXBU522Tbc22NfOOcC+d8lWu/TiHUxILkdHeTXGqoBlgGn9WNOjmNz7xUfAR8BHwEfAR8BH4PcagQB/ulpp1PXH2y2GE8hJR+tjdvQxJTv0iBF71R9WbNXqvA1o5gGb7360GQ8JOK7pKHKu5IUFkiHplyLJJJfvHglBQvdbeVweMAVxrN/r9izky36dH0cXBkW7Bcuipgwwth9dU7CP/idM1y8ltnOyR+aHl4Z83yrkrfnI2l3oyeR7Yakqq3LrTWeAkuqAXYdd5vf+yN5VqiLBlMIthjnrfEgAQQRcCF9RT/5xx/SQuirZc14kEacmJuXwqRnSKUJXgJABYCMAAhlb8lGZm5fLkqGVT0dgYzsnbe2K5Y6Im5DX9sj1Qre/GE6KSrZ9R8/OObton/7QTvv5DRKCGuQI0OZhCD7Mtk5PIb01RJ6rQSN8+SJyQ3xhtO/7ySRDT+O8eu+F7JIH/L25Mv6GDKHJ46YKLX0adkwx2Gl//U8D9hdv47yQwf39Aq4e8FX3X+Aj4CPgI/CQjoAHQB7Su99vvI+Aj8BSiMAYJIJ3vDWys87aRm+/bNXhuk036B535jOB3s1bl9vO1L4kqsowPtQIF4lePyXvJB3kEv8at2KZ6f4U34uGCsAuhRfazxRDhx92iz3nzL3t9BflbY+1vAspJOleFSiSU4CKMv4dWX3B5wGCyA8kRac47ucdAFKCWeAkGUSzp/xK+FuSSK+at6DBfP7nK/bFz11jF39ts7Ub+2Csvj/FnbznmwAn2LJPSUJrrmVuBkLgdKzlgZIA/AyiiwxwFQP8iGXC9oYwZPo9TcAFNkRhecLJZi94ddeecELRRpA6y9MQmAU/ZAA+WwQvFQAkTtmfbt9kkmJC7iT3FUdYnSawONBQNjUBUo166nUOHWI/hTCd2H/Vu2yqudJ++bMh+/pX+/a1r+60667rWTuqAqwNEse5JwR/00bBbj5L/Nf7CPgI+Aj4CPgILKoIzMcwLVdTazfFcJ2wA/cp2MmnjNoznlWzo45JbPnIhPXS8Wy6nyZ8AJM3x5BJHtpnDgan0fCXi7aYIola4+R9asrLsyJlWCJrhi92BsA9u+veuYZ+j8jZphnC+f53Uvvshyt2yYVm21t9NwwjZgXKq7BhdoI0dGFmIJvUgCGCD4bM7IplnNDwgdOS5YDZd93jBzJ/cz1Xgm0DkSSHzOwgKVanJfmpG+wRj6zbU048zP7qH4g5Jt2O4CEWdIAJukAM8mQBUtJt6scdvlPSteTryp9jXkgOLfkzvUzva3YnMXNvW73OMBNE769+Ad+9T95q3/zGPmznlMunyXBhRpD/AXZ0OnwjvjEBgEuu0Cdvb5AXiiqswSDY0CHfyXNRZ24PmN19slTwQMnlqMkAQXKtETvu2NDec1bBDjl4d6+Z/34fAR8BHwEfgbki4AEQf3z4CPgI+AgskQhc/B2z1712B6aJTGLV6lDUF7cEUFhGIkFMdgEXMB7k3UFNiIyR7EBUmY3z9ACNbP6OfnBYlSkjhRcc/SIgT29nj4Jswh77hLa97k3L7JRn0C4v7sBosAi4sZbpqwa1IsU1cgquEnPCVRRpPBQZ8AW+CAkCmBZxgkwWhaW8OrGndIV3H0mtdmuNfZvC9AP/tcMuvQxTdHxViuBKTQq5+Rvoc8dfGsEFMV4w9hSlP40Bg+SOqNXCFCM/mFpM8YTlo2SZ3QRgFamoxx8/YE991qD9wRszaQmBH7MAyK7ml/M1KHb3YR0naCI7k1QKXskasD8klZBHHsHtIfAOpMJZuhkQRHzCPMHnT+wyzOD5e50CudzgFTmb7A3aT39qdt5nzS684Dbbcss+c27i/Ptvd0fIf7+PgI+Aj4CPgI/A4ovAfPnFqn022rGPH7ZnP69mT3iC2eoBZIC4U8cNOvzdGgMM3Mhl9hYAcmCGlqRdK8gQjYGPXg8ZUHwkUoZVNPxSAhRRk199/j4gQELuUCwOL76g/Jo1+nXgh172uXNy9sVzJvE2G7OJZNDK+RFIsIAK5IPMu+CRAuOlDxBA1FIBALAoihVyoFzFWsrtZ1APFxdJUPHUbwOA5BniqQC09Mhl+9G0HXZQ1858+TBDRQXbey9kyBzYBCsklnSscmPkRnPkxoAfGiLKkQi7WR1yVXmwFZyUk/Rr+SFcC1na6e5m1lnZ3Fq75NLI3v8fd5FPh9aO19rA8oJNj/Hl5HthOYesq7YR03Q0Z1NYJZYM8TtJYA4KuHJz2Nl5frptxFNEFvGLeRlaG9jkppbVwIz+5T+q9vrXZvWNX3wEfAR8BHwEFncEPACyuPePXzsfAR8BH4FficDUVGL/+U/T9u//stValb2tj5eF5eoWFikwZBqe71C4YHDYcwYLSAYBCYR4adB9TuMBZ7KtJcHoe7EXGAUm2MqFinUpBgvWsJNPLtob31Ky454iWeLN1plcjoSWtgdIozdppbKYBmqcA3akdQuKW9nuAcJQdYVJDvPzVCwDJthSim4NIrb6vAbTyampVfb1L4d21vvG7EdXUoRB2c9TwPepAPtoXIs2ksPAXR4mKtASJANKEf4iYnmg6dQH5Amg7xfKfBc0/x7v63bmnmCcr8Hw8MNiitW8nfZSxADWN9h3LYrmioUYp4tdH4TSUJ7x0xAGRCh6TOL1AHfKSI81m7dbrYq9ZYDROrJhMiLPI3EQABbF/BKGi3/CUgX6fT2+cG5il39nzC75Rs/uuGuEfULDhBik+KgkIUybeDn7j3NCzvZu/+FBIrcVVfU0WWp55BoQG5eniECzLt4sKvAVo1ig3bwF+OIu0P2l00fAR8BHwEfgwRqBeQZgxLwEbJDxtkSYlLXAjXWABMkgs/gT3BaRVeU+GHDPk0BSysBI1oFWo3uCYQXa5IUhN63fhtExUtlKbUPYAAD/9ElEQVRuT3hKyY4/caW97CWwdQE4SiWm9iVlpW8Qc0B3zhnpzsUdeeV1ygcSZJuQMpL8E3m0ll4PSa4SAxyEokBTvgAzQnYlavw7AIAYpkhBReQJHYZWgireZAzzbJ8ctC9/LkVmdYtd/M01c27+vAMayLeS0LmBEJer4ZemXJRMzvmtdMnzHK0YsIJk0A0Y9TA0RxvXSvUyjBIApnTa9t9/h53xorq96MUjdsj+YncAwrDr44EOJujKBwMHOmnLc2JNy+mj18bfY5ijRvKl2XYLSJFPvQ6lxg7YvavusnJwmP3iOrP/+a/IPvdZpEqnyTd5UZIj/+oMLurdX6mPw/xGPrcwjPdIydptyXHh/FfibFE+TTood5pY54SAPB3jbQJBXTWA/02v1bTXvKZif/G3oa1d43PBRb2z/cr5CPgI+AjsEgEPgPjDwUfAR8BHYIlFQI3sO24ze/yTNqClO0CjW94ZFHBFChkK0JRJO6M5nu+uyAyoU6odCr0gGCTZL/Jcg+awNHYXt4dCvrTJmSoOVDEQpwSdnLgN2aTb7dQz1tmLX3GQHXvcTnSLkUqgOC2JacEkW4B0QuikrwB9grKTVHCDdDlJLUxQzAgAgWWQ0PxO+XxbTSwARCgeVfRs2mr2hU937fzPbLarrt7LAR25XAKTY8D1BLr9SadZDKpkg/lhiibZQsLi0OQa71dDXQyTrEqWxvN9L/MBIJXCVgrzvO27vmbPPqNsp7+0bYcdMcbWylh+xCa2xja0DDZF2AAAgkGDR0YYUvSqRs2pmX8PwKGexj0yCjITR3YBTefFvsw2Ce4Ngmi9U4p37ZNtW8y+820mLs+etMsuQYm8ybRlWEbODJNPwJ88Ug6KifTFpYGtc0GAmIznBYbonMix83s9zhn0nOXlKoykT6E79+KL3sV+/Pj18xHwEfAReHBGYG4ARFP77j6568uc6TS5AeBIgQl/mZin+K7pblggnynMqB/FKXJIyB2BC5DnhPbIYwN72umJHX9KavvuDxwgJaRGwzXiBYKIoTp7j9Z3LgUAJEYfSl5smSaq7vm7gjfkCgzLSPIpATCQb10+z+tpgqdIcPa75JWlCfLCpmMdb9q20r58Xt7O/tiE/fjHMFaRYE0DDOzmWOYFQGw7OX3dDezEbt1yViry/eyTHowOq7E+6QA5MgNP7KgY4468clUyRBnJ73/oRnLltXbmywLbdy8dCPiwTHWM/j5N/tgaJDmVMoM+DPbMsm712aRAfBV1BL4cXQCXPp9dKuFOhyxXt9d1n10u9+z6mwbts5+80z790Zvszg1D5OD7omw1DGQgFjbcDozWF/NSIgZddMhyDBFpv2bG62LBaJ/LsYS4AG7ZgHJE2DDNuoEr4ffRtObYlH3rsjV2yMPMhhY3zrOYd4FfNx8BHwEfgd0SAQ+A7Jaw+y/1EfAR8BFYeATo19rfv3PS3vcvZWvD+OhCoc9XmUZjmimajGiGL2eiC2ZCTlwPiiRXzOE7gcmg86ZIFjcAUqzciQ6yGvn4ZQTLocezDRQmYXXMBgY79pKXDtoZL19hhxyClIDkA1KmGQGCUoq2YhkJLQoasTEERqigFzCh3wu5ZY5BIb+PUlmfP2WT3Z3EqWK1cDWFUGhbtk3YF88r2tfPi+17lwEwycq9pqm7rrX7LaQcRCIAVJJmMvJaThKACb3M8JwJPcwdm61sKvL+L2MUXMthfcBUScdsz2Vde8bz6mzzgB31GNbdbuXbViKfQJGsScWQbUE6otMEDEFzOaXS7VHT9WMV7szyhTT3kQtbKjT9X9cg2PU5gRaopbFvqNcp2lW+3nSj2be+3rYrvzdm378QyQmK/F5cIAawYNyIIyBVroEsOf4jERJaYvdo1E+a5JqCpAMUsnP7yLLF0fD933X+nT4CPgI+Aj4CPgK7KQL5gnIeAA6YAnpkpg0kLsYACDfMfJWbZZ+8KsLMWpYPavKTRYZ4ckmWaf8jtttJp66wZ59pdvBBGvxvO0ZAjiETQSvKs5xh+Qz7Q5up+/NSAD+0ru023hRMhYgBquEQSaUqPxaY4xgXXZ4XWqCxCZr+fUCNgLwugIkr9kzAANEtt5h96dxJO/usrXbdzUjTIgVVxdMuIg5tEUwWsNQrPXJY7NMlEyagZlaBCvZJwEAP9hysn6Y1IvYJZut8Z8822IH75uyUp+9pL/vjCVu/btjqYpIwyBPhR1JiQMYNCMlrjSEacan1sRqqimCPxAzwKEcsYYAu7lC3CZxRaSDd1cHfY9iqlYptYUjosovH7N3/3LM7b2ti/l2zWmG1VcALpjoxOadWTMyRxc4wFp0nY/6A77hjQP4sIjE1pjl30qZVRyoAhFUY9RnDPhc07cznh/bu99Zt9eK2KFnAkeff6iPgI+Aj8OCOgAdAHtz712+dj4CPwIMsAqJoa8lMpbPllzeY/cFLdtoPfkQCXwmZ1CozqYUMU3OChJ1pd03raSINfaAchUkOLV969RQ7i3tCK59HG1hsDdZZU/my+ZDkQOxWPs8k2w22x54j9uJXrrKXob+7anQLoMNWK8QjNlCiqIeKf48kr2bSJJElg00kAOh3N9oNYtViCk6FP1N2mDAmgBoFjBkDwIRmb7lt3pzYhV/eap/8YGQ/uW4FIAwSVBR6jS5AzFDfogaTYl19NhOB+HsoypKXYE6PdZXG8QKWgpgkLRscqNpgqWJNSDtT3Wlbv6ZrRx41ZK9+U2qHHla0VauJS3uS1kQCYJJ5aFDN4p1Ro4hTQe/MUNjngF809h0IpIAu8mW2mXJfq9kDw8uXaFrk8HKJ+YUDpIg5etbK6dvGmwfs0m9O2hfO3m5X/YAWAHJohfyQxU6iLLVw+TZ0qSmCmbAMAM90TBUkk0UDpAdDRueLX3wEfAR8BHwEfASWWgSKBbJFmB5uAISWfSJHbP3uBgEYhOgug1HAvxkU6SGbVATgOPJhOXvGaQP2+KdU7ajj8OzQn3lva7pnBZgGA/i0ySei05kgb1rtAIR7L/MxWxdTHGPkMRGWIi/IciQtMXmSgpRvM1jC8FDPxnkwVEJOmZJj7CAP27SlZx/6z55dfumU3XhjzSo5GBC8XIM0fXKHsDpKbrEwAGCkFJBnimEs9glxZmrHybHKF67MMFC/7Jg4GuaRn8jK0Ql75nMqduar6vbwY2JGc8YYIIIvLI+ViqTPppzMWac5QL5YtsFRDcfI8yMib5Lsq5YCeSLZK8MlSXuCHHrKOuRFIXJYEt/6xldC++C/5ZEebTNOpAGfomOMgJsoci73klqUhnFazYVt/wN9nOjIVVwl+9Xn+E+oLcQA1rCYBmeKFWoC2C+FHB5+vdTWDeftA58M7Wl4EfrFR8BHwEfAR2DpRsADIEt33/k19xHwEfAR+JUIfOLsTfZ3bwttw4YVFE2xDVIdidJObWQdmAFOAxq6uzMKdx4Hi9uxb3iAWTtWu8d4WgBok+a1Dcz5F+pMqBWtO9GAyl+0TneH7bdX3v70ravstJeIkr7dmWxPT2uSjck4p3PMVB/FqwCKFBmsTrcJjb+uspZiEGYMEgOoC1AIq5pDZVl2KuAXaiD0KfXu2h7Z+edE9vH3x3bdL/j+oGZtgIVqnUKZ9003oMojkpxncjBHgRppCg55rYUsg8sCa9LXjzEM1VKEso+aE6SFIiweVZy328knrrYzXzloTzoZAGiEJgfMngQt42p5iMJ1ZybfpSLP7WspgONvgYl8mkgzenHv//ljd6fbJgQdiAdVN0BGjn3d6U9bo7nTllX3cYOIPUr3X/yyZ5d8LbKLLyzYtVdVbPsEZS6MnraUDlgKYaaNnkPKTKagXbf/NC3rFx8BHwEfAR8BH4GlFgEGOWhoi5EqxkDC4EjKkIcACrFAIzzMRoqhHXJYHk8PsxOeGjNYkdrIIOM1MB66tgn/i2WwaiWpRBO+AMN4Rlqz3y4xbJNJfO7KylxK4IeTfRLYEXSJiaRLARvIA8WUVl4Rd5DEDBl4AWyIyaOmuzn74RVmZ3+0Y1/74oRNTK9wEpwZw1gsEprnpI+STbV4gn+sXeAB0wVYwXukmCCpBSMhgX+DbJkW2ZXl5F/GFy5f1rBnnh7Y6/60ZgcfOEUzP7JSgv/ZNDJWgFcyni9U2CZS/kYL2AKwo1Ihzwm2ZfJoGopSXsj/y7uux3RQzIDIsjo+crBCUl5/1Q8q9h9/l9jFX0cGy20xoMggslF47zEFxMpIanaAY4UxHCXP7lWLWxuqgPef2D9ivfQ5F7JFw0EVACEc92Cfyx2uxiDWa99Ys3e+qwYDZoG71L/dR8BHwEfAR2C3R8ADILt9F/gV8BHwEfAR+N1FYMOWtr3z7ZN27lnLUa9FCsoEFlDOidFP07zN2HxCsziXh9YtgedFvWgyT0VlA1kqChQmEHMF1luVXIQJeQ2EAnmAkpghFKsJWtbHHFOHGVG0U57HNseTVpOhofgAFPAJus1FDD9DPlNiAT1YMWU5RyoMKobl/+ko8Zq203QcHhI01CMKzwQajQzQJxo5+8xHevax/95mN9y8gsYChSQ1NLwUF0msJygEKaIxTux15vYAmS/0uQKFOU14ASoatHTm66xXWKLALQNiTVKkMSEY21Y74rCuveQPVtqpz6vZ6jXMe0aTtgwGjLaz25/id6Y58bqohMv4WjU0iOsSxz/avY3sy2HiU6OI1SSnNLCBesTmYJ8IuGrD8IiR/qgNUrlynCBbbj+5xuyGnzftw/9Zs53b2zaBBHqvD6jETi/gowORh/OkBfDkq935jlH/dx8BHwEfAR+BxReBUlm6TuQmUsZEAgveK6bVPRsG4KgN5OzMl9Ts8EebPeYJZqM00cmi8JSDBZkMIPdJY9ilRSRFuTZT8NL8JG9g7iKRNxagQR45JC2SjdpV9mrWC0RMysW8NBs9hkCIEdvSI5/UdoQarsHvTbhGi+0mGuR8IcwHs099qGXf/naHKAEXkPeVBuoMFwEWMFxUdPk0uSKx1vaHJVgDDKosbJlg/QBgSN7lT5Z5VMjjQz53odXxH3nxa0fs5X9syF4BfAC8FGIM65FwbUxN2vIhKB68vg/DQ8MhqgEE0FgwQWWwxQr9vQAAJCurgQ9AAHZuvoJ8q2TTeEXPVtkPvpPah/8jtgsviOEi560+UIBBq6ES5eR3sbFVicMCmHG8RAwo8dOCEZhFNfw1Fnl9ESCDqiSYYaCQOqAM0NXtNcnbAXXI4YfyK+2Rj0Lu6n2JHfWIxc+YXtix5t/tI+Aj4CPw0ImAB0AeOvvab6mPgI/AQyQCKju+c/G0veFNv7Q7boFF0VlB4bve8jBCOpgnitVQqWOePr64TZxVnEZMl6UJ7ApJEhQGKMFgsGDiqcJck245JrWSfs6KOaazAB9a3TttcKhjDzv8QPurvzTb72Cz9Vid5PD5iKKeM7BUsSqzT+k7tFrSyA4wV5fGsqbAAA+o/OXtIUmpBB1jGZvHABoCXwRGyDuk2Rm3/353zS755vV2zVVoSdtBTNWN2jQf0Ze/SlFOlWgizLnMXSBKc1uSBW50D5q+tLbl5mLoETtBaKrZSgUwS2UuA3eKy9q9NtszXlCw5754rR0CPjS6MvPHiJIpirsGhSl+KoBAMVXsrtrdS+3UUJOhFwEMFWKaERmNIwDsw+7EAUUi8jh1DidtoWlENJxl88HEZyFk25n4RDDMfnx1w752Qcu+863Urr02T7OjjBIWzCmkIQIK+bmW+U1Ml1pU/fr6CPgI+Aj4CCyFCMzHtkiLO8gVyGu4Hw4jFXnoIamdcFJoJz29ZA8/qmoD9Y3cAwdoXNPARvYohw9WHs845xWSZs17qY1qHkSm2LqxRj14Ain+IUqgxHYANNB9UGDH7Pro9xjW7mKX2XTkD/W/MQfv0bwvom2as4qzBdu+NbWJSmBf/PSEnf2/bbvhF/JFGcLnQpwAmZDrITkqPiAvfxUZycP80MBKupL+uRgVman6fS9z59+FkTHrtwhyV2bcWnZavbrVDjgosAMPGbR/+Me9bZh5FjGQC+y7qhjfsC9iHiWYPREDHFh+sGB+nk6Tx2Jan4dRAlPDMYG6MD/AtYRZROQ7eaZ3tMZjY2Yb7oztPf+e2Pfx+ti4Gd+QwgiMYg3bTJDbss3dOjn0RvbxMPk3kqIwyhWKEvmoWMa9tgvsoj6NcoVxx4TWMFCeQGjgKOrBKub5VXvW7c9f8zB77ZtiF1e/+Aj4CPgI+Ag8eCLgAZAHz770W+Ij4CPgI/ArEZhiIOtf/n2T/ds7MRPv74N+8ypX4DQxf3SjfIucol7EoDyAwyK1p76MHikwYeNTi6PRi0SD/MdVwEjKwRWgNLuld2zJoPM5GUhusNOet85e/Pq6PeKYPsXrJIWpJiEp9inyA1sGGAQzJNekMa4JO1gVMm5EZyoH26PapzGghoADRvQ3CWtJjkrPSRorb7fdWrfzz+3buZ+ctuuvp4AEiBELpCNtZRgncy/zFYg9q0pQmXVodVRco0dMgRmg7S2JrXy+wtQh6wQLplgsOLmrTkuTnJlW96te+Hk78ZRj7fgnrTWRZVpdNKDZTjFBpNlcrc4H0CyeE+reYIN+79N0yaZbORQIE3OM/JumBE/kKfQFfAjcEkMHq1b2WRbvFHkHmX5qYebV+ea0ORduvDVn3/2O2UVfNbvi+5PW2Dq3h4sHQBbP8eHXxEfAR8BH4KEUgXkBkPAuO+KRg/aMUwft5FMCe9ghyIOGYjXEDILAj2xleUO+POPVgCdcX55h5Bs5jCWSBAap00hSn1+m2TTAYX8UMFLP4yEmtqwAEC33BkDkoeCMxBfz4iSw+kgdTbqfg/Xl5BPIPV15p132navtn971HJtuTjtmRb0+CMBTRZKUHIO8olSBI9GTL0jdgR29tkAQMUg0ogKLABlOs73m2fp5BpDqm8nVVlkuIl+F/LHHHh178tNiO/1FNXv0Y5Tu3oBE1iq+YxCGiIAoDW1of/B6fM76oXJBNzrkmCySQVXekw/KGailHKhA7ms72CKGfLrr7aafl+zsDzfs7E/8xCZax4GFAW6VYMMCkPVgtMSgHHl5yxTGrNrEZ49F36hqAgHWzEcEuTXLs/2R2MaLdymEHYaByKHZAA3HJOkOKw7stFNP38Pe+PqqHf+oxbvufs18BHwEfAR8BO5/BDwAcv9j59/pI+Aj4COwyCPgBH7t59em9sZXjdllV0k+Cq3eKs1/TX6NY5JeUDGEh0K/TZHLFFyZ4ljT9W1pLolCP9eyuBkktVFK0R3TmIhHduqpy+zlrzZ73OOBB3K3I12AWXr/GIp/FT4YIAJuuKa5PFNEp8i3LYesVrEEoIJ3SIw2dN+ZJFJcarhNL2zDJKk2KCB7dvOdefvSeYmd88nYfvYTmAhMwVUH0NHmo2Q87kwsJUJB8x2hZMsVu1buUUzTZOizT7LSkeIZA3b9y/UV+NuCFhr+BSTAHnVMy858UdWegXnjHmt0RGxE3onpt+mHWUkyzWh/dXrTbCtFclEByaY9e0w2diPWjGnBCs871oxbBExpWeQNjnmCJxBI/R0xRbRP9VObLrmJXq9nnzu7aj+8vG3fu2TK7thYl4AIzR+k0NhsvNIxpKfBoP1URFZNmuoYZSo2+QIibZxPNRvJ5NHczsxcWJwqiAZs+dHuTyJlVnHHlL6vjyRdjhMzh9ya1ite5BOUCzo2/Zt9BHwEfAQexBEQW1SN9azTTHNc8opicdKFjui4Ikjpfk/ID7rOYjqHqbU0NBMa6NwPii3uBQyAiPEphgb34ATmokkOFBZjDRCi30HKUg1yvkEeFsvr43bUY8r2qMfU7fVvmgTgKCKBil/HPTdvF3Hd65a6BGYfNoryqoCBlSx7AsAhR0uIX0qOVYvIn6RcBMMjjshvuXfncgx9MDCiEBbwipOkaAoTdIrXfuMbqX38rJ32/Uv5fZr9sGCJ2AbrJrkqGWtrt6bZDAYgkozXe7AOxD4QkBTCqlBO0RWQwouGloU2uT0m78rbitEdDLKk9vo3rrCjH6FDibxRr6u3+FwGcwRsMLwjdkeObXSjICSeQanJv0YgD5NP6G2JBp/IPckr5fnRC34GwME6BGvtFgZ5PvOpjn38o1ts451DVh8Zscb4fAM6i/vkrZQZCFIcSNjEiOkCIiUJbGFiVK4BEMGYLqELFgB+tNpTduAeY/aeD+5pJz11cUu3Le6o+7XzEfAR8BFY/BHwAMji30d+DX0EfAR8BBYcATVU//esrv3j36Z21waZgsAuQOe51ZQxJoUZhaSb9puZ6JMPQtzTFP1cy+IGQAIYH2VMJOXtEfTatn5VH/mHir3g5XU7FiAkMDSAYYv0ezSdkRAI0VTuUSRGHUwQc8vwgxCDQBUylamkIJx+suKBPnIfveU8usu9UfwimAJE8qqAZNcW5APO+XjDzvnYHfbTa/dj8m6a4laFN2wT3sm8IXJU0mmqWJV1UxMiZgU1TZjyPXma35ItCMIWetwLA0ByQzdb0pB2N8aOfPeh+yd28jNDO+2Fg3b0Iyn87HonA9VrDfP3IZrxM/tT60fDpI+2tSY8Nd1ZUFNeUA/6YAJECpIRW9r4xwzOkxX5YgzN+qxETMdqgjVfLeCfktqWrWbXXh3Yd78R2GWXdO2mG7A5pZlRLg3crXMtWTk1F9RxyYGG0Ifh2KLpQoSLZVhGAftdaJjM2ol1Pof0CH/XlKwmefV9Yqs4E3aZ1Up7XRQnv/gI+Aj4CPgILLkIhBgsa3GeGDMgSDZAkTVY+0g4FkJAb3KP1LFMNbvPRDoeDgLnu9wTAjEtyM+EiDsQYyZFEzFUzV2JFq3fs2ePPi6xJ54c2COPzds++1Ssovt3U75fNOC5x8zaccykdxkAsrjTt99gfyewduEu8FBMQwAislga25mkVdgfQNZKLFdc4GZ8UPLlaUCTHURtDHDqKLv5l5m/x5c+17Crr2nZNPf7nO7XGL5b49DfYB3u+yUyni/M5NVax2zsocSwBLKl7MpeMIaEacWxTqIOTXn51eXxLQOnEKix//4b7bkvXG/PfUFoh8HekUtZa5ztbfZsdMWI9dl/kvoUmCKPPPmg5UncJeWlnELzGVbaST4yBqaCnGd/NBv4KMCEhvVsttZuu8XsC+c07DOfuNOuv4HspbTGebs0Wvhg9NBPXdILTGDOQQ04pQJ+gjqAE2AZcmAWTlu1sNY6bSSuChP2+j8t2d/8bR2JsSW9wX7lfQR8BHwEfAR+gwh4AOQ3CJJ/iY+Aj4CPwIMlAtt2mr39LTvsvE/gipEuoxCi0VsecyyQXncQSSVkpJhGq+Ij3VziE2AqDYM8cgUAEEFUZOKehjPG2EceASvicUP2xrdstj3WrbEqGEHApGYcTfFTCsZUQfh9pBSjYgOoUSGNYDUTpLf8K42DoMm3TPGpTQADmhXpEM3vKmwACsvPT9rXzg3t0q/x3Whql6t4sDDt2eORKxN3PjNq0/hgIjTHlGaeyb+oK1oCxu6lhZtIhjU8RCiuVXAzfMqU2zil8l22z55FPFLW2RvenLfDjqgyYUitm26H9TNhIUbzIaBQPhi0YkUNF9YvR/Eu9AdzcaeIkZMMmAzal46E1q87f7UtMwofdzeEMgxwRtoDkLBNk0kMnzLSYynNi/Gpil1xWcd+fOWkXfjZVTY50aVZINN0HFsISx7wQ+ePZNlQF3ENmkS6EzSkiphs0u3iPOOFfG4YjN7NOhHQpAYXh5hbJMkQiS3kFx8BHwEfAR+BJRcBASCzuYKAh75QDQeEMO3P5EMC8KHJhJDBg7xYHx1N9gv4lls10/wAF5KokuqmpB5lvRBy762UYsyoQzvhmVvtsSestCc8pWArl5O3kYfoOyjsXR5TzSOfdK9h9l3vd0suoPda4chg8cJwCORX4m6VBElAkgZWgIawbXP+HDFyTWKEpAKXbNh20tsf2961j/x3yX7wvdvtJ9dMM4ywFjbActi/8nCD/RviERYtLL8ZqAc23ZA/WcdKNYy2yfG6Xdg/HQ1LiKmBR0sqT44qzB/kxmSgTq5xyBHb7PGnxPbaPxy01atlyq5Bii4ACNmrjg+YKbVBDNhbNaUTbhAlQP60j/dHjw1IYklglWCPbOJ5ZKrI3WIj93Os0mW8jvyEw/AD7zW78Pw77MoryVVsfyRi8zbZJt9h+6sDA9aaXuJMiPIWAjoMAyYbJEpSjgP2RZ4c3RIKHAZ8jn/CuP37+0bt4Q+bT652qZ8tfv19BHwEfAR8BGYj4AEQfyz4CPgI+Ag8BCNwxXe79rwzu9Zu9a3dLjAhN5jVkCHTb5o+jym8+0u7KJCpYaZhnTjTTjUDNAHWBxSQAea+K7fZy9+4xl70Bxilr5mQSwTTdUznMXlZ4L1JbbnEBfSs+wwZkqvAVHFZdFJRZtOtHcgIILNVpaiSFnOHpgeAQViE1UGx3eqk9s2vj9v73tWx716peA5ajWK4hXxDWoJa4GSukMKQLBaTajHsgyTS5D8F2gIlppw8xN1SF2rqs1ulsMCTAnIGiw07+pi8PeuMij312WbrkJPOW4Mie8rqlZr1x4Yo2tVLIIaAAalkOYhfMAMGLfXTZlbf/G6dc+Kyq5FrggwcfQmaJ5MARA1+SkebKUKAECl9R4xgXvOjtmOGXP6dol330wSABIkTQMVezKRpQcapAk5Cp5TlFK2cFgYPNNXzXSaDcSDNlK5mTEkkauHkuORTssQpNkv9APHr7yPgI+AjcD8jUEDOMoa9IRYpdxL3KcohlDgI7M4NAYZP0bDXPAHyRe5eqwl9HKnECukwwZ8PyAN4bgjQ49DDzY57Uh+mh9lRx1RgqOJrJgYhmUYUj/MT2af8AK8fpDnO8L9SiF2WXT2r5vMPuZ+b/Ht926xMZJxMMkwSwbaQrivDK+SzKF5ZbnQnzX4iDgAQEMdJTL+v+LbZ2Wf17Otf3mmtPmBAn0DhczEwUHMDKa1mxPBKgf2j+/tCBxB65IqSNdUQBUMkscAQ8uoyzBQeCSSTeiUP01eHwLQ94rBJe/7LU3vaqSvsgAPKZBmSrKpZc5pcNJhgHXWgpOTrbGN/uVX4vc9whXKIzG9lF8BCYMcEfnelaesG5C78PV8Ysql2xT714b597L+32c9uwhMQ1qmOR3mHiAGsIZ8+wxwdIUEzQqe/1536O/2y2/g0PPPCVYAeIfsazw/YL7UqgBk+gu//QMdOf/4yYvc7/VL/YT4CPgI+Aj4CizwCHgBZ5DvIr56PgI+Aj8ADFQHIDfaP/zhm//y3HcqqlTYyXGACDDZAlxG5Cn9sL24Tw/niUlt2K4XwMMwGbQcVIVN9QanrdLeDgM72hEq/yPZe3bYXvKJsL38d8hF7bs/MIltDlKTSjeZtNCvCUDrbSFVITwuASA3qQrCCBgfGkD0+j3pRjWvkqB3IoJeFI0glwfCQpEKP7/v210v2of+I7Lvf7iCDFSG3NWjlQZrqYmdMUoiLe4Ihdz6f8j70qeMV823inH+v1dFAhpYg41IVgiGSTkgeO1+SFH8T4BvaMjRMAHjWr2nZc55ft9POhB3ycHY/vYSSvELiYSYWMYOnkA8raFozYdnt5qyNtNbIchmILN3lvkzMZ5tD/e4WmkwCo4o0RdBih+EjyQmFs9lt2gADoqncSZ0IxaDddEvBrviu2XcuMrvmh2a3qf7OjjynNa5+ghTVEvavlnw8lXl+aFqVp8DdaEjo82hc8BoxifziI+Aj4CPgI7D0IhAioRkx6JCZUpcZmphhHHLPkE9Uy2EhMAPF0AQf6YGF9KCOkk1YFc+CwYHYHsGAwvEnmT32eLNDDk8AOOQVIlPrIlkIuQUMAuUanY4geSSxaGIXZUgldiOf6+S3Zo3MZwD+BwP4oaNhehoPh1qT+EnOCYEoGBtppPwJAKnUsAYM5x5gxm035+1bF5p98ZzYrroaPxDurwUkS/vErjJQwaMDP68J0IhImlECCqoATzn2xUIlKFtWLdfc6EynwzpiTF4fJJfgkOg2OjbgPOdSO+jwnfbCP4jtjJcus9EBhnVYB6ULvW05zNZ5CcdRkke2iiQzpnGfpgAooormpvhkUUYFgjFkkSCFFTcYUtHzbasXDnKYSEzesQW11y+c27VPfLBhP/2ZfOYYBMqvIKcjcsoJYR/1pb3FkkNGq0auOD29tAeg8pwLYk7h7s75BLiD/Gif+Jz2wo79478uxw9vyWvALb2Lol9jHwEfAR+BRRABD4Asgp3gV8FHwEfAR2B3RmDLtj6yWG37DAbeUiquVCtMvyHP5Eydl+5Sro1ZB1whQM6pWqdApN5pT2HSAcsB4V+62IM2urzu6t7J7k47bK/AXkAR+swzzA48jOk9vY7CUqpUCc2JIoWhAArJPyVIQyV9vDA0tskHSypLwIqYJlo6zWneX3MFZoT+cI8xfxXd01HOvnlBzr5yNqbp509QsGasAjXWxdDoOpFupLpKACRdsUru/1LGk6TTZbyQVkmBqbdAU40duiXOUBWJL/6p1+TpyvfbGGfi/VEPt9kTMYF81vPX2VNOUZMfObSSFKkBj6ik8xTxeSE2/J6mczfoF3ujRQ0DreOurA81i2Y12oGl2MwqABpbD+oRYEobltVoYpoQWbQA98xul2aLzG3pIgBb8FydBgtTnQCJPwIM+dk1CQyRhgNEtjdpXvAaNbtyJbS+25t1tjF1OUJDAx8ZwioQRHrxubzAqxk9rPt/CPh3+gj4CPgI+AjshggUwg73CeSoGCUolzMGSLszzv9PkJTQvA/3ArwIGavQnSO1YRiZhxzRQ9aqZkccNWjHnwIPFJDd3S8YPAh5jXykYqbzQ/IOvJ1hYwKY0KxPaYwn3bLUNGlo00Tn/hInvGMGANE9Tve12Xubnpcp+FJeUttJRMSwZAjFmVtkZvMCQ2KAga9/K28Xf6VjXz03sts3F3i2bHVmYSJysemGkjoZg2TeK2ENIETylABJfSRKZSje7y/s/ltB5jTGz0VglOxgtG9iqMfY3pNH5pBdatgLXz1oT3u+2fAw0lht8g2kWEtM0ZRIHJ20F7lbAsKVExVVLCI+p9efRkp1J7JZa53JvRZ5iPVjTM9hmxQkrcZRNRUtt9bUgF0C+PO/7+nb964WuFaBgALHiKQ2I7hgpA7ruyi2ar8C+0N+NE3ynJZ1ptct5cODfDyTlitxfug8POTAKfvgZ8r2yKOXNrCzpHeKX3kfAR8BH4FFEAEPgCyCneBXwUfAR8BHYDFE4LLLu/bm1/btx9f1bWgotYmp4TlX674m6BfDtmTrkMlfMd/HA88KirxyaciZTXdpJOQHkHRqAnLEJasVl1msCUzbbIcfkdjTT11nLzjTbA014CBEB8EaKS8INbUnKSlJTedhRFBW5wqAC9KaBjChJc5rKzyqSAxHrnAV6yJFogHhC4pZJI+cDFLbvv2Nip139lb70jl32k6YKoPFvWBpFK0DmBJRLfe6WXF7/5e2VWpMM1I3t1oU0vhR5J0hO+Wxxk0LLYrtVUzJYbrKBhUrFMNBF/kMTRkO2WOOnbAnnjJop56OCSd+oE6hQyoOMpUHAAqH5i4kFzsAItNQNYRm11M+HFljKGsWydMcDo9rMmmCV7JkMjcHmnAyZ3lel+hFAEryqe311KjIA4pRcPfV4MrT2gqt2SjYHbcV7Korzb53SWJXfc/s9ruY8t1zo02OAXTxdxmjG2wcvtk1xwIksjwD5P4f+f6dPgI+Aj4CuzMCYoDEyCRKmkkD+z08yPrRNprtiGMuh8Fx5162dm1sD3tkZMc+IbDHHV+ygw8NmL5HupNcIk2RYkJ2URmMbjMFGuMJTfsY4D4scG9B1ieN8ZDQPUy3Dd6j+1XC/SgPEC8vjHsDIC4r4h6ne11eickSXjowlTsd5EwZyigPCh4yu+kms0u+ZnbVZamdd75EwbaTmzXYVrzZessY7BFIAtOhgmxWv0ZMkb6ChSlwottTpMXA5N4OiBRHwwuMDvkUOV8JaS2gFQZMbkUqdasd/5Q97MST97VXvYHv6sMs5bs1R8MIihuC0eBRuYwUVYonHfll3uUesJId+5hhFPmx8ZcAgEvpQtRHthTH81KxBpABo5fP2wnj46wvjpNbbrcrv0tOkltvlUF5mJHvajPLGH7zMR200vqRmB+ABQXWk2NCx0bspLUW5oGywOAt+O3Llt9mUzuX22AY2F/+Q97e/BY8U5a4rcmCg+I/wEfAR8BHwEdAXmmzlmg+Gj4CPgI+Aj4CD50IzBoS/OoWy2PxvZgj/uOfIzGgQmmOZbHfPvJM5qdM7muaPqR5EKE9oOm+PKOTgxg+jvfvoquwnEISkIDtzAcUqRJkpvFQKw/Zfqt+aqefeZid9pKC7XMQwEZ+I+Ws5K6WW79Vd9IB7o0FzMadc0oe4IImBQBHDlPKKhIKuTAzDMfawxWz0v5WhRpT9aa5LdZO1tu1PyzaeZ82++qXG3bbHUzmqUJlks/6qxd0OBZgd7ghRyYexdpwHijq17PrWUv6I2I2AA4lE6AbIeDQMAUxX4lsR1grw4yhSYLU19qVNGgea3ba6SU78cTQRlaAgsQt1n9uibTFDoD0AX2cHNqM1nXCdKaK/1lWSI7GCjhGNsHJvtYe7vaQraJxUAQI60zLDySBMZU1oOSREkjjiqYVfqRuwjQReIL0Wg4z25j93wJs2rKta2NjHfvgB4fshl+Y/fK6cZvYqX0yANBCQ0dSazxiJjL94iPgI+Aj4COw9CJQRkZUAEiaaHIfk2q8KmqDkR102KgdcljeXvjCW2yvvUdtrz3qVs7J6FoGzdJYpOGNT1mfRKIAiB7jHZHy/gIm2vKQ4DZD415pCp8PY0BAvkAW3a90b08ZYlAjX9P+WhDBuvseN/u7GAMhAyFLeenHO7l/l2Ho1uyKy8zO/UzPvvW1tm3YKDYmbBhc41PlPiEcETzZYny8ekpw40HHuCzguZYQ7wimBxmZ82kJJR+Wk0RpEzmthUnAVjFBj7oM2UTjNjrcsic9qW7Pe/EIDJ/Ilg9vtwiT8RreIzHr2GZAJSzh+wESEmugAuaI9q8AkRz5KmQGZyIm03M5yihPkR9dWEa+NhDLV+M1q2zrnQX76ue32Ze/8GP7+g9PIR8dQwKrSZwARnKDfDbbj3SW5RpWbK7kszPmqZTaZMBuYo/APEmcZufSRgtKDJK84g0d+7t31mzlsqXNdlrK56lfdx8BHwEfgcUWAQ+ALLY94tfHR8BHwEdgEUQgomN/zKMLduNNG63ZRBIgHOVBUSm/g34e+aS+VdFtkp6xFJHU9I8SeUTgl4GGsoyd+ws2kdy9gQirFLCtrbbvwTvspS/bw854/qAdsK8wj0mAhGn626vlXYpWtLS+aYozgecm8tj4ACPssqN6ME0n+SiMNgNnxqlOOVOdsFCQqqaTkTExpruB3XxTxS75es7OP6dlV17DBGhhPTFUwQqNv4pURp8GfX/GTIICOEe8C+h8qymiojmHpAVkFCfXFMkFFBbKQpbCwASqEtBfIqZNI4rtwgQSHS17xukr7YSTivb4o2+D3zBEA0bmoU2OjxRpBzmvYt85RkFfZ53wsnBm7ERNE62SjtKSsVK6VsFsRMBMj+lLsSYENAgkkqtGwck+LN1lPoAwoDER0ezauCGwKy6fsG9f0rYf/7Bkt988YjsRiC8BmHSRQ5MkWnWAGdIUne6mkJWq5WrLkDxhzDPHFGvA7zRKNEkqgCtHA0ysFVo+SKEglcKx0XfGLxyjZRhLxLvPMavpYR2fGfPFzRnzAKRD6k0msB1M2v3iI+Aj4COw+CPwf69VlbKGHnQ/ZOqda6JrHvN/AiQ08W9icApwBjgw/J0cjU+yUGJGcP2rMhDR477cR6bSTdyDOuhPfUAHQ27IAlh7msqnUV2WDCJvjzpKhLjG8l+H/xAVsvV7TdjDj+7bE55Qtsc8dsAOPKgCq1TX3Lmbsot9gGD+Y0JAjLZRzBX2BV12ATTFGRaq3p8Qc3mmOQaC9o9CLYYKMY7w4CpVsxym3dFAAG5ZFYYECHSv37RbdqywS7+Jt8Wnt9kPYHy0WiN8BowJSU8FUxY3RuZfxTleUSi18FgRQwNAxa0kuYwzDJdsVodcZRW5n/ajTMg19aKcl9+VA2tgoj1pe6xt2IlPD+x5L1pmj3kcTGNMuGNyM3lTFKsrZu67umdnsqJOWlR/DBiEgTkimdEAMERpY47n3OtioV+8tLDNATeGxOtYo2ZfvsDswx8asyuv4Lv7bPs8A0wLCs7v4c0F8kYBQGThjhEr55uA4yhlyEQZJW50MHkArvI8kKPNkXf343EGk2JbMbrSrvge8d9r+e9hTf1X+Aj4CPgI+AgspQh4AGQp7S2/rj4CPgI+Ar/nCFxwYWp//gaa8zAT3JQcUk8BsgHOrwDfjGXLl9OY79r05FbnAl4o1JhQ1KSiHkt7gszq16MfDEMEE/A823jg/n175mk1e+6ZA/YwZLIa0w2MSmUE3rd2b9zCoqbwKjRYBmmEEIGyGiozRotySVezOVVxK1oB/54YdlN+uYqaM3J+qNsOmAC3Y569eaPZX76lZ9u3NqwpaehcxdWzAa9LMVDtUySXkxFXIOrzNL0X9SRlIDN1pDNwz+x3FzbBiI03HzVitcqIM3nvtKZp/mzAF6RhI6OBHXfIkXbSc0J76vPMlg1PAfzAkJhC8gEZhgoMG3XlExgx6h1oCjVEazpACkzbrqZBFEkaBA+U/6NLMFu5L+3jZz4AJNPs1vEhhxVkyNhvYwxn3oyMxx23jdm5Zw3b7beM252300rrDcJiGsAMdea0KojNxHSnY5roSRoAav7wfJK03NSwJXjQ5Aedz4te12bqV4wVuc4UJN9FQ89NDMtzxOnDM63M7zHApZPAcM0rv/gI+Aj4CCz2CPw6sDa7j+TJWWQ6riEEDR+kbrqde6S7BzEsoGsiQIgIFsI/hBVHyFVZwL2UAQNJWvLujDopQBojchICC4PV+EZkWQ72WVxfJ8gXGrZ+zzqN12F76RtaNrqyYnvvHSB1hYAin1/g/WIixExMlEOenGNZ6gBIIraB0hM1rnW/kbwTiJTYJ/LfGqgCIMEwzR7cz9zfMv+NAgiCcqiEmPeJV4AnWrEwCChfsMu+ZXbpRTvtgou3IiEZ2Pg4LIrecnIeJI4AUNqAI0lvkjevWdhBm7uD9ULONB1kG7JhDKVzAXmNGL7drpgU2cCGhoB6XeU2fauUqgBcdfuTN0cAXmU7/ChywSr31GijVch3inmBEyUGGnbwPmSnGGBQjByoweKGEcjppsYYgahPkUcy0MD9PU2dCKnzHtPrewzibN282r71VbNPfHi7ff9KSbDWrTpYQ5WT0Ynx4YVt/25/N/UGoA+OLWy2YhtyXOBVwnncJx8PSqPuvMvDnirCso1aZRup5e0f/itnr3nlbl95vwI+Aj4CPgI+Aos0Ah4AWaQ7xq+Wj4CPgI/AYomA5Jve957E/u7tkzbRDa1eRRtYhuK5rRZPjzPKNmD1+lqKEYpcN1mJNnMXQKR/wGLZhPu1HpIwaDVUeMnGlKlRQ7+bqbsjjhy0Rx6zl73jXV0rMqUnVSuIDDRDpN1Ng6QH0yNfp3CXWUbWhEkkeaU638kslDPRJYq7CJmkfl+eEsgbCAygyJPleEy3IAH0OO/T4/bx93XsqisGKQOxS0e2AozJWgAuPWQaDH1oVMPpWiN/QeM6R3FcKIqxw0QkEk0LWkKxBiQZRsM8J71xyTyxXlkpSrG9Dd+SITv44Io95elmT32O2ZGPEoeA6UUkPHodzDRLSHFQjMdMeubTAccOSuMuDf1JK9dGnB65C4VrkNCe1/HDdjpDeY2ELuFlfgAEYCJRQ2yavpz8ZdhujjQgRmt2+rA1ltvEdGg3/tzsh5d17fLvtO3nP0ls60ZkP4h/kf+kHZ7HpF7HQrvbYfJTE8zEGX22qkArPqcvaRU+U8a52fQzsRbsMeth4iRS8kzmythdE9MCVzS9u7QZOEv40PGr7iPgI7DgCEjWiMthAfidm5dA3Qyu4P7sxCwleynvAzXakSrS9H52JXQMOI0SuKa0TKFpsBaRo3KMAIzL4x7Xbt6jNvTy5RgsH16yRz+2aI98nNlhNLzXoF6ZMxgM3CmzUXwcHhhaSLrc/7kHyq8hA1Tue1nqAMgsu1BsDseecExQQHbde9gXjZ14oYzA8CC2Pfw8YgCpcnnQMYynJno2wJCFmDQRjMc7b8/BjjW74Fz8PX7Qt7G2xgXk+5F9ZgIgkZJPsYMYFsl8vOLOwjzUymVYBh3YQ2R+YuDmQuCrDjkd7GdlcoXKlFXCFY590GhmjfojHzZtL3xd3U49Y5mtqfXcEEyI31vM0STmAhkcx0CNYRUYRrCAdFwoN9LQgfIfxUmSrYqdZDad3xyDJRF+IEzKuOEjx7YOxuz9/2/YvnLeTXb5FRybdogzVp9sS0B1zEIS0qit4Zylu+TDjU66K40rxADWB8yOfIljReBWe4ya42EwsmKbHJ8GeCzZH/9xxd7+97ipofblFx8BHwEfAR8BH4H7ioAHQPyx4SPgI+Aj4CPwG0Vg8/ae/e07puxznyzYVBvj7zqTa2gG93sUdx014unGykS6ME5ze9xak+hFLeGliKxBD40vleEV5LDUr2i3xbJQgVqxw/dv2ekvHbTTXmy27z5qSTNRiq5znsn+EkamcXGlG26UabYhp6H2tmSHUiQM1OgPKshoqXhHJzzhuYDKVq8p0Ph3fh2FMaf33I2X2WUXm330/Ska15HtxCSTT7JwFB+KNk2VtvSPJK8FaDBDmhBYoRn+hSwhDQBJiIjCoSnaIlOZktliWNNNc6aS/+rQWKJZrm1fWU/t6GNjin+z408u2Pr1O3h+BC3zqrWbSEYAhNSrFPG8MfMObzupC22rWgOuGaBCl8ZGLnN1fVAvs/0vp8GNgXrUJc402EoAYQwk2zTgmZhBmjhVw07Nni2bzX5y9Zj9/Gd32bfOO8K2bW/a5q0da/bE4OB8RPe8h7Z5GjUA5ZBQcywTgDqwDO2zblsASJ0GHD/BOPScwLaZTp+ORic3IXDOm7A/qA8/v3E+Aks8ArP3t19/owgBMQRCZ2w2gR9ON8jdZ3R/kcJiDDUuAYDOFSKuu0gN0WyPukUefGZxM9dhWHRpBe8Ivb/FHH5ia1dXbeXKuh37xDvtsIeP2mOOq9p+btajjdE17APAf5lrl7meO8Nxx7vT1+r+LJaertWOMPugXtTYF1NCcpZJypAHIc2LYuNu7EpwkPlMAJSIbyAZMj3lBkbkqda1BqblV17Wty+c3bSLL+zb7ZtLxBHwiEZ/UASEaABi6eMkSwbjsQsw4dg9koRk3yfRwvKfkj6Dj49glDjmT1i0gWEa8tA9mkh+Fvl8sYWq7MgTTizZC1+dtxOearAQphhIgB0Me7g5Po7MZWzDy2B9wNBEeZL7bd6xMuHxZnmeZK+c75eyIIE2eMmRC4JxAGQgZAlAFCPzpI3dtKNkn/tEbJ/7SGQ/uh6mDOid4poIYCHPVA4epDBAxOR0gMrSXUr1u2AxI7EaAeSIYgO7NQ9jOs8gB1gkMqs7bIDz7ISTuvY3/xTa0Q+X/KpffAR8BHwEfAR8BOaOgAdA/BHiI+Aj4CPgI/BbReC6X6T2Ry+ftsuump0woxmv+pXJtQ4mk5pkK4ZVwIOlXYAZEgNhKBaFtMTlYk7hiq+FmtPu1+mYsrVra4c79pwXFO0Vry/aw4/QtD1FLZJFk33NkGIkTkM5ZLq+BItCpb8koXq9CGsNmXFmhqbSlk7ViJ4BQfTCBA2IVgv2Bb4NhNMpRP/0J2af/2TfLjyvZdfdqWI5zCZTKaT1dk2xysw7WxbGoLh7AhXEQwW6nDnUSEqRr9DaFJezj1uAFWhUO5V0BcXGjR6BjS6v25Of1rfHnTBgjz+RpsAQpqLWtC4a6XkK9DIblNC00HSjZLFCpivFMhF/JE2Z7GQTpNn+YF5Q+9CRwvEhXXHJs6hrISFx/ZsjoiKpC/TT+bXZkUlunilPGDSKPvugw2P7toJdf23ONYqu/F7ffglbZGys6uTsIyaf6SC477AqjRI1W9SBUZOpyDHV0XcDZIrdxLpEnK/OCFX+K4B//cgzQB7Mx5/fNh+BpR2B/wuA7MqaCGFBCvxwjXju3TK4ngUdHBis26cufA6JlofDzA1H12VkmqDIcc/O2chI0/bev2cPf2Rqx+LjcfSjS7bn3uIf3MB9DxNpQ5rQASfZTVj+X2r8l2jEZ5/PZ8kjQiYhrtlN3oCfUzFYsbTDP8/at1sRgyO6p+seRL4jvSJYEBr2kD9crTzEr0hJ2U5IFQxIFFZYp1m2a35o9oPvY+R97kq7444dtmMKdmRIUkGy1G6J9coda2DE4sktLifLYQCvoQmyUD6bTAQmSbYsDGEqkbMplwqLKfJocH3I2ZoNeXKVGCAo2Uh92p74tNROf1lgj3088kslciHdutmWXB5PtAbSWTw3m4bF5GZiBec4LnOAYFFvO94xusdK/pJhG7zbXK7J6zQQMRgMIIElg/bI7tgY2Oc+ldpnPxLa9TfBbuG/yiiACsd2twNSAthmiTy9BrinA+5pqEJJwBJeMga24g3HuV52wz0NCDkJrGkBmYeuS+3fPhzYU095kE/KLOF96FfdR8BHwEdgMUbAAyCLca/4dfIR8BHwEVgCEfjYxzFd/O+dduVVmlwbpICl+C8jw8NUX5vG+FIf4Q9DjDdp0MtXoVhG0gnkIsK425jSD4o0oml21EpljKklodG1vVYn9qRTcvbsFwb2hBOR0bAJYuBsM2FNECMK84zhISFpCl5YGzln7tiheG87o035X+bQhw4kw4G0VSyt8VKXzwiRX6Bjox45b28hd/T+95Ttu9+6DeNsSWvs50xaGxTftMCtOkLxOI4Ox0KWYBv9BelOwz5wRqWAMTQhnOY129BCziOTg9BwpKZeMXyXKWg/kxeBi2BDI2075MiuPelpeQCRsh18aEgvqA+w07MV5WF3iEQAIVG/4XwoigBOmgrtYcBdqS6sgbGQTf99vJdoOTBJmt9OlAoT+JjiXhwYeaN0UqZM1fhJ8HOJeFZSZARWE6mdbtPqQ6tmpou1DzBqpX+y8U6zn//U7NZbOvaNi8u2YWNid93Rwq+G81FgRwGAEoNYIBUOIh0rdfblMN+pqVFNTOMHMqOZ34XV5RcfAR8BH4HFGYFfBUBmwY9Z2y013sWKFHvOeTdoqID7tNgCxs/8sgr3Ka57ERP3mlWIO1aqRbZmXcFWrCzbiU/caQcevAzAI2f7wvDQ3UiGzH03aVCw7gR+D0gNlelhq+cuYEPgR+AGBriOaqqfRr8MvLm0u/tzKODZSQ0qF3hwa/WI5ZphSl3rwkhMiFupOMh2S4qRLKWPbxrDG/I3274ltMsuadhXPj9tV11WtB3bR3hXyv2OeIYMdZAr9Rm0kPxTRhYFcipKPpT7IZi9pB3zs2wIyYcqkXJsivu/1AYZ2ZgSGpZlYwn5XJjfYg87vGZHH7OHvfrNO21keLmtgNwhnCNwIqXkcyl5jRso2EHupoODY6ANI1hSWhXuwWxDp9cGXBti+xkEIRZt/ENw78IY3YmlOQaM2Qq76QazL346tXM/3reb78xnORG35YlJXsOxBiRAekaOiORq0Md/TzK03NvzYQeZtiUOsMEul+dgRcAS+74J2zkgTz7skA6Mm7K9+92DzrfHLz4CPgI+Aj4CPgK/TQQ8APLbRMu/1kfAR8BHwEfgVyLQppfwnnc37L3/ttV2NOoYUdYtojCTTEC/ubQL/DIT+DLs7DtmQ7YENOmzBgtFNsOGOfw8CjTsJT+d9Gh6BDtt/d6xHXb4qP35X4S2Eh/ONXidllSLI/nQoxkSqvAFREhzM3JaaphQJEsCwWA/yBhTjZspwBY1o8sl/R3wBTmuEpIc+VyZCUGYJTQAtm6r2Le/YXb2JzbYZd+bsgb60qV6Ha3knDW2U4gvaNlO04btKxRhrcj7Q40bMTRkFKGYZHJdDEM6dkFP5rHqFxSmKfw7yIHpyzERpclUR05ixarYHnVc005/Oc2lU4o2eWtiq9fieqIiFu+SfsIUKNumZv49zZMFbcCifvP01BjgWhHdcyQ7OK7Uzut2ZfxJwwUpK6e/ATPEyWMwPevMV92xx/FAnNuMMEsiS8eImzrmtXqvM50l6i3iuHV7zn7x09Suujyxn/4osFtvDG3zhsAmWqnV123G2B4ga1r+MciQsJ/ExNFniQnS63oGyKI+gPzK+Qg8pCPwfwGQe8APTYp3uc/i3kUTXoyDfiw/BxrPKOVUYMRNbC9yxQts/R552//Q2I48OrFHHGt2+MPztnY9bE80AgUIO83HGR8PJz5Jsz1hCqFa5l4FU08t606L4QUm7otlAH7NfrB04p3cHwFZxASR/5fYAfokpzjI/VsO6g/mZYZYo+GGHgiTzM1LIUbmgE0TkBZqe5hdcXnHvvipSbvsm0WA+mFrR2rgMwyAPGaphnSmAyDEkASCEOABgzFlICAPshI7w7DMN0OTASWZsbHI2D5B2kxMjQUt4e3cU4dRL+UejYTpww5L7FmnV+0ZpxXssIdpJ8I+cWsHu6XfJnchH0KGMo1DmNDAHcVxNyhSBJjJXseacoyEbqgEqKRJnsexkm0h0k4MkYjtuZPYbNpg9qlPpvb9S8fsuh9zP9Z6QLNud0m4yZUqyyvW2ZH5ywR5echpkAIIRTERo0lUlHjlgjZ/t7852GphfcDKDG5E01NWL4/ZM54T2t/8/XrbZx9xjv3iI+Aj4CPgI+Aj8NtHwAMgv33M/Dt8BHwEfAR8BIhAHLdoLlDcs9zJ5Pmb/3jaLriARn2KtBNSUb3G0qbga3LRSQTR3VcfRAt9/AwAoZrtlCb5B90UGU/zJL1j/FDUrEYygUnPoegWe8pTV9oZrxqwxz65bQNDmMZLFitajjzGCiYFs6a3mx51+tfZIxGagkxRyner/S2BBCzNpYkFeCJjzJq1J/s0CKZpstBYQBapi9fGFVeaffysSfv6BTkb2yIgYWFFopgqmuCUlnTchzUgFY+S9jdrxIBlOQdAAlAjpTMZZ7ugAN5YTtJosBXon9MXcMU/ChIM2Ma01bfbAJ+zctWIvfp1X7HHPf4RGMrva+VqzKTsFEAA7BG2UVOd1dpMJ+lBe7Z1AbI0kUx81ExDW01q8bR5HLOjSpwFZLgFbfMu8UtggkjbHtyE3SDJNAQykMdSv0NgiqXEH/ZM1JXMFZOh+Li4PpCOWf42BSh1M1Olt9yy08792nKaTrBFbpq2nVvVnas45kkC66nvmESzEncP2h3gN8xHwEdgyUbgvgEQ3aOVn0iKU4BEj6Z4BCJfGwyQrxq09Xuavfg507b3PgN2yGFINo4KxIeTx2R+rs+QA8C/YVSdURn1PbAsnXwVAHGeIQUh0ZoBcNqP+i7e59IArtPkAA2kmoqDyBHRuM+nclkXAKJrLDkFXlg5PB0CW7ZkI/+brPj0VNvJRxUk+URsxPxoN5Fs/NkmPKxus/e/93HkjTtt+6RgpeXkFpiOM1iR5BtWqAJYNcitxJZ1qBHgAkmSI88mbdiz07CNVzqFMUvIjURRFatGwyNi6PJ0f6ESUNxnK9VJPF6m7WWvWGWnnBLaaF1MTdiqAGDNqQGrsIqFMgxd1kkAR0FJzwz/FSEscidFisEVGbO7ERfyYqQn+zBnq9AX0hAflNyYGy7pdFbbz64O7XMfn7Qvf+FWu2v6QPIDgXbEJ4RmAnDitjfHvZmYlhmmMXJtsWkiee8pW8AvJJNsdZMSS3qprwqsMSYtz612zGN69s/vWm0nHJ+xeiSDlXOSqfd3mUHn7u/b/ft8BHwEfAR8BJZsBDwAsmR3nV9xHwEfAR+BxRKBe4qJG25I7e//mubq5zZiZ3Ckk4Iollz1b12mzdXkdQaVdMbDGeaDLA9UNOZlsk0D1hEMNMHnRLqX7pJHwzhmMjRf3GjHPyG0175+rT3lKWbD9UniMo6G9d7OnFo97m6XQpd4lCp6AgkoatykspPX0b2OmWIlbqHkNVzXRU3xPDJjkolShyZyGtoOOOiU7Ibrt9lPfnyj/eM7joMB0LAp2wEAMQQ7Z4QJS/XMCTgyHOgw0PSBLUDjQL4trtGgMl4m2PoensvT7JFRuRpKBUxie5pAVHO+OoKM1QIBLo6JUm3SDj+ib88+ddSe9tTADtof4KOi72hYd2oIJgQggPTTZwY9BRQFSCPQneJRY93UeKD5RONJDRZ1+1PkxiLc24tq/s8s0vJ2Zrg0CtTkdybrCwSIFvuRKcmRuRb18FrNnG1BSv2mG82uvtrsKvTXr/1pH5ZIzFBtCWlxAE2kPVJMgvPIveWR2oiIrwZNg26LmAukIZ6Sz8o4TI5/oqOyx9Ss4i4wBziM5kxm5B7TFXLG62X2szRNNEWtRqG6ZDwdC1HjmCux750Uv/OckQ8qn8KU7+yUN33GORfta7/4CPgI3L8I7Oqn8es+QaxEXWED7hcJ3gbqxOqyWgT8LxbLNq37fTYbkNlsqEkt2R4noch5PL0LA4IX5PR+18TOmGzw21wTW/bQggsc0uD+Jm0lmshQB+XpoWtNDEszEQWRJUQjqAztowmDY/WywA55WGBHPSqwo48K7NDD8rbnXmZDYLu6Ms15fXyQu5Rrn2X3wXsWXcO1qJneQ5YpN5OvSaozxshc1+58AMOU5nM/mCT2ZV7JQITzWWHfELOkz3vxgiuX5X0Ce5S/3waj4aJvRPb586bs6isHAOIz1uxcy3zX73oN9mJLnmeg+nx3nn2u9RCLNru3Ixxa0k/uYcqv9GyxxnrCoJVnRkFSaBnjFCUz3iHPtWl+Dtia4bK98o2ftROefIwd89h9+JzEphtjbuCjGIo3BCNFtytJWOJhFiD/qUVABhmvA8rARchdOHqRsuy1xd6EYSm6LF/d1nDQwGZiNITUZQ32LsMrH9tmX/kK+dq2VVYYQM5qeqnfv2CtEtsc93WXXjpmykxOJqnN8jTHCjk+4KRYLWGZgSBo1QHHVI28dmq8Y8cc3bE3/1XeTn0WsXMMHw9c3L+ruX+Xj4CPgI+Aj8BsBDwA4o8FHwEfAR8BH4HfaQQmIUaIEXLiE9F5nrwLaSNK4MJa5w2S0BRV10KaznlXgEtSSYDHTDNCVXGOypHmhTEVuKSXcAfmjegwsyltPC8G8tvsEY9q2RkvXmnPPG3YRldtpGkDMEFTOUTH2RmFMnWaJhibFykAo1+6+EgrPIeudI7CXv2KXAhTguZDGu/hJisFAnQo8EOmD6UFLfBk53ZqynUtu+AzPfvM/xTsJz+EJULjOg1pJeHV4ozG1Zp2otpqXiP1JXNJoVEBslWiukDzCAGlYqenDbSAFrPMOSNkKMKwws+FuZQv23OLNXYyEdmsAlsUbS1ms0cd07KnP6diTzhhGbrrm/nWQb4Tg9mOzEjFlBB4hhI0wFKVJpbkJuTp7XxPc+iMp6xrxHGGpFOOBoykpWYbeU5mTJOSkolyj4Wt/2I/NudrIMXJDho3YiGhry7l8bjI5DI+Mi307TlNv/utMbvj5siuvSrBaD0PUFKUUEfW5kF2K011fuq4zXTvs1jzdyaeJZOWcCypkRbQ9FAvMWM3zUYNDXcZwaKZFsmofaaZKk14NTr0+klMdO9OVjnwBaukgCXZdmk/zu1RMt/2L/b959fPR2B3RmA+AMSdswIs3GVUALOavU7ox612geavTnrnLSTZKF2iBXQCqsuouaN7zSxzcEa2T+/TfUlT8w4k0eS8tKNmJKgSNbaFgut1sClTXe/leYCc5Oho3w44oGyHHj5i6/catqeeDhhTwmwbduFALcZ0W+MENPAdDKuGbMZeva9l3u3fnTvnd/Dd2l/3vj8KNL/7OfIFd31HYkkggeFN1ue+kLA/cgWa24AHqDu5fdNC8qkXMaTBsEIJ6VDtk+bEsF16cc/OP3fSfnBZwW7fXARi4APCrtUhNDS3z+1RNv/1O2PmSAKyQL6SDXJk+ZPuFe6+ovuVJKiUN+moSqfY+9LmRG4zv5981U1kR/mv1QB7Djp82p7xopY984yKrYjrtmoNvmS6zfwaic6AXLXNEECf7ymVBYwwfMF/XfIj5UlDlUEYmzrGWDe2WXltzPrpeM7z3onmMrvoAvKzj2+zK75bsPH2Msf6DSqKUdP6xG8pL0HQdfKpYrHqNJe/meJuDjDSMAo5bYHf+Zu8eMqa9Um2AkK1iVHdzvnscjvhSXnHzvKLj4CPgI+Aj4CPwO8qAh4A+V1F0n+Oj4CPgI+Aj8CvREB+EP/172b//A6KPaa8SlSbMvDu0sDWCHm+hG42cj1iPJRo+DsqP5P7IfT+oYGibRf9fUkvTM0zDasWc9KTzIPm5WFP1Kdt2fLY/uB1I3bsiYb2+BRFInJWTZrCCJSX0S1PJY+FoWU2NSeDTwp5gRIsYsf0iFOlOOAAkVmTUf1LptmSgFAPalt73AaZkoyZqLvyB4Gd85HYvv6ltm3YroZGRNG+N7JTYnuoUcB6ugl9ASRqKABM0CfItLZVuNJ6ghGgZlefLoiK+BhmysIWYkJnQtOXsrzoYSjTTnYi/QRLZqRqxx8/ZMedlLcTn2m2fv0U8ZM5aAnPlRlpJmE0ztRWLvREN9ZkppodAtkwlee1rkHHd/y6Ro8acQ/lhT6Nm5w1MWpoViSO+ZPxNbTEybAbuhbTYhxd8ltvNrvmysR+9L223XZj1268YxnMI/6O1EwSoEOucApQmUE66oVBx7rpMJ2d0hBynQ69iHOiALujItLTzGB35oGjBqo8UDRVjgtJqeEaWQHv0WRoEnMscu0QeSRrji1ththD+djz2/5giIDuA2JsMMzAea9b1OyiiW/rArA6wFS+VjSl3XnM8IO7ynCd4TLex1sq5V4mUEPyUc60nDe7c1wT+mpsi/Wn55D1CQBpC7APwEltn7UbbZ8DBu3oxwzYUY8xO+AgbKPXxBiTN9T+5huQ9OO7xA3U/7t14TpCr9s9UI58SC8CQGaHAWaHAxSQ2Xtm0m0Ss2oGait0QcvdbyWlKF8TpQW6/vcBnyRhKbHObTsr9sPv6D5h9rnPbrKxHR2YQBi/51bCooDZynEBsWTh8lRuzzUdu0AgjIAb3WsEvjuwRvcNWBuS1BRxQLmliISx84XBqwWPtKCDOXuP+xDH2HFPytlLXhfa8SenNlAFqGA9B8UO4V4UIW8mHxPlYCEebCmDPD3y1lKFIwtgRCDR9BRgXFQCbJP/mg63Nvkbvlol+bxNAfvodbBpbQj5yar94hqzf/unjm3e1LNtWxkEUF4j/y3WRfFJpYs5K3+5ZI/SzQAc+L7I+J5rhHZPv69cQ6BVwqAOcnDF5TbIechusUnyvyrH2B/+WcHe9vZBWz689GW8luyu8yvuI+Aj4CPwII6AB0AexDvXb5qPgI+Aj8BiiMA4jJD/7y9i+/AHVOghXIQO9yRTXobmtrNs1uSeTLZhgaiBXYKBUKWIHEMreSkvlbqmIhuAPJJfoHETrnQKAD11AYhEpbDB1qwZtpOetsxe+Gqzox+JlJNNMAGHejQvqbf3MertrM/L1JzAoV4vkworUcCLmKFCMsff9HnM0sMgkVgI3wWIImmSdhcZEZpHxYqeD+2OO0r21XPNvnlB0757Rc1paRdghVRqdSdP1qRely+F8bl5Z8gOO4BJXeYaXUHuGtKSMVELK5l7An++fVeW5reT1MJLhuJfhrUJoIoMZjWxmUQYX0L72GffnB37+NROOjVnxxyLDjfEA4fJwIRJaKgFTFXmOZYKTqvdKXHT6QBQQxJstrGzKwCi9ZqddJ1vHR/MfxfgoBZDApggtkYq3XDiqSaSE1Yr7nSxTGl4ycBWeFE23y2PkshuuKNit8MQ+fGPOvaTH+EtcnNgmzalNjFB81GNDmnc071Uc7TAvtb7hVt0AEMFiJSQwVOzLaXBJtAkdqAGr6fBqeOuE2/L9qU7AdTU0mehBU9HS48mgOHci2+gPJiPX79tD3QE5r7/hvgNxFyrnXyiu5I4Gh4P3R8QAhJK4eTuMmC1IHBjRnFJ1+UujAJOZO4/jhTqZPVi7l9p5hLuPkPne51b0+hoz/bdL7IjjuI++eiy7X1AxQ4/kCl+JsxDAdx6h5rcyDRlzBTuhkgo6nO5lLiHLAMcm2TGxOtuf6UHOoyL9PN3ZVjs+u9ZUMRkGu+knWCH0r3uxwokIBb3WUk/lUXJZB81YVxee03OLr6waJdclNp1P+3YWLvD/XzEHRvyVhFLQwBFTGM/x325DJu01V5YfpcvyINOslf6XN1vxK6QLBr3LHKCxIETGoZADpN9LxnRFJZKxIM1soNWNe1ZLxy2577M7NAju+4uIxaL0I9qucBABskQx1G+oOMwA+gydknZ5XGJWLjpADdKASG81AGAgP1NGKpNfll2G9KmgHXVMvfPAbtjE7nX58zOP2fcrv3ZZptsHOjWWSBOWO6wTtMuxwtABh2T1w0HLd0lB4CZncsZqCb6pyQxdU93bE4SgmWAoM0J7aWWnXpyz/7lvRU7cP+FDtYs3Zj5NfcR8BHwEfAReOAj4AGQBz7G/ht8BHwEfAR8BIjAjbfG9mdv6Ns3LsJkWdPewTIbpABSbTQ1iR4wchb18jAFaM4abjx9iU94F26i0BukoTvMtiIlldCcQa8pRzUuc/U8QIgKRNmdjBKHk54V2otfY/aox2KPQP1cBgxJe/gwdOSDkQBiMHFL5HpMwXZbIY0hyVPJxwOwwk3vC6jIVLzludCYqDCZqQn/ljOBtWBAw/fu7000ji640Oz7F7fs4q9EdtedA45dIYNt5wCiOjU/SeFecUau8mJwn+GkhyRfoObCwkZoi6Wd7HMxZGBuyExdDSyxOQIesFBymMWriRawMj1GdsWSOXTv2J79ggF7ytMH7NBjp2GOVFk/immNbPLegOZXQQ0FxjADYqzl3tJX/mTMItDrS9NczUOORwd5zDxm+y4cVwi9u2lpgVI6qlKOXwEgYmqU6/jVzAi5E3Wks8w2bYQpcovZVnxFzvlshAfNpG3aMGET4wBmfU0Tc35jtp75026jaSRgkH3F/tIEcfZdfC8HYdFpfmegiR7Sd9d/gWT0aG6lCZ1Rv/gI+AjslgjIzNtJ0sGq0JI1ziWPp+dpeHOeixYieSL5JUh6qo+0ZZ97eyzWBwBpiKt1gDRQChBv+WkbGirYmrXLbNXKuj3pBLM99jI75FAD/MAygV6zvolLj7MTcd/pvnfmOd3ZJMWnxndeF5iZ+5PTu+I+y3Ur5r4l8FZMx0q4xCU2H8C9rntm1MPjiWtwB2P4Zhvj9mLVButD7vrfw3frl1dV7LvfnLILzp22a3+S8kwVuSiYIUgTCmSIGFBwEy997Xzd57UjZIzB5D8gStQDIF/AEhYBDcQMUsLCIrlOPbRvY+ULMEGjDmB+Il81Ndk3wJrdYCc+fY0989l72VOfltjwYGas3u1Pw+hoiYfBK5k66TM8kaeBLxBu1nRK5uJSaJ3xq1I21OlOc4gD5vO9YjNNT/A5MJ2rgzVrJGLoBpi+cy88y+zzZ6d2+1YxQvC/Q44tX1kJQNLjeOY7cjJvZ1hFpufJdmLE+ZAevoDo7P63FvGZ6wFoant1Qy9A1eFqAGCJ4CmAVBP/FgEfRx85Zf/2fhi/jx3e/Svt18BHwEfAR8BH4EEfAQ+APOh3sd9AHwEfAR+BxRWByy6P7E2vmLAbb8NIO0I6QHrfcoFAIsFJKzkZHCZEOwtjGOzura5WaAq0M23qHL4bcX7c+W8kfSbcOjR3naRVaFVQCQ2mNpmarNK8OflZZSYTQ3v2M3FnEEtGGtw5mhEU9MzL8p8KRQpmx8KQCSjODJpQdNCGhm4xpdXkXRdvEYUQcKSPjIMm/TUxK0+WLgbo+VoVeYqC3Xhdzr7xJbMLP2923Q00t3nLYK1gO5vX8y81xVdapTySGVLLf5bmhdgDMf4bC1symQdnxMp2JjRG3MQmYE+erkQR1kG3DVAEK0H60DmK5V4HLSbJoBCDIx+V2DHHl+1pzzV7+KMAjABNpB8f0HxRPOTzPtu7UAM9m1TW+mufLGzNHzTvVkhmiTPsDh03KU1KGeSG4dA9Q91i1whky8asHSKRtMc4V6XTLxCDA43zV8CE9mEE2NfJVazRK9iWuwq26fai3YmE1i9/avYzmmV33jZhm3eMuOOpx2e6PSMZHbFEZqbEg14za67CQHEa7iKnCAhBLyNJWuzDkTl3w/wa8g+aveg3xEfgdx6B+TwwgqDNdRY5pBmzcN1ycIPgRAWI5p6V2h6uOe0ATd08WMS6KDKJL++Fgcq47bH3gD3syIId8DCzvQ6Ibc/9W/zM22AZycwISFRANg1nAaIJzeIY3w/n3yBvkOKamevTjG+YkBHHFHOmDaKT8FOyjlnrXf5DzitKlzxuuAV1vv3yfyIgoFn3gWlylyLMPYiZcnhRC9tuICX42vn4Q32jaT+7vAZwAOtUrBuu9YnYoro+F8bxGhtDAmqfTNtIKIiTSmOYAXZhLCaJ4xIuzIOrwP1eoIOO06ImOzRWw/GRkOsImK8H68h1xFacsD3W9u1pp66y018U2KFH882lDZqxsGqIDwW5lCRFNfyR03CHa9hr4GLU5VJimGQymvjYuHtkNlThQAu8OhLbyhYCEJGTFAD1xGNuce/64VUjdv6nzS74bM+2jEkCls8g/5JsmI7U2MlCAojAsglyDMrAuNXnC7gRuNNpg/gt5SW/1Z10Oc7hMsbxmnross0cBU7mde2azfbP/z1iz3xGjVj6c3Ep72q/7j4CPgI+AkspAh4AWUp7y6+rj4CPgI/AgygC7/yHcbvkW1vsR1d2aMivZ8uWUxhSFOabhn2A9ccXNiG4+0OVSUVJ2kneGV2mBWXsWqtRDNIokAmsvA4iMUF4qUxjyxiIRj0MqWn8P+vkyI47ObSnnRbaPntSGPOeBqpEeZgZ9SHkHyi2nbQT/1KR7sxmKcydJAT6WLWamgJqMqhzzBe45rQ8GirOzFTa2ZJtUCuCb7Xt42ZXXhbauR+O7KIvN2zwgJZtvAsWSqcKcLKWZjTyVDS/M8NRMUIWJtFQLKqBoYaCOt40MUJ4K2qA01gTW6bXpQGfMEWKhEVYpEhGd1w9Ln03pAHnUdKlUV+j2XH4IwKAo4qdcIrZQTTTBmrElWnMchm5jXLGBFGzRLGZlVHa/cfH7l2DJM0kriSZpkeGhagBlPl1ZBIiOoQzTpGQCTGLJKXm9PrlU6NmkAyOeU3GtKHhxD4RmyuPuYuOz7wkSWbkcfhUzoMIGaye3fTLIdtwp9nPfzbFo2V33JKzzRvL6MYXrM2xXB+9CykR1qQtSQxpwQ3RREIei4aRm0Luzs0QmwW8dm+U/bf7CCzNCAgonmuRBJYkKwVKdnu6i0zwYCK+0kVSkfN2x4GcrxEsz6YNj07D5ujZQYdW7WFHrLA99yrYYUdNIHVZRm6o7K4OWmLuKc7LgcW5Z7mLkn5m90rJL+YZIhBg3k02ODmiADPzANnM7F5H8x4/IgH0OeSQ3LVK1yx5kOhiRYNbLAQxKc3mBlCX5l77zdd6llmndzjfJWFGNKklw9TnxpyrB9bsle3WGwL73rfMvn6+2dU/7NlER1GVbhlMXiShcrxR/i99rvsx4LmYNyHMzTgdI/epA1YVHdAt0k8MehCwf3IFBiii+Rr8cx9/ArAkzSVgRfhHF8ZKmu7gMIhtGZTaGLbFIUfm7emnD9ipZwzagQcgw4YfR8K9pUAuMb6zYLUBjqnCpAPWcqynfKYkn1Uqs13uniOwI8t37hmaSFx8+inHOxJYvQj2Bz5axXLFxnjqW18xu+j8rXbu58VQlLwnzKM+/07JYWDUCC8UAzLkGJZZuj5fx6pi6EBEyYbBpEpmJwF+8126uF5Z/jnn3DCA5wqIzyXy2km2cYsdcEhqhx8xYJ/+5Fo3jOIXHwEfAR8BHwEfgd9nBDwA8vuMtv8uHwEfAR8BH4FficA4/e2PfKRjH3wvMkx3IdEk4INCsN24i/8TKLJ0F3lc9DDPLGHKKtmo9jTNYKYES8hK9dRowIyTCp4N5Hk0r9R8TigSLURSYTBv/e3LrMLU/b7792nuB/bcM0I76pGaccVYdBKN7VIBZoaKbPxAkCiKAVRCQITZQr2HrIMzlVWTikZFn+9SYzoEeCji+5FMDzNFSzM6mcALBBGjyqjzXxhHhWHDhi32wf9ZbVde0bRbbphgvZZZ1AUAoYmkhraK+EjjngtZggkn36WJR7FZnPcEzSznA8I2JUyRBk7iCuBD2yidbwy3neA72vEW3AF7ZiUDlMtNyhERzYZVA117xCMrdvBhFXvTWzYhmzKArMpA1nRwTRjpwxMRNFkEAD2Yl/kYEI4xNNNkcVOtaoC5oVwYFoAgQVp3zS0nMzMTKIFwmaw305xqfElj3zG4ZFCvKVgaZ+6I5B0tGkhiOfE6mZ+6Zg8fUCohNMIjtY0SGOHz6jw/TCMpsJ30r26/s40x7IRdcvka2whAcssNTdt8V2ytaRkYo9/OsSoJtnwegGyORc08v/gI+AjcvwiIhTfXkgBSSw5IZ3vC6Hqx3LcVq/MYkyNjtc7sicf91PZYt9L233+1rVsbWE2KeZL2Me6HjtKxHlw+aybrmwRMC1idoXnRR2ea3/0n2FSL5I0EpsrDAcjWeVKooQ5o665TuocClujqxP9FeDRouj8vzwZ+56UZ280xzrh+MI0/1zIfA+b+RXXxvMvZZsxe13cBQLrdrrtWv/9/CvbDy7fajy7v29jkCse6VMhT2D05mvoJAIHzyeA6G4TIXzk/Dg0ZcI+GzVnERByehBtwyPg/kqUCmCpwr+Bn0oHBM/cemPOvGQDC/QbmCRgaAEiHI2Xc9tx7mR1yWMn+7C1Ttv9Bg7ZmpT6maZ3mNrahaOXcEAQRwLEBeWAh18XAiY4LWZro8IiVC3Fj6yDRVCLHUu7Q7eo4je72qxEAbxGABrKkuqfdtTmwr365Y+d+omk/vqJizaRqtZGitQmFWB1YnLkl6ijf66AIFlvI+wXG6L8cOV/EOvadNNyQ89zqL/H7V1Ai/4wGZ0YfELxb1kK6dAqD8xV2BCwvv/gI+Aj4CPgI+Ajsjgh4AGR3RN1/p4+Aj4CPgI/Ar0Rgaiq1v3n7uH3of1rWjlcwwVeyTtq11iQFITI4JUwzk7hDsaoma9lCmuIoIcFkECUASQwa/5oEjJHcUUNGEhttZza+hJdiZhyrXpEaRctX77DHPyWx5798tZ3wZM2vbmVLKzSqiQ1dabUZXAMJsCOhUZwrSSJLbW4mYN3HMNnJlKbkxVR0lyzzUJhtlN/bFDWfH7NtG4ftsm/n7LzPTdql32nblkma2niJ0O1gSpLGwLT01mG5lPDwkKSDHgA8OZohEiLp9mlKyPtEkAagheQQJGskVRSbV0Jr7gbcfA2qtDRhDz+6ak99RtGecqLZww6NbXkF2Ra102Ry0qOhQ8Mh4TgrsD2BQBV1zuR9wWRihHGryA+aChVQ4MAkZ6JLA00eGGy30yDXy2ckMrSdYkH0YeCEhaXOYHpgzx01PudaCpjciqEiI9kdO3LIZvXthl927JYbm7Z1a89+cOXeNg5euHOswbmuncAFgcaR22nE33U92adq5OrYz+hDvI7fcwAzyYS8T6Qbz0sz71uaXJpA5ximSVrkIuLYVLOXEZ1Eeuh3dnpp9vmZKdZdJXa0XQJ3Zpdskt2dbNlDKCVNQHXXAh7OLFYPJwfHQ2yolhg1On9nvE/cWXvPNLLWy7FushVyX+DObfdgm+c9vxa2f+c7/xb26fO/ez6Ab/5PmPsVksS5h9l0zz7Qu7TtScrB537RdSGDCd06zeosITHoUFcHFPN3roniULmXZHpR9yxiVN3rcudsLGYXjmkdzs4DZ+a5CEmdVOcQ13Rds8TMk/SPrmkpx3CYW+sO95lvd8DkrphGs67m9ex6wJAQsC2JIq2vgHm9UR5MkjyUrFC/a2W+c9nIgI0M5e3ww67Dq2PA9j9wyA4+pGp77xfaqtUR7A8YnDTJ+/0Vcwa4oOutX+4zAmJxOoanAGR5p5D/iJ2nsMn4vd2ngc7uE8M0D8W0B6suA/fJBNj/JbFenDyZmu7cy8TsICdyEpzICubx4CpUBCZhSA6Ycf0NZt/8JlKYX27Zj69qWm987v03//k3T/4VNjT64ViEksaSebn8vNw5J2bHACxQ5RNIn7GieKDJGDzbnGJVYBeAgiw1kp6tKMd29FF9OwVfj5OfkdrBR+rUw4Njl5Nq9t+zPzsADjofs7NSkD3nL2iFYwfBfoy6eHUA1DMlwnmmYRbOQU7KfKiVaNsYEm9XXmn2lXMivFDydicMxo5mNATI5SZY76V9/w/L5EDCY3QbnVE71RCNlgLXhbTT5JLGqETCtYH8KCziqcO1T/5+BfKsQjLIIBOs5vw2e94Zsf31362wA/bP/Fj84iPgI+Aj4CPgI7C7IuABkN0Vef+9PgI+Aj4CPgL/JwIbt6b2rn+K7IP/1aaMYqqQ7qQa1GI4lOSVQY8nSpGSonjuNYZ4f5jJFVCYylw1YgpQnaU8FZuTHVjKS+FOemsjSAgMUoyrr9tAMqRta9cak7YlACNkHQ4zW793RopoNxv0q5hwLGksnzfENTdFmNLeKMgQQybTjHD2pcvMrwKJZpd7gx96vj2esyoqIQmN2olu335xQ84uuzhvF5zXsh9cPs4rWBF9qmIt6SM1jjFxKMgQVFrP7BOJZTjZLZoc2US+un5qfOvf85ncLwwAyVW3I58kXYmcDfDjsEMTO+GknJ2Cx8rDjy7SRLkdIG0ZDZBBmpI0jaKZBhMTpWrGJGqUq4l9bykK13SWzNis+S+bImBE4IcMdjVhTLO9GM4n8bGUD86Fr/us1M19fVLUECjl/HMzgELnvgZv6cHILL1U69qOsdg23BHbnbcWAEjKdvvNgd12W2Q7tkZ24w0hr8f/BrBL8KD8CnRE9h36BguqknnlyBMnQ7HYh6K0qGkodku7njXjtHs1Ya6Bc9bBQQ2SKZlhQGVtvtlm3+wxTpMoN+UAyV+V4ZEcT/Y5bRqWBT5UDUsdYo6hxDmk40eLNObdJzv0JFsyo+nsvJj1RMn8bXTM6fhTg2q2s/7Aeig92AEQx0q7V9yz+Gf7T9ezbN9kgJPzeuLC6g4fHu0OAIkmvHmiALNO7LqAa6+T4uP4K+l4nAE1dN3QfU7MJpl0Z0eU7l8C3Rw/wjWH3efPrJPasBn2lQFqej7D1xy6DINizF27aE3ykwdNXC5q/FvXLQE4+h4AQMny6B1MvgtEFzOuwPesWtm30ZVF22//0PY9AI+O/fqAHAm+HXkbHZW5+d1YnYP6BNhoTZ0ptWIjqao5FjE+/HLfEYi46ee5nwoE2XXRvSUbeOA+i2RYIcyOSWFhgRr0APe9hOY0+9IBpAkNfOSXBDIIv3USYuQEEcy7n1zdtYu+0rZLLortOrzAdjS1B3UdBAhIRufcPQsGQNzABkJnmtkQUOc8XLhakquERbKWxhYrkIBIHiqZYWm4SzXHtxgaAoQOQtbqyU9N7aRnBHbMMaGtGNSZApDBIMzs8ffrQBBtmO4hOmDlaWbIbmasJNhMYhkCHsvbRvGKlH8CeMjnirEH2wQ5+fZbOvav79kIM7FvtwF8TE4oFx1x+ysoIgUWIMfV0nNLedlEXMocL7Bw8XjR/SkGBM2c7cneKoBt+RqsFt2XlXNjGs92J1GVfVazAhJhZ7y0bm9+W8GOONTNlPjFR8BHwEfAR8BHYLdHwAMgu30X+BXwEfAR8BHwEfjVAt9s85bUXnpmYD+/fquNjSNVkB9mEJDpMU3XIuGEwQMT2oM0YTLXZPkKxBTEavy4Il+a1Ez4L+0FXSe6TAI15LeQIBGkJoFasm6aF7mHQw7N2dNPq9szn1eyIw7Xc2PO0DONijA8QC8YAc7RzNDEu6bpM5NN3i/pKQVqjqXf43NyTJ6mFLU0Vgq5ZRhWh06W6Pbbe/aR/yzaNVdvsNvvQtLB1iBrxESqymPAlxiTausBAGgCf4ZYkdDwpbvA/qF5xsRqFD2wDbAyBbp6KiIDyCg+QKJJLeHhgaLV6qE99bS+PeIxBXvsE83WraPxR1PIDT53aLjA+ijTiNE0vfojbpTaBY9Cf2ZKH1UMF0M1grIeuuKKyAbT+66396t9q6V9KD4Aaz9fA82Jb8nThv0WIxuSMFkrECRr1+at0hJYwRPSFxFwMdOw7rHD5TFyx+Zltn1LYnfc1rXNdxRs26bs2L3rVrNtW7p25/is3wA7WNPHGMtk09b8TrenVMgajbrkSF4n4ECWPnwkAIW/hxg1u33vGEGclbMaO66RhxVzHwkY14D8v8HTOZw5o+jDZ8Az14zjVxrSag5PtmcYMm6MP/vM7KfrFvJz1QwjRA347M86t7NFki1+wn4hh60YILNL5m+zy0P7j/0kOTYdI9mxpwvCLBtM7Wl5Igid0qcIStWsuZwtNL0uq2WNr+st2fdkUFsGImjpz3gXZbtz5lUO0MhAMR13YjeFHPsZqy8DlnO6ZvGiqUnul7oQzSIj7v4IS0DXcq5RQxhUr1xTsT33rdj6PVNbubZtq/fs49VRshWrqnb4wXgo0fQtunvszEo5Q3OdH1hL1+5w6yUPoDysQ3iaMBPwfwDY0fk5uz33tQ92N4C2kGPj9/VeseR0DOn6k7FBstuQmtFlpuxTJJVSQFR5nPRAhnXdyLFvnUdFD8kwYRnsDnajg0a34Et97TXICv4itg/+P2QFm7FNTgdcL2H+uGscx5lDs7jqth/oG1iWgxRCgWUwhmSYLv1T3aUBCytcX6MI8BrPkYK2izykH++wVcsKdtAha+0P3jJu++47YgccDNYHWzbA36PVQGINanAxX7dqPfPwuO+lkXmeiPBHoBQ7gc6S1HIkUUlfxU0LSopM1TbhTXXxV80+e1bDLvtu24pIaXXZGYKilFuFsEj1z26f8xrmK6JPv6/D5AH5ntLAdgA2YKGuEjiGQmAalWD6ih3jPNpaALSaonGAp4ARAH+uasuHarbXnsvtvR/q2WEPC20QLxm/+Aj4CPgI+Aj4CCyWCHgAZLHsCb8ePgI+Aj4CPgK7RMB1ne3qaxJ7yx9N2KXfj2maL7cCNW1Hsg8U+dEEE66u+FSBJXPJopODUD9Kk99LvQMtCQI1OlKmOdO0TWEumRO2UVN5bOtUSxrs+CnkOrZ69YQ9CcP057941I59HMJYRZojxgQl7IYAo04nDcb7i0yLum6WgqTR+jmXbELYNVzorQnIyDFdqunRTp/pZiSebrm1apd8NbDzz+nbj66QnwjyZKx3G4fytKLOn+YxmYqMmXLnETBh6cQmWI0Fe4jMe77IzFsSRwKBaKTw/ckurA0ZqFbxAlm/h9nRx/TtSU8L7LGPz2PQy7tYv4JtYF01pc0ELc2khAlq18TkPfK2SO9uujtOgDsOZVyaso1qektayS/3PwJRfyxr+gGWZQ3VTOM/dqbIqLe3OQbdOL6aMmpizTSSZ2RjGFF1vZl2G1YFLyhioO5mn1u4xXQAQLbmbOumDia/Lbv1JnxvbivZtg1V2761aNMTqTXbagpmIEXAvnY+MuL4SDbNAa1ZA8+BYE7SSsc6x4VrOPNAlss1xx1YkTEBZg2d1WGrOPAse6kU9WedDrKIqXPJAaRNmu0fzfYjZ8EQyf9la5cxEO4GP7JPSJCam2uZD4Caf8/NdsXnf+UD84qFNdbma8DrervrcjcAMiM3VphlcNwrDLMMEbHw3O7Xg32UiexkO1H/cgPoM9JX2XGgi31Go9C6pbrOaBPdaugFHHMzAJjbd4AvYtGFmjoHfI1gdGhVdI0qcvWqjyRWHcAQennXlq9p2rq9O7bPQXkaxgO2em3dDlyFzTNSQlWUurRWPZrNaP3AIBRIA4DW1v01A9sdECzgV2CdvoTv75VlrsA5MAMQB7pRZHQk11AOi/M1oB+Yo+LB8qkunPpPTB3AXyezCNDh9pZiLmC/h4yTblYAALMAnLa/AwOzVBx1h872nYakVd8u+Vps3/t2YDf9Mm/TSGEJ8s8k1cgrGCqRL5aYQs5qyzEtHtjzuwibVUCNCExOHo7vl4ygO6a43qbTHJtIn0ZdwD4GOw47KLJnnlazpz2nZkcczZ053en8wUg0HEO2K30szrlKDXCaa7MZkkxzLEm0he8kB3I+NnhugHhIdizNE1MAmZQBkj4So1df3bPPf6ZlX/tizm69rZ7dE5B4KyYzx/cME0q7RfhgT7mnAujYr0t3CQGmdN4rJk4WUoCrkwWEWSQwtbbOzR+IUBQIRIIFsn7NlL3zX4v2ohexX/ziI+Aj4CPgI+AjsAgj4AGQRbhT/Cr5CPgI+Aj4CPxqBL7zvdje9uYxu+aaGg32qvUwOK31hly/JaKC7jmfCU3fymk16+8vdRNkyXzN6vmLwZCosHY+ATQLmFJMCjSA8wNWD0ecDHyzM2WV/CZknmroYO9hz3nRpA0PDiKhJf1q5KDiaRr+daQJljNVyeTlPAphvViSWkzFu+4yDTmmAV0DTw0LVgOsw1q9KXSy0b5GYuNHV/QAQroAIgW75RaAGZprkvDuYwSvxoTzAAGwifsACk4n5YGdUHeS+JpopTEsWZm+k3zhOMFY3nXt0EIvYGRSYuozaqjR1LT1q1J7/AmD9shjzU59HjU+PQ581Gm0wCDh/c5zpi/viBJGp8hmIA9WwFCenqFrJOn/+3TAe7BnaqW5NdT9OT53BHT+SvJnlt0ggad+H7NYSd3RhBmu1Fz7TsCHwK3YSbshNzQrVQWAkjE4JEtE85BmV6DpXrV36UqrmShQTk0rhzNoepfjVUPELQhMV/2yZ9P8e2x7YFs2FGzznYFtgEGydUNqUxOxbR+fhSy0ZllTW1P5rnmtU6TEtchhY/wfx5yT0Mqp4UfjWsd/U8eiwLSiM2SWfIqaa7H8aZxm3BwMKS58nE0ugM4nRIyAu5kIM2sTzK23vnAAZGkfwfMBICkT59mSAeyzMlez74uT8exaLMDNiUAJmNN1JJsot1D3IvgeYvQ4gE6YBSwmaRVpX9VgNjq5vSKHg66vOmgEMghM4380dB24oE+ekeHLIJ+MBTIyFNvwstBWrw9s9brURtd0YHRgRL4msJHh0A45oGODXP+XLZd85AwRZOZw1EU8H9DodRJtOn74avTlnC+P5N1Yh2KZBrAud7IZ0Zy72IRiDnI9FdjRFfjuzrcZWbBd+uUOx3mgCQRL+/Cbd+11iXDYLww4eU7EsHci0Akn3cREfjU3CpAL20ASawJ3BcDCZNPlo9GM7OIvhHbl5R275Jtb7KY79Rl1K1UHuHaG1tEUCRKCbsc7UpnYScht8bkyLRcSQbt73nVc+At6zgA8X8A5QoYTjvSGuTjSSjJTX7+ybY89oWvPOWPAnvCkARvCuDzt9QFGKtabID/imqmhFwgjLp1I6cT3kQqVnFwpN7fJejSlMDJcEk4CetDUZ7AkJo8BunNsvvPPM/vWV5o8YAyODTLQAMuJU7rn5MOIW1NDJvrSmS9357LYe5kMXrfzwAJIC4/9fJ+ABw3gUCEk78EDKBHLgxiVkPZEjZYowPiIAMx4ep91Bfv7fwntjBcQkV2Nhub7Cv93HwEfAR8BHwEfgd9zBDwA8nsOuP86HwEfAR8BH4H7H4GLvt2yd7x1G1N5VWbzVsiJwU0xSuIpSkTNz4yFwzJTgZLIWdLLDldwhmHdNYJnrQq0SSqwJeku9Z8Y6Yi4Q6dWQg3FASbxACQAhA7eJ7ZnPL9uL3hlYAcd6ASwZqaQp/g5yWPPOaOT8JrZZp6zCZUnwYyWfMy0cMDEZkyjtk8jTfuhUBx2n7dhg9k1V03Y+99dse3bO7ZpQ2RTHUAPGhsyRw+QFupL716SZg/g4pqF8kLJ0ahAyiubxNc2CPmhGV6FGdDmVTQf8wU1BNHtpgkTyCDWBmy43rMjHlWwJ6Mv/tgn92y/A7s2yCrnaCSJ0VLIsw20Q3oJUhoYsSLUwWfUecC64T9ISn5ZQAQyTfiM4XWPl626xOqSSRgL6ZcZEEBfE0uOhMZyNoie2mBeO2tmal2uC0yyJiCFs2yOfG/QfVRKRzHVhLUkTDgOMnSvb1124KywkNgUfZqEkkvpwuyIAMJ2IonS5LTbgVzfhjsMH5LUNt5OswwfoybNtVvHmF5mdfXaxDmki4HEV7pGt8yi0epHtiZmGjsDA2mkQbOS34lrgAOwZfJZMz4idJQ1cTtjUQKzJWvQZ0CGGvT3NOMzKa+5g79QAGQ+AGEBu/43eusDvf4hwOYssJR5rDjqgzsetQwMZh4rGeghT6CYBrX8qgRU88gDgM4wIjIkDI8N7lPlCr5VmAiPjwm0h73BddQd306uEEtq/iZQYe8hMTgSW7kKt6W95PWU2ro9AxtdzfNcwg56GFczJuRLkupz6yXGW6Q2tvu9yPVVx7o7RUD5UgAV5x0huSwOogjmgAPNnHQf90xR/JyZRCYNl1Z+/fXZcQ14X5Fr672lwWZZSM6MOwdy7Jf7HQE3IyB5vUANfRrQIGS6x+QANtWYTvgJZMVzMDLZyTf8Im9XXlqxSy80u/py5K7GkAkVHwj0qw+Lsd2TywX37VKL/Aj2RWeFw+GMe7EB/rspCnfD1wGjx9weIPd7w2beGHCMa0hBxJMc29bpbuWoHbeVIyUkKZfbG/582h756L0xzs5Opz7+biHybSWu65l9zEYedOIBLWLk/iKnj0geAnNBfw/IEOdeJgCCikhWhVauA4Tz7Tfekrevfd7ssm+kdtHFsGLE+AyRe4IBkeClkoNVmDEBYdjQ6E+5L0guc5b85BBL+YkAdMeSAF3CiyRAoz73IAB7SebJw0iSWH3inHFhO7YHwOur/6hnf/hHVRuozscoXsLB8KvuI+Aj4CPgI/CgiYAHQB40u9JviI+Aj4CPwEMjAprOvuD8MfuHf9pgd9zeYdoRs/Rgb4r6unXpOPadPBPNpf66JR0QTRJmAIQes3IsMz9pMJWKXbxP1KhgGrRCM5h/NlvoXfB7pTJEAZ7A/OjZIF2GJ5wU2QtegQn4iRjYDlUcSBIyzavlvkxC1bOLJH+QTqHGA9NBjApJYtF0iNHqlvRKD4qHJiPVUFMDOqajIlN0LbQi7Kc/ieyrX2SK8msRfi6hjTfV8KNtjb533JybgjJ/g3PuCcsCQEs2nXmvRY076fPTtMzRbCwxQSqjWJl5av31vhK6382mpmZpIkpOphxjBNyyxz4pshOfUbAjH1WyZUhvgLPBgFFbtMexBxBEXAvojxfp6jD47ZcFRUASPHLKEGNIuuzqemkCXQweASDZsTsjqjbDVJL3BccWDdxigQlWTeNKaspBdJlJuPPz4D+ZrDvdd6ebr+avE5zJ9PMBQELQhtnmtlS2cvJa4L/sk5iPTgbu9tFx0KIwjpnt1c87wS+nuRSN7YhsHBbJ+I6cjW0To6QPyySy226sObbJ2FjLJsa7XMekR08jj/XT51UB4GKa0U6HHek2jkw+NVt314IqyTA9aw5m57G2Rea9GUjSnCUw3Mc+mP/8mnvnCZTdnYs8dxayzAfgiP2lBnFfrA0BAjOSQJkXA8cP++WePa5jUpPskokRU4I91Rxxq5fj+VwewItrXn0wtKHBEh5EgR1yZIvfC7ZstGgjKxIbGUV0ZwWSVSuKVqd3ut/arA3t9u3Mz10vKZ1kh2tKanZfU/t9Sa65dcrAsFJ1eub45HeOH0nzBTTCM7YK17oSDCmdTw5GFJ8oQ94cKYDt7bLdOjcKjlI1wzaaOYv0/pKazzpjxE6ULA7npANx3H1C0OHcEkQL2XcPhfcKbNXkfUqjWf4SoQBd7me9NnwQ8IreaGxXXdHAl6JvV1xathuvL3ENyYzO5YMk5mLMhL4+Ryw3Lalk+ySVB8gRtZngd7J98r3gvnyv01nG1nMvc5//851f5dEN1h4DgebYHIAtdchBgR13QmDPfO6IHfeEGVsnSbEx4FEQE1BnAWy3DvKFkgItkHdEeG30opYDPMpFAZIMZQA2t1s9q9cBuGeWXa91s/+enMrZwHDGr7niO2af+ajZ1y+IbfO4LpwdG1m2wjEBY47tAqh0FseMaTw4UEaCFCRbsotizOgcFdYO8CHJMgmMWXzP9y/F47VS6VqnrftliEwe92CuY83OXeRv4za0LLA/evEB9id/AcNs2VLcOr/OPgI+Aj4CPgIP1Qh4AOShuuf9dvsI+Aj4CCzxCOB7bp/9fNf+5e9vs5uuX07xycQtRWiao+HElGNvemhJb2EFL42epnGRdJDUUh7DSTUqZB4uFZ0hQIlOfxrmC1IpMkrPDdOsowmgxiBdrKA6iT5z2XL9Kg+Fps005RY742V5e9YLltlB+9Dc36XrMfvvu5+7e9g5K+jVDomcIau+i3Vh2lkNOOdtwOf3mDAuyiSTKc02nV+BCqUB1pWO7ERUsWt+SoOB6dQLLzD75Y/VeJsbIZi/QTtPA9TJVmmKP5uhz6YWs/eoQYeQUiaDJAmhTAcEMIO/wwJQQy/GTDVgeraoiU/haV21SvANQfqljrzX6c/5sR12xDp7zBNW2f6H0oCpY+RqO1zDStIwJdt3SR9/D/TKz7d/o3TCNWWl8z7btE3UiE5ajskRlpByc2QNmjSAF2rWZiiE5KN43Yx3s/ZvnAIqOKmoGVUqfkrjXEsGjrC/Z7w1ZkGVWk/nkl6gqV4+N1M5yhY30C9tfv0dQMSBHzIkztgAWsJy5uzRjzRhXwAYU4NOjWg11flbURP7eRp8yMJFJQyJzcbHBZh0bHqqY9fdNAzLw2yS53buACQZ6yG9xTlPU0pfvWnTascw0WGp5yLYJJnlyIxUnXMzvu9lvvjPt/8F0O7OZaESh/M1aNUE3RX0KKL7UirRLgbwFCawam8BG/gNFLkmgOUOjQBmrCjTOAU2RQL/yD032uBQ1UZX1Gw5IEddnsGAIIU87wMsCLrI94h15HSu2KdcTzXlr7jmxdBo3aOjr+uYDjYnheX2L7/Ja9z9wx3EM1JGM8cmP7oAaDNibDPXv+yKm8F8sJQ6uv6zLQLMdNkWaON2aGamzs0nu7brITAcpC2VzBzgrs61uNtyzBHHWpK+mwMMs9NPp0f+Xp409z5W5o//7jy6Fsd3O+CN+5SuHRAg7Pabe3bVD26zX/x8g33y00+2nWORNeVboT0rHyDYRSm5gqOgheQ/7thyF4UMQHYmG/wOUBXCYnQMJAFoku1z18bs9bqOZUyQuZaFASBckm3Vutie+JTITn9+2Z7weGzDZeyunKbdcWzKUg1GKxe5Fr/r/AsruoZm+c005twhB628tuRZo8WBfDOnxOy1evYcvjcIsnHnhH37Kwmm5mY/+H4VQacCrA7Yn+BMjH0gYcXFVx/LB+o78sRMMnEpEp55BiNIqxzjWOuneGbAugBEsgx3C1jajIgcGZKGDzRgIKAUnqMNr9lqr3/T/vaql47YfnMrjC2OE8ivhY+Aj4CPgI+Aj8C9IuABEH9I+Aj4CPgI+Ags0QioysxkaT7w/kl7z79P2R0bVqAaRdOf2lNeASnSCGmk5oAm+5nQpfmU0CiUXEIejfO4o88AQNCEJc18fVbqJovvLqOXaGxcO8BtR6Zdn/Vwd3285FUNe/wT6/bEk81WDAFmGFJO7RzmngNu4tHyjKs7HXsxPmjDOFkXimG6ZWq0YnPhjFNDTQnz2a5Fp17xzE+jEdOTYTRvK5XUxNY+Mdu8abtt3brd3v3ug+36n2+1W27uWDdeTv9sMBumpDEi/9xeA+8QLQ7QcciWm7LMAbAUeOTbADs03RArsq7kgviGQiipLdgoNJ3nb0AsrIEjokvUG7d6rWkPf3jNHv/4qj0K75Ajjwpsz/U5a0STVg0HXQOh3cADhVWq1WjggF51aVCVKkiMMBkuNe0+zVY1G5n7p/VCs6uLVI5+n4mHmmBq0KuJk2ffyBBcPAE1MjPvB+2aeze8H1iPlSV8YvxeVt1p2s+xuMn6ORYnpTTHsnGj2CqwvDAJbrf6PGImw/W7mumJ/fznK935rj7exFgC2yS2TisFaKGh2ETJPhixiYkO4MqUmygPUs4nZOrEOOlx/sTVzMRbniTyqADJZG2yA9JJHBU5t9XsFtHKHYL6e3a9mZWJWUigZeXt8Cw1ZvmC1Jl+S0ZKvhMABF3OdcfKyMBLZxSt6wJ/c+dNqwB4ybVJUlbI20kKrwrzYvnooA0Pl62SjFm1VoTFBVuCy1wdsHZ4mX7P1vrgg7a77ymVcwAasOpqnJ01PpN7hc79vfaee+scIDfH4vw25ljErPPL7ouApCXdsXwvM5PMmFym8CQLkkbjPHc2P5Jckim3DkceLXaf2IEFjjsQCdgKMLZgZIScdznJjdkWXq+fAKDIKPXku8H9rMDxlYGwk7ZlZ2jXX1uyH11esEsv7djVP+rY+GTVyhyknQV7TMw3QKDth1Gi+y6gm/BOB9wB0snHSCMEIC68Bgkq/t7XVIZk2AAFNQTBzY97HlJdHd4ojEBSSkh5jY6WbM89yvZ3f/cL23vfNbbXPsPu/Iv6ANtcTELu4RqsmAVg3DWIj3MPdxnSh5HbMVSh/EN+5/rqHPskzGiqbr8ksFODIrlFbhw7JWUHq5xX2fe+E9vFF99gH3vvoc6jrMv1MvMkm0mQZg85d71buotSNxnICzCV9J4WbWbA/ilyXCYwIBPiKJDekP10IJozj+daKSnZwjIHjsbdpi2rbrZXv7Zuf/6OlQC88wFjSzdmfs19BHwEfAR8BB78EfAAyIN/H/st9BHwEfAReEhEYJJ++ac+PW3ve0/LfvELTd/h1aCmOI06aav3uxUm9jSNnTd81K1FU1qjr2GJ6Wzq7YRGRk+gCY02NaPT/tLWcJ7d6fcwO+4BQPS3fp+JPmTDjjiyak95mtlTT43t8CMpjimJp6fpKEQYqJfV7mkj7wS7g6q5UtHYcdva8RgNhz1oQEiCJWtSyvg7xQujgLZ8SGOij+5GzENFd6GAl4nEvlkEMvUk1zLQtut+0XdTmN+/uGzX/iRnG7dmM6hq/hVr26m+h3g/O4snwWCcHIUMTt0vKUDXjCSQ3hXqe9ntav52u2o6zacBvjAAJE8jRvI4giLKoBthrmlFDFVXrs7ZmjU1e97Li3bI4QN26OECPmhWJ9vwdUDDvDDgmmXtaTVXOQTpgUVMvcrgOwC5C3GndzPeaL9n4JWaZLAU1ATWaKmkZljyRmxmwI9ZWR7X5FDzx0l5Le0J1KV+0ZrdN/e1HfNNwM/3/hkhfPfxs5P3s0p5+tktbWG+W+cr/iVOPobpZhhPwhN1DhZLYizJ70GTy4ANM89PMzwugKTRwjuAPpiahDJN7nXxPpFnCeeevq/dwDSY87sLiNzFPV5/d/JjPMRCKZQWJgHT7044MEMghGNFcBoUYcGVK7CyaBKXqoCGIubQ3JNvRrGUozEMgMthr+t5pdRGaqri5KR0njl2Dg3aAhJVco+JYctJ+cxdC+VATjMwgxzkrADDqLfS/ZZJ22REiGxRk1Bd2bmvH44dMccyHwNnvvcv9fNjsa//LJPr152n2nfTjqUgsE/HKEw1JCUlVek8uWBllItiqOlanDEQs2v0DKCX4XUMYuj0bHOuCNQOkbAyu/kGs9tu69lFXyjaz67dANtjB437YSuHjNwj19hCAipOJcW0sPMrG5C47yXQQS9/GycSpXsT2wnYoYa6zv8+9yJZpWf3I20hMcArogjzLSz1bWKHfEUkc5m3Qdishx4R2+Oe0rRTnpPYox9ZtWhrBR8dsaJ0knFtQc5Ki3KKTGpTvmbZ4EOmz5XxODO4n2tStMEqGHLr2tXpyswJkLJUI19g4ADqXLE2zT5RNlO3uzbnYZ/utPM+M2ZX/6CKPOAaK9WRtZJHEzvh/wAgDlhd6gMEmwgZDI58lThwrcY0LuG4dAvswPLQFAMvSKXCKM6HDMA4FcjS3ZKKyqGG6zvtRa8we8ffrLbVo0s9Hov9iuPXz0fAR8BHwEfg9xEBD4D8PqLsv8NHwEfAR8BH4AGNgMr0TBgEU+KdZt+8qGd/8GKeK05RrwcYFyMP5eQfNNmmor2CEW3baearWScvi5iJ3IAmhtNwl472jIb7A7riv6cP/3VNnLIDfdTjkNln1/agv/JYNLif+6IqniFIOhXEwGDKGikop9TiGiG8IVY3kWK4sBNQCUmejnwv8MNArkKNDL2m02/y/tkGDYwMxjdVgKupMjvY3OC9BRolmirtw3q47daCffdbSGSd10HbvGljjRGnTG80MvsB4BRa4ca6uL6E9iHdi0JYpgnF9CxG06m6urxeTVJNX7fb80y4LjD2dSSvop7kYUqOASNGTOSsuUMboBnbpyFcRYd/nwNbdszxIf4rw3iHFGz5CsxsMY4H6mBt1XDA34H3ql1aLLLOAClpLNmz5a6hpmZbBoTMNlSzplBfb1IvY6YJp596rZgDepQ0VuuXRRuB+Rrg8614I9qeSdhJEskdH9nkuH5qmW7scECi5Lc0T65rXUgDVbJiDjAUMin0TTr2OqlmTpeY01znU2Vo4u5VyFT1HJx89/c403YWMeac9JbzaMmalFqt/0NImm+D7vV3fWbWMJ6RFZOknfvcWeAhY0SpUS2JPsmg7WpL0hgbcCbhYWXm9e4HjVIn78M54oDFTPKnh8admtY6xSR/J3ZGsTB09xplEnlal1lWDm3V4sJMoucDwH7LcPmX/84jMNtq//UfDKcvOybEwgMgELimY0meLBJeLCKVhLmQazZr8CLiGEtyvKvAPc/J7un/qwAFNbv+Z2aXfzuyK3j8/+39B5wl53Xdi+6TQ+dJGExAzoFgDmKmGCSRlBWsZMmWLNu6lmVf28/P9nvXz/bP8ed7r8O9vrZsOenpSdaVLSuZkkWKEnMAE4hEEJnADDCDyR1PDu+/9lfV3TOY6QYwGGJmetfgoLvPqVOnatVXX3Wvtfdaj9xPVtYiYxNBfxnLJdkPNRGzaWylU1LOZNyXuR/2+Z3mQi6qV0gWXBIAOSbEDRfidZze9qWDVyg44qMLhLKHkj2fRIcBd7YFe/NbZ+x9f6xCdlbPbr9rbJPkMmmu0X2vonmH/yT8Dymc0PVboWVGc4zmGnUmJLlDX13Cxe4QrPXg6Woj/b6h7siC7Kn416XDxOcIzkJvtN3u/bLZb/3aiv2P31i2x55hX+lwK/O7wUC/xzAfKkfIO+1ym8Mc0MtAAKlNLPs8NqR4RYApwL1Ga60EI+HXaZ3idyv9DkXBBX5eY/JmMFaksIU5c7TXfuZnF+2v/S9ztpcsolgCgUAgEAgEAoHLBYEQQC6XMxnHEQgEAoHAFkPA//DNSLizHXqLgsJf+Nd9+yd/p2tHsUOp0YUwoP1/CLFfmehZ/2hme+B/yesveCqC8Q0QkTdw+5rLtYI+FwaW6Y6p2gS+2nI+WF7qQm3M23aKPPftn7Q//idX7C1v32VvxNapVqbqFBPyQZuacmw+xIUUqgv8D1bGzejT4lyq2zrJDkPEa24jgWUNlZaDPl7ZGWFfhcQXUdKDtFCAbrU2CalfdgHryOFF+63/Mm33fLVnX/rCkp1YEak0a81ZUSH88U5gtDUO8Ic9JP+AKtM++0FFtiKqZeEwLnDyx2TCXMClUHwus0ujsr40A5FApb3nQSgMeWx1Wa+JEHYboTZ7dorA44G96tW77Nbbp+1DP3bU9u2ds/17K1n8MLghEpUV+K0K28pSFv4NcSNdRGQwW5QTkLzHK+SQ5EtOpiZCOD02s1i6gNDEpr8NCHjQbrrqNCqy75IdlEjZIh1sXjidVZ3nQpoLBrJSQ1BIb1obM951kD162GP5+M1EFYXJu3VPcrpC4JtP3/jC9YmgILElvV82eVzI57EUi9tcqHA7G8a7B20jCPpYl6VhVa/zAVplqM4wHVceVj6y6ox8XtSBlp7L5x3fJbYxYJ5P100isiUwetNGNj1iEpaedww4dheS1ro+Nu7/OI8Dj7delAjkYyjfudZg3oX/Unb/g/t3oWPE/Uz2j5OjCcQK7psUVVTqCN38PqGr89Cxlh09vmCf/d0r7cH7htzfnranvqXigm1kUMx4wYbssrpNJXBLUGyghdSd+B9wH5HMrq6owWD2AuNEByaFCeXSdLrMvHuAroxmj+4KBIZj7O8knQRc8iuLCitfoKO0b69+7QRdjxP20z/bsj17mtjNaUrg6PndS3lN3RV+B+txn5tey9hRwYKLsy5K8vuXilE8Hkf2WxJdeTrXo5ITnmswRS7xoe6TsjalI6aLxdjD3zT7xgMt+2//qWn3fP0UoeYLNl3da5MzFVsA0pUWIokctlj3rIuLH1ou7Y4H2YEp8H5IZtZwyIGrW475Wx0y6nip7q5Z76Qs2/gtmtf6A+w8yy37C3+1bn/xr05TEHNuCz4MFZkV1d0TSyAQCAQCgUAgcGkhEALIpXW+Ym8DgUAgEAgEXiQCK+2R/cd/17N/+c/MnjjIH7cixwkQny7u8j/se5Br7j+tCmf+osakKMudeJEfdNGvfnpHxOwuXMZPQX4i9hRg12t1KlQp/x70sEzwPAD8urf37K3vqNj3/kjT3vluQkt3YZUglYPq1tYpujwoS5VnOa43WFJAaEBD1BryyS/TGSKLGiQQyA0RqyIQU4dCyq0oYatTqiMyqXuCQF1MMAgSl5gimmhorfG0LVLs+hiWIJ/++MA++rsrdu89KbxXZElf/jxUcZardLAUE7kyws6nymuytllYvrAdILUanRqqeicjRWwNRfMqZ00V5ljyqNa+q7YQjqUMgSVbHnUaqVpYpkMlfOGvv0a5IRP2hu8o2GveaHbDTYQpz67wKh0gEF+q1uxhUTHq09UiuY88gzJ2FfQssd1ZH3HrRY/TSN6Lfjxe3ju4WYfH+XYAUBzui+sBenANpNDrNO4LXAte2SzmUJ78bleTiyYjrtfp7H1aLXUaeQU7xJnkRtKVshOUrHCyT0sfpiUT6lLw+toj36dNIjA2Pfl5YXZaUdaFKVtkrRFqTcBZVS3WMaXqa1N2iCy7XKBxCyKRf9JFxtagOzAptnqI7FP7h441ATouiWzWkoTMpPzk369JP5seyDlWuNDj46XuV7zv7Aiceb4KRkbWsOL3ywF2asqokP4nG8Zyhcp7cp10RS53ynbw6bLd9zV1eYzt7s8O7cnHuP5GdRfUNKaTpVTqJsmfk8NVX9ZOWY6DC3QIf7LakiVcm+1eyGVqgs9o0w0lspxCCc0L2kcJPbrMRn2uH7pqK1yXN9wwsre+a2Df+V0Ve/Nbmnblbu6HradtqjnHLtZM7lae6aPuLQkZHPOgfNLvgiUXPfRQ30yycNRSIjsFGR8MuP8N1GWpWUlrSeAlu6I2sja/N/RHFbCYtQcfNPvob5v9/n/v2+Pfkkay5CR9uaSOFO23fvfjvonlGL988AsLAqqu/Xw+y8G8TAQQZdsVUXr0e4e6bCQi61zUsDKVTeCSYKBQYwSG042h/dhPVOxv/b267bsypN0LeV3FtgOBQCAQCAReWQRCAHll8Y9PDwQCgUAgEPg2IbDMH/M//2/m7d//nwU7dGCb/xmtR4k/4McV6PehbLDkRYRJTI0/2ul2uDyXnMyEwBChQGdMuSRbq8T/VRqnrDbRsu7x3fCmiBtYOUE12DW7h/a+763ZD/9UzbtCCthWFCFdy9A8IvUVlDzGDsrFE/0NXU5WTHqIfFwf6iuSI9EdKsVUNXmSPZQLLf6xr46J0orb3ZQIXhd9stSdsnu+VLCP/U7XvvrZjt37AF0lImMIWi0rbZalo8yCrErWDIuMC7hUENFUqSry2CvlsRuS2DOWHQfHV8d/u9tTdT2e6PIQY+mhFMniQwTEuAtBw74PIZj6iCFTlQ6Vs5P22jfO2XXXm33gB0mxochyem5sE1RmyoJMiSM90nUHvYptp6I1X0To5hXKIsdieeUR2CzD43wzHnq9NTFD9jFaVPGbiwFDhMKMS3R/90S0QrDytQyZ2ZKY4CM3LR7unFk9OUs5Th0Qvt2MJHR7q6wLosj1pXecc1klEl/auXCSVTN0th2FUeefnfY17V/6Pu3HepJ6jM2hX5f+T/Jhui50tWrtpuY7ud8oo0Hah3dqJTLahZYqGQari1BSK02OljA8vw7BCz0+Xhrq8a4cgXz4rufHk9iX5trOKX5P4B5QnWhjD5U6HgdcEyvLBToUzT72SaPDo2df/PSSPXjPyBa6E4xGCGlZtVW4d2I9JBFT9xDvaIKo12fpVxBl6+BD5F2FaOlJIEE8H9CF6WIgc/xoeIHvbwgFEiGVV1VjvtD3vRG2oRzlRKNk199Ysde/bWwf+L6+vf6tfdvZlDDPbwN9ikiwwSoiTNTJ/hjzRt3Pq34gXD+6Z+va4frSdUjpBf9Xx1jqMnEBVvMZv0v0AUi/l2l+o67BQ7lVKJH+37DHH2/Y7/8mtpm/0bOvqzhiUEoZPw0yibByyrsghxQiKJ/IrzllmPhXNqg5JTvBPndkVlhuJ6lfhi7hpd5YwiaN+XOkXLH0O5mGmqwzNc9P8TvfYLRkH/z+sf3TfzllV++N3xsu4dMdux4IBAKBQCDwAhEIAeQFAhWrBQKBQCAQCFweCCzC+//Gf1mxv/ePH7Mjh3rW6c1h43CtB5G2RcRjbWFU2Vs/heBe6su5Ks2h6iEixHBAdChY3CWJOj7eEBXy2J7Ao3yQ7JnEXfT7pyBnjtjMdM12XbHD/uE/nbI9e82uhqzfNgspg32WguSLWH9Ui/hoOT+vIPTkm++Erzy7IRlERBT4LP1BrmBzVXfXapAgGdiq3C70FRzOH/GjFRcWSiUIH0iRLiWovV7LPvvFhn3xM0ftj353yR5+cAKJZpfnb5Sby3SWLNvKqf0bnrrNKrBXq8rPsZVKDRM2D1sXEYugoyBmjNNlT6Xni1VKeCFhCghCQ3WKyLtKRwgOJbiXkkKUEZgEj0QQ2ewoH0XczAAWbAKK56Zbqvbmd5Xtje8wu+UOsz37h1iKqJaW96wQnotipIfwy0UQ7W7qvAlC45W8djcbX+fbAeJ5PKtLOtcuBTiRp44H+ffroWszLSK/fGzIAmo47WNG16Les16QcYssXfTZkpPA68ngbk9zxvpdyK9ePYcAKF+V81g6XP/5vqXxzLUkYjKbP+pV7FuyJSer12suQ9TRM63htHrqRoOKLi/6fJMEkoSQ6u+1SDDpdnP7r4RN6iBZL/icH0F64cfHeYAfb3XCPJ33NTASSY/gr2/Il9H4WWyN7NhzRXsU66WvfNYQPDr26ENtO7woCzrNzanJwC9LdR+5YM69oHiKF0TC03GprC0JK8oSGaOekPGhTsY+99NxlvUk36YSpLU6KVW4MeydX8bTZvPP5AzdFR19Tp/70wL31iN2zbUDe/f799nb3nmVvfeDCwj5ZH+h5lfk86j9xoIO2YP9594uuZ7jFl55J6i6PwcUBahDdFRg+1hijhFKFFbu97AxwhBWWcofaZ+iA5IbXanKnMV9scu99ITsMcn21td//o8JjH/skD399CnwmLJGYwfTXgUbLDAT2AgxyYpTWWbcp7l2C+BXLk55R2abls1k75fmFBdFNANg36fzLjH0Ul4a/B7UaanAp0kWmbrhhrbcfgYV6bhN8fvaD7zzavt7//tOu/rqsx1lkqZiCQQCgUAgEAgELjcEQgC53M5oHE8gEAgEAoHAC0LgKPzDf/6/V+xf/4tD9q3Hd1EhNyNHBx5UG9axglpZy7Z4QRu8SFdaT3SsJzCL4wWvDBxg49Gnm0N/8BYVmozioSpUK0AaZH4XIg68IlKVqVng8Biy4uarzN79gYK974MFe92bRrZnd4cOkJb1OlhUjPe7cFGBSE3kKhWYbrWTCNcBFZwKSqaWllfIH8GmQTnm5dIEgkuTV+d5nRYIWe1IJFAnCkKNtgc7RJ7LKSjgKTt1qornt9kffMzsE3/QwzKriv1WqnbcaNmMgNxMAFElfb1O6DrkjHJGuzpmjgaDCbzcsRcbqcNGHS48AFXHWqA6dYQ1hwJHi4hEInVHkNUihpITD/8jTBbWyRqdCiSMRClh17Vt5NbcclvBXvvmSbvxppr90I/MuwWZ25Cpc0ZVwniUeHAtPzSal2sH00V6ob3Mu7XZ+BwOZZWWAjk8AF1dDrk/lIhHSFRdU9pOXgmtanMn/xl3yv1xtU0J51o8sFlMrbOWfFmrjvYQmtxeKp9E8JJfXXKuTF/z70dnCCQvFh/tj8QZdtHnsDxVXUSyqsipkPfFVY/MR0gTuD8lKSNv5cgqu0Uka111lIFBj9whEcxacnxkUZf/3FBXXN4vIoLXu1G85Sz73I0r8DcjmF8sHLH+txeBHvcbXSuyclsd8pz+AfdEzbH/6b9U7dGHV+yrX1i2bz44tvkFZSIwZiTWM88PsRVyb0jdh7xzCBtDiSEajgoT5/otkjtW9KKDJBTolRIXpttotRWi7i5TFCggBvq1JZEgXbabzQ+bobXZ+PRusPFJ23/VyL7re66wD3+v2V2vo9hhZ9vqBeyrhrv9uitox3Sp+YWn/3Qf5HeHGh1oihunvbNE6wYpbN4BqXtao052il7VcfNzTYq+jlNh8YNFF4IaKnggMF6/KSgD7KEHqvaJjxbtYx8Z2n33DPgECaCyEFNAezaV6fcYWYTVZRuJ1ST40kqq26l3QMga08ho6RMkPypsWxV9XWhVO5i2yDyj31sGCLCX8qLzIUmtDD4SP4bjJ2x2zyn7n37uFvszf2rGbtx3KR9d7HsgEAgEAoFAIPDSEAgB5KXhFu8KBAKBQCAQuEwQEOf1f/9yx/75P523Bx6GjJB1Et0INj7AY4fVIePdOoCQSBEbteIc1kb6u1qkoAgzHpCNThxiaWRD/TUv8vnyrqArNroQN7K7AK5qz665sW3vQgz58I9M25veWLAZyJMyNjSq8Fxewu6Jv8gnJ0UaYpNBLkuJkFdZgCSLBlXAKiNDBC31sNVUMtvvikxh+5D8glNERZfuCrcvIxujOSFhQRYb8rumO6RVt2/cf5Dw9Ift3/6r99nBZ1ashVc6Z42zRHhso2IqHG8tHoOw2YmNiJgkEV2ZRY6TS8kKaKo+j/7DvnI++3SeeHW4k1Dq4qBDxc/z85fViIScWH6J18lmBFVl4llsSLbZm9/csDe+yewOOkT2IUjNbTtlE3icjwbbwFUdKFiFtbEoo5K3SqWtrLp8Gc8nVgjLES+5zZYRbFzfbVkkrCTfdegTuDzIKye6FPpeYYQvi17huSSOeZyCNitsWL9KeO1Gy2bH9xJhi7cFAoHAJYDAZgR+r8D8xCxDygS3AoKwvSgdiyTda5nLMQZ0gn3IDUjTmGZwzVZ9bJQk9FVqE04ASy3THCYzNHU+rd6XhwqAlhCheY07CupEAeXBOxH8k094WtPCctUOH24gchTsC18gx+PTiOwPt2xpeXZDlDc7vvM/RQSSY5tVolPEI36oWhgjACi7R+LfAIutMR2GYwQK2TIq/ydZSXG/pYhguaVOyUmjUYz7gyZ5rKM48klsq7ZvK9lP/Kn/bG96y532+jfdaDNzYMfvPiWUBp2LpcWOTU4rV0IdG5LoCWWno7HXUabHlHdzWknnQVZS9GXqVgD0vYFsLbkPS6/sqsND6hLB6ORQKDNsYnLOu1ykS/Jrgz1wnzI9uvZHH+3bQw9W7Phidu+qsIFLXKDY7PzrHMr+UwLQkC5YDeJSRVal2GaSC4PBpp9Ptwz1c4wVKHhKlx4r9HygDiH90jRvu2aO2J//C5P21/7mHpueubx/L90M13g9EAgEAoFAYGsjEALI1j7/cfSBQCAQCAQCGQKLK2P7yO+t2L/8F/P25bt7NjFxnbWxt1CFoSrsZdUkEqFEZobsEeSv7At/wHtJsvvnp6pjt1UYqoL48l2qsycoDG/auIe40FHXwTJCyILt2jWw2e1F+5mf3E23woS9lryQMmR5lyTULk0RFSwoqmR2yNO7QLdDsZg8vRVg3uMP+2QFRScKRJQHIfOHvsiXMdirU6LIH/olBapDrKjgfURFZ6e7DMlCODodIzoVJ44hmlyJHckXF+zzH6/a3Z9q2L1fI/hTtv6cy3b3qM3OTdsKP/fJ0yjymep8GeJxLvGjILudHmSYuIISAhdVuWORZwpsVTeH+JeltQrRs5H550uAbSYQNOE3el3En+ERdvKYzeDBfv11U3brbXts//4Z++M/NW/bd8zYjm2YjclKxDtwlhGZFhGWWtas3+hVxLmli+hDVcJX1IWi4y5SiQuBpgDakQhIDfXEJPp1MPYKf7Etyj3ReVK1LsG/hY6fs4nitZfv4I8jCwQCgQuKQHt8mDmHuR6BtYiQrvkpUbfqwhmRtaFKfeas1NDjc5PP1wiwWmeAKOtWi7KD0/yeNSyJXFd1f6V+yp8X4S7jJtH4y0xp8wvL3Ce69nu/1LSDBwZ0HgwILTc7uYAQrtBuOo9Ktb4tr8xsePznO/9vCq6E67x5S1+zLgw1SKprZXnITZCJuUQBRxkbJHQhRArN2S3PLhlQQFAszDLHF2wCQeGWO4b2tve17L0fGtob396w8tGazW1PU7yEi16/RefGVOqqUKGAujL5RaigHDCdBJY+tnMSXEp4PJaw1+z2sMXk8yoIS+UilpD0darL07sUsdoc02VaKFNIUZHt1aQXKjz15Mju+/qT9ov/etqOHzc7fLBgJ+YpbkiemqbCixJ5Wf3FKzaF6FJewbNMKExIhSGpk6+AAKXrQEUa0zNdW+F3kCHFGQ06UfXrSZvOV31VvYhcTfdcdcL+xE8N7S/+3A7bxe9ksQQCgUAgEAgEAlsdgRBAtvoIiOMPBAKBQCAQOA2BRQor7767a3/9L5ftqadOGFELVNZN2wCiQH/ww+B71Xypl3zpSzAryX5ID/66l5+F+15c2JDSV/60ARQdBVU8wEUyucNMlrqsatyeLdq+nWRYvK1m7//eor3jO8kL2S8KqYsAQZWqslcg8fWHvgKNh9hCaSnL+Jv3Ly5jPwKJUuOPe9k4iIkZ0pEhSylZibTaVJJWVOPbgdhJ761xnspFNirSgJ97wyXEFt6HXcZDD3FeP12wz2CVdfdnF+zEKSymeG8BkqFcm/FulA6+4FZbsdrUwLpHIWwkCPCRIteGWHsNR8r7kJ84W+9cd0FPwWYCyBjhB4RSBgjHq+wRVUnLvqNK6nWr95RdvW/abr9rwu54Tclue83QbrpjZPuvobulKrFCtiQ6U0nTUD7ESIMYcqXEAddKsF8iufB2L/IBBY17sSucZw9XLUuskq1LDSIt747JIHHLoCBcLugAiY0HApcxAu7K6HeCNO2I43f7J6wX6Q3kNiyhGqZf9wa5TdE9KGJYXQolBHYrM1/DtrfJqhmjjFTqkPLMV0rFUT6FEjyWuiU7+kwDC8yafZNug69/iceX5+3AM0tsZ787PqYyBzonFDyueZLPIo48ieEbLBdcACnCcKv90vdKHR6y7FTRhURp5uYJ5niKOiRQN5oUFSA09DtLnsGh4PEmnRuve8uEvRv7yu94T89uvQNSvanfW+iSRKgYcKuTFVexrG4b7pP+j05I7r9dskE84JyPlaDh03/WoUlvpncmVETW89xA93a6aaxCxwnbHQ6203FCZsfUIjjSuclzS91J+9IXevZ7v7lsn/j9oT3yhLpRtmtL3nmp+5Fy03UfHiDi94fkevQvbwGEdBnwr3He6i42eT67n1p1hEjAQhJqzHrz5pDfW2SpVuGcquu2SFft//FvVuwHf3jCprNfQ2Xfp+KSWAKBQCAQCAQCga2MQAggW/nsx7EHAoFAILClEVDHxrn/IBTh8t9+85T93b9WsUeewqKJP8Trc/wxD+HbW6rDgS9CwGTdHm6dpL9OZckkUrhANeSl7SG92dAoIAK5/b5sMIodFwrUuVGjE0OVuF2sqVoLhC2jLNShVK4hMP3N7+za9/5wyd767rLNTs/zZio7lTffZR0IjqYUETCUjlSo0R3iOyEbCAGsz0s1wN4dohxZOjNSB4lIGlWcQuLTSVKEfKnxx36323HbqzJWUEOIoE6/bCsQOydPLNkXPztlnyew9g8/RpDqYcgBm4FQIHoc7w1VT1bmehQaQ5YhCozYP8POQwRTsTCJ6IP+QbfK6cuZP5+f1cSmAog95wKcxptwcTcv4QMpKGGigTglK6t+n7Ybcke0z7t3T9tV++foDDH7gT9zmG6dWbtmf8N27+LIJPR4FxPC1gjcelcwphX4K58yAm3ZrrpvkikWSyOJTt7+IaIQZjCFVoOlcicm5jYbQvF6IBAIBAJnRWCERdNY2Taw6EV1OyhR232wMsK/hYWVuj2wVBIprPl/xFykrhEFhY8JGR9B1hfLssrS/E+ANh0FTzy1gqXVCfuDX7vKjjxnFDkctyNHOgRGq8ttmvc2nbhflugiQb+wwv2jB7lMdg73/vGQjjjuMa0UH3PO5XwFkM3mf918PacDsbmgeyDFAmMJ8+rM80KMvdz7kBywk+xTxdHrL9gVc0N769t32Bve0rAP/WDf5uYqNjkhoQMynU7WXofAc95aLdFNOUkOBh0j3oHJsUs8QtbgvotRFnZX1Zo6BMEMwt30u0++uGI1QmwBL2kydAv2+uwD3kze9VmQtZi6Fm8mP6VnH/2dkv3R75btgYfI5eETGhMUU5TIYONs6H4icV+frXuadKc+992hF1pc3gJ7qaJiBI1pxjYPyW8aE8JEit/Ejl10gHAPBlsPnkcU2bvvqP2NvzNpf/InZmxSDljnHp06MTHzBAKBQCAQCAQCWw6BEEC23CmPAw4EAoFAIBB4MQiI5L/nvrH9o3/Qst/5bVWZyk+oZrM1fK/5G7WLnUOf6ru8CrMAeaDC1MHzCPIX86kX/7rNSYk8fQgJEeGe9Jr9UZ16CgoTMzTD0KUAASJXpTF2TSP+SJ/Gx3rbtgn7oZ8c2Bu+o2pvegfBqnDlIlr6VJZ6FwM+7/0iSgUEVgFBQl0GNbw9ykV8xyHo+4MlhJbrnWxXPa8+Q1sYuhWZKkaxy0BZGbJ/BQSCopLKPcg5kSaijnomyw2z53AK+eqXe/bpPzD70ueqhKibLWCBkggWPrPSpcoyJaqP8NV2AsgrbrNtuQqUL+u/Pz+CYTMCrCBv+8z3xXOrHX/5oKhTg28VVKNjUHi0dlXluh60q4eegO5Dddq7r2/X3tC2W+/s26tfX7NXv3bSrrlGnNajZIYgCtms5370hCfVt6XyMoQguA5uSJ/jh6x9YbvuQZNbw4n9iiUQCAQCgZeAAB1uvqBcDAY8sDzU/UCda5pzGpPPMtNQmDCa4P6AFaPPPAjg2C12RgsIwNfYMweVI9G2B74+tke+UbfHHy7ak09gGLiMoMF7tbbyjVQGUaKUXlPnAAVgIL+oZuos4UbEhvNCCd0HNK8qTwMVeYPlQgsgEpl1xOqeTLZf2k/hkE/KpKRUy7Zvv9lrXj+yd77f7K3vLNp118sFkvcNnkX0Zn0yJWRHhVzhRQY+f8vSigIGD2tXZ6EsPSWyE1hexjKsxD2l1z9JwUMtCRO8u9+nExObyxFdKerQKZVn+R7BiHtUifuvpCkVHzxwD497R/Y7v1K0Bx48ZUdXljkTu6xYq1GgoNsSoEvsQgRxNUbdnWovVWeoMtaw3fRcmMucwK/RYdPt0emi/A+NT37nrGETVpT1J/C0EbsGbsOKZdnrRvb/+rsN+/D3lNfHeb2Eiy7eEggEAoFAIBAIXN4IhAByeZ/fOLpAIBAIBAKBlxGBR5/q27/8ZyX7j/9Kf3giAKjq1Ml/hYSKbKbjYeDl8DxHaeVlvBQI2vaOA7ekkhVTboOhbhgootpRSHhVh05gTUXfQKmNXQbWIqKe+EN+pXPEtk2QWXH7tL39vQV7z4d69uo39G0Cqw5ZXxQgskTKqHrXsL7S+8rgq0pIWY0VCnRrIHCoQlJe2SWRJiwinvSolvB+kDCiCkpZRrhvuTolVMFKZTFsV0mVxbIWJ4tEphuy3br/62YP3duzX/6FBVukg+XkCeK+2w1ed8Mpqlgh+6k6XumkjJdc/zid8MrFoAs3ANRllC95XbT/nLQNJ/O8gJnvaYBxsUjklAgu2Wb1lsTuZdXU7m4/tAY4Tk02qR6t22ve9qTdcOuUve7NM3bLnWXbdUUPEUohu/Lip7Laz4+4SPns41UOpqZg+D6kGBXBFVm+xxIIBAKBwEtAwGsKpHUw15oEaCyvlMOUZF7NVuoX0OyjToWmnTxZtMe/aXbfV7v25KML9rmP7rKFxWU7Ob9gbcTfIjR7hXuCd8xxv2pMQeJjHdTpQCSTXSFZQPZZsglyO6fkJMW9I82T9CVwe5ftXzqYXvfCCrybCeBVLAh1PxvTpSgZB5nfmnSBTM2UbALx5ofJfnjVG0oUGZjtwM1Q1pMyPRyT/dHnuIuIOjgs+W8xCjMvy+JQNwy2ibJh88vz3tEpi8uKbiCs6b/bqAeQm0veCdjrIzj1FryAoUbAer2awrdbNud3CqH3Tc7LZz4+tE9/vGv3fa1DB45EpN0u35TpUFFxQhcBxfO16GocYmdWrqmzUfdsCTEEfnOcBTpODFFFy+i0woOXMMAu9reUFlzo0+9WFcLudU9Vdo2w1W8iOp/v+a6B/Y2/3bC3vSWJIrEEAoFAIBAIBAKBwMYIhAASIyQQCAQCgUAgEHiRCBw5Oraf/pmH7fCzYypKS7Z0aoY/5mch1Kl4hLAZyUOpN/kit3pprV7OLbCy3YYDT+KDxB8RKXrCVqj+bOPJzh/o40mqeBXqSccGHQQDiCcRK0URGr2i1em0uOM1XfvQj5TtHR+o2lW7IOIh0Zu8TOQtzh5YceBzXi1OeO3ngLBt2TIhPWV7kDoyZFklgaRI+KtHh4jE4ou6ckaqLoXwES0z7B1zsqtPVWu/S9gu5FizibUZlafqMhnaDnvowa59+g9X7IufHtvDD5XsMOf91CJCjiyiytetEz/OJYRcyHMKQeILopC6PBT2Cxa5EDPGFiVlsigsnuNSDLqTeQmMKbmNuXXb2sO3JqeZjExRN44grDd6duXett1+Z8nuekPDrrmhZN/xNnz0q2NTGHtdga3qAhEhScX2CLWpUt1YANyM4LuQyMW2A4FA4JVFYLMOiR4Wk7K+kv2SRA5R/B06FTpd5mv4868jVD/1OILH11r24H09O/B0yRYJy25jvaQOvRLEvUhyvx8xkVUpUCjQKSFLP4Vwj/oi9ZkbEYOlnWsuHA7yTA3dMTS/Ko9KokjK+9CcagV1BypRfPcFBXCz+XFs89w76c1j3+bmRnb7HX171/vM3vfhqt15F/s9PEkRAPdA/nUJ9BgjclSwAyuNp6kJwG4KTGq0ZipXReK47qU6JwNsJMsEbqyPi0j3CeZ3zztDkFDGiKwiJb2MscJCjKpWuC+PJ7ivY6IIdCeB95Mfbdtv/PIp+8rnK3RVTnuRgamLk3t3BbvLPt0f/NKEcNLknFKEgM2kPlvh9EOsM3UWdA/X53oXyrquj95lbjFq5eOIHxNketClg7/lYHAcQeoY3ZoFu/Gmhv3T/22PXX89uTYR63FBr8PYeCAQCAQCgcDlhUAIIJfX+YyjCQQCgUAgEPg2InCAJof/8B+W7Jf/U8eeegJPcqVdEDiqIsjlE+vtkL6NO/Vt+ygdnwghfC1ECtFF4e0U2FXpa41q0SL+4CKu+pDisqpKJY38xe4PfpRNGAyMgsrLiEYjhIsKoag1SKnXvvlBe9s799n7Pzxrd9wFsnWFqA6s04a8aZHHgjhSrajatEgVL6JHH0MUSlqrqihlWYRAq2K9MUb0yKJUXYAZUAELzYIVVw6UBBt5p+srTw4Qsai2HNU4LipqlbhOX4odmTf78lfMPvHxlt13z0n7yqf3rSLtlcLZ6T57R8jLf1IqGXml4HIRUNSHeqQ5NJZXKperM1TmiqDiDFBZO8KXfaDgFAXUUtnbJwzXd1lqBwygOmLGCi938Yrzqm4OV0I4t8KQAyuBjyqp1QWyrd633XvKdturCvaaN5jd9mqz63DF2nHFiArkFBq80SJSK5ZAIBDYmgikLINzLyQ6WbtdshPHyvbUk0VCysd0543s4QcH9tyhgT19RNkeuqPQh4mwMWaeNqwPs5gobhjM397gJn9ATdCZpZV+1oNOA3UA+jTE6/0B8xwkv7rjKlWq7nuSdLV9xHI6SMS3KwDct6+HtnkBl80EkGtuOWWvff20ve+DZGphI3n1lXRg2EkvvhhiJTkxujbtZ/7wMA3mf1lLGSL+eKc7FvaxmFJnYBXhQfZiQxchEH10qxB0gCDBSF2W3ggCqO3OsvpBPCS9pO1y1x50p+2Jb47ts394yL569wH77d97C2IVtli6J3FfRnOxlgfbs0F5YhbwnpS9ZQmhnHvNkJytMuePZlHrkD1S80IFdYcg0nBfUpfLgOKJkWwu/T51eYegF2p0y44oouF3EXUhbd951N7/oZH9tb9+pb36lrh3XsBLLzYdCAQCgUAgcBkjEALIZXxy49ACgUAgEAgEvj0ILFPI+O//7dD+7b/q2JNPq2qUytJtp6y/LC8oKhqr2DHBnIzIwVB2RK1JD8KKjJ6wkSospUpVo1oTWyevyHSxQNvZukuthgd2d9mmJ1v2jndttw99qGRvfKvZ/us6NtskB6QzgyhCparqffFsL5aoR6U0WMRauSbrLPFZ6oyQPYTUFoXFKi8kw5Qw21VyCMwHTshROYy1iF6QvchGy9e+WIKM69vnP9mzL33J7OmnK/SpiJigorg6su4UVbcyNXfSB+EAVazMue/3sG7p4WtOp1CxRtgsXUPSXlQBqyTzIuJQifXKMG65tZWsQmT/op0vulc9Vb3tzQi4C+uJUcIjvphVRss3v0Bl78xc2fbsqxv5rPaO1x+ya6+ds9tf1aBS1Wx2NulenhejamuZynDgY8LT9SiKfJRpCt1CqgpuQbblRyDDD1Uy62c/O5yq/riFsMOzgmV1TZFFqk7m+gInKDOuJwWzi8bUO4VjOqtTuUUdG/Mw4fSqjwEtxXE9WeCoCyazFdPzGl/qMpI1zEaL1juTxNyM1Ny6V/vWPvIzuyH082YC4fJKZlFEppLmN+/kyhq8nLgupwwNGeb4/xnHaR7kapHuDMms8eiWT7p+vMw//8r3Yru1ui42NytifnV1182gfC5LAoTyOZT7QFeFa6m6GrnH9SQm8zpdFX12TO5FRa7tErkU3mUGCa//jyka0D1viXvo00/LLmneDhw4aX/4mevsKCHlhw6u2PxJ6O9+nWsdAcK7EfxgNhw0m3WYbD7iNplfmf98nnD0ZAMobTlNGE5PY9lVUPcKJ8YFBCyddL/qg3trZZH1ZlinzvMSnjM9hTktiRTATwep8sxl8VgCqyun2wgeJXvne2bstjur9t7vSblUfo4zLNbPLy5oj3vcUtgmKEsE98By7CQ13en04CDpMCoiS+dYnY063xU6LcsDBZ7LTpLPKUtkZz8oVNC57cmCsrxky/1ZO/T0pH2N+99HPtK1T37iOTt5DIG8vgMRJnXNbNVF98ex8jo0LhDoSmSaJbsxBZkjGKkblXuMroFyg4IRvl3pSJzq2uRMw1aOaKy37IptS/bTf27S/vJfmbArLmzT0VY9VXHcgUAgEAgEAlsIgRBAttDJjkMNBAKBQCAQuLAI4B5hv/ORof3SL3TtY3/UhDCgq4Ew135XARmQ3XWYDQV84zleLijcE3uDEQS4CB3RSd6tkIjVy97jepNT0aShZgjRMqIydzg6AS7P2ZW7BlgvXWdveste+/CP9Gx6umoNOB3Zl6sSddht8Z5ETovsqSBEqNpVyxBCZ4QYlfHbkD3IFWpEwb5JBLcT4wpdl+WJGCgn/s6+OLkGm681VnpdO3p8SMhu2b78map9/hNmjz5k9uy8SMxUYSySKfnJJ7sRbXsEIZVUmozMExmZcW5av4Kgk+/s0CtfRZ6IUcyDzDcO4V2TDy7MmC8wjst4k+v4hgoqlml/sWO1xgjLLKzFjk95LkwDm6ypma7tu6prt95VsLte17RrsO644daeW45NTxbo+BHnJ6GC6wUSrgBhWiht8x13rIWR+CKRiw4mRFwjszzjmvPIHRYVgWd29WwNoQmySSG8vr4LSBkWOheE+LqAg9iShBzZwWREMqRlEdJKxKWOTe9VZbgeIWJcmPEUW32xCOQEuIhu5j5lJTCJaXzKzqjnuRYa1ppkVIef32Myobc05y+7cKLpTJdHNlf528YnaHKgn0yZSbLXcy8izWWyiaIbbJBbPKbtSmAc6HpBDBHp36RDbCxxRbkaiBwY5lmbfVqiDaDd6toz35q1bz05tPvvWbCHsLB6+ltlO3m8ZstLKa1iYscxuv24ilvKfcAKqDzleQgeU4FQnMkMG8/RLxbS09bfWACpkrMx5nglho4Vmp6JqBIeCkzkI7oacsFGVlHZDMVrMgocMvclwWqIrVdfAVXZOgXuGbL9KvUX7JY7avbO99XtO95lfD+yK68c2zRzq6axklozsuVsAshQYoaL/mn+Uv6HKysoUboPFUrqqmiTg9LhPljjfsP5zKZal4uHi7wGcV9CuMeiCo3aiA6h+wNzsIW2ffS3G/aVuw/b5z930A49y711tJP4kFk2oc5BjZut3aWg+5RfT7L8cnFSlmFcNxLtEbn64wWr1sG1x+9/4FxGHKzw+2KfTtbRoGF33LZgf+4vzdif/knS5FLcWCyBQCAQCAQCgUAgcJ4IhAByngDG2wOBQCAQCAQCgbMh8LFPDuxX/kPf/vt/LVoL8r1CpWcfomQgn3FVXI7nIZRm3OdZ3MewD1FPxWYJMqJerdvKphX+lzfuxdIJJw3KxSkyJrDmEPlCp4Fst5qQCEMEjDd+x7S9/3sr9s73m93xKkg3gtlTRGjDFk9hXDWBpQa8j8ib4bAF8SA7KPnA43lemXW7kDF+5MlCSv90YmThJbJo1SNrLVdjXfDqUkfdGtB6NbpKnFwUzVi2paWerSwP7GO/u82+cX/X7v7svD3yIELJEEGAbZclbLCf5eakk0mDPvtFtbBXVvelwiDcYBGyanGe6SNewa1ho24hHqNVr5dXahwog4Xzg4CgRULBcNR2EcP9UzgOhdpaQQGuEn90jKpwVUXz2OYID7niippddxOe5rea3XDb2K6/ZYzHedF20kEyjdCjbpiscQNs8O6HKFS9usjYFYhEdf2U1UmjbhRfUdXNEHB5gbieEjmsCnUXnhBWPMiYbch6JV9Uur5+EV9ZJXeGL6mqXpXPeSdRIpxLm1h8vVJnJT53ayAw5F7iHRxuQZTmBN1I8g63YU/2gEl8lQaYmgTWSP025Hd6jzoYFPzNfCebqGypSXNk8BMTzmtsl44qBVD3sBDULWy6IlY3CR8SXFyF9g/kOUSBFcTCY8d69q3HB/bEwwV78uGyPf5wEavIvh092rP5xVnuhbI7UodC6iWRLZUfgPZjcEgXIY8G1zskPPdFLWme0fzySncYyCMqCUPqzlNzjYenZ/i5Tq2Zg7mp5B0UdMgM1bFG14c6PIbYSKkTgK7QDjkaVXKnrr+pwj3tCvI8GvZd34eV4NTIZrYPsvua+tnoGaWzYsBj57Q6f57fBbP2nESZ9LqI9yH3Tt3nCupM4RwVIN692AKslclhkO8lxsBwOEnBBl+9mXEF4Ul7XrfHnirb5/7Q7OMfwQrycyt2Yr5v8PYsdWuU6M7h1HWwVRyOaOUpcJ8eJwF7qy417NXcsovzqoFRII9lPMZmTINexRcVfvfLLxsUKYl9JexE3/2ugv3Zvzhp3//HgD/uMVt1+MRxBwKBQCAQCFwgBEIAuUDAxmYDgUAgEAgEAgEhcICg9P/jfxvar/9KwY6fgrgv9dxvvLljmgpLdTgof4LcCawpxoSVGpW3hr2EDW7b0gBOTPSpFAYfSIMK/uTyGxftJcpNxHePLJAawoj4v5kJugtuHVIpW7T3vL9ur38zfE51GYpMliNUW/ZWEJVKVqOa1cYN69CsYBMnPERWFbkKV08VsmJ9JLacneBeDRiXAFE8zL5UsOmSl0iDbeAbr9DeCmIKBFDXbV6aWLtU7QnCeu/+HHZZn+ja178yssPPYiNCKDxr+Tmu40EiIrPtOwbNBZs0xh7LS0el3jhvmaQddYm4ALJOoHklBkqZzhnHw0lTiRJr3S7an04y0OelBYjNRcge5CFIzBLWU6oI77Uh4FzRUcUrVi0IWzUEkznsPyYpRn7r2z9PxsiMXXfjDrv2+mm+L9rcDoSTOWg7slmoI5fRDmdNQkYywRrSJTOgcnqAr32NfyJmy4yR5GGlwZOq39OynfOcqrfVWSObEhFOhYp8f0T6JQ/6JIql6mlV2Dt/xXZq2KzFEgi8Ugi0WmQiaXwjPKjzSePaSXaFVCt5CeExEeBpTiMkw3/2rih1ipQXfHyv7xTri4jtdJjTuD815txCcIToUUNFljaRPoVOgNGS1bmm+tyzlpfLiM0lO3LY7InH5u2xh4/YoWdO0RnwZlvE6enkwjzh5RDvmr3UnqXuAJ+/mGMh113jZO4b04XVVzA590J9SFN6jM916pJIXR+ys1tbXtn0ZznguR2e54uopULThJQNHoK8nWVLcXJkyagDGXR0f5eYVLUqRRE7t/Xs9rvG9tZ31+xt767YrXfIKhBBHNK8YpMcc5X5DJFEjX90bBS4pxVL8yC3wp0F1XiDZaU1z7ioMv8hlEgelq6kO6g6eDTXLTMPN/T9CuQ78y/CR4OOBAkZY+5LSuG452tt+6OP9u0LnyzbAw8UET24n8peUL+nNBS0rrEny0bew3zfJwG9wtzcaDImWHcrL4Xqk/w+R5fVaDYpY/rdAFEdb0sXoUrtSZ6qkXODwMXY/5GfMPsbf9vsphtz1HQDfWXH+FY+f3HsgUAgEAgEApcnAiGAXJ7nNY4qEAgEAoFA4CJD4Pgps5//lwP7z7+0aEeOrNhCS4bOqnpdpItAmRNkFvSwt4Bpkld4a3ljj/OL7PAuwO4QAipyBWsI8ej9AZWlqhbGUqnQpJJyaTuEEEJBV5XIyV+7TmXrHOnmOxGXvv9PjO21byrYa78DqnsOogpLkCGqRIWOhSrkfQ/fl6IIIvesT5yVeIrBYJ51JZjsPesx5SLIYhsPfgj7CtWvFbGDvpP8RzFtn6re5nbIQ4XrFlYgPsTp1bGAKdszz5o991zLPvm7TXvwvoF9/Z7n7Mgh7cEs+wIpBdcunrDHe2SH0e/KKk1dFar4lhiSqolteM0FwPyFb7JG2PyAoPtUjS1iUscguxuZ7RC0XiZjIOusUM6AsgG0qHJdwezqltGBFuWTL/YMMdAlLgAoE9I+oJpY2R8VWfrUFqw5sWTbEEB272na3Pa6veNtZduxvWr7ri3a/qs5x2TiYqXuVc6gRoCsRCkJXPpQdVjJKitZaEkT6cjyxwlWZfEkCaWEuqSKbu1pp3DcxbGivPO9Ql5WPNpeylGIDPcXPlZizZcfgdxKL81HqfvDBRDl6qhDqTeT2b7JBo419MgtjvhaY0pBU/D3FJ2cZdTnmh7rthn/ujJkadQfIuTOl+zZp82efHTFDh1q2QMP7rRj3McOPr2A+DHEuqpJlxaiCe+RuVK5Jhsuzc26phFqsH+UJZ4LGlyPldEiWoBsCWueJy7ZRnNHhYtT68lOUovbe3kblh7sJwy9uq96qy1yLz+2L2yLCLua1xBMtT8ScRSWPqLbTEJrBZJb9lbqSNO5GlsLy8ah3XbbLoSOmv3gj5+03VdM2VX7KjYzlajuoXKgCF/XvNTvL7mFVqmCyMtcq+lSWnMPNWgw7NhENbcgO9feal5O4lcaHSnzo0tOloTfaToSXE6SbaA0Jz5igUO698tmD3xtxX7t14xOnWU7OT+0VocxoEKExjRzMfugmJIaVp4rzNldtdshNmsu1wzOiylTaWsLIPXJJevRqTNC6PICAbfbBJkBz3HhleyEXbmjat//oyX7a3+zZlfv29p4vbBrLtYKBAKBQCAQCATOD4EQQM4Pv3h3IBAIBAKBQCDwohBoQZB/8TNmf+dvLdhTT3Xs2HERRlQDViAkRMCLlBIj+4oTPC/qsF72laswdPJXF1kgK6UCIoPsPbwK2I3gqUqui5yG+FOgr+pb3fdeRlMNKlgftYniNAHc2+3t76nYd34YQeTNPUjzZJdE/TLvwU5EdL24d4Wn01lScysXkUcbW3jgZs97EGDwyNe+iFRPfJPeKyLyOUhyKkDH09blnMvuaoT1VWMamzPEDFEgffbzyLM1e+hexsRne/a1z4/IDynYqZMVN+XKSUG3ypCIIgIMz/Y+JBbJGi875i9mg968oW6VzFZK7x0rMyCz0ZmqYCGl3BU6bkRtrl8kkHQRhlT+XVSwrjJRJOxwHr2UGNKzUN3tIoMgFWEqXtEZW7e+QuzgZ3VpKONlqtm3PfuL5IpM2E03V23XlWZ7r19BKGnim1+wHTtp+JEjFxklZghpjA5dc8grqauGZ+SsP2YM9Aiu17ibnp7OdlkdQTqfKdRcVff6+mJCliM35MWMrK277osbU1jCZQHbKRtHGTXKPkrX2tLivFvIlRA31NWkDi1dhymPgg6m8Um+1vl5kkuuQTC32fHjZodxnjpxctmefnaSTjWzhx/qYGHVcpF2mW624QhCn2ulyzZdl9D/PLQoXZdOqvvzXGe5ZaDEQ9nhedq3LmbJJIjHLnAmMTGFm+v9mhsHzH+pI0+OWMm2aVWm9I97pQWQGh5h6qRRR00GqQu/En/SfDK22cYAa7+BvfHtJXvD24t286t6tntvh+6aLjO/OjyYW+ggrGCLJUG5SJeHIZTIIsmw/XLxArFCHTDcnXi9jgAkW8EE+ZnL+vFTYN8EdXewwO8VFAhgWaZsEf3T+XM7LFlFtibtvq8W7VMfG9vnPjGyb97fsaN0Xk6Wd9qK8k00XxY1z3KTpJtEWWaGwO+p3ZKoOXkaAmP/xUWfwTlFEOpIGNnSC0k2tAk1G4wJvMK6bUR5cJ8l0OMK7kd//e+27Ht/sOniVyyBQCAQCAQCgUAg8O1BIASQbw/O8SmBQCAQCAQCgcDzEHjoGz37x3/vmH3io1WbX5qzvphuwmOLhHf3TiXP8627iKjOPemrXvkrd6I8ULwH4VImK0Ph2wqaV6eIKoklSlQJbR1jVK/A3gKkjGIpqOmn2rZn7/7uur3tO6ftPe8hQB33pAnCaKlV9rD1QRd6aDQBIcUnN9fsVs4WMqtugpR1AfuDz3tG/fE12VaMhzWv1FUYbRkWz61Ixk2IEKgkePhSFVIPO4xxES9+OlIU8tsjpP3ggbE9/eQJ+8h/3mHPHjpljz92xJ4+0LIWJKXZLquWttMxBE2Wst3PubwYMvWljTEdu45LlmQci2xsRvKzSXkCve5Syh/ImDqhWcSWRw8Ncz2dcaEewrw+gDmhyQEqUFj/FKasdfwTE77D0UnIOYg5bK+cAJbwQpVywYPsEcfAVxzd5FQf26y+7do9squvrts110zbrl0Ve+07qVGmOFdhxJMaB6wrp5oi5Kukp84ilddwjbK6EbGbqucVNJ2OVcex0SLRZP248byGs7GWLw38eNdlhECe67PeYs9zNTZY1BEnAl5XRAHJV2Ne2rDskpTRMTGnSY+8DgRaND2sdsghYt7p8LS6K77+KUN8H9uBpxftwIGuPXdoRGZHGfF1xNyCEFy6wq/PvouFyknS9atQc2XhSNhMIqDvs0J+INcVAK5OCM/YGSR7Qi3uPKe9UbcB15QOTfsgPXMwnOfiYue8+4pOgiI2TBzLkPwnZfYoT0LijbqxFOA9ZLuyKNS/jZezKAQvYsxsdq1OMGdI2O4PUI1swSarA4jtul25a8pm5pr2U3+hZfuvwcLv+hK2VppXlhAKNLcw/yF4rHB7azShxMkHkSArUbur0HGOv1Jmrq8c9POq3JUxolPu3Cf7xyQ6rzHn6+f6/PthWzlSLaZjdSCCLfaPQ0TzlRXECfSVz31piXyqBfvk/+jaY49McByzVmF/8MbinGMfWdjuVmiyz9LcquKCMqJMhZuPBBl1/+m86NxrThwiYK/tpCo5mFi38FKZGeAShsAOLN3Fk1YvnbR3vaduf+Vv7LHvQAzTdRBLIBAIBAKBQCAQCHx7EQgB5NuLd3xaIBAIBAKBQCDwPARkj/Xvf7Ft/+pfz9uhJ6k8r8OudDYjeC5vIOt1EWypwHiItzh1pm5p5ES3yK/aSZ6btnZXVh6QMapIdkiO8RqCSPEqGy4m25SJJoQDL3Y6PM+7JqsQbYPD9to3TtoHvn/K3vFes+tu6dtkUyHqKkNGWBklAicnrp9HYKdN+0MEvneS6Ad2z7sjZBOCOFCCyC84icgb6IiQwCJ7kMHgKAW16hCpOBk2gL1sTotAJFx2jMc+VdOnVop24KmKPfZoze6/H9Lya2b33bdihw+wzcKODQfAhRZAPC/Djx9LFYi2kQLqJVKoShnPr778dGQnRVWzW8CINXOvfN4EA1pt1cEs5RXonMhKRgHlA1o9BohRpQp4yvdf3GomgrhZmfILJH3UqFzPLhGJI1rkRa8sD9U3d9iGDO3LMrWnm0rWWzozSg2pQty1sU1rIGDNzg1tz96x7cNG69pra3xftpmZqt1w8yMQl9MEsm+zuW1UaCOQ6GP6eJwNRz2r1zYu3VUXyfrxI2utzUjVy/uKjqM7FwKeicFAXxUUWLG8CUM6IIdDonAR+yF5I8Gf2/ypvh0/dorsjZbdf88eU+TEyeNYV5FDdfBAwZ55emjPHRnaii6FagPBVfZSvFHXMd10RWywfJ5C+ai5vqkxix2dGu50+brblgQPege43gt0l6QQcN7Fe/rYXflxSBBBdS5yDGUEEz03YiMy6fJUHea23gwBIUraHqqToMFHSVBUx4N8BHus02QeQHiROKI5WXZQiAMSAxynV1gA0Zy2bUfJbrx5bHe9dmivf8PAXvWagV13Q99m6jL402xVp3NtwrrM7zJCknDtWHeVocF9S7cE8jwMu8AyOSsYgPFzhcNXzoa6d3iPptGCOuN4cKMpIRK5yK7Qej8dafI7UwQpFk6BqUS0Kl0gE3bgCUSPT47tD3/vCPeRE3bwyO3MgWn+raDyqpHRGyh1e9Wp6LHT/WRtpXm1jyim+1i1QsYS3UOlwU1+MDrXKexb40L5J1KLdVM8PwHqkp8t+P2FVHib3blgP/ajdfurf2XKbrwuPyoBHfkel/w5jgMIBAKBQCAQuOQQCAHkkjtlscOBQCAQCAQClysCqrj93d/s27/4X++1L977Bvy+CUSFrG00sRGCA2q1RPFDWExS3YlnSalGZgRVsYNO8vtWKLg6HjrDZTiq6dOyn90zXpSFfMv523ugDoYtvaTjl+AxMb1M2HbH3vqumn3n98zZq19ntm9Gr8pqCgKOEN8SZFEJlqiIYIE/E/yF7EDU/UH3CHZOyrUY+2sTXuErxxDvVvEy6JwUVPW0Syw4xiTJRMSViyvOjKkiGlmAgVClenTgAeiqFlWFNxXcKwM7dvSEnTw5b7/w726mM2TZHv7mMTt4UGHxElZmGRNYO8kqCyHA4ypEcom9FEOqbABYNVWX9xQ27F0TvnterV1QR4uINo5rmNSERIhJ4ZHAIcZORL4G0HCW7WadL9p/rwzPqr1V2r3pcmEJsvMVG8aQenCSjI2hzWwb2o7dBbtyf82u3IuNCe5ob3vjIrZaJbpLarZtrmzT6CETDa7Noqxl6EppTyeBaNUaTYCoYyV1DY09O0W2W2mlsfzNvIo/U9VUbS+tSJXCvopYa+U7MCbV1SR7NR/AsuZKJzEhmiyOqNdO4yv7p42kfy4nWWt82OcULco5UWi2Ku+d1BR1K0ZUSx4goQPReMk7eoqQuHo5V6HOON8Swc5nGWq8nWVZ7aqhmyp9vv63ulv57lnX7ZgSFkkyFSacF2VeeB1+ylDI3u7fpyNPKKoLKG1fXQhpnHuIdCazloZZV4J3AoGV8JJ2mhye/DyrU8jPCxZO+qT01V+keQyh21ukMsVUcwWr+0PXY+MEayGU0tXUxiZpEce9U/Mjchr6tkJo9de+OWPzJ80OIYYePkj3xqGizR+v2fJC0TvMWOW8lgstoCbkN1g8WVsnNj1WreeEMY8ynQruhKi2P81POssSUZTH5LhyHTJXabS7ANPTidFIQDTinlppMhqYE0dql9EpV/ASXYSrVl3SXfS8Z3oQOF9p2a6dBbvm2hnbu2fC/uefeRJrvWnmgxk6PvSZyTpP14iypZTF4nlCZwifvi+Z3WLqnpD9n65SCfgSd9L40zVdZA6nh4fXEJmVp4KAXmLcq/GCphw5mLl40husGI0xCCxTrFvxkXuc3X7oAbNPf6yL8NGxRx5Udw/CtILm9X5vl4wlR+DM+8V4/CxXNXOshDjlRHGdygFMw0zdL5U619lKKpaoYF+mTs5BZ4Gfm4TJT9sNu+61P/eXrrc//eenbHI1rkWYX9j7XpzRQCAQCAQCgUAgEDg3AiGAxOgIBAKBQCAQCAQuMgT0Z/I9D5r94n84Zr/4b45bq7fNasUdVpmAWqVyfQAZMhSBLRJVljwK2FQ2gXhqSGmPUVCgdma74xWziZXzqlCRMsMtLoBUp09BJuGBD6nUa5PxgEVJmcfkdBvCYmzvfc9ee9Vrp7HLKtmtt8M1EVZPXwGOSxOsN4GVjKp2u5AfIrxFrDUgtmRXApnNeShVqHB2Miuv/BfBlSqk9ahieZVXfq8nyTz0l3Moq5N+X/7vIv9qVN4qAwVhQxY2kHkV9rOHPcqRwxU7+KTh3W72tS+affWLA3vyiWXqiumQEOGOqFEu48su9kaV4jw18BTiZzLfKTHFkGKEs5qsVpxVk/d+6vDIRQ0JAk6fo64o9LcjQjEjmAt0eWh/RRbr2DxxfJMMlQtNBJ2vACI7rCRcdaiAx0d/LF/+FiSjrNcQI0/uRjSgu6iBIDJTQQSp2I65Ot0jJXzfzW6+i7wXOPqZ7WPbSSbJzj0DgtpHiCljiu3HjKC5dVXsqdtpddF1TDl2IlBVZZ+JaeJ6VVwvkhwCNGkRIohF0qc8lpysH8oOTFZE4oWdhM3ECiddGVPMD75kApjnL2RdCHq63IRxX79Lmd1R3qVQYT5aXdZzetlxSHM7n8WFHy1n2bY/X5RFnn+z+jWJR+k4R1gorZ//EhZrGxsM1UWV/6xrVu9JGPj1iWWQbysXpPz77KN0jLystyd80/O5gOFT7WkF3ik/JhdPdB3JWqpLB8T8fNFOHDGuY0KnnyvY/Am4bartH7+vQvg0XR3zYzt2sm0nTnTt1ELPllfUaYFF1eQKmib72teJ1WBtslU9kiAzVu7GeSyvuABiR139K6qDS/1/CE6pq0BgE6iuvjHNUYj+Of4SofO8nrELcNnglnClLgo9lLGhn3vXkPlUsVrWUKG5ts81N9bnsG31Fe6/uuJi+KvfaHbLnWbX3zKgU4yCBLKceqcmrM4YoJnQRUh10kiwljVemQlixGBKYy4fn/kYSaJ3u4XNFPteQXQpSuzJhA5loGjeLo/20pEx9LmnhPhZrWhebqJDy14wfe5AAxb7Qbd/BJenDph94TMdu/erJ+3jfzBCDFOeS5n8KeUwNYATzLAGtHLP+ovZ9X8eY+RyfmuVc1Iih6w/OoawobkGwRJbOBcs6S4s0CKl89vgRBQRP1eWSfQqr9h3/4DZD/14w37wQ7Jzu5wRimMLBAKBQCAQCAQuPQRCALn0zlnscSAQCAQCgcAWQmBxeWy/+quL9vP/YtEefFgBtJDh+uOc4IJEjGKXgaF6uw0rIl6bDoAJvLxlh5IsTNZIwdy+xEOct7pFhcE6ihQqTrm1llxbnEvOKLaWx/AObTv5EXe+umTv+M4Je8s7zW68HVuLuZbHByvgfNxHeFLFtnIwCuReKFxWVcBKLXeKW3Rnqjx2VpSOHXeCQjTICeezEWWp4lzB7iKsOd9UFa+PBWgvYOeFBU1Z4bkKs+Az5PG/tER6Rmtgv/u7VXv8kZbd8+VlQozNFhfkAS9SFFLNbbl2OIGoXRq5jRXiDDiU6GyRoDbCJyftecrh0JLbzrgJVS2VmHvsr1vfiPEW0SiRTcHyuy7qq3QzgaRcguQSgQmRnItSfr6yPorGDlVTpzwX2mm84t+7szzjoIhAJgEhddBUqyUstNJDnT0SkG7bO/IMmpltBQSSsV1BZ4mEEv0s4WT3brJjIEhFdNbpNKk3VWkMd8lg0xlpOumdnROqz4mV5yd9TV0Kxe5u5+pWiXjx5FgKDRCnZAdW7c8l4lVEvarQ6XIa0V3ihD7WRS0qmZ3gl6tN3viR+f1L6Opi0ZeP25zkXZ9lUeGYz2fpI7Ctt5/TtnJxwsl5Au31uW4D5UJRCs12TJQJA2lZ8msQ0Y8QDF1D1QpEMF97Pa7tqfT+gguDGt+8P+fLJQat233HkWVVLwHfRfD21SE/B4gQvQ4GQR3oa+yLVCF+9BidG2hmEjSOSdwgXFxf9XObyvGHnpbQyVnj+haWnS6de4RLjzNhutlku2yHXc1OolRuRB3Gg2yRcMnLp/O1TiHfH0RIxuKADKKNlgsvcJzP2dfpOLHaraZ7lbor3K6Jg5c9WHdJ+RTr1bE1ttnHTXMqhaqri44xoE4QP2FZl02xcIyuN+Y6zp8Eh0kEpetvKthdr8eq6OYJ++D7u3R11Ty/Q3kfLgTTMdKjtUbdGBO7IMR9c7qeeM4zf+ikYv50W7Css+9sKKT5RHOLBpU2wlgiL0riZQkhOb2gFhTaykZTzDOMLwWh011WbcimkW4TBNQlxs0Tjw7t7k8PyRHrIX6P7QTZYeocgn732SAZj3H83Cs0r3suiD5rOHeeJ+hye/sZHTHF+VRggtVYY0ICErlQeMoVuAanpmasfVK/Q8lCrGu7Zvv2o3+qZD/3V5p2/bWhelxuIyOOJxAIBAKBQODyQSAEkMvnXMaRBAKBQCAQCFzGCPQhxj7x6Y79q382sE99tISFTT8zd1G1PqQL1Z2jnKCUEtLXH+JZCf96XFZLzc+vQvhSh1okdKqmF9Ev4neMX32i+0WI9hu4sRdhvgbkRbTU0bBgUxNDu+nmWbv6upq997uO2e137LDXvJZciSyvd2UB2yRsS5p06gxKEE3qrKBLo+zhwamCfDjAKoPq8/rEtkSgrSv9X0/Ki4x2u6LMR8kbK+TZrw4f3tOo4n+Th+QirrjRDxY7Bay1ij4O8J5ntxcoXj0B6foUXSJf/6oRfNuzRx5asuPPTGLtIXMVWXIp6TsTQ+RuJQ4OWxUtTi6ru4hjkBWIPt89VsZ0uLigI6Y4G2tsq1xRVTPJJ63zs0C60ONrMwFkPIYAc3VAwe3qJjid2Bpyfr3lyq+xJBKU3HInCQPqEFDVuhx2hqrS1/Xo1eWJaCvQo5MI3Czo3SnahLOW0vgQgknZpsgjmZmtYrsF8TZTZmzRzQO0O+eOI45UbGKyYtMzDUS5AlY8iayVaLJ3H1XkzAk1rFpUqa4ME71v9SjYfa3nw4vHwPNWyF4gB0JWUAPG7Rrhn9l2iexlxIhgt/FkEiDO4mUvoUwmU+ezQP2fQXCnrVHjnyyEJF5k+KVXEhnuplcSqhi/9apsskqES3NdcI1UGZta3A3OQy5kdIWVDeKDRMN2S8JO6gQ4fmLWxYcVhIaF+b4tnOrxtUOlNyQ46x85tse308aWcInrfuHUAJGR+OhFMnwQMjqD7f5ZIk7TQ/+SFVYSEiG3szU42VK24Fpld6frjeuIeUJTw1BkuUh7RAAdRWLw9XrejrImcPu16VaH6jhJ88u5lotdAKnX0vw8ZFwOR1IZXWn0jgeJzaMiFo8aqd6ZBAZuuycBN3U4FoZrIdxDRJARLVOSA7givH9kx/Z5u/nWCXvz22re4XHdjX274goEb661GuehRBC4d9b4dZvfKzVmVFjQo4+E8ZkVGJQgxSWUSgBxgVuCtXd1nHtZbC8glk4QNq+0kLRZ75oi88Q7QGrTPr76dKBVGhQ+8FnqCHriW31C60/Zb/76dnvkgZY9dD+WaB2EHB0XYef6HUCk/QwCtUSjLhOQ7jvc3Xhgj6VOP7/nnJ9AueHBXZIvnt6CV5s7RKPHpA07M17QUJP4TKaXguH7XJsNBKhbby3an/05sx/7k2Obnd74fF+SkMROBwKBQCAQCAQClxkCIYBcZic0DicQCAQCgUDg8kfg+PzQ/uk/KtlHf/+EfeMbS1Yt7IVQr1ARCmGi8GfPfjgHwRECSBogVM3TvuFfRaiVRfJDEsk6Z4Q1zVAOOLJyErFGlXmNBFtpBIK3TwVwDTpyDqHjhpvG9vq39uxt7x3Yq19fsP17RbApb2DR6bYBQbKjvgxb2HoZO6oqn0fVaMF2rw7U9eHH+ZMrMK+qdq4SUJsq7LGBcXuetEaXEnDvCimyoyJKRRY60aWMiD70qjx6VDUMIQ8RLpMvpBGnYhU+/ti9ZXvsEbMvfX7J7v/6gJBkPOJPFWyBNpIBhGOtuc+rjsdudSXbFL4QTJ5I/xEZEQQX56Sz2yfxUBeJQouxYxqTEXIxL5sJILVaCqZOIpks5JJNVSKv1Qci0SwRruXMbsgtlCRQOYWZX386YaoOV2cIVd/eUYEwgkXVmcHF6ed0gguMGf+aYazv1wj0VG3urUeQsT6WeRSUE6Lv2cbEaJ9/pkcbQN7VCOVVJ4m+Kl97795nrNGo2eQUAe+1svvY1xsIKggs6kApkCMkMl7PNXjkdj+yptJ2m7Nrx6/jSRZbGgfJ4qfMNXU+y2CYxL8zt51bHC2dSgJL+kyJGkgzKBY9Bq2I3+fIw6hW6y5onDi+QIecBJWK/7y0tGJHnr3RO3jUfZHEj4FbCw36Ou8YJZ3RIfc8wYB5IolXufiX9iXPXCkyftaPsdXskkxVqhRXGCv6rCL7K4snEdTZmHGdg/ynrP8qWZhJlErdViLyJci6nOWCWSLelcOTxDrEkku9A8Q7mnKBsMy5RFSQSx/C8HDUtn55JmWBS3/U3JOGfdIXpQV3TzJHl6neH9k0Y3XP/p7dclfZXvvGObvupprd8fojVufCaGJ1xizrSGeOgakbsNnlnDCTaxxKmtTnsIqLfwiFhZqstHT+wdvFviQEa85Q547m7fXLmUJ3zw7wvjozwwSbQ8DgnlOSCF+VgI2AxvkdIuKcOjlBl0fJvvIF7K0+1bevf2Vkzx5Tr526QRGpsbSqViYYy4wfOkFdjFXjyKKuv6wbzJuHdK9Qt5PENMZ994yOh/O5WC+790qQ1M0PoQMRugm+7cU2c8JJ27+rZm940w77f/+9rt11Z807/mIJBAKBQCAQCAQCgUsDgRBALo3zFHsZCAQCgUAgEAg8DwHxHR/7fbN/9g9W7EtfhXwR5QNp2YOEKVBRLDImVQWLuF5XoehE6/lVaF/qp6NSSZXkTihSsSsia31VbGl2HqJIGSFke4hcUwgtGCrzo1KjDn1Z9lkiw6j4hpArQ4jv3Tey219TwUqlYj/+M1PkQRBLvgN7FeyUREbpvPSWq+gqVds+k6xScov4VaI9s05RNX5uMXQmeSrsu1ktv6gy6tedHKc3gIeqgfmu9xxMGHYoVPL3IVf7kMKSZQoVekV41Irb3QxLFf0Dsj8WIJS/9ajZvV8xe/Kxnv3+R6u2tNIid2AZ6w+R7BB9YtJlCaWh1ErEq0QjVePLnmuMx35/eArSUJ7p11/SQ6RAJ08KKhcbyldI/hLXVgoc5+qROqRXAUNySN6BIOy1lN1uKSPFz8I1diEuU8C2unVktZJ9TlbBXx7hN6/P9uf1dS1zRc8NRAA726vrO6tM135m76+XdnHtK7BXT6l6XuQo21GnAccwbssiSecv7W8SV9RjgKCjTgSEgBSarkNP+6D9FfmudWWvs94izW3R1v1rlFeTf1/SOGgPlrPPT3uRbztZ+mAE6BkmyeJP16/bCvkITwLUqAJFjGip66qnVihNgX496KQgFjXpCNCL3twiIUEPclOwMNJYHhTxrJK4gFDlc6W8pzKbLE2l1bE6BGR1lEj6lP2TrAX1dVR41l9P2xDGahPLvmcDEwNV9SdokuQl1n4td6fEOXXhTcfjXQ7pHKhfS8ugqvOfxB/vCnNl1A/SRbnzzWB5SSftZXxTqUwGiLqQ6DQqo3zonPi5RLUaSmSlQ8KZfOZJw75NJ7JI59n01AQZPGUsrI7ZtTdOk+FRsxtuJ5FoJ1ZyiM+5LCkbKccOy7Ii56nE9V7EYsrI+hlxvQwre4ASCZuuOs5sdmSStpXvgTDoGTQI5pzbMTZa6txKlm25iHk6M75e5Nb3J5Y1DydLq5rmALbbRwxZWiT7ha6j3/hVs0e+2bKvf3mR+Vih9txvGIcFxvWIrpASIuUA4WQ4nEyCl98DdJ0zTyN0jFvrOtZ8n7LJKBNwt/r9Px+qp4uUawO4zL29IpFZ8yfj7aYbWvZTP1u3n/qzEzajoZfNlS/jkI9NBQKBQCAQCAQCgcAFRiAEkAsMcGw+EAgEAoFAIBB4aQiItHjhtgpPPt23X/i3p+zXfqlkhw7PEJIL6Q3v1+d/8qr2beUiSAggWFqkiv4U/iwim/pr+A5VzJchiVeW5sFMpCdCheMG9arkaVmjyIrFw8JnPJxc0IpolmiRFiqWWf/WG8r21u80e+M7U3bI7r0dm8OZpgFJOVyBaKYUX10eEkHy6nm9Ow+vTqRz6kRwosaJ6LT0RbrhHU+pM69Bpil7QwZMVIKrg0X7qfB02aOJSHT+Sxx4xtX3KwezynM89VlH1fKi0USUy36oa7N25LmuPfqNvj38jao9+mDdHnuoSK4IeQbHIQZ3Pk7VPEisiOgTGd2kGlaBvryfDxr0kwXQuZYLb8GzWYXzxteWOiKU0ZCI52Rx5dkmWdBylfwAPzderS/iUx77sr5JGKuzQOevuC6HZ72LVo88jrSIkk0kur6uZfbkHRQSSfSQSKITKJKbh3eIZNe0jw2Vfqewcy3jgc57Rnr6e7SO8lkkuvEoS5TL1s3G2HqStlnKLZrSZnyb6wSdPu1GG3XRjEdr299wIJzjRYkVG42dsauSqSy/SFuNrtHVrBJeoRdkbf+y62Z9HpKskNxiSufYPaZ0kDrJ2mb64p0WEpRcVFJ7jz4zOy9YNCUtQm0Bak3IhY7MwoyBsIZXRkD7e5NQUXUBOu8nSlkN+ucXKl8bdToD8rlJJGwm7HiWBT8l+S23yNPu5wJIsq3zKX/D5fyuj822vtnrm3VgTUwyuWBBNaQ7ptdFqEWY0JxWw4aw3oTqP7bf5iCi918zsOtv7dutdw7stleb3XZHw67c17CpEm0SPn9PsA2ECwnAI+buIjlNhJg3izc61DQs+eIRMt49ReeHbN5GzGlcdxIVkK4dXwWyI334Y9iXhZ0sDisugPg2sDIrIy5LpBphf5hn2Oi1/NrKc2yYcD32/NTigHm2Yo8+JHtCs8/8Ucu++cCKdUbbsw4zdfYxPlC0JK7UsL2rMfaWVvA1VK/hQMcomz6uAQl341O8AfGoSoch94I8d0q2X/n1sTY/bXaWLv/X0znKLvts7tTP/f6SbZvs2Hd+YGw/+5cm7R1vV8HDC/997PJHLo4wEAgEAoFAIBC49BAIAeTSO2exx4FAIBAIBAKBwDkROI71xRe+eth+8o/vw+YC53QFAJ8pgDgjk0KUt+7yNKzHBAIElepUeiZrHUg2VReXBlYbX+k0o0QPCQyq8C2qCtzFhLJ1PAODRVWiCA1ivt0C3m2JsCVZkOVObhPVs5lmy266xex1b5nCe75sP/JjWJdBgtVq6tpJm8qJZhEwQ4UZe1W3iDdVdSfyZQQZK4ufqvJJ1vGxaV/E1a64Z35pRgKE3q+qZire3QheK2gnyUUg2yTZN6m0mv8Ugo1Xvsg7J8rqEJBUOvMNeg6fBVHYAp6jR8lHOLloH/vanD39pNk37l2xpwjiXThBKHgXYlBCkHcsnJ6ZceY4u9gFkMQzZ+wooebe4SLCVCHV3nHBMbozmSr314jzVdabYOTEomevCXvnqDMC3E96CktO536NXHNhBQ9/f0nv986D0y3t4H6z19PX1UcGNEkWqwRsniuSrLx0KiXcpM6C3MYp2SytbWdQOZl9gNS53GpJ+5gpPLoOfMezD3xxeu2Zw2Hjn9dvO4OpSN7BqmDj0RoCIVP3dFSIgLpWtEgcSdeUMEHo9BYPdb+kDpf1unCSKpSYkD4o32JOkvpzwEGRfnoxW9QtUHChSl+lS0rgWBMs886hnPjvKheGDYi0Vq6FP9TD4tZ8anXQvMQ6maLm21x/nvt0eCl7okxXgLId/O06Vzo/uqY3Ezg2e/3Ckr2bCSBjxF3lyEiMLpC3U59Ytn3XFe2OV28nr6Ng3/X2Z20bCsiVu6ds24yg0jXJBDVcAj7ZZF3nVlTqflIAeNUDb8BHDSPcFwt1BAzN1RI1BSwnYsw90fOQGEfV0jzbk8CBlSAiDLEwvgC5nzPlQCjw3EeQC2nK0eF/Re4XymFCeEnX1JqoqXtMbuH233+9jrC8aF/EgvChb5Ts2KlJrthGJnOxk9skuLG/EjiU2+FjXOc4WVsVOM91dcawP93eoguzFbquSnTqSYzv1I+wPsIIVoXjEUK4d0lpXtZ9iS6awfl1aK2N/Ev3u3wMrheGcgH7n//8cfvAe3fYtfsu3eOLPQ8EAoFAIBAIBAKB0xEIASRGRCAQCAQCgUAgcJkicPCprv2bf75s/+3XyvbMsRnrwad4nqtyA8pUkDqpoowJyBoR3d4JAfFK1esYMruBJYy6IroECvdFSIkk0lucXBMFu9FyYQm0i/2UbUbwNWYesZtvmbO3vn2XvfWtZrdi07JnzwChZBGKWRG7yutQKSokGkSYonIrXuUuEkshzzOJAOb7kSyNRJBC9Hn1unpB+upMyUSIdWJEstoCPexe8myBVOms7hU9kpl+wfaudp/kJP3pllyqQKb6mWro+YUyYsjQvnF/zx5+sG2HDnXtU1/aS5XyiFyRFQhHDTSIvLLElGxc9E4ytmRto3wSui1kMSZyL2Oaa3jvp+p+BUFj+QR5LWFFHTN6n3UhOj3/AMnGiW+eo0K7XEqk6dKKOiZ4s68CIgqI946ajEmEWCy57ZGeY9vKe1FlPjZXEpta3bUQ5Xys5dXC+llZF7EEAhcOgRcyvrLOI13z68Qr7VO5MO+7NvZMEOWL8MhsutTtxmSytutp2kg2Wj5B0GVBLowEI7dQzELnXevLVJ9ucd67TLRNCWTKHinLQkxr8HMns4pLXTWp66ikeSrrqBlgEeebkm6htHmEZ9k2Tk81bJI8qzff/pzt2VuxW8hZuPOuKnZWZdu5gw6Iut6gbg6FNGnX1kSmZCmY5jx9Tt5tIXGqWNJ6dKbJ3gqBpGZXuVAg3JTjILe7PuH2spBkCsECS7MNcwIvKJPD5woJgYKDjiG3xXJBHMGB53r6PITzUlW2WZp2jnnm0lKvZsdOTNqTjzfs7s+bffaTHXuIDo/jz73SHXIXbuS+PFveePwXSlh+MY411pTfVVEXmDpiuI8MEaiLZL/0yDlRtk5R3Vjq7JE1o4RKrNLGNcZDl3tkZ8oTYHZWS/beDyzbX/7bBXvNG9TRGEsgEAgEAoFAIBAIXG4IhAByuZ3ROJ5AIBAIBAKBQOAMBFq47fzWbw/t3//bvn317pKtdItYQBHQnXxUnCcejBcgd2TvpBLXWWtAgLmVioqRIYbEmYkcctt8r0LdTODY7PXL+zRtJoBIB1Bnzpiw9BqByFdc0bfbbp+wV79mh11zbdE+8KOQ8dgwTcDzVZ14dMMTzlkXsaBPKLUIQG1ED4kFCU91YDhn6XYuOrcKY05VzgqUTuJG8r33ToOssnl1fzO7oFJmQXRmp8ZqBfsiWyEUvQyRJOsXqD/8+QtUI6d96Fcg+Y4P7MCTY3vs4ZI98XDFv37rsaGdoItkeXkika7ZMJCIo+2UyJ9QFW5HVdoZsevhz1kGgifRMy7L7Yzo1FaU1yHrLsQ79/ni+3JJGRpp8WOQjUxWX50+lU6fLFw+2Rhpb5QFgMACg9kTqyn8svaAVRzyrpDVNIHLexzH0b1SCJxJAJ85n6a2mPWiXOoCSu+reAZUEjvTtbO+VUdr6PpJHTDpp5Szov9rGarHRb5Quh401hE6fHu5TRfh0L6qrlHllajjSB9GJ4b2qTKa8s/1bgzExRToXveOM13fvcFh23FFlUDyMh1xBbvhtoHdcPPIrmLu27EDQnpq1rsbNE8WIa+5WzH38SkdxFLuXxNzz7dIW99tkbpvUij585/3RCY/Xg8/9zmCNCSEGHVLSZRVnlLeYaQOIs0LOljvcHNcJURnlnKyU+RVzTwr7aG1yEz62qcb9sg3WvbFz7bt3q8O7fAJunSUl8Sxl+tj7AM3LiC48B1yr9S4fqGfu4kAyDhL1pRpzI+5n0l806JRzZ3SR3GBzqpqtYnOTd9LZgFZQ+Bq8ztRmY+4ESe0n/mLZj/xp0a2bXbjrsUXuuexXiAQCAQCgUAgEAhcnAiEAHJxnpfYq0AgEAgEAoFA4IIg8MA3zP7wd83+z39iNr900trDBYJYZ/Eun8PWA2IAVWRcXLBxD4JYFfsKAVY1PpY3VWU8qKAX4qDdeyEVyhfkEC6LjSqyvgLZpmYGj3QA96H7z0MgQqdNUnV8/S1Ne/M7Gvamd5jdfhcdIlcPbHqyJ6nBg8ud44H8KaNgVShbTlXKkEGQ952aQqRF78nMR3Y8WWaEE0S8ta0q6lQ9LYsY5ZGIUJJ4MiTfoaqMA62b+wNlqK92gyjoGbGhP1pCPCM4WJ0p7EOlQCgvRGfNW4W0AdVK0+XBy20qcheXViAJO/apT+ywI4cH9ugjJ+3xh1fs0IGCLc5PQW7O8SYqp8VFJQ+opITQlaGGD2/60NJZZv9Vgs4DVrHoQLJPWfJ3AyHFyV/XMYSB7GhkaZPCqntUa68XN8Z636q4ofcIs9OPPwVN52Ryej2WQODCIKBxtl70OP16XN+VlX9+ei6bl8tY2GlxVSRbA0XByX096Cxz/VSXl8LtsWyTuFHMMm/aZeykuJ4LhCIVmP/VISGLLeUMldgOGe6r9wIPXNf9QBcblfjq5Gj2NI8ROl7p2uRUx67Yw3x2a81uuW3GrqSz4+3vetYmG00CpSdtskn3iHYnP1z2YUVZHbxfnWnuEibxwJhbxnRmqVHFrcbOPUfJJjB1rCWhZrW5JWsYGdUXmTeTDZpkaBc/V/N4mB9bT0Ocb+P9c24ludLCehDRtDE1onhAm2yyZ31bWR7ayZNVe/rxqt3zRTo8/nDJvnnfoh2bn/NOBLeb8y1jh8jk5XMSz2W1Bxdm6GyBraYzT0C95nGUjIIsKLnXjLB49CGMheBQNnRqKvQg81M8iW0Z1mT1woz9lb9h9sEfGNsb38AY2dq1GltgtMQhBgKBQCAQCAQCCYEQQGIkBAKBQCAQCAQCWxSBL3+pb//o7xyzT/xBn3hZVfriFV5RODDe8jMQ232Ir46I9poTDKUC3Qd0iYwRTcyu26KovTyHXbSTnhmSoiBURg3RiBVZRXkT8PTD+RSsPlB+B10iM3MrCCJmr3pt0666bsI+9P1Fm5qo2dwUMb80g7jTkzo/+ogoA0pdq/jB86T86lOnBQQn1dgSLUTBlYpYsKwSP6laVssAprBLBXOzPnVG5XQ67tWq6KK2k94nalB2L+Nhlc+RLQx031AWWWJXVfKc7UgGneyjOkWOHxKxQNh6jxDhBVY/+LTZU0+07PCRefvsZ2bs1Im2HTnUsRPHx7a8OEn19bT3r4hUbE6UrN2mp8PDttUig0Anm/8sq2PQxaLHWc+8xUW+NHmFr9qYEFo8WEHYn+WckomSytvXB5OLTA4B5OW5AmIrGyOwXgB5PtF/9g6BdV0eLmBm413qY94O4rkUsgRC4PaxLRuhZA2X5/9ISO2Op70zUOLsqK//6XpAaMWCDt3ClhfonlBnhK6S8pLVGsu2bVvRdu+ZtLntTXv7W5ex9GvadTeXbN/VGCZuoyul0mYL6gbhe/I5ZF3kHyJVAPV9xEPipD6zV0/zk3eBMde4MEPQfCEjuIsKG193ba7HUti0W3SBIYJW1T6XB9f73urzJPIqGySR5Z2u5jLWJY9JS5fQ9SaTs8udZf4PwS4Ro8N0N79I/gva0H33du3hB8jw+NSSPXAPIsgJOl5symUUidv9WlOaLcIs9lmllTT36n6qeynzZO+MTJ+4Gl4sAgd5A3gXpl1gd2s1smKssULdBvcjzkdlomk1PDz7y/Qnku/1+jcP7S/9PyftPd9Z89yYWAKBQCAQCAQCgUBgayEQAsjWOt9xtIFAIBAIBAKBwPMQOAWZ9au/1LJf/sW2ffMbQ2vDB/VtDoKpatW6Sii72BvhuQ0RVqArpFqZsC78WSzngUDhMLiqlFhWVuomkEgA2YaHvDdrLFHdSvWySD51ZKTOA71UszqWK/3e03bD9dvsDW+asrteZ3bzHWbXXL9i++kSaaj6m+Bb6EInFMd41o8JPVeWSFGhLlR290qypkEsUbYL/vhlwpSJ1eUTanCl6hzJ7XVOVwdyAaSLBZW/jyyBEjYjEiVEv7pFGo+6VByIyCGfPXR7qWQT4wXpvJ67qMmaS1Zf2i0tkiv6lJTXS/j1jyo2P29YZo3t0MGBfevJRQSSk3bsyLJ99rNvsBWIyKXFFev0Uki9DHz0+X0+oFSd8K4T/59YVHnpyMVGC5XZ5YHs3mQPJIxSZbZbibmlWH7Mab8LWZjxWmC5DiJvRTmPMRBvDQTOiUAuZqxdf+u7sZ4vgOTra4N6jyysIPvVwSHZUDZynmchSzzmFKrgXYnQQ9eJd5Oln6VLDDstCHzIfF0SCKqyj6uwvcmpJp0bJfuOt96L2DFjN9wwZ9feNGF79pvt2D22OYSOMvZ77UHLauVpn6+0oMtyD0HI4F5SQlSolhBYskMTd61IHVloyaZPnym5RVe05hjNHC7ics2NhukaL2O/dzabwTXbqtThgpzBni977ocLomxDofHFZbrV6rJ71IbZAcQSWHK+7dviyrI1p+t0t9Xs1MmGPf2tst33VbMvk+Hx9a9g6/dU3xZ6Ckz3lCafZ0sV5s9My9Fc0ilzwOrS09zHHJiEWHkwdZlrIej7G2eAxIWxMQLTU9gtduiZlK+VZCfuX56FpYR78mRKdCKOxy3bt69tP/Yna/bn/vyUXX9VdpMJcAOBQCAQCAQCgUBgSyIQAsiWPO1x0IFAIBAIBAKBwNkRuP8+s1/59z37r/91mWrXLnkhsuuoQ/EQDIoP+thLcjPCLEA8DwRE3CRyXSKAwrgTQZZ5dvSmM7sa0X90WYw6EDwQ9wgOymKxpUnIQoSH0SJCwQmrVFPF9S237LWrr5qw7/7gCqHBE7YPYvIK4jBcYJDAMsY6akhFMuSk5IY+gesD2d/QhVEcT0Ec8RBvqn3SHp7LAitvm3CSMZm6yOt/hLjgRKNCjhWOLBFn1Wd/zYqmSUaIGFcFnEukUTCzixcQhXr/TAGCMLOL8eyS3MErI00XwGJhfmzPHBjbwccrWNAU7OnHzJ6hi+TUcbNHEUx6fazA+gg9zq7iwc/nDL2tRiN61iUbSTdeKw+uyjQRZywirYO1Tb6cabXjBPIg/OLPY/DHWzdBQGNsoxyIs72+Pg+kgAVeFaFT4eSG+NnvYK7HtZbEhAJXKy1Xeo2ODhk0jV0t1HWP1RSdEa+6aWhzO0oIqmW76gazq68f2f7rBnbl/qLNbi/bNi4pb+DQ1S/bPK41BaaXUS9ksbVcOOXdbTXXCbmmdaXR+SArqGKxbiuex5DnEiUw/GrMbOia5ZRhlITVbC5KUoPPmxJDzjU3aRtFt0MiCHtwiq90npAvVC4hChfUdaYWO7WL+Qe4+KLInxVE/eMnlu0kbR4f+a092POdsvu/ftIOPqXXySThHijJo28da07NpOYx6Ru8Vzy8jl+ZS5pDMCnUrJIUXdevk5haFD68qU+eSSzngwAdPozVCsKVMmgGdOxpbFermFzVq/aG1y3ZT//ctH3wwynkPpZAIBAIBAKBQCAQCARCAIkxEAgEAoFAIBAIBALPQ0B5IF/47LL9i//9kH3+UzVbasOi1+o2rpP3UFqy4andG6IWIa4bE1zFLKNiXFiBuGk5+Sdyr4D9mPGgXhvRAuuOCuKEhA7I+0EP0q6PsEBnRBVWR0SbHjpX/X7eJZJINjWSzM6NbN+1fcKF23bLXX06RUp2651123cF1c0ni9jW0HCiBhT/tC7bgKgcInIhhkw2EsF/rhD0Xp8Kc8/V0IM952tRjGi2tAaL7EcSQJRDop4SpzKlwSi3ZFBPnKB/ugQKvNx5e0nl32IMO4ng9IYMdZKISYRxFLmqYx6MjyaP/yzfhF4U3kfWiN7N248cKdn8yQGdI+YV3AeeRCD5FjZbTxme/WNbONq1LqxnD9x67MgYUpS6dD8L2s8yFkIeEs/G9ND36y13RsrFiSUQuEAIuOjn11/6gLXrMBcmlWWzNsekvIvMMoq39mm50DXp2RoInCNIe5k6yRKoDkm8bXvJtu2o2b6rEDmuN9t/zdj2XDO0K64sYLfHc/v72PHpesNgSF0jCjmH1FfYuVSDkeYpXSvYUtmQa485SfOXGq0kCig6yvdb13sWr+MSgM9ZvL+ojJBMgUhXfLZoNuAfLSCnzT0uLGg+yWy7vFstrXO2e00XwUfdbYVij9sWIk9B1nwVhCCSIBRvsmPZnj3esSceGdmjD9XtsQeb9uC9BXvsmwM7dkzCsDpX0ufRROPYaiddP3WxSDgof0idNvhiQcIbAo+NZ5MtU4EcLe8q4xiLCD/KqAD7/Lz2VjabP9Y6fy7QELuoN3u27p71O1yqHbZqERF/UKEDcJ5cj6P2prcW7M/8hf327ndP256Nfz25qI89di4QCAQCgUAgEAgELgwCIYBcGFxjq4FAIBAIBAKBwGWDwAIcz6/++tD+r58/Zt98ALKrNwvJtXFZZQggm1T4Cj46JJz756GGC3FsKZK3T+48nRT43buNihbaMjwEHDFEYsGo6wxhqmKW8FCFgISw9GpplSQrd0NEHdZleIWwEvY3tYptm5uxmamG/fiHHsObfxLrrEm75qaKze0cWKUmixqCkF2ymFsVANYHLouEdGHC93XdQhm19ns1T4A8k1V+c6Qw4xTuLpuZ9Lz23dtSvCZ9gBgxxHorJwo9vDbjCJ1uhHkcQDI6CcpxNtt5+XkKbfe4D4eCjhMJKXTE0KaRKq/V/oJFjQSSPut2ej07vNAkY2RoBw/07OknEUmeKtqzB0t29LmCrZDA/thjKRB+QKW2ApVTALoOOlmDSSSKJRC4UAiUFCCRXSZuG7c+4FxXjAdqr3VpeZxNJojq+1tvNZuEH965y7CqGtnefX0s8op2zTUV24GWvWcSiyrmgyoPv3KwxxpzvagrIzVsTZBZoWuL65prRmO+7CpAmq+6k6ljQ9JpuoJTb0bq1pAMqcr81P6gOU0dGbLiUreF5iWJtNqu4oqSRR7XLZ0hel7aT6mWBNZVe0Ala6jTRNck3zTqaXLIBcr8PGh+0JJ/HaGkDOmAWUajOPBkyx75xnGyhubtVz/6Wjv83Ek7enTRhthZGZ1vhm1Smkt5P8KPZylp/sxt9LSPbn3HsVSxMBwhwtAZUkDMzU+PRBfUW+STGRd2OUKf7wp0mLlELTssT41P1mDnXkIA2Qgdz6wptuz667G4+vFZ+zM/XbWr6XZMy/PuTptgHS8HAoFAIBAIBAKBwFZAIASQrXCW4xgDgUAgEAgEAoGXCYFnnmrbp//wMftf/vqr3CqkA7lVr2InROnvinh2hWw3ZDEC40RVfbnYoHOBb5XrIHsKeJ9uv4XHfN2pflFEbgEF8aU8BifInGve2gTQ+Z6uzSponceD1K9UO7ZjZ99uvLVgr31D3e56fRXbG7PvuG3ZrXDk+y9ydCgRhXNY8lwBwoMLs36iZPmSgsF5yGIrmeJYW3Y4rKcqdO/goLtEq+o5kYwDKsdll2XkBUgU8byS7NQPWb8+hoxc5zKlmHVlGOg5CTRQt6sQrRfb8u9FgOYdHGcTcNymK1vyKvL123niCULWqRQ/fmxsh58pYK01wm5riEAyRCAZ2yPPVK1NWHKbZOSOeFIEEReshrK90ZHkoQo5GSefetkLySKIKvS1j1+rYHcbNF1DVN2DpQhfF148uyArrXcLOshoStlFOudWSKmDSJZqqVJ+PIT9TpvS/5219qBg/wzRsrIiSqdrKEJWhKJzyikHwYrg72/NrsPM+i77eF/nTGuw08fsZhXum43wZEF2ZpdD3oXTh9T25bRpwpWC9HTpVPYBakfQgaZHbscmJt3FNlklCRLWUQ6OI8DPZTqi1sZF6gZK5H7qZBrRPjXSZKUx7LhqbAp/n8oY7ySFuyCh92q3NB60Y+rUKNo0uTfqJpB1Ul8B4B6Ks/b6yC9QhAXydYq6Rgo9NE16lGp0blVLdte15HFMFu2K3XRrXFWkg4Ow8X0F274D4QPtcf/1dD9kYt3Zvq4f/2c7E5vNH0OON0PapQ9dv+l86djVEMJ4ksWViyNpXKeODwk3mVgCALKN0vxfloCbzQG6J9h4heNOYoOf5B4jvMs2FZKuQVhHmOS9GvXFcs0fkmLUlyGx9JGDdH19i7Dyr3TtK3d3CCwv2JHDVbKrkvWVtrPREgL+hvBs+mKpNu/eYsqfKii8Xjkd+UjR+SvxewFhUeorKui6UeOjps4Bk+4A0am5zayla4LfGRq8jhjV6a3Q9zNl22dK9id+7Mv23d9/o73l3XPeoRNLIBAIBAKBQCAQCAQCmyEQAshmCMXrgUAgEAgEAoFAIHBWBO57aGD/6z84Yn/wkZItrMxAqsrigypi+bdTUTscKfAVsoMA2gFV98ViDboD4QNLllI52QuJ4C3AGJYrkFjYJYn07bspewgg5zPsNiMwqzNkgfSLkIoQwM7NilBvWQVLriIB6VftJkvkagWsl+xVrzO78RazvVTYzm6ndrnatl6vjd86QcL8EyHc7XSo5k6+/UU6O5qTEMBOOOdL9p2TxiLAJJBhOTUgvJYuF1V9i5BPTTGqDG85UbxKUntY+VouQiVPTc82fy7C8lwWXvle5a+faaVTKidCOtW3I9b411Rb7EIN/1vgEI4+Z3b4EI9nsd3i+2Pkj7RoPhH52qMYfJlC9sV58kpOEcW8MLY2ge2Cu4AAcfriQ7nQEgAARElJREFULLx/on9qKbf4SdX3ItXVFSD9yDMGgDoR60l/yr93rUR6R1Wq49mWREaP3DItLXlXj75fFRi4Ztc+IFsxb8lRrf/6Dpjciml9Xgxhz+e1jGVZlCj2hEsaP8rMyZ9Z3b5aEvxFdUZk32ON4+uts4lK28mOuUGmTg6WnspbiLL1S6XZtMlsXObCTz6gZS2lt0g7knaxrkHI36NcHQl1IvE948b7ASQI6DnEDwh+hXzXOacTaFXTs0Wsp6qEjJfkNGjXXD20CQSOHTvJ8NlTsCv2jggaL9pOrH2mWF/SQOqbyKUdPaduizSOskvxeSJIOqaN80XydVbBOss3A3WGuCiUhA63wMuuXRc8ZSuHLRZp66un0e20ymQ1FKWQMP7zPKkMm7GC2rNzNEAwVeeVzlGFQV9FIEn2eGkZ2FHWnbL5+aYdOVS2Jx81u/9eHl9fsANPL9hD35jkXkLHF+MoWdtxTemzqwhD3J+GS7TGbLCEALIhPC/gxSSGS9YuuZ2b5jHOH9eChPDumIwY7vnVao2xgg0h86LmMQlZ3Fasz+Q5QkkbM9FKXpusdO3t39m1v/w3J+0db5uwqn6viCUQCAQCgUAgEAgEAoEXgUAIIC8CrFg1EAgEAoFAIBAIBJ6PQBc+68tfwSbrl3r28d9v2TMH+zgy7SToViTykJyJLOQauk42R+MerCEV0EWq4StwIqqE9g4Dgr7FopWxexr0KWOO5cIhUIatLzQ4I9NubePON5nFjM5Zh4wSG6ulZxnCctGaE12qzWu2d+8sVeZT9n3fe9j27N1p113XdFKW5h7v6IH+h/TihHYQxMT0o65IxKhAWIkgVSdIH3Z2cgKWl8r5MQHFYyKDk2UNzBdiiOylZNmvzckaSySoyLOUASAS3Lm1DZf1XR/rVzzz+fUCSL6enmuvtLxbwm3HRIIj2MkWJ3WgQDy353x15bMYhG6hkoQLWX2Jxu0gcMj0q9OlM2qxiAVPka/83KJKHW3h3q/3rEMbyOKpkZ08NrLjR4ilPjpELAH79hhi9wrvMFCFvGyItM28JUa04koFZUVBylnGAJ5B2iuYQ11z6qwRUAJJ5e6ZXZh2OMOtURbpKJGEbhrZg4mU7CaBoMq1OVLXweqSiPw8Y8JzZzJ9JNcQXHRZ16SyrsHmvMbwev1i/fbVrCF81BUkjLw7SIeXdQ1Vsw4WcearIkYGiQj7hRY7KxFI4hJ5L3qfxqbY2QqDub+YCTg+1tThIVylOiVbp8YwJ9Dp0ADvEt0Z5QqdDFlexERtxRrNUgoMR8TYxupzOwo2u03iIKLiq2q+bq0xIFB7hF3VCCGE7aIbSrqpjZZ8zJcKOjfUzpOzIUFBHStaWpWTLqZoWKjCfsRYGCM2pBAcZOZpCZBp2UwMPdsJ2uw9/a5srLLrcf21mH/v/Lf+RzW/vLQ08CRqyTaKp9uQ2xUFsKvyn7EjQU9jxu3reBTLiKy8Z0hYuQtGnN6TJ82+9dTQDh8+YV/5o1323KGePf7EUSytlu3UAmIuc1kR6z4kJIZz28V2J9/1GS5KcQaZb2zEtT2iwyCWC4ZAPgyUwTJWt5C6PGT7xQnW9eiXq19L6hDiuilWUq9PmkbpCDpozUbZbrujbj/xpyfs+/849o0zIXpcsBMWGw4EAoFAIBAIBLYAAiGAbIGTHIcYCAQCgUAgEAh8uxBQBfx99w3s7//Ngj35xKIdn1cw9aTH54plLDYhiUuQ3lgHOWHrJf9iqMSFiAXLwmUhsmK5gAhwDhx7999P5G6hSFCynof87tf2OFkl4xLvFtBpUeCxE+Eijzuc1brtuHJoe6/u2NU39+zm28t2y51TWPKY3XmbiOE8G2Ctd6I/7Hpld6mLyMG2ixBf9P94d4Nzu17sj+GVqsT1rZpFlIfglf2pvWGMHUqhsvH4SKJJZpezDsa80yPPCFiP8Ol2S5llkSrdJdqpoh28xlmXQ3mIVYuTuqkO3+3bWKcvsYLPLk4rBF55BuqKqrJmOl4tInxHdNrktfuJAtTBy7YrbfOpAxIkkJ/oMlk4ZTZPXsnSgrpLsI3pcW1R9d7mVK3QbdLhWlLo8/JSzxbml215uWXdpauzDgVIZAU36yFBxfsQIPlLWMoM2QD71CBMWBY1ba490ZRNKu77ZBl454K6tHz/hH8i37VOHfLaOyAkmq2zONJrGh6yMXs5lvS5aXGLL/+XFr0iEyQdlRb1G5WcYNU5WOumkSAkkc3Huayq2N+K7bU2+RDqmJik5aKAwNHpLbnI02w2bGrmGBkZ6sio2/RMg0eFjgycl+Dv1Xx09RVLHiszMVmx6bmyzeoBp67uDHVwXHtt6tRJDSvaR30uGTbZ8VDTvnpcsoJz4YyuGz9DlMKPl2ZcYFCniULDU2dHbrdFx1VRmRXsiy4N1pFlmiPi14mEunP7AmmcbyZwbH7uGHjZWdGuDbEzGqq6X2NewkhfHTzZ5awTJhzc1UtiVc/ahQ7Xderq0LWRUEpnUQf2+GNF8nnG9o0Hl+yRbw7J6WnaswdqdvAgHVWtjmS71W4RD1+XoO657IwIPqPYOw6OstlDDJGo6ptmNJGtVACrcWd280OMNV4yAnUyT+jhQaNtcR4QnHR2vYNHASsSwjjv5TodUHzLpTmiKKLCNbqDLqjtiIY/+bNL9qHvm7Lrr3vJuxBvDAQCgUAgEAgEAoFA4DQEQgCJAREIBAKBQCAQCAQCLysC1JZDUFXtuSND+/X/0rHf+rWy3XMPNllUmBcgoEr1PsQIFdPlJpZLWCDBdQ8ge4f4XxUhKFUZ3euuZTy8rDsXG3MECliVOeHvBH7WNSCVg+eLkIgjwn3FrHqmhOhXlex6QLpEBUjeyoTb7PRk+J/lXZD44hXXZd63f+9TBC9PuiBy650Vu+bmvu27li6SfUObqlHx62xoymTQHigQ2UliRDDlJVQrVzIeVNUuwSA5yIsqdX5Xb9hkeLwUAeS0oeG5GFluhj4yJ3G9DUGMr8rU9b1sXVKORG6F5JEojOdkW5W+inRNnRkcJyt0XEBRZwXiiESSAgHQ6kbI2P0hHRpaErmfug5SSkoSBEiwSJQ4GKmyWsS/7OMkinTaQ2u3EB75ucc11yU7odNG8GgPOGcQ1XQLPPnMrC0uDnhdKQoV1qcD5cQCP9O9Va3byUPb/JhSRkXq+EjdOIJljMiC6MMPqftCx5RI9dxOa6hurvNYCpzgM23J1mdZTE9lYkyWeVJGKZB1jh7CfG73kgtnCvqu1cvejVHHdclfh2+/6YYjZEX0/PUdO2cRMjSgyCkiv2hqKp0HbUcihx7e2eHnJp0PyVkuyK0+0jlapfF721c7laTF9ActyHh1lSQCHmnFB7KENQloEtlG5Mc4vjwq02kg+BDLHp4jwrgU3iW6VtIAyUS4VY1RoiY/IN5c0EWXfSZwDNivIQ8JT7ociuBeLCx5+LiEQXWtFDk/6mIacmEMJbShVrQGZTt5pGbPHZy0A48V7JsPmH3z/gU6CJfs8Ye2g5TWVvqPFk4AnYHjTCWtN2WlmCzIktglVRHg3GKPewstZC4JrWa3ZIJYEQssCSADBKRYLiACmlcYu8xjepTUAcijoAcDur2IMNKjy5NzVWUuu/6qRfuhn+zbT/2ZSbv26jPtAS/gbsamA4FAIBAIBAKBQGDLIBACyJY51XGggUAgEAgEAoHAhURgzaLnbJ9yHGuf3//9nv2Hn2/bZz63ZFPVq60LqdpLrQU8UrV8WR7t2GZ022sV0hdyr7fqtuvYkuX5EbmNUU5uC5MqVlZ5h8LaV3WEJEK2X8+ITAhHJ5/pCBABOsDLRtZKBUK4U/QtWQvYaJVKyza3nYD1fdts1xUTdsOdB23Pvmm75fYZu+lWsyuvTHkG9FAkktSoxnfRQ1QzFjgQ9xTsuxiiAOPmxMzqqduomv3M185ljfW8cZCaTZLcIGue7JtUiU/IuyxbYKfhZP3n1FuRXpNQURlgQZS3KuQbz/hyFwuqSeBYJdAza6W8m8Ho0PAIaarYZQk2GpK1otwND/QWF3wo5U4QvF6GnS+WlamQQtjHMMMFKuJXz1tymnGBJLemGjT7TkjrsDAo88/q0ibi5HuFbXqnRPqs1Fugf/kBFW2JgOI8ZD4P1F4vUGwWsv1Cr7tzhaDPYSOV97MkzJOUlvpD1I1A3tA6/NO3STzS+akLp6zJRwHM6eXsBKkpDdUnOYipqyJ1b6hzYeQdDLLdujq9R68hGKqDJIlcyjQit4BvZf3GickGUrYzuadaP3U9JJY4e6wDpVPKr790ZEn+w+bJhbYRlfMSMCV+pM6h1B+TCXXazlpcxlmhPt+Mi2PHDmJfRSA7AlK1SYaPRFKv+ad7TNdvv8q4xOarMM25KCOuYV/1uNkjD43s0MFle+KhabJz+vbEk4ft2JEOnVN1rvQ59rXpY7FUVRaRFETEIZ6lscofsk0scNF15hHYeF3CinD2/BFeH9Ad5oHyyoBxbHLFVJ00Sbz1jBbZx8VywRAo1g4DPa1QA+alsR75tZe6DRkd9urXj+1Hf9Lsgx8u2LVXSQQ+c8K8YLsXGw4EAoFAIBAIBAKBLYhACCBb8KTHIQcCgUAgEAgEAq8kAu3uwP7h/6dkD95/0u752kk7eapGlfVOch8a2NCoUl32KrOv5C5eBp+9GcGXk00ZO65kWi0ZQ1ilOnv9MnIiOFVRj+liUOV/WhfqEyubckZeKYtAnTwiJyvYoKCLeBdHV9b7sjjTR4hyhzz1gNtiyxoTLQSQod10cw0xZNJ2763Y9bcdsx3bp2zf3rpthxd1KyBEGXoPePStNLgi2910HGcKHfnPm4Wgn0s8aY/nU0eDU88SfhBi3K4tiQItqttFuroAwi6IFC9wfKn6nddber8yEkTs8V63DhOJnTpfZP2Tu0RJONExJZkhYTQakb2Sd8novbD0KUQYvD2w4gyLo/x0ZsXwy51Tqx0ZIojL2Fo5oeyLskUkrqTzeaYdmI57aXlh9VylMHrOMdsoQUg7gXzGFZLkkZefwEzCS9r2aduXGMY+eD7Kag7IWjfK9FwW0u1dPGsPP3p+LpcmvJMi/zkXc/LxMlmdSWNK14WP7Uyw0jXggSc5/rKtwi4MKXeMrdNYY1wWXP0dfu6FvVuoeadVCkDPo1ly4WzE9TJWHk7W6aMjGyjTJRPhilgECn/tijQaNWNV63n3id4lMSS93z+GN1bGsxvaXG0mgGwqYJUguBHO6NVKFocIDks0NR1H6FhYXLFHH5iwZw+O7KH7F+3RR/qIHWVbWWrSTZQ6M9R9o0XZMvVGCn5XM0wHXaPbAUPlmcjOTB5fOmeab1ygklUe47/yTBqB3kGjJXWHpesZoWhMh4crmN4ism60ZgrIeE1APWMor27v7M/Hsy8EgYmdx6zXIYR+OQlRE3QWbt/et/3XdWz7tpH9x1/eYzMzZc+GiiUQCAQCgUAgEAgEAoFvBwIhgHw7UI7PCAQCgUAgEAgEAoGzInD4yMh+8zda9ov/6STB0Nj2jHYSml61HkHQsZwPApvhJ6IdIhHWUAS384i5JRZvlX2Qk8LOTyXSPxXQZ6XW2Jo4ca6cCKULuxWWVqhAapEhsb6q3YOoZUuT7KD0vvaKyrn1Ftn6iPBU3TfV5PqH9iK7pRkM4nfTGbJrT4tukZZdd8PYbrxlyq5EFHnL2/KMkOcLILkV05mk9nqLprMRwOvFEKVj5IewWkwvDlaZIOBSqtKhIvHHD0KCRMoKcXIWwWOgvIHVjoNsH9cJBAOFMbuYkT5F4kYSPBLNj1PPGlGe70iegwKFrB6ZvOPCMyOclOec+D7pDfVVQj0JLGtZGSLL610JV/q8jFH3jAaRwyq150Dx50/jYa2CfjURnv0ekPmQ43VWEclDw89jofPFh9y6LJH1HSY2ygESZPlYz0U8HZMyKLJx6wpVIsbT+DVbKs9n+RPqJMm7LCRqKKWD8+u5IdpePvYzy63sfJXpNFh97SztFn0JdquXjURBiSSZTZQLa40k7WTijI7Vx2cWcq6+J88GUcsHWLoOIAWEczOG0B+V5hwfndUkSq6R/3q+nGXgrD8D68/TZgLHZq9/+e6yHTncoauja089WULsaGJlVbRn0CVOLfL5wN9B4+jStiVLRLwO6Rgpp2wYrpWK9J2sI0lCaLra5DOWXW1q93KchAkPF38SHm4BVphkuAtB9TGpAygtyHz+r1VGRHexStej3i/xkG4SXXOyrHMxZaMliPnzuHr9fONzSdZQwa4mTup932X2Y3/S7M1v5qXTtfXz+ph4cyAQCAQCgUAgEAgEAi8UgRBAXihSsV4gEAgEAoFAIBAIXFAEjhwx+2+/smz/47eP2We+cK21ILxIS3CLnxEV0SLM3FsGbtbTn4sTkOoQmOLQZfvDurVKy+o17Gv6V2CrghkL4SKyZlGpfoGKbFFlI3mpjLAoCgLsgp7P89n4ZiHNV+3vEjpdJWcEgu1as2uuM9t/NVZakG3TcMM34ilfg2mriPdUrgih7UV1aYh8Ux5Bfwr7HH5QVwWkqqy7xoguqdtBQREMqrwrRvSqCFMnvxPJ3mMdWSl5TbrnHKROkRSWDuFdxPbLyVvRsYl8l1DhxDKfN/SIhpygX7MxSpgpQUcV9vpcVqQDwLB08q8iibVkYd7Z6hnU67oUOpmPfs4te2eCWgqSMDGsNVcJehHog6E6GSRqqCuHym1adlLHB/ZYEsIyPcO7WCSYuUXaBssIgjrrCtLXnOjP80L8ENZlhuTr6HkXPcBvo6U4nvZTITso7b/bTWWdSZoLBthRlcukC9CpIQhyu7e8CaZE9omHfGguQMyxqtKYWVG6BlBbSXkd6Vysfc2/Z7XRsdVugyRepS6fXMRyAVCf6xvNH/o5AVnuq1uDtcFXGTDyrHLzNMbSQAQ/ZH3uCKRmCO8S4ZzLXksv1NdbaDnJ74CuQjZuIQ74j4gjEmO88SiJJVpkM+gnVZkisoaiVUvr9/m5i/3XM4d32Sm6OQ4+07eD3zI78HTZnubrMwd62FkNeJ78hg2WzTpMNnxzvPgyILCZAM71Iau7kvKesCzkAqkQTl4g20h69qhyiOea1pGFlYwIa4hHjI/hAHWrRMZXeUfSIHmViB0ENy4j5lDZ6VUZbzfd/Jh9/4/ssj/x09O2b3+ISS/DCY1NBAKBQCAQCAQCgcB5IhACyHkCGG8PBAKBQCAQCAQCgZcfgWfwhf+jP+rYf/y/Bva1r1QJjaa2twpZh83MiBDdKiRlAXKzSNhtiWrqAkSxirL7kDIDt1qCRFQ3gqyWRNxAdA6GCmaWeY9IwM1CcIO0efnP6gvf4mYCyHisc4nAob4RKuSLkMOq2iciwDtN9t84aXPbCrZ3v9m+q/j52oHtv2poe/YXEU7KNj0zRiDB2ErcswQL2DyMczzPRDS3OHEtEje8U8Orx1VJrp/10Sn0e9UdaY3j9tfVgKDCdg9odvFB4fLqmkmdAZ3OWsbNadb3CpLmiW5fX/Ng8Uws8E6a03jucwI6oPw+7d/6cPJ8n7X9xUzsSV0gqyHmqS2Hx+kZPHk+TOpS0DuShdG5liQE5F0Jp6+1UQ5L/tpqFso5PkC2Yqdv5/SKfiSdVcss9QkM1S2Q5xBIeEDlkNilTpY+hL/EHoXDK7+mSlJ6CcL3tPOybj/0/Jn0sj4v9WMou2VoldHMqsWZ3rpqd5a9UXqLFo0PF2iFFSJtClrne+kvEqw0V0m4UHA3P6t7R50Nw5WZ9H6NB2/E0rpaTwIJwdIV7YvmPL0fIatAqHwm5vQQ4hZOFm3+pJHHMULcKLrIcfBps2fVwaHnH19hjEgMYRsusDC/glpXgffeyRICyIYXwCv+4iYCSOEYAkjD75891/pSH1SplEQyvaYuwF4vBdxXacsbMocNBhQkoCqPh23EZbJfyPkYrkjEa9ntd6zYT/5syd73gabdcPWE64uxBAKBQCAQCAQCgUAgcLEgEALIxXImYj8CgUAgEAgEAoFA4KwInJwf20d/r2C//p/Nvnr3vB05NQ9ds88r68s1CBoMgQZYpojk9Cp5AqrNIOjygmdIQi+AXqdp9CME96IebZsJIPUp2RRlJ1QdQJB4KmjPT3GnCItLXoVyL8QJj+gGkiNOlefKPHfHzRWbmSu7xdaVCCR79EAsuWIvHSSzZldfk+Dxmn9v/JCoJlJdHzKyRnfa863TCuxAbwWyuc3rIodZvbHbCWgXULQSTHUyWsq3t14xEUmdn45E5PcLanNKSzomEexrFfy9UerAyDMP1roPtL7ekSzC1mjQ1GWS2zrVB8kayDtgZMMke6/UMuBh0aS4+7p5x8aZdlfj1MJyzmU4JhAi3/91nSBnC6VfFT3W2V2VNiHYB5zw3BLLj1PB8us/h8D4dZvLnJUSGlq3U+5699gAclcZIhVldXi/BiIa//JOG3XtJKAz8cF/UKeMOshO7w5ZdQzjY5qF7Pjz8+8fnI0FbYF5atVxzjte2H/ZprloBRHdPpE61ZjLSsoDgZBeXRgKHULC9flIanxVUHhim31veduh58xOHu/boQNdO3KoZCeONuzos3RwHOzxfNfuu2/Cuz16PCSMKFxc2xrys7pCppg/vVFOnyLbOnaBZhUXXNRh017emN2ODpBzXxsXwyu1Kp2Q6trgPujzFMKvxGAak/ifDAA5v3QFFSg40MRaZhAMewq6L9GdRkemfctmJyfszrua9gM/WrI/9gNl27/njFyii+FAYx8CgUAgEAgEAoFAIBDIEAgBJIZCIBAIBAKBQCAQCLwCCIiMfPFdFieOm339S2b/7J9QufzMgj39zClbIZC6VJqxenPO7Vx6svAonUpiyKAJdw1J2BeVJ5ssKvGLQ8SSjSuYXwFA4iPXIbCZADLmHDrT6/kPCiBPlenFLA9iVJn14eXV8Vo1b/zhZ+UpDHsSEDCtYgUFrGuFEmNHHSAVyL4r9/VtiiaIHbvN9l5VtH3XFugkGfNzySZ5fv/uvjUadWsyjORpL2GkUOzTjaIxPbDlbs27ClTpr2f0cPcrxqEI5KrbWeVLqtpPx5xI+oHGr6QMt1USEakDSYqLbLaqtbzjQc/rkboMnPQXca0MhCzzQhy+xI3xKAWwa6lVdfwZIa/3Zw0EeVbGGB8b75yQcJRbVa0/P2fJvTh9ACcB5qUvG5OpsovKQ9F1zN5JwTGkfU1OeXpCHRMFjRWl1XtKNi8geHT6sgCTLVkStLzyPctYkW3ZuFdP+lCmE6WTmGOu1An8oRxLYYqYMdIDiz0PlwffLLx7/Ry3PnZisTefLMYQNspqW2JR9EpXcTh8nZ7Q9l1O4yzovFeZwgrWbvWt3e7YoSPbbXl5bMefG9G5MbaDT4zs2QNjO8bPS0tmR56rWrvbpYK/r/4et+bS7NdXi5yuk8oVKRvcs2MkeGWHknmFVUdL6CCMVb2s8cc1MZadWGpr4rk1ge5s5zgEkJc+8r8d7ywi0Om80geHGMc51XgtM/gQBmVxZcNpREG6PrpkuDCONDwa/G/bTNWuuKJmf/Vvmb31HXTXIRjHEggEAoFAIBAIBAKBwKWAQAggl8JZin0MBAKBQCAQCAQCgechALdnX/ziwH71/9ezP/yDoR04KMIQlsar2qFHYZ8r1Tak3SL2WJA65Cg0qzutUSvY8VNrtfEB7cWHwKYCSN6A4ISsmH9n+dcUAJHVInZVWe8vpw4KWUJ5eHttyl8W7yci2IPcfZ1Eoo8JcShmIdp570Ze7+9ceFUZJDXbQ+bILh7bd0IO7kIw4TE1bXbddQvWJMR9erZis3NFm+S5RqOH2AL5DBVdVYfS6rLa/qEt+7MlLN980TDFxmhMpbaC4WXZpK6MSlEEfeoW8MPMifp8U6Uk8Kx2eeia8IPLPtQzRLSkzpAztUiXl5zrTuHpubCQ9RjwmqrEz72US+n4XiwRnp/3wXCtg+Rsn6KcliwuPoMpl5lSCHwBIWJ1yS91dbrIpoqvRXWJrddgPeREY0aDQUrVWoaKhpYEljzHxI9JOQieF4NApUHkGSRrc0q/lASgtI9JOJGUkS9pNCqTqGItOOflxaEtLPRtcaFrrc7AHnkEgWPR7PixgZ06VrQTPI4dHtnhw12bP9W2wdI231oy0ErnKP1MpoM+q9RcHRup1yj7bOV9AI247tXj8fFDN4k6l/JQ9oEszrL3KKNEx5mlurtmkg+fcwyBF3veNxxM8eLLjkCjyT2RczzATlJCXKVWd4Grz7ynrhDr0hWka4w5cdf2rr3jnUX7oR+r2HvfR+ccc1ksgUAgEAgEAoFAIBAIXGoIhAByqZ2x2N9AIBAIBAKBQCAQeB4C4sC/+YjZr/yi2cd+r29PPFKxtggehahD3NVrEJqQeO0WJjcjkbebhaAHyBczAoVqJ5HrqezfyVkXNkTb8nypC2GbWSKNsDlKBLEI3URGU6yfxIE8oNr9szIhRV0EYxSNbPHGASfL12y3uiMIYojDIh0j6iIYq7IeMtEX9qM2orOEz2s0izY9XeBRsqmZIl0lBJzXinb7XdTQMwSnyCKZ46O2XzFEQCn4z7XG2LaxvzqcCkJPpQpVXh0i1qScidTOsl1Hmu2/fk4tLuqC0VIYZPu/Xudb9/0QiysJKbJ/chw5Ng8752c9X64QEu/6iaxy+h6SrtfyTJF6WUnh515GAwKVVwWapLqcJiA4/LmA8/zXi6pE32BpD1ZSoLzsmyBuFSauXBDJDH5cvY6LE0X3KXNE0qlhHX8eC7DBALsrgtKl/zBEXBhIATA86kez9+VdM3mLxPqV9EZ6fxCo+ngH9XskgPBVHT5LlRnr4h60NF9AwCjYyaN8pXttaR5umenn/ntwTZPwsTK2pYUB4sfAlpZH1kb3YbdshWyG1XYeZXjQkaPhqtcUUFPP9J0ke2gkyA5r7QSPhnwQMpu3J+n8eqiNhBs9B1adI9nBpg4jYeidHt5tQsMc11dBk6retc5LbFUgiQ66Dcfnxf/iKXaxwr2xQWg5QpzssJRqzuBX99L+/U1734fMfuTHzV73Wi6HjR3vLv7DjT0MBAKBQCAQCAQCgS2PQAggW34IBACBQCAQCAQCgcDlh8Cjj5l96e6e/ddfOWFf/OzA5ttY3pCrUKUwvVBu28rCjg0POiqYL+4xIQ97WQUp3F6LGhw8ewMxwgl8QqM9vFwWUv5ipndkh9VbTaWW2LGuMUIaCI9hFQsp3u/agErjsY+SjZT+yVDIymLMRR4nmyrR5C6UZB0WEi9SZ4kaOPSOFHQN9e7v6Zo6HJQJQheBDIpQGxQ6LBFHj317n3GhZHKqZjOzde8kmZyqWL0BRQ0Xf8udKwgjCHuNIjZcFZtAWJmYgqhE55OX/z6yTRwXNXeARYGgeH9kgg9GXmn/tM+ZLZheg8r3HIxCe8IoCs82kr4oT1tOUr7ddDjnXLpdBb6nXIH1YcirTTraxhnnROdTBL/OX41j32gZA7j2n/xyz/aB03d+X9sgx9yKjSW6ZBBhsowMNfgo3kLraf1+Ydl6qB4VhAaR/h1Z5LHRErY/nU7fjp2s0DVmCKZmLU7V8lLPVpaG1mkjdCByPP3IjO9rpz2iUwMBY77r3RvLS12Ej4E99sTeVcFHY9RFGXZR/5cQh7mQj6O1DA+C1zkRytnIdLzU0KTDoiuFT+Vn3i2lhp9KvdkEjzqcNOZKsvnSEzrX/L9FQHWu1ehZaYWsmzqF2IPeGr7JNm29Uqat9DQqdZbS9aOPyk6Itt/PxJGNR0G8+kohsFkHXXNqnottinGANRodH9XCgt1025L90I9P2Xe+f9Ze/7pXas/jcwOBQCAQCAQCgUAgELgwCIQAcmFwja0GAoFAIBAIBAKBwEWCQItK7E9+HqusX+3YZz5Rs+eeqThRutESAshFcvLOsRu1MhkFEMtya3EZgaBodQEoH0NE83CIf5AvmTeUOgHEfMvWii9V8jQSGa//IQx4UEiy0VK3yKCYWVTJMss/Ie8gWOtWKNA1MhqLKO7z+ZDSZICMs26TzhBfLCemIdX1uSwFz6Rg+8pQqOr7tD9jiHftd2K7cyI6U1MQRXJRxV9y1UL76Vv04yvRzVEq9/iKLRPWSxI8ZssNFx5q2HA1mmVEkhLiSImfJaAU7JarW56NUS4XeL2EeFL29cqVZBO2bfoYWSdNm5hgO0A3GKrjZuSiTL1et8mJjTs0CqUV77SoVolMRnXQ91ryUHXf+yxbRN+ra6KPmtFDvdD34+HGGT2DUZ0sjK7nYSjbRJ0cY7pu2vhJ6fmDz0zR/IAaBE6tlZGdOtnmq3yfKuxPzb7xVNlWVpT8XvJOjJMnVlzMGNIZsrzUshWwGQ0ZSwMJIcgV/RqvZd0U2mgWDpI6j9JI89PijRbZucsEHrcoU5C4i1Epu2bQ0hN6TvZZeoukEYl37k1lTcZWEiDoVOH4RhonLpUhwLnQlz4zfZ96m7Ih6s83K0ve4TLItlNUJwifJWxHUm6qs2kMyfIrH3d+DaSlCL7eoSO5xq8PxraniPggRCKbWV03vrn4ENhMAClg4TYxtWyve/3YfvInZ+3D31Oy7XMX33HEHgUCgUAgEAgEAoFAIPByIRACyMuFZGwnEAgEAoFAIBAIBC56BEaQ5seOLdm/+3fT9tlPLdqX7+7YUlt++pDQkM0liOna5NBaVHynZGBsYSCnx7KQ8ZyARJRXik3IRSx0IHbLEIW9Qddr+UtUS/chwUUVijl23letAay7GiitfoDh2TxFsvaBix7F2MELjYBEBy15xkf6fq3DRKT9hVxy0eVcn9HcxEGuBAGvbIFajUe9ghCSRACx7SLSXYjKegp0Wanbotsd8uhjJYWN1GBjAaS9cQRJCvi+gIu6cDZaZIcVy9ZFwHOEzuiqOR0NdWRJcEzXdF9ZO1KzJHEhVNW4/UgSkyimnJckfKUOMV03fYQsvX+MACvbqkKTDA+9X/cpbjr15knrriCadZVlk+TbqVrXbrylbLfdXre///dP2pX7Zrg+s2ygrXuq4sgDgUAgEAgEAoFAYIsgEALIFjnRcZiBQCAQCAQCgUAgcDoCoiiPnhja5+kO+e3fattnPtW1QwfLkEt0E5DtIGI2kVLJCqboVd+ymBGJq9cJtIaplgii6nVZGKnQWt9Tk58+TO93MlaflvIHZMPT6ZyNoQ0BJMZohoBbVmWdI2f5KjunC7lsJoCMPC9goyW9XlJQeDlZLymfJLco02uyVlJGhyyodJ3pmNTV4wKJbZwxUsTeaqNlQ+75ZQBOXTYbLeoeiSUQOBcCjaayatRZ1ae7SNeK8oNSnpEEDFI5/H6h+4y6lnR9jLzdJ7+X6D5SxJZOlmopyFxWViN86krKtaHLp8K2du8p2RveZPYB8jze9R6za65i8zE0Y2AGAoFAIBAIBAKBwBZEIASQLXjS45ADgUAgEAgEAoFA4PkI9CFgH31iaHff/Zz9w7++zdrkGLRa0LFY0JB2bbgmoWck26NhERstqtU9aFidIvLUosS9UKaTBPJJeQue5+BVunnANOKJe/ZD9mKrE0sgcG4EskB1XyFjLNcJIbJ72mjZzAJnM+TPVwDBbGvVusspWyyeJIDIPCktqdpdUfFuMOYJ5GvLYLyJxZZCwi/gsrkF3mYKVFzfF/D0XPqbLhxNNmoKoMe6r5iJgfmB9ciRSfZ9si7Terq/8Cgo9AZxtF+xWqWK4EGHCO1TZcJ5cLOzGrej6emG/cAPH7d3vXfO3vaOks1MX/pwxREEAoFAIBAIBAKBQCBwvgiEAHK+CMb7A4FAIBAIBAKBQOCyRGCJHOxPfNwIUh/bV744siPHBtYatKGi2laqXWkDbG4KymhQIPMAKxL3KOKHPrkQBdKTPSRbAgndIl4wLlJLliX6Yds5MMutc6JM97IcVC/4oM4igOi9q4EgG1vXnK8AstlulpQcv8EyyMPp1wVTqHNKJezJHii9OXVYPX9ZH5x+ttcVar7Rcr7HHwLIZiMgXn+hCJxtLI6LC0qlZxMSysjI4V6RQu513fMoT3njoWfHcK1IXx/3lVeUOo+q1RbvrBFiPrKpqb698S1l+8EfLdr7v7tqe3bHveOFnptYLxAIBAKBQCAQCAS2DgIhgGydcx1HGggEAoFAIBAIBALngcCTT5n93u+YfeEzZh/7A8SQ9pJ3hIxhqAZY3pSKdYp1JwlVJiy6PE91bomQblWqpwpf5TrQOOKkVgdxJV9OJ1tDADmPU3T5vJVxtX45k0S90B0g5y8ASOjLFxGySfjIO6BS+Ls6o/KsBI379V0gm2UTbCYAbdwhs9lA2fT4zzg/z9se4eqxBAJCYP21u9pZJdFcWgZCoa6OMrkfuFhZVZkgdHjML8kOS4K5OqG4lrhWynQh1itTdHlU7Y5Xte2939WwD37Y7Pbb0vtiCQQCgUAgEAgEAoFAIBA4NwIhgMToCAQCgUAgEAgEAoFA4EUi0IaXevJbQ/v4R1v2e7/dtq9/uUeYepWi3brb/BRsiq8iQen+yBpDFGg7tEWYrw7PXumfuFYJnwsfIYC8yFNxWa6+WcbEZgLIhQdl4xaMci11sORCwpmCggrZTyeGEUdcIEl73u9sZiH1ygoMF//5ufAjID7hhSGwluWT1pcIMiw+yzdNcjqmiZWi+0OX00hzf597w8AaKBrdXpefOtYotuyG24b24e9r2ge/b8auv75m22ejy+OFoR9rBQKBQCAQCAQCgUAgkP0Oxh8kG/ewB1KBQCAQCAQCgUAgEAgEAhsi0EUQ+dqXzf77fzX77B+u2GPHDlivU7FOr0EnyIQVKnUrEVpbqFDVW4LWOjmzuj39Jrb261gIIDHUVAW+FrJ91l/V6aDYeLmwBCmRAxsusolLS7aiD/LUCZIeKQPkzHwT2GB/lzJENlo8EHqD5fz/vNnkz6NsP8+5C9EBEpdxhoALe6fH+Ni4eYCOjgZxHg2sFJHGex2uhrY1632bnCrajvIOe9M7GvbDP1mxt77DbGIi4AwEAoFAIBAIBAKBQCAQOB8EogPkfNCL9wYCgUAgEAgEAoFAIHAWBB4/aPbY42Yf/4Nl+6M/QBB5BHprRSxWA0esopXgede6P0IAiUF0JgLnCtnOifnNOiTOVwDZWACA0t1YgHBtI3V0eDQOj9PH+9rz+WtJCOR9PApeDb/BsklK+wUXQBRKveGy2fmJEb9VEMgFkPVDdij/K9cBu57nsXd/j8DySfvuD07Zq27H1urmrYJOHGcgEAgEAoFAIBAIBALfHgRCAPn24ByfEggEAoFAIBAIBAJbGIFFMm+/8Jmxfex3lu3+e5ftK/deaT383wfGC9WelepFskEmrDeo2KhftkK/Te08xu6qJMdDi8QEr6Wnh8SNtboVrLTGZQhjniFrhDQFnnUfFdYYs06T78Qkj8naHbgtF+XGnlei56w7t+HZOH8CeQuf7Dj0QCAQeEUROFvw+PodGhdO8SMzqUQ6uolKhTI/lRDemGXlz1bqej7NCKEi9SQhaBWqPvtKyJhgtR5TqmZWzb1jMjwKxSJh5QoyZ36tl4zIDisXejYYLON6yMrjKjP6DC8V7NorD9udr67ZB39gyt71vopdue8VhSs+PBAIBAKBQCAQCAQCgcsegRBALvtTHAcYCAQCgUAgEAgEAhcbAkdODuyRR7v2EQSRj36kR4cInu+DGmHpZSvXCkgZEjcUEp3Con2RUfyIx1hk2hRPIIyUB1Z2Ho+skUE1rcL61bqq6dnOAAGEavrcMkjEoNyTNnXwCYfUi23IxP4EAoHAC0RgMwGk3CCjBrFiOBwypfK95juEjSIiRpI7yOZQF1PWwaSXB8yjWt/n35Is2vhKULm6nPS+AvKGz9coJsVxl/lYUnWBPI++3XDTwN7/3Wbv+5663XRT2a7e8wIPJFYLBAKBQCAQCAQCgUAgEHhZEAgB5GWBMTYSCAQCgUAgEAgEAoHAS0dAoeoPPGD2P36nZ1/+wpJ95isThODSIdJXWjSdIFXqk6uqNIZYIxrXIxZGPD9UlwgPLXR6WLHDg9f7PCcyj4dEFU9iVzXzQPXM6hRpvvSdjXcGAoFAIHAJI1CkC04xMkWpF9Ip1PiByKHZUdPmaPgIT0hFxrJwJLGjmjrnyojOdNGNqnSDSOzosxFEZqObTw13pVLJqky3d9140l775oZ96Afq9sY3FWz7xg13lzCSseuBQCAQCAQCgUAgEAhcGgiEAHJpnKfYy0AgEAgEAoFAIBDYQghIEDlAjsj/+L2h/d7vDO1BxJHj8314thYMXYuw3KupRoZ300O2V+rsyEzmVYHsi3zmRc55dTOWLLyeh1f3XQjZaDnfDIktdLLiUAOBQOAiQ2DjDJlaVXZVEjwQMyRsqKujwBMuNJdt2KGjo9hjTm3Tw4EdlrsL0qFnUy6ajIvLiB+IIsOyzaAl33L70D7wwTFdHiW7/rqi7doe8+dFNiBidwKBQCAQCAQCgUBgiyMQAsgWHwBx+IFAIBAIBAKBQCBw8SMgOu/ZZ8w+/Qmzr95t9tsfMWu1Bra4vGIdmdFj2lIs1skRkY0WXF295/71RaqUS4gfZR5u49Ib4kmPc/0I8i6WQCAQCAS2JAIIySylStnqjQo6cc+6fbrnsLQqVipWH874fCl3rH6f7CTrMYcOrE4zyMRkyd7/7oa99o0Fex+2VjcTWF6OzPstOYrioAOBQCAQCAQCgUDg0kEgBJBL51zFngYCgUAgEAgEAoFAILCKwOLKwO57YMk+/rGW3f1Zs0cfqtvxIzXrjEpWKzWsT4nzAOLOQ9GxbilVJILQL4IwMuhPbIhkhKDHQAsEAoFLFYHNMkAqlaHneRQJNi/L8gqho0tuh7ywmsWKtUcdq5PpsXPnwK6/qWtvevvI3vHusr3mNTXbvq1sFYLMYwkEAoFAIBAIBAKBQCAQuHQQCAHk0jlXsaeBQCAQCAQCgUAgEAicE4EBNi3PHRnaocMt+zf/ZMqeOzy0x5+ct+eOda1NIO/QJnkvnvYKT1ebyAaLgtNjCQQCgUDgUkRgs/ltcpoOupU2QvCiVQs9cjsGNsnUeON12+2Gm6ftg3983q6/sWk33li1iYhLuhSHQOxzIBAIBAKBQCAQCAQCpyEQAkgMiEAgEAgEAoFAIBAIBC5TBJQl8jRZIl/+qtknsM/63Ofa9uS3WuSkb9/wiIcK9Y0lEAgEAoFLEIHSZh0alQ6dHEN73eur9l3fXbHvePPIrrlq5N0d0dtxCZ7w2OVAIBAIBAKBQCAQCAQ2QSAEkBgigUAgEAgEAoFAIBAIbCEEZIH1lXuK9vDDPfvMJ5fti5/v2LMHqtZqT2OWRTYIljBDBaizlGpFq+B7T/w6fvgKYCdvpM46J/CM0YrYxBSUP8I79VORWOESX1vFJXzxZRVTccutUZ8HmyyVyCMplqxXa5JFwop6oLUUebNnuCuYmPXGdV5QF4rCh4e8OC7wOdh4sZLW659Hh4oHxsvgP5ZAYIsisNk1sJmFFJejGsnWLQoSX/fQ1UrukK7V9LTmEx74TZV4jLtDXtM6XNNc3po3dE2Oh+QTse5EHZu+4ciGA67VQtlw9SOsvM+cwRw0apvNzWZzgz6gQj5HlbyjihHlgbUVcw2h5kX+VUpja9a7tmt3z97wpoq9671TdvvtZq999cCqhJ3HEggEAoFAIBAIBAKBQCCwNRAIAWRrnOc4ykAgEAgEAoFAIBAIBM6JwAq84sOPjO2zn2rb/fcu29e/sstOnuzasVMrhAAXCAlWaLrEkYqV9KUAWenqBMSlVAzC1pE3bCymUnRmf+yChZZEfuo9yCUVCFBWaak1RRQlb6vAgBb5Rtsb9QeIL5Jb9CG8SCW33ief/oIIVBc+xtbtocrEEggEAhcEgc0EEF3DfiVybStXaIxEqrmgoGlAIuigwWzAP653K0j8HCBacl3zVe+sNGZd6BwijOqyTltDDMnmhP5ohR+ZI4ooGhXEDD6waFzz4xpzDF0aBb53TQWRZNjiI7pWqxZs23TNJifrduedLXvdG+v2Xro7br2N4HI5/8USCAQCgUAgEAgEAoFAILBlEQgBZMue+jjwQCAQCAQCgUAgEAgEzo1AuzuyJ5/q2iMPFey+r9btS58zu/9rI3tupUt3ByHrA5GWiCCIIVYvWpmQde8eUcV3G0UlWwpUcBeLZYhSJAy1fQxG+O5X/NW8E0NyipYiDKrEkC6e/NqsyNPCCIKV6vAR1eFGZXciS7fFqQsEAoFXDIH8OpQKwfcF5oHiCKEidXLVh3MucKj7S0sSVLiW/atZuySBI+/CUssXryF2lrPr3yamfGoZon8MeBiCqsTPAq+rY2QwXLJd9abdfIfZq1/ftbte37PXvKFiN9/YQOxwFSaWQCAQCAQCgUAgEAgEAoFAYBWBEEBiMAQCgUAgEAgEAoFAIBAIrEMgVWOfbRGf2e0N7RN/VLDHHuvb3Z/v2X33Er7+XNUWV7CqoRpchGil2qRzhO/1M1Y4pRrWVzjODPlxIOFk0KdaXIRmIkZlWZN7YbE6FjkiRXOfHax0sNlySy10EzWGqGPlxS5he/ViEYv1twICZ+v2yLu2znX8Vbot8sXFSdnc8UjOcmMrN9WZIQVDM0mR67zC/9Uhhgiq9RrJ/qqAqOE/DzRXZCIoF/hoIBFDP7dx3Fu2PXsG9qpXVe1Nb5q262+o2/u/a0g4OdZX4WK1FYZoHGMgEAgEAoFAIBAIBALnjUAIIOcNYWwgEAgEAoFAIBAIBAKBrY0AzlV2+PDIHnhwYI890rX/7y9M2fy82fFTS9bu9ryzo1AuIXRkBOi4ia8VVjYQqSVITBz/eQ3Lm6Eefav0rliNFMAYKyNDhXEiXlUJvtGSFZrnnKqvGgLI1h6jcfRnR2C9AJJfN6NNM3aW2Rh2eMUqlnYSONK2U9cHl3BpUYE/PMp8qbrYMUL4HDEXqANMP/OudC0jkurnKvPD5GTVmthV/dz/Y8GuuaZud9xZs337sLBiuoglEAgEAoFAIBAIBAKBQCAQeKkIhADyUpGL9wUCgUAgEAgEAoFAIBAInAWBtQ6SxZWxHThQsG8+aPaVL5rd85UBP3ftmecmTA0iA9layQoHsrRAXgBOWW6jVVhQqDokqfLP1RGCxc4Qn//hCAKVHIFCYceGyPv7Moedta8RfB7DNRA4E4FcAMlFDH3NnKvOCZbyw7XeeqFROR+pCwSho5FndHAdyr4q6/CiD8xqBPrs32W260qz2+407KvM7njN0G68sWA7tmOl9zI4WLEHWQbR2TvZYhQEAoFAIBAIBAKBQCAQCGwtBEIA2VrnO442EAgEAoFAIBAIBAKBVxSBEQTp/HzBjh8b2jce6tj99wzt/vtK9vhDFTvwtNk8ysjUxAEKxQs2HJQQPbDOsTqWWTUyBhp0k5Ss10kZIudaJIBoWS+CRAfIK3ra48MvUgTciirTCc7WOXW23a5z+Q3V6TFqkfmzhGi5QuB5l0ePpo+xtU7eaHN0h1x1rdmNtw4QOvr26tdV7LY7arZzZ9G2RYTPRToaYrcCgUAgEAgEAoFAIBC4PBEIAeTyPK9xVIFAIBAIBAKBQCAQCFxyCAyx3llp9exTn6vZoUNmD35jSMZIy554bGgnj9Ws1214hfnZcgvWH2wugOQiiISQEEAuueEQO/xtQCAXQHLx44V85JDOLXVoNSc7tmP32K6+rmg331a3664v2o6dZj/yoQFWVmXv4IolEAgEAoFAIBAIBAKBQCAQeKURCAHklT4D8fmBQCAQCAQCgUAgEAgEApsi0OsNbP5U25YW2vabv7HLDh0e2mOPrtiT3+rb8aMlW1puWm9QUaS6lUt9Fzzc9KqoEHW6SPgqQlZErwQRJ3wzgpZmE+x7BjyPJRcv1juy3UpBzbSc+L4N2ZqHOCvkuUFnCiHPQ8LcPem5OOJjtD7raONdhTvrXdh4EQCtHIRiocxrBX+QfuKB8Mo3GVmXn/rkKYw8D6XEdlaG9bWdUxj8WDuah8Lz7Xgh8yDCH8y9iPiqg8lbXnon2U7axlCl+nytVuiiAYfBgOMke2XkifQCAnzKZDlwnEkoAou+7/wZy6VjJ1SsKGtGZ1+hFDqnSuPme9mtcf5Ko2lH3oeHDwL9xDr8X6d7WBOeWjXbht7vgyYDaDyVYZO2t7ZtPc12Kyt8yc7bQBvUOaqaVWuMTb7tDJM4wD5p3MnaTV/98zn/VlWuRhoroyHb1/u1PY1l7OLGPY0gjQid0Wyc5iHiPN+pt9J40CEx2mxMywa5Odq0W1wl1znfhxFjuN9ts17K4qhU6LDqTViZ9auVgdVrSzY53bGr95fsplum7Kr9DfvxHz9lE+R1zMzWrTGRYXWWERNPBQKBQCAQCAQCgUAgEAgEAhcDAiGAXAxnIfYhEAgEAoFAIBAIBAKBQOAlI6AQ9pPzY3vm2bYdPd6yL39+hx15zlwgeYLH0SNDa/UkAExACytopCM5wwUIJ7ChkUUuF2GE9ahCQCvPQCIGmc0QxiJ5c58gvlWuQb7AmOeZI2OtzFZLJYQYvh2PE8leKIqA7/EzgsmYHJOx7LxIRCgrSFp2XhIqxjZAeBjxnoKxTrZIVDlzKRUmT7MtyoWL/CvuQ6uvS+fIdsM3o+Oq1YsIIRy/xJFcDXKRRfurx9lI7UtHAMmY/3RuFbjNCRKO6WsSn9aW9fimgG4bJGVsfVfE+u8HI4WAn75IrFg7Zw3ObdEq2XkYDPuICm3EDJQ15VPwggSxok4U4sRoqKCbJEjo0e0yTni9hJDjIoXsprTP+a7yNj+pLsxIuEDU4eMlnun7wqiRxi7XxYhujTHjnZ8YV0lkKdkOF0+KhS6azLLNbetjV1WzW2+ds737C3bTHU/ant0zds1VU7ZzB8Hk0tJiCQQCgUAgEAgEAoFAIBAIBC5RBEIAuURPXOx2IBAIBAKBQCAQCAQCWxeBnAl+YaQ8zSN2/MTQnj3U5mvXfv83ttvJE2bPPNOzQwe75JFAEXcrKWuEfx1I4XHOOuurPkYl82VV4SOQiH92tUGCicjs1IHhb0FYKNQJbIexHjnRLtI9Eeriq7VSpVF1IQJeHF5anQJ81TZKalHhY9YLLC5IiOSWiJK6FMqQ7U7U00GQrL0knNCj4l0vQ+sXCVnIuxecVde+Jta/oE6PPiHVror4B3tnQ4F1/Jh9vYlLe2gV1dGQL+qMEf5rfkylWsLCOyz8pKXzlFpgOD9Gh42bPK3rs1BHkPot+Nr3c6L16cZwcSzrwMk+Mr1P6KbzMUbQYnQgNpS8w2JhGUFCYyLXmfxc8FB3iDo82hUrSkBhXYkaqXMFAYNzpM9foSPEz7taOfKv+t67Xsxqw2bqDkF0m5gY2I4dBdu9t2JX7K7QtWH27u9asCuvbNo111QIHje6PE4Xey7tkx97HwgEAoFAIBAIBAKBQCAQCJyOQAggMSICgUAgEAgEAoFAIBAIBLY0Al0aLubhvI8RzL60NLC7v1SzpUWjc8Ts4AGzAweGdhTLrVOnRlTyF6yBlVEf8aKHZRZmV6qlh7vmXxYo3RH/7e5IKuvH8oqmk9UuEZ4aSJHJ7bWc1E4PkeVOm/ch8CWIiLinE8DG6lrB9ihrQ8CZaN2SWTOJQJfNE0tP68vOS0R8ke/1Pqkt2q8K++odDolMV3eKd5m4mKLHkE6UcwkgL054eqUGVbG0xDHlNlZJnHD7MWyk/Ah0vMmDKjW8aJH4pIWumJo6doSQbKdc6MiEkExv6606ZCVhwgqy2dLXTEAaIorRUVSSaOafLWu0JFq5tZV3omR2VFmnRi5eaLw0sqEzQNAYILfkHS0YVDEK6BzRe7FMazT7NjM3sv1XleyGGwkdv8Y8YPzOV83bzEzVdl9Rt21zRRc4YgkEAoFAIBAIBAKBQCAQCAS2KgIhgGzVMx/HHQgEAoFAIBAIBAKBwBZFwLM+qMCXcPFClwGcuEQPdXU8+IghhowRR3r21JMDe/rJkR06MLZjz42thTvS8VbXLaaStREWVyN1XND1McTqSp0AbrGVbI1GeW6HqPJMQOmLAdeSZ1esWnXxnEj2zhkWVbk/Uy6QuAVXlkfiqSV0IUgAUacB5HvFJlcP2xsI2BkXP1IrBOT8GmN+enj8pSGAmKkDJO/60HlOnRs5TMPxIYSgCkOAXBZsywrgVa1KtCh7RspoVM1EiwzD1dAYYYOAUZGNWT52cpFEYlU6LwVpTdJWvHlHAGeeW4gi8qoq9rFJ458LGSWs0WRRxZtK5SG2WQXbOzdhjcmxbdsxsiv2jG3f1Wb7rinZXro4ZmZL9prbZa9VsDrWVLlu88LGceoWOrvF2QvbQqwVCAQCgUAgEAgEAoFAIBAIXGoIhAByqZ2x2N9AIBAIBAKBQCAQCAQCgYsagWUyqDtds0W6SE5gvaUMkucO9ckl6dry4sC+ed8uf+340a6dONaxlWW6LkaKs657RsmCM+OZ2JB8s1a7O3TgRQLOvaPByXU9k9tZpfeUS9hkqe0Ekl5WXBIDyqRve7wF2k+P4GtZJCWrJjoU1A0imYDPVdNCL+Prc21mTQS5NASQGlZlq4HuaspYDc9IwwbtA8EjraO8jRGCWIUn1f3S7XHiVi3AcoswRBSEC4XUq3Gk11XIeLbk9lqrHSesN5IYIsuyDu/pW3NyZNt31m3nrobNzhXs9uuP0KFRtiuupEuDx84rSOXYUbbpaeyr8Feb5WssgUAgEAgEAoFAIBAIBAKBQCDw8iAQAsjLg2NsJRAIBAKBQCAQCAQCgUAgEHhJCAzp1uj1RtbpkN9B/sc3H67xPQIKtlzHseF6joYFdZcot6SzMrZ5CSas127pMUJAgZTvIHZgbaWug5XhIWs2J2n4KNpyq+MmXY3SlP+8Mm5btbHCfiJ88POQDJIRmRJIAggnPAhm7/WVcpKWJCTkwsclIoBU1cWhh/I31I7RRzQaZSHjZHi05pCaPMnFurbi4eB1CUYg1R10bKoyl4LFy+SBkBcyOYUkMlWy5gT5L3TvTPO1OVmwWeymdu0u0KVhtmOn2fQseRp0ZVx11Yo16mXOQRn7KYlPLyyr5iUNnnhTIBAIBAKBQCAQCAQCgUAgEAhsiEAIIDFAAoFAIBAIBAKBQCAQCAQCgUsUAYkn931j0dpoGl1EE5o77PFnpyHfC/7zkefa1lrBWqk8wc8jO3H8lB05tQPhAzEFp6iV5TGPHl0NUjoU6F60Jx5NwselKoBce4PsroaIHmOsohAlsBSbmCqTmaHOD0SLuZM2NTXB83TFFAc2MVm27XRgaL0+uFy96xTix5jQ8rHVm2N73au2IWK8cLu0S3QoxW4HAoFAIBAIBAKBQCAQCAQClyUC/390mF3g4uPGXgAAAABJRU5ErkJggg=="/>
  <p:tag name="MMPROD_10042PHOTO" val=""/>
  <p:tag name="MMPROD_10003LOGO" val="iVBORw0KGgoAAAANSUhEUgAABkAAAAZACAYAAAAhDI6nAAAAIGNIUk0AAHolAACAgwAA+f8AAIDpAAB1MAAA6mAAADqYAAAXb5JfxUYAAAAJcEhZcwAADsQAAA7EAZUrDhsAAP+WSURBVHhe7P0HgF3neR2KfrucPh0dIAh2gk1sEkVRlESqWZYt2bLl2IkjO45LbspLbpL7cp3y/HxvHDtxHPsldorj+LpbcpGbrN5JURQlsfcKEEQHBph22q5vre/fezAkgTkgBkNgZr5NHpyZU/bZe+1///vMWt+3lpdjEVsMAUPAEDAEDAFDwBAwBAyBNYJALpl44q/aveWX+8efzmV2pi/dTiZxP5R+T6TXTXGPmzckU1Mi01M9SWJfAr8qaSx4LMJjM9L11gv/QkjwWLcjMjfD+0ySJJc8CyTNRHzAl+M+6ou053jjunNJ+aRUloSt73nieZlUqrk0Wr60hjypN0SCEKv18D8/2Evxey7NVkVGRj28xj3Pfa9lR2R0bETGxmoSVrEfaV/CSobHGnhMpJF1pVYPsU4fn4GtrSX4OZCh4VCuvwarxmfYYggYAoaAIWAIGAKGgCFgCBgCqwMBzwSQ1XEgbS8MAUPAEDAEDAFDwBAwBFYHAnEiwlsH4sPMLISK4yLHjopM4jY3m8vu5z05ip/7XYHgwOdzCBGedNqJHDk8K6k/CkEigeCRQMQAm59XIFaEEAIgBkD8adbbEscxfs+hJ1Qk9Gu4r0mSQSzBK6JgF0SAADe+z5c8pSJAwYgKBG5eW7wA74O64OH3NAkkw2vyvHwdVIUlLB62kSIVUBDPp9CBDfdiyfIInwNgUqgdeA7yC265+KEvfpDhebwmiSTMLuVeYb+w7dLHfvVxH0sYYG8rFen1+KwPUYRqCtaBdQdhJrVaADGlIlUILMMjFVm/sY7fIZi0RAWWoWH83BS56roUgokHQUXcDQJME4/Xah7EJNwvbfeXgJy91RAwBAwBQ8AQMAQMAUPAEDAEXomACSA2JgwBQ8AQMAQMAUPAEDAEDIFlQAB6gvQidGKgO2J2NpV2N9OOiUceDiFOeDJ1TOTAPpG9L6ay/8VMjh6O0WmRy8E22HTtZeAN3RA+xQgKDCluOYSHFMIGyX8+Hmq3BoUMvibLE6m0QhU4BAIHhQsvqEoQuB2kYFKBuhKGkACKJhhuJz+Kr+FtthvjObwPIoguRb84OyP4nm40A8EhwGvx+dgG11DO17Nzw5M+xJilLLUq9gPbhH4SrAbdOhBBcogSWQb5BjvQqo+jGwX7ghfx87hNvE/RxpJAIBlqNnQ/efPwXLmfKfBI8WBWObHvfE2eEkt8IPanUgkkbuMgUSKBAMTHKbw4sQXrgsKReaXCUXYRsR3G7TuX9cEcOlNENmz25IIdnlx8uSfbL/JlYj1EFAgp11wbShWrrtcFwoknjbqH3/n+paBWvteNGVsMAUPAEDAEDAFDwBAwBAwBQ8AhYAKIjQRDwBAwBAwBQ8AQMAQMAUPgNSAQgzSnvjADa6gD+0VeeFbk2SchZOyCjRREjcOTED7Aoc/OZDJ5LJPOXI6uA197FkC/40YyHYQ3BQzc+DN7MWAwhZ9xaxZeTvo7RQAuVATI1kMA8Sl6oPPBd0Q3hYIA3Q0qSIBFb3fwflpRZU5AUFUjZCcI1scbdoCvpchBUSGNSfhTLQDBD2EkFLQ6cL14aQaRgZ9FYaXclkpIgaZ83okyOTpH9LN0gV/VkhZuDxeIKrg5MaYk9SnydHW7FEMIQIFfUSzc9gKNAG0zVDb0JcCkUoOYEbp9UQUIeHB9vBEiPsaFmIQQQfxEP5ML35NAbeG9E1t87CmPQ/F+dsbk7Irh9hFj/NtzOPAIuwUYFWIOf3NyEey3sIENCB/NViAb1ocyMoafAd32bSJjEyI7LhW57EqRiy4TWQfxpAVRBYdHqmzEscUQMAQMAUPAEDAEDAFDwBAwBE4LARNATgsme5EhYAgYAoaAIWAIGAKGwFpAIELHxq6XmIeRyKGDqbz0Uib793qyZ1cmu3b10aXRl6efdwLBfJeGcuGQMNgB4VNgoKgBcUEp8NDZTIG0hmuU67BIjxSEPp+DmIFcDVpNSY4nc9yn8LYica/iSPFY8Ynk2Sv4CPLz1AAS2D6RXKfFk5pUIQgjzRoQCWgiRSKeW8EbRYqSiKeFVNnWgXcF3Hb+7sQOSUrinqQ/nkMHhnu9I/azFEz8/P6XOBSfpZ0qtSUOFQpECzNa+HMZWwg0ax0VJFTfmccHdlflS6pF5wrXkWFf9FaIMwQQL+SRKQUKIqNyFEQU4honneJZdxzdapGVomJM2QtyYhedXRcFJIeBX6UA5H5mVonix/sC46aMuQ4VKGLsZMkh2vDYUO7hfno1t/+us4bby/13eHhoablgfFo2banLzmvqcsXV7DJJZdsFnmzY6MswhubG9bl2lJRdP0s8GPZ2Q8AQMAQMAUPAEDAEDAFDYEUjYALIij58tvGGgCFgCBgChoAhYAgYAqeFAHl9tU3K5cknPTl8OJdnn+3KU4/10MGRyj6IHszZaCNj41jMDgfXYaA2U+ggcPZSeCwGwT3qCHbtfGAnQMm8F/etDLX96NZIaLeEzomUnRtcKI5wyUZe7lJUEvdupRJgG9kh4OP1ng+WHBkVHrsSkHOhBP3cCIQO172hllfsaCgI+FqtJt05Z4tVmiFps4OKGE4E6MFSK80gnJCFx/qYi8H1puwGwWMBQtLZSVGKDmoxhW1x+4vnkRdSNpPobpVaBQh+viZm7sgSlgq6VcoGDdfV4VZWWnBlwOPl+DuBwAkG1Ds6yPRAZwjFINpeqR0YnqBtF3JL6klvvqOkfI9bv+s0CRjkQcmIIpJaaRX7XnR0pD5afLTzg+IURSxaYrEtwwkmEfJEnGqyUMTRVbobxxFFGA1zTzQ3hB0szCihSNJGZsurFhVXiqXNsRGoqKZ6FUUUHWN8vy8j3pQ0oXGt3+jJ1u25XHKFJzt31uXyK2uyHp0kN1zvuoewirNku7WEg21vNQQMAUPAEDAEDAFDwBAwBJYZARNAlhlgW70hYAgYAoaAIWAIGAKGwOuDQBvWQ3OdRL79jarMTIvsQ74GxY2nH0/kxedTOXQIdlQUGOZ7Itgbwbp72kGByNYMCwgCyGZQ8pukMyr3aVoFOcPZQJGNj8aLHXIEtrOnKn/G+wUCBxYVDAriWulr/ExePMiRbl5aJ4FEzyGYOPLcLbR4UusnNi7gM9nd4cQLZ55UC8eV/O7DKSrF81X8wjyMJIsgXkDcIDHPjysI+9I+qnSR4nu5G6XzU/k418HPqcBjiaS/s5niekrBx3U6VNBdoB0Y+rwTDZw4Ulp2LdUCy3VA6PYTM5D7FAaYWxJAHGF+yry8U+SOOMHE5XAkTJDXY+qOZ6lPUahhV0Ti9JMTHSP6s+tycd0gHCHuP5cvMn9o3PFJ5xwu+kTZmXHiRXEGgWjevkw9tnQcqVCE/WGzj3alsLODYgdEFESyz39I5h0vfqZCUQgrzCMpckZyH2od81n4HB5nF5EKMRRwsO1B5AQw6m2qY2HscgxhpGknEOLepQHVZeOmTC6/KkcnSS6Xwmrrgu2e2mzd9EZfmvVAqtB1liZlvRw3+80QMAQMAUPAEDAEDAFDwBA4FwiYAHIuULfPNAQMAUPAEDAEDAFDwBA4IwTSJJOD+305eABh4g905cFvd+WZp0X2vxTK0clQuqiOn2nQIom8M0lmRxJLUJ+3oEqjBGQxw7sRnM0XzmsLLMXHS6M5rbCnKJJBTEhTZ6+kpDZI70bZklDswcIGDj7U92YK1pz2SaSQSWKT7HZ0cg0SybxdEx8orJP0SfwcIWSb/PbCkHK+nuS9doAwtLtUQCjotJrasZH3emznwDqgjCxk7Re2a3BLEMau5L6S69wu10Hh8jYgMOA/ByBVBRDr8O7iZ893Y2Sz8/ZMXEeIrgriyW4J5mVQYlrKsrADhJ0qSUJBhB0woPchgCRpaUHGY8LjV+aPUGjwpOYRD/dcKZ6o8IDXqVBTxfsLOyoVsPzSrkpbKTBuxk4w/3xdKezoWMFrEihk7mA5nPkaFUp4fCEgZU7gyjSEnhhTpKCo4l7eLx298D5fxRGMx/IeQlolKQW2+U95GZxx0fnBYHjulxNpODadhRn6hdw248YRyNwSimm679z+5rCKXzmVIM1Kcb1CXpELU+3PCfQP2bAhke07crnmukBufUtTrruxJhs2IY9kY6ZdMq8UhpZyzO29hoAhYAgYAoaAIWAIGAKGwHIhYALIciFr6zUEDAFDwBAwBAwBQ8AQOCMEOuDfj8Jl6Kmn+/L44ykEjlB2PVuRF57P5ciRSKZnSwL65KunBlBy/i+/L22drK79jA6MvWmVIFAIHkXHU2k3Vt7TMWyxpVbrypbNgVxxlS9X7kzkCtyuvSaQyy+ry9gogtwXPz1XCYa2G4aAIWAIGAKGgCFgCBgCKwUBE0BWypGy7TQEDAFDwBAwBAwBQ2AVIcBi+mPHcnnhBXZyePLwgyKPPpjKgYORdKbRydHpSy+h9RQq5/0mbj7jN3CjHdLiHQZl+PNC8YPQLcx7WEVQ2q4YAmeEwEJrtFL84IpKa7RTrTSH7Zp2/rDzJKVBXBedJrE00DVVr1ekBgFk2wWh3HxLKLfenqNzJJcLd4gMDyFIfmnNQWe0n/YmQ8AQMAQMAUPAEDAEDIG1jYAJIGv7+NveGwKGgCFgCBgChoAhsKwIUIQ4jjyOp54UuesrR+WJx47JffddIe0uOzkiiWKIHMhD0NwKDabIpYEMDderAfseBmLT8idgoHgKAQTh3X0EFbzGxcSP1wiYvXxNIFCKIK9lZ/1GH+IHBBAKkTxl4VDGeByetNQ3OnIMDmD0a0MeibrKISa+EsjYSA3dIZ58x3v3I3dkRG65dUguvUxkBJE5oQkjr+UQ2GsNAUPAEDAEDAFDwBAwBF4DAiaAvAaw7KWGgCFgCBgChoAhYAgYAidHAM0acviIyKHDuXzuk57s2h3Lw/dPosOjJ7PH6+BJx0mDqrAhTQ85FuBO4yI9AyIHYhLQ5eGirWV20oWS48YHnThCgpUvQKoGMz0WWTQbQRezurLxagicPgLufGSY+qLnV1CcX2gb8RHu7iFtnVkmGTJFMoiYeXPUnci80U6LJzsXqBwURKoUTPBfIlP496i0mh254sqm3HrbRrnqqhG541058kd8GR8zYeT0j5290hAwBAwBQ8AQMAQMAUPgVAiYAGJjwxAwBAwBQ8AQMAQMAUPgNSEwMyewqkrl3m+05e67+/LII7ns31+RqeO+MId7tDYi/X5f+nFPg6ErdcR+owIc1CjsddDxkTqiVG8IBudrNCxcQ6ZJlqIkHCQsw5vRHKLh4XwN9RBa6MTMmF5kOSGAlC8yIeQ1HWB78RpDoBAii70eJICEQ67jA3n3+CErwt/5Ix7gORymeu7SVgtnMF6E1+CmYexMY09beh4zt515I1FEG60U8mhFqjjH55I5qeCHifGKbNsqcvPNqbzzPb7c+uZQ1m8QGWquscNju2sIGAKGgCFgCBgChoAhsCQETABZEnz2ZkPAEDAEDAFDwBAwBFYvAuzqmGQY+eMiX78bt7tEdj0XyfP7qxKR68zhbeVDjaiByVQPG3ZoeDKUrgepCWJTwwRIgIYgPCFyuAYOCfMjmuPho5PD96sgR0OQpxBI2BXClzdnVRyhWJJzHSqKcKGfDm7ZugGgl4SuCR+rd3Tanp19BE7zvPHQ6qVdVmUnCHJ6Qp7jOKdxfqadGs5UCCDoDOFrcljX0b4O8qf+nkkN53EIUdR1cuXIEeH5HkD05Dp6zQOYH/DeDH0iDP7p8Wcmq4/Adqshl2yJ5MqravLO7xC57e0il1/hbLQsX+TsjwhboyFgCBgChoAhYAgYAqsBARNAVsNRtH0wBAwBQ8AQMAQMAUPgNSBAQvKVQeIRKrH3HOjJvv3T8j9/eZMcORzJi3vmYGnVl263KkneAB9Zxaego6NJwpK6BEhOtGgwXyOXPphM3Oh5k6+H1Y0v4ETFJ8fpJRBDOpImaA/JcEtR1o31oKfDdXYU205xRAlRr4N1UrxgekAgVZClJDepfbCqfIaE6CLLqXINLAfkNQwSe+mqR+BMz5OhKjJ7eJ7iNEwhUqRpH6IGFFGIFno+Z2gRKc9pNbti71cpmOBN9RmIn1UngGYVaCm4pegRwUt0LvGP42SHrZYKKDznMccgCMiDcMLulDyiaMoNQBi7zCFfpCcTE55cdGFLNmxqyv/rpzuyfVtdtm0OpcYpyxZDwBAwBAwBQ8AQMAQMgTWNgAkga/rw284bAoaAIWAIGAKGwFpEAA5UcvhQJt+4e0q++pVZeejBUF7cPSpHjrSkLT1pVnJ0eMQQPUhqQoSo1SWoVhyNCZbSa6cqcCjZibYOL0O9N3I60OSht7YHiysSnxAx+HqXxYHXQRGhjRUKvotMD5KYoFLLanKqGyBRa1mNxd9KnaK2XIUP9pckCEBHDDr+ayx62NRmp1hKUYW/mgCyFke77fOpEFgogPDUK5eMJ98iSwjRgcJkGEBdyEMVQWhhR82SQmUfs4j+QpWEeSLM7GEoetEkJhBMhJNQ2SFGqyw8z5ew8aMRj6hcUvaPqTsebznnlVhyCDASYC6hGII2tZzqLeYRzhXVoCLdFKIpfhsf7smO7T1545szed93teTmWxqyDhZamM5sMQQMAUPAEDAEDAFDwBBYQwiYALKGDrbtqiFgCBgChoAhYAisPQQoNhyHU9UDD4r89V/F8s17Z/Czs5Ca77ig2FB2XyzOfRbvO40XrT2obY8NAUPgPECAdnuvXEqBh/eXXnVEbrllVD74warc+iaRjetFKhBmbTEEDAFDwBAwBAwBQ8AQWJ0ImACyOo+r7ZUhYAgYAoaAIWAIrFEE2HDx6c9E8uRjkdz1xa489O1MjhwLYFAToEo7RpV1hOLsC04pgJwObNZJcToo2WsMAUPgXCCwsAOMn7+wu4W/VypdyeJEkrSNnpG2TAzF8obrW/KOO9bJ1dc25bs+hJSSqgtxt8UQMAQMAUPAEDAEDAFDYOUjYALIyj+GtgeGgCFgCBgChoAhsAYRYA/G1Ewqu3f78q2ve/L5T+e478qBozSOKY3v4aMv8NlnQDn+T5klDIFELaiK5UTnh3V1rMFhZLtsCKxaBF6ZcTIvaGS0y8J/DB/ifOgMvASmWmrh1YFF13gtkevfGMj3/o2K3PFuXy6+WKTZYG6RLYaAIWAIGAKGgCFgCBgCKw0BE0BW2hGz7TUEDAFDwBAwBAyBNYkARYuXDsby3K4Z+a1fXSe7XhDZ9WJHZmdj6XURRKxR4i2p10DsMaAcTB2Dh1NvFsJHisByPJ3XcGOAMJPJX5mJsVAAMZpvTQ4y22lDYFUgcOq5jKJIC9MfIovQCddHrlBP4jSBBSBC1v06skiQP9RjpglEEi+FNRaeQy5StZrJZZeMy86rQ/mBj0zKddcMy44LqmadtSrGi+2EIWAIGAKGgCFgCKx2BEwAWe1H2PbPEDAEDAFDwBAwBFYkAuzU2L0nky9/KUF3Ryr3f1Nk//5QOswlD/sI/43wQ1WqjSEND+4jV5h54h6JvXgWqcLsAoGxPQLKKYVoqXOAex/3UdkhojLISfAxAWRFDhrbaEPAEDiNOW0Gr6mj2wOCMOZLNsTlXhfTJSZRvydD4WaZwxQqCR7zffErHgRkBK1TEEH4etxjj12A7JBAbrghhGWWyHvfn8uF27EKzR/hnGpzqA1FQ8AQMAQMAUPAEDAEzhcETAA5X46EbYchYAgYAoaAIWAIrGkE2h2Rb34zk6999Zh84k/Wy5HJrkxOdiQi7xY0oGOE+BnqB3I8KiOeJAkqk1MoHnjcQ/dHnuNfkHVhCIKuD3GEj2kbCASQFEIIS57pAePjRi8sXU5le2Xk3ZoejLbzhsCKRuCV89rL57MwZA4ShWFOhXwO86iqx5BC+HCE92MeDWuYW/F0HGE+peBc8aXeaEh/mkJH1U2lMbpIZA6CSCYbJpqycUNT/uaPdOWGN9bkTW8OZGx0RQNpG28IGAKGgCFgCBgChsCqQMAEkFVxGG0nDAFDwBAwBAwBQ2ClIdDupfLIo5F86pOxfPmzuTz7tC9Tx0NQcSHIOVpUwZkeVcl5hipkXeqwWxmGFYtIu4tXMdcDpFuW074F4eYg72jbopXKdZB1GX1eamj6gOUV1peD4MuzGBkgEFHyQazcoDwQE0hW2niz7TUE1g4C5fz18nmqzASpNDA95hFmzw50D3TTMQgpxTyZNzE3VqRaTzBP5hA+KDhzHej3CCqan8S5ttWsQICGMJJgrsVaAnR98Hmun6uKelBIIFQPN3O5/AofGSKBvP+7q3LzzQ0ZGbK5c+2MQ9tTQ8AQMAQMAUPAEDhfEDAB5Hw5ErYdhoAhYAgYAoaAIbCqEZg6JvKNu2bkW/cckT/42KUyO4cQ89kZBO6i9YNlx14LzRy8odjYB4GWsWsDFi3o3vDoXEUqDuyaDxuWCMRbrVbDY55EIOn4eCV0uR4xKpVzWLukmnQOSxcQcQGqmQOP6wuVxEvYGbJgeWVYcJ4vSEk/6VExEm9VD1bbOUNgFSHwqvmNNoDaHeesqgLcQjbH+ZhLdX5NML8yD8SXOI4hK1NwhjiNeTGi1yCylih8eAGE5pBdeMgMoQ8h5leur475lw0jFJy9vAe7wp6GrA/XR2XdeE1++Meek7e9Y7Pc8pYhGR5eRUDbrhgChoAhYAgYAoaAIXCeImACyHl6YGyzDAFDwBAwBAwBQ2BlI9CFT/x934zlk5/oyxc+n8rjT0GK6IM4g4c8nVYWW7Qi2ZY1jMCg489E+8UWErG2nDkCrPw3fM8cv7X+zpd3oFCAoZUWF95n1EoihKxXErn8SpF3fYcnH/yAJzffWJEJCiIQYSjL2GIIGAKGgCFgCBgChoAhcHYQMAHk7OBoazEEDAFDwBAwBAyBNY7AbFvkoQc78uC3p+T3fn1Yjk+lsLQS6fYrwvrfDJ0YEmYILQ8knhtZFC0TQNb4YDplNkuBy0AFzcjTJY0gENCLn6CG75LwXfVvPrUAwl1vrD8ivXYmaZvjCNZbON9DL5ahZiJNWGT97Q9vkju/U+St7xAZGlr1YNkOGgKGgCFgCBgChoAhsOwImACy7BDbBxgChoAhYAgYAobASkYgh3RBqxTPeznp2e1ncj8Ej89+pidf+2ImzzxRlaljdZilVEFnkdJC1S/eUqEzFfyrkoxhuVPiB7HE7W0rGRLb9nOMgEcLn0WWPHMBz7acGQKG75nhZu8qEXi1AMJnyi6QzIP/ITKaAr8mVVwfECGCjhCaaiUS+qnMxrO4ijRlFIHrF1/iQQzJ5EM/4MkNN3hSQwaULYaAIWAIGAKGgCFgCBgCrw0BE0BeG172akPAEDAEDAFDwBBYowjQlerZF1J54IGj8mv/eZMc2BfJ4cOR9KMK8jaQrcEcjmogzZYn0+mLmuHhZQ3caggmB8OVwlYnA8sFkktk0xpF0Xb7rCCwxA6FV2YinJVtWkErGdhhtUR8VxAUtqnLgsCrQ9gXnnO5zxwR6OJQRHyVylP8y7wQXBu8RKq1TdoDliFDJIIYkqU9adQqsmHduExMhPK//8uD8qY3TsgVl1QltGakZTmCtlJDwBAwBAwBQ8AQWF0ImACyuo6n7Y0hYAgYAoaAIWAInEUEaGP1rW8E8um/FLn7y5k891wic3DHST2U7bJkN+hKbdiXIAik2wsl7yO0nMX3IKyQiosbzd5JZfkSVnwElbun291BGQ9ncSdsVasQgaVlVJgAMuj8Wxq+q3DA2S69JgReLYAsfLtf6eivWYZOLnVbg1iOng8fQeq8PsT4h5eYAAHrvofOwTQWaCF4QwO/owUkjqReyeSCbZm89W2BfO+HQ7ntdl/WTxRBI69pW+3FhoAhYAgYAoaAIWAIrH4ETABZ/cfY9tAQMAQMAUPAEDAEThOBNnip3Xsi+f3frMoD9/fl/m9Oy/F2CHpqBHYl6PIAGRXneFF1BFW5ILlgNeQFuDHYNgdDhef9IEPXxwjILBJW4Kr4MO595aZySTMyXla2e5qHxF52UgSWRtCbAGICiJ1Y5w6BAJ5XvD5QG08SjkWEnusD6AfJcX2oHcVFowYxpIXHKhBKeC3hPzzvcUsjqVZHkRuC3hE0k8TSluFaX666ri5XXdWQf/WzCcSRitShx9tiCBgChoAhYAgYAoaAIYCvVmgBH/QXgOFkCBgChoAhYAgYAobAqkXgKILKv/ylnvzpH0byja/U5PAxhJaTjFKhAkQVOjcoVyR0J4GIEaKLI0pnYT0CdilH3keRl1wKHmnG1JCDEEIqED0C2GPhq1Yeopq3AXILhBV/HyiAWCXvqh1wp7FjgwSKQRkVarm2yDJo/aexiSv6JYP+/PGDxf88GoTvigbHNv4sI3CysTQNRbymuVJ5igsI7j1cWHRcJn1cHVqQyvnfgsV3Qomq6SlzptyzAS48aEDUhauiwD6EK9DwSFtueWsuP/73R+WOO30ZtjD1s3xcbXWGgCFgCBgChoAhsJIQMAFkJR0t21ZDwBAwBAwBQ8AQOCsI3HVXIvfc1Za/+FhbHn+8Ln1QRnVakLBiNujITAMkUxeltQnuqw2IHhVJYthaRej+oOKRDMPOCh4lXoQODzwOYqoWIO/DCyVOGIM+jupcbQCRft4FVZVJUAFLBaIrRhZIng4qzTUB5Kwc6BW6kkECBYfeYkscLU7gD1r/CoXttDd7kABSqS5+/g3C97Q3xF64BhB49bkYhD0I4hAxIIjHRYtgAKFdghRRUZHUoppeM5grlaMPxBN0gUAWYVqIPuJ1cCnh9QT5UxRNclxpKIxUPAgpuQzFFYl6AdcAfHOpyYxcdllXvvcHx+Rd7x2S29++BmC3XTQEDAFDwBAwBAwBQ2ABAiaA2HAwBAwBQ8AQMAQMgfMKAZKTZ5ugPTaby1e+JvKxP4zlnrt7cmDPyKL7PIggPa8AW4Mb4/sRqD1akBVENf3FYFHmF3ZkaS9m6gp+J2HIqmj+ixueZ/NNTROGnauMh+dILPJ59xOox1ZP0piV1nghSMaKX9cxmaELKEkzqYW+sCBb+6j1PlPvfrdk0q2iTYjcI//hi7h6tghhO7W5yDvMB9xNc2Lg64/tdb/70sDr+DZ2C6Uw/88y5M3oCgvrq2zYfRQCk1WQY2i3WrDph8p4uFH6+NXH80MjAcQ3CHXpDEjXRBrNqtTRnVSpBlKr47OaAW4hfgZ/CuKf9jzbN4Fg9VOtLK9Cq6s1RJotWOo0AqlAyKsQG24LPjdEFkG94UlrqIrXVPX1FAaXsjDnADEH0u0Ay04iPWTmxBG6p/CRGWznEuDLBq1+L5dOO5a52T5+Jg+MSnqIjJNzNTl6pCfTUx1gUEO3VktfOz01J51OhA4uX6I+6OG0gnb4Jo51iM8A3lg/O7ym0r3YfJbV80a1CQ9iHJCI5sHMPVTwK/HMY8eDy2PnBE7Pg40Rxoce8/IYldZFPF4YMNV0XMce9VU9bjAx0mMJ7LFB0ohgsaefVKwe92w040dy3PM/Vv4jMkLXwzGi68DnkkivdUl+c/Hd6zmW9Exg5LaLJ3LbjxvGWsjzBsc7AfmeEwTgxQ/nWPWwPR62McM4y5BFoSeBrFvK4bX3LjMCg66fY2OxvO0OX/7Oj3vyjtsxX4xAOGF7oy2GgCFgCBgChoAhYAisUgRMAFmlB9Z2yxAwBAwBQ8AQWOsIHDqUy1/8aSR/9LupPPRQIHORI5z9egryk4TzqRcTQM7/0UPCzoMKQd4OddNOCKAHDH4eQouEusmAHaaG4WQDCAE+bMlAEsdRSdBTnIAoAZKXt3JJPKgBKpLweZDNqMz2fIoNFCNwU0Kc5DjzX7Be+PR7yiq7pQG7mZSfje1J4J2WgTQ+MaYydAiN6etKI1rHRZ/4/Aw5M6TUayCzW8O+ihi8NZqg4MHBX3rZcypENJp1GR5uwe6mgfsKBAjQ9Xh+81ZHZlPgGJ+o6ePcXIocQ9i2kFw9CW7y7Uqtk0DHNhZI+di+cvfdViHXBmIH6XMKRJBL3PbrjegCH71pWAH2ZXGBcdDo8rwZ/SR8qooaPHYUH3wec2xzX3o0p8PjEEKAu7rV8VXUt/QwHJMI20Xbuiqs50L0d7GSXgUH3McQzih4UBShsNKZS2VmmiJKgvVXZPJIQzhE2nMiszOxTE+38XwHYksfjydy8MDl+nwXDWGz0ELmZnJpz2ZYJ3DHZ0BGmN9FSEqOXIZQUpLMQThVHG+KKXge4l0AUSqoQLTDa+dmCn1Cjw0FCd1s7C72AqpEhu0NoE7xfRRc+Jm5Wuu58SwZdg4LPtFtiZ4n/Cw+6MlwtT4/PikAuu0C2sVmd7KpE8oL07i5AXyzjnm+FIqYLectAoPEjGr9oCQ9njs8Mzy58spcfuhHKvKhD9dl+4WYVzBP2GIIGAKGgCFgCBgChsBqQsAEkNV0NG1fDAFDwBAwBAyBNYwAHau++a1MvvL5rvz6/y+WDglOWIEkIGuVhCShSh6SVdQDil1NADm/B1IQuvp2ig/KLReNFqyG57Ebq7c1pD7NQggg8NbHvevycKR9vIDg8/BmrXon2Vww6R4EFBLMIav5aUNDfYWdSSyYBwHdQweBW/iBjvQXVNBzXVwCZHCQeqZpTYiq/moVVfkQI6o1Et2ebFoXadfE6IQn6zd7snGLj3tff683crnoYuQAgOyu1vi7Jw0IGI2mW4cKI7C34X7rjY0lbEfRjAD3+RRukriv1fsBPtv1DxT7SCY9Lir4S56+UDty1xIjKfUf7jd2XO9V1HC/K4b5sJLmxIKg8LkU3QEUfHjPTpGlLElMscAJB/P3KjYVAkj/mH52AAHALe45n11AeDyfi/R3JxKAwMd+ZcDEZ0uLNnRM4h9ty+EvPGKSU9/iYcQ68oACmevGoa2d6/Q4sUftgOZCPuYXih659DqedqBEfSCFsbF7t6fiyPQxkaMHRY4cyOTooQy/59Jt4/ejfRwfzE99975evwIrJOQFqcSUS7+KFxX7pdupn0+suU2Qgrw5hwv2NQwxv1EUwbb3YxwHWCpRrCq7PThIPKhCKn4USwWfyRGqx1JvrjukfCxj51TRIFLOhX7RvcQxF+NzbDl/ERgogPBoF1OY6sY4/hV0bVUbPQitmXz4+1ry3d9XldveinnHxJDz90DblhkChoAhYAgYAobAaSNgAshpQ2UvNAQMAUPAEDAEDIHzDYHZTi5fvzeVj/1+Ll/+gid794EABDfHfA4lw1Er7oddEIT0iQlBOiolDU5w8QwOE0DO7ZEeRODlIIAdQ6seQrg56yMS3gEI6yguCXF1xsKNFj5d2Fd14OADcruyRclkkuU+BRAVP1w3SYB/+iC0KTUEbJGAKAI5DZ+RsH9I6j69+xFoz0/1e7CHimVsPJANm+qycSPChtH8cNXOOe22GB7zZGKDLxs2B7JuUyBjEwHEAZFR9eDipjtCv1zKnzFS5x9TwyMVH3hzL66kUPt0/ylQwJpICX52cDjBojZ0ITbXdZ0wXJmvJTHO30O2iCCnxn0wWVC2g+BuwXYk6CAoBQWKh05pKaDGXRc4UigIsW6fpHyxlIeE1kxLWgjPK0RKlWGwn9zfSoYOrnLzFcdy29z+e7C0Kh3G+FyO/aVNlLqQadi0C5wuBZWXfRY1hvQlFRxcUw4foIhW/EzhA/kN7r2uI8OJMSd2GsZg7vAW+7GguUcf62FdtPc6DkHkyOEMAgmEkiMiM8fZlSLy9LMV2HrxsUQOHezKsWMJulTQuQJBF1Q1OogC7XDJ8K8mRGh+BIWJrgpQjeFhzYbIIZyw84UCSobjlCUEAxuGLpaQNmjIjNCn8Rjt1pJCwKvy9cX2cx5lFoVb3D27ThZbbP5c0uhf8psHzZ9U+9jxFlbpk4dxhLGeZnU8hvOZpw6mH7qdjQzlcvs7OvKjsMq6886ajKELzRZDwBAwBAwBQ8AQMARWIgImgKzEo2bbbAgYAoaAIWAIrGEE+qiy/os/8+Qzn+7LX//FMTk6S/JxRJrjsK0BWd1v96RaDyB2gBRmwKy2e7BSGrQhCB6Sd33wx0bgnb+DaBCBBw0CpC0te0DqM/+A90oG06oJRG447rha9XnSFgm3s7S00lJ5Z6vE7gwuKXI9yu4JihwtdAA0W4GMjKObZCyT0XUJbKUqsvWCmmxYLwgUnpSh4Zqs39iSjZs8GRtlfgY5+T4+lnZS8JnCorz8PAmODpFC4QgzsNxug07cL7Dg8iKWXTt7LVf5X6yseHXERo2iA2R+9xYIBp3smIoF5biniMHt0K4IdER4850czmKKwopuZyGw1IIp122glkeF/RGhA4HO13oNsPO6uD4XpzZwHW4jmLuxlKUfscMBIhRWzc4DF/3MY+w6UcL+ej3OysPz4/VjXfcKRaF+NOT0HX2cIgXWo9ytE4oydOuU2FMw4HpduoYTUJqysdgnt48LtRhd7wl96sSxwWe7Dhl8BkKu3VIKBa6bpFzywFlIES4VjV6uL+Fdk5Q1sDW04qrIDCy2jk0mcnyyB1uuSJ55Zp0cPpLK3t1zcmBfIlNH8ZrphsxNB+gwyWU2KgOw3TbwMHK7qXvlIL95eLRThlkzetxefrT87n4lw9GGhHsnGucAm+KyHv9k8bYAE0CWMvqX/t5B82eeozUJx9PD8T1x6FUpdh5yvUNSHRuXkXpdelOwgkN75VDQk7ffUZd3vqcmf+8fZdJoUPhb+rbaGgwBQ8AQMAQMAUPAEHg9EDAB5PVA2T7DEDAEDAFDwBAwBJaEwKHJSL74+Uh+9zdi+eqXZkB1b0IVdCJV8MxepSZdWMhE3cKOqMpyZlS5K6FLMpp+L0VIgFrJkAk1D/slHZBlfvNgAg9dHLT/AYHHvGnqGHAlcqHmOO4dHn7XIIFiZ5LbHAfOMolV71k/kQkEf2/ZLrJtRy5bL0pk24WxbNyKfIQxZGhszGViXVO2oFFkBOKG4/m6WMsUSOCujOWXOARIhtM2i8HQDCrHzyR/Y4EAUxLw3CAPdlRqq8QsEeQ3RFBR+PaXEYgFFQkiPYFAp9oNiWt2L/Gm/ltuHCcCT6xi4bu0Sp9h7kWnSIgwcy4uscPJB6qHFFR+6KODprBbctZg5YaQ7IflVmnxVTLn+iG6QieksHJcf3UB2y7n4kR1eJy4DIozXQLfCShqsVWIE2X3ge5Ljz5WTtBRIUhFECduUfiJEfDO17F3h+IGeh3m1xPlDPoecvZYeA9fzywZUP3FPtHKbOGBcbZTC5eaX1hUoTNEn4PlWY5wdh0KOA6VVqmQLHivrsOtN4EI4UQCvAePp/p5LqCcSyM/qvtG0YGdNhIQDwpS7v0dOY5/ucVN3KPbDf/OQJM6fLgvUwh637tnFNkkmRzen8v+l3zZ/2IIsUTk4N5Ujs3GEiLVvg8xK2aZv9qjcd3AiOQ3/ocL0nwHSMLdw7YmGrSOMUzh0UOb0yKLCSCLwnPOn9TRzHMHrR60e9MOOFUSOc4KmzgWCTBEx8N4qfQxypAZEkGQU1PJg3L1NZ786E8NyYe+f0Qu2IbCgnO+V7YBhoAhYAgYAoaAIWAInBoBE0BsdBgChoAhYAgYAobAeYnA7n09+eM/7smf/WFFHn4ghG1MADKQAdTTMjIyLv0uujwSZio4TSOj2EEiM6hKPAuLHjJ5aBWgPz65R7V3IVGtdkdmbH5eHvRiowYJIOSzNa8iBdEOQpvELKKgpUpLIqghXkK7lpps3VaTzdtENm3JZdMFAkGjIuPjvtxyZ0fq9ao0GxBE0LlBp6sQYyfQLgxkYJAUJ6lP4hedRCluGvNR2D5JMOO2FMS1r4IaR5vr1uB/WZX5G44SnLe40h9cx0eCUnpH3he3V7Z4IFT9BKPoOhMysOulzZUjxAsBQCWLl5dix5H7/IU3igllL0MHAlC5kPwvbZxcKDrJfGeBpTeVUBbSmznyddjNcmIfXKdGkdGhryYxv5Tl5QKKBqKr/ZXrQKkgH0WFkFIzoliATi+XQZKiA2xMPzzDOR+zC4xHBxMFn+uj/WukNTRfvR7HzkKMz6t4hddXmwtbIk7gVu5RErV1fLjMEeYLlQIQWzo4DNz44PpObPcJgapRWzcPjr6Gx1e7QdznViMc30JAY8g8BRMKEAmCQzgGhuobsZ0MeQeBTfEP4ekV3JwQ5FZNfBJ0NmHPVDfBriNrJNP9v/9u9JhMxrJ/byIH9oZycH+9uEd8POy2Uv+oZplE2J5UbbQ4HnGiYNxxPlU9cZHFBJCljP3X4b0+LfQKQa5sP2KqDQoFOB9kVJW5pDj2WUXjhXidrdb7sM3qyBz0Uz+DzRosJVlgsGnDEfnw307lH/yDDXLZJS3MpSaHvA5H0T7CEDAEDAFDwBAwBF4DAiaAvAaw7KWGgCFgCBgChoAhsLwIPPP4lPzJH35dfv+j70c1c1dmUGjNelNWJlddsTM6PUDekPwmKQ1yLwghZjDItQiyDgJkIGihPAKw1RSJ1DjoQNrjaKE12Bwlbmw5XxEYJICwYJ48bHNoTjZs7MlFl/qy86ohufTyKnI4RK7YfEzGJ4bRyVGRIXYJ8bijc8ODgMZuih66QpgTAxMspfejHsjlviPKSWrXm4VdFT9EbbNKpp2V8p50QHpr7jgr9PGuExKEEzg8iHSuop8dABi/EDRy5lYUHRRoX9JFm5T4GJuXiud4nwX71KrNB+lMOynEqOutiGhAYHHxBl0LP0NZd3evKy48lfgzN0m7UMrncB9SrOHrnGWUnkBKuLvX0KJJV1lYRmkY+nwnBt4O8rPsUHHajeu3UDsprJNiwlIWZ99VBKAX4sLCrJQUBK7mnqiQhKPITA5KNa4JBJPELIhaiggQTiIKHOwWcrkhfI/vQWBhFgoXnUeA3fzvwCJ0x/GEevXyvYlpD8WnORx0dmEVPW+FTVe8ad6iTDtU9HUnFjby6CFigDyPJQWQBfh66CxhZocLoOeCeawQp7imugoQRVebDkS3DmY7EJcUbRul8BJUmfXBAacyCyy1ImmwQwivUTsrH/MnsGn3cjk6OS3Hpqblid07YLmVy55dPXnu2Vh2PScQS0JklqDvrkdB6OWC2yuPtQkgSxn9y/9ev9HFae/s7yhy+CrccmS5cR/LUfxL0YuCF+3POPiKtiCeYFWMGQ7qYuixwZKNlw2ccrz9k3/0qHznhy6Wq2+A0Li0qWD5wbBPMAQMAUPAEDAEDIE1gYAJIGviMNtOGgKGgCFgCBgC5ycC5FKe2yXym7/Vl9/7ncOoQm6KX1nnrPwX8LUnCLWyMtsqTBc/ogsr2E/2SlfSW/LUKW2itDsGC0OdYdmkJDSDxWFH5FccYY5ieRCnJMkmQRK3pBpClcJjUcTPg2iAf2sgwLI+xScSrsqygytjmToFAQ0hkHCIORR4ih/LmBbarZA4xxpoptLTwPFAGvWujI62ESKeyo4dFdlx0QgyOCry5hufgfAxJtu2jyFYHEJG6IhfF4SOz1Yx7NQLw7tX8sJOhoUi0YluEzsvTue4DiLoBwlwp/MZ5/NrnMB06oWCV8asEHZGISydYvLMVIa8kRk5cmhGvnLfZpk81ofVVld27erLgZcCOX68AStCl31DuyQn6VB4c80jHrt2oPwwg0S6bv6h8IIndB5QHajYLEQ4ofOKU40TwpgDQ8UxzdF6kEEV96lqcrMoxvAzOJFw3ZxfqIZPuHkMNwpe835emIP4sSlDdBZd7DxaHJ+XX4dLKzq+h2OGWmKv15FxzN0f+dEJ+cmfDOSKKyGSFJqjU18N4/N5jrBtMwQMAUPAEDAEVhsCJoCstiNq+2MIGAKGgCFgCKwABL55fyqf+eRB+ejvHUR18TD4qQ0IJgYZFnZBtkdwNto6vxeuMr4kXEwAOb3Du7gAEsDTvSR5WQWuPCOqgCkgsPOABmG0zIlJVmJhfbDHfAC+jEKIZlKgit5jlkSHr8Yr6rCQQsWvh+4BVVY0stqFTqvKUYgSVD7gJe98dHqQOZBo0cpl/QQCxdcPIXOjKu/9Gy/IxHhLtm0bl61bq7IejkFDiL2oqTNULO3JitSxiprLCofVT0/tjdgxEYCwdWHUp16W2qFwesdg+V5VEtgnE0HcMVr8+K92gn+pyK92/AbtH621eE6V3TzVCs5pdAv0ccr3cGttmMFpV8NZX4MdmsgR6KH7kTdy8MCsTE135a5PbkIHCQSSfdNy4GBHZmcDiKdNnJuj2mFVxVSv8wtySFKon8yigIMXiHPMNJg6ZqcYvg4Bxkd+U4D5g+0yWROzScsR7GoX5rp9mLlSdi6wI4tjO2Yej+anYCRAHOEcpMIInlNRZECIu5Hzg86gUwsgfGcLc3WMTqM07gH7Y5jjD8sFF8TyAz90qbzv/ZvljjsHrd+eNwQMAUPAEDAEDAFD4OwiYALI2cXT1mYIGAKGgCFgCBgCp0Dgud0iv/ubIn/1J7k882yOTA+W/WfSrDVBrqPqH1Y19Lh3Fb8u4+BEF4gJIGdzYPnV44qzZlZojgH6LorMB36O10WwMkhDFyJNMYFGYuzkcMchqw2p4AD2Ut8X0hKKmgftdyB2xAEqtIsOD5Rb4/EI1b+hDDVr0mh4ctPNk7JuQ1UuuqQml17hyUWXpQgk7+GxSOpeBFoVgR1uC/WztRycIgotm5QBHXZwgNxMsW7dFiYx+OgGUQFkdQsAC/fvZGLGoAp/Fy5uy6kQMPwoUMR6blFM5DkVlkHsFKR7CGnXjCUokrhlDFBnAElR1N9DhkgKQbTdbsrkIV92Py/y5BNdefqpKTm4b1aevvcKaSNHZq7dhwTKPjFadMH2C/+yc6QGIVy7tNitgW3oxx21F2MefEj1o73ZWaDpASwyWHSLaJuG7UNWBZcyg4X7QgGEm8hukrQ/ZoN/SQi8WgDR6bg4/p4/CZGJY2ZY6iEEKcDfw3GkXVwTQvroSCZ/9+835cd+UuSiHS6DyRZDwBAwBAwBQ8AQMASWEwETQJYTXVu3IWAIGAKGgCGwhhEgRfI0/OP/9I/78qcf9eSJxxFOrqx4CPck5HKgKFcjOXDLUAmcpX1UBgfSbFVkeuoEcC8ns60D5GwMqUoF5CasYRzR62yqmLYi4kQp8dfrgWEoOKuzcwTM5xQgWJXN3IJ4s5KLJW/FmGS30JCGkkkbHR0VufjSEAIHMjmuTOSKq3y57LKqbNokMrEhBqmKMGtWZOP1ao6Fz0iTSIUXP0e1N9fP4AOuFUINRo0KNdyudg4CtqjmZjcHhQ+fJOz8iDobKK3cdax2AWi5j8xax4+ihxPWKE44O6yFYe7+nBMgXa4SRFSIEiGDswtnudw7qOeihqfjlkHgyGiLhfMYTlXSQ0b85NFEdu/O5PlnAr09+5TIs8/EcuhQLN0eBVl+sgu9nzfHUwED70+P6FyjHWvoHAyQY5LjZ+qjbko76sTzjBvEGztDMINgG3nrdo1xX9o59Orr8EIhtoqg9KjPo1dDZw+ODw5BTsczDAdG80wdYuA6joXflksujuSHP9KSD/9gRS67lONoaVtm7zYEDAFDwBAwBAwBQ+BkCJgAYuPCEDAEDAFDwBAwBM4qAn3kQfyHf5fJvfdMydfumpW5mKTTuAyNDguaPKQD16Rw/KAkbZAoHWRIeMMgRkBQ4dckmQJTMovtcR0Ar15MADkbB8sP2iALGbLM8GjmZuBfkoss4saB6GgeeEESakY2vfXJJTJ0HiRWD10d+kAMG6qOrNvckyuv8eXqG+uy4+KWvPGmFP7vLYggnozADgWHF+vg62lNwy6OBsQOyC3QW1KWB5Mixbor6BKhxtEJj2ulNvpK9D8uqNtGJoAjYkNsr5KaIDcDBPU64QNEKRhQdoNUQlps2WIIGAJngkC3hxB5MNG88UxzIgi7QVxYR4Dzt1zKNI0Ur4nQqcXzc0TgWVcszsLQRbZrljbjgBgyDyUk5nOYUDKc690okan2rMy2u/LQN7bKi8935bEH5uTpxxI5+JIPG60Qs4fr+vBrG1wUEVV0Xjgwd7BbRBdsYxMTGYUTbq4+VNhlpVkX+8FukKKD7EzAsffoiHDLqYSkaR4ldOtAmMaFJUKfjwB72plJFXP1dE2qQxMSYFB00QnkybSM1Lpy61vG5F3vacnf+am+jI9VMf5MqLLhZggYAoaAIWAIGAJnBwETQM4OjrYWQ8AQMAQMAUNgTSMwM5fLPV/z5Dd/NZXPfmoKdAe83kF5hXUQ3vRczysSgfDKMogbPhSQ/jYNsA3BXZPozhLQZwimzVMSbuE8vbKmQV3GnfeCvYB/GLdRlnGrvqE3zeXAD0yxVbISFdgQHTxUgFdR5T2CII4haFa339qDbVVdrr9Z5PJrRTYhsqWBx0u+ymt3kNdB8oulv1hlDOIrLuyrKFQ0p7BeJ2L4ICtZnc1K7bzoSklgi8ZFzbcwbnxkjqgFV+GrVdPt5Lgi0YlnuC5NUcaHoUuF+7YWlpN1KvCxpVpcDeqAON+xHZRxMmj/Br3/fN//pW4fDAqxCigKPLcoJLAjhOcgzi2eY3M8G4tuCz5PqTJkpT9PQ7yiEsGuippkwPORZ/GC7jLmAvWb0EMhVtKCD9ZaAd5LDZPTBEXysAahk/9BpI2TUKaQMfICOkQeeagju56dli98YQsstPoyM9dBtwitujAXoKOA26sbFjMcCOIoOk/YUcBtybAPcTrlrkEC3yVblg2BZgtYQ9hOcF2n75hX2BLmVL3ZAoQ0dIrYtDcLMX4qOEhxN4EglsE4rY6eoVje98GG/NQ/zuWWNwuuO2bZt2wHy1ZsCBgChoAhYAisEQRMAFkjB9p20xAwBAwBQ8AQONsIHJuJ5BN/1ZU/+p2a3Pf1ikwxC5uVwt6sNEZySaIqqvtBRKXMh0DVcEirIxq0o5I3LrzaQdamGo7tQqs9Vu6y8yA5GeFh1aCnewwHEbjVKkKMvTqORlUihNUmSgrOSKWJ/I0GrEsmL5NNGyty6ZWeXH41LKyuidDhIXLZzops2UrbquPsGym6MxBjDuEigY2Zh2NNMaNZR1U3FBVdNzJASKCGqNKuIv04oFUObXEgqqQgxGijU4YVpxgPJCpr+YRWbTP7WJ148JoEr4/jvubEDDUg0GAcCYS1LFUDLbwOWQWVRElYRKafLlQr8nULCfzy50G5IAt3dJBAMkggON9BGzT+XWbMqZdB7x+E3/mOz+DtQ7U+MzkQfM7zSzs3tMmK5zLOWWZ/8FeXBDK/sEOEYyf2j+sziDvXAPM0YZgH10OruhCEt1NK9BzXLg0nXFJwdSsGBc5zHWQ5Le7CCiyuik9B5jmuMQheP5TL808n8sRjuTz1SChPP+7DSiuWo0cgpk+8IHG/Iv0OFHaEp0OexbwAQQSdJ54fY14aWRSClT7+Bx/fs/mK8sgsWKfXVVFMjyxFKb1SoMMPx52dhmzcoVVZgq4iFkA0WwFm8C6+C7QhpFelM1uXpIcsJ/SONCCevOVtsMn6sUi+93uaMjHKvBhbDAFDwBAwBAwBQ8AQeG0ImADy2vCyVxsChoAhYAgYAmsagQRV/IcPzcpP/uioPPlkRw4dIUkFOyMSXeDEgiqp6D4yIkBOK8NBa6uqWiAxP5tkl4bZoiI4B6sGugxVnyQj8ST9lxCQSvIxjxzB9vLFBJDTHXyDCFxSU6UdjV/pyshEVy66IpBrbhiVHZeIfODO3TIxNirrJkZkuEnyEscr7akNlVQC6SMPJMexzeGxT2KR1d9+We0Ni5keiFNNFgG55YJxGX/L/hKKHqlMBKM6PNSvn1kjrNB2o0A7UZrOFcu9gE/qBrvHWECcVhGSHFDAOTEmKKh4vgvazQdY3AzC53RxPlevWxjSfTIBZBCBW2GHzyLLoPefq/0+3c8ddHwTMrBL2P9B+J3udp6r1w06vlFyTM9tyRs4z9BFUZx/FB9SZDVVMtrOkdyG6ElLKQoXeuP5nCMBCIIDLfWKjhCe0/oUrwP4IUraOs8HuKnmoc5aOU51vEBTzHmxcMQ5BdIM4mbuMS69izmiL/XeBjchMJgdtnn8MYKd3tR0KjPttvz+J0fkwF5kijyRoHMkliMHfCeG8F147eLyl9svW04XgVdjRYHQWZ/FOh9XcNAr7AYE8OzoC6o9CGPo44s5SCCKYTrq9znhQ3hrMOme3x/wHBpIqZej+QivnZKJYV+ue8OI/O4fHJdNW0Y0M8wWQ8AQMAQMAUPAEDAETgcBE0BOByV7jSFgCBgChoAhsMYReG6PyH/79b780cdC2f8SqvwX5w+NQBpo4sUMDdRIgyhix0JJBJIEJHMECn8+g4NkXOmzT8GI3RTwDXEkYUE4KkNJhYm/4/lKRmsr/oiKbQSLk0AKEEiLGlzVEm68Yb9cfElLrrupIdde76PLw5dt29APUsPrU5CM3uIV0stdAT+IgIwSesxzd531jg+bFSVLUW0ex+xCckm6rFpXWMCy+gx01xsoOfjscB/4s5LlLCkvSU8cg6TyrHaYsEMmhyWLxxtzD7BeQtwjIcvjQHJWZTyV8vRf/tfSbGi+VttXdLtcEDO7Zkjswe4Ln+duLmha18c14LEwpIXPq5eS2PdzhtU78lBDngsS2alOWEt9D6qsUe2O7a9U0A2Dbc/ZdcXXApMk6EsvZjW/SK3aUp2p04Zwie2s1+rSQTdXF7fZ2T7uYTGUcl0V3X6uYO80urgwhPt9Pufo5HJM6HgdxDAPmE+JBxcl2ItjxPWXt51w0CNWGbrHiHsAkawO4nR4uK5WbCPY5V4PnUXY3GbTdTD0wZCzE62CivIA5H5CxhxnWohuJWbZ9Ltzuq56HUR5d6PbQuKph5A/YNLzHZPPUO4Tx88RwPNjiWuLu9q5oGNAw7ldYLfPk115fW43j72qfEXngxtHFPL6OF7soGAPhXuDM38r8zQEx4b7Ru5fxQl0NUjew+dgDLKzKpxY0JnhZg+uxX0murFgK8Uy/AydW+zLUwsqKhbFPjOzIaA1FdUKfDCdjFKsW1jZj22vBOOLHsFBAtSibz6NJxcKgCd9eT4JfDDm8xZC1T10imTy+COpPHJ/W154fk7uuWcbE0u0A4HZJRnHNcUUz1lxZRUqsMXxVyGfzH0xGCjS5OiWa7Qwp1QxbvBa/B8gd4h48ZAGSaeYFQifM+/zIAAwD4MdD32MzcWXtS32Dxo/PE9G183K9304l3/xz8dk52WnMWjsJYaAIWAIGAKGgCGwphEwAWRNH37beUPAEDAEDAFD4NQIHD8u8kd/OCcf/2hf7n8ok+MgSKl8VBFOGk8h9GGRZRCBvfpxX7yC2AORSg90Ej1pShKZZCyIb5Cz1Rrto2qFTYij1x0ZR9KMagnMp8CEkvQlZ6mcNBbydJpVTsIyPgzq1JPR0Uw2bo7kkisSuemWitx065BcfHlTLtpclRrzV/A+duPoKkAKx7D+j9oirfUDtt+1dZzDxRGUjtB1m6GdQyCadexB9fChfritLEx68ByJU948eNBzScHU06JLSO4WRDSJ5VoGgtdpF8UNJKkGuLtsgjCBwFQS41QDKYhozoFTILLuyAmyuoSy0Kx0i0YmVbyhIOFBmHItLiRW3b4kHsl4fgCFEtzYUcPuKa4D99M4RuTv2+1U5iBSzM50IVr0QaxyLKFGvnMRBA2IGoWQMT3VlePH5vAYYqRTT44d2SptRPFEDFzA51DkmJ6exTpjJyghxDpGQnWELIcUr3fb6nDUTayAPAaBHqPCm8fAWSERbxL1/P3kAo7bu8FLSoZfP6sQFxasn59RlVbRWURemmeIy4mp4rhW0G6WxEexfRF+D2VsfASiBjNt+HwgrZYvWy7ep0JBo1GT9RvGZXikprE3zRbM0yCetEaRkYPSc76/2arhFkprCOJKAxIiXrdxXTEuuJEU1XA++7y5tiWcn1iRPsd/uH0cN8zVYOAzxkfHiWEqSGn2De8LuYwCS20GvxNPilvuNYRCxzpuQf0YfmCXFavq+X6IFQtO2RSB0m48scOCxw3jrHivbpI26GG7gIkKNyq9YNzhPOBxrauqghu697gOPaUgHnEfXZ7HiRD0wUfz7L9i0PWlfQzHGp1rQRXj04ewB+GSQib3EUNajgOeF57Bde3ettx/X4pOEV8OHYCN45QnPZxXaTCs40s7Vngj7JxXIYQobtq5xs4TtpNQzOat6GQEPtXKCQEZSSfFvMPJ2Y0PkbEBoJzr+fXsH7PXssZBAkhr8zPSPgZbtP4oZs+m7NwRy9/68UT+7v/WxPnsxG9bDAFDwBAwBAwBQ8AQWIiACSA2HgwBQ8AQMAQMAUNgHgGG0D759HH53/9eLs89Nyn7DpHgHJdaCMsRVLCSuiHNk/YXJ8gN0sURoJVUBeXbJFNZWNynJzoyNOgPQ0EjT6A+UdGo1KRaJ5nsSQRyWxUOENQtFmaTvIdikYAsZuD8UKUq46OjMooq+O/48CxCyofluhsE4ofIKPg2RwsxTBx2MCBjKXwkeRvcP96PEOF6dUgq2vnhAtDP56WsANeQdu2EcQZaFD2UcNYC66LrovTP0u4Yt1eRP4t/nfxTEs2lZz2f94G/Cirs+MAByTRoHT71KkLkUoNF0DxBzapxDyIGhYriM7ymq/BXsQXrYe5BufCxWRKyLCzHIe1CqJhFQ8sUVjl9vCfdbiQvPDviBA6IFNNTCZ7r4r4PsQP5BRApjvUvhNiBI9/p4TXo0sB7oKMV+0zmFjuqFevs+OC2MTOF++qI7bCGcdOn6Ia9Zr6CZj1wBRh/Prpe2GGibLtT2Lj92iij+4+gYogM7me3VyVRXO7jgIiNgUOLwt4rXYhKyza+uYP5R3Elx6+7ihOIt6JXKgyaELbc/oRYmQc8Yqp7eL5arYEE5xu5/zg++jxkLX0eYiCUwVSxQf9FBX0vsHyr1XlDogUEkQDC5abhvVLBz62hEOdWTcYmGrivytAwXydy0aWTEFrqMr6uKaPjnrSGIapBM8BHaw7FKG0Ay44LfFKuwhy1TeINoHs8VhTWuE8U3rAv6LzQDhRKKSm7erDtij/HPUPKIYry+PE4Ja6DxRH37N7ByhlGrp5UIPnROVToIcVZwldT2uO4zUAp83PxLhXfnFij2Op5BqGH3VDn9cLt5LWrI310tFGe9NAR4kM4wwjAf5yB3eClJDWD828Xmr4efUjkxRdm5LN/0YKdVluOHJ2RWZyIOONxJg1BNB7G+QILQGShMOSbnU6VosvHnQ9UqTAbq1btumc8di7xXo9FOV7t+rmU4VOtcZCzcxI33MewVMvkiGycSGHh2JKf+6VE3vTGbTLEC6UthoAhYAgYAoaAIWAI8KsZvqjZNzAbCoaAIWAIGAKGwKpDgJf30//jf8++WH7zf83IR3/Lk2dfrINYbIKQAzMrc+BPQSLCkztFrkcasVqd1fOnv+5VB+1Z2KEahQ8wZiTKtMODcGrWBT3wBRXY4EC7fJLeKiAfkcFR/txqNqWHqv+Jmi8XXpQiqDySq98QyY1vrMkNNw3LtgtI/R2HmDEEwg+2RVhNH9xuks7hOHagn6CqX7a5UGP9dFhkkfhVe6ei4vw8P7zsZOCYDEHEs/KfHQD0li9tqULaDoGFp20PLZqYNxOCuAzpQ08xqe+6b9jtQIKSCwOXaelEYpO19wGtkvgZuHlg2hZ+YQ4LiycNZOZhwj0aL+ZJ+2eRPzCLIv7JI+icOprL9CRi43E/eSTC45Hs2z+i4sbxYzhSk12Zm2GPAOlrnHs4BkjXKc4xnmu8MfjXtfpovT5yW1SJnBd68BqoaciYV/v8Lsj/edutorPEiUJutQEEoBT7SXEjDGtFJ5KbM5hv0UdnidLn2h1QdH5o8XpZwc4Og3J9jlSfb8mgbZVfdECc4bmS564DRJeTKSEp8XDl+W4ck2suFRlQ3DjBeBw5LtjJQREgpcDBdfGYgsjWGBD+Sm0IPzorL3Rv4PkAXS9lRo3bZZV9C8AhIqawV5ofEaTSKZhQcGEODY5WNqGfjZGGrYzROZJBJKnLuvUtdJuIbN+YyMhYKOugU4yvh0CJjiver9vo6fOXbiuEPQo0GN8qMIHppfiiFkoYbM4+j2OG+4H+JHiSRWhf4H7Xsf8UU2rYOb6+UIkKAQPzQZVWW7iho4F/CtKqq4LWpwA31w/i7NA87aLCHIKxl9GaD6Dx1mxQKD1/lwjDU+NEcKLm7Noq9kOPKUULkOUJ8icSHMcQwgjFKfoEpjKLozWH57fJgUN9eerxRB5/WOSJR2q4hfIsrLQOoxNyqN6Qdq+tYyD06ypmxxCwE4whxa/OrjJ8mDaFUGyjiEjS3nVIaeeOLWeMQBXCZASbOQqDFCeZU5PA4o/HlOM2hM3b6OgB+Z4f6Mo/+aeb5ZqrXEePLYaAIWAIGAKGgCGwdhEwAWTtHnvbc0PAEDAEDIE1jkC7k8sXPpfLr/wHeKJ/gxY/w9JqwhsfbGAXGQGugpxu9yADSSKDLKOdCgnSqO8CZW05UwTYQQCiFWQrq8pZYJ2AkKQFDbEeb4yrfVEc9UDuxOgCSWV4qCJbNrdkA5pxPvK/HZHNm8bk4gsrsgkkKmMLeLzSaBrvR8BsvAlHDQG0QaQV5xX642i5PEk4X3ogRhkuS71FSVtl0lHVj+ObYT0MGD+fF5KYJfGt1DeyINgF4Op6cql6LVfhrsIECEdUz2dq90McUI0/V1FxhO8j9n4VQgoBAQ5qZhWQuaTFEIh0dE/EEEy6tAfDjV1Sjz6aSWcuk8nDqezbm8reFxM5iPsjR2DeNJejQwNiCjo04ojkM6rHfRBwqCJnV0eG3AE/mFK8XcuIE55INLvMCG4gHi54a+1woO1OmReC+woIVfe7s/1yCppTAtSVxz9QVKCXXS5F1gk7WfC+BjIcSru0MnM64WewmwD/Naq09FFeXV/vOm7K9aODgIKMih4LRkkJOB/S1y9hWdAdMb+WBUJITbs3yoUCQZHnUoghEYRaZjto6gnJ76J7hfdcdRSgYpz5IST/tdsEYgA7RjhGuC6cPwsXzZCBkMDXaoMGfeIUbA4eMu2YJcs8GRKwKpA5sYjHO1GLO3ZyuK6VLIXQhe2q1ngcYTuFLgWSuZUq7L0wH2xALksD1evj69FtgmyebReFsmV7KOs3uW6SnejqquEQ0LJrGM0gdeSeOHnMiTC04uK+l11NCXJxNLIG2xngcwNkCGlXB8dOeSv1HRzHuAn1jrtX5q+oOMptdeOH4/R8XthZpduPjpkAc5+bFVwWD3vgKrB3cx0xRacIJpQ04blEqyzMyS2Of/7McQTBCOs7elzkpf09mTw2Kx//jQ2yB+f8C7sOyfHj7MqqYr0tjLURiEOYKyCqxdiIhEE5Gc53qtAQYnL8TGFWZMf5DN95v23V+hHMX+xO4kTZUDFPcJ5JBfM5ReAeAtLpDsf5GmLXRRcck3/2L0flIz+yAedL4Rl53u+lbaAhYAgYAoaAIWAInE0ETAA5m2jaugwBQ8AQMAQMgfMcgS54uJf29eRn/8+63P2VPbL3aBdk8TapNWmpArKA5Ck8zeMMLAJJO95oywTCK8hR9UyeQSverYF0KYc6gIUKuw9Y0U23GZLqMLRS8hk0uKAnQDY1GrLzukCuu1nkmpty2Xl9JBdflsv6cWdn5Wq/IXqAaEuRd0ABhBXfgfpqNRF6jedA8pPEDFjmXpDD/LwMBDc7JkjKMbg3A03Eym7mkZBMrlc2L2X3Xof3QqgAkchtVqsiVu0vIM070RH3GO2c1CDMUcJ92n7hPevDSSXOkPgACIfQbSMQL0QOHkhl8nhHHnmiAgEqk6nJTA7sT+TAS7Hs39eXo4ci6SA3I5GL5/dRA7tLIYBEJzsgkL2Sg3Sm2ER7LA8VyizEV5scVqCjgt91AIFZ1fwRPImXskuF+9HvuYySly0kbNUSCcR3QfjzZyV1uS6sM8XKSekiCWM+lJw5J1ycPRgFIf6O9hP9VFfv7+7dTqj/fs7g97Ja3dWsc2xi63T7ZsO5eXJ8XiApRQ8lzZdmkZRnUP9OVrJdeAgN56Oa38L/FmaQlHixKrwUjfhYmf1SNr6jbnweWpWICk7UEf48pxYoO0VOhrP5opiSy9y8x1dpLVasrpgWq1Un0KQIoudxcR0kwA7dNiHyNeggqLnb1CD0aZy/FHXQ5eEx26czPG+X5Hb55fPtkEwj1wQZPxMeMn482XxBIFu2hjKxIUCGSSAXXzUn4+Mt2bzVkw0QSBsY5oitxza0cRRxFrRhd4exVqcnV9k5gzkkg0LH86oyDJVVIYAoi2sA5wU9zxiMjs6o83+ZUkMvbjNnVO59Bps33vM8TNrMUMKxVh2Hx9sJfrS3okKVJX0cFze+fO0ycykp/B1yB9eGTCxP9rwQyq6nm/L4Q3V58BsxLLTacnCyD+g266drygsgZlcWR0AP1mqxfhYOiC1LQICzObu/ICgx44XoQhQWzDs+xmcuU/ieUoXQ21Shv498pFgOykbMy1deNSK//tvr5MILMY++bJp6bV2zS9h4e6shYAgYAoaAIWAInAMETAA5B6DbRxoChoAhYAgYAq83AvsPZfLFL/ny//wPka/cRXsZ2pr4ah+Rg9Dr98EAg3gjwZfBL6laH9J8gkzNzBm27aqoE7aHaJXxoArgte03MSjEVV1pWIEuM0B3RoYgSGxcX5MLLpiQ9euH5cf/2VEQmutk2xZPQ5lZzUr6Ps1mQdaD/KzuKAhoVp670aTNBFjc76xuhyUIoxFY4U0RqwhrJqkZ+oU1FEijMGS3B+zNQNSq4REZ4XN8+AY5tKb5HMany00gKVtFjgUXdlhEETpARma1dynKKiAdqzKLgv05xH60cd8D//joF1HRDQ1k395E9u6L5MhBXyYnK8gCQPU2uWgli7mQQFX/IcVbYzQUXUdw5wxb58GkyT/PEd7zDJkqSeJCtEAnjoCs03OHQkYfBDOzAVS4ccHtStLzgKntGS2eiqXsLCiIeD6a8Xwtuj7YMbKwIl87Q7Df4by1l+vG4O/k0RMQuwzz1u3X7hLXQeN+d9vhs8pf1+u6YsrjwW2lANKJQCRT2ylEnTL/QLsk8LibJ5a2ODHihA5S5idwrU3auIGoLzUXt53sXnIh96zy5+KyK4pOBhKmxbjm+8rOF4q5pZ1V2StQq5Ewd+ty5D8xdH0EDswiAFtBKwaFA9OByuOM7BWKkdw24sfzi1kfTtkohKZiO13jEv9xJ5/fYocYF74X40NFFCrP7nWt6nrt4OFQcZIXu13crMzh2Mc2VbHvjWFYbY32Zd2GRC64qCY7LqrLeggit9yOLiB0Kgyjm4QdJEPoIGnUEQpfc1LhzOGGwOVJO0sousVJT/H2cR6wO2yh2Fhs6MvuBs1/J3vP2X6MQidxV5EZYz7C5MAuMf5eZVBLISOnsDvTLhicXyqKYJ4kva7zpp5LL58MeZhmu49hHcPo1oEVGLq7EnQjtHFZPTIZy9TxtvzufxmVAweOy/PPHZE9L/WQI0Ig16NDZJwRTtIvp5dT7PSg+e9sY3X+rW/x+aMG+0fO/07cRe8czkfq/jwJeJr0esx4KrrQOGZxjQuZu4TV6nmDf67emcmP/F2RH/jBUHZsd3ONLYaAIWAIGAKGgCGwehEwAWT1HlvbM0PAEDAEDIE1jgD/2H/gXpFf/oVIPvkphCjTLgLkVQhiiw0BvRnn4x9UYQdEf3yQXGC31ArI66ECHEG5JLJStcahXQgIMFgD0Uoo7w+qYF3bbMIgAjAHETe+LpArrxRkd+Tyxjcl8oYb0VdwaSSjdbjQd4/ISGNMq5fnZjuS4dAMwxbLC+F5gw4EREW4hWwnOV6S87hjPTwrl3NUnvuoZiZ5P1+5DKKbBGaAddbQmZCBQMr5e6FlqeNZkWGg1bSLLIP2b6mnXhlyfqr1eMiw0O2FPVUAD36S0MzUOHjgCISM43L/N66QaXBgByBuvLinK/v2pHLwIILGp2D/hX0PKi2JoPDltE3hUK1jrIOYVAIcrHK1Ozrf5aQZLVgW8qA+vVWU+Ca+tMoqSPBi2DdAWvPQlEtJspedFjEOIwlxFTxUe6CIApElpMCA52JsLNep+QFk9ujTVOSz8LUQMBxpztsryEJVKnGu4lxmSnYWM9AcBHmVxxR7yOwPil6qYJSEPe4LwURbvDr4TAwMOh2ppRZ5RpLwJBUpTMCyqbRHUtGkCBhhhgQ7b0oLojMdB7SN0uG9oNOFvzvbL3yehs4XggHmq7L5h1E5GqzTdOHzmoOiwsEClVBVIHa2lS1RhRoyv/8cAwu6HAiAtn8UkHGVyEhRcQZzIm/uzEM1epETkgkstBQurss9r+9HSEuFweoYq7ov2n2Ds7QQelRDwa2t63FjyIeFkwfBkjZdaqPEzoSYAhmexHgJ1ZqLa3HB8Ozn6sFqqezU4Hmecs7AMwFwq2IbuhDQqtUcOQmpbFiPrd2aoyK+ivygpkyMe3LLG16UDZtGZMu2EWSVUPxD51QRKu9r20SJ3cmPsBOklm8ZKBBoF48T7kJc7PAHr3ZbBRQosWlt9NiVHUIkxisQq5i9k2KcEK8ABDstvzhq6JqnTVO411mRDzqHLD0dOuwWwXlUbVRhPZdB3OhC0E5kCj5Ye/fUkBtSlUceEbn/WyIPPtCDVd4s8IQAusgycP+WD9rzZM2LCyCY6bWrLmBnXc6JG3MVw+cpiuLcqYwiDyei5RhtJmGRleJ6F7k5LkTRR6XRkx7E7hznBSQsuf2tifyDfxrIu95fh/BnFlnnySCwzTAEDAFDwBAwBM4qAiaAnFU4bWWGgCFgCBgChsDrj4AL2z3xR/shhCr/9L9uyL1f74B8OYZnxlEh30LnQEkCMf/g9d/O8+kT6+B/Y9jckCRTohGkpBK9rOxH+HstRYgxiS8P9hoe7YJosVHDY6zkhWhQBUVJXpWe+GW7BDljePiTNI6noTKBydSOCnJu3qQMjczIJZfX5ZJLx+WnfnSXXLhjs2zfMa5V1poBwDVDdDoX/vol4TZ/DyJPi81hGxOWlfioas9AHKYZyeNRxU1pV4YlM9yX9wVv1a+AgGXFfSENKMnLIGDupFNqytACiUGsxiDpaS7jbGlQuU52UTeAJK+zrulFscxADJpDOMqju7fKMRTJv/hCLs883Zfnn0EOxx5Pjh2tofoXxKVraDjj5fwnIBcnCDVHZJFFyfRFl5UuYK5tfJYqUEIPgHCQSmtoTjZu6WHe8uXqa5py2RUt2Qht5+JN+2Xd2KisX4esEvDPGW3hEEpdpd8QhLaU2RkQ9xjI7mGsURSrQKVyohTmRYhrqilwkoXtl0uf4dTA5KJEhnWudZobhaUMXVNOaNLeDAi8nBaYo0K7I9fZROrb4+t4rwHuJ2zdFg51Jzotr42X61ZyuUQUg3yoq9SP9u7pyEt7Dsnv/MHFsuu54/LsU205chhdajkzi5xlX6PpSyeF6M0uKhD7PJdzzrkUHSFqN2CNmM4y94Jo0P4JYmxh9+UmVXQvQejyIY5p7BNgSyn40c4LAmUF2Pfj5RWoznjifZ3eGFIwBAQU/ymE9ZHp40HE2nbBqOzcKfIHvx/JunUQWNY2TK/T0bCPMQQMAUPAEDAEXh8ETAB5fXC2TzEEDAFDwBAwBJYVgRhkyT339OW//OK0fOZT0zK0bb1MHp2BVQ4Db9eDmGrC5oqBvCmII1Rou1iANbwcAn8PsSGAZzhIJ1rmqJ0OWSqSViCPypBpBr9rjgYIPBL0JLT6PdcZQ+KJFdG036CAwuJ6VhrXIWQElTa8+Y/LTbeKvP3dY3LzLS258GLYzkAbyUHet+jLr7YdzmdfrYxAlFFIWOYC6pcd94Vkf0mcuuJ1VLRjX3KGqTM8mbkJqLYld+5XSKih1hYBzogMV5LTh9LjaHPQmckIfl7QscCHi+p2Zo/0gllnr8T3ADh1oFE5hVXXHoKFG8jbSGX38zFIQpEXnqmAMAwQNi5yDLkcU92Derz6GPcpSEKSh7R1Q4m9slpeMsiibfGhbwKICSCLj5DzG5+lCiA8lWjRBxYeN2Za9NE9Ams5tXxjw9SobNxYw3zmy/aLE9l+UV92XBojo6gumzfhtn0KXRWwYZu3SnT5NJohg7kkhYVaRksw9e1z850PIcQpl+yW4XxYihgUmd38XNqS1ULU7etbKTJAmMWcTbHWYycHA+lZFLCop9HyMtsx8n9opcW5k2Ijbfp4nYjROcJOteo63GMK3b9X5Jkn0R1ybyb3fS2SJx/OZXIaqOGCEqMTRbwYlll8L5pOaEnJSw6EqTzdi2vRMKyf4GGGbiW1dSJKASy+MPX1OrjA4PoWBC29plCK5nspXmeaOYQWtDW8UCTjBSlEvksI0S5BR1+Mg8NcnGarLhlszK6+piv/+Kcb8qEPD8Me7vw+39fwobRdNwQMAUPAEDAEThsBE0BOGyp7oSFgCBgChoAhcL4gQHra/UE+CzLlt34jk//yH4/K3gNNqXjI7si70vOn8fc9CXs8RtskvCWCBYSSMfijP2ba+ZpegI/a7WupLn5gfkOonTIViB9zCToyaANFKxyy81qKTNKf1bYk6dCjoAGroNpAnGQyKy146G/dhuDhTS354A8dkSuv3ghbK5GJCa4dFjIZKngFFjgg6cqEBxJSCapzKQZUiiyOBF0pJGVej+Vk4gc/N8kOarWws4FxFkxKVqrtE9k4Z4+m7S1KNGJsaSh5pDYk9WAa66A1EkQmdHCEyFRgpXeODpIEFd2R7JA+fPMn4fT00m50cjxDkQM/76LAIXLPNxPp9nrI43CVy+o3w1wM7QbxpRXVSod3SXmYGE9MwYal4RjjiIdeFL7zX+B4PY6+fcZaRWCQQJLnU2rJ5mOuCtmVRlGWTXCuTUO6DQ3KcXZjGjTEX9CdUGvg5snOHV3Zur0hl18lsuNykS3bU9mKx7Zd5Mtoi7PgQbXi8zCP6rmt3Q7lHEsderPrDuHHFffaSUHXNtz6clyfmxdJitYzZ8eG/pMqJt1Fl+WdX7nJTn+hdZgLlqddE7tWuMSAjB1vmd9DkxvFiZZMH0OoOubCfXt78ucfraO7LZHnnk5lEtd4JrMEFMg1pJ0ab1sYA5TD2kmF3wosoGBpluUzmAxxLaqOoSMH3TQogGAekGIHccRDFhHnyLi/+Py42s8Ln9aAvFZgEFcRsMVxFeM67DplYhmvbdTOmShpy8jwtPzgRxryT//FOLo2y29eqx0h2z9DwBAwBAwBQ2D1IWACyOo7prZHhoAhYAgYAmsAgfu+LfI//tsh+fOPzSGQFZ4kCIUg31KpgkiHf3kEfoo5vSSpyE+xIpVLAHKfpBGft4VkGiqHPYga9OlXvo2EEm8MrWZmSkM7M0qdRPl+POshhJuE1OhQRS69tCK3vBU+4u8Wufm2RDavnwElVa4nQDUu20JCqSNYnvS9hstXj2n4NAk7Wl5VQlb5VvAYxSkQeLXltWgpj32ZqVASieXjSZeBwNhPVBsztFuzDdSOhaEQqjg4vDSXQAFRxk9tX1BqHPB9+oIAdFIDHR0QOSBuPINujn0vidz9ZZHj04kcOTSH5yLpzmG/E4oasL4BdikGr/KeLFsmO1XEYOj28fHOHg3p9lhZDfyYV8PtSouK8qyPY7fIsvoFEEcen3pZmgA6iEBf7rll6cdvefFZ7v1f6voHHT+/BmslDSRhRxzOf+0a0D45vU9r24rzvzgfOZyKuZHbVoHYTnnDV8IdDL7flrGxUDZvGUPnSFNuui2VbdsDueoakUshkKxHJEYN4ig7N9Qiy6MwUqxb7zG3QDWYz+1oUkjgtpDE5ofT64liNX7k1FMqzEsF6gzfX05bbvsgdagIQgw5nUFS7k+Ix13ApmcQ23N2biDrheR7P6coskGmZnx0hwTyjbs9+eoXRR6+X+TQkY4KyFyvX0H3Iq5PObMvYh4r7DgD3yESVzTf6ISApBZj+quzfDwRInWGO7jC31aF5WWM8cQOHS60aFO7MBqp4eA1Wql0Z9HDmA9JHWOJGWl+dZ+8873D8jd/eKN86PtUc7LFEDAEDAFDwBAwBFYQAiaArKCDZZtqCBgChoAhsLYR6IKn/93fzOV//NKsPLF7BDQIbUlmpQYyKE1h45TBZxzESBbNgRwe0wpU2g25P/IZBguPcbDaJGfWegcIszo0MBlgsBq0AtKIft8UOIhPjxZP7PxIWEGLjgxgWEOHxxCql+nRfsd3RHLdDRPy1rcLOj1A3uG9iB5GaTJC5jlM0zas8FvqINPHw+SlqnQdQXYIDNwlw7E40V3h2H21KNG0aYhY9NR6HZZTCSBO3CA+mqetnGKMziIJ5tAE0ofcRosrVIgH9OCnBRVEN5BwM3Md6Xb78q37JmTP8yKPPNyXp55APsc+T0PJ+yBG0xT5IPkwezbcB9AWh3Y5EOeUv6Q1jqANhEigCp3CBkUOxrVogDe7mJBBwmBx3k4wsRSdHOnnQUxabFk6gf46HJzz+CMGEejLvel2/JaG8KDj5zJiFkwCFDMgOIbFPNnXhg32JdD6Dh1XuOUIXqeNEC2zfG+LXmvmG9lo0USttOiM6OZH9LynbjEGK8ALL/Tl2jfU5PobG7DVErnu+j2wCGzI+MiINJsMKKf4QnLa2V31pYOJAgoCOicCdjhwrlAdhPkffQRdFwJKAdOpOt2WhuKp391D95oKRgzdRsclrzGaZcIbLgphgiD0yjj2YUQyhKUTbja4UZugWCLN47CsxB7nDYSrD6uMsg/dcvfc3ZH7v31Y7v7rrTIFm6YjRzvI86Bl1rBUa3XMzSD2IbTkbZqNMY8q0XnWWY3V1R6Ll5a5uUEC4HIhc36sVxsJeYQKwZ7HiuOV110KVJ2O6zz0IErpdwNcg/K4gmuhOyc2TByVf/Yvx+THf7Iq42u7meb8OKC2FYaAIWAIGAKGwGkgYALIaYBkLzEEDAFDwBAwBM4lAk88LfKffj5Dt0dfZmEJ1GqiWrQ5ITNTIIDhe15lhSLdiUCTkIxWYp/+4fPlsPQFJ4GF5/AHPEURWjit6aVCizBUfaJUGAg6Yg7YkFqjkFFHOIeG0OK3saFURY7b39mA8FGXq98gMgruKkHlbpaxEySC5Qq6OJiRQREK1iMhA78hDiijVXJNYVGxDIIwBzFF6xeawbC9gbZXFD9ofcWcEbWFWcblZATywsdi/0UUFMO4S3310V2EfWE+h6N/+J8vU9O+WlY9/3RVnn0skKceh40VOjwOI7vj4HSgggXtaOid44EEzLVzhKpcLqPDsIZBa1KEbhfud8ZuDiVEXWdCg0KeWu64cHUNQy+6anQ70TFDQlWL1JkGzGfxXop+vCV67NbuMpjgXho+g9a/3MgvVQAZtP1LXf9y7//yr5/jg9kc7pwql6KpALMWOhpwgpYiJul2CiQqqPK/Rl3Pb3gtuesQM5TYfQimX18zPKFiMycUZoFkvF4lmGvwO6eAddVE1m3w5SKEr+9El8iVb0jlqutELrkikAnqBpijmRVEkl8ziLA9vCE5g5HouAZesMAey80JLpjc7cnyZyxhbosgPmDfSKo7S0MWIvBGyzCo4bhop+zMxHUoqFHoxVPIouh0ZrFfG6TSgNhTPYqOkLZEKHAIfGDmD+ksSDF517O53HdXKvd8KZGHvp3IgQPo7NRrCm+cLTl3U1lhrDxumGdzzr/6LFSnNb10cUxg7wZxI4HCn7Atk8jQX43DsopuJATJBzmLS/A7xzJwa7UCGR5BgQTwn5pjx1JH3vuuVP6vfz8ib7q5Xl6+1jSytvOGgCFgCBgChsD5ioAJIOfrkbHtMgQMAUPAEFjTCLR7mXzik135lZ+L5aGH8Ec4qJ2wCvIIFfEpbJLSaLfiU2lMCANhtaKTGRX8o70GwSNlZT6IIVg8MVyWtg5qvaSe4UVg9JpGGD5MlTFpVIdBuoGIihAYL4chJh2Xar0nl617m1x9vcg73idy2ztAvF1G1Eh4gGLroVvDm8FrIZwoYZKh8rnnAuYpYIBdO36kCYuSDFW5IMBw3FIShqjMdVkfNRwLHBMcCwogAQQG512PwFu8J1QBZHELp6UeOo6HkgTmvX4+HitvKcOEOUwoJuBucgriBoS4Jx4W2b2rK/ff3ZBjx0UOHjqO+y70Noo9sPgKIawBklrDeawzE4RtMCTecmaq0KYGhJ8KRxCZtNMFZckUOyK2mpAIpWiy0NrG1TJDaGIHkyMvu0yR14WhABqtrCIJw9q5JMgoWXwZJAAsYH2XCvYyvH8Qgb9o/jO2pySCT7VpgwSAQZ+/DLv8slUudfuWG5/l3v/B61/q+AbDyxByzEUM8+YMpu1sPDdxGw63uvgPihf4j2IE29womHDpCzrdKEzy3OR5S4s67TxkRyKuS5UqxiAuSAj59iCQOkHCBZ3r6Q/rIU+bUCindCjry1CT4kdLRsDd3/ru43LxpXW59saaXH61LxvW5+jC4yxRbCIKBVjRz1sp4pRiKcfO8mcsQeRm8lPM6wHmL9V9ue/ofkNXQULRHb/hSqIdmn0IRWiMwzUFHR8VemMRb86VxIzvjTAfU8VBJxwEds5yjIzygjZeGcrBwzWEqIt8+VPours/lUeffwQCTBWvRYdMsE4qsF/0IMD30XnSiyD+9y8cPIRW9SswpgCgCiDoXHSdl07c184PZK2o7aOOeVXZHRoU6nFhzNOa1Bu8JuFa1IGAj/F+9c4Z+Rc/W5f3v29YNowu7/V7VR8a2zlDwBAwBAwBQ2CZEDABZJmAtdUaAoaAIWAIGAJngsDhQ7Pyyb+8V/7dv3qvHJjsgnKfkWZ9HGRHVdrQNxKmp4aodIX1B6sWSR5ltCaC/YgPUonB3FEXBBMtGyCIePQWZ8YsiWX9G35Imo2GdLqDCLIz2fqV854KrKxIsCURCLx0WpqtKQSWV+XO79giN73Jk9tu24Uw35Y0YC1SId2Eal7aLwVK2LFMGab1DFHF7+rzolZNqD2GqBGj+6BSQ9B3Ya9RUW8TEC00ccHztNqq4X0xPpuCAP3IufB9Kap9/SCVari8vhokfEhiU5BR4gckDx9j1TZFkMefbMrTTybyrXum5eEHUtn/YkOmpprSgS0LYs61U4bUpwoQEDKCGghNNnhokTOYvKSjYpHvVVHp7QQMfpKLMBdExuPz+ROwpMWYDk7axSAsnR1NHUawFN0cKjFRnIE1TO7aQpz9jYaw4zhyNewYodBC9pSklaBMfNFl0Phf2QLIoAr3ks87FURLFRiWeyZY6vYtNz7Lvf+D17+08V2tt53FnHZZOaqeZ6+HiwnP26wPgUOJfXeekOzX85K/IpNCSNZTAGHnlgoZtIHifOPsAGsUQ/A8zlp3WaKEEvLzYBEFsh/Ksc4rPhVPnM5Znz587PRwdkQhOkmYMVJDp8jwcEc2bevINW/w5Oa3DMsVVw7Jm2/pzVsaaZZR0QHC/WHHWAUWiMu5RMk05ituawuCt/ssWgTyesHPjrD1fc5n2Cd2D7IXMaICgu2jKJy1IZEgz4uRS+pBqNlLwISHFTaC4nH9uIbgGg9NBJcRYg5xBM8nmCMffnirfOsbIp//xDF54D4PIvWoy7LCyxi+zkyqtbx4OA60BOU8wu5Ldi9Vq048j4AvpCJYXvK6jZ8iXMsgAtbrKFRg7xHtsSpUpiBiBcwIgXUjcluiHq3fWjLUCOXv//C98hP/+Ga59OpzHEazlg+y7bshYAgYAoaAIfAKBEwAsSFhCBgChoAhYAicEwScxUi5fPNBkZ//90fkc58JpDuDfAVlPk69DCIAz8kuncUPDWgXxepflBmrv7uj3fSepAQkAk2QoOmXEukkmcjBMSAWLHytAYEIAkNKcoPdA2DdKDykIJxSdCXQiuXy7U1545t9ufV2VBQjxPxaWK0w5yPuT8KPHQJHsSzslDh7uzhTrKqoetbgXwaiO4uSOXRMUJxwvQ1unLi6Xyck9PtzUmGFsw6TQogg+0UBQiuo8RiINYo0CYk2kIsVihSM0AXJGEI4i6Qpx46NyL59gTyD7o77H8Dt28flhReOy/4XLjmn4496UrksHOvzP5NkXWSpCHJwyLaC2GKwvHPEAnao3mXWSL8IJC6AdQypgqxsLQTG2rydFklHWqBkwFTHIdbZC+nxz9fzd0g9OBY6TkCuagg8yLET6+PLQJJBmCltg+AshoXtLC5UnsfWhb7z4wvyughM8FjZXnS+cIzouvDxaumjW4ugaVgCUfCct9iRosJbX6CsqXtORTtW7E+QL9X1svg5iZGpANKPePnsYoLYV8W21UECkgisQKTTTjJWseO2fn2khGCjgY4zCl88V4kPxyzOtaU6kDEPurQsKg8Nbc2YrRBFkRw+DCJeCXXgDJKdYmIfJHm/xxwKkJTsvkIlveYd9SlaVlX45e/dDjsPcP6xW4iqHfJiKNapoVIxDNIcHWJ6pmH9SKv2YIXj83XF88iedlZO+GwVCZRYL7Am6c9jp0t5LNlJQbHOHb+823XnNtbJc77cVxcADoIcFjz6bsVhARj6KITCtKPSAfsHOCN42hp1opNLYJdUjk8nRJSDxamKNRxPEr/M1OAsqtOngu5CoJNXCIivvt4sTWApwDnju0EdSBMXPiUX7hiRG66fkBtvrMtVV4rsuKgnGzfBQhLB7FHcAAYYu0Cw00EXBcYNbQ8ruOkhq424c0W7VHBgefHgeKHIrdIvBCJFn10dnJshWuj8zDkWZDrGIuca2v4pnhAleO6y88RnV81ZtDhcGHZeAur7zFBq4HwZkpf2ijyIAPWvfqkvd331mDz7dAfdMpdKm3kq+K+BjJUU47LfncIgwDwxxJAQTA64uATcB+ZgoYCC5zcNI0OKYDlyrDCJ5bq/kG+wTyneG2dtnAucnDaf8bFdFW/UE2pW3npbV/7t/z0u77idxQCrYs9sJwwBQ8AQMAQMgRWLgAkgK/bQ2YYbAoaAIWAIrHQEOp1c/uSjffnt/57Kt1FlP0eypTonYbMj6fRVi+7eahdAhBYqJJtJqOJGgolVxFpkDD4qBYnFSlp2SyQgckiKalUr7KTo7Z2kz6OicwMCchEWDzuxVKZlYrgnO6+twUd+VL7vh+bkkotH5cKLQBOhsNYDaVOhAMHwbIgPpIi5LCTaBpFur2U8xikIWOwPO3VCzQpxghdJyRjkc1glrVbsN7elcOCgXQq3LgyQgUHHKDZbsOEBC8UQktq8T9NJ8HW06Grg5xDWJ+C0AOnkcQSVT7flj//HkOzfH8nTzx6SF1+akZk+g4bXg8gfY7yGwN78nI4/EvMnFT7KrRoggDjRyIHmiEoKAKoMaadJFV76jsAmoe8sfrR7RAUQvgzHpBAnfM0gcdsTFFXsEYljZcOdPKcks1Mv3Pv9OX2ex1c9+RnkDlFzPqcEL0vxHtqipciEIdnqQ6QKQLRqM1HkPPq5Tdr9guddugL3xcXOhyBja/UQBGaAwGjeI4UGjTEcA63GMyiiryBAGnH1o00ZHWuiUr6C17kQ5PrYfogXdQ2apohRq/u4x/sQTdBokgd3FdI8x1iMT36dkDo3GFSno7Osim4dVq8TBWYD83E9XynQLD58Bj5Lirik2J0k6NCluMHzg0XYDk933ui5gEMSR8yUgVCS4Dm8CTqDHD8+LT10xVGs6HZ6MjMzh/n1CswZ6DTCOTEznck0zgmeF502yHF0ex2bvkQtA/v4nG4nweOxWt30exAUsWFOeOV/PEddvhL3vbRgw4ykhLEbY07UcIKNm1PCoKVDxnVYOBuk+Q4mtZkaLjAq9p5jTccbq/9zacK6h8KVZjLreHP4UKRzK6WgVc5fzN5wGTvl9mVB17lZcT5lfgdwpFUVV8TtZTTF4sv5LYDUMWapcSaYZ9H/ICPI07hga1MuvmSjbN5UkQ/92DHZtGFCtmxBntMYLrtOPwJ+GBtJX6JOqzhmTth04nQhXlCEDI/jtSD/0YmWw25SNSZ3xqrI3KhCLCs1Wp1TMK9DeE+Q8cHj3GpsHATwaT9/snkyRgtdUMM4Q2cIe+1wNssUXM1mphmALvLbv3FEHnuwjZuHzr5xCDUQfHjd8NjZR0HMFRAIu3GwVOtYF3KrkrQL8agDgXhY15tnPP8hJGH8UB9y4xvnTG/Q+Djt3VuRLxzeNCedKfRK9olORa68SORHftKXn/iHmItHTQlZkQfVNtoQMAQMAUNgxSNgAsiKP4S2A4aAIWAIGAIrCQESJW0QaT//byP5yhf3y0MPoHI72w5CbER6dO9hbwOIyH538Qr3lbTPZ7at6NLwUEUbgsVCjgmzW5mXgdp8V21Lgo/EP8JhGSIegjgGJwgSizZJrPAFwYiq+JFGJFfDhuId727K294psvO6joxvmJMGA3mVMiQhlaEiluGyQ7C3QLj3sT4sVUoC8sTWn00BhB9NAjOmvQn2SgOCQayVNlStSgv7UZCnrBpndXHJBJOoC46rM0oKAgreZ3g/yUs16GCPB/ZlRA4cjuQ5hJI/+3hVnnywIo+iw+PZJ3I5BFa4hYr4hB0JKgqQtKa9DbslMALBJmcQThZblluAY6X8qz6j7IzQDVvQInLSDWU3BBdHHDty2hFPHEsVsNgusJlEu3N+d4Q2yGD8G4UQqMjmqf8WmWqnMulD+CdBgHEIJaGirSq053JCRQDWk7kD7XbRlcROAL6X9jbEmscZ72t2h4vPZHE5En5gmVarYxxCiAhRnX/VNZNSg8AwNBLI2ERFxtdX9H54BJZpIHc3btun1eROAMH6WhUIGBRAmJPiyTqQlW7hPcd5maviyNhej50wvHEHWcXO54ssB/yUx7DMKfe/IN3duhRBnDYAUVtICjKPghCJd9WD2Iq1RJJvocA1T/7zowuCPwSeyjDzvCiM1dyuqdDhVYi3E6gSsPm0/wkCZitgbkW1f9g4Mi9AahcI2V/dZieodPymCh19FLN3uxBcVABBVgMEEAosh/au1+fmQCpPHYNgciTCfSxzMxBJoDY++8w6iC6ptGcTac/RRgc5N7SEc/0a0mlOuWBlCJ4KGraN9lKaf4GHavCIKi3qyowetaJSWyoIJiDeOVdQGNOFtnzcfLWHi6XujTqo5ke3e5lmdWBJKrDrKThqPQ+cEsMVuBcKlLCXLUs8nq9Y21J/HTQX57CFrELJpY0Uj66KY7CPZFqDkyx9GQapv/2iGAHrsVxzYyrX3pDL1Tc25YJNNQgGu3C1GcJoGMEra67DB8crh9WR70H8S8bK4VUAW9jv8ehiPPZgZVguPuYIZqD4uM2jeBbhPNlcHFOA8PuSoQuBGSoCwdKNE9posTNlPUK8fXnq0UC+9sVcvvLZVB57KJMZPMbtp7CmImRxKvNa4brHirGGfQqRk8FrbgzBKIX9E4dOgNYodoa122tbABGMEVqZQYNWDamDjBd8s5ArLwnQcTok//6X6rJu/Ynpc6nng73fEDAEDAFDwBAwBAYjYALIYIzsFYaAIWAIGAKGwFlB4IU9Iv/5P83J7/3WJKoxt4EvAIOGP5RrdeZAgJwDEYfs1iL0dG0TCFWQuLkPYtlDRS7sjLSiWckXCB4gX/xwI/gY0Ne0yILXeshsDfrM65GCF/zbI3nTbVV5z3eLXHdTJqONwyp41AXWVqjYVb5XBYW+WkR5YHICdFWQAGXld4Bq/HIZRLa91sGhhBVtcLRqmKQShJ5iy8uUDK9LghcvCLGhulOgqPFQr0syNZUGqvq9Cp6j/RBeMA3hZvfuSJ58clb2vdSRL/zJJbAJEjlydA5ikKvUhRMQSFGIRSS9tUIaYgezQLAhIUk62ruQPAbh3wPBv9iy3ALIfCdGuREvEz8I3wCLOKcHzd/KamyOGUUM5F0xVPArA+y7ICjZwQARA+/tpxsdAY0XaUAus3fIgs6/CSHLsEYiyeVBUaGQxU4TuvnXICTF6MAZHq7LxPqGjE5AWkOB9ciYQMQAtYwujJ1XPgPhoorq84as29CSiXWoDB73XYcGhvjQAn3H6TYvFzGyxBHUFM3U0gpjiOPI9U2A9p5FG4cueA775DoHmA1U7IGHDyoPMTCJGcIM4pzHlfpFrYkNJnzlaTA/HIo6d4wp1X6KpgRCRBGlrJJfqsOPunkVn79Q/yiHQ+rTzqs423lwOW4XDNnu3LQ7NrQgApurgdioytftJReM8Oj5Y6kdPkX3gx5irA+5EtoNUYgoObvP1LfMnbdeiDlJRwffx8dhB7Sg7WW2aDaC45508dKpYyJHD+dy9EgboklfHnxkHUhiPD6Zyew0ZrgZT2amMjl2tKvPz8WwQSzEEn6Ks1riv7Ss4hgddkIIt13nQ0h3Ohe4Y1avHMXxhPWSBmjTsgidCpohUVitccNUeCmEdj2sbl5yGJUTZIn4WWTsy1Uu4X7QnFyBXZsKR9jsVLOVgAxFcnREsAOqgXOs3WZHD7OKMG7xPIXHsdFhmZgI5fs+MivbdzTkmutCufQyJArhdGHOkMdxAuji7nEV3dkhpXOL4kcRzY2FtMJUD4rJOKd4vLQTjGx4MX4KK7QlQPCqty6ckx0+PMbsRKJSjo/GdVJiNwYQIQa7Kr6ii+sBZ66WvPgCMkP+SuTuL3Tl/nsrMjuHbim0SfGqWak19dLbp3DPf7ib6AaBlxt+xnwKLGjpliLnJNM5FhPdWl48nPBqrwcRroZjj2sL9c48aapuXPGfkPd/53b51z87LG94w4mpeC1DZvtuCBgChoAhYAgsNwImgCw3wrZ+Q8AQMAQMgTWEgKsjX7iQR7r7ayK/+HO5fPkLIFxAh9CKJirsIlhU2euAREjoOUQioYHQ8wbsis4vwun1P4g9JS9DeJOovz0XVt/T4gm/9jozqKwc0sp70jgbG11501tTed8HhuSNtzbk6lum3bEACeGDrA1A/vggQn0N0U61ctWD9zlJYeIeweuG9HUVRA/JdUd9n73llYJBBGuWCoQIkm/8fIYBxwgYzyDO0DSj1aR/C8SYFFkU3HW6ZIH0BV2KWxs06HZ5/rlYvnVvBLLKkycfrcqLuz05fARkKval3mwBI5K4tGoieQXLrIIdpV97FoJ9ZSuEikb4TAaVkydjZwTNTQYJDK8QJM4eUsWaSiuqU6zY5aGcelFxsaxop6hBwpE3EqEQDeIKOly4jyQ0NQaBahRLmF1IfRrBNIbZG7S9UVoZhCqLqvEc8z4a9VjG11Vly3Zftl4gsumCXDZvS9E5FMr4GH4HYUo7qeFRkNHQInj8ggpyNWopaUIMQViOcd3z4gbnDmdzxdEQ0H6GBDwJ06KrgQR82QVQC103w3xGBPAqLZf4eGWInVGleuGyCtzvjqXPIXBpV4ymgS8UW93zcbEtJ8atI5RP/FdaQPHdbsw4Kc6dN13aei1hafgnOhDc+hcIkipluvnRPeN+Ljt4+DP6YPSREiR2bbgcFuZeIMsA9kDuOW4vSX+8fkHXSY7jT/yVSObjr5iOI7YU8J20Q0IHj1okMd2bW4afE8zjbpsLvHXcuZ9dzxEEJ2xjnICMZrdaglwanK6zMyDmIZjsRWdJF6focTSqHNyL30FO790lcng/uk7wmkOTCMDGXJYwm0bPV+ybjgGMHwaE19Zpc4l2lDhAcOPnOwGlBismFQh0jLGjie9b0LmDDpPzmZYdJICUalQh12FfnFgM7zvNuMkoMGvHEjuqKnoexdqCiZkFr8miNroCQxkbDmXrVgiW16Zy69tDeesdvlwJd8og2IPVsUNkDO/B60lu84gGcxhKkRybbWlmTohOpRCB2bRX5DUl52vZPRY6gbFcBu7Py149+BeKFyHGY5XCPgVvHlud/4shqdeTLsbQjHTQqeShY6iBawZnim58VPbvrcj93+jKZ/4yk298tSZ7D46piaCPMeQhnybLGKqOIcVrMk8RrJdNYLTNcnPBoA69wfuwkl9RHzoELHjNxTyAuSVXwZaDhCJsA4LbEXTZsSOsLldeXJef/fci3/MhDE8eF1sMAUPAEDAEDAFDYFkQMAFkWWC1lRoChoAhYAisJQRYxe8I8xOkOTMU/vpTqfzHn03lkcdQeQoypQFXpR4UkW6b5CDZCPxBjHJAEg85Hu/Bn57E89BQXWZnF5KSawnNYl+9IyAWW+pFrq4uqGbWCvPiP0gWsnV9ii6PTN79XQ15+52BXIJK3YrXk140A0JqAgJDjowCRtMWFfC0iwLhyKyQBJkgavcEspDV4ZVaA59HIgz2R7DMYbbBqZbS0/+1HJVXBtXGIMJYOeyBhKKgkcK2i6RR6Dfwb0MidiSoEBNgW2tyBN0czz4psCmJZe/urvzp744gB6EjXdwYsMvyXC+kb70L3+7D+oQB8CS+AljBsPqY+SKO6McLGuyqKUh/5WXdCM5BACqNm4C5P5fLAgHkpOTggAyQWhNdPSS1sW8ZBDDhDTvOKmXuJxzatXKetl8BlQ1mcOC+it+r6A7ZeSnozRFfNm32ZPP2XLZemMuWbZ5s2OKpqHHZTkf+lTQfxyN6c7RnQCPN2yDZOYZQce42AmQ1vPM55rSCvz7myGrqcUU+A3MYeOOWqi5XLiX5/jIS3pHprmL/1WJpdFL9rniPHm2XEVGKCyTNX5Yl4CEX4MTL5z9K9RIsCToIyuNCYcktTgAhrf6Kt57BSCIObr+4ba7b4USWhrMeO9HxsPADCEe/3XNdH4V46uykcFyK7U/nlQG+s+yCOIFjbeEBKO2hijwP7ZLJyw6bQmcjlgum7ASB4twOZ23nunOY/cC8F92PFAoHlgD5PwHFOB1JJKlxNUEGSafObh6OVZKkPKeLLhM9ZiLP7YrQOZJBEEll/0u+HHgphC1XiA4TD7ZbIg89gtp/XFN4yzSUHec/SWoq8hh0TayTwkkZ5M3oIwoDUIl1++Leq/dPx8tyC59nMFJO9pZq3XX4OEGIMnMx1/FBFbWAOY+rwursBzlqOb5pDRdNudHno1PIZ/ch5ucQ1fyN6ii6a+ry/g8lsuPSUG54k8hV10PwhEhS9ZD8gtem6NCjqMKOEWYP4Yri5tW0gXUM4+OAfSmGFefuaxVABl2DdCjyJOSuapcfs3F47J2FmkAAr1YwkWGftEsFdlm06YrjunYsNcen9M1dbPeBA4E8/EAgd30+xy2TZ55iV9kwrjv85uMmKuYc8fzS8UQlRMfs2l0CxYKjDoUYPNbIixF0DPJ6QBEpzBgnD5T4lQRdNm1YiG0aDuT/8wtN+VsfQcfRy/Wx4qx3SNtiCBgChoAhYAgYAmeGgAkgZ4abvcsQMAQMAUPAEDgpAnteEvnkXx+R//c/3yC9+BAI9ikl8iWBZZNWEoOYqU9JJd0Egr6uFiURk6z5xzC8b2hX02cpMCiqxZfV/YdwdRje5QyY7UOUANlagxXW2Hhb1m9GhsdEIn/3JzbJxZePyc5rAhkHjwP3cokRVhzIsNRZRonqW0coMieDnQ0gZlixCpKPFkfzBf+kFJRxdhxDRkaaBLUGk796KQnAMyGsFoogCar5NTfbR6UuSFLnVA+bKghnzBZIxlLkd8zJvV9pyzfuRlj5o3U5uK+FCvEG7JXwWlqEaYaF62BRK6R5CxYQftgfcu/kKxO1JAExTwJYq9TdosISCULHwmNbcCsJdQpF53A5Qapzk05s83yOR1nZfoptzGG8zi6ACrs4cnTOwLu/CiKqhZyMRq0qmy5NMY4qcsH2ULZfKLKNtwtS2bw1KKyqQFIx0JudWvrxFN/YSeK2pZPgvNajVhLXkD60ycJ1bfgQoFyHBwPQ2dVDkp0dJ0VXAe3LKJeQkyytjFQ8KKycKgf1eRKL7n1cR9Gxgp/YJeIWR96rFdKC3I1Yba/K5eXiBsdLFXZvp+KyXSMMBmGxuB6LE+OB2winGyxlV8iCzyk6NUrx4kyHEDsSKF5QUFFquhBBylwMWo3pfmu1+YktLX/q43xX/LV5w/Vc8NVlhwqzhMrlZDPpib0tcaQAu0BAIqHJRYUSbgPn8PJnvm5Cn2b+iHZVocOKQdEV2Cw5hZGbc6JzhucxrYrUhgzrS0HQa8eS6ls8Lwv7siJQuxKsd+vH3JjqeMM4K8Ymt+bwQcyIU6kcOpDKvn2B7NsTyEsvZrJvb4JQ+Fj2PRUiqBrEK/JNYkWojkaGKjoCnCxSgShTjo9SJ53vNuJun0R0W3isz7VQwq4LPa56vhVbVhw+nRNV7HCB77RI02VeHcP5ocJloZUQEcwnOt8WqiBSNFQwrddiWb8hlSuuzuUtb2vKbXcMyxXX4FqOz2LnF9wtVQjJ0HGDqAxw4YjE5nxAgWuB+DEIz4XY6m4VB2fQ+3T/ynNSO37cvgbMGMP/HLEcewEuitQUcxQQZLDFiufGVRhBK5pUWxTQQ2FRx769KcZWW37zvyXy/PPH5dmnZmV6dhiCz1apNhvS7ke4Dh/HWs9eyPsr930l/M7zPGHRRkYhDvMYOsJ47U0ziOAUP2lBqFOSK5zx/AjnHLrC0PWZpk352Z9py0d+bFwuuWgl7K1toyFgCBgChoAhsDIQMAFkZRwn20pDwBAwBAyB8xyBvXtz+S+/clw+9juomJxsSdqaUgLfRzV/AKIlTlBWGYFUDJqwuBqWlA5Euk+sQnWkBCv5HcHiqn0XX1a3ACL+lFYt11EiuRWxHde+QRBk7su7vqMqV6L6HuYSgIfEVBekgbPbQf8EsHY5HlQAcoRmJCAVqWX4MH4nyhHeo4ITPbBIYKMNg27tTgOJtXrf5Si8qgRTP+N0iaeFx26h8FH+nAX7CuoWolc2Ju2pujyPDo9v33tUnn78sPz5X10NchK9ISjH7eM/YuGHDVLXjuyGIKQWTuz4QDeJqjzO40rpcdJeVZCY1IJ6CG5m9TmpFg1aZ7eDbiDJZdL6uGe3BLCgJZI2TvQXlLOfg3PPkb+vFj7KhzTCYJFl59Wzsn5dHfZUgWzbnsjWbX258BKRSy9poVobWRvhcRVCahoej5WxA4dqpJ6PsCaKqwWBjuddAweEFOJDzMmqOy9/LrqVZceFNngA44YbRQkq7l21tiP0SxupuH3MdR4xkKCwTtKVsUsAldpJ5gh09d1CZTmzaty9E7xCf50bj8URZ4V5aY/F+9rLCOpX92OUnRxuJ9z+qICiK6QYBhG2fE63qzgW5bBAp9L8zpeHqXgvA7W9okNj8aN06meZd6PNG2UjlhvaDmxiHZ8QaObTvAtyV9cagn1eOEWC5CahqwIKjnkOy6nFOPy4Ug6w8pzih+vBdYdJQ66pMDpxSnJmK/De7VMAqzq1GNPxdeJ9VLyITxaMFeuhOOtEMG4bSVLud1CS8guPAd9R7hN2n6e7dsbhXHEZJwue9w6VmwosaPWnnkeYD2EOhw6TBBZMh2Cn9fzzsezZlcPyqApyW3CPrJKjsTz6sLOFWnjT6YWHQcfz4tefcy2AsBvBbTvN0tgFSAnP3XxsO8/0EJBo0H1M+0l0f2Gy5NwX094s4Zzo+rn0QY5FFa4oFtPKiMUKkAUCCFYQNzLMHbz+1EBs1yCefOf3Pi5XXLFe3vSWjcgRQefYZlyzKujw5FzO3oDUXV90PjiDLpDB16Hy2wWvBPyPvRq8+rk5rgER3XVtUKAtuqlwzaT9om4O365FATEupTgZtXiD1x6qJICnMgNbrCrEeU++8OlIvg6RfhdEtiSFGFJHltlaD0H30bKZ0UaO30cgnod9jBUcB+Ceo7igNtxCJzAFkkCqDSe047TU+Z32fN2pGN8cO/Ld3x/Lz/zf43Lt1Wu7o8bNPLYYAoaAIWAIGAJLQ8AEkKXhZ+82BAwBQ8AQWJMIOCaOhNDX7snlF39hSr70OVhbgdSo1EGcgvPqz51bAnm5DwtJJEUBFaJZmVjMandaOOGP+aQ7C76EhAleRbISj4VVVDWDwI8jlsfizapbBKiiJQeMDIxuFzYhIIXx5ERjn9z29nH54A815a3vYsbCLCpnScoCX9rPqNBx5ssggo7B1ko4kxwHwUgiDMZYAncTzcOuKaFB4QTEEh7UJA0NsudbEuzjbgTkkuQawutBXjCAl8HjqK7twXc9y7bJ889m8vWvzcrXvtqThx/MZc/eurQ7qAwFMUXXnMWWQds/CJlBBGYI4ouLi17mf647wQexrbnLUPCUHMTRcsZHTjjRins23tDynASkBmeA6AkoVjGRubiRGFKmjQGxsAGiFRB+U7chZpGQdyT3zxuzW1jlrlvkKrubQSJj63y5ANkb2y+JZMclXbn08gz3FVm3sSI7L6vPk4uOZHQfV97YUbDYQvLaFkNgpSLgrNZOvZTdD66r4dW3XXs8OY6A9pd2JbLrBV9eeLYiu5/1ZdeuWI4dSWQWc73mhmjHHH2joCbQQkvPUpy0rHwnaV4GRPCsVTGnuNeAaEeml008lCdoHKVh7giZZ0eMCkPcPlpIMa9ILeIg2sLOkJZNnJt7SU8FX+ZFcdqmGCEp59HlWwbNn9othH2rNvroKuvJtTd5uJ415Jbba3IxrBq3DB3klQ/idx3NirimAUeKI14IMQbdV1Fvq3YrqjYBUjyn6KJB6hTUfEF+u+ZfMewdegMeh7Df7RE9XGcgTvJLSLGc7FoxaPsHIZdFyMyibVbIfqGmTB6tyX1fQ/frxw/KvV87KM/tvgFXRgiO6GwI6hTefBQe4IIPwchvhpL1RovJHiAxnoXzO8VJXB9SdOslsNji2Alw3WBXClXCnBaWvP5jlKTaPrl6l2AYAkoyjKyaqjSQH3LLrbn8H/+qLu95Ly0aV+9+254ZAoaAIWAIGALLiYAJIMuJrq3bEDAEDAFDYNUi8Ju/1ZG/+LMX5a4vzCG8+hJUPa4TZqj2kT+B+FrcVrsFBCpeQXrRvokLLWfAiCk5QzomaLW1GyMHkx33yGiRUCdzzuwFkGNBHYIBSCxUUPfb7MFIZdumSN76zlBuektFPvD+igyBIxkdQ44HyLAsm4PQQC69BSEE4bOomlzOJUKIrKt6BelCYp/ZpRA9mPNAX/dkbqPUwOGrbQgqNVkRTnIuieogr7DtQ6gyV0spVt0GqDIO5cUXRL71jVieePiIfPJP1yN8Npc5NHLM9hjZ7exzvHqCPBKIQTNoe1lkWW4BpHSDKW1fclrv4OaIM5CN8DMnDhmOJ7twWMkqCHyVjNZtOchI2i4xwBtCoXJVrruEBfGqLWB3S3spWtOnrEqHzQzfSzGF5Bmc+HH8I9m0JZKLLvHlssursuPiloaP3/Yu+PFDb2rh42psysBmheiSYLoL15HFrkOhrLAuRRD3mKtiX2xZKkG4nGPT1m0IDELgdMb3KzvTSiFEz9YKr2Go5Mf5G2cQOdHdQvG3Q4s+nKZPfDNFp0hfXtzVVyF3zwuB7N9XgThSlS4CaLyANo7soqD4yHmUeTsncl1iWIO5E/TEnELBI4cQoKIHOvBKsbJw9nKvp66Ac5fZTaF28VGQLrp0ik6GXMXbEwLAIKzO5PlB80NtlJZXkMcJoyo8ECrCWIaaqPCH/dUHvjuWa67fILe9oy47r4aMTFKbnWNqk4UOAG+/2vVVsE/Mi8oxn/F6ynmZdlwC4aEPoSeLEWhfga0W1XVer/BYCgE+aBQdWq/YucGdI6eJBraTNngZ59wq5nl0h/CQTk0jXwlfgR54tCf3fLknn/9EJs8/B3s1iD2VOntxkJOCCgINoo84EdOSEvvJ6yv7VHAsUwpr7HjjhUHlbio83HdcU+e7kla3ACLs4PLRTRRAyKNNan5QmuEheed7x+R7v2+r/NjfRbfS4k1Yp3kg7WWGgCFgCBgChsDaQcAEkLVzrG1PDQFDwBAwBJaIAF2G/vSPRP7NPzkk+2bqyOogrQFCnuHFdF0CyZ/502p3kHSQirqKlwBBnuwGUHqHhAV9XBCgS/sG+l+32QGj1cHUOirIHEDVJl4Ci3sQXPBORyVoAnGkgaDy69+YyHf/AOytvtuXS66gyVMC+qqtlb5AFAQAiHMQLBXkFjBTwS3LK4CQdCBxr85SWn0bYX+RHKAFuCDoO6jFBZHF7oYYlhYJCCoP9jUUSkjqkYI7cMSXx+8X5Hgkcu9Xu/LUI/Dl77Sw5SEED1TCstNDq1zd7pDcIbFHD/YsHpQBs8yDyz92ol1CsxRol+LyK3iL+rQAAsnGMOFyoUgSzOJ9YP26UK/gyRMiUJwmWwlsZjIcfJJc7CWpybi+K4dVUOBNS2u4J1u3D8nll21E2Lgvt7yzDfGjIVu3+LJ5C0Jh8XJ3xClwdKUDgMOwilwPl6+hOQtgaDV/g31GCwSykxFFRh4t8/ix1Z/XCJxMIFn4WIRTmHORirJoYGN3Bc9W9BkwoQR9bSSg8YSGiUMYgd5xCJztwYPoEJlqyxe+MCZHD+foHjkGi60ZhLNjLs+H8I51GvzcyyaLvBGyuJxbWuDCnU2hTrr+cbLrWD8nXNr/FNZz5bSPzkPOw2r3p21j2kumnSAZLawE88+5XKov4tNb2OpRbBfsstgIR6GXOrLbG1wBZlHNP4Mw9RSdIU15+ztH5YY3V2TLdpFhzQ7Ba5AZEfcPAbOOtBhanq6TCN89wibmUQpAeFFM8RiiB+dlzom0/1rQALJMKLiCBkIfM4eGIg9s45BggWMAkUMtJOty+JAnX/uiyGf+TLRD5PAhPtuDaNNAUQDTR9A9iQsgs6gofqlQVkOPB64h7nsFro8QftgNw4X2lZmqSs5CbLUutQa7foAvrPr4vcld1Xh2QODCbVMzkp/9xQn50R/HVZjdtLYYAoaAIWAIGAKGwEAETAAZCJG9wBAwBAwBQ2CtI9BGpf6v/9dE/vsvJ7LvACv7MxA48GieAKEDDmJ6Ct0CIHhDWD3QXTzuoQxSEDiwipeyApYUhgeLBu43qQ2tvgUr0hrbKj1w4SQx6hBFyNWk6YzmdVDEuPX6Ebnz/YF89w+KXM7QWJL+pIUQAkoloAd1ycPraIoCJy0lzbT3IIN0kLTRfbFuWdHtRehggWhTQTCwLqw8BRERIceFRH69OizdPoQObGtjBDuH/9vgZR55CNXRj83JX//FkLywa052v3AU+wICDERYCNKHRA73ZzqBxYXuLzM8mDOBvaM6pL5gFI4W7wBZ+s4PqKAFCaV8C28aYaCl1/ihyEYIMebV8Yb+JdwaWK9AjAh8WLqAmOx0cZzpgMPshShSq7AGsBwfHhLYn8tNt01D3BiRy3Z6uIlsvQix0djlxnAXYwHWKgiz5+Lsb5BhAoKP2Rg5MGKFeFjb6CrEqbNpAThzMVzIvW6X0+ZOupxOhsHS8bU1GALnLwIDzwFOQeUUwYm3EB4YTcLC/KoKJCS7Wc0PeraGJ5Skdhk1XZD/FJAppEweFXlpN/JGnhF54fkpCCNzct/nLpBZiCbT7QSdDDi3MddnENQjKgS0doKVpJsA+NnOzosmUex40OmRIqsuPNEhoGDu0WbEYj7gahZbBnXILPnIVdkJiu4GCjgq5IDQppUTOgVzzG9+eAGuiRRvmdGEfclncU1LkVXUko2bR+X2tx2QW27bKre/PZCJMdXUJUIKeb0CbKA59ecgyKOLMod9VpKG6BqE/gDIEoA+h3yhsZHlvT62e8/jmjyM+dYJHcyvSBDcQ4tHWnbVcL3LcUxViMFOclQ8/7TIFz8hcveX2nLXZ1vSR+5Sik6PANaYMV7LbBoJ0SEzBCuzmR7EInYR8p3It8HO+drhg3FCIQkZLat7mdHOGBZVqLgFkaiGrp4UokjcxbWUSMeejKPT8if+oS8//W+qMjGxuhGxvTMEDAFDwBAwBJaKgAkgS0XQ3m8IGAKGgCGwChEgEV2RA4di+f3/J5Lf+81Ennqe9h0tqcGRgBYgSRNEeB9/7IPc1YXV7mUgNQiPJF1aRsX5DmoA24uUHhgaBox0jBrEAgQPa5Urb+R84OeR4MaKRfY87NwJ648fHJP3fNeI3PKmSTwGmxNYqyTIBAnh9R0iDL4PH7G56Z5MgASiFVK5ZCTSseIUBDitUprN5fV4T+VJkDY1kA8j4K6wLSDYKMIE6FyhSME+DVqevbQnlwe/6ctdnw/km3ez4jmTWZJBGnKCKt16TxpD9MpPpDtHBYW+WSD3kWHhiDGa1nP8UCRihwmSNUD4zc2d47JOHkguFD3ozY7NDMAwMq9bO0BSdoXQdspVNTMHhYQnq1SZFVIFIbp+vS8Xw7rq0isTueKqSK6+zpedV9XR4cHdPaLJIi6YmPkfrrMnwfFlCHEYo3K6EDRIAmnQNckwhpVT8SDhWoyPHBvAhzx2fzDxXltqTm4Bc76fV7Z9hsD5gEAeIYODkoO2LrAw3ymh2mGB8zBLacGD7i7tCnMtbBEsEHu9HjojY2kOwfgP52GFJC7Obxrb8TXODAoCSX8Y3QCJPPdsX557OsStihuyRp5P0C2CK0abcy/r3fFZ3A52oWEO5hzDDsLaRB/zBEQFppijk5AZQRmtogrlw/MWP/+XWwAJK5zz2QTpLAO5sIqfc2aAuQzyhVNv/TlgCztJDc5qwDaLgjhEAJnEHBnKlo0tedOb6/L2d4vc8tZcLr2iLyPA1sf1lAHbKezJurDa4nFglhZ6cbDuWannJzpQB9l1ncl4YyFA2Q3IQoGFfkzc2/bkHMRsCECVvnQg8MQxrp+1UXxPcMLWk09l8rm/mpWP/0Ekjz3ShGwCu0zgkQW0mIxltDau+TJR1sU4gFCioVANCCpVnd5j2Eau5sX32hjruDZC+KH4keB81FwddFTWxockmUX3I79D8LtWt4IUlkA+8EGRn/81kQvQQWSLIWAIGAKGgCFgCLwaARNAbFQYAoaAIWAIGAKvQKCNytR/8y9z+cJnDsnTz5Cygf8OWhhiVDg684q6VJsggcmAY6mgDYT8bIyOABIRLVS4T8+s8j/QayAq1LOJPA5IMFS6+rgnqU0SPJeDoL08ufDCqrz7/UPy3R+uyY1v8mQI3D+aQCREJ4enpDa6R1DeWquSHCJJ5sqNO705Z+UxH0YNjCEwhQFtl4qXLePInemQnEIoe7WHLhBuU1XasLmahJXL1FQmf/Q7++TZJz1YXFXlwP4GSKeQhlYgLEBwVUAGopo5jkDoaKVq4W9FSxkICxSPwpqzuMjxfMaAX9z4c0nMZfRzX8ZlEClWGZrCsYXVF0SuHPklJDFp2cW0FrVwIV9H8gWEWw32LFu3ZnLNG1pywxtbchFCfi++/oiMDDdk/Tp0fECrUmcw7W5hUC+D42HlwiBdsJz08m+g4juA0JGC7IogKjZhAaKe9hrQzLvC8JxjDQIM6s6VNFTBg0uJl76WhO2AEvDltlBbxmNnqzYElh2BIn7BReVQ+GA2B7uwIEhAAAkaqPAvQ8oh2Aa0xtN5n6HYELS7zqIoA6mtoom+H0Q2OyGwUurXeJfeOLdmmCG66O6YQ2fDHMK8H/n6sLz4fE8e/lYXBHkk+1/KpE3On1IKg7HTi9RG0PWF0CaJCi03mmIJ+lIi10F2qmW5BZAKczGKDroyt2LhtmTIA1F7r3Je45MqLuOG7c+U4EeWEudafWMPwkdbrr62JldeOyx/48dT2bIFdlkX4NsIRAMgh85I2gCiKyStywi+nyyc48ufB837pz2uimtwCosuZpLoerE/7EjJIFbU6kewKs7NUGXwe4RuBc1uYX4WvgBUauvxvQndP9jph+/P5VN/lsuXPiXy9JPIEMFlgr0k2kHDo0uRDfO52kOy/UOtNRc/vqe9H+fpC1somuhjDFAEpMCI+hodG4y7yRESLx4EEXwvreE57UxNDwOrablyx0a5+aZR+eX/hWfHKLadpztom2UIGAKGgCFgCJwDBEwAOQeg20caAoaAIWAInJ8I7Nkv8kv/IZXf+/WezPZb6mtdQSVngPDWProUNDeAQdjZrDSyjc61iCQw/jAnCcOs1xQkEf98F9Tkre5lH7obxpHhAZzA5cT9WZAUIL1HZmR4LJW333izvPntInd8l8illwFH1HiyY4SUBnMh8owVn7RGIinO7FbmaIBgxx/0FTyfauaGC852iyO0SaaRePMHVPgOwn4QAZbiYNPU6/hUJAcOh/LMk4F84y6Rr35O5NHHusj6QLVu4btexfayKpVe3RnGgh92pY+qTBUNQMxx3OAl+hpWBVMASkBWsOLVVdE6sYw0I0PD3Y4O8jgvXjdoR0/xPLdrsQUajiPwsME+Qs4rCN1tgNSrwxqrCquba285IBdfNiw33TImb7ihgvwOdOW0OngPfM9gD9esbNFzIocwoZXQ3G+cK9w/ihnNlvt8errnIEYDMDWar1L6bqUuZYCLcmuv2Fy1i2djSGF1RSsekqysFiZRW68wRHmxfTRm6AyHjr1tlSPAuTEByeo6FpyAy3l7nsinyFicd4zboM0htex5W0TaAjYwD1BkJF/NzgzaIUHA5jWSC12fOB/i0qpdEXrmg8nl+ZsgyLteH9W3Iz0IVkmhHNon8vjDAkFEZDestB78NjrtZjoyAwutGNcSdlx2ICDH6ofHbVn8/B40/w8+xIMKHPgdgKBQ9HbCN5QJ1/WBey/ZANEIuNLasfgewe4W2kd5eG0OYDKIBioCsPkBzyXoeGEQeB3Ngb1OKhddiKykt4nc/k4PwnMiF14Qa1YSHCfx4kIYVixOiCFnSwiJ4jbmXhZ88JpeFi4wEwafy/3AruIw4rtRR4UOv8LjgmsBjlOWINPDNbq4cVbl94BAjky25J7PIyvkq6l86q69Mn08lyNHQnQWtfA87LZgERbjuinZFL5wXD74EK3oVxwBtuw85djmd0oP11/IQTi2Mb4/eDg9IhTqAEAUELBDE71SfCJHkQgExVSm5B/8kzH5Z/9cZAdEMsu8WtGDwTbeEDAEDAFD4CwhYALIWQLSVmMIGAKGgCGwchF49plI/q//7wH5+J8gnjPdAPIGf1025pxlUTYCwh5/uLMgnU0B/Ns+6eDP0SOobRzCH58tdIag4h+dDKx1rTLAE1kg7elVboE1dFwDXtMehAuQVvX6pNx8ayIf/MGN8rZ31uTqKw6oD7gPISjtgQCBMFAjww2swKeLN4YsBy3mRF8B1QH+LU9lAEsYAjt4gwsJLVSPKhGnGbioIGUoLKwgGpWNSxpwzJFYbLn3qz5Ito584bNH5X5UqB6eGgP5gqBe+tyDpNIgDyUmcCP7l6AqEzZQ4iGgFj5pSW8PxAL4lqOrIYYlDPezjrFCgiLGy8LCooku+ryp1oDbIFrtxDYvTQBht8ViS45up6FmAmEjkct3ZnLdjR5uVfxclfUb6Ut/FDQL8j7UvgqCFYUM2J1ViAXtcvrwoC93hicNxQ0eZn4sTqTZ5BBeC99+BNsHIHlyWLmo3TvPMdzS+kwhebGriF0nrBZ3hCCXOsk0YsdcEKyP0ersCCmJT7+sSl6wkxRkyiUvGdxTgHDWKqWXNErtzYbAmSEwiOBfOL5f+Vr+HvOco8DIjgQ9bdmJxXONHRc8T3G+q0KK+RvnMcOrXUcDp0RkI6GbQzu0KlxJcd5DDFD7LEz8tBKkNpCxa4HdAQy7Zlg4537OFflRnNuI1M4wxyDrAv9DFKfEOQPJfAbXlgtlz96+PPF4V558PIQoHaJTBOLIC75MT7uOxEXnN9fasoRl8fdXQOpn2r1GKyz681FRLidBXAvQ0ZHpdwaoBLykAGztiMF1gtZH0sT6y2sUFSIeDHa1IW+LHTBeDykQfTyOkGxI8TIxMis7r8zkjjs3wTKrKu/8ALtj3FIKIAuP+YnOyjODIMJFrILOPW4WBWeS7ymE7BBiDzv6PJ/WkS6YHYNAL24xOvt8ZFbQSjFCm221RbEEmSVzsABDdlSj1QQeXelEk7Lr+AXy9a+I/NUfHZP77vbk2NExzcPwq8ATtmFpe3ktMM8MlbP3rmqdxRAoDGCwPTAlvjEUJQqR9aAps7RWw3XWR1GCn0Mk4eGGguajYIf2k1GCsYROKt87Ju97byA//+83yPU3lKIgv2et7u+nZ+9I2JoMAUPAEDAEVhMCJoCspqNp+2IIGAKGgCGgCDgbpsEE8f2P5/JLv3hQPv+pQKaOglAnQcsqfb8neW+l/4G4OEHTRMV9DL90pd4pLBTWJLSt8CFUqMsECRiQDYLgVZJQgj+0NacbpfyEaqTRke0XT8ttb8/lQ9+/Xt5xZwu+1H14wIOgqq5fdDQOIphJbJM4IlHvyJoMXTggWSA6hCHDOFrg2RgsOwMSnYZIJMp5zIYd34ZqWSV+UE2rRbe0jigElxwVyRkrbSsgFEAWJBBpDoE0+yaqiz//mWl58FuTcv/dlyy6/YMIxkGnIiuf58mxkoxbWKmLbdTMDfKK2P5YrWdQ8skgXZBgFQgtPgS4nOSHVlkXmR01YAZ7rTBCsCw6bjK2KEG0qTSciETxRYOEo2NYFwgophqjY6nV6Mv27RW5YueEXLi9Kh/4jqfkoku2yIUXwbcdrmOs+M0BYgWe5AEIrYReHMS52OalEmqD8LLnDQFDYO0iwGsB58ty3uU1gGJMDNGcQkvgu2vTnt1zsnvXfvncV6+QF1/M5MnHpnAfy+wcOzKbmPddJ0udDRIFH8ypLGWOkM6FbvFwXcgjfIdgxgi/TdCGiPlP3jSmTOSjQMvWoCt0MwiEcfGwfoqqXIe2upXvcevjNFwGzzvRYGkCzKDr5+VXRnLDTVV5z3eK3IYukYt3UDSeUsEl68NeCQJCFa0iFQgStA5TeypmTuB6SxE5wT5FzN7IZ6SK7g2K3DH2z0NnYojrMaKqcH3hniG3CiS89uowBB3XKV4LmAd2ukt5TBdeU7O0ByvJCntw5clnuvJZXJc/99eJPHTfqByZYY4IOkkxBhgIL34kvT72ATkjqp7xywmzYJgXhU0L4R/F7wf63UVldFooDsJ/8PfH092/c/E6f+gobNSGoJE0NKcrCI/LzW85Jv/257fL22+F0HguNso+0xAwBAwBQ8AQOMcImAByjg+AfbwhYAgYAobA64/A3v2x/MRP7Zfnn+6AHKH10nr8MT2hdjpRzmwLEM3x2Ou/YWf1Exf/A79am9KA1hSWFDm6EjxYlOQsvUfuhQAD8WbBI6CDIx9VqyfU7GPrulKvNtHZMCzf/X1PyNvfdam8671N2byp6Izpg7QIZoHjHGiLixbdm0EEDt/s7IxYUQr7FJAq7JXgUopbCTpEIpA5JJ409zpExSRvFDfyYRVxtNKfRaiolsw92HBhPzLkVniyXV56yZN7vtKTr3yuJ9+6L9ax0I5IDtRBlC0ugC1VAPFoi4JF17NAAClB8wKMQWw7xZr5fAsydlBOKIykfbZL0BsdldQVkE5KYsXgfdSTBhkrSBqnvOV18BiOqVYTkzhqaZjwhRMiF10qcuObRd7wJpHLrxLZAhurdeuw9+CQ2od9GYYLV4UwoPI6ipGHAuaOdnC09io7aE5WXXxWh7GtzBAwBNY8AqX4cYIsp5UeTCozVrND+sZ1iT0kaESDNRZmuQ24hGPKOz4lchD2Wc8+JSDPRb59byQvPNuRl47QYo/XNcxrEIAZNM0uBM/j/OihE/QQw5zwGMhzWHcxp4kdibynjd/YGDr7aP0IRZnXR/phcl518yG+R+DiU86NOldSgWcvIz+HXYHIh1rKMuj6mecHMEvXpQWFYOMGD9khCa7XidzxPtgXvgGdd+xc1IIBVQuAA4o+cO3g9YbdeILiAGZ5sOhBO3MU5aIRpWiuofUZF+4P9zGFwsBrtdu207cYXHgtLX9m12c3moXo0pOwwbyPOrK2YIH2oMgzT3Tl1/5TR+ZmY5nrsHOmBjGHnZfofMDrkxjXzoQFGK7zRNt3IfzwmhvioRBtTd3uIIFmZUsE/vBLEEAwnrNRCCA1CIU4EWQvru8decNNw/Iff+ESdITAiqywslvKWLT3GgKGgCFgCBgCKwUBE0BWypGy7TQEDAFDwBBYMgIPPh7Lz/1MT/7yz+ClDXKfqQFqsMTAA3QKMOScdg66ZKs7ZJO7WIE9CZ05WLlJMkmQ86BCR4Kuj3SH1FDp74PYYRbKGCwZbn5LIh/4wYq85d2BXLy9Lc0qcy5i6aNKlORJDdYMgYxonkeFVlGLLIMIHK0oBbHEThCSKqzy1cNS2IL4GVguCDgZyBkfxJWqV7TZAClDEoVWZDGsylK/rVYdKbbr2FQoTzyWye7n5+Tjf+jLvpd6sExJZRp5L4hthbUE9pcuXSCrOqz+XdalGGevNOeeF0MKay2IUmolg2ORg5Aq8zSCFsScCAwcbyB6KujQqaDS1WOHh+aHI0SeRBaWaqUnm7a15ZqbIrn1HXW58pqmvOWGYa0AbgA6WItjUUN2Z0nDSmCWSBf2JjHsvZhTEsK4HYYcrjFoPpvFgTT4eC4rmLZyQ8AQWMUIvFJw5hxE4p0dDbRO5POVCghfDd7GtIjLA/MpPLQqOIcuiOXouuj1IeZCPL7/yVyef7Iv3/xaJA/di86R5wOZi2m1xxkOBDmuB+gvgAZCqz1eV9CBoh+K6xoe83uwc1JDIszNFOaRWaW2jbAGo0ViT7bodjiBuzQ3pADCa9nSBZBBh3odxGs6NMYI0u6jE4Iizwgm+o2bGrAv9OWDf2tWrrp+WG6G+L0eWgF1824b3R64/jVhTdWDsFCrosuQ+jvXg+uMh04L5nlAXcc+lt+PeJ1Hxwiu1RSD2B1YrdKya9AWnnj+ZMUEaODUjsfcawNvdPko2hTw0X2I347PNeQrn+7IH/32nNzzJU+O9nANxDELGiziSCFgIaPEg8jFAo/IWYhp5yivdFTGVPhZxUttEgeNAhXEIVhvBuhgyjj2MTL5jQ5XcXnbnZH89M805c634/nT16tWMWi2a4aAIWAIGAKrHQETQFb7Ebb9MwQMAUPAEJCnnxP5p/+4I5/+NMFoSBX20ZW++wudvuJxCk9p5BfoH8V+E1XvdYm7S6vQPP9hJ2lDdoNdFbBVgr94BXkMXlpXuw7WhpIYvxDWGW97p8j7v1fkTbeLTIySfqD/BUNeWRkL+ge2TCGsNFi1mcEbBDyKDI8uDQFWk3IhsV4G8ZJkofUSRZEWiaUGmC2f3Spk/HGjpRNJEnZOQAlgLsQcNvOJJ+bkri+15aufD+TRb4/K0aMt7DH3m1W7JHpAjkAMYsdIH4RRgk4KrR5d1oWfUbBEC0WQQgAJsG8pOmCg4mgHBpmoACJPiQUPDiNTctiCYat1TQ0cmQbIpwrYjA0X7Zdr3jAhb3vXKDzh3XFswi6E3JQ2y4RHtHI2QcdLDhuXQAUOfF6FyaoIcY+Rd1JYzjhLkxqwovgB+xAchyrIsVcuC4ksE0SWdfDYyg2BVY3AoLmE14FQRXYKySxe6M8XL3A6rcLyR2D/k/SGcamC9RWlCkzpVVzYfFgmzibspHN9CoiokgMvorvgmyLfvEvkqcc78sgDTVhAZdLuI5MC86umeuOa4NWa6DSoSjWa0s9mjgevR2lGir6F7oIRjUPpIPdpPnn6FRaHnE81PmpZl0iquB7WkSUSoLAhRrFA3Id4gM2i7SVlhFrYkYsv68md76nKd33fmNzyZk9amNaLyw1+QEdIOitRNIfLDfY9hKoS47tRG2LIKMQlvTazhIS2YhBBQLjTSoxLvfHaBYaXCSG0enRXaM2+iPoQuXBfQfdjBdZYMa7zVYgxCTpDHnqwJn/1x5589hOZPPXMNIQs2DXKGK5XLheKHa40RWUTT86uFYaQFRlcy3oIzuXK1coMG4AvNSxOobDHazi7OylqtQMUULQbOGe6ct3Vc/IrvzYid97Ba/y53Gj7bEPAEDAEDAFDYHkRMAFkefG1tRsChoAhYAicQwQefkzkX/9Tka98EX+344++rNpHbgQJczDBvWlsGf54p8sD/zKmGMAqQ1he8A/6FHYXq3ppPgn+Zh2IkE3Ik3CkB3l//v3Lhpg7P/AiyPN18v7vGZKLLnTB1J3jbZAmsEgaDiSaRGUhc0hrLrg8IcAgXAL4hTtCnubcZ77ESVe9u0s7DVaXUqAgeeTzr/QeqkIbIDZwPGfatLXKpTE8rKHaPI733C3y1S/uk098/JA89lgL9BU6WkKQNyD6+/Ex8VoIsNfDDtIGIkNGoQF1kVV2UiADZW5uuQWwBQxYIYC8LJgYwhL3k5YdQdgFMYE9ZMMHhLtU805msf11acKjamLck0suz+RGVPPe8taKXHalLxdf2y5CyuGVriOdGhHeqQc5kx4964uFzTP6PNacgJmjwNGskTRxAfQulZjilgv01Wrr8NXHdxBpeeajwd5pCBgCawmBQXNJH4Q4W/40/wMTOXsBkRKFOcp1M3bwNInyKuZ8Jehx06wPhIaTrK9X2yDrIebi2s/rDK39NGcK9o99WDlOHg9hkRnDMkvkgfsq8txTDTl0IJSp2QQ2S5wbYbmEz6Xtkh8imwpzYoLQ9oQ5FMwNYRtekY9UWmGdyHziNXJ5BfaqdsdgvgYmqQo4ELfRGcFCB4aJh/0tWvXv5dO49k1LC7lRO3fW5fZ3TMgbbqzLbe95CTZfY8iGGpIUChEDzCu4HtWqzNPANRTdIK67hSIDui+AtS54iAUUCucSlhR5JSo4ZchXYTOkZpK5eg3ulT/Sl9ljuI5FoYxuRJeHn8hRdHh+5i8TuftzXfniJ4YhXsV4Hh2ttCYLhzWyhd2dLNjIkZG1uhd2RLnvsLF+t6GghGs/cELAnVTHtrtMNGSnZPhO4eP5yy6alP/0X8fk/d85PK/drW6MbO8MAUPAEDAE1hoCJoCstSNu+2sIGAKGwCpHgPmje/bk8v3f5cmuPfs19NkPx0FoK5MsNZD2/RTB2ah89+F3RMML/h1PDlrtoGD3k0T8Y3GJLQznOc7seGBWB0pkUemq0edy1SWBfM/frMq7P1BH18A+ECdDyBGFUICfqiDhQ/7xnKLDAhW19Ioi2ZTipqIEwrEJIqthI7QmNOtLsxDjulnBSeLdiR8IXoWVVeGEhc8ADRK0YcsOmwxU+nbmhuXpR0U+8+cQvD4/LQ88TEsMWniAuMdq4P4AsguUEKp/PdxCEPga4qqdLHgSwo2PPI0M3Q8anhptX9YjSD/yV1p/lN0uvB8GP8NqXURvqAUZaR/WMbeGfWk0IHhclsg18PB+27tFbkCHx6atakQCMQfjGe+rNSEKcX9V+WN1MoQQ4OmjM8bD4xG8r3Ck3P6SGFGLEYpHmiqLfxH0i59AeeFfZ73FTBYNZldeZfGMlGUFz1ZuCBgCaxwB2iOy48BZBNJWivMYZja1+OmjA8AtNLqcw43zPBfkSeHWwGyaQhGJcG3RbCOQxby2wHgRN3YctMSrRpgzKa3X5Nh0RR5/QOTrX87lyUe7ctc3p6XbqUpnpgFrrYL8h/1TWIcNFAot4lnaNblloQDC66Prunx1B91ZPaDeMXwwuzzR+8D8LHTvSYbPRIcnLbn8kadwmVsnXm+TFj24b0K4Luq1QOSCC+fktjvWy3f9gCe3oPNz3RiLGtDtEqPrs18V1A84dLUjM9Zj4DpynO0XQ+MXW8pA+FO9JsJ3tADZFbSwStlZAgsu5njVeXnicYLwQWssWjMmGToZ0dHDHfGrvGpNy4t7KvLXfxzJx34zkUeeCnH0aZAFUQhiVwQrSXaErOYlqDKzDd8F8H2N+W7Up3yIX3E6ja88FIXw/dbHQUzw3QBjvBoCX+atYKxMjA3Lb//xnNzypiG1yLTFEDAEDAFDwBBYLQiYALJajqTthyFgCBgCaxwB/tn7yOO5/Mov5vLR30WFX9hERSbu8Ucd6f0wQCUhFtaJ0q87AxmgDlAaquD+6K+gupEdAayAz5LlrdBc7sM1yIJoaOiwzM768AUP5c73VuVv/3ggd34nZB9UgkYgzaNuA9Wts7ADmwNVgCrSBIROAvsP2Cgw3yPK5vDH8hj4FRcynqNylqJFAN9tjx01r90B42WQZFifhwOUQuhgpW7IQFqsE8W50umggnFdKocmW/LYt0TuRofPXV9O5fHHp6Xd47EMEeA9plkk1Dc4Nmj7wM0i/6THW7cVNijq8c4gW5ZDKoNCfyim2A44REsjUNRyC2PPBeQ6BY5iTQB1gdua9A5i1LakBf/udet9ufSKWG58a1fe/I5YLr9G5Mot6/R1XFjpG8H2g8RdBR5X7NugVUkO4UPFC/xbCny0NaGkEqXsKmG4vCvVZWUs82/oqZ+BVKrDCi6GVzoDcdlVw24UPb7wfw/YDrTEDp/lHv+2fkPAEFjNCDjLyizDHKbXH2ZZMacCJD6mvR4Ecwq9GhmFLgWfQgBuKgowOYqCvTLpkPeLKZhSB+e/HApyjSIG3s9OUBLx1cqJjrkYyvm+4+gKeTqSb9zVlgfuTRGyjhyKI7lMz0E8gYBeH9qBa4qrvuccX4og+h1E5/ylfr9YvEMxqLtrp3aj8IqI64p2fIDs9iDA9PD5zg4KOOLxEJ2P1JB0/oconiIDiz0kQ81QLr+8KbfcKnLbnSI33pbKRdvxHWESdlkt2FBBBwdMWjhCUd9DqwY7cCrB2KKDbz7s/JUZWPPvKi0iC1FFr2K4TuP7XATbx3ptI37HtuYogoAwr+H0McQSfE/JcUzr8HqqNWFfBmu0r9+VyR//ji9f+GQgB45C/qJFGTtLFllOlkuyks6m1kiMoHfgozkgTH5HFwzGf86MGlznh8YiWGg2pdfmOMT1vobnWSjinMdwZnTlb/5IVf7PfxXIzssxRJb2dWclQWfbaggYAoaAIbCKETABZBUfXNs1Q8AQMATWCgJ79qTyb/7lYfnTj+FP92yzNJsB/vA9pNWO9Yrr5Oh122rn06jAF5xWQvhDPaiRKoYtVozcA3aKUCTJmGtBkmRlW2ANEkCuuDSR93wwlA//iMj11/dQj4qOAVQDSn8Ify7DEgSVlvyblzdkYuuifQgF75L6CJ/NQHqALNIAblTU8mUprKuSDFZZVSSrLmEhoe/yYxleCruRIqXzwP4p2bfvgPzP37hKHrz/JXnkYXiUZ+vwPAiRKgmSKRw6hrgjhJadHCqA8eByZ5yVE7mURjyOJhaMCDwEVxQNis0YqkFySr2zB3WwLI0RYAC5q2BmRbADNYDwQlsVChvf88G2hpXfcruHTg+RDWNMNKH1Sk03sdHBPmqDDPcN7ydDwapb9R7BPVufEADsCD961aOLBmKV50PMYC1spwgD4Tr48aXew99VN0F1NESgDNWydWwrMSHRFScz+BkEYWXdEo6uvdUQMAQMgTNHoNuHjSGuU5VgaD7AOQLZ6wcIeFY3K3Yr8t5ZM857+jj9V/I6iiNoBwXBhF0jlD6QgoS5EcIAblkHzD71cAonmHfZXUchRVKsi+tEF56gI4HzL993DA0Xjz2MDBGEqj/1xKz8+efWwUoLaUogoXNuC9biwWuQnRJcknhp1w83aS+y0P5IxR9cBvAjf4U+AVhAfFPgYBgERRjkY3Be16B2dniqSISugOo0Jnu2IaLvUEPDj0sLXQVXXd2UnVdtkJ/6qcdk+4Vb5IIL1qtNIztsXNECxR6aNE4sunmDBJAU2SOaQaWGW8xmY46HE/P15vQQZ9CIp5lXpojyccKN3ejDtisJ+lJrsQOkIc/vFvmzP8zkM584Ivfdt+m0tu/MR+i5fWeA7wOpfo9FwQJOiIydTBS88P0AdT4StfGdD48jHQbCIc8b5oHgXMB3p7DJsb5eklmeLLNy+5sT+U//eQIZMaVox/UuscLl3MJjn24IGAKGgCGwRhEwAWSNHnjbbUPAEDAEVjIC6NFQw4YHn8rkF35uv3zhU1WZOr5ebQ18kOBhoyvRdOHRsEJ3lGGfykt4CP8kuUBigeRMTsYeQg6r90HgdFF5mUGh8KsNvJY5EfijFX/keo3DePWohDEq+RHonsDjedvwMXnHexryNvh8/52/R7KCQZknvy0ZNggjEby1WHVYqZJUQtUoO2vwh3MV3Tk+KjdpzUCmgvYWDDKnvVKOitVerwdSC6JKswq/7oYcRqfKAw/C3goh9p/9dCbPPQwhAFW5iy2DKzgHEEjYrioEMpJHCQigDNseghjifxnIosoG7A+8s3sd0C44Hh5eSG4rySCmxeicaWxUgYPWXSxyLbs1UiXmYBkC2y5mbqDuUta1Utl5dYLjksnt7/TlymtD2bZtcYLBhaHbYggYAoaAIfB6I6BdHIssx4758uRjffny56bk7rsSiCI15IqM4kpedOSx85DKQ7kavUiQuS8VGnReBiMQeCBA0H4wYjUALa1wfUH4d6s/iufR5aHdfLCm0m8LVYg/6GpkHQM9HxddFhdgBhVQMIfjEmRN3QELxvehc/RW2DBuhSbOvUs6uDb2Alg1QnBno40qLFgqvOf3GdppUYBxAgc7PfkM9yJhUAeebWK/l7IMuv5/6lOJCiGf+rO+7DmyUQPsua1x0IG+1YFY1cR3KShY3DCtIcA2Q8CqoYAgYo5M1RVIUC/S+gW+plhYi5CW+7yUnTiX760fhEoyorhQPAsrUyjGmJJ/9wvb5S03m/hxLg+NfbYhYAgYAobAmSNgAsiZY2fvNAQMAUPAEDhHCBw9mspP/aOX5IlHZuS5Z1DFhmr/MBjXToXUn0XBZ1fy9oZztHVn52M9/CFOH22tgtRKTv7RyTJOiBu07kIlvu/hD1QWpXroBuBLaFPFGlZUdzLYvNN14afX7fTlOz9Yl/d8VyA33JTLyBB80pkNgeWVAkj52JL3Qn2XuBaKG/TWQBUiCwsLMSBBhWeFG8ncClTWJhFSSFCFqNW7lGuQZfHg/bF8+i878uXPx/LEExWZ6sKijB0SdZhWtRcnSAYRIAMraBHCSsKDlmismuXrQxhpU3hg10YKL20BGSIgakLcGKybslIWJJWSRxn2hYWrEKlydJcwgJw7H0LYqUEsufmtqVy+M5C3vEPkJtiL7NhB+orHEBQROK6R4cUFmkEE1ZKPn63AEDAEDAFD4KQIDLq+9EGSh8iVYhpJio67vYd8eehbidx7d1ueebIn3/jCJggXqL9HwQKviR4tHiuOWObMH0Hw0NB0Mutk2fVaze8DTiDw80PuuwHZd3aWoEMi4PUI13+S7ynsoBZfliaAVEcPIhy9CqtG9hNGcvEFfbnzPVX53h9YJ7e+lRaU6MCVEVgqIWurz5wWNM3UaavlYrfY0JmhSIIB8r5+D+Dv7DDANV73dWkDb9DxifEBEaDdvVsgUqEz5KOpfOOeSHrArloDhhCj0i67JGl/BmMwHA8P28fuCS592Gjq9zIVbJyIw4wS2qtS1UphQbmSF3/4Jcm66BTNx1D4wYyVaYzLvbJ+fUeuv3lYPvp7O2XDyv6KvZIPj227IWAIGAKGwBkiYALIGQJnbzMEDAFDwBB4PREgAeDJLIjh//jvuvKr/wFBjvlG/LHKikmX3UEboF6fQgBCnfkHdbQ0C6bXc+9O/lmTat3h4w9wR2wwM4KBprCXwN/lkd/W8MosqsHpqKlhlXEyK3GPBh4j+GN1Wt7xzpZ8398O5Pb3duTCbbMgKkDOyzBIdpDzIE3K5WRk+lIJ9tm5PrJCEC4LUsAHmRBQtWHXBu1DeNjQqdPHttKpqdqA6oHNmcXhe/ABWIk8eER+97+PydRUT44ehZc1bJh8bxh6A8NcWfGKKtKIaajLt9Qb8IDHxqU0csfGVRotqcEKitvbh60JxZCEOSGw6FIrLbyKmTMV7EqjwXDcaZAH9BlHxwuOxtZtM/Km2/tyx3eGcv0b67LzyiY6XtCtpLZWrIrlfyC4YMFGD/NmeCJEd/n20tZsCBgChoAhcLYR6MgzoMHJ8jdw/RvCPA+RnPM7eyGRw7BrNzpEHknkni+I3HdXIM8/U5PpnotgZ4cELjeaVxXDKitPcVHh9ZoXfg1zYksI7CdxDaoxt4yFH+i2jPr47kMFXSWE0bO9Sy9fH75/NGoU/2HM2Oniu9gU9jGSTaPDyKwake98fyg3vEXkLXeIbNnCaxysMfuMn2+i8AEFD6yLCCLsFjtRcc1D2DmFEdpoUUSoNwZZUC6+e4MEkC6rDHD9lZCIJ3K83ZL772kiND2WT378OL5zrGdvDb57ZSjKaOHajs1Sd0l0qfTQDYp8NFqIefju5eN7GhFnlkycYL0ZC0/Glhf/ZV67Vz+GDhh+766hYKOFkQxRqE/DLHbvsN3lqPzgD1XlP/7yZtm2xTpClvlw2OoNAUPAEDAEzhICJoCcJSBtNYaAIWAIGALLh0Aff4j9m58+Kv/1l2P8AbZRAy4d4UznAWYbRPjDk5V3uOGP6WqzBY/jlf1HGTMiSMDn/GMapD+9tXMNa+cfpdj7Gvwm+Ec57BqqFVTn9WEgAQwuv7Qqt759RD7yE6lcfPGobN3ibKa6c8jCwPpqtVSqdeSf+Kf26CZ5sFQBJJWX1D6BYfMMLcdf01JH4DoSJUB0wP7Db0gVJE8P+/TU0135Kro8vvLZQB59oC5HDlakC8LHZbGA0AkQeo73Mtw8YlWmKijLW2FZq5L8cD7wCYiNSANjsT0gQFiRG+R1kE7MC8mkCasPHyxUv83RSAEqRHXkHrnuxhG54zuG5C23h3LxZZFMjGTSUGGD+/Aixi1ssJIh7CftsEB0aYOPswOrWsj48k0otmZDwBAwBJYRgUjauB4H6H6AQAEbRHY8BCEU/gCdg/mshNWLOePjSubLdLsqu59HfsjXRb72pVyefLQjTzzFDkeGXJCoh4DAvHbtokQ+CQTy2niITkF83+nyWsiME3aB8NIE2QWvjeKlhqwvDg4zJtjdGIToJmWOCrtVUKiQ43rPC1meTMm64aZcc11V7niPQPiP5drrExmuY5/RKZnKJKyVNiBCpakZFOIdx/c6fofjdrPgY7ktTIErrrIpOjj6KQo09PtFIIjGkAMH5+T3f2NIvvipKXnkIVyP0bUJ305kijBjC506DWz/zH7dTlplCfZZc0r0uxkzvFyxyopeAlqjuvGUpTjGNGANa8gNcTrcVOeQNPxNON5z8j0fiuS//q8JWbd47MuKhsM23hAwBAwBQ2B1IGACyOo4jrYXhoAhYAisSgRQWCj/+Re78iu/eAR/cK2TOoQNugyhAA+sNP8AZfIlOiQCBnmyUrIgp2ElkS5zh8ByA94YQs0k/0bPYOlFvaPCSk+EZMMKi3YScxB9QvzeIwmC5ZbrAvnej8zJez8Qy86dQ5AH6K7dgJUGg8kReIm/4fmHuYB076F4sT6yvHswOdWV5jAqJQOGbNISahR/QJOhmYOIdVgO7r9EvvSZY/KnfzAp37oX3T1dbtAoCCEcS1QZSoP7xeMLcSEDsQISiXYTHsgVrXhddoIBqbYqVKC6E6IaOz5yVKxmPkPVMQDbY5oH4pw62tjPg3LhpR1keKyXN9+6Rd7zgQyYw8sctyq6k0CFaWWoT1EH285jowuZLXqg672zhCcfxFBXWwwBQ8AQMARWHgKU7nn1yJAJ5SHHy0cRA20ghd0cvKEQgR5KMa4FOeyrWLhBMaQDX6YuvuDc86WaPHT/jNz1+Wl58uGKzPUmtJeQ4kbqo3NiZAbXddTlg3yveMgJoXViH8HuKChgKHkULa+AUK30kIWBaxr2wYNvZRVdjz6+mMQodEgiXCO76JqEdVSAooEU+RkNvy833gSLrB8aRQ5ZUy67LpYqhH52hvQi5IEldYSsr9dCAtZ8UFdYziXFd8ugRnEDgfC44KYJOkyhILEAIYH9Jcoa5KWDCYoyQvnT3w7l7q+m0sN3r3qrKl10QqD3RYUANrTGKNCJkcOiC76L4quCduKu7AVFMsySYwGIdsHimPJ4aU5NH8LXNm02Qp0OsMsgBc3KT/7DqvzMzzdk5BXfLbUbRzPs7EvNyh4TtvWGgCFgCKx8BEwAWfnH0PbAEDAEDIEVjgD++MQf7fSwLpc+SID/+d8C+a3/tVsefZxE+Bb8UdqQZgt/dOJlc8dnkHMB0hiVkB6ofq18VFKcTQ5zeBx/3WYr3AKLXtLMk/Ar6DCg1QJIDQgiiUoENJvYLSO1lrzp1mH54Z+sy/s+APkAf3imSVur9CYPoOOi3kTHB4UT/PEJKwet2MT6lGlfYob2IIsJdq1ECQye8EdyCPGFxP5B5Gp+7Usi3/5aLh/9rSn1P49SbF8wphEnSv6HXXiCTyHEHh0u9JyAvRT/4GZwuEAICRCgzmLN7jITDMPDsMBCp0oSYfvY/OEi6dUKAtnoEHXQ0TE+Kzuvj+Vt76rJHe8aR7WryDB4Jzq3o05XO5RyeMHzD3+tAA5gt5F31eajEjIAN9SKWQ/dJGB+9Jjwc0CLwTLMLLBW+MRmm28IGAJrFIEkR7cHiV8K9uTFCzFfRX3N6cB1gFkd2v0AIR0XiABV9xmum3gUgjhCuXnlw2XvhRcE2SE9+fJn+/Ltuz3ZgzyRJi6qcyCmeVWq4DsQ86bYyZDJHK7zuE9x/VzWhUQ47DhRFODBSipn1wOu5QJ7Te53dWQS9pyjaJiEMMLtgD1knuJ7G/9DuPvbP/iSvOt9FyCbLJQtm9nbqa5ees998Xh9XGRZaocqs8nyFEUNVKpYF8IsMnwPTZE9RmurvJpJN5qWoWEaPjXki1+K5bd+FZ2qn8vlWIfHlFkl7PXE/qFagfULzHuJUlpg4btbsnFZ0V/ulXshuor1S1kNQg+zT/AtBsckyWbQCYMKmmxCRsfQvYOv2v1uDpssCETxPtmCr91/42/tkJ/5tym+j5rgsdzHydZvCBgChoAh8NoQMAHkteFlrzYEDAFDwBA4WwigUpAZFwsXFvV/7OOp/NzP7JZnn9zibAVAgtfq6ALAS+fYEoG/WGtgmfuzJJDxbt4KWygUrGlGhsoEyMZY0UuIENGMHtsIOseORDGsM+SgjI9GsuWChrzjpo3yob89IrfDXqLiwV8bREoVpHmWwEG835dWC0y8T9EAAdzo+mCpIgUi/k3rh7OITBlaks3VIAGkPQcf7+Gq9NC18dD9In/+xyKf/kQiu55j6oUTrLQwkLw/yQN0RqQIdleCCCIHN9YFtFMkQHdPUUVImoHB5CQvFl+WFvKa5z0N/6wjT8ZDeW2aTOLnadm+oyEX7hiTH/5HATptUMl6pdNochAfWQThAmRJkEOi4t/+Lh/VcV5KsmBkUshC5WwdA9oZZrDSkoOYhJKm3asE4iHHxRZDwBAwBAyBlYcAr8NceA3T3HJqISqkuyVHpwEkDxXUKbBrnFnxXcbnA8zWQGV9ks9IwGIP9BzM9UPZuyeTAwe68qnfb8kTjx+TJx+blJnZBr4mbcAlHpZO/DBcH/v9xa9/g67fJ7b05Nizm5MdEFzYeJvwH4ovyNQIq8gj6W3C/vB63sNjyEBhS0eBATtY4z6vcSIXbPblHe8W+eCH0cX61lw2rmclC77TYB8WW5YqgGTAmt+HCLVeq3ndxT7w+4ZGt6BIwYcFJl/XQaEGO2hTCB6PPyTy1388Kx//3PMyia9oBw/ACjPdgHWsQxcMru35MVh8Ib8tumzlDdoFW9waQfYass4ytlxD5GFbkQew1JKVgxXtHx7sPKuVGsa1p10iFXS/MBOGXceb1x+VX/rV9fI9H0SXiNVyrOixYBtvCBgChsBqQsAEkNV0NG1fDAFDwBBYwQjcfW8k/+Qf7UEINkj/cKtUWglyK1BFiT/qwwCVZggIZZW8B1uFPMIf1vijmtZQFERytuiDJHd2RS6QMiPbsIKXYPgwCHWEZMDKAhdrqdaOyJXXzskHfmCLvPe7GvLmaw5B+BgDMQ8Tid5RqdQgOMAmSyBsCANXkSgao/0ixx+tFboteYivZMUonq8CO5/WFVQfFiyvhVQYRKC88FQkX/jMcfmLj8XywAMjcizBMeSRaSK8HQHjQToqcbdNfwUVPAL4bKuLBCtiwQTVEZ4esaJVjyPCUylEQCggMZEyKDVC2eiiy9IEEBIeJABajePyhusr8q53Dcntd3rI9Uhl40Qfplew8KBdF0iTPvJVqlDfhoZwvMCYRAhAr9a3AnNU+foIpvfaGJ4gsXwEu3rj6qfNkHoKHU4fgV0IK0pRbZkg9JZRL5XW8hJAK/jUsE03BAwBQ+CcIjDo+ufBLsgp4FzQSahpZegwYOcB5v0oGkZVfQLroA5mf1wnaICFa6SXjen3GME1QwtE0FpAu0f2dqSwH/JwXeTVw4fl0OR0S3Y9MyL33SPyqU+25Z67p2DPNIL1DuPavzg8g7Z/kAAi/mHtbmGBio+OCdolaZeLUw+kF2D78biPrK+AoefIJ8tjfJ9DtUDYaEiGDs48wn7wvXhXA7ZTl18xLd/zNxryHR/cLG984+Itqq/lu8rJkAC9DxRhF6YSFLcAhRa89kK44rr9Co4TSX4IMVHsslxqdWxrFV2rsl+eO7QDHTkiH//9o/Ktr1Wk3W3B+grrQCZKkgGb/rZzOj6X+uEVHCcKcPwuFkAh4ujVMDRUqwToeFEnLCyavQfNqAKrz7g3hWMeS2P9uPQnieWsbNvclv/8a1vk+79/hRckLRVQe78hYAgYAobAeYGACSDnxWGwjTAEDAFDYO0i8OwzIv/HP5yRz3whQgXZeoHWgYpG/PEMEn8lL/SSzlgpxxJCEBqkuGnY5f3/2TsPAEnKMv2/3dW5e/LOBmCXHCWIiGBCUEGCKCoYQDFgQO70jKenZzrvTv9mPdOZATFgIBhAJChgQERRguS0OUzqHKqr/7/n6xlcOZlZ6F13Fr4P292d6VD1VlfV971PonXe4RFm84AX+gmWEHJAIly7qbBJFt9aSDcnu/YMA2AaBz+haSe/LGHPOSFhwwvxrAYYiuX+anEx0wx4KE2BELWCY6YKVBIlky3RlspGQ2y+TFqNFkI+yd5wTXqn1gA0IXtEXtBGeGkTu60GjZogqzcatJXr03bJj8wuv6RsF/7grx7kjvk63c//65+9AVQx/Lu1SCfClLyXugUoXFIB2wuIwC5YJT7p7LJkVeFiN9Q0wmIkPi3NCFtFixGEol2RY4X2T0KMdLKJdUPKnv6k6+2xBy+xpz5zke39WDJTskXaJTzwtaKFYwU8sP3wFfAV8BXwFfAV+EdXoNWSWkH3NEB0lJ8iDyy/2+zXV95q1117m33/vOOtWASIQAnSUnyWbvX0oPUIQ5S0qEmQyTq8Ih5gwwiBpK1/CxRQJAkK2pRkt7x/k3t+h/lJDO9JGXRFQlfqvSkU55qrHHzoWjvmeQvthBfFbOdlqDG498ab5J1EfeSgSelLMLzCTlxGhXJRFDLfFdFItODUKXqeQryVVcJNfkaQqc9OpXvLSGlXlzNXHbKwQVj6ZWbf+HrRLrm4YePlQQAoSDh5iBEViBoir4hNgfS2CaFCk7oEwRn5OuoSiV2UmQLQEnIsRZJwklj5ZTZlBrbtjni2xpxKxKUOs6XInnRI2973oZQddpisQLfd/fJb7ivgK+Ar4CuwbVfAAyDb9vHzW+8r4CvgK7DNVuCee80+8v/+ZF//37uQ1e9rQ4O7W40wyWprA+GUdYK6d9hm900bnusjMJsmguwAIjEJ6bRn0oAJsqmiG1GDHRcoQVJ+4DXZOSnAnUU9gEgHVmQWhuVzXjxkp742Y48/xKw/E1mCTkZc3X1lnGRQGzA2biTM1VT424IKZIKxeL9HU5dxSbvA/TlVGrf+PpQZiiTH6DmEGZkK8mx7YNVq3bL5DE0EQBve47e/bqH0aNovLonb3ffEabrA7kwM/A3osbmAj/v3Ia6QcupGjoZqSDKHZVGJCG9qkHCaKCgAXsgHoAeNhYjvlpo7qUzNCgNtq5Tlu5W1BsqiOCDKrru07JDDmva0ozp24CFZ23lg2IhQsbTLKicPhJoLsErEZefR7VH44SvgK+Ar4CvgK/CProDuW5ovAHG4zJBkIst9KUtDHssmhBZT+Yr94bcNu+KnSbv60qzdeL27i2nG4NQlfUMtK0+JZKF5RNrSef08JEONeYs68+EayACDNOwHsNPq3jsdvJAiqCNg/lFD4djDmGuuEgTL2YaMLV6Usqc9I7ATT45BRojbAHMOCRGq4ynmWA3mIGWXvREpq8IKkDpI32K+VSuXyD/LWnYa6Ohqcbrq0u7D3dgf/mjUrMI8KAQYSvej3LQ++8MfjWwzs59fULM77wNASvF5hKw365osdMGkGMSYDghNKupnu13qmTskjpjBPEU/i0QyaW3riglUMJCY0qiRcLClBustnbvHnvfCEXvxS5bZUUdu2wDPw//i+Ff6CvgK+Ar4CmzNCngAZGtW33+2r4CvgK/Ao7ACa9cDfHxw0r76jTErl1nwscAOyDvoJh9gbRUvW74/ssrkTtt0dboWAjQKaCok00kaCyx0W3QnsBBI5bMEbMOqhIUZj2WsQKO9LjwCOOHAg0p22DFxO/EFQ7b9UrMFIyH1IVyThkcMy4l0Up7aRcCF/1ufuZoKGxe00lhnmRQAB5/vLDrq3XDuFOGfTg7RHIVVyTZi0RHyuW3ySOKyuUg0+FnZ7rhzxC7/acnO+1bD/nhN2kodNSBoPhDeLlgkHsPuifH3gY9u+kUvI5sjlNNlh1A7tr0jYMgFinRtQwhEkXm327fCEGZV/KgyWQbM6Vp1JG2dHXBg1p56ZNye9PTI9j8wTq2Bn/CxTtEckVJHDROBKQprj/GeqUQfv+8qkzyJsZej51/rK+Ar4CvgK/BwKyAShbKzIqyw6o0pMjgagCAZGs7KDEtZQ0pI7sUBoerFRtxuuL5tv748YVdi2/Sna1EqVLM8jxySdAmyAuCI7DYVAE5D3zIAKnFlb0F/gHQRYQ2lD0soH1xwi5QiCjzfgiMuZSqfFSNMvs0jxZxjr70ie+6LB+xoLLIOOPBetn+IAhQgZWCpGa9Y2mVpsR8hD4LgZbFVq6NZYT8S6QRKW96POY0Ak4QN9Lj1YwhopI4hw4vCxIMkIAjB9BW2tByzs88es8sviNlvrs5R5YA5HnMjPlEiEOWkhLUJFDX9HDOADtQpzdZEN0wlNoDla94RTrblkcrKglXKG4mM0YCwb8ym3C7pu3X8syL7xP/2245LPZNkWz7Oftt9BXwFfAW2tQp4AGRbO2J+e30FfAV8BbbRCqhR/bkvdOzj/zVpU+M5m2KB7oaIjN14D9fQjiJYdW1Yhj0vULd2oWS5gD4ig30D7L4mHg0dAsEtoHmAj3SmTsg7690GlE2csu1xB5bspFM79oxj8rb99hkbLdzDgnGYnAyYgvT2U+AUAb7UAg6aLOqTGyVLPhTgY6YqEcBGxPZ0Qqy5WKAKM3CjVcVOo2xBfqHL5a7SRIhSE9hixPAcH7TLfxKzS3/UsCsvTdvEJKACzZAUoEESXKCF3URdihdhEfIHZ/yt1/jGi/reABCz1bx7ge8M4Nm0c0QHW4wIcMhohlh1mcs+ycrpA8ePWqNsfamiPf7QDJZiw3bii81G2cUheig53DASsiXje1evYKcFizR0Pg0E1DpLMmzKnHWW7CoAhLDUyCW3bYXS1j47/Of7CvgK+Ar4Cjy8CmhOIMsn6Tq4uzFXQL1BeFSLprwcn3K2hHtVnXsgho1kcDS5SbZaSdSbWIxijfWD78RQbpbsysunbKzEfQ4FQ2Gkj9fwbjzH2igsNUdrM/FwxALoDe6WWGbKVrF2nZvnlhwpmDLtBCHbg9xrIWiwm7UmQAdASH8e0sLhG+zwoxba8c8fsKXcilWKylSN5nrbsgUmBHUXfNbdQv7AIdPNE9z8K6b36RI0Hu6oldDN5ACQAtUfgksdGzImPonMGEqcMZsK97bxiZZddVnLzvmS2dVXKO0F5Qc2nS4mZfAWrDvz1qkPWRwQR5ZdmJAB9kwwL+PN2zs93E2bF6/TvuQLAB+olKrVkgtM7+srAPRwaKY0j11hQ9kRe/mrs/ae/whseNADIfPiwPmN8BXwFfAVeIRXwAMgj/AD7HfPV8BXwFdgPlTgRxeavel1ZnetaaJgSMKqn7DM4LBB3GehB0ggL2dYhiHB3cpX6GOBW6xs2ww4i61nob7QmS6UynLgrlm6gNc27Ld6KbJ0p4I9Q2gHPbFlL35VjODPrC0aEBtQq+PIiKLgubAvZYoAk1ML5Djh5e4N9XZyzepxuGwOuUTxwDVi2h1CQekdC1DhWLwoDMTuvWfUfvpDs++dbfbH6yvOdAMXa5ljORsOha4qu7wtyylGPEtka+2BDNEHHs/eAJAM9mHy/laTJx4nqBPAohMBXIit2nU8d+2PfKZiu+5etqc/K2ZHP3fIHvf4tPXR02ljyZBJZR07tIOnRqACg9K5rYIt2nEpn2qrdIE61UoEzYjPU7Mpk+zNQ7zHQ+df7ivgK+Ar4CvwKK2A7tlt/i9CPSAgJOHQkOkQ8pk5gvw3JRMhyFv3yVgSNSn3tUYbhCNYZnK2uofckF9dbnbRhZH97jdNW7tB5BNlkS10uIfF1bbHU8vlg8imqQAZIA+Y0tv9e87DluAzZc+FLZSAlyhWhAhShSyDQgKrr4SmJ9znl+4Qcm9PuayQQ55kzB0hKYCWBFKOMCmJyN6Io7JIiqGh+ziPFoEpqWkl55zb8WBPYHqgDLU2k4J4rMZmypqULaonmIOwwf1l5hDMo2D21ICjrrwkbd/8UgfiSNMmAADQ2gIKkHvHNKndyvLo1lO2otm+ok1tWPCwN21+vJBjxRcoALyS9qOr0NV0Ksv/EtYYH7d8FkCkkrT+dGTv++/AXvcG9v/+eW3vKuH5UQe/Fb4CvgK+Ar4C86kCHgCZT0fDb4uvgK+Ar8AjrAK//i3Ax6srdu1N2EDJ5ooFUYjNUgJWYliTrAH1AXZLsm9Q8zmBHZOCtyX/38bhD0ABwAMyQGLYIsh+Sc0ENew7WFakkm076pljdtIrF9lxzy/gkVzExgKABJZcOujDcgJLBRHieE1Hahhlg2CppQYES2qstcjjkHXCgwwBGHOpQhT8LVVOhFoiwJJBC3W9P9oSjkfHimRmXPXzmv3g7CYNkpitHRMTlAdKiDZKj3huCkevDDYTMC0lH2Eb+QfvQQBoPAWosKWPIMoTQllTFDcOYFSrwkqlrZCDYdnXl8cio2hPOXLQnn6s2S571K0/i7LDARpx8j/qHJU+S2dYbbOvbRoiCQLS9WdMlhZpslsIJxUYF0MN0qGxoWwRHUPZgMwcm0fY6ep3x1fAV8BXwFdgG6lAyIQiVCAG0oau1WTcAflwTCxGYz7CcjMuK0h+JtViPCb1AWoFVJ1BDsUjN7U2igmZQja4I952S4rMELPf/SK0X/4Si9JS1erc69PxQZrWw27+Vmeq1iSA3ckYtuDIMkdsM58IowqKUuYXnbxT0sZk/xmgkigvRqlJ9pf8u7jzD6COfdyhoT3v5LQdcUwK+1DmWQAQsvkSoBNpRkm2mkWyt0Sximq1l1Fu3sP7DwHGYKUV6b3F5gnBmyBGaL7ANsVQm1QbVWuSH5bLpdiKAfvVZWm77HzIJN9vWxklTrkqrYSsN6knm9RshsxDBEJ1M9621ZHOYjda03xQc1lqJBBLllhUwdmTqmZtlLXMO9OyMm1iQTrQtA9/NmkvOUXzrm11z/12+wr4CvgK+ArM5wp4AGQ+Hx2/bb4CvgK+AttoBSZwT3jZqWbX/u4uW4eTQT69lDV6gP9x0S0+gwTZE1pDs8hRTkZbod5q7eNhLTVIBLWuRT7GtjwysqxCmZCGvhiyECw3l9tIYcKOP3EHe8FLFtsxRzVoSigkvUXDQg+aGNhRiVFocRoXLNDlnRyLqbNByCc8wrbC1KmfGhnxB1kgz1hOzQWAyHqs3qhgKzGBfZUYkqMwE81uvdnsjtvL9oVPJ+2+eyZs/bgWsYPTKo86i3XYo6JfNgdY4HebCB15XslPnLwTgSBRRJckWnL/4ft72/K31lgP/Uj3b3+n1YvUr5R3QMWCfM0e+/iGHXlc1h7/pH57wiEly8BUVTy6gJEO9iCJOIBUBHu1wSuE5+hjp7+DcaltsCmLoSKRIEnrc/drGkQxPNoUNOv2le+mU8jElZ3ih6+Ar4CvgK+Ar8A/tgIC63UvSgiRnx5u7sCNXWpINeFFJJF15QOHiA8tplzxBKQBlBURQEgQDDBXIU+D/0Ka+Tdcn7ffXj1lP7uwYtddk7C1Jf0OAn8G+8f+0CbWDfe4w7MTJGKJ+7hf93HfLrAfAlsgdSSV+wUhQb3z6C52YMiyAR6Wsu0iU4Pod8uR0zU0OGKvf2vL9tgnaQc8zmw7LLKkw4iwwUwyB+iqN3sFcCZdrToAMCLtOHCJ0WiWAYhK1pfF4lSkCUAYI3dExJBajblDrI6dadmu+8Oo/fzChv3gm2W76c6YC3AvjKSAUEIrlqvkw/Vm0dXjwen95bFxp7pJBKhsmRa6r6YGmTR8M1Eh8d1N6RigFm4CkqArjgFsFXIJ22H7JXbFVWbDI13SiR++Ar4CvgK+Ar4Cm6sCHgDZXJX07+Mr4CvgK+ArYBWiFz7z4aJ99D9vtQl7nAvUjlgIhaFsioZZfPY59UKEBdZAYtgxEJtIEbQUDqAtiuHXgtEoK6wZ66FttaxBetzaDRiL7N0uSwM74fn9dtJLzfZ9PLYHdq+FY7tbFlcGiSciVAedWBW2plQHYnNSBxbUEaCCmu0JLBS0ROx27LEWcAHdo3+3NJsKgFTKt+DRPMDW5W3NWNp+fVVoF18Q2S8vjdmdK/BuZlGfQHWCAMI1HKRecQdKa1a3bpWCh99jw9FpyAcb5qkABwEKLWy0AG/+3phZ0EYzCMPDPsARVhF12++AyI59dp8djdJj773wPk/S0LExS9V3dvZezqJC/t8EpCoANZ4CwMFSrFQvWBqlh4b2L4FqpR3Jhq3jwKgk4FWbAPR2pOcDUIGKwNPk2TyPhozAOj98BXwFfAV8BXwF/tEVaKHu6AIXCifXLANbJbK7ZImVpLEcRdtxH8YKKiE1KDMJbKESyupCZdrm3hu0yaogX0OKCJHy4Qd075O610shMoyFk2VpTyfstjvNLvlZyy760aT96Y8ZK072WVP+WT2N2V/f1WpqziNAhjki8wrZh7ppA/+XGyLPhKgMYy6JeMWyKRQTnZTyxJ2lZwuEZ3SggSqkTGh6yo46atj22E1aF9LPymXmPv09bX0ESNSJsMpUgpuUutMPIuehSpQsqC4GLGIux3FponYGurFUVhanlLsKqaJ/nL/22113pO3C80L79tkT9qcbNMkassEFGZvc0Gt9e9q9zfBiSDyQnqTSkapWB0WZeMywqAlzKwg3ms62WoLVmMvlmEfy5WtCThGYlGj/zv717TvZW/99xPr7ZwLqNsNm+bfwFfAV8BXwFXhUV8ADII/qw+933lfAV8BXYPNUQIvmH15g9rY3t+yeeyLLj6StMrZtL+BSsA2bbnGGRRQr3IQUAjS+tYwTSBFhb5CgCd714q7JGYoFnJ6TpSnBc9q32+Mfm7fnnpS3Zx6TsL33jiwnrX8jR/Ali3l6D70NLZaxSyA0vgUYIY2CFpxxGKEsO/HApv7T7LlWXc2RjhWwhpKapB4i9UgsteuvM7vge3W7/Gcdu+PWrE3JiUwbBRhjbYWIPvwRIPGZCUKPq+Hi6oZ1lv5E1dLAYiqDTKbJ75ohn+qUP3yewkSoPR0E/sG+xFJGD8fA0Gg4lKw/h1XCSN7e9rZLbd/9d7F99tvB+odkmabFtT4FFmUrjpd2rwzPh7/v/pW+Ar4CvgK+Ar4C22oFuvOahptfKEYkiWq3Vk7a3XeM07RfY//9wX3svuU1F/QdxXIoSbDGlDI0kAqU8PXUgLXKIkakset0UW8uKyOdBjLgOTUy3hyW4UCOBLd9qSMEGEwP2VX1MNKoVEJUxO0Gn8Dn7rhb1Z5+DESUk4fs0EPilmvfgTUpeSIoLzTP6Dh1rdgoCuXQj7qkDoduKMPC6T3cLMv9PNFrCFuRt0khw8lI3Zuye+7N2eUXY411zpT96iqpS5YAnaCqxbLMmAO1mBcJZAmk6CF4PYZ1FpM9Z3+mWaojlgiEoYCRC3froXjz4KX5IWg+EzXLs7///f8ydvo/bZwPMg820G+Cr4CvgK+Ar8A2WQEPgGyTh81vtK+Ar4CvwPypwHU00d/+hkn7xW8msBVKYo8A+FEn16P49xUK82fLZ9+SNAsv+TF3UFwkUKckAsAOFwTBopQFfL1KjkR+gGZ7G8ZkEwailBsVl+8xunDY3vOBtO20S8z22sdsBLeIAGagPLuTEcxDqSN6W98DtGiFCxQznRUipqRsnlqETbaVpxLl+B0r4qSW7tA7CUmVlmT9WrPb/lK1T36kZGtWh7b87sjGp3JAKf1uP52zUwyQpNibR7agiJm8DIdrwEZtiwnoIBABNXiRy78cawpte74POyu6JK0mVggs7OMwU9sAGepGZJCh7LpX0Z52dM2Of2HCDj00b5V7srZgYVyZmm570RLxztrmNAoNt7t++Ar4CvgK+Ar4CvgKPMQKCADRfVlKB9lABrJ46qTJdcBoCtFFdvuaXXNtxS49P2G/ujRvN90Q2GRNAIGIGUXL9HesXpNyss8FjjfqKDncnEX3dJFBmE85ZSlABSCLk0YwKUomsi4YvFrtsYOfGWOWUbB4O+PmA3FUJPlC1RYvjmxoQWD/8R8DtvPuZkuWdoGZEEVLhu2EuwLxhUQUqUPdJjBv0bY5eUxXJdpmP5RR0tMQoYM3CIMp5l3KAclakUDw++41W7va7H1vg0x057gVS0wUVT+y8+IoU43st7DCiyHgBPE8j6zLJwsVUi/PLZdztu0rJlKDKy2bGMA9LEtWypgtHS3bp/53mT37BJS4f1P67jzYD18BXwFfAV8BX4FNqYAHQDalSv45vgK+Ar4CvgL/pwJ3LTf7j/eusTO/gbUCbLWhoZRNYC0Qtlgdp1iUNFlZbsMjl2s6BYhyIYIk4EGchTqLUJAHtxheMDxo4xs2OMuFjC0gb8Jsz73NTnl9y57/8qSNEjLa1SBMswexYmqHUkGQgQKjTwHevQw0FM4DXItxLf8Somlq8av+A82LDvZa5XoZUEoe1RnT8br0xy278LtN+80vG7x6cJrRqOUyjEYUE3Fsn2Q3oaZEJ+wthDMR0FRQuD2fpK5CIkn+BiBSu4VNRUtbPG45vLrpscAspXECw1F4TQxlSMAPswAZ+z8+sCOOMzvk8LLtvnfVRhcAb4DQBOxPUkxNnh+ivqk6/2+aMpl+3iMLiMIxyW77TYBevh/+tb4CvgK+Ar4CvgIPpwICQNyUQgAAio5u7lWO+zP3XQEXZFu4OQgTjkoraTf/OW6/ujxpl14Y2m/IDiGWnN/WADRQo0ImaXBTJvbB0lhVxbDtqk9VLMbcJJvhQ8iFaNUhP9QlYchwD5catEcAxMou8D2pRHiBFihgRQXR/4ucEdl9tv9+BRS6o/bsF8QdUSWBdVUHNCERYxvqzFemySXK/9L+uzywuBQxsiplMtLTgKgi27ImdWC+k2COqSwzKUxCgIwmRJmLfti0s79Ytd9eie1YyLxJdlJpiDeFCHUEtcKi082vUtrPAqpflCLYl7WlqO2VYdPTvvX+4gT7GYaECRIInzAC75kRmq2zk06p2zv+fQfbd6/e5s+9b6F/B18BXwFfAV+BbbECHgDZFo+a32ZfAV8BX4GtWIEi68oPfWDCPvpZmPpalKA0iNos3gjuTqA2iNF51+K5yUJsmx4JpC3RDixHFzvBhoJDLcI6Ks2iPZu32uRymvfbu6X0Ew5K2D+/3ewZz46sL1+kdQ/zEFajFCSNJhkUASHjSBXUDOjaPsj0oDeLpibh8VI5dNv8eGNjzxVjoR8DxFDCfIPFchGv6ZtuMvvJD0M7/7stu+NuUBGem8qgbgHY0YsTLOYVXi51SwfFRVd1oXftDUCI2ySWDco2kd+X2Im8pVO+YDkBa9EFdBBwKnFKDCqoUkdSiXW2dFlEM2LUTn/jlG233aBtv30S6y7W+LLWUO2oZ73aslSfAuIBbFxOh5im1BimpBQg3fDRbfrb5zfeV8BXwFfAV8BXYKtUoIl1VFIZX7p3y4xJdlhScDhrqsDCEsBGknt2HjghYN7AHFAN+immSGtWNe0Ln0jZ9dcX7YYbxqyCLSiR1sybaOIzBWiUISzkAVLEHnEkCeyneN9YxL075OHmRr0pUB2bQtIIQA2pTBVGnoSEkca2NCAIfbIqv0/Nccq2cHTKjjw6bS982RJ7wqHEkfeRo9Iu8hZ5B4bEnORgmszhlCqazAz1dFxqpOTJ0yqOqkY2V7It7TDJDJst5jRNy5FRErJtbeaSVxMI/skPTdrPLxJkonB0SCKFPDVn8sRzHCgFYaWjXLaY7E1579auPW3f1n+x8m3als6h7mWqWK+KoEOGTRqCTjRpLz522D53ZtYGtvGs+K1fZ78FvgK+Ar4Cj64KeADk0XW8/d76CvgK+Ar0VIEfnF+zd705RKKfsamIhbCzQ2YRhrIB2pqT4AcsUpSB0YRxty2PQn8MG4Z612oKf+uEwkNlb41XtBbAGDjYU56ZsJedHtgzj2Y5nG/y3CJkxhDwg4Z8tJQGAU/VwykVWuIRdlPPeXTjtx/+aFD2DnZcnRhhpc7zWaCCmgZaBLfIZMnbed9ZaVdcpP3YDiUIzQx+LV/pJvvUIZzegRx4SJtAj1B/V9A36godP2Vx9DDIZe0yLgEpYgSQy75Bga1qTHQAahqAM8pEUfhqPlO1gx4fs2Ofn7FnHB2z3XYD4LApvl7y40rSIyE6k/5DUhknNFkiVDhRHmag8/+a2U41KbT/vGekxXIPG+9f6ivgK+Ar4CvgK/AorYDIGzEIDCJZiCAxc59tM8eT8jQR0XkWFsCIaNy3saBMOlsodB/NksVT29s9d5n97rdmV1zSsSt/UbTlK0RzoFGvKRG3aokzEtyn1cev1xTqLlunBDkhaVSdvdkaCfDoOB8vzYc0LwWoAchwRA89+msOfMjG+wzRK59XslxyrR1+ZN6OPG6JnfKKJsKKgG1E7dEhk6NdshjgTMoWAYowe+txAlfEcou3h7ihGYtUvComxWDu4oLSUYaY1KwQWuLpKtXt2G9+07Gvfsbs4u8lgXSoo6aTTpUCaCLwg3lRkMxaPp8mqL63+dvW/tpnszVqoIyTVJc0hDLYhcFpUo0yOwt4NThQt3f9R8dec3oKZVFvhJ2tvb/+830FfAV8BXwF/jEV8ADIP6bO/lN8BXwFfAW26QrccnvLXn1y237z+wSKgQTN8fV0rSXBX8AiUqtZWvssXjtNNazFlFNzfck2vc+sehEsxFigar8SsPIi147fflndlu7UspeeHtlhRyyw7RazHmNxnIMFmWR53MHeKaauAYxJ2UO0UUB0aCBo8d1h1Ry2YTi2UzT/Z+/QO1BjtgHTr9JIsgjOouhQOHtkd98dx+IqsqtgCl55VdLqLBo7LJW1vGa5jRUF7Ec2rdnEd5qQUofH8MCdCyBCn9e1oQrYl5bz6+5lrEcR1IedFR7VrM1D/k+AiMJD09S1TRD7gYSRHvP8jh37gqTtvSvNFr47oZoM8YI1y4BI5KokaAB02I849ZOFlksClcMazE4BKnGQjrbsxRQSqv2RoRc/E9vTD18BXwFfAV8BXwFfgYdaAWV2MH+BoaD5gEgtGs4KSvfiEAoIuRMxJhBtSCEtVJypJBkaIBoNiT41BQomuRfXuOun7e5VffbrS5N23rc6dunP1tPqH1TE9zSGwjwLUoheI7upCKvRllON9DD43G7eWIo5q7Zf266sDM13BDZAVEmjw5WKFKtQoQ5SNKcAYNrMVfbfd9Ke+ey0nXhqnz1mbwgwmtlC2ghiFctlmRN2Rmafnv1tUMX/ea6gGSd/1fxs2mJMSo4ACzBHRGE7Wk22K83vIRVV6zkUskkrsVu3377aPvKerN3+F835sL1iHzMEp3SSZLeh3OlI3durgqaH0m+el/IdCfLOgjaGYiedi1u9zs6HLaxT+61NafSVrLXGbd/d4/bVcwbt4IM3zyf7d/EV8BXwFfAVeORWwAMgj9xj6/fMV8BXwFeg5wqsWte0D7xnnZ3z5WGIaTmazlo8liw1lLZWkeZ6W0AH1kPJhW6B2eDfHRavifgQUv5tvAHdtw7CGSzHGmHcWBL0x4r2pMNDe/U/D9lxKBUCQB64d26BpsyNAGVCMshCNmSprHVttgwwgtqiVXeN+gzNAUcblIWEsIU5FApzASBja2M2CPgiJ+nfXWP2nTM7dtGFZitWoo7AOiCXy6P8gBEI4pHmIxvgUgodT9GgSMBqrNcIbWf79V93yK4KtiHbpaZGiOd0b+MevKoXWgHP7wZkxmpjpfVnpmzPfdK26+6D9qZ3pW2HpQWyY7qlaMvKCtZjxAJXvt3J9DDfr67tlVOOMMTejKFYicPmdPZaAkOmh7a5a1UxTUt1LQs/fAV8BXwFfAV8BXwFHloFBH4otwxSBJMC3WudyoCRRLoQD1LMKULmErLRJLeCe7UUriLIOOep1hr3ZxxFQlzZX5E0s3GrMBfYsL5pX/z0hN184wb70+/LtqE0YOnYMssWclZnjlKtaV45O8Aw177IvivS9ktiKgaGwsacN6b+7NjAwAh2XYIhCGTPQV0BdyjXKyhNsaVS1klrkv1J2gi/O+KowF78irYddmTchnIAE8ylMsq5m2V05yKzDfJGXLYIs0iBP04qrDmzQ4EAP1DUpDFLhVjUaOg5WctkRMHpgibKCPnZj+v23TPJCLkqsJXrAQhkjZWGZoM9aHVD/1wlmte/z+WkXMbKi5HhGDSYwHbIfUsGfcxjddxQAKP6SKMsblVkoZq2Z6HE/sjnzXbbeV7vmt84XwFfAV8BX4GtWAEPgGzF4vuP9hXwFfAVmM8V+MhHzb57zoTd8CcWHrDROiz42gphhGkmql58Ct4ZCzIFZdYIsIxQNcijN54sEZC5kh/uOZ93b85tSw7ErDVVY1HesKOf1W+nvipuhx9hNpAtkusxCWtw1FkNyG5KFgRusOKv1wAZWPRHKUI0+ZEzaWL9rWBuSS2IAemyKXtUgMRQllx8QdvO+kJkl1+WtHUKWMdXopOX4gOmXIV8DZQWmYxsrepWr6D6wLohgae0/Lqz/K4DpBVa1YVxKh60DXgjRQlJmyw2e/OQGhiOWRk76na7YsuWRPbkw1L2rOMDe/LhKGi2JxwVBqjq0wIgkiWFQI8YYFKno+YKtlfYZjVa2pcmi1ztAyAOjFM1YqTuSJE141wflB/CvnQDW2kYUGwBVskE+++Hr4CvgK+Ar4CvgK/AQ6pAK5QqAgsosrXcLEZNeaY5IkiIjyDX02q9itUVyg9+CKWC+zGQAc/nVdK6uvBxhX60UJc2uVln8yIvhIAcJe7ZCVs3Pmh//G3aLvmx2aWXlu3W2zUXwc4ol0Ft0SuBRgAFGxyQVRdn3iDgQ/aj6HhjzF/TzCXa5LSJLBKQHRaR9xGGXfABD1PnnFXIStVLqx3Qhhhye/wTy3bKq5P2rOflbNGgCC0PPuYEQOpSumgOxpyaj1VmmfgcRJw5oCmbDhE7AGYwlxRo0+F4SK0rAk21GFq6kLAgi3oFK6zr/mT2zTPL9oNza7Z65TD5aIE1S70qeB/S12WzPznIbOAwMMdrMfeD9JKAuNOBUBTx91QMCzCOUSIFWSZQqH3Gmo0mZKP7bLsdYva85+9sn/10b/PXzb5D/g19BXwFfAV8BeZFBTwAMi8Og98IXwFfAV+B+VOBa8j+fu0pod1w2+wM+rkUClt/j4Q4aMGrhSAhmFbhXywaCa+Uz3Q1PcbKVovsPItMjJMI2Y7BEIyaKeyaCF+0P9pzn72bnfwapPVPadvA8HoWwwI6kOU3UICkZ18Ai7Em5YIW+hqq1/32EbADa511YCdYRAE4yAvbJWaEk+5PhaYbCz+6/ABLE1ZqT1k6M0J7fwFB5mbX/HqDffj9C2xsQwcWIyGfboGoDBDlY3TlJdFcFloPOEAPXLDHOmOwHIfcgrPe6nppZ/qw0WIhqkZILNWwRkmyEtE8C2wf1mgs6jsR4aEAGIV21Q550oA970VpO+JZZrvs2iDInE4C9hhRCwCtf9tmKG7977ffAl8BXwFfAV8BX4FtrwL1MgoIwIkkTXwj2Hvd6pxdfZnZ+d8q2dW/2GDrOztjeSQ7VbgiEE0k3mjWusZRQS4gN2Q9QEk/87mU1cpVmuMAGbAgEnh4tggMi3hPlxeGwsKhGcz9Ut2JFo1yzePmUIiiML1/uLkUClPeP01uWQoO0LvfX7SnPr3fDthftpsTVmUelo8NWibNvAZCR5gSWQOFDNlxsuGSMLWuuQ+h5cm0GvcFtk37DnnD5ZoJYJL6VaHoczfvEcyChZA5lyCfhPdoNJbYn7GoPfcbk3bhD+605cWDUOVQvziKbDJVZIHaVj0Bg2KAJ6kpQB9XGVTC/DZAMaNQ9ZBsDYFYvVugbtnv5FwAU1+8bN/6UcGOPcZF8PnhK+Ar4CvgK+Ar4CrgARD/RfAV8BXwFfAVcBVYs65j731X2b59dtEqTYUp7DBrZeY7AKJFT5AA1CAkUjZV7bZ+glogSbhlVl7JWCywyI0U2Nkh2wRmXcRCdtGCmu1zwJC9498GbcddzXZYpqDOBmzBKYh4sBujAfyvWUfOjn84Fp8AkJmFmuolCyctbt3PXHYKgACIQA3gwJr9AA6wE7VG75Tw0WYRapMw/QBOrN/+AiD1/W9N2vnfKdpNt3ZsZHQ3KwFANFjUitGYSGAxoSyPaQCkV/5fwE52ACxicTEoUZa089hhiCFZZQPLNCEIS+czk/gzx/jgem09n7/O9thryA598o52ykvNFiwkCYYomEHiRuLyuhYhs41NmL5ZcnPww1fAV8BXwFfAV8BX4NFVAWVxiHBCo1qK2DYTgko1aevXmk3hfHTWOWbX/kYWWSVyHhZYNtXn5kbtYIpmfcWq40wuJK3VpALQI4EtlxQSUqF0mAPFUXQou0TzIWV6qA2ehIzickCUuj4XAOLC06db5xsBILL/Eo5SKa+1ZSNJO+rZffaSVybt0KdVSBBZhWqVXLb6AuZOqGydZRXK1aZsUBvOOkw2V1GYtDhz0y4Aos3XdqGSwfZKY1NAEAl0VA+JbGQHGue9NfXbAK9n5fLIPv/5CCDpbrvjDu3pUsv3Mz+UWptdD+uolKfBoQ4KYNmYyYar1dA8WXZcbM88/zbOBYAMFCoQdBJ2zDFJ++zX4rYEu1g/fAV8BXwFfAV8BTwA4r8DvgK+Ar4Cj9IKKJAa7hmLQbMvf7Fl73rLKpukCT+QG7Ipwh7nDKmY53XLZWACRuRK8HArRYVxa1nXLnYfKCosRDxP0GILj+UUTf1jj8vY69+etic+TfhECc6cM7DqMukI2U5jqxQnqFKWDqlMN5diU4fAjxkFiECQWllgDN7OsCDbEfYGpMknE3kW8VnyU5JWDlZYJrGD3fhHs69/wezH36/b+gkpVlpEha+C+TcKINE9TgF+3HFULQJA2s6AW9v9UHlvD1zyKskUZQyKD4WRy+ar7QJQsajCaqtWnGCZTD4KAE4+UbWnPq1gz3nhAD7ZMdtl5xa/64aQajvU6OjgJa7Xphwj0i3zN7V0/nm+Ar4CvgK+Ar4CvgKPmAp0bUNF72hhWUlaB6CBshycFpZH1lavS9vVl7fsp+dN2m9+1QQcIYeOcHTiyy2VFxkj4TAKiTUQgDhLTIkn5NLaIgxcAIiGQs9nyCfu35ooPRQAxG2oSEFSCjP/AXDpNLFHJfMtZF6YTUzY4c9K2ateX7AnYZOazK1GJzwIIIG2wtl6AsKEzPPYSBFGkqh1OwJA3FyNLZlWCbvQee0II52ePQS+SbCaQudlo1VrMDejZilIOUTQ8zfmbrbQrv89QNIXQ7vwew0bK+qXMWtipxUFqIYTkG9ayqRDsaJcOpe3hko6GaFiSQDwbOsWopEVmKM36kUULhV7w5sz9h8fkkLnoc6LHzEnnN8RXwFfAV8BXwEq4AEQ/zXwFfAV8BV4FFfgGhZI73pT2675FQtFhUYmcHJukvkhyT4stW173MiCbzG2CKNO6i9WoMUAMtjPFPkcUQW5f8hCGqDjmUcn7F/eweL1cJlmrUUNkia0WwvTJOoPPIhZ+CZ5yLE5ihoEeZasrw9pwyaOjdUy9zPX2mRfOIYhdg5kcjjLAYWQp8gJAQy56Iq0nXvmWrvw3IpVattbFmuEGo2CkFDPbDZvtRogjvyjYQ8GWE5puHW9Ys15X9b8D3FsDIDAoMxOoY6BwUi2SxdkQU1D6yFiW503OP/ab/+4PevZhie22eMep1iTMuBNwwFFzUYX8IipfvK3Fl4Uq3EssKtggZ6x7R/i9vmn+wr4CvgK+Ar4CvgKbOsVaLbGAAIIG4eYImxB2RetFvMLss2EaHSq2E3lUU2kQigfGbvxtsAuIfPsR9/v2A3MW5vRID/vBoI7ZW9a2XQQMiQKAZSQOkSWWN0AdwCIaWBhpm5Kjph9dAPf71eBPODJ+QLUDzJQNNfJMf8qQ2iJ2Wo77Jkpe/ZJC+wFJxVtsIBFl1QXVXLimPMUsPKS3VWrKWVyahoAEVATdHPhtCfTVqkitMw26k0IMimBJFhb8e5NN+HjvQmRl5KkgGo4kQNQ6eTtV1d17MufG7Nf/jywCYCQhsLS+8g8Yfs1lwsUUi/xCXNbi23gbZCRtPfbpr9i8QxWrO0+rMaYI/PdqrbKtt1A275wds6OP76bKeeHr4CvgK+Ar8CjrwIeAHn0HXO/x74CvgK+AjY50bHXnN60S35atGJ5wAq5lDWiDQRbstRML6aJjXqiOt9F8LMfyL4hlBI15VK4ZWVXucBitC2ggUZ+gX8f9NSyve7NWTv6uTFLx1Y5vUIG5h4W0uSA97t/y7WZ5bMLYtR7CGRQoPkcBL372X0zWylQYmPZfq25mgXsAHXHhbmDF3bQx8I1a+d9x+ycL99hV1y9Sze8M4F1FDYP4kbKx5m4cJf1oUXdjJ2Ws9fi33r/mZ/15uHMpylgs16DZZixfoLUm6yVq2SUbA/us+9+g/b8U9fak5+yyHbckWpGFYvqk4A0OSyu+vCaTlhSER/O5qv7UMCnluhN1DTNqGkDyT5/JvoK+Ar4CvgK+Ar4CjzKKuAEB5oiKJtcEy0eM9EXjrtRHSfkm7kEaeuVGiBBNoU6wWwtvfnb7lhh535lB7v2mtV2601kWkTLAEBiVoZ00YmNW6o/tOYUvptudOdED8xgiwhnn308CAAybYelyDWBKh3tCJOvQNamUpVAGJG2+pDH1O3ZL0zZ818Z2U5LyeoQfSTMiLICsaZmiQibLOE0eugV+HfNgCDdmdLs2xcxb1S90CejAmFCqvmtiEsAGi18sVJCNFCb1BpF62RqbF+/XfO7hH35U3W75LyYravLwxWlboa5J5kftbIAoThZbrxPsmq10uwKlHn/dQ2k/K4z58+h1CEknXVAGK2zocGE7bvPsH3/B2aj3hZr3h9Gv4G+Ar4CvgKbuwIeANncFfXv5yvgK+ArMM8r8L3vdexdZ5gUsiIAAP/0SURBVLRtZZEFFvkYdcK6O5LAa9EVoCqQUXBn0C0ct+nBgjKBdRNqfsduaxHknUEBMrKoZgtGO/bu/0za4w8ZsEWLlONNDggWWNZiscwiNZMdxLeZRWlcPtBYCrDA1AI6IPgjwQMngTkdwtzi2FlGdYGPmWBL2R64h8LEbczxEMfLwzAb2/bV/1ljf/pDCrXJYmtmm9bCqxmTbF6PbVRcnQJCNZPoc9ivRgWDLi2AWUCLOSkriRnGo47bpgIgG4MyM5bX7rgDUuRI+1TtmtRmt+3r9twXDdjzT0na/qg9ArvTgTKNJoGasT7LJAn1xFu7g7IlSMn6AVsLahDKp1se3SxC4/GMUxehL5nTgGKb/u75jfcV8BXwFfAV8BXwFXiQCnSJJU2spDS/kq1UQG6GSCYieAQtGvT6K6rYsEPWWatBA5vZA8wT5Z01UX4svydrP/9xy354zrj9/ne8F6qQBMhEBHFE9lMtMVUcmPBXJYg2RnOeKBJY8OBD8y2n3J22vto4y02oTSxFUEm7H+KKtke2WmR9hMpMYz4EoJCsN9memu20rGPPf2nCTnpVaHvtyhyTbSmiwhjNDTh1iIbEKW3mW5rPiaSjIZvR2UdX8dFG7RK2NKfUXFOv74IpyTb2Vgm6/gnmYexDq828FUVzFSLLrbeN2X+9t203Xs86YPkQEAp1l6Gp3LB4j8rUpmSkzPcvNkqWYNQSIt5oGm3jHHiUOO1hN/8cTZfsA5/I2itOS1nW22LN94Ppt89XwFfAV2CzVcADIJutlP6NfAV8BXwF5ncFbry1Yf9yRt0uv5xGdCxtA6MbbGIdmRNoHpJJ2GntGuqPLAtMQxUySVCjKPyzLhHn9w4H6yyZHbEUTL9atYluYrUdekhor/6nhXbCi/osn5qyqWLJ5Wdk0/g1txQkHmeR6JakNPBl36Q1ppiAUmDgUg3Tr8MKkaU6Df38rPs/k/nhFrPTwef6Wasl6y3sGfJ5F1D54++bfe+bZbvhJjI8OBZp3rbNAr5R0WoYQCrVsjTqkAjGXndBD9CBf3SHMHF5XHdDPWVPpfDMbshnK9z0BWwXoOk6PcwAIPozpOEwXKjak54W2okvTdsRR5ktHoZRJyVKWAA4W4+lA4vJKEl4KcHyKVQfbGtkRSpVBeYQvY7tm47TVNW6zQj9RBzJub5f8/vr5bfOV8BXwFfAV8BXwFfgoVegbet4UXcuhcGo+9MhHm5o3tBVJGiETHsEFgggaDNPLVcmUXww36FxLaCg0h6wq39Zt3O/OWmXXxy3VasHbWAoiy0V9lmturMJVc7GxlZYHWxOZxtgMY6o0nG+omzn9BxuRkmSZq7VaJKjwVwnwIoqQCkLD4W5EXMcnptHSREwkZKaGPzGRkZq9rRnte3Fr0nZYYfHrbmugY1qHsVFt0GvOVwc0KULgCjEffbtCzvjbBWqmBhAEYDR9DTLvdbNWSE1OYCpXeZ9UxB3slZD0RtG45bPQUyxZfbDb0/Zt74a2u9/G7c1lYolCW1P5gatOsl7zKmQeejHfPO+YnaFejpbcwpwKWkS00iTy2BJh5bNt6kFKiF8bnffPWFf+8aQPeVJm3fr/Lv5CvgK+Ar4CszPCngAZH4eF79VvgK+Ar4Cm60C9Nvtv983ZR//aMtK4aClBxLWVoN7coPLZ0inCDuEZVevaUFaZbG0gGXVkNWnAxoffEPmt0Ik2Y+NV5HFb3KDPfmJKTv5paN2zDExW7aDfI83WGucWvTRhFctGgAIgAoByoqQBW8L9Uc2qxUw/2NxGWcBLRWDW/zKd1pMO2c3MPuYyf6YYQ8K+GiguJFH87veOmS/uepeu/GOJkv9ZZYtpI31urUJZDe2w0LYgnGOjSh5LPotAFRIyvoqRwBnGgakfKW7Ngla6Er9ISBLbMIWTEQzWRzMPma2S42FjUEQ/f3dH95ghz5xgT3uYLNsnBU8DDpiQLAKY2GOxYJ1hlx/oo16psMv4kGa/BhCJwnWzChbs1Nmm1hQUzvXxtB61a1ZVVRlsWzjFgtzFdf/3lfAV8BXwFfAV8BX4P9UoNku0pTPYC2KZZQCzFvQIkAKUknmMgRx12JJQAHmRihIU4AXCWNSASnFXAZZdy7RZh5Raq23iJyQTGYJTf20/fkmw+rpbvvke3a2yUnUDBXNaQMIGt3MDRFQuvMykIdZRsLNpSC8dIPVmCt3VSRuBsP7JEWESbDNqAr0nm6DEsohYX7D62JZ5mnlLhElBVjCk5j5jNmSBQnbZbcF9r9fWwEoMmRDw/kusMN7OgDk/snS7Bl8sr5yZBKnMtaUVNvpAlCcUrgKMUUgiDLs0Ik4FMZtf5hjjhlYM7gVwAO1DHPPX/7C7GP/XbVLfy7brIJlhkks2dDd1/k7ZgdABP9YknlwvOZs1AR4xamFs4vV2qavA7Go31pTPAUL15efErePfCprwwvm7x77LfMV8BXwFfAV6L0CHgDpvYb+HXwFfAV8BbZQBWYCFB7+259/ccve8Yai3XPHsOUGYKMRUl0uaZ2k5vM8X+DQdA+QYGCGwJqya0VAXDgLva6KoK4gcy2G+VUQEOooVQSL0jbB5lqzpjsrbf99Y3biKVl77gvztusuWH01yKqoFlj4DNtcAgSBFWINqmEvwCJiIa5/a7GphXEVuyw1+HNpbSM2UQ1sCFiwa6EtZUYbnKWJJVSYnLTAMe5G7Po/J+3rnzU796ya1cj7mG1sHJz+956XJsy9FdVZzFWxf27j25xyrMEwhOnItqWjsmUKHHPyRSo1FraEYVqMB0BOjNfGqWkWSwSQFLYFuyubAvBo2Mtel7Gjn5+zBYXZt29j66yH/w31r/QV8BXwFfi/FdA1tttwVCMSGxxsXpwNIdRseeXH8HefYWPPvHrjDCQQVvdjZQx0m15dT/9YvNs4CxRCrL6g7h+6zOu6Ph0grOfn5rj++WPmK+ArMD8qMDNX2vh6IDDl8ova9p2vte2yS2O2qozCVlakNL7li9Se4vog2yiCRYJ4HZWJABlZpvaBH6StwfwzilrSUDBn4nmog2PM66RddaQU5pG9jCzvc+RzzE49w+zwZ4WWBxxxCt9m0nLkowUojHWlahJeoc9NorAl7QPVSXeOmUShMaPYFenFXcPc3DhCkVtE5cEcd7bB/FQklSg1CUkoZRsmFxCSHrezvrLWLrlkNfSaA9x1thOrsh3K06B+stWC/BIH+OmPoXjhutwAhNJ2Bswl4wlsx7iGtiXZmQNg6qV2m+W14m91xixFUHwCwle12rYFA+P2yS8N2cknAUrNb37XZimBfxNfAV8BX4FHYwU8APJoPOp+n30FfAUe8RWYxJ745NN+a3/4dcLWrt2epdYosm8tVtZZuwWggDduBxbYvB6xUlfh4KwKZJUgwAH4g0DwiKZ+JwWDrw2a4wh6WRYsyNuTJUtjRZCMD9lHP2W2z35mu+9plmfRm3LvJ6pd3sobmlZYNLvFgBpw8lKeWVwHTkbv4jmdFVYA2FBvsBhNy64gJGwSpiE5F0GsQMh8jZD0ouXygdWBFq64pGPf/GoHe4bI1hdZHOLNHGsvnbX8cwEg8szuWlRr+antEvNv+u+sjDP4ZCvHRIqVVDJtfYMAHY0ydmAYbaX6+XMl9eizpQv77chjzV54qtkhT40sT8mr5bj15Wdn2HkAZF6fPX7jfAW26QroutW1xdF4AFj/d7gB7jKoO8V046pD47IjNvTMgJndvYt0n9DC8lAgt0CWdHr2e8E2XUi/8b4Cj4IKbAx+6O9jawLrWwhxJdmwG/+csgu/l7aLLjS75S/YH7VKNjw8aOMTatS3LJvJA7BKOdsGGwFswCaphnWW8tekonCB5E4mO11IoapSwfYwhgbqNjGFcoW52zOelbJTXxPY045u2VC+ZXWy36ImJqH9ui61mMfVAWfyhJUXuqHxfHTTWXsF3Tw5Hi73IwmYA2jRHXOEvLPr7Ta5KsGUsy9tMxcskSt3951mK+4ze9sbW7Zm7XIrMV8MbBHvXyBTXWqTNirmpmVkActHtUIUFmSdONsuVMACqCMRkVpzK6R7KF/PL03nFUo/RqZenbXBiNVLaSq9npD01XbIU9r2jS/vb4sWz1HDnrfCv4GvgK+Ar4CvwD+6Ah4A+UdX3H+er4CvgK/AFq7AmWc27R2vTtp4iDUAMoc0KgX68i6QsdEY49Nhj5GN0arObwXIwGDMpianF1YEj4NrYIkg8IGgSWcPjZVBFZ9lQigzMM8a2FgNZUJ74SsINnyj2W47TVgOGwLtpTInOoRFOgBE/tJymYJFN9tQ80wNMi0u9dyNQzAFjiS0wMvIGqpoVRasQTCChZYWkmIaF/nMYfvpjyp21hen7OorIpuoEf6tYEu8mDttLap7W0DLkgqdCws49pHFuWMzux1iIcputppl8kT6YOPJ4quBeoWQTbatGepZcXvGYQk74pikHf+itO22sxa5MauVGpbLsL/JGs3D2RmEHgDZwieyf3tfgUdxBVpYAMYJZOpeZ7r2g/K672YWCQjvKjoeyP6e+XdKNwy9cgYRcf/qAtjdwTVTHv+ysuE5XfWgGnzA7jDEXf6TH74CvgLbRAU2vg648578tBp2nGEYQEaRSWhk996XtUvON/vtpeSu/UiWVKhkmTPGsa5qNFLYn5KPFzBbJDcjnet3cyoJx3SpUci4m1uhPIuRsdFu9/VYFyk5AFtQVrSwPc1ipfW4Qzp28qtzdvxJCJT7V3KFwo8pAlTgspVA4WxtiD+NNGIM5o8pKS+6BJ1uton+5Hlk2nXJOrNfwDS3bbNjIhQ56yxUHbrmSc+sV967YdC+++W2fe0zVbt7TcrykGjqsldFcZwbyFl1CnspAJdufiDzYNQgVNplwsnO6695Lj2WaQu9PEAF3W7jf6XvQLLfssrZowwNlNxN1Dg5AKSPfaFjr3r1AMDTPCeLbaEa+bf1FfAV8BV4JFbAAyCPxKPq98lXwFfgUVKBv6XB3nJn3V56QsNuuBEJP/9lstNMV57WbIYs7tQwooHEYk/OTq367Az/rV/EBs0oDLDIvQiVGSFZvRQO2SyL06w1xhpkTQAqNGDKQZQ7+rlmr36T2cGHCrRoWy5eshINfXn/9vcvcK2vap1cjaBpWTyZE3N5YPGKGb/orhUW28GiUY0yLTATTYIsGyVLDbI4ijWtCCjSao/YGBjTTX8u22fwVL737patWs4iHIl9kAwgExKkHsN2AMWIleewKJjjAMSShGBSj5nmXSR0SGGYLENlG2Y4NMTZrgCbsFhzAIYjbMNgzI6iTi9+xSJ75tENFnZEmrMtcSuxECbLo0leRzhqsVaO/dr63wC/Bb4CvgKP1goI/NaYaeQpGLnb5HNjGtiYUXToRzMNQfd3FH8bv75rg9UFTPTIJHWB2+i9lSkwLRgRgIzrjB++Ar4C20gFHqiYLVcBMtN1rJlEUpEtE3NFbKPc3A2Q45Krzc47Z8p+cm7C1ozneAZZI3lUvFirhu2shXU8oqTyAFhwllcO/CCundcGWGJVm+TH9TKyWKPyX1Ih5qjRWlj8oeewkSGsmBbG7PVvi+zQp2ZsDxTMZthU1ZjTM2dlBu/2x7INNg2VnMuj61oFtsi6IJCNfVTexewbV6PJn5By2lkFYtlKWnvoQGeyQsh0awcDbE+OQPm0nf1Fs698oWUr1qMeJuCt1qpZsi9rCFMYJK8wn+7IvQtliN4rl05YtTG/1xfO3otNlIUssIezj82KTMTPmOYzH0Yxj/XXsu3usQsuXmaP3a9XwKuXL4t/ra+Ar4CvgK/A5qqAB0A2VyX9+/gK+Ar4CmylCqjv/e9vN/v0J2lkp1hEAXw08BFu1lazFlGQtxZMktITbpiBOcvaSYDIfGdoEV9phT6CJGnQV8owtQjFzBYGRTSzZonFKky8JMGUTzkiZqe/LW5HPavNUo5sjWpHFs/kW4x0RRZd0YdTgbAMtibe0A0We4NJfj/LiLSim2YcC/QI8TYWI1BgiPCQTgMAAuZYyHNC2HmVdtx+fVXLvvKZsl10HgtIbMeI8uQQAJKk+rAsgGEGCKFtifeR3TGFhUAPI8mxbANqRW2YeGxrHDAkwcI3FeRYoCetEStavSwWdN0WLyjZSaem7KRTBm3//ZI0/3hJm+9HlGWRm53ONtF3AjYgOSYu/yS9sIet8y/1FfAV8BV4+BVo05iaaWrK6mVGMdeZtp6JiwXtfvpgSjpB3v+3C+gAFB6TpVXOMqZrG4P+bVpZovfU5yawfPHDV8BXYNurgLtuMG+UjZ7IMC4EGyVIArVFIqXQnzazIggpXDvuWh7Y+d9p2ffOitktN6EEwV4V/QM5aUv5PVanTjcM6YX5ZyfiNS3paDWX7A0hjaUJWCevzU1o4zTh46vc3Ms6S9hO5qadtXbY4SP2gpck7Mhnm+24XdGSbHWtyDWrPWSx/jqgCYoQ9AoJSEJJ5n4xZsAdQuV1jWRqPOuokvkmGhBVcYSZrjq6e23Uo6kMu9iUtZMbqEWf3XHLYvvGF8y+f86kbRjjswPmh6AsbnrN85WZITAmdJZYAhV6I/hs+W9d09KAXS4XHpl0q8U82vnpQhii0rnBLOsLfl5BGd0o2umvTttHP5NDVb7lt8x/gq+Ar4CvgK/AlquAB0C2XG39O/sK+Ar4Cmz2CqiJf/9ChXe/+BKzf3ml2Zo1TOKxLapicRVLDdMPF4V1nODEAgu3HAvArpetlPHtTrU72W8jr5/Ho2+o6byGI9mSsCCRhVWoYFwt81CxPOkJVXvpGXk74WRa+Kgq6vUWCoeA5n7eogYyfBY1SQLKO1gLNEKYfax0kokcgEUSQKVug31di5QHG81WFSuoLjtOoFEEwKH6zTiqVCIAEJhyUWehXXWZ2Wc/GpH1EbJE1fpx3AaHF8CQSwA28QP859sscjuOgtzvAivbPStwWGTyRkkFswPCqE4iBooFrUVphv0+8FCz406M2zHPT9nuO+l3RWtU65bPwGZrwP6b7iu2CWt3ocN4LWiX4yz85kyJn8ffHb9pvgLbegXmygDa2vu3pS3w5C3vVBuKNuKiGyiseBqoUH+zio//xrY3MwCGrvP6e+is/nQx7iLgypOKc8HT9duxpmGGd+0RZY6jvBHdZ2RgKM/9mg2kdt7aJfaf7yvgK/AwK9CMUE1ETGaY7yUghDiYlPmRoj2UNY4LLPNlAARUuSKMrJlI2m9/EbPvnxXaxReMMV8bRtGra4OuI4AOzLPc/Jk5nIAH5c71PJijBamSAzCiMInSGUUu1laZPASfxigWsMx5bZ3ttWvDXn3GQjvp5IwtXoz1K/O4dNQl+HRQ+couUNe8JOQXkZ1cTsgc+IxmeJojdwk0LTc/TsSx2wJAsY4yTyBSoYKpE47SSbTZJq6pNsAcN27f+tK4/eTicYLDAYQ6qJtRpmjeGQKqGMrrjHJMSrv2XJ4t+gaxe7gHYK1LrorUH937hMDvrt1io1Gz/DDHpYUqpjXA+sJsJEs2yA8TdszRXfB9+gbDH73a2W7RPfVv7ivgK+Ar4CuwUQU8AOK/Dr4CvgK+AttgBaZYZ7zq9IZdfVnFxtbn3eJDwdpqfXdCJvIwmxyFKyE7LGVeSMavhjlsMRZyWuw0a1oszecBI07qhGDYsEpGQbECxta9dtChBXvKYbvaez6ohRoP+TR3KgA9qBZg7QZiCyPj10KwjXVWB59jNfrFcpMFQkyLO405GHINZWgoaJ1XtlqyPcBaiu1gzYzN1YQldxiyH31vys75fMOuuTJnFdiBWiinkP+nWBuXJ5W3wnFQ7ocL4xUjWY28mQbdxouov3cc5lhUBauwMxtACVNw7mBRVIKdVrXtt+/YgkUpe9ub+mz/g5K2lD5eDIurmKy7qKeELVJ4pPQdiYt92PXSb8MalH+zrK7VYPS5wPP53PDb9kivwKMdANHx1XUo5NqrrA6BF39j6zJ9GZdtlR6O9C1gQwo79xCjlwaWrm3OH9/xuO/PFQmVcayGqDz+aUSmudSn8YWXCk55WVkaoH74CvgKbKsVQAGC/acy0DTctYPcuDCqu3lhNraAP2naM2+MUBPHASFisbxNMG278zazD39ona1c0bK77ohQi2mu3IfCOkWEG/PsoGzt8dkVxHNVLRZf4+ajcSl2+dxQeUROOcGFSdcxLPqIlAObCLgGQkzhWrbrbpP2otc17aWvG7LMRMpGFzHF1/SS7e8SdnIyv3UAj+PuzDamM+MiFC/KNJGMQ0QjAUYCASwssQ0D7h2aXCS1btCP2RTmzlN20Y8G7JvfuNYuvnAV4M1jbHBwN8AS5r2NdZYgG69e2mGuEmzV38ewg3UqIcdu0txdlmYzpCgC5fPM+yuTbo6cTKAU6XCMWi3m9+vsSYfn7bxzB62vRxe0rVoA/+G+Ar4CvgKP0gp4AORReuD9bvsK+ApsuxX40XlF+5fT/mKrqoe44G8CG2jcZF0TSIu7IIWTMGwy5xqiofm9Fi0d8i8UdkjQoxr1f88eZD5VJcghUUfWr3xFSG62+x4lO+FFgZ34spTtsXvZErIjkB0KCzZZpMQD+SEjv5dShEVjQIiFa4o5eb7UEW0YgV3DFDXCnCvYLKOJSiZF8KNqV2dlp1BdWV+tW1uyO+64y9717gPspptX2tgGPJDTi/l8eUcrbF4UQ/nPL2CxpO0jG6QF2xg7srRC0rE5aDT1+7kW0HMAIOkanGYW5lrIcvAXLN5gT31mnBD4UTvi6exj+bc2XNiJfR2xahngS7iYGnyOAs2OxPRChQm7P1gEz3Cg1SwkzvL+L9B8+lb4bfEVeHRU4NEOgFS4ZjWRz9VqDZfFJCXIDDtXgEiluB3X0m5OkwBd/UxD4L4e7SY+/i7Utg1oTQYW7n4uyBgA3KlXEutdAywWb1q+L27bLx22pTv2u6aWnkY/1A9fAV+BbbQCDdTQsreLo2oQ20VKDmcZCjmGtAw4MlJ2RAAIsiJNW7XSDQBK5XRNqGHAutB+f23HfvCdkv3iZwm79x5ILs45lucBgFipt+53lvdpcP0SaSlgPobAzYG1Dl9getqM7mFuN0T/fYCsO4l9Q+xd17nnLhxeaJ/61J/sMfvtbLvsznYENYDcqlsHBPEM17sOgO7sDJ92GXtWsjtiPLpzQud85T7fhalrqWBVd31sy+aVOXUcMo+AEF0/m8F9KECW2aU/MvvCJ6fsV9e0UKAsMIlQiiWBz/ObYKXZbpL5cCwoWVMqlxaspRgPeXm5+4SC4fk7c2tZy/JVsjr3Eq05FF6fbt5qH/nEUjvtn1GRzMVl2kbPIb/ZvgK+Ar4Cj8QKeADkkXhU/T75CvgKPIIqoCWJVl1JW7sBu6s3F+2730SynxqiwTO/QwaTLB6c0gBFhFs8YFEVkr0hj90gLp/iqvMtbjiEo2PZXMEtLlrI8TOwrwI8m4tIXRYNdezUVw3aKS8323NPlBdyb26zaM3OvgDtht6SiULYYXfQLGOh43pfWEe1UMQkYjDcBFpos2h4JbCAkg1UTAABoEuNbY7SRRhtZlPtfvvFz5N29ufNfv5jGmv3p/E+vK9bLhdjAdkAmOiykkNkHGn+zGS7ipN6omxhTceYWmRh5cnPWtktrI7TeSy+xrE6wAph6bL1dtxzY3byqSN2yOOx12KHpjbUbWCBD218eEfGv+qRUIFi5R7rzy+gl5Fy53ca9q6aPGoUxWG7xml2yPpN3R5ZK0lh4IbUWvcjp90ueMS/W1xvQ2zw4njBCxsMUxVnrNT9T2cp7+nAVvmi8xO8w+tYhAR5XNbpq0xU1hAWG+DSPsL1i+fM0R8SXt2Iis6Hva+vD4VZyorFAOunCqKyJvjlKM2ptmP6ysKp0ZQrfZ79i3PdjKy8avb7w3g5AFyAsVvGrgR/j67KogseODupcMoGCkvskGeVrLDgzyRIjdDS2t5K6wMbzrPxOV00VbOEAyccaxkmcYfco1JljNrvNOvXaILfprFMSbWwqGnzfskpq9FUa3b2s69/sWM/PS9ma1eHtn5tBQYyDSguwmoSqjnI7YNmIPcUHlXqJABXgraQBmezrqMh5Jug3hSWh9NhvFkF9WJd06K1iZmWU+Zxi4HRzMHB2qQvE7eTTorZ576AZrKzhudAr54eW9ru6+GdbzTtZH1Ix1IZBwJ3RAQQSK8amSwW1cxz32ke00x45/slKx+apu5Y3x8WoKAsmsSy/eF4SumYzaa6do0iUXBeBGLJO7MwyATTljEPtu3zs2YPr9L+VY++ClSLmmIqy61tN91asgvOK9vF5wf2l+uHrdhII66OrFnhJAlSlstl3D0mrDu/U2eNmiZIXUkjbZvgfNG8so+5Xh7bpe59pubmdj0MCCz7HTxpL2RefNJJI7bjKCct17dmsWIZPiM1oHOfDL225omctwJVkMO0IQ4lNCduk003bfHanAaYUyiedU3YpMG1t8McNUbu4NrJfvv2t6r2hc/cZ7fdCugU7GhRjptLRfvKxZo5NawsPlM5Jd33T6V1D44DUHc/LcMcWzZTEfPyXF6A1CZuxyZt7OZ/UjzJNbdVtEMPidvZ3yzYbrtNf8am+I9t/s3x7+gr4CvgK+ArsIkV8ADIJhbKP81XwFfAV+AfXwEtkLoNjO+cU7c3vfE6Wz++yPqQmpdgx0rlMZ+HGvy1WpOeCk1Gt+hh6UPzcKbRGE+XYLMRNNsG9Gjj9x7fQIMFpm5thAYMIYTIPk44pWCvPCOwg5/YdVzGwcASKovoaQp4n2V0ARDsr6Ybevp3kwWi80oGkQnbZauUYIEl8pYvqH05SROxwaJmgIUsi9UczTk+dLKasF/ge3zml0K79KKmy/jI95MjUuwNYMigDmHdSZNOJvc0IWE6S4Iv1YmYy1GS+iQI2+Q4dwi1186nM9SzrYZu2p7xjOV2xNGL7DknZm3XnbqEtdJEkcUv4McAzbD4Xxt48/l74rfNV2DLVECKN85zmsMCFDN4uskXXQBIwEWkAcKpZm43xlVBsN1AWJE/2+RHJLn+dABCFXwbqcOuKxjnYyDbOLrJbcBUgQa6ruih64qAzJksilZwNe+3D9ecxVZqrrXBfFMGTGzRAutw/sbSs1+/261VXA8FfI7aZRebnX9u1TGS163N2+r1XUsUrpbsATZ/7m9kHtHwSgDsNGhWP3g4eLfaaSRhysloCVh1kb7d/2Ze17YbAFcTXMMje9d/7W0vfQ3bW6uQjeFQA2txrVZtnGWK1Hi0+pI0hQKaXQrmjWEZM9uY5NqXTRYtXmdbm3lL9JNDxAu+9NWiveWMO63e3Mfd/VJ09BPplLOqajowo3u8aNE7AN0BAB0p6vhMAKZEIBYvliXkQjWqauonLUt3rcCtpgWDt1oBOMDqr2/RGr4X/YA1cUsVyGoai1tfapX94rc72n77thzTeWbMx2a+AHMNfece2LTU97KF0jCBP04wHQbglDJNfWeFc3QsJaWL/pv+t/t+8w11OSsCOciK0r0oRjNVqkp55AdiizP0mk3tk26Zc9u/q6/Alq0AxldW4rLSCgE4hjT7jNnKtWaX/7Rt1/yiZl8/i3MDcFpztLAlVXWK+4ssUGnqM5fL93FVbqYBzruNfAdKojjTvaiLSPY2f1+44zrbsDyDqjljj9svYS9+RYe5oNlOyxTcHtp997RsdAl3tfSkw/TTwRK2JQngULdcQTkX3ewTDeWadLOWtJHMhbk+JLmWzjbatdVcB8hJiQBYVB4uDfeuMPvG/5qd8+WVtnrtdjY0IkLTeitNxQD/F5B1AjxeLzoshAs/FeX+6oQ3qKPTA24bWngTJgFmWq05FNBb9vDP+e5BEuVgNk0o/RjZg6vt/f+5o73hrX3TapC/rt3mfCP/BF8BXwFfAV+Bf2gFPADyDy23/zBfAV8BX4FNrUB3An0eSoMvfHSCjAlCGLMFq0qV0F5v6VwfzZ05PJw29aO20PPE6NI+dK1Lug0TqS/U3FeYOdACSAILMMIGRcVNxLGsiqZYNE3YPvvn7d/+bYk95gCzhQsbjkXXKMYI7x5Bfg4nr40VQLB01i3XAm/GRkYNLDWFpEjR39XcarcIiWfRJTpsvU7eR2aG2wrDG7/fEtt5wbllO/uLZbv2N3GrwlIOaMSptdiCbe3yR3oY2QyWBqK8qekoSjPrTciErnnYrrHyjrOqDHMw1zn2/K4BY7CAZP/wo82OOrFtxx0ZWH4gYhGGVzNKEDUyDaZ0NjnEFmrbZgeIeth0/1JfgXlfgYiwG117mqim1CTOZHROYIGiwNdYBEiAomDa5q2pixJDzXYNMd7JxnWsd7F4lSPUoZEsMLKFr3zURgVRcEgJP6PhLxUX8gThJHotP7K/4B9/z+1JG19nNrpd255+lNQfNN1RfRVSizk9Z79+t8hwavJmf/5Dwf7pFTfZ9XeMsmUZ6xtQ015XVlQbNMGTXB+62UQw+pXyky44VdkUORazjXij63fuQCBerwadrs+6Vjs3Ke2/gB7+y8M2/tj/5uyUVyhqqgaYRJZQSgATgI+aWFjmOSt1BzjrvdS8mv36Qxksm6q5z7Q6bGrsVqrRqP3724r2pS/kYF8nrI51YFu++ADees+Iz7GOwA2OJcB0nJ8nOFCRgoBp8LcAdORjH+NCGuNa2L3Waz+Au9rjXGdpCMaGufYr62gFINSQ5YewtimPWaeUtb7E7faTK3azgw9dTsNwr/vLNx8BEG2c7m+yVxT4pGwp/Vv3OD3i2eGuWmZ6LzSjcEqOaauwFADYTCs2EmtZdyK+412LSM6FGYI692pZkbnzAxtITpruO85vgvas333/S1+BuSqgU6ItEDVawfWF6wyZQElnWyqNbWhX/iZj3/5yZD/5XsumyqmunZKEw1JP6URjnm5BP/cF5nE67yDciKWS4LqfZG5Xm1amzbUdD/57rJkA43Ueh4AsGK3anrs07GWn5+z5L0/YsoVTnN8DhkgQFZxISGOWz+n6CRKMPWBE2HpXNQbsOQOEAHQ6sFPnugJIZhvkqChrL0RRV65gx5oapfnfZxNI++64c9I++eG2/f7qiq0BsE+l81zfdR/lXpUOsJyaUrgToLQCyKV+Vn34Oeo9tzTYBix648mqZbj3BhCS2kzjuQvabnutt1NOT9gr/3nYhgIPgjz877Z/pa+Ar4CvwJargAdAtlxt/Tv7CvgK+Ar0VIFPYrX0qY8tt/vuTlk2WCQCJgsHmt00dyKk5LJlmd9jjAYMC0CaVS06gjPMYjX4HQMOhpzVtCDMs38s4rAT2HX3ur3qn7N28uvStjB9B68Z4rlZxwqLBUXXsGy1clYrZWxgWN7NDz42BkD0rBn/eJcXgjWI8kJcHorAkdg4yzPZay20tav67A+/NfvQh8Zt9crI1q3G3oBtcNYFgC8KzNQC2Cq9eUBbsJz9g/mcAPgRZ0+0uARh5SmOcYJm5tSerscUEizSz2cfdlTHTn5t3Z7y9LgN9QF00JztLhg79FLLLD7Fgha4tIAAShjPg/P72+G3zldgS1agjh3JjDJDzRw15tsR4CK2VwH2fPFmAcUA1wWaU1KqSbeQy9Fc1/PERLVxpxRAO4JKjKb6dMM3wuKpZWXO3CGYrXGuD3G77z6ze+4E9LiJx82RrVxZtLvXoTIB3K1zjRvoq9kLXxq3//rorjaSpxHfXOCcQWYbdZpWwkh+99uknXDUr1EvPIneVWTFFozeUp+lh2Hz4uNuBOkGbF9boKzzotLgGgsTedahwCIN2V1N0/kdYNyVBNjAEI0dlCoIZ2xsrGEL8+vt7POH7Khnpq2yjsbbCMHB6vgJdhGAy58uf4luVtd7f46jqxo3SjQOdT/jWKVDmygN2XveWrKvfDltqXwKYFrM5G7zPUaDUaI/hfZ2ALdynVGrNmSkBWMYQEaqQVlBCSQK8GhHjOI8212ocNDkvtm2XJaGIFf5EvY2eo9kjntTtUTzjuspjaxddrvBvnfBfrY7diYd+ZlNj/kIgOh7K4BOGh4pCB3BwP3XZXGH0/ODGRKA7sDO4syZtdGkpR+rfyextdoY/NJ339mhBfj/qzmqZ6sWDqnSh6LU4RgHKa8w3JLXL//eW7cC4xNYRKUjgHNmZ8pHw541QvkWyTYRQLiGPLgDUebWGxJ2zpfMvnt2aOsqqNK4sHcAJRJ9NPRJI48EPqAi0c0mCAArY+vdfNMa+/W0g339dauVdQMjCQ4HQZ3TtcYURB6z4eEBe/cHxu0pTxu2nXdWc57wbmkEuRe1yDrJDjDnTCibTsAIcIOUXu787oKqm3K9K6F8SHLN1v0BfQf1wW5Q83wyNRJBBch5J6xiQ/vsx5fbr39BODuK5DoXrWZnynIDQ1adGue6q/uyQFxth/SRgEUA3HpHBdTP55HNSuGOJIi6ZtPb8Qf/bldsyXZlO+SwIfv+N3W857eKZT7X12+br4CvgK/AlqqAB0C2VGX9+/oK+Ar4CjzMCohB9coTx+2Cy7HuwPtd+d3Viho9NIIw5A46CkVMWKU6vxcIpGawsCrcL/kXy0xNKNItnE1AtZq1Qp4cDKQW2y1s2WmnZ+1Fp5ntuKzOgg0vYnzkA1jVMfbVAB06nRoWVdiVJJa4fsxcAgcxwF37xjWC5GvfZbfOjBYqkjDMWkUB5/g5J0hvvOqXLfvKJ1r2y5/gua/sABZhYWw1jTcaoTTcOjOLMmwFrDb4MI9w92V9g2qQtqzJolQ7k1DTEPsYha8jAcFqpmAD/XkAj5i95DVNe8ozGxjcAMDQgwoIpkyWF3aJcupBsiBXEHoYSU3ColJ+/F4A0tPx8S/etiswTWqfBi6U/9MN03ZNXTq+KYUcKJxIFxP5cCjw1NlbcfrJSx02a/cES6NEiNkEhN777ja7+7aOrV5ds6t+krPxibatWrfBxqfqVid7I+K50yckfxa4rjQsmyhYZQIjq5Hb7dqb9rDRBWssUV1s8Tkc9NQT6iQj+z3qs5OOuZmm/T5W4pomK7xkjqyPhjzV2RcsqZyyrsY+sC8ZAr2T0PfrEzOhD3//OKol5oaujxs/phth1uEaR6ZHPDmAGoJ9q9bssQfca1/57g62757sExZJaqAL8FA9cygUdZ1tYGkl+5T7oyUe7GvkmMlc6/Gdr1TGaYrFucMN2vnfi+yTH7rHrvvjIgd46zNaMKqlRVGTLMG1WO+vw1WudoH1OI2mkOaTGmeJZK4bJow/ewLLpmyW5pvuoaUqP69YYSCEeRyz/oEFtmEdeSrJ+2xwsGpPfgIWJm9ebAccwHeEz3OqvOmxKQ3Bf/TZIiuvFGzqBI1MzQ2UM+CUldy3pMpJOKWHjq2AEsEYYomrkSsYIwbpQDKiaWBDf3IOqLmrDBCBhPE+7i+yeNP9BqBL6qK4y/2QTIg/ehNA/qPL5T/PV+AhVUD5ak2srdp11B3MpcAIGCgByXaqkW2RHC1y/cFylOt4jOvWDTcV7IdnmV38o7Ldcvt93A924bqcMbBZByg2AXMFq1tQ52chACQgeA8jiYJD53rXKkrvi22V8uNQJSIt5nyt2DOOHLRTX1OwpxxhNjI86Wxkg3YGEITTdzBzv/1djPN/xrrxoWyS8HaBocbcPMG9KqbAoCZQi4TNBQWox2yy2G8/Otfscx+v2A23yOoKWzAUewFELgmgQ+a6Tm7IFqfTXKt1NeM2N/8JXpNYiWWZczNX4F5ohM8H3NSVsaLCPn63hp11Qdb23uehVNQ/11fAV8BXwFdgS1fAAyBbusL+/X0FfAV8BR5CBc48k6Dz02jMRwMWG2ShwEqi0VBDvIMV0hAPKSDEWGbRgIXLfB7pDExrmkgNFn5qYhVYKFbx/23gHSx/mUxrJ8thKXXMCQl7/TvMDjxwA2zpKt7jeRr/eNnLWFirIRFau30c58+v0UHXL5uX2YYAEFl6aGHlPMtnKNxaLlLDRnw1PvjUE0/+q38Rty99knDznzaxvkJRQXOof2hYlvcsgrv2XZ1Ek8Ua2xdSd7HUur3SHsZK7AAWWgqFDKRaYRhqH9Kwq9rQYNKOf07ejnxBaIcdCUAD67wBmznBgjJDonIU5h1rN2J7mhGKkRiMaZQkrk48muQcpDNzpCz3sOX+pb4C870CLsfcIZ4KfqXh1AA05NyRmsONWpnLquyrYOuquwXYKn/2UqXiHr/41ZCtWVm3W26u2O03NWzFvZj2jZPP09B5hdqAZo1yKRxTlQa81CTq/0AUdtcbss8BV2/F7mQJedz9tKTvsmtv3cWWLVtrhQTs+TkAyvHmxVhlDfNZT7CPv9/sZz/q2O/+cBOALPeC7GKaTGw/weiGzYnAFsWPJ2CldvBWD2v4kkfbz3qIGmlkENPjfuWHwCE8o1ymBIzeOE22BuBOIgsgjRIjQGVyxJGTKEF2NGKQnL1UCyuTOnKCPMHocafQk3/8Jvjbq1cvoAEFQg1bLTUFm1jExDpD9odrzO5cNYkNC58LGF5G3Lb8HtQ11xvqvLrdtbzEdVtNs2ErENQtJ7MyCsIgU3ZgTKOMbVZ8yIa4j+gaXm9N2XYL6nbksQP2jKMztudjzIZ2XGkb7tneedTvsw81ZD/yuTKMbUCkxOjf5GrMRwDEAXzOrwpVE3Znzt5RaqWAoGV9B9tSUCr8WJko+s7CTAegk0VPyDHKK8uFr65TfPBmaoImYK532QWiL6xxr1cujszbdL8LAd0Ufh7wRc9gteaHr8AjtQJysQoUOie1r6z3pOLQqSFrI0AMI+RcgDmpQjD/J7G/qnCeDNjNN4/ar34W2Gc+dS+gddbKUwNc11IQUjgpZWUqXFoqkrluAHMWVoAvYLCUfgKo2RKRizpsh8VREE/uwk+knkMJ8sSkvfFtI/ZM7FOzORQabHO8veh+lZ7uYQI+pVhwc11unrKNnG1I1Z3U9UIAK/sEZ8D9Xc5Zuh6HnQneE6W6crOQpaxdn7D//XTdvvGFFbZmHGBpOiMqmQBg5/arMHTdS7oTa/05u8J7zvJs4SckMhPOtlf2Y7oOJ3Oy14Rk0UBjRw5Xui6te8lei5r9wx9PQ/bawhvk395XwFfAV8BXYJMq4AGQTSqTf5KvgK+Ar8CWrcA4lrhvfWPbzj0L2byIyEjvWw0sWFh8BQSZdggajPCedzNtfHdp97BOwEd+Xo8JFlQFFkFiXOPMnsYFuEoXMT5li3daYI9bMmRv+LcRO+I4NRGnLCKAvJARYAHAUEc5wq46T3r3XwM2GSoNOm5qyshzfq6mlBYjash1rVn0Rt3FHR8D86xp6aG2XXV51r76aQEfLZtEwh5o9abenRZw1UnAjhmpiXT+WuhIVcJCkRDlsDkHhXuuY5NZB9DBIpQ1amm8wseutr32qdsJz19qxz5nwA48eIztHnbWC0kCh7UobDXwrud7oM8v23IXeCzwQ8xcR+blkVQQs8sUmcuDZq4N9L/3Fdh2K9BsycKnm0eh5rAavdk05yznyLq1ofUvIbR1Vcluu7luy+/KoezI201/atutt9RtbB0WJ02BD92el65Asr1TOziYtgxq0NyYCUDX8/56PeqedzkpP6oEgHDdSSUadsDjV9i3vn+o7bo9vukVfODnaojwwZX6Wstkk1yvBlDMBTT5aUwXO7Zy9XprrF9ot91WsV/9asx+d03R1hUzKAKWWopg1jJhUSmssWYb3dyTLkDcHTOIblctFwcEFpk4QdZJSN5Umu1oAAyNZPJ24ivb9r53hdh9OP8TAsvLgBUoBHhdC2utJPesuRp8AqiU2aHjlGWb41y8FJCbJgC3jZomwDe+G9EOqOE6/QXqkLC77+hgNzZu7/zvu+zWP6FsaOwMYD3EgaYJmZrimSj3sIaJZchCEdsZuvMuSyv2lncstJNOMesfXE8jH/YuTbnihqWWR/2RTEA0gLmcToX4+besv0DeykYWk3Pda7bKWSLwAgp2GwaylIMJGMgKfCcSBLY594FBvj/wJMbH+T6PN22M1PmpydCKRdJWICXcA2NdzHSX20JTN4VtWC6fwU4H1jrEhN0PQC2DDdnChWkbIfpAETodwuYTiZYRl0UfmJrPMuZlzbbKgfIfum1WQIoqZQt1zy8Fc0ttFgLSKhMnH4xC2FH2BcSUtNS8usfoOknDn3D05Wu3t59dMG7f/Oqk/f53WZrhCy1TID+E+WW1iQVWZfbzZ66a5fpjjhSjNrssHZ2NVLOrgksDRofkxyWY/+ouoLiOFASexx5StFPOSNvzXtJn0dopZ5XlQGwAUe1rOt21LtT+CXyefUwCfJOH1crzOqnwdD0X4IICkTdtVavURoA8Km8A6ESW+TgZKtdfl7dzv2L29R/dbBNrBCSN8PqlzMt5ruwKuQ+ppj3Pr+cqYM+/XwV4vxAQnwMKgymgAEGyTj4gJCkBSMlRw2GRe6bZHrtV7avnpO2QJ8xO2up5k/wb+Ar4CvgK+ArMWQEPgMxZIv8EXwFfAV+BLVUBtdZi9t1vV+2MV66zicYwkmqCzrHy6CAHSFT7u+IHOuQKou3QIFKAr2xJ5IfeqSqQcT6PCqxgNVm0oCKwN1ZkH9bZvgduZ8c9Z9je885b8GkHxGGhhrtyl5lNECIrMcpStRDvZRfsTVMnFSMsUb7mMF3VhAnwdA9sh1l3fmMAxKn0Rc3mk+TJX4Yh/K439dm114zb7ctljTVkyQFABVhrDoHq9PGZNIeoN0tex4YLQWTUmJOtlra16cCRhz9yIywMJ2Eqt1fafvun7VWvXGbHHW+2dNmkZZKrrbxhF8sXWHRjZi+7G8fQzYq1S5ORBW0jQ4CwrE6ATvQ90YNndul4svQBfPLDV+DRWgFZIqkpo/Z+m4aEzt1UImfr1oT25+tvtQ9/5DF2+52AH8vXc13KAX4O0sCablAIBG3cSxMjTXMdtirnnANRhaIIVXFdIjJEdM5NJ4crWUHNpgAQQNbflWiVoFLbd/8FdtxJbXv+yaE9hpBaQbhShKSwK5ltNLg0kPhBw23c+vKAAR2snVxmka5Hsty6FnutA2AZj9qZXzf77GdvtFvv0Lbt1LXIkiXWLINWF80vgdPdJ+kaqQyPGQ/4DvVLkolSw6YqnsEuheBwiyYAZMZAbHez73zvd/aEQw+whYuxCGvKe573kyUWF/yEs4+aPeR9Egyf2x3qDHJAZHVIIykFaFsvrbHMAMBGfZRbAfvZktKl5oCdXFa5S4Sj11t29b05+8h7b7Wf/0DNvZ1gWJdpyMmTHVVdcgEE7bssIitlEKDpla8esne+L2GjhRutODVm/Vn890O2r80vUyvYL+xoABDqnQ2oSDj0sHrzyb82KOdjM1/glDJtYswHpNwgbsBWooy58U/L7a471tgvrzzWJrmdrV5TsfUb4CJXuIe1c3zXZSvmRKXd+4QejnEtmaTY7V2sP9uQaknHqM4xLtliQKTddo/ZYx+30PbYM2tPPmx2CaRTEfnhK7CNViBEKiXwPOZsW8nOkObMKZEzXPPJ5WMe6hgnGi2Ub01mYlIScjpNbGhYZsntKMmW2US5335+idlZZ07aZZejgCY7LjU4aE1sEXsb3CBQNAacZxFqjIBzV9aAOo0FxkQZroUR96iw4O5J8aAM0DFmQ0Np23O3Jfalr9xuS5cutYGBjANS2jTxBX7qDTYFAKnXyEZJojQht46rPrsNOYfayGpPQFEqkkKGEPlwjM9FQ5ZY6qwKm52KNeN321nn7Gvnf3/KrrrsXguxAwviix0IGwtCruMQosIuAWG+jhigl9YGkdBm5gcJqexYY2jv8+z6BBaMMUAk9N3WqJYhDnTsX946Ym9+J9oW7nt6ph++Ar4CvgK+Av/4CngA5B9fc/+JvgK+Ao+YCnQBjIc7/nir2Xs+sNYuumAtft00cJCEi8U149DSqG+CjcjD/fDN8LqU88zHKxz2qJovahCmYJCpoVaTJy7BsmKGsX6EvbzBFveX7NWnL7NXnBHYjtiPJGx2i5a5NlFtmzpMZ1ld5fCbCbTQcMb5+AyLvUbDp2vJX2XpWoMnl7Zb7yrYWV+M7NtfnrJ1k4NzfcQcv5eTuhbEsABRZGSSGZjFKHewE8gkYB6nitgCFABecF7HH4esX/yZJ1nYsfSJ9WHxtcqecsigvfBlBXvGMWY77QxjDgZcxHZHzawlCDn2w1dgS1VgJhz5wd5/46bvA5+rfzdonMpuSNGlbmCjI0a5mgFqymAY50A7l0fjzhSplIAJuhnbfNOxkIApqkb8dLKAO5tmnhDCok1g09HVYMgsnBMoqQYtYESFxs8cCgq4mDR8J6wgdQDX0krnPovIqfj2N4ftjJfRvOL3Ys4GvF9cSAnXjY4spcjR0QgTa/i7MpjyFmO/2h0xO9v0iNXkUWt4LT3zEWu0QSMHxy3gGt4ea9miwQl78uH32bFHVm3PvZfa3vtuZ0MjymBQKLtrDTll2kaOfH/3EMx1fBrUtl6ZtKA1bOnChH3xs+vszW/GhipYSl8fQ6zilmWb5ml5nf/rmB36RHzwZRPTQnGRzDqljK63mWmLky31/Q1p2K1YN2HHH5Kx2+4DIM8S6svxadcrBKiPoIIQuJy0HYfH7eqbR2zxcKsLaKMSidpLyTXZUlu2qe8rCzKY2i2ACakVuVHGOJ8immgNrMYCFD159QATk/y+iGsOyowUjGN9N0E/2thQ3Xp7FRC/Zn/6Q9L+/Me43XRLy8Y2yJYmy3c21QW3dOpxzsmtRhZtYiu32mW+37TmBJbr2AHiue+kbpjYO4oskM/KdpGGJarDrjqIN+NciQWQEMjk2mv7ITvwCWZPOdzsoEPNdt+zYf0ZrHU4+kCNViaDpiCEi+yvFrJL5Yoks6gXeQ9RG6I6oCOgWRN1Z5MMgRDWecBn9QXaaTZ6LoXUppbZP89XYGtUgMypBoCxJSsoMfpRXo3a1ZeZffsr43bJT1daDRC2WpOam1DyPuwUXSYS1yypfVPYxnL+66wjGYNMp656Wc+RVZXOQ3GhehmaGj/vJTF75RvNDj60ypWIeSygRSBrLxQhXZfXLvgj0F2q4hg/FN6vnwrI72WE7TttamwX+9EPYvb5z662a2/WxWoUcIhrDkprI18rlZlWpMD46QCcJKkLN3HsH7GBdVLt+TukFHfzCkY2B8UrViLL8Q7b44BR+9THd7Cjj9D6wYMg8/cI+i3zFfAVeKRWwAMgj9Qj6/fLV8BXYF5X4JtnV+wd/3mXrbpTNN8drK+wvVXKhJDSCJC/tgt+FeN2Xg8t3jTBZ5tln0FzsVKmCdouWX6Apk49T/Mksnx6vR3zXHI+3jxijz2I5gi5JlnCAsFHehodPMq1DGsBFkiGL4ABIjEjQuUBO4umkRqmMYCJe+/L2rlnR3bW/5btjuVV8kjgVpe26+nzUygzxABshQTp8tckoEcIE0/HMJen4VrCvZ6QdwXvRjSSkqhYZKeQwTt4h53S9olPLbLFbMKynXDxZ3swuHHe7HEaiWorsyL1w1dgXlZAzflmu+iuU0GcpgjnocskAOCYIX53YurQ0Phvy7JuxlFIVnaAGfwuHuuGwIrJHqL66iiHABbrTBirmqItGkJ9hUH+pBUTkhNBQ0SZQgFN1Sw2H7ONMp8ZB3DEjduF0VowZWtRHXz5cwP2X+/kvOTlYr0q8NyF8LiAZy4iWMrJxDwIJrDAA4x0DHlaw0kY8TBYhbG21MyNocDiZ4pianLNM8CIpz5jwF758pw94+kJ9bBskF6ui+Jhf9X0lXpBAIjrYs/RP5oLAKE6gDHkmrRh+SaL9qtf9ttpL6nbPesBX5PcV2qKvN1yoy8zZksWJuyHV2Ztl2VqnnHsIxQa7JfqkwEM35Kjja9LiY7gv742Z989J0K916Chzv3A2dL0g33AaAYAOfxJDfvWhWnrw1ZSjfsIf/x2B9BoJux9S27kLO8tt5gQFnk8UUMBw/eIbCkRCeIpWXLROCVPoIPipzhJpgnkgn5wPEUR3HS92bVXNeycMyu2bn3NJsYEmGAPxr62sOfRzSiFcqfZXOmUjDEdE52a7LvrmqqzqXwtB/x1BU0aDrt06fEzyo7m/YHzigOQCVxLWSOEFgvMQ6pD+26IR9YGYZ7vu3/MDnt62555fNwOfWqeb/qkC13XtSHoMhHc974F0KEmbibFfZt/YwjH6SbVkJ4Xt+pEyTJB2oJ+n7K+lb6a/mM3RwXkSMV8MIxNWBL2fwxAuNZIo9ICOufU/OQnI7vxz2vt3rtREXAepbAWjEMYqpODEVWqNjCCio88ibAl9aHuk1zTuebH4gXm2oFVKr0pSAaHVqMQwwoS29cTX7zQXv2GhO1/YBEL1QZ3qGHm8QCiAmUFRjiwgXu87oUoo6WC/qt14sMrFrdzi5SlwsT9zrvj9pUvtOxbZ0/amjX6LBQ2/eRp1AbcnLirUJPtbZJtYN0RW8+1pDcC1cPb6k1/VYx7vuYpoQgSql4KSkjzHv5Sth33WGSnPGtX+8BHlKO1CZOBTf9Y/0xfAV8BXwFfgTkq4AEQ/xXxFfAV8BX4B1agWA7tNa9aYT/+3k5WxQ7KCEfMZQedD28Z8GAm56LRYHWgLIx5PNL9BAsXsWOB9ZvrI24xXN4NUmwto/mi5VHFnnBwzV73lmE79gTsSxQaSIclg91MqUhjs783C6+psXGk5EjP1c+hqVODFY7YAtsW/IuTJVo0I7YWF4Cfnl+xr3+ubNfdQACy0cSk91N29jC9sa9yOZppdKQadcUPs8BN8f9a1Yklns3ydy0T+Y9Oa9iKaAG17ImHtexVb8zZMS8ICCmm0eUYYmLhslCmI6ZGcSoJM9YxzLdsA3Eef7X8pm0DFYiwgOuqRGgsy2IKEKFrn6QAVaVl0LSgWQIK0f1zWgUimzuBIgq/boMmNNTwId8nrvBtaOp6plQEgS2wMuHaWazcJuh3ZAeKNkTQaLWGVi6LKmOO84MMUqw/GjDNabjW25YbTFgZcPFznzB75zu5FmWHXK83ogurTJ1u+CumFk1eSONK2zuIFZMAjNIU+EY1tHRO25m0GjkcYtSHYtCzv1Jz7Ltfwz76qX57+tPWKyK9m9HkwADUZ9g8uSZIoKBwXadoCc9xeZ8LAGmgikmrGRUBNGPdVC4usNPIuPjJZdK+cB1qDm7hb5EaYx179rMS9uUfosKjUZZPDWBlRdObEgpH2pJDjXhJGn7y46Sd8fKmrRpvOVCsJhY1dmHxXM0GqPdb3272jnc5sSLHTuAb4Dz/EeO9JTdvzvduYe8VR03hwG7yTZzyCHAmRLlSr3Lv6KeA+lLyv3HUPFdfYXb+t8x+c1XVNgB8WGyJ1QCAgNxhmMOU5pahRmk82SCHQO1CsmAqU5xjPJemqcWQVPB9jaHSyBb49owt7AIggI5Rp875K8UWZxVAfjKZAMCvO0uzwGV/kHuggGJ5ANHU0yPFLxQz5VqhOmWaNatHa2xRf4YsqyV24svHbL/Hjtg+jxEIqAbwOKobthNQp1btWJbjIHtHgzxRrDZgd6ddgLLUIhlHLvAAyJxfIv+E+VsBJ2ZkXse5Fek+xEWxw/nkMuycJrJgF1/YsHO/ZthAkQBH9hDaZUtqXh2hFO6MgMtz3xCwC5icTuRRBk/nfjj/ut4usDFsZJOQFxCX8L4VW7R4zJ7/4kE7+bR+VIvck5vrybDYzt26ZWsYtsecJVgiAhwBlJlLgbkpB6bNemBsahXXamUQLbFrrg7sK5+csp9Tl8lwobP3s+SEU8czA3DXq5D5dRRRl+bApnzEVntOgswVZVvhIOmsJQt9kCfY7moJy0Xu3XHb2ZYtKtkVv11iO+30wLwuD4pstQPnP9hXwFfgEV8BD4A84g+x30FfAV+B+VKB83+63F71kg1MgA/EPqZOwCiNAJQK8vFmNs8jwoOXUEI6CsXSTMNwvmz939mOBLYvMLKNZmabMET54Sbi2I+wA7nsiJ3+hjvthSfvZrvtqRY/vu5a9CGvb1VpPQEQuB7/wxyu0UqzUuSqOvL4RAZGNg2UkLyQOkBCREDxD74zYt87a4NdcSnMNRZQGTxPSjRUtTU5PJirk70x6Mx+TZNmJxaoyDicV7Swj0kWbCxt+wYI4hWDDcYaQNDTntawt7130J4GQzYmK53GAA05LK+wIUmk8L/ntcp5UW4JJlq8L7YIADh++ArM1wpE5D7cD4A4EAAVB53Qrt0VjybfXwEMura53Ap5YU0zRzl38fjgd7KCKsgswmEO45w+K3GeGp9o2A/OjNmdd2ywsdUDnBcVO/akhr3mnxfa4oWAECEKEJq0sw0HK7ZlK4fNDoBnB7ZpkuvSLy83+893r7ZraDzAaWdLYbwCXubyNJ+SQBc0K1pNWLkwYSemZOczaMk02RQNgmtpoCfyg7xxznAR4txFQYL6IwqL9m/vKdi7370AEOAO64wPWHtA2y3bJZod7HsC4ARNGFvFNYF9ncsCa67jXue6ohZYo0ZzKiIoPLGEXCWzT/0PzPsEnXAypbbo4Jo3QF+qNNm0019ftw9/nq1B9daH3YdL3Z0z5b23rQtDHYDA1paydvQTinbjLQmOoQCQMtdh7i+whPs53md9P2nPPlqs6iTHX8ABNl3kUQWA4VtzRLaBj0fWoWwqWOLCzOIRTT3UEBasp0W2wO68t2o/+1HbLvxWxq67NmllBbVIJcV3KciRk6W8qjb3EEgFAv8jhUNNzyV0g9XPYxwn2YUl+Y6nSeVt8RZ1zS/Iu0oAMmRQzajLKfvNprPVUaYUofROptQFJPWnIAwRNZRvrz+LqLIM0KvDOZbk3lrIYuFZjwGcdKua4hWLl0zaYUe17IQXFuzgJ6ZsaKBFw5XjwKM8dq/LwUmTV9PB76rRSjtFiC4RMc7V9FYGqLbmd8N/9rZfgXp9gwsSjwMydNMiuuHibcBE8QaCKkqOQc36knbF5Q372hdq9oufpWxdiaB0q1p6cIjzEesnNfsj5tlkeXQzqMjAS2OJV9+ppyLFuU7HpVIAUEiTf9SqRlaLbrf99+3YC16yl512+phlUwSU89EBakeXMQKg7C4Lusa4nKeHP4olsq0K3KOoRaW+jjk8QK5ISyuT9usrpuzf3ttv4+NTZDYJ4mVdlKIuUvChQnNSuFCgyHweOv7DHD+oIChcU6jkZBfsyBCqO/saUMdYOG4f+8yonfGGv3oySm3XVdn44SvgK+Ar4CuwuSvgAZDNXVH/fr4CvgK+Ag+oQJX5+mtfXrJzvlcnFLzPmrKRCAdxo8CiicagGgrO8grfb9lTJGE8SwnQ6jFke0sfCIQrVpuUUoX2RSrvmNMBy7znvKhhr39n3g59rCyqhlhY4ZlPQyyZqHSbLW3sSVgDBLz+oYwHMqKnYMEOLpRKomlTKGaUN9KCVXfRBWbnfKFiP/0ZjVIaK1pgiicbUGjcsKg/jde6gm/3figf/3+em8qymFUQLR2lOJYduVzCKV+aDXWRZPwxjh1IZK94Q9KOeAbaE7FtYb8m8GZ3pPgZ6qzos2LRyz2dDlAIg1pezwP4o/vhK7C1KjAThv2gnz+Tsd0NwplulHb/dJZX8dv5B6zzzgANFOw9+L6r14uGg4YsQailUVuBHchNN1QIbg7t1pvSdtftKVt+X9wma6Hlc1gcVbu5BCGKhu0XVew9/91vr3gV/yZjKO8CWx981Jo0lWnuZNNcaCLOTUAKWfWVaTz96TqzK6+4FhVa2pZsP2zLdlxkCxfRmOVyUkVAUMaO8IrfTtlF3wvsKgATXUP6CI8tVlB7EXqaGOJKN5lHcUBDlzO9Ur7XLr46b8948gJrjpex9+u3MPPXEPbuVup8loUHChiFpfbY36gSDp5FRVMtAjpDnS+REfHNb2TtX/4FBCkNGFF/iBfYh/pFy+pgoopJkO8AkP+hj6ftjLeQ6DBZsaFBXdOU37LlRsjxrAJ2B5kBO+GoKbv85wWA9YxV68h1pKhAFVMgNP2ya7N20GPIg5mirZ/HjhBbqE6S7BSAra05Gq1JyAJYVLElCiGOYuOoOAAhKkO4qWXt8zDDL7+IjI/fYdnF9yZDnka9BegPYSKOEiriu+hONtm70WQF53BsbakylIXcpulW594kE6osXcwOYFwVlYaY40kantsvXMN3v9923TNnO+4KFDMKx5qyKcdZWSET3F9XrQjtzps7dvftCduwOo1yk68VShEFQsuWJlcA6OcmGNY4aVCFBFhvOVBUEiBULHG+680224sd1mP2CGmsDthxL8jYHjDMsxGAJAqYSriBzCxZaS22UhnQRgALj97aq1vzyPrP9hVgHgjzX9d4B+hBaOlsZB2l0zZoolKuYcXIyZrMtQA8O3bTnwfsW18ypwpZXRMpCsg8h8oZUo0AykZNFnZcMQTUkx3UywgGy9aeZCMV6g64IPJOihMvFR9AIW126P5j9vI39NlJL89aAUvFGtlKSebaGe4tnWYO5TUXix5GCwtN5W4lE11QReufGKSDAOtCgap3Ti2yz/5n2b7+P8wDIDzkdU/l2tIAFIpnylz/tjDA38O+dV9aAiiW2hMQWRMiN9zsiH0mH5GpkWKqklhi1WslO+KQYTvrB2nbfn47e/VcFf8GvgK+Ar4CW7sCHgDZ2kfAf76vgK/AI6gCspKAy4y1w8y4DGbXy08s2pqJERoYmELBIg7QjuN+QTMeD23YnikUAAka6I06zSwssrqNMnXH5ncLQI2ONLsqwqoa+vsdOGWve2vMTnhRv/t5qyK/8CrMJ+WDwGzF4qOCKqIDWzlHLeI0PR7KmAFA7v8zVrZSBb/zQtc05+rfxuyLH4nZ5T8NYGvDtsK7pgHIFMXXADANsu5Aug/7LoC+mqZhWJ3qUQFCk0cM1kQAu5jPi2ELkGChO7xowpbu1LZ3fbRjj3nMYlvAR+to4k7PgqfEscfPHUN3Mdnkpa7mbocCqp7xOItBWLsKke2xP/pQSuuf6yvwfyrw9yyYNv5ZCysq13+V8kMWUklFoyo2VQosaTr63ZVMUGCFXs7ye81uAHj44+/qdvdtdfvDrwqcn00a1pwDLmaDJgzXTrl7CPvNF2hwA2KMLBqx0ni/NSpFe//7R+1d7zWbGl9pIyOzdwrqjbU0a5SkTMAs51w7RgMnrQYwTFIsklJkLjixii4D7pKtay//VJ53s22NfNHuvmvUzvofs++cGaEGgQVPc7jWosFOAzkW0Qgi/6cPpUMOO5Ebx2O2IIs91nrsfWjQtPBp1xC4rXO73YZlz/vG2E8X/i60pYdRrRM0zrU1EiCT6bNivWiX/HzQXvTcNeA97LcYw1twBLIARILXadLAi/VZjubVl3/YsOceTzkJRolvYQujTliy9SXsnIby9pYz6nbmF/toymGFWMcyJca9JVW3ARp7l/4+aQfuwTeyzDcxVeIoA4DQdEqSQ7U1h0gBsryUCqqC7VMKL/wyGQHfpQH6pY+17EaAQKmp9L2NsMp0yow03GB54KtZiIeaLNuENbjzku+XEqdkExMoTF0ZYvw8BTIiR6lmuM4GhtbYkccO2NEn7GgHHaRwXqAihDCyzCJ6mFdLQaL30TmInZlr2oq1HNiq+8yu/w3A4c87dvP1Zbvxpjy5I0qiAWTM9HMvNJtU8I4IAWRgxaVsZbszOg24UJRrk7zXStv/MVKD7GinnFq1Jzwxx1xhzKqNddzxsLyBFa1zH+J8LwLRrXlY/Wf7CnQrIOsoBZsz31UunO4BysuSBaIa/93oB2CPpKxPgRZCbFOlhqApvnbDhH3oPRm79cbQ/vJnmcnqLkpGDlkiIblUbUeO6m2GmB7gaqHTtYqSjvM8ARATci+Ox7O2eHHGJlZWrN6ZskOe0LR/+fesHXt8QfA9oE0DC0qUCx0sHmcZXXXog4+O3ce+AOpWUuD1WHGhAKmgCqlynR4oLCa+SLlZNbvuD0n7xPsb9tMfSZWJerzQZyVUMnNZRG7tr2FfP1fUBuAw84mEy3V0fAEestsUkC0F3aQu1jaMWrQ4VsbScq2d+Z2d7AUv7O3Ybu1995/vK+Ar4CswnyvgAZD5fHT8tvkK+ApssxWoVMze89619q0zi7ZhfBc6DDTdJH2WbJzFTh52f7U61Q3GlXcFy/84VjACT2SZghidnz80gOAfXayRoSIhijBJRyI77U2RvQalw+hAxYoT+MEn+mGuwX5io0LQniChxZ8afmr4sOCD78a0/yFtshY8G4MgdaTlOIHYjTBUv/wJs/O+G7MNNGCSGRYXNGWjkEYlahOpbDqB7EZQWbQIXo42TzhwYmicBWHBmvizt2G5DsOSO/SpTTv1tXlAIOxvADjU/FQaQkeLHi1iRa1VexjFSkDoZbfpCoBC46mjPAFGnO+IfKIdi9kPX4EtVIG5GghqYGx8vs2cfzM/i6txIzBB9h5c00KYjnUuZ7VGh1Dmtl3364Tdd5fZn65twGzt2Ir70lYFsHS9G0UbcCnsZnB0vdLlkDWTH6JcgngzzlkxZX2EwRYRcyxetNbe/d68vf7Vg+LMO9b7rAOViYIRmlj1VGHOZjI0WjKw12mcNxo0n9tYdHFtkM94nLBXF7fg0p67cGUpXImF0oDddc8S+8QHQq7lk1ajoVsYZHtQiARpmhtVNGYw8Ef7O/arlZNALYCX7GAfPu46f0M6HmpSJ+RrKHhI++mCp9Uc6k3hJbsi8A8aUSgwaJxHADZX/qrfjnzKOnaB6167N4/4ub522Zxyn8iOIDw+FpJbxPV5p+1qhKLnCEc3W7Cl8QXA9TLAViuDWuIzk/aBt9AgTNFQa6LuAPAOaKJnQLPOv6xph9Noj8myKV7iKFArqRVoPG3dUeL+yXcD0Aykzi77mdln/9vsF1eGcsOCFc53tw4AgSokl6X5x+bXSxm33XluHZXyGA3TbpNR2VvT3jR6Jd/phPXTKKxhdRV11tueuzfsxBcNEnbcb3vsLUOedXx3pNBRtgdqrFaF95Cqg7sVJ2ZAVoeIAnrfEL82B9i5e5cge1Q+5Ir84Cvb2+WXle2Si1bYeHXE+tOjWK8BdAA8WsC9tzHIaaS8EO6BsrbifROcK1I/QWa3pzxpuZ1w0qj90xsysM5hQZdRiOYWOZKEBSjAtJN++ApsoxVok/EmKyMHKAr8cMQozf/5k3NZVnQNgM8YCjqBD3EB4+6aRJZOm+D0YEe74ucN++6ZNbvyso4tX5NwKhFl8sRQO4el3uaHMebkHe5PcawklUcVcq5rm2Xb6IIrsMjKJ0atUQJ04Pw96tkNO/3tHXvyYai8OIczQl5nGXMBIGIatLkXB8nuhKAFsOPU7/xLKsw4wJFUjvlhkYRydt73cvaJ90V2/V9CGx4kUWhy61oYzvW1DALuy5KIs29x7jda26kmuo4rb0kgbxtlqqWBkNlPwxUgxfelP3+P7b9/yn544TIb4BLqh6+Ar4CvgK/A5q2AB0A2bz39u/kK+Ar4Cti117Ts1Odfa/eseiINACwtkEh06MaIWWyAIJrwx5n4dmAhKwpDrKAaIb3iYEotIfAjJATR2rMzrLZ2qeM0J09GHn/G29N2AEGncVhuCZp/CXlw0OGI8M1X2G+gTpQWNbUioaeSfKetTqe0L7PpC7gHNmL1fqs2BHb2Fyt21v+W7c7VBaqXN4iqXVa3CLPVIoxvMe6krhEUgw1XWnkEGHi4f+P50cNIDyHHnwDkwE7lyCPz9trXE4D8DKyrspMcP5jGtVEYthkWecAbsugiLyXA+F99JjVa6/GqazTJD11rSYd/yAd+hji3ZfuXPey5f+kjoQJqxs82BN5tDHo88O8330LSDiqqtatidu/dCbvrjsDuuq1t99zTtPH1GF0RUtpUkwPLK3zfAAwA9miCNhX2LKI5fthd1GH6C69LoCizoqXSTE8DRDRgRFpngfWPJO2t7zN74xtgm7dWWbpO87ZvDoUcuzc1gQ93NsV52G2WNLnOJvlcMe/rAp1lT+JyQATMOmMSXYXdJSQOwrBuYpUtWLTQbvhL0t782lvsl1fTlMBWaar2ZwvwAEx2RmHNbrBdlwzab1ahdNM1CEVGGq89Z87H5UbKjxTWW+ptRTSTI4VN8/kBKpJehkj/Llse8HXdmpqNLuvYlb8btKcfsgEFCOByODsDt5fP1mtpg3EYdSBp4iVRVbQAn2lfPeFxFfvhbyJbmBrs9SNmf30HAA6VCTEtdu65ZTvjpRxbQtgbAN8B6gVuPah8ynb2BRV7zrMWwa7VhRdQzDUZQWe2bHnm3PfSxAps1RbZrXy3Pvnhqn33Wwr+zVoqDxM7oBEJSCdPtgDQra37FTeOgGwXqTnUVIu1RgAU3F8dqKicjw7nUkz3X+4zLeyudtq1bs87uWMve8WQ7bMLocfYskSAkIkk1pQAHy6LwOVXyatHihEactyHNFdxIfa6L6FUabmcMn2WYHx+IaJG8ibApj3sJz+I2ec+fp/9/jo1+nZ0web1RtFyA/3knWFzg9WVAT4mUV3KxkfntjJMOthdjQ7+3r77w6faYU/lXF1/tw0v3NEaVbJt3Lntb4Bzfon8E+ZtBURukv2cwHR3r+W+JkBEWRqa8IXk53DJdKCgcqo0R3RrAIhQ4kXVWistP5DldMzbdX9K2TfPrNj534+wjeT33E+4ufa471xLADYjrottnZfyZHXXRikTuAAImEXlmQacUaxTqYKiLrGCkPScnf6W7Wzv3XsDQJwNrtyvAKWdAWys31nANgFsLShboQhxDOSlzhPrhMgnUJmtWpe2r3zG7Iv/rwhBYUsj7L2VN8Y2p7EeFGBdq9X4DpAnhhVoClWi5gWiP4RxmB0KepdikxFAJElj96U1w1Dyz3bWhXvZkUf3Nk/obS/8q30FfAV8BR55FfAAyCPvmPo98hXwFdiKFfjkp0J7/zvHYUGPOpfs+T0qTpGglp+YnlIqSKURh9EbYuXVkF0MjDAxopOEIaacPL9ET6ZuixZhDfO1P8JU2tdGFiRdXkkc1mYA2BOifJDVVCpAbTHbkIU5HuCGlVUXsWCxR9hjd9GoLHHsomAxiznaic/Yc+Tt3nti9vtr1tnrz1jkFhJ1mpptoUga6ug4v1095migxFGFKKPAtfJkMSC1RveVWqqGCdjCsNLUCUpg7wOi4tjcpBuzmOkQy/gnO+pZ29sprx21pz7TsLVaz0JOTK487FrUO07x4oevwPypwMaqj1h9PY0P2N6FQasQEp6m8arRCqt48mMfx9/LqDlWr63bffe27PZbzW69OWa33dKh4R7ZLTcM3r9jLvNjuh9yv931HLsd60zSfKEhlBvh/EUR1U8jphznKgCLn2DvtI3Z4x+bs+ecmLNnHGu2514Vy2fZqlAAK+cloctbcnQzUJpWn8SQri+yz33uJnv7vzwGARlB0pzpOTzaY6gPGgQ2DxeqdteaYcCZdTSYF1oCf/UtreBqAKykp8FmheR2UKTczHE6fL/ANpTIjAB8b9EhTw2gXFk7BDhTxu190KqAwA3UBZ0idYShKgawRoQKIMC6K8G1q1kVlDH7SNA47/b1eA8a4nGsAEMCXUewT9n/gAH72cWryI3ow06lTB25j0Q7O6u/qWYZ9c/AtEHawz+CaCKwWay77+ovflu0ow4HOJCFoPaTRlM7izaJJvv/+0zH/umfubZjRxIAPHEzw1YKr/m57g8Pf9PcKyt2L0SHPsvKaqvMvSClGjRofCYhByxnK5fZ2Wc27esfT9rtNyl8Q81A9JF0RdtSIckLbpYR5/yICCfO9C2wepH7ZzrCimrM6lME7toSe/HzvmsvP+14e/Lhem+BRVhugvi1yYpJQkoAe+9ptK1I7lcfjPS1tm592t5w6rhdfHHG0gMLnF1ckOfmHBDWXONe2KaJx7wgxvwgjWWcCBBx8sCCRtXe/b6U/fv72BhY53EysmIE1bfIwdI2+uEr8GitQBROAJcAajJHjgvQjEbs+mtydub/1Ozcb6+AJrW7cE5L5TQ3TloFYNOpNxJc57IoulBuZFFUBCLbYDUZckeXyiQuezwu3BHn2mxjYwWo/q6pdVcl2Z1mv+c9q+3YE5bYPiI/oQoL2hAKNA0XKJ8dV0KQyyvqsJZIotaMQfgSsNrNRdHqaK4LkJ4zfY+BNBHwwbrfTIxXbGxswk59Tc7uuG3KJtezjyhVuB3y+/EuoSKNtV6TDC5sb3UjE0DcCWSBKQJUiutWFjB2KyPgc3yxCyy4qs1xe+3r0vbxT2Gz6S+Hj9ZLgd9vXwFfgc1cAQ+AbOaC+rfzFfAVeHRW4I47zF70vBvsDzcGNjKwu9WaTF5rW9tiY/ZjkWShIFeLCCZtE0sLUT+lSEigsY9pwaVGEQ3QJOBDip9VqyHNyba97A1m7/gwjY7xKZpbA25BU8NiJpFkGYaC5X7ZPwug2UYLdm4L6xaNNIHHgRhoHWyzZImDJUbUpBmS5DkCKmR6Ey61312ZsG98tmY/OW+ttQs7OSsNsUploaNV2Yzs3jV6YVPNusBjX4gJcRY4taosqMTWguFKQzMMJynMMpfRIkVOHOa2HlGnasP0c3bcZcQ+9rGMLSKGYOmOIrjCgqblhaMBmShI2ROsEuda3z06TxW/11uxAn+T4RHeiOJsP1oXZjffucrWrs7b2uUZu+PGmt19Y9tuu22ERmbdxifKVqnLNidL8yPD+YA1DgBgJAuNjUCPv/69+8O5LTBQRnD6NwEZYlw7OiHnca2C3c8G7Dbi9spXPIZg8pjtuBNaLdyqAmcXCFhbpXkv+6ct7BAom6wgUbVEmw/iXL7sinF7xfMKtrYO4Ms1IUf2RYTCrN6pYJVVtBtvX2LbDcBeRfkVDOh6unms9h7s6zIXAJKIj9FsX2Cp/rr1cdx22+leu+26IZsQxZ/MkBjXzA5t+CQN6Q55KGELpn4M6yLFupOhIa/y2UaaBo0uu3pegu+CrpWNBvuPtmZk8aD906lt7hMFy4phzFsnYC23WnyHdMz55GyPEgxlT4SVBkTlnP3ymrIddRjM2kD++qV5AYDUO2SRYAsXqw5Ysv8+q0xwv8nvzHnjvsb27x9YS15V2a6/to8G4gJyOLDFBEDrwP5NZheZuyXPMuKJ1YBVS5zqo1WHTk3gbgIiQCZzi/3rex5rp57EfWpnd+skf2Mt5xpgmPLHaFQ6O8oe+3/Oqoa8lVx6yKb4+PX0Ht/6xhUEt+/g9rHWVLdzjC8IN9mAfBYIElI/GY3XCIVkAIAZq5XJ9Enav78f4gVshoDsGMvUsOXiW8j++OEr8KitAOeAmvpNrgckptO8R63BvXfNKrN7WW98/OMlu/ZX6231mLI5FnCtB0DETimexJaV8zFLBpWACs3vNdfGmJJTnnOvhVrPFXX29cnGAMjM/XwG/ND7ZltV2++gqr3sn2J2/AsCcjtQqAHaprnAN8ppy2CH2wGAaLMWctNz5vJxspfcHL/VDw49+wUoUtaRABCJQgFAZnI05M5VKvHeC/P2pY837cxPB3bP8q6SLZEH5gmZKVRlqQmID7mq05GKVAoXSFwAJRpNgtTne8aikKShgZA52J22bDRl51+0mx140KP2bPA77ivgK+ArsNkq4AGQzVZK/0a+Ar4Cj9YKfOucqv3zaffR/N7VkoUkQaBkQ6T7aO7/NQx9PtZGAEgLWbazhmIxEgBeNGEER7JOEaMX1mY/zjGlSYUbN+yE4zL2lvfH7aDHs/igBZiFTazRZtEj+X4mQ/DttK19lz09+wILYhhgAx75AAe1KgoUlCeZnCwyaKFVxPAexMZkJc24pN1w04h9+L2T9uMf0kSDO4ybBgs+7KRQrjjwQ0ul6bDhmVrLfmu2kWWfa8pl6WDTwfvFkzRcqEnU0SKtguJlL5qCJdwG8IxviPVdt4P369g/vytrJ7xYL1E0pZqILLa00dQhFim8HLab6je/D/98/Er6bdrCFdgYAGnQxfjqpw3Wdt2u+eMNVprYAeeLJc5WR/hdLb7OXcMwneK7nrEsDVSd33VlfGDRF5fKifFA4KO7C2qxzN7gSPN+LeybItQfztLH1tvzjt/FTnih2ZHPmbKhfjVs8M12xkqcy1yXpMBy+QRcW+bIWO25kg26sLH4esem1+5s4DJxwtE1u+Z6GKQpLPyqKatTqBa1SCRL2GNtb0/Yf9JizWFUNbD95wCAe93AuQAQs3HLDQ9Ydbxti2igfO3c0P7zLbfZdX/cy6ICKj2sugTouswTVGsKdo8n+DlAVCY71L0GzzJiqA+cIs7Zl6Sx+AOAoCkmX3eNRZkB+8jXMvbCl3TdzipT4zY4MExzDMC7T1Th3i6QAkDa1Sbgc9au/l3NjnoyViOA9oZ3fFpNthze+1tRAdLhe92qYGk1sBLrNbYrgRID66fJWsL+481tLK9KNPIS3FmlwgR0SjVRpmCdqPuv2Nmd2TMwYmkyxBp5ZyfFYo5Mm7rtsLBm73j/sB17Ytl2dL2+yCZLGxxJYMGwQsaxZKSZqHNKFne9DIkuo1jR4jQzBeh00vfZn/+yzE45bq2tuGcRd0t9M7AcU1A799BkSkpNFCiuoYv9IyqgDraY//buhL3nA1hkSYXaAR1DeVon5D2T8hkgvRwf/9ptvQI06Tkf5IRXrXPRJCsky/pCSm3ptQUh/+aXZl/9TMsuuqBqk23u0xCVZK3V9Ubk3NPQPFyI5LRIWtfpfD5p42MPDQBxbzWtBHFXFtYOWa49jXC1PemJTfvAR7ezp3ANbrIWSGLx1arULMspHCTTgLpkMGG3ZbHuNtUgEWSxxZttCLhxn+MAEN7HZRN1X6HIo2JnueWSC+zmm8mA+mjVvncO4AfXIhwqAXzJ+kL1YlLPZLmWAPJHjYzVq5qXyJpMGu/5LalIZpkf1aaskBsgv0o7XbH/+njOzniT8hS39e+2335fAV8BX4GtVwF/Cd16tfef7CvgK7CNVwABhD37+L/YS1+6hoXBXigmOjap3AnCR1sNMWnn9xD4kcZjPJ+nMYMsvF6hlV+XlUkBIIJgUhYdlcmaHbDvBvvC11r2dcCHQx+vgMQqS68pmmd4g9PkCQmjTYFIdBsq2GeJuUajY64RIUmXxF9MtFxO4AeM6iZsUZQYmT5UGLCvb71pB3vHGwbsuU+ZsPN+OEhzZBjbGST9KC5CGimuAacFngNbup+vn3Ubc7OPWhN2Kp7nQWI7HgtZZAFnyFMLq4FkguPZWo/HP2w5wI9992val76esZ9em7UXvbhCMOR6jjEBsjSDO7IRwlM+Bcs1pQZcXA2cdXN9vP+9r8BWrcCv/rzSPvLxO+zHF8dhb+9p9WiJSbRWit9mzYENWODRsIRRKoCUdgLsdPy51Yjg5znyPGZsr2ayQbo7M2M/N/euNRptwqixxaEBjMGDHX3EsL3938xe9tLIFvcDPEYACa1Brkl5wsZzXGdopOCfHpHjEMY4d7fw0DVN4eUij9ZonAyiQtlrX4JNsQhLpdh/9am1vwAIHRpMy++UNwjWQk5VN/f1ZwtvPhZC/TS71Yam4Q07+IAnqIHyGFu2HdZjMO9TNgy4uwAwSUx7gBCUGpm07gV4kLtA7DkG9mVSz6mzFpH/pCZ7CjVGmjDsBBkkE/WMvedNZldcRbPK1nbD40mz56uDTdh0N26uz5jl92phueGsWZQ/of3s4Q0380s7ZYEf9zmVY4u8qQhFw1jYsFNPXGFf/9o6gAmadeRgjfRzr8XrXrY0idgw4CPWkQIC5io/Qe+qrMgASSyjlgyP20f+Z9he8nJUiaNolEIATMD8LEqL4aHtKZMChhPOj16h572OBoCLvmMhvjZNQnwrKET32Hu1vf0DA3y3sNfkWASxHOcK5y2EglbYnJ4jsJ/T6kgdQ+33/cDs9PHbGKjtdTv9630FtsUKtLGMkz1sKlMC+CBDLqdwHjIFmWDXypCWIA8c8pR19jUyeM67esCOORrLp3bRglBWVAAMBW5YspZtghZ0UIlwrQmY2zda4zZeuX7Okvzfc5Cz1WVY6cG1F4BZ84W+4SX2pz9uZyceFrNTTzD7/e9zFqVyVhiadPkXEUrJGDl57Q7WwFUsIwFtMxlZys4+ZPsla8UEwIneR0QjAR8CQ7TUGEoOMC+YsgP2mbBPfz1tn/tW3A48eKWVi+OAsszIF+VQmY2Ahw9bdQKgBssrrTEyGWx1Z5CUuTZiK/6+hYIw0z9gZYgYFe6vIbaO//LWhj3nuAm7676tuGH+o30FfAV8BbbxCngAZBs/gH7zfQV8BbZOBX7/m5rtsnSdXXX5ziz0l9h4fZyFCbwsGgItmuJGTsZ8Hxk80uNJMaVY2GjBhB9Ufx8sMhYY9akp60N2/6a3Ju3MCzP2ile2yRzGJoo1WQBI0qlkuuAHDR3ZRiVEGZcne0uKjE3rQrXsFjI88ArG6qpDaK2ah1GQpo6DBAsvIdw8b6e95Db7zGenrFwdZSEIW5bmZ5SGDlXvfoYYaTPNL/3bNVOmH3PVP1PAC51uXETzqF0n/yQcoiG4CCuOHFn1NGtaSdt9z7X23583+9GvUvbSV8huZRVgR90W9BUsnx6wvnQ/7DIBILIIUg1k5N5HY2jhXB/vf+8rsFUrsPq+7W01gap9hZQNLpRlG8o1gEe6ltjxc07WB9k+AEeUWPEMTXHAB9na1Gr8vpG9PyD9rzsxV2rEA3YXlurAABkCtId33blu73z3oB3yxLJNTvzZJlbB0hQ4SadDdnJZyJrZdJzzCmY/odB1wJAtPWR+x6ezvw13XdEVZ7/Hi1mLwsFlOYtHyl9o8Ma4dt13p1iqALgCQGbPl9/Sm+7eP0NybaOYR0iXBDxaaRtW1uypR5i94Z3gyDBx2032Dl/2wQJN9wR2RABdrulFbVvNudUZaey/pPpL01CSF73uBQ3ymCJsn6I2ORepui1fF9nbXz+JRYkyZQBBBqAEp/BK4tq6OUeXmdz1qdeYDw30eF/DmmTaRHwnFGdx9/qivfio0C65iHMrCbiHIqKGAqcivxrApxi2VLJQ7KAkTBGeO9eIqHc6T35OnQwagJb/+vj2dswJRevLAbrU8nwNF8LEXmhpbF/iNEBDal4tR66ZmBEK1ePIpAko5ninMzDBuTf3JXamAduy45+XsRe9As1WajUAHEAIHpnKXukAgARCRSCKSASioeytLnA1c+Cmfz6fkKwe6+Rf7ivwcCoQ7wwylxVoyX1P98B4lut2zvIEZvfl+xF5bMBeUCrodXbooWP27YuG7Fs/6bdnHFVBAafsKj61lef8GuEawD2JW1VbXoS8ZwaCz0MfG8/rOYGlcM+utqny3VbCIrMGCeCHF0RkAVXtA//WsKl1u1uxnLdqNEEmopQcAwCf3F9QjdU2gSDmrHCn5aWyt4qhKlGmSIhKva1fNlCyJEZQXA4wd6/aCSdO2DfJIPqPDw/ZsgUxK63Fkot9zuSooDKQeE4LMCjk+jofCApz1T/Tz0qjgt8Z19A4c4ya5h1kaV1xRWB77TRh3z9zE0gKc32I/72vgK+Ar8CjsAIeAHkUHnS/y74CvgIPvwINwIJPfKxsz3xSGd/rYStWsUBhkp5ODWMXBXiAhQjde5p3Ozz8D/kHvTKeUfbFJCAECyaFG+IBXyvdaaODt9nTnhTaZ89u2uv+KWF77UzOB03HVkPMzST+5IMwuvKoR1iQpSW77zbL5Jkfsu9BAp7p3P0bS7UfY9nUApjUTVs7uZYJft2asL0u+pnZScebven0qt175840V7JWak/QSFJvEb/6ioJsaUiy+Jt5qJXSzT6ftt5RR26OIcVLq1HEegR7kKG4QQ7j3xsANe6xA/Yu2ue+mrNvnb/ITn+92Ugf+QQAXM0ijTyFB0u7QnB0k31uUb9GcwrVx4SzgBE7jTL54SswryuwK5eo4UHOu3LNKmsV5EMWAcCm1XcA5IQtSlM/iY9bkuZlgkZ/EOe6hnVNLMlDIOT/GWqQbPyYfffjBUKrW7A8YbE/5qBJO+iJenXD8pkdbGjRjlxPphxA2myTZQEbssPz4lwlkqi9sgClW3q0sFJqY2kXY/8z2HVRIHvswajVMlynKqhjZKNBqLdCtUlXsLvxZZdnu4bg0K09lNkUT8aoMTlK3KcGs0vIcbrbTjt9xF57xg5cpwji5rpFX4hrOIBWuwHYI2WAgnLnbpA36jD/m3wvaKinUrrgKSNJ9wA1mGQfJlvClt18U9Y++K9VWz1BrghKk0aN+4nYzJtxzKiQZuzYNuNbP/y3kkKC77JuBmOAHK/HNvHKK2I20I9fP93IBiqMJqqZBqLDWk2Nvaa7FwUpFE5tQKK5RmcFmR8yh7vL/v2/F9rzTylxHNfy7wUwp8nvahawfEHxwSGt8mjUBX5gZieVz2YIqIKPzfGtE6quTBEFqzcgTSyzGAHnb3lPYLvsJRUkWV00R5PY4Igf4ESi8r5sik2u1q7IE9MMb/4NwdydPb3ac81VOv97X4FtpQKdCBUFFlItiDkK7w5RMsheL5EctWpRuRtpZ6EXY+757GPNzvxu3r7z07o9dr97sMRDRaC8LpflJzAApXayj8b67Pl8G9fmr+DyzL1dvxWQudpsEuJSC3JSlnk3p7hsYm+6q2Gf/3jWnnpQw879DuB4lnsNlsBT5AV14oC23CvSAa+bY0hR2ESRHUpSrrsSIEg3hB1iAo96YwwxOuC+m0MkqEDGdiCg75WvidnXLozsuGNLtmjkNp5zjyWxFSzkyD8CTAhbbIdYXvN81McwR2Sbc339XM/ZQ9ZbqTwgkOzFALRPeQUB6a9ahz3aPN8Rv3m+Ar4CvgLzrAJzd4jm2Qb7zfEV8BXwFdhaFbjj3sie8+wpe+vbY1aOj9L3UpOHcMIkagjIOMWpMRhWyNWzORYof69BuLW2/O9/brVC54tJdT6rZqcaMLfY0iW32KteZfalr43g3R7AzAbPwU+3NCFggeaonKbIzuiIyUUTRfY1M17/anolaLjFaQp2rVdmHy2arVNjamTmbGBosf362o697pWrmNSP2wWXhpbqC2yiVmeCz/aRN9Cs0lBBRj8A0BS01cR5wJgGP5QFoqbcXCOeyzq7MvXuamUsf5rX2a47/Nne/JbAvnveAjv5pQ3bbWcWbLxRXKwxmn0D/TnLFdgWmNUp7HHSNHbSyP0zPNKwtIIE7DSYWm1ZyvjhKzCPK3AgJNBTXrTI9l5WsyEao0NkayQaFQKzN1iB8OK0UpihboYAhW0yDALUAgEKNykwQp638di4STLz97/aYc3YYv3tnxFe4Q1W7zGs8Pbap8/lCEwRam0J8ifw707l0jRWAFpp2KpBLwS0gyF44FITtvz1NcI2KmymLZsjcwQGaQS7ffd9UrZ4ibsiTO++so5o/NCIvvcOslFEsJVD+zwIAGqjxDAa1C2OXyG5o8vh6M8Nsx9T9q8fTNvxp0Rc+++2KY5DB8sQJ12ZvobyVZhzdDqoggCFG3TwHYuf/CTdC1wgOtYlfFFoZXMcUTP89NwCPu2BrVhfgDRAQw/rs80xHEOY/3VtWWSl1H3X+xUFm+NDHuZ74JCIrZzZRCVpryWT49dXRTYy3G+TU4QS12U5lgI4ghWN+kY31ghmcwJg39nGKAdkjjGQW0jtr7H3/tcu9gLu1TlsZhLRQr6zOUsoS5xTxj1gQOf7ONZ8TDojdU4M4H7u95/r8+u8R5qcjnYD20usPxXUrNv+APkCu+48ZSe+bDsXjAxFwOVo6Zi0hLbJ1D+ufVZTM2D+pHmECAxcZ7jPangAZK7q+98/0ivQBORoYzUbBzSQAiQFUCgQI4miKiWGEVaxfQNLABOGsLxCjUeGXpP8wb70Ojv+GLMLL97JPvCfWTv40Fu4utwA2LqG90lYOqv7wqYA0H9VdOoe1338leAQry+0kdEOc3fwzBrQB/eBIFVAlTZsrb5xu2FFzd5wes1e8My2/eSnzC0yI4AZOTIFmb+TGTXXcKApw+X8TV/Y2XXA+S6Qmu4nm6vAPISnxch8alYWsB3kTA1vcErSb3x72N74xpTtvfOYJTobUINEVuAiGORyKCoeolp1ro3dEr8H2ApLKatOYS/ZEAElwRpokOMo2zGytpKD9tVvLLTddl1p1/2pm5fih6+Ar4CvgK/A3BXwAMjcNfLP8BXwFXjUVuCvk+Tzf9C2J+8/YZdcgvXRMIv+DE2MJlkV2H+0Yytoet0Ks7LP0jQg2rAuBwe3gQY4zDI1MBp0atrhpB1z5D72v186zt7z/j1sjz3vsfIGWMFqRGYnrG+IpiN5AK0IP9omLF7AjyaBAA0m5l0rGLE2iVYFFJAnfANVxFyj2RqzgZGKbYDp9JH3rbPXPa9h3/zGqK2bRPqfK1sV73RZGMdzGwhQnOD9aZLWCfWdQBLeWd+12pLXvnpgznZLtzTZbcCWmhv/oMk0QSOqZZVylUZRy057zf52/kVPt/f+51LbcddbLd2m+RrhF6x+DazVPBKRmP6BvUAKe5l4QiAPtjGS6suSh9DaINbv2LCxedAAnav+/veP7gpE9hv7+Bf77NLrh+3C33bs/N/V7YJrKnb5n7e3b188bJ85O2dveEfcDn7iGkC/FSy8J2mucp5LfUEz42+ZoX+t5UyzZM7qct4MjWSsAWicJ7k0TdM2otkzhZ1gAmulBnYXTZo66OsAlLHHg9HeaQB86tHadAbrnNvxIE8Ay+Xc5kJC80n2TmKiDhYiW7RIeT9cC9S0xcbL9Wa4Lm5Yy/aSa0Ib1zE2t/ZICLTBXtBQzcVBP+iNUbsBgILVqBVvs3/9wI6238FqPpe5XsbIYeIYZLngku3Rlsf7HKOPQF6B4upnzzSoZFPSZel2g88FWjVgH8eDvJ312cgu+DYKiAUVW7m6G5S+WYau/1IPuBsB7zhfZCC5ldwvzd73xrpdcRFKDVCJCmBTIkWGDCzsNEQJqT9kyxJTAD3dzVoVwACf/EySruIco4Ya8ZRX7WSvfVPaFg5VYIMPo8IYsIniJOoS7sKwnauN9Sio1lEWMrs4zu2oCxzGN4PFVDadtwqHMZ0H9OJ0bJdlAYp9F1aZVRqiL3jxqC3ZQfky7B/nQwd5VKupe2YbZUz3Bi2gQ4CZho7hTB6IB0DmOvr+94/0CqRSWQeki0wjIAR4vZs5hcpC2SBt8kDaKO5iAYoIZXOgyOvLDFs+udDqG5K2YPRW1BChnXPB3vbh/9nPDnhsykrFdVYrkgs08tDvTxuDILr3o/my6gbuHuOTLqcEVy7WQui4KxNWr7HtEJhaAK4/uyy01z2/Zu96bcPuvo3m/SDADqrOuYauATMgSPf+MqPa6BIpgAQEr5ONQQ2SZKXk16MWT5IdRvYV19D+3Ap76zt2sm+fd4i96KVLeEXZyljbtlvYaJJjON9HHMvRNLlRuTTEE3K5GvUygHGDe0feSuMZ1qCsTcCRV6/azg55bMn+6z+m7legzvd989vnK+Ar4CuwNSsQ46Yy9ypna26h/2xfAV8BX4GtWIENE2bvenvLvvFVJsxxvGbpvdUbZWhYNJbKm9Bl34rbXsDnXezpuiIzWCgFMKoUYiyD+ngBlQQ/bwMC7L13yV55eo6Mi4QtKozD7ibIt7Gd0cufdbRosCSdpwWcZ24lMTyAnXUKDbEW0vV4gsWJAtLTNAtpgISEOmoRl9CijudOUs9vn123s/4H2fz1yPIl7ZenPmz0FA2SJszl2UYSwMXhH2IA81DzxVgMRgAUHaUl8vsEfsmhulDtMoTbbthqHGufPrJOShvGbCFsseecmLLXvoFm4L4APK1VMKYbNti/iNfP3YTaiofXf/Q8qcDfhoB3WZKOKSlSnnp7Cu6kea7GuPJy7vdHS5Sdv3cHmyWFE+sligbV9zfCIifLd3dLjrmmfzEUXW2ygdQq+MZXavbBt2VtfU0h1kNcS2Sr09v0UTVKAHSGlbx96P/F7J//acwyABuBzs1gzPpMIa5bcXB9DDlcxFkghFljg+kFNjHRsk9+8Xb74Lse45i4LXmRpwietUFLcLx/Q4Nn7x2xHdGN4u/IKDauea8qhU4rtBBGb0iORJb8iKjasDJ2IPvumLTl1W6GkZQWieyA5fhi/fQXdXvywagVZXWlwHNYxFddlraXPHvCNpD5kslnsEuq0cCW2gbtxiaoEGY7OmgNXOhstc6xHBm00vqqLVhQtI98dns78UVYI1VSqAVk5wJ0UYeVG6CoxEql0VSaUl7OYrPffwTDw3zWGKcnuMsItpSh7jUckjZhu1nsDev9dsY/hfaRT3NPiZXAdugYodJDa+G0iz0NGpDKO4lj+aimZKVOEzCzyN0/EumibUgssg/864R967MFq9R0LFBZdiY5/2lcgdBH1bnOb+6FiSm2exTwsWQDg3GbmprEEgUSQDFp++/ye/vqd59MLo3Y11NcLxYAeHUA8/kiKqwrNtjT7vX64o6ttk//vyX27nevsWqM8wF2uCQxGfw26wAkcXJDonrF3vqmjP33x5gTNGsuUyZEedWgSenwtUfxqEWEOVvWzZ3wFeNsEmjIOWLkP5AzlqIp6oevwINVoA0Hqd5eb/F83ToA0LffnrLzv1uz73+zYTfeiqIkvZ1TXInUE7a5XqBAE1ieBASXci/AEreFwk9JWHHm5N25iiwfAS3JfwpLs4Mo8UwZYIany14xxESzuc522nXSXvq6pfay07K2yzBgBKCoPlvK6ST3MLldRZCNUrJu7Ay7uT3YvKby7rsvtD0iZ1B/jednJ0F0EKU1g3UAtIKQFtgPzyvapz92n/3+19zfYrtZYTBhZdR4CdYsfBpzf+xrgXVSqgcvDjsPnuOne/dc86ct/c0MMmQXtgBEcCLIxLmXUJYDn9Cwj/4PpJX9/bVhS9ffv7+vgK/AtluB4P2MbXfz/Zb7CvgK+ApsuQpc9svQXnnqtfbzn0Q2OLAY9iZe6o3VlswTnK2Z+nTzZcttQW/vDB8TBvU4DbwpF7CqRqv6r2J/tmEq54P19qJT++1t7x22Zx2fsUEsocIqTX/2K5GnicJrZhshtjgxFuHxeMq9Z0yrHQ3sT8RciyfICiBwUVZZHST3bZjF1hmhiZizu+9M2ytecZVd8K0NdtstNPEiWK9ZGl9pMdvwFVfzDZBkthF3+6WWMYsR+RzLAgUf9S7jlJ+TFRDhcS8JRz4/AJsqzeKphICD9yfI+fQzijDEdrGXv3bIBkeahC/fDbM7i83VMj6bBcVDJ8n1dsD8q7fZCjzQAko70sBWrs13L8JvOoZtXFxJpDQP2iziGyxcY3zH4Dg6FrQ8rS2m5ha5DfxdzfWuvdzWGw3o3c0Q+5pswoYX0axeYPb73zRpaKN+k+ef5Fk9jEAAJk3vCJDloIM6duRR1IG/04Ggbi0qI/XCVhxc4jtg3MoeIuKVnCSuCVxT7sQK8WcXDrhGO5x2+W/wdwAsLjnHkl206y40VbAZ+ntBSBuDHr0CIAKyO1zQiZS2hEshl/lWwr7wqcCmaBIllQPBd6qD3UgcsOQlpzZsp6WoacQjhnXfKnZQuiWtf7uyXXkR1c5xPHm/FjlOIfknhq1ILyPF8W1yn0zTqKrCvJUHO+JBu/2239vjD9nbli0D/Gpgi0KYbTrP+cDxLk7UsGqCqVwp0yif/fO1t8H0PQKXRvv0R5qohpQLJfUJ9lzJhrOGOfgJkR15DIA/52OsoyyKbrx9r5d33aPiSSkdOfBYMib43ur8reKvn84H9sWvhPbz82p27z2yR+R32K6IKKC6OsWgUy3OMvhCxSFahNyvMpkC76tjgsoyACQkSP6D/7mbHXGsFI/j3F8BtAIUkiiRgkBNQvZQyetbcYyV77Al2y2xn/xk3Gp1ck+ECHM9TCvzQ/drEMMs381nHpWww45Qo7TmVKSNCCYzNnvpTbCx3Iq7t8U/ug2YGUOBGnBOE1vPOd7P38hfY65kbY77/ObfbPH6+A+YvQKyikpluGehDgkhBC0aHbInPDFvj31cP7ZJkV1zZQrS0d1cMyAeiNSAnCAGiSjiPG1DRopxr0tz3RFhKBQTQGAGwAd3DubPkhN2bewebHS4fkUiIjnBBnlfsgOcgOz0h7V2+cVT5O4lbGRhnxWwtG21AEC5VstO2JlsiUylHWBbog73CdCciLl9h/cJkjmWGMwT5rp8SjUT5ayMGkQcqH3377NnHL0EpeOI3XrjDTY1Mcx8n2xD5jhpbBozeZTr7bVcS7HlS4zymfP7GxZjXtkxZaPVOIYQVVBarrq3ZqtW1QwOgT12Xw+CzO8j6LfOV8BXYGtVoNf5/9babv+5vgK+Ar4CW6wCmq9/8AOhPeeYFXbTH/dlMb6jbZiStYnsG2h5FetYI80hj9hiW7fpbxzL0lyF1RvSVJBHvRTkAgDSybW2bIe6ffLzBXvHO1J2+JPxhk/TyGnCJKJnkgLgoWM25wfJssYR3QlHb2Lj0UD1oUeLoPiuthDAJUlQOM2pcjXNsilpqyZr9sXPtezIgyp2zc/2sDUr92NxvxSZNwF/hLIrU0WNPTG85hohZrgtrGn0mjRsqFQKVi/M2gQNoESSY8UjP8wiBxl5pdSycrEJw3zAjn5W0r7+/ZR9+GNL7GhCI4fxER7MVmzxglHrzy92wAv9aT98BTapAjON7L9mX3Rf1qHR2hAznCyNMot3XT3g5VubBiBBQY5l2YGJ30Hx0SIQuV6btHp9g1NlkS66SZ+9JZ+UTGFywXkVhkXbaceKnXy62c670izA4uZ+sLOHDZB4LKKRJ3bz8vvQwHCexpOwwmni0q7u4Z0340u7fR+ajzBg6aJkUabtutsCwNquxV+M3AOjmS3VjtJ/bry+RnOGZo8AkAcZD/yebK6t1fsqU0HXwG4OUneK7zKn+f4pUFb3APc8/sunIxpAHXv1awp22psnDecSdzyigG+qaLe9Dli9CezD2sqbUPdLvf92P/fUEfvY+wlFXzdq9NkAC0QoABDQtZttagLA9PfP7RHf6+b1+voIMELqG5Iwum9Fs7qCtUoODsH1f8jaNz8b2J+uhVQguEX9OtmlCU2TpGgT7m+uww1pQeoS1wsEvJHff6tatmNOaNlzXpKiZGUrtmjaqdHIHVYKSx3dOOfS1h4ZlES7kDP0rOf0oSxCQVWgTvVJq5ZhW8OwbocKe8dCkvo02tjrAbp1UJ3FIEskHbD06B4Zly/GXCZBjToVa9SK2KNxfeFUSs6Ty+Oj+wjN770vlvjOQFYwSEgp2SCiwC4ACj/lqXV76zvjdsnv4/aql29nQ/FlKPDIEBH3gLmJCAkgHIDkHauiymowzxahKcX3MQCAUJ5PXw42xFyjLV88LIK5NsVRZvehRs/Gdrby2D52w2+X2ekvSdu737HCfv2HFdbhex4nC6gFGB7HSjaGejImsIP7riNKcG8VGaPGPawEEa2COmWu0YkNoGaB0ITSIxWfYvVRsZ23Nzvj9TH7ypk729MOR6kX3C4KCusi1iis8RI5QEdsLqOtix3PtWvd203YvZ+7/CtIY7ruMzuzn17Yb285LWlvfwt6+k25z2zSp/kn+Qr4CvgKPHIq4AGQR86x9HviK+Ar0FMFuuqF9RNte97zKvbe96/Cx3oU+xByHWBvi22ayxWskF3MdHkBTZ0ZP9qePnSLvjjEE7hRwzcfOxCBC3LqwPzJnn1c0s79ecteeVrJ9tkDhq4sekpidhVhO6+nETFJI2wTAJ7YOHWhUcGKXMytFCHgKZiuCZiuHXq8tfqEjU1OWJBhdUFmxve+07YTn1609723ZWNYXCSSi62Av20aiywBNKVixZp1VvadQQCYuRs4MaxBtLhrNWkzN2Crs1gLoW1pXdBucnur0czjEdBEQoMCI2qtffwrFfvqd0bsxOcnOZZI9BtjVmehGBLMm5RliDZcPSoBMX74CmxiBf4emz+N8UIBxnM/Pcw8bL0AD+ow3ICd0gqaCve55qma/TGY+knY29n0KEDg9jSlFzqLky09/l5w+d/8jMyCdIozR+eUrbQFAyvtsGckLIciRGBjr0MT0G7GRt3uuRuHbvU0XHa2YKJ50OGjOS+gR7nMagAJ6FXHYccd0zRVJp29RxwAS7lDUhWgA7E//0HtXJo3UmYol2L60Wut/t7r9d6OLSs7DqELshQTu16YkrPoUIG7uRguIWPm7zOBsgBPAQH01VLVPviREXvyM9fQMKujPhpCDTLQ8yY3kHsk6dQKpA7IjalVuvfMoYG97PwLivaZ/6JynBvjDVjIynkhnyLXB/gV07V//gMg8STam5YY1pwjQcnlXtT5Putr/IkPTeJ3n8JyksBf2o/ac+VldeVEm2YdJ9AtEg05RlYIis3+vjwh53j7D0/aP79xGbk8HK82Cs8qagmXGTJty4IaSNeUrT0Kqe24xq2wF548ZH2FVVie0bhPLeKcwjqMbU2l+hwwJyKDHmAh3P/x8JcNz3w4/7dyAcM6DHZseYRgBjSdM+l+CCqAxNwz2k3UQH74CsxSgf5B1A3tOucUKk5CeqSorJEPFJbWWBbg9LH7opr7WtbOvTxtxx0n5Rrz6GrbBgoA6JAf2oCRTIz5BOxj48yR+Xud710DG7tYc+7ri0C6BHOIuPIreF2lhWI7yXqDXJBMLo1KMW9nfn2Rvfz4ln3qY6tskvOfKCQbnwQyFjFCt1ZnWZsCnBkgg2+R5fKDrGVQKQYb5jz2ThQJkBN21mBNyPuAtkeVui0ZmbATnl23r18Ys7e9Y3cbYFc6APQ5kcWKQxaWh7DfnfybjLMtRVqYcydme4KUYNiEWTjAvTMpTg1rGuZsqGNK1aR9/JNj9pi919hd983/tWpPdfAv9hXwFfAVeIgV8ADIQyyYf7qvgK/AI6sCald1R8yu/G3D9t1twi48v22DQzQYRhJWKsO6Y3GexRcXApKb/MO75LENXD4VxA2rMoavfhsgZPddWvaZb5h99XvDdsCehPqWaJ85hhjgTp/CS1lYYG3TICjEMU7nGG2BHyxQAn2Oyy8Qy30dC5u7baq2gpA+cI+hvF17XdLOeFFoZ7wktD/+qY/aYuGRDQhTX2mlZtGxulpkhagZKhsUsb6cCmSOkXJrMDWTtEjDdobVU5pmUX9q0EbyCy0JkNLAF3+77e+2//jkWrvkuiX2itM4erH1BCWaFVez/SzCstmF2NsMwKwlp4T9j/BPD9LzPyRxrvr432/ZCszZ3CbjoFMEWCwDonL+xatYmNQL1o9X/2BqBGCw4GJCJqtTNsWCu1ytuhDkShGoZHxuAHDL7h3nR1W5JYFlUzTD69hj0Jg87nk04VIovWiq9DoghXYHKoQVKyJbuZy/u8uq4I95cH3F2kqARxekCmg6OgmDjdBzWLy9lDuyvhJKIrsQgRFxu/vWJAAX9koAR//IMeNHLvBDyhr9W8xb12yXJZT+c8hIlzEaqrmlXAb+3k+gfRsQ+SvnLrQD9uH6i7VTxD2v98G9JCTXAYA7k6ZGiZLVsBiZqtYB+RbbV78wYV/8PBkXkAqmyF7St022KvJkL0/2/ulb+h2UP+UyRfQtibh/AeTls4P2/XMrdt4P5SOvGBhst1IouwCD2uST6LstNvSmKKjaKCljsvFCSaF7a4SVTauzzp530qA96Qm6bQOqhtzrCntwrxPRgfsm1lFCEZW3tbVHq0rTle163OPNTn7p9tiaTVoWb/9CP2QDNTQhTKjLmcsnUSORoRMfxgVQM6s859AmTEC29g5u4c8PsEtsQuQoTXSsMomKV4dU10yFXk8Hx2/hTfBvvw1XQPfufD7v7J24GbAnHc61UbKfFlptA9dkrk/tStGefNiEffnChn35u1U75GAUWlNTFpdXYSPn7KIGBoY4NwOnzkox19d/JS2G5hgt7A8F0Msit9NBZcE1qdpcb1P11TZRXU0OIerrhUkbm9jZ3v/2Rfb8p661Cy4sW24BCmzUgJX2GqtxX6hgO1xCHSv8WEP3MrmJzjUa5C01YUOF9SGuK8MQrgAJyAMJQFqLG0q2BED5Xz/QsR9cFdgRz4AIUKmwv2TrCLmBADYT+j7X52yt31Mi7pUqBOs7LMp0j1HOVIdMkDYrsQ6Q1/r1i8kkq9n/fs0r6rbWcfKf6yvgKzD/KjAPVpjzryh+i3wFfAUePRVQ00o9og980OzwJ4ZWrA1gv9GPFU2LhcAklEVYtSgamrBYJcFuya4mIF2PJuC8H+0pK8Tw2E1U7MUnr7Mf/DJpL335uFUn78DCa4QmBCF/+OkqkyCsyY9mECb6QhYKACGxTWBYRYTCWwGWKmIL2K/NiJBZQRjJEd5jiY1VCvbedzTsxCOqNIVYjuVgd+ZbNknQruxYEoAgiTTMLKQpAUyxJCGpYjB3YtTX5DE8+2iIHcuxSJIdUijQbIHy1WKRJhuuELbZkgWr7R3/3rAfX72zvelNWFth5VNC7VHIyud+0vpHR3C7wtpMzUD6RklUKh3ULC3888Va88NXYFMqMNN8ngFE1GBW8zmWHOdBM4FrhQjZRNCQyRAA+PF7WONlGqJ1ZAQx8naSfWQeFMYtWVhvAczuTm7d3ygINlYTzAm8bMpGb8Jz2FTOU7khJRFwASg2B+3Ag+I2ukS2P7MHkG7C2ys6wwEHnPS2fjxmN9/Mq5T3y8K92+nbyoNrgZR/Urg5AEGsdJonmUzd9thLQbGyG+KgytpIQa1YdaxekbI1awFR8T/fOCR1Swemzrz/TNOmI1sMgcjTAEica6OyZmZwpe7zsSdpAjiQxRBvpGy7IQDyr5ttNwpruHZf78WnwxWqAYVdSYQXh4uIitW4t5DLRNh5ievsB99esqsuJfCaMPREAsZyTYoKWTHO/wa4vh3Kua83saAKC67RODYVt4/9R9mqnSHAnilAkDFYyATqcq+Ko4JJAgYFsKC72VWzD32/UgSGu2PKB5XK6227HdbZ6/4J8BTlRLwFqEqjTi0wNRobDTUcu8zsNr75W3sEADIpVJWJWNVe/8bFtu+eNStW7kAZOknDDvd68l5i+PQvGKWhz3czoZyLafAurG8DHjRbuMDNDqah5PL0DachkvAdyt5kpegPVm2vnAYLt/AG+LffpiswNcm8g5s4l1Ua49hhNTY4O0vlkKULKLy5Hvejeog1c5bC9upFL0zZD6/M20c+G7ddty9xPjYgBWHhSVC4FNUJ8vECgP0El+jMptz+ufa1+LwW1pHKF8lkRi1fWMA1TWq1QauVa4DhDSxBp7j2J+13143Yq7D2e93L77Ib7ypCEGHOkR7g+dwLsLNtYS+IOyLXWu65jbkVgmGnhFo1B/iedxkZrSp0N1QgCZS2/YO7WYvPb2LNd8gTxu07F/fZhz4Wx6bvLgsgfqCzctddjZk/59uXoW3ruZ+XuK90kSGpZmqsWx0QwnU1BXGlWGZ9hYvBGadl7BWnmrH08sNXwFfAV+BRXwEPgDzqvwK+AL4Cj+4KbBgze96zI/vge/HHhRFUx2piqrjC+XQP9i2iAwhbtlmhIa5mB9yndDcotqpw7Xk++mlwHXDgPfaFc+r2xXP6bOkOa5F3p220sBuMKJp0aRZDhBAHSCnUYHGTaCw62m3sKFpzAzwx2dc4ipeYrlXYYcjdbZmtWT5ov7sk+P/snQeAJFXVtk9X5zh5dzay5AwigoqKCioSlJxEgiCKAZTP8CNiRlEwAIoEEQRBCYoESWLOYiAjaXOaHDqnqvqfc2saFoTtgZ5lBqiL4+7OTHdXnbrxnDfI3q+tyaU/GJP+HNI/qsBbQhKEQpJFwk0zwnWkufgnnwViiYRIHdPPeg0WCIe2MIybpg1T2yDJ01AwyTOKkHBS8ZF+6d34IXn1ng/Jlb8clQ+fnJF5ILYrHH5S+IykY2lDF1cJHwRg0PrlIIWUiW2RmENn2xhHhkksqQm63/wIrCcCz0xw678bxQ8tgNRBOGdhM60cdWTxGgzESfDf8YeKXHldn5x7yePyw4uy8oufxuTPv+6RB+6bL0uWz5fBsTlSx+w2in/PdLdYQmWTtDCqSHeHcVbGA6Mq2+2MB5Kyvlps+CAz3jQxnID5IvLgA8ypJMgtxr+rxhXT3bgG1R736gYIGal3i60m0wXZetsurg5tdJdEbZBJTLW4uZ9xfDRWrcx5hs+0DV34aIToyWKH+Uz+j/5nGB968czR6xbNlLWiCecy8l02RZtCMYe8Ul1y5FN23TUvp58ZowjCjbTYQphEqQSWjgW7hk8KbIlItFPiaZhPSvGg+FytzJdPvH+ZrFw5R8osBmWbz2XMeOy+md2w+DXqZ1owD4UdPKYScsUFjjz4EKn8TtWVZwxT6FTvDkHWKwRqX/2qdH31vD3W37CQh4mjMF8lHlkABCw5+Kh22WZ7tiXIRWqHs4lZDfmWWn2cq8kbvXytewXxX5nuZiUoH5ZJcAKO2GprkY98Oi3zF40SAy0raoFmRHbYMSlb7QhjheeuQAwLL4AABTKT9HylN8A3eeTNhgZCMjYCil22hI03h7GRYog0TwC/0sP3Sr//9raYN++rOCMb2xAaSQ4Vxir+Ti5mfw5zh03hI0LxIQ7IK1BPSjdSth/4QFp+fW9cjjhmVHbceSl+V4+zno3A0sZuu2xjto0MVqh5gTWicm1It+kCpOtTlf15scw+mz2+pRK3Ov+je1kssPcPULxV2VyKoNf9NCxv3ukxufEaS+67r501YaHEQx2AnJD6U6AS61scn5BmLRmZZ4ovNeZbfW89UwTYaziK7GB+TKfqkgrOkUClE2+lMTn5EzW57rYuOeCglYAzFI3xVPFjJhZBXM6oOtfrfBrQ/ZjGNIB/ikV1CgmzKixOB5nicnWIQmpQrr5KZJdt63L//c0i5//cj4AfAT8CL+8I+AWQl/fz9e/Oj4AfgfVE4Pe/z8sbX3Ov3HQbtOt0HHO9MTbGA9DEe0E8UQgZLUgGSnQ8joF3laRWpWwS9DbmfgHQTDO9feDkspx30SI59FAOzaQcInanJGIcHCjyAEUHtZyUolOQ4dJqRKRAnKPNHeSAFAl1weKY2/T23ACMD7SEQxESlyHke0C5/uefRfnG6cNywL4PyROPgUAaX0RxBE8DTeJogrjOQd5BNiSg8lm6aWcZ4gAWxlcgDKfbqYeIPQbR1eYeJAFwWmK3gwrjiwJIhkPdG3fvls9+/VVy3S27ye6vnStzZmVBoOYBvdkSQ1pF6e2qo22D2HVUmxiUaskcEr1LcVQ6RtVhJifT3jRG/i+8MiKwLvvDmFLy9bOfzZavfiklRx3aL299/XJ52+uG5PB9SQQet1BOP3lb+cIpdfnY0VU58u0i++1Ul4N3H5MzPjIst/48ICtWULWb5kZK3Mg6mSInCUsr2AcKsyqbbmVLRWlfU9CMFJAppriyelWBJK6aeao3yAxggJirAkE5QZswpDAzMVQoJmtSWxH3Cs8noU1yyEWiCBC+DA/CoHCaF5BbDd+6vjP/wwoifsYEXTM3XLKyFbwiic5zWs6hyMR8G4zwXHVyplje1jlCobgmR71P5JAjcIttsSlBTwvK7el24+igcQw4GZiVFI4yHUbaSWvoS5bPlY8fvUwKMAPSqSEZG2adnYTESouX1/LLSduxqg5zT22EeViG1lpy0dn8m3W1ovJUwKStMPuEIBJyxFgLUzV09B2kYcyC06SFo5iFV1zWVwr7JCtnzeqRg46aL+XaE0hGsS8hqRWNYuQLkCEUzoLK1kKMghgo0s0EBpUzzD3DgKNIGCC1edCxUfnYp3fBQ6dX4m2uLNq8U962z1x59S6EKKisMqqg3IcrSGX5+X3KX0G59uo+OXjPlbLH9kPy2ZMs+esf58hovgd5oJkxPzbrw/7PpzECgYqRc61TWKyx17aRlrOtDH+Psn4zH2NqLvhABbTI77LnppCrbL1YqCLzujLy/SvmyhfP2VzedXCPzEaWSr2MIkmKCEh3OkVlaa+/OVWARIEooAlkNNVXhLOC6wwxvkvIHvJaGAuWVjSYG+s1gATsA2xAVJX6HFger5Fjj1otX//8uPzuziLejBh6w3ozviCApVzkAZs1lYVSSUBdweusfSXYiDn1IoGVQqldSqMU6PkVtTNzSyGYMK68dueEnHP+xvK9S57af83E4ofee0g9CwEVmPuc2KeZayWeFmt7RJmGWmhnj1WxkULmPv+7lHl4n8Xyra83L2A1i6//cz8CfgT8CLxUIxDg0NR8FXmp3p1/3X4E/Ai8zCNgNDWe9z1qYuZzny3JN85ev87+tE+PFjIkJFeMLrqyIhSJzO3WOQjYaK7UY6rtO8DuHVmWaDd5ORBBbO7fvJct7/tYTI54JyK762nPZty87q8rSrPOYcOY0nKA0m22Ss5qgsUBVaU+nFZyEGRqUNaMzJOrfihy4XdHQPPiKdLRJcXR9T+bGNJVmguq6//pkzRa+p6RqyZAIxRkQqCZqEUZw2hNjgTR8VWfEJdDXIBNfj2PfIablR13GJXjPxSQ9xyTkE4AUKMDNemYNf959w3/Ba+cCNRqo/TtJP0ak2KmEoDUJsEdACFp6nIBpFqM/wN9knGg+eMwLCIdCxW0BCLIvwVgRLigCeFGyBMrw/K734rcdpPIPXfXZbhv/SyJsEpT8J6KkNfktH6OovYVKa7g/f/7pMixHxGZ3zUmg6thqMFWautS9DTocoqZYaQP1BdA50CVONL3Ug+fMIkNI3fUYtP3K5VH8DXo5H2Rn+CznGhO/vr3pOz3eorCJDca7elzZWNb2WRupoCqc5sE1xL2Dtluk7j8+VG+4w6Rl+G9KT5Pb4PZQdO+4cKMC8KS03CPUhgfHh6W7bZNkFzpJjEDdQKpjig9IlguytFHJeTcq54AZLrIPFN9Fs+ca5/0D2nlBtE4t/HxgJvDg7clTDWhZlXkVZvb8vDyCD2yLqUgiSVCSU5LrrtR2Y41yY9WJQY6WHXdn/n81i2kHHu0yPXXLJGqu5FEkOJRObQUS0p+bJwZOEafb85iWN/tpWEfFqk2pzvjMj5my9EnBinYqzgKvlBDRYmRdLMJeNCdZYoHtrUKmUPutdqLnAl9MQMrguSeFhQGSq68bltXVuLrFIqxFoJUrpMAitNHjzyiLhdfweuR/4gwVl1iQv1f1S1bayr9WB8AbJsmdV+T0z+UkYsvoiwSG8FDqkvq4y0erxjfVmxYwpU53OO4HHxkn1zyk5TEKlqc4vt8xkxuz+zj+m9d61X+Uue8RMLT0Wms+1MxZ83keKzv2p4po6i/+9BwUPbaYQmSegukrT3MGNGi6qDst+88OYwi5WEHDOGl4xkgF/M5WIMOc7/6/pDwJsOtcqYV2De6aYzis6LsumKlxHxBUhpZIJ9j81LtLS/OdRez/ZLIwIoHLHTLzbZcemGe/Q1rjBOTeHuI/UYOL7CyKXCGkdqtw5ZX1lqIhLvNoukir6ueelrtDbHZ0T2NshJcp+Efsv7zV6Y7gFdHUVDOlfcel5ATPyqy7TYFcAclCVFID/CerCD0b64BSU5X/QNNp8Z7ivNJArbHZNozz3mNf//5vwU594ujcsvP0oyVDuRJWfuQETO15XC3dHFd2RxzGf9U90JWW7N/sywY6awNCqaa3vb0fZg3z3pXpH/u/Q6Rn1zHfmv9x8TpvQX/0/0I+BHwI7ABItD6CXkDXJT/ln4E/Aj4EZhcBJ5/BqNvoCR77bFcLjp/5pvCWSSeohh6R2IFKOIYAtpDoJfQrWUHrpttCSAXUmvjMDtfnEJcIiRmTzw5Kude1inv2rv15GElh4Z7jcxZkMRTaBgTwnG8UThsgNQaHslKtGMZSamFctvN8+SDhw7KFz79MEbGdfKWGQ5GzRFG5pDQ0Kk3m3KvANIwFq6SdHRiWbEjqyh21CWDWa5VJbGELEQKObI60lpbbFqQ074Ukyt+uZGccBJxqCRleKBbOrr84sfkxtAr97fCnGgDyBnVZC2J1hEO7qSGKH5ESDyGkA7IU+RQJTgrwME6jI40/V4x364i/5GHkmRIFi9NyI8uTsr7DynIwW9cK6e9f7XceeOADA6Mm6Tt+r7qVFwaxY+GZ4ORzqLYonmD737nHnnvO/vlsovr0tk9B4R+p4yOZRkzeg1jOmImvvQZPpVkrzFmzbhqtfH2RkZJD/iwCTRBqUr9HR0JSVMJXdeX5Okfte51re8itHDD7yJSruyJMW6pb61yFWbG1lSLS1r8cPg/jaex0+By1W+oq6tLugD367MC6s9Nas/Q3EhQhoaVN/LiZhUaBRb9Uz2ctG+sW3TR7jBRZ/6fYow+oXV/t/H3T385SJEnIz1pis5ao6bYXmTZjJGRsqPa/1pr6i3jksDCfx2EcEl+cf098p0vIOlUy4A01qJjB+w+pFqQJqzqQKzpnD6L9W8MpQ+KAwoIUO8IpMnCFMb1Syv0nmSZx37x7vsptlLj3qYC3NAYs2UnL0sei8rd/1BZTPoJa2SdAk3LTRHcVZJpzAkQJGXPvbh/vLtU/UiN4md6azDhGtfZKAbqc4qo7OY6630zMMZMv9dWr+/Zxt+fb1XvBfyhePPxcfpwuB/WlCu//e2IfOzDd8nbdsjJ978dlrXkZGMZZObwmypQ8CiX8FILI9+KNF80U8PvgXmMl9vlOMnkTthDygcGXOM3PwLriQBuXzI6jCE5RYt3HRSU7/2kTb55SVB2eyMMxzGKDFnmoCrm4oAYHGsIQseDUodBX2cCrimoRBdP0zwJLPVhN+xDJrAQUlvNWnZ4Mf0af5BoQK74QVFOeHdBfsxeq1SjwJ3IUcxDdhdGd1gLHXhuhenvShIp5cPs41QOd3LtmXNP499bbBqm4LxQvvXdDunpBA6GZ0hYYIbg5RQAvDGap9AISCwQRnowgem4Aad5oJboDGew6V7mN394SLbZZFAeeWRq2LyTi7b/W34E/Aj4EZj+CAS/SJv+y/CvwI+AHwE/Ahs+Anf/oyh7vT4n/300RiFBN+DTr7O//rsGMYlurs2uOoC+ayjazgGYZFSY7CimgFLKSGdHRIpZR7bYpChn/6Asp/xfWrqSJIUCK0jFKXvkuVuzpEM4OozZajsn507Q8VWJxjjU1EHrZnMYl4bk3uXz5MuffUQ+9+k18uiSuZJAn7rCCUQPTGGr3Rx41tcc1dhvJGrXLX7wIk1QWW28V42MGyjncDBNUaVAISYrcZKxhWIAY7+4fPy0qLz3fWHpaYPqj1FjW4pDPvdfKpVhprTuU7Dhe6X/CdMVgQqOmgFX+1bGeMlYQYoW1iBGzEUpFwKSSvTSpxIgHinEwcByOGiXMeBc0ReRBx8uySc/OixX/nAMlHxZ7r4vISPjsElgMkQjSWPqqXJ56+3/ICFN/zdIQS9Z0EgZaMKgRCKrONpFQaUoa1cMyc67tUlPd8oYHEesronEvEoveYmFdZO7WiTRa2ilucqG4UuLHoEgSTRg8+rZEcAF9cYrazKY+9/7e1oRs8mHWyQtLFgVVhQUv+a3yw6SOLZsvgn3oiBRpchMY6Ps4T0TwwDRfDroTsPSAVFNEvHW2+uycllEwkjv6TNRubAAmuqqJ37EiZivUjBbXzyazb9Nbx3mn4uXkhHp0j6gnSfkyOUXh2DkkRhSJLiyQ3hMLlroBxxsy/bbMp0T61CU/v4s2h7rFlI6u2z8XoJy60/VvJoxAOfDBW3rBBIUvvvI9rTGQLAcIobkYqlSIKcEOn0sJkvui8i8uRHZYZcUpr3M/Zh8R2IaxwpodkURk0xj7XOVHaFWtSpJxn3UeTaXX2zJUI471gSVqjwGVXMqKFttWZQDDuPZwZBRBiOd2UiihFpkSWnxVItkykS86fq0XHX5ABr7sDBDWjWjANYqAFgTa7ZKRopstYUtXzibxDaSjXEkrwJGW39mr2+NItOToAau2BRRNQlqkNLenLVun2va51/mv7BuLAbyK+WKC2sSC/TCkrLYW9mSysyWPMyicqFbhga7QOQX5M5fVim6tsnc+W3SNYuifrgEwwmWbgVvpRI+CzXAKEGkxZiXqjCJXBLTEdghL4Q9/TIPv39760QgFMXry8jFsk8JDUoHbO9tXh2RrTZPy5abBuWevxeZf3NKODJFa8MST+YkmEQmGACANSHDGDC+RMpyVT8tb+xrP292Pki2xaWE0lYFqrkLaynL/uq3d2XloUeGJTU3I9tsVgYQQiHVRQoQFnpujM8ll5/OVCdkK1/4/kGvL42vU6U0Lru+UeQt74zKwApXlj5qs74jbahrR0w9NpjDWG/0+pQlGmKBCSC3q9dsqJczonlAwafmFu+ialUKV2y0fvCdvCxcGJIddprZ68mMCKV/EX4E/Ai8LCIwM2B2L4tQ+jfhR8CPwEyOwHfOsmWP1xVlOAt6KNIlnXNeXITuC4mNG+g3h4WgkTmATo5GrU32KgD6MxTqZnsdktzooBz/wRVyy90iBx+UEbdI4t9ZKxG0X5+JsHy+iMtaGS3xGKbEulLUESbhMBKMoRkfScsF387LO3Zbg2HhXJJh2/A7EamQpIphtBiNdJiE4aSaJuHWkb56EjWqfiEFZen0gjJDK94ZlwRIcacSkp13Lcj1t4Xl3AtE3vYWwGCgrzUWUQpaxZwjRQ4toeTaSX28/0uv3AhEQCIGQjWSoeo5wCFdE7rVBSRGO0i6UlhQD2llesRsGcjZ8pvfluXMMxw58p2u7LlbTG65Zb78+76FMlaeA/ocGQgSoXagSkK3hKk3Ujsq5baeLy9B2tBv5vCp5pwqb6WG2nx197bJSAnUYbxbfnLlQvnUB/LyyGMkWJHEUZkHRwsz5ktltLxsq6LhFV1t0PAtNjD4Zv5pvLcLxFGHdWe7yLyNmIeeQxx7Ykg3/XRKCRO1Hz2gB1EtqsjSx0ggMJJVt3y6m5qx65ei7Y38FZkeI+1hCk4i278qbGRkjF+zYYvQl4jZsuUF6e+bnPxG6/fobePNHM31aVEjqhdkCBDrMiRJylQ8Sa9mUkONdaJeKshurx2Vz5+jufwiclKzeG+kT/C7kHrrHlgVolW3YxTAKG5Qz+9IzpeBsbic89W18vvfs0zHK8Yepl7RpBlJ2xg+UxRyKE3qK73hMyEzov70+qXVggZjR4PCEzOycKZQMdmOOemHgvydSX514ttTgaGJvj6eWiov1HLxQ2+FMawELJVXecs7ItLVwTjHZEb13JUxNdNbo9jhPaanqkENJsiz7Ueem1U20+926q6vEZfddw/Jdy/YRjraVXJvXOJWp2Rhl4XSeNC1paUcBSCD9N49D6fk81/IyoFvKcinP1qTP/0hLhU8Haz4kCTJS0fj7SQ7eQ3G0XG8YyL0q7EhZPv85kdgvRGAae6MUjQGeITvYdCeLUkKyrvvNi6nfXZUbvhzSPZ7V5iae1QSFALaO7oBMsyW6ogWHijOM/cGkfNURqLx+tI9PZsVZb5Wq81ZB6Wsd5ZoQ043ng6xAuVkHKnH2+8C9HRgTj53SkIG8YuKxAekoP6M7BmCXEe9pHufhszW5B7xs+1lankt+nCOwhdrxx375Ue35uSs71ektwtGYglGC2AwNVXX19arRZZf1lf2CzGAYpHIi7X+T+7+1p2DG6zkcIJzldstQXQtjz+hIp84kX3nJLddnmui3/wI+BHwI/DSjIBfAHlpPjf/qv0I+BGYZASKRVcO26cqXzgd1Cd67UUQS8lZYzLS13wDPsmP2HC/hiGg6jdrckuRrxb67gGHtFG+LLVsUXbatiQ/uq5Tvn3RAplD7rZWyGH0DaLaochjtz69O7VZGPpWMIdfLpXYMujoCfnnP1JywuH9yF1xKF8DGrHYxkchiUJq1LZJKKMHrEjhWr15AaKRCGkk5BreH42klhWdzWGCgo5anVRismA2RY+L2uX6u2bJXnuj9Y4MUAAUvwNy3IUpE4qMIr+FdnwchJa7YMM9F/+dXxYRKFFMc9RLBgkjF1ZRGUZGiSIe3Rjt/bhk+ffv/jgqZ5yakwORfTjsbY588+y6PPxoQJJJDr7IjjgJpI8UKUhxoApDgiM4YzVGolj1rRvMjuf4k8O6Kf5NoKIbCcNGAmxoAAZGsl+q0RHpoObxk5sDctIRCHYheWL0plX+B8RhkOKjFicahQpvXLX+iFSMSjPpXvJS9eq4x0rNJP033ULZIesm2Z9+IH6O2sjTLspyveKNJkSoHjGeI7LiCTVrRXZj2vWzvSKUxlXbU6hVEupIKtUxId5ia+VeFJBq4hf0dzVaJECy5YAsX/L85Rmf7xNbN0QmgTPxnCIKPIUC8WRSx/QFlVXzCgENWbNnft4z2SpWHXbhWJscfUJZvvjZdlFiQzQIwlx9OIJk41tsWqyrY9LbngaN7iRlvEDBHeT6PU9U5IzT1sojS/mcmCOF2qDx+QhH+DmsC2U+cHfGn6eOsa3q+zxZ2zBSK7oaed49+mD03+v6UXhSZq0/nyprj0ui+dEnRP7yZ7ToVfaMz6pVGdNPyr+88CBZFN4U0azyV3u9W0W9kJeMI4BZZb01nW5mt+cLuJjZd7Phr+6Z408ZvMd9WOTaXyWRbcW8ubBWoiSU6xXM5fFbcBgPRf27VZBMJiODY0m55IJhOf6wVRTpq3LDDZY88gRJTtaISCrMPq6GfxGGyEhhpduQyPKbH4H1RKCUTzKXaZK/gncSqzJ+aREnjVk40IjqiLxup5h878oO+dGNIdntTa6Mj8IIwfg83U7VrRYlma5yhrCR8OMwbK8Jwqgne9u8gBuESVHFlD0H46lYgF2CrlS8A2ag0yHjQyn5IQCojx4Vl+uuh5EYzUumkyI9H23F6rCjvGL/82nPXBPCSYAYWeQVlWmIYkCSNfSkD9XkkusjcvA+7BtZetziMHP0AIVGQFj4ZLnsaVBA5DdbB6A8n2uf7O+uW2DWx1Csjcg4hvbtnWH57qUVWZQChLJk3b3cU+zkdT+DFW6yH+n/nh8BPwJ+BGZcBKbgiDzj7sm/ID8CfgT8CJgIPLbYlq3mrZHrby8LKjcSTIMoZXM8sookEIn1md6CSH/YbFBreG8AvDUCs05tNRIxfXL88XG59o6EvGu/IN4fJENgh4RCWjABsY3UR6m4foNBvfdmCPVoKiAJDjPxVBeo9gXy5c+vlXe/dUjuuG02yeJF0tGrskHQ40E/IQJs0EMlWCMqgRXEALFZ+x95mImMniaEVZIoVO2TOrT29ogjH/qwKz/7o8gxH8Qg2VmJwjDmjEUkh5B8saIkuUA4qlyRWhFqokhle/z2yo5As/6tZp253LiM5PpgL4FqJ6E0jJfOLbcl5WtnxuR1m5ZJJJXk3HNrcs9DJGuDyKvpIZe5o1AdkFqesYbSgY3MiGa/Y0g/JPmywiSZVL7nSY+OhifG0/+0GKv6FdBCyDq/q/823wuCKiwskHx1XJavXcxvJOSBh8Ny2qmDMlCBCcIB1iuO6qtBuxv/EKRPmA88c/TWmicBNSGtpZJBJL4dzHWDJP233iYy4cHw9CKIF/MngfnrvQBKKJ6EEWBNlZcKYt6+GBN0QO7c1PRvTxtIVVOg0UgYyR5PFky/FmwEK8EqIpOhkylVBxdvA52C0UR/5KHWYv9CXu2q0L9aouvUBxul0Uz30oLBhObIcxVA1v1MMzeT3M9k0qBdI/KpM0X2P0ikkIV9gC9Hi+pq3keZ6yrC2mPoUTR0rKzUYGRFYFP955+z5UtfHJTVYwhdUVeokHSTGshalRVTvxUSwNqe9JBq5GNgwWj/N3c8UeRoFNrNNycYWc1YMJOJv4PkS4Dk8q9vsyl6xSWI5GI42W4YK7EpUD9xYXHaToliYwF5kroURmEBJEmtBduJwcxMsDWLWzOGx//sCZq94cv05xoHVAfp5zXZ+TVVuek38+Rb32mXuXMfYv5dKTHGpsq7xRN4woTTsHNHZCS/VKEnsnKgV+64KyTHHhyXk4625aLviSxexdqV6iCBzKweoWiLlGGz9fFlGlr/tiYZAV3LknH8z9xZkstazNPsadhrhCIw0uuLmL6HJBYaknftX5Mf3hCQr34jKpssKEt5tIwMLzJUrEMOxY96VRdIx7BSG7J3QdjczZoTHDR+g8pyDeDpEeV6SuOsY/m6tM1KSAFvtt/8w5GPHJWUz364Wx5bkcAfqgST1MGfSxmbTRi4z3IBjflHf1QeRco0zX5HPcoqbebMEcVo/XWvCcoVN4mc+umq7LADICxMrMqjrInMyVaYNcwe5QzEojbtbf1ebHZZfVMihl0zOIbXEEe2VXxvp83H5Re/aHg4TtbPbdpv1r8APwJ+BPwITDoC03/CnPSl+r/oR8CPgB+ByUVApZp+faugEdsnQyTk1T9DPUmLIEnrJHO6uzGyMwChJgjtyX3cBvstN0SRBq35UAjULdebgvGw87YF+cQn4/L9SwOycD7JIkWzotEbgf0ADh1qOZcTtSTS9vwo4M92EwXeokZi8te/EXnvXiX55ldmSQF2SSCNAWI0LKP9A+TZ8iYZFgYFHzDC/aCiYa5YHBaatWceUPT3tfgRxtgwivFhgGLPvnuNyOXXR+XsC4Ky6UYrpFbJcvhvlyA5rlg7h4wQu3ZYJxayL+ZQ5ajcQ0xyxVXNPt7/+Ss8AiFYVW0keOPJXrnvPyn52pcrcsjeQ3LsoVn5/OdceXR5QkYrPSDP54DwA/8HG6tYrEpFvS9qXUabPwxzIRzHlyeUR5d9jeRza0EtIhkBC2myEnSNceAZbXuHdjMWkHuIROnolY3RectIspckV8WWX/+uLt/4oi2jIwUjHWR+1ySA193StS5RQCnTvLdJFitzAL8GggD6Pgv7gTHnEVgmPrvRmRpJh+adi7tlblPmgleMrYOaf/y/GP6S4AhPRQa5+SWs9zdCJkmjhSVPuqPBrGkw8hZtFEeehiQl867OeVCBjBFqAEbOv//5YiH0G89cJbj0M5EtMwWQpz7f87H3mDymT67fmubJmLBsIjk1AuugQwq5FXLWRTXZ7dUxiYdzYtVav78KxubhBHxBkkVanEknOymoE3MKCdE2S6670pLLLnJkrMAYBP1bYUEKIjti0S3hWD3Z/6jUmPIhtcSnrv1JdpLnOWFM0TUsE0UghnLLLRxuo9ApcsdNRZ45UjAsRUE15CURFgUx3WpTTXmCIXvsEzCycxFd9Ci6hPgsi+TfTG/rzmWNa103wTjTr3+6rw/lIEzLw1IaIgFbWyInf3ytXPbjbeVV2walWl4jAYpupSzSP5UBim8x2LKsE4H5ApFOOubDlkLi5k9/D8gnTi7KYW/PIt8YlPvv7YQ91EaxsfXxO93x8T9/w0bAtlYzN4+bOSedapdYOin5yhgSfHg2JfCYohAdh3EugDG6AJidQkHgpj868vFTs1IeXyJdXWlADTopKxtR5TS9NUh9z7w1af0tYPeyLoxJkvNGO59dzinbby3rV0GysGMLvEcsHZYKIKhLLrTkyLdG5NKLhPWiJgXkCFtpOk9FOvOcp5KwFJl7k0XWVyQPqyG8vZDdskfkS18Lyuc+N0cO3LtHeij4FIpDFHuqEkkzcJOtA1Bauf7/fe3/nnWTEdgraiWZy0hbL4V7JGHdACXU1JgcdlBCbvq5Detsaq/Cfzc/An4E/AjMhAj4BZCZ8BT8a/Aj4EdgyiJQhQlx2XdF3rNfHRRmLxu6jSgIhEGxcuALzpdwCnr00ABU7pnvAeKULS4dqRHMCILhMXnXwbPk+z/YWT5w0ly+B8Q4R6IlXAHFQzLSWUiSiM16cgDpnjVgtCdxwmgS9WwlJ1/6xDI5fr8h+eufOGBz6CljvFuElm4H+ii+YPgMLV4xuTZSJKq9bgE3xqIT1spA02eqB6F1PT/0BZqsUgQzNgZy+ZXbyPd/NFv22os6h6LbSz2SDm0Eyl4Tzjk+JQriC8NqZFQ0mVYDLesgBxGOBCQTm9/08/1feGVHYBiVtl/+1JWPHZqX497hyre+0Cb/vhuZPDeDvFVYEj2MIVghFQeUOt4DtkUSnIRUKEYCEtPNYPwBvvcwkkhPUAxBkiqc4fvqjZDC0HsSsSVb7iIrpWQNNaY1hQDzd+/7CiKvV7DXTJUwre6S3AiFWxmVkbGAXH5+DF34URgsBWMmqoWIhoSWjkH9arVpskIvyyOoTLAg1LeDwsgchtfTix+aUX6+RRf0wY1vgyffVIfhtno1sS7A2CPJO91NCx0NL5V1PQwaf5/Ta0lHB1IYKnxm4K4Q8ZBNUy3yxx8d3fCXTzFq3WYKaPxnimFP81zQ31on42/CPYlnFS7wXir8MUwRJCy9PQH51pVRSao/TnkKGHaBPAjhkJEuUeZSDp+dMBN/tRyRsdxixt6m8q0zh+WW65j/1Xge9oPW5Bw+Ox6B/ddgJ6nk20Q30r88JSWnd61ycCCIJ+6/UWSciofj2hEkIkXuuRsjYOYILYSVMWHXjuCZ4LbW9AnFSCC+9i2s7yQhEzAyWe54di+N5LVho00UdZ8ZiamQIGstujP/1fUaRS5AJRH6dKy2iaxZUpI3vHEI2dPtZdet5rLvG5B0nCI5DBBlilRlnMQ0rEEm7eE1ESmEHhYrPYg0T0KeeCQjZ3+1Kke9c5WccUpWfnfbFFCUZn4I/StsIQIRivqxKGtbeFSq+BHWpA+Gm+6DajJWYn2z51IQSNHfsqx/qxCKGpUtAAV8+rOz5Fd/3lJmobKWSHiF2sZ4V0aIFkSUvdqs1WHlBgIZiu8hGRlB4pYKdzTUJWHYlkl8o6iCS7mCLxT/RVJleXQJ55VTyvKVU1l/H2+9AD1WocAYRoI0NMZ5Bim5moKtYLZUoxKsdEo9t0YOPiQl3764TY75UEpmdwCAsCniO23csLJeZnYLMr8kE4AQ2OOO9+HLostKpBOmz3xJ97jcW1Y+9fExjOYn8bBm9q36V+dHwI+AH4GnRSDAIWgSpyA/an4E/Aj4EZj5EVhNQvM9BxXlj3+3QSSlMTyf2dNbELq0OPGJZBSnXEdLCUgfhEDvRcclhln76GhB5s8dko+dlpL3n5SQ9vAIiB0KI26PWJkmSShuX2WpTG6VBKYbpEih1oQOngckX4P4ocSttKdfX+ewgci7G+yWQc429zy4Vo7Yf45hlFRIwtokMyZOMt6fZulo8vnouUu4xgYbDWCO5zXkcxxkTEh5gSIOUr+BpWGrxWtckgEQSLB12qJ98p4P1ORjn5slC7vXL6PlJ1Fm/phs6Qq1X07kbU0f5qtu9JUoEPD9iF0F+ao0BOQ8SAA5FA2CQZhH+hq6XomipzE5x8QzEFeUeEpyIMj//pc6mv1r5BfXzJXVeE6USVa6mH1GIwv4vdVYCsxBKm+AZGbaeDqoVwWDxktE8X9BpLNcByZILS2lKmMYRGAI9Fy9nqRYgCcHdZM6CdEQItEuh2aVq8HJgHEIeht5H0Xgl8rqGdBcpm598Xv9DgG57T4dhWvEqmBSCnovBGoyGMchpJyXeKy9pfA/88WmILIOS2XXN/bJQ3cvwGxXdeUpiCbmgIAkGawIfSspJZ7HelsHCbtsO0kDkKTxshRBlsacWfLzWwOy99urKP558lsN2Yx132tdT4cpvcl13kzv9ZlSSfq5DU8JO1yV97yrLnfd2SZ5vWnNuYRKkiIx05XKyO/ursLSs5DtoCSWRraJqpgr7eKQULKsNp5bq0UqisA2muzI2YTVAL1C1RiJx3ftVZBf3pVBiCsgOZdKHAjaQL4iF36vWz744YIUMalNoPndrNVhO4VgINZqlLTrJHQieVgWPXLL1QE5+dh/Sjm0i9S5hTISjaFYG8+L+8KsPFjrZAwwfmBPtdLiFLJ1/emcNSwXX98ue+weRASOYmCtXwKFWVJuTwBkyHLfGRmCDLjPHnX5z2P00fA4xXk1eKX/IZW1x5tScuPvtZiYk0gAmTKkIiuVKubQ65dhea4+1mA22DIoV10xW044nqI74AO70scz7WGlY4qKEq9KMxZkY3/y9HHSWNd0zV7QnZW/P1CTubMCjGmuNxw39xBkfjGUE7+9bCNQxUctEsL8SRUWWTOqDoxbqEs2QJDl+M7sue+Q9K0EAGPNQ5ZI92ksmEgF6bwVDCfxiln//LvLrlnZ56CMHHiEyMYLVd2IPss0ZtUBmLDeqbeUFr5V0tFiUdOktQKMdI9qyLbWOGOfNTeSYn1T74M8jBVLEroAlngvzNf99vKPwDPTSI1/56xhufpCRy47LygPPopPB/sdSJIQSpisKa5LdrZhhdgOZw+kdBMKWGPfVkZS14qu4Tyw6XqDp/Pkk2xZZTYaEIj3pX+/5Hxb9tw7KLMX4O1W0bNGhIIhflNcRBVvSDejMlXs12DZaQldC4dVFhx2eOwF+V6z5ZlbKLuDEksVAGOl5cZfBuXbZ+bwSeS1Aao/7AlYDT05T4ooWjwJ1TslwTkvSCV7tMX934buWR0U3It5V+bNGZNrbsrILru0Dqrb0Nfsv78fAT8CfgQmE4Fm0/tk3sP/HT8CfgT8CExjBDx0ys03iOyw8RL5+98HkSWxMFSdxkua5EfbNZImyFo5Vo7DJRvvSI6DK+yKegi5j07JYSr43mOScsUvNpLjP9IO2yMg2XEYIfUusRKTQOCCHixUV/O1hANsXsLIZmAjKKhVoZJVMMm9ColfMlace2NS4vTx+KrVcuaXlsveu4MoJJOjdQ+js65tIhlpEpKTcVkOK4IrxkEGqZB8B8UYDs6KUCRBlUM6KwlLY3bnHAnXSQqSpzvgoIBc/6ce+dr5i/h+s+TRJIPs/9pLNgJqMly3QVa74/S3MQ7LOTSny6CiSZirDzMyaSrP4JQpPsDoCpKEVGn8KsmbwXEO0SnQbWkQsvG4LF4ckQvPL8px+47JBw4syTln9MiqpTmSu8q4gNmBdE2FZGmtFMXsmWTOcAlt56hkyPRsu01OjnzfqJyNSeQv/hSRu+6Lyq/uT8m1v3PlvMsScsz72mXRIootzhDFEy2mMGYwAbVd3tMtItVeIm+pElo2ieQxIzMQ0xtosa1YXpZbb+7nCI8mN4mxKNrcVkidORln+JVsiLZu0XH+/IxhHFiqJwSVw2OieEm3SWFrKH46JAm0EOA6JHVB+deQ81uxQhGiU6BR1GIAnqvA+tT3LZm/EBYanSgU0kQHH6i+DTxzTRwM9lWUj2GKz1r18go5LV7UM17+tPebwDN5kmVPT66rx8qE+tPEOzRHdQYo7Kn2Yoh1JwGKPIq7ehj5kd32FPnc13dmnUKSKkiSFvnBusMYDaTFKTEGQwMUA0g0tdhKVe/zx8fycuapY6IS9NnaSm6NpHAKDfgiUozKtCCmYRKyQWSn1N9Ei/uVkhqUe3Jsjft+Un5pgi3V4uUZqbOVK5T3pJ47rN8BZQMpY4pFkyJFy43nOHdBAh1+ReuTluPe9NlOBj3d8mf7bzDtEYiEFBwD85V5VfdhQRD5asiMVZLMYgjMm9/N3zWBrEwbHfJewVZ9E+wJ36L13cQD97ry1f9XlXdsX5fjDijJzT8vyjhFwlB8VFz2aYE462IMyAyIf5U9DARHWLcACvAVDIxSdI1JOoIkHX3fsUvs59jPIhGUx7Ra8Knx2ysjAs9cJxv/rud65IQPZeSy21JywgfjgAIoltWBocCUjTKHBwACaBFZmDcF4EahALu80k8xjbnU3ux5BW9d7zEdC/p14gcfkk+fukL+8o+CYdBGEm0U5T2ZykhmmLNQAsAIUoqwEIPs+ZRhEqZYYSE1qHLCzZotOQkzRguFLimX2mWf/drlBz9ZICd/okuSkWWGGR+lIBgAMCM1WCFOD2btS2FmPQ4cZuZLGI4CmnCCMI5Hg7LHa5fKd78NksNvfgT8CPgReBlEwC+AvAweon8LfgRe2RGw5Kwzy3I0dN1yZRPyoT2Sg0kQnfkKV2jFkgRFYkQofIQ5cNrVNGhoNNaTQxxiB+XsbyTktM+IvGHXumQspWIokpiftyv8rvlTLzmrJI0OdFtyHmCkuFTzoANJKkUoeJBulGK5JPmSYtOz4pDEuv66qBz4VksuPG8B0i8LDfOjhg+BJoi1PdPToNkVRMMguqhsuO4YiK4aB+dZJHHmkQzulGRnSuyRvPSvLcqWG9fl/CtrctHPHdl1F5LEBXw+giDr/faKjkAImakQBjMhWEoWrKGAHhqVgVAfZ6yslfJYGFQ9yZfYWqnFFtOLV0seZF2VpFB8dkIG8wn56bUVOfKAAdnvtUU57WNJueNXURkaTUkqFZdKUYsEKhkEMwPmiCJbIZVIuWjLnDlpee9RS+Vr37blupu65KIfzJETjnFl553WyGYbD8v2m1Rl910DcvRxJbngUltu/UuXfOuCXtltNxLFGGPrATqgKEK8LGz+K/CepPXJ1GKQ6faToJqMRtb6H3/feF5+cmkf8lzKetHse5xC5rjUkesKw0jZ0G2rbZG/4BN1I6neDRA5TPLN+GZMxoS9FuL1JSNl5IA6DsOuQXBMHro3z+unIIG8AQNg5kJSHNu9KkYEEByEPUflzKBLHZcZNV+TZYu5G/qTVytW7w3YbhN/tynStd481Ksne+XJiGn1LaReLU/Kken3VQIK1KtSExqyUZNYQIJIXWkBwoFFoiBWGzph1R2W3nklOerDlhx1QpBCAywekrRRtOBRR+TtFfPaY66p1aZ3oYCAanWW3HdPQT78nsUkWmcbOTq9/DgggFhMqx+s9yRrtbBYrZDsomhppLuUKaa5J+5byTnrsnmmwgTdZT564B5dp7QEQj+28OpSvXtdq62pGH+ubLsd1rv4Cen9BjF3CZpCllYaW42u//qZHwEtbsAihOGoHUD5T1rhr8OUa+92Zf4Cto5RGE8kYs3Q1zWHQaOFMibQpibQpQrAAQqa49V+ufmmAfbQedljG1s+9+mM/Ouf7VIGnFPnDR0KLxUSx8WiStVRcNSKjMpz4aen852Fdo6FEbTi6FOwqmIU7LQo47dXbgR0PUon+pACtWSrTWJyNl5OF/2sLnu+lZ6cRUYrx5kHlmgqiQdbAo8bZlCLAnume7YkMdaqvgCPKY+h6hU/dIqMJ7aWn/28XY45sCjnfDUk2QLzc6zAvnA5zF3mZ/YfFhu+ahlWfR7gihLW2TdFkDkt15tL+FpIzwWjFKiTFAEBAETZe221SU1O/mhILrh4oSycN8p46OPsxcLI2qkAN8uaS1EBZktaGcAzuwXx3bKQex0r86wim8lXTo/L4QeulPxLAFw4syPrX50fAT8C0x0BvwAy3U/A/3w/An4EXnAEVvW78q53D8qXPwfiLZhBkmMY027lP7fBepj5GqxVNfVDCirkLjDSGWFFQFMwePVronLN76LykVMHZdutSD5VQlLPx9G/VTmYYdC2fE0ivxQMQDlXM3IHVDuJ5GiSBEoUhkkZn5Ch1RxUExJPdciSJ7rkxKMictJRAVm2ao6EMghWkcdU2atG8aMBXV7XuLzZg6sUoJirBhfHG6eKYTPJKU3kqD9CAU3fjnhBvvzFiNzyl5C892gS3TaI/DKIYhLI9SIJb0Nrf+6vZp/v//ylGwFzmKWkUVcGBcUCW5OeNZLiyEy5tQ7YGSoBRxGEQ2cJCZyAcKgMzKP/JuS6n5XkjM+tkf13F/m/E2Pyi5t6pH94Nhr6MUmkOWxHypKnSJqMxxgfysjQvk5hMaFJ7br0dKyVUz/ZLT+8aqGciBzbxgso4FWHyAWT6OWzY+UOqY2HJIncUYKDtF2sSG/3Ejnxw4vlmrssOeX/UQTh2qsF3tsYGSMzp1lwDvgWiEEbaZL6CzjgP/NpalHoX39ukwfu1coDBR3kSWx3wntgEvNDs97xTBZHA9nZGJNbY8ZrET/NdeGIwrPx2CdYm08yAU4SApkwzeXayF2ZLDvxf+xhEMetS3g3u70X9POnzUdc+Q6v0pKCzmualPbmOmCuPIeQLHmceZu4BJByMnKBhq6hhrBTl71W8o0pgPDOaoJOD5BozGMXNYot+ky0yFcxNTdv26+jq3mLGPnEaq3A75eNDUwpX+UThiSDt8BpZ1ryjj3nM/7wv7ETjK8QiRJkDmH6eVfUWjNGtBiNW0h8RWLdcsvNNTnzkxF06OMyDoNQCxy2So9RpIlGHe5bb4ybRC8owdjWsaflmEoFGTwQ8V5xzmuTITA2u/oKc8ZDD2oiS99XC4HMT1wLEfMqLq02vK2220nJVVp9MuKY5h3rmqmbrJN9q9fgv37aImCrR5rK5kDZ9YqajGHWjVIZNgZFD+ph/Fw7Gn2PMaL9ThkjyvaaVIUMoI3OHXV7HsCajUhGbyRLV7bJt8+x5V1vEDlqn4hcdL4jy1czpZEIjSXmw+ZdyB4NNDsgmjosq8rYMJJsDole2CrIUNZJ9oYiSE7G+qctbv4Hv/gReLY1LVzvRQ6SwnRtRPJjg7L3XhW54Tci5/+QosiCEMXqcanl8dNAmiqR0AL2GOeSkhQokAQzzeWW/pdlqkW/hq+gq/wMSfVmZO3QLPnCGTU54p0F+c1vkpJu2wiZxCTMDS2oj0ksCS8eM/UATKc6Uo91iiKJCEz7Zk2JlmaNyUomCQhCaewlVzaZ58gxx+bl6jvi8pY3s69Us3jWX8o77DP5fdj41fLMZ7g77GP0yBaIxSTrDkgB+eLrbuyUXXZaJstWNguO/3M/An4E/AjM3Aj4BZCZ+2z8K/Mj4EfgGRHQzW2jPfJgRd7wmqr84bdJUjNlKdSz0Jx10wqKGIM+60VAQLf6gIIgnxRFFyYxUyvWJQSK6MMfEbn0+rS8Y/eEWEir1LLgxjlYxpJI+oDWq1SQrUILfDK3F3R6OWSA2lWZKwtUtVPhcEFykdxUZlZU8mzeL/iOK/u/UeQX14I2jLaDru1H15bCBQkm07QAYaRbvIRWw7R8MhI3kRgIezKZAdDc8Wi3BPBfqJAU7u7ql7e805Hb/tYtJ50SkjmzkFrgGpOg8FPRTTl8dHHAXtNqeP3Xv8Qi8MzimqYVQ5rMwSfHQTfZ4GD5phtDMi41CLC9W8ZLbfK3v1vy7bNI2Owrsv/rRT50eEDOOzMi/3kQtF+OvoWhtkMCKUuusphT/w5LIhxYKxRJ9ZisCWKjuIRnTSpWlXcfjHzCR2GCjPdT+IAt5bZLLNAtUbuLMRoHlQ7DJO1IeYhDL5IOcQtngtGQkejpSFTk/bz2+juSstGmjLtqnykMJDrw7QEd65TVJLPXSJm02iwYJtnRBfKbOwZJ6AaR/kKSCCkqZc5sKJmcdQsAG29WR7cb7xWYYo6pyJLEoHClzAjVhG/WAhNm7fpKFVnRZ6xJvpUrQjI+gwlgDV+SIOvRIupu3W11HjFJaVDXmni0kD9SVsuSx9VriTvSAoipUKgDE3JZ6uEwkcxuFqP1/VwLAI052ftTUdewIaKaiH9KtlALAsoAKeOJ4+l0KVmkeYbeqSumOzEhr1NBfi4umSjmy/i02Ei8LejNy1fPTeHVRNmFPqC+O2HGQrW2mntWs9vWmuNi5FzKMX6j6MIH0W/fSn74/bJc/SNiStKqVIA/BLOqNDZmelBXd0Z1sHgW2JFrHYIilPbGKt4INs9GWR9m3VJiyxQUoUZGArJ6hcq/PcVWUvkzIz/UPLxNg2PBaNliG70Pni3FTW+S0mvXG2g+vpp+gP8LMzoCyqhTNsfEKKfY4fVjld1x4VuspTBRLuk4oxCtwxr2lc4BZg5WSb4mLezO5zcwc2afOV4sGVnSWpDPUDlUPvS3vwnI508NyLt2FTnl2JDceovImM5zKYomoPdDXSSxSeZWqiNm3tF5rU5xv0IRpOxM7B+bXYT/85dNBP5HCguPLLfGSheISFdbhF6qXm2OvPsgkTv+GZf/+9Rs6Z2zBhZ6Hl8nzjQODCfkA3V/ZRcnU6B/ZujWLbpr8bAgI4MqQVqUaMKV3/85KMfvJ/KFT4r0jVqSxEPKxVOpXOTMiJyjAC4L4rEYYr8YqDeXEHCQiKyA5irrYEHuNMSYiOKZZWkRBWbkdtvl5cc3t8vZ30xJdxJJYRhUUWVnYRwvKt86w5tbYsOsQIIq/i3sfUsUY3WcL1vaK9ttWpPf3/7UM5rMfmKG365/eX4E/Ai8giLg76BfQQ/bv1U/Ai/1CGjCTNvvf+/Ia7dfJitWkZjH0DQYrZD3yJCEI7GJjEqyE0+J3EuAgk+SpqPTIZGzVhYuHJLvXZmRr50Xlt6uERKvGBoHSTahq0zGFE9J/AU42EYpDkQjaYOMb9ZUNzrGhpycqIyWKWwE2IBnevAlmC/3PZSRjx4WkG9+dZUs7c9KQangyAeFUyRzQPTGEyqr4xkQN0yIveTRxFezD+fnNsnhIMmhCF/kckBA2bL95jX5zBlJueG2hGy747B0U7MKk5C2MK21nRIyZkMcqDHVfSlomE0iBv6vPP8INAoh1XIK+RvQ5Hh/ONGilEC59lNkeGxFG8WNOfLB94blsLcH5Yi9bDnj9Lz88raqrFxL8ieCVjqI8WCc/quqWfiG1PHZCUXr6EAje8ABt5qNGLRfIkkih8KE6qoXCwX6bEUOOrwHbfPFkk52YwCrsiOKaq/DziLZr+hrRfvTt2MdnVKyQfPxmq72hdKT2BQAeFjmdFdAO1py9tc2lp1fpZnYtSBnOfcqKY2+HkSihzTW8w/MM15RsStik/n6/V05yVPHCUVByiMXptlXexIJ7lYuQJMdvQsKMnuWJslB4mvyn+95hZenCqbNPsPCI8jLFldh+vB3ijrDgxF8QJq9csP/fH0eIOZnFJQ7mL823RIpNnUDd9QHBONT2BA65y5+hGK1WYZITHKLmr/WIr7Ga1II7Sa32PBm8v7U4pOyUBBmiisLUpHgDWksjz3gJUsnnk2jQLKez9ACixaz1HvAK67Y/Ivx4uJ1UWW9Rd5ks+0G5NzLMSSQJaBaXWRyBswYU4PkVlsixT1pQpex4qKvhUQ80pZt8v9OeUz+8IeQqEl6OomkCBruNYp/Yf4diSos3gHFa0SvzPVXSdoaBoh6zRhfEOKluuwtthXLS1JS+bmgyl0hAadPmjXWGBG1/vZ4KgRk0ea8nTKr6FuNomYQJmiDydPiLfgvn8ER0H1XkPlR/ZBUIqiG/JT6JCUxFx/qD8uyJUhfUaQMUnRUmTsj68a4rrPx0zxrs1Y3cnH4U8WURcWawVrrwMSzQySNQ/i0MW4KzMuL17hyyZVlOeTdmKa/aUS+8bWK/OvhoCxfw74uPo8x2c7nszZCF4uz34wEAbDgU+e3V14EnvRZ4tbzeRhGrAPax3QBrBYAj9QsaU9XZdbsx+S0zwryofPkwP3yHHGGJUmhJMHZxlYA2/OYn9cFZTy1ruocyVqV4bPd5YDGkP4Nx2SgXJQfXNwn7z9Q5NZfpWXVQLsEkAmuwv7Il3W9U++qCEXz5gV8i3UxFlN2IixDWFHlHK9DLkqZrKEwrP4K3iDZfvnQJ/Jyw+8t2eONIxR2+lm3WClaV0Dd8J0L4FoMObAY7C4F2GhxR2321DGyhGTpQfuslbO/jpwr495jnfnNj4AfAT8CL40I+AWQl8Zz8q/Sj4AfAc0DkLc465y67PWOPkjHcyTdHsYUnM2ypEhMgrqpjBlPgMLImKfDPcNbOrNGxoZXyWGHJ+QmzL+PfC+yHvmiRIppSWKwWiVpK0iKREC7WsEe7obkpubdQOKUNBvUpEUiIHPZnGZByYLVJiY9gq+6/PgqkQ8cs0xu+Lmaqs/mAIx4R1rdoJGgymFmGW4XCDXP2SxO1yHN8DVpYaW1kwyqVIf5jPvkuA8MynU398gpH05Je2CAJPQsbkeTUaotXTNIfdV0D6s0UQ00r99ecRFoMIv0zwiJxWgkSTInJWO5uPztb0E59xuOHLZvkQLoqFx7ncg/7wlSvItxOEtRMIyQCMV9g0Ss1krtCmg8jJmNOTj/rturKFYsJ0cEcwN5uEhQvUXw/uCwrec3UksksiOyxWagy2uDJJw4GNcCoM/LUgPtF0yRVMYXwUGSJFfDa4Skd5hCYYTvV+xBJBXGjKF3qM7rAcUedggSXCfPlp13QFKuMIw6D308ombhICGn4sk6sMIYho89pMkwPXfj12B04pX1MjUn7GeTwWoUBrq7SzJ/XpsRANIbiiDx1UjSTub+jLweyXTjI0ICzgEFGuQ98rmAPPzQzEcQB5iHyUfKNtupBBuFIPV9QP6lUvaYH489iscS8y2pHyMlZRI1JrFDknEKPEAasW4UQrxnxXoBsdAQPUiGes/KM1+v1bR4PSGB9aRJ+no6Ysh7BopsNYUEpLBqSBlqph+xRmMcG4Bd8Y79yvLZs+ehcf6YtHdkKPa1TwkDRIsJoVAH420tt5WkkFmREdansZxlzJv/9Q+Ci7xjMtlDkQPrXExOvOKGevoocl4LIBi041ngxcgrgJi/T+b+m4zRZUtUigg0r6lnec8c/DufqKCFyYyA9X9AWyaO3woFNa7fUo+Vhsk9nU7BEH57eUfAG98hCpdegVMsChZhCnjUIv/+xz4ZHtCSW8asZTWKF7r+BdlDuRTrve6h//fcXy4FdEeLg7CKXRKapnAH+t4KsT7p2GMfhls1KPCcROKsfSRA73+0Xb7w2ajstn1NzvjsqPzixpCMFdv5fUQfi0PG60rnmnik++X9cPy7W28EdN2JJWYxbynTlfOL1WYkCmMwby3WpdLYptKRHpd3IEt1/g975XNnpaW791Hk3RZT+EWyd1I7pKfmQO1z3lcDXIABueJURvkdmz1gjAI1KCz1KssXu+WPf7Tl2Pc8JhdcWJclqxSX0gFTvk3GRqtSAU2i0p7NmmIIbMPKA5gWD1H4B9gCA7GmDD02RREYUR3R2ZxzqvKanQdgBbfLp08jLu4SWMPKmprZLYw8cxnatFqYuAAMylrccVIUfABARIaJUKecfrrIscet4bnN7Hvxr86PgB8BPwLrRsAvgPj9wY+AH4EZHQFXNb5pWfZeh+yflc9+Go3hxFz21BnknNhQJzoojAyS8OkzKG4LU0aVAAmEZr6EUm1srpxzwSK54JqMbLyQhGvZkXZMAaMwJqpDNZgaChTqB4W3Ao8TkqcgpIxZIDN3Kg70uEkLgFLPZTFnhYqejvXIP/9Tk1NOekI++8lH5e7/bIwfAhRuUO3GJ0TN2AMUHVx0agsOAj1ekuh/PD8mWCGTqH9gZq5Jm5q8+W0dctnPdpTvXDxXttxqJQeMRyWQC1IUGfOMakFMh0lGO/g7FItQrQskcUky++2VE4F1E+1PFUFK8p+/jspZpw3IYbv3y5F7jsm3vmrLw4/RX9IcWEGqVpGwqpIRctR8mSSNFSZpGxgEicecEMoxN4xBaIJBUmZyqC5EsmojTq0U2JgzIiSL8lmKG3m0qElIt7eTOOVQB6BPUuG5irklqYuvQQwJANB+WXK/2QoFEQdWU5Kxom8ZAPmKZEiERG0CZK6Cs9WXIZ20pJy/TY44sk0OO3QBqF01wQwz5pRFMiQx3rflRnE0EK5JbiwpS5YylrGAV9WCSq1EMmwKNHiaXGACuYqebo9hpthJahemaVpiUhJDHKoDyppQg98Q411zfMSuzLyzcuVwy+HZ0G/gYlCsbd7CJKlD0NrcikWS3q2TBOFe+sZLgrIMt+WxET0GozevOWok3GLz5madpr1EUONPVWRqsD+eNEfn50aa6cnWfH5VDx7zLPkKBrWPa4aJG6LPRZJ51lvktoIkufjvxE8F5ZiP9pBAUpZilPHXusRHOa9Mx//y6VR0Yl6xQ2BzBUJp+cc/LPn+966QFUthmpC0jbD46702YtBIiJlYq/TYBigY9A8g3dI4RSHXpWtzwGKca2+YAkBsBs+iJGt3QK+duUpl07zymRZyWo9vi93Pf/kGjkANaSp94GB6zPwaCnoFzuyYyN/+9AQoddhZFEB0P1ib8LjxgCla8Gt+cdFASsL6RRGa3RjFE9Y6Chm6D3NLSGOVYbbVEhROMxQX2ZPqp8fZ02milz32VVfE2I/fL1f+eCmIcK6E9dMKsylnTcwXWX/99oqOQIC+WIHFWy5lmK8Ao7AnQVEUMgh9pU09w8bwzRiXubMG5EPIUl16/ZZy8CHIK2JW5agJ4fNs6xZBdC2oV9dIgn1ZsL5QKngKWuzTHOZN3RMG8L8ZHt4GBvxi+cCxD8ntt+dgvcNO6cDvjTUmBFisWatC63UYH2K3MSrxqQviE8ea6LBOIsrMZ7GH4TbiccbSeLtkYIt86az58r0fbSmLFs58J3E9V3d0cH8w810kilPtnD2DeO6B6rCrbRJIxSWNaf3VP26XzRc8JsuW+UX5Zn3G/7kfAT8CMyMCwS/SZsal+FfhR8CPgB+BZ0aAhAIomnv/LbL328fkz3+HXg+Sp1xRjwpQalB06yC0xSEZaSN7RWLTAZVqY6rnolm6oVt7GhwsSbxIrEQhBoVbCg4uSa5gWP8sktwjGYS8gBuF2QEqyOIQEGRT3JMakW02issdf1orr39NEJQQ9wWSVLVyqeCQ1CQhmIJyDHoqBOsjIm3keEjwcEOKalU6subSiiBygqD1FLmHapVJs9mYCqspbY0EW608zKEU/4N6t1z1w7p85iOj8tc/Qc1GHqji9PMaNvmauFFVHyWUICWiySbUnEmm4m2Al4AmcoIhUFshEsx6DWpUrCHncyx0/8MxDH+VbYOsj9G1RXdX4c5Rrmlu6m8gnhLyhbNisuNOI1Ik2Sy1ORJHWkiQNAoGOydQ0Z4prX7BuDYyZord9dvMi8DTChUwKgJODOkopH6c1VKur6ZPwdzQfqJI8yYQC1dGzcHRERIoGInb0DAczG3uedCSS37UJx89qVO+f7HInb+tSt8IRQtNziC1pEnzOAfcCqboAVgiFgaTmuSsq6eHCqdT0EvE2kCuATlkTtA+PgGJ9xLG5sIoonBIraPdHM0kQIkPU7AIk2Qqy/Y7x2Xr7ddizqlIxBj9kj4OIyQe7uCLvhkY5/NKEsV4PAxTC86HhzbXtzVa7HyRhQ5F5pI8ishObynA0lgmj9/fi5SdZ5QdbIuhE93i86XoE2aARkhQ7fqakLx+N+JTxZ8ERpeDLFdApVFaaPqsjazKOk2/pwwW4wVEQm71mpLccScJX9XSdke5NQyplTHA321k7dbX1PtIj8xKTLACCYpCFG8KqzlUk0wILJD3HoWRfJVEuw3K3mh0q0QZjJFgFjk/m+enz3X6mptV+bS6DJYG5Jqr8XdR/xUKuQEKZIHgID1nlizYWOR1r9Uibz865zCRYAoYY3QSJfDoWrr4IONBZQtDyLTViyp9pVJJ7XLL7UPyr38hyUGxwnGIkT1untnr35ySN2FEWyytlWSEuV+rTetpQQrimlTyvMO1ysX9RuhTRu4CyUKKhqr7X+nPSSf18123j8qSx/rkAUzsE12zpVYYZP0L41mgayRyPcihOBjFBiL0C03gN8mXeCB21ooavw8zy9SOjB8QCVoG2erHdpHVa2PytsOVpeLITVctl77FXRRD8f1AyscJDJm7m9WZkfd9BBPaMH2TBUbNbgMalybzk/Zx7f/6p8Zv3b+rN8Ntd7bL337Hc2Tg24Esyx6FUtZqXch0VnhavelZ49xAK0+wg5QhtI43ySHvWiFv37eHwimIfq4hGIaFxsrqmqIrCesXsESuO38HMCEWPBzqFfyD0Op3w8MAJkYlZrGfguFWwUdCP6mKfI0mDrUz6DOxYdnUmV+sYIn7Zf5m8+ACpAgo40h/Q1k4RiZwnL/yvHkXlWbzmsrBMYewd3CDMHaZL+payJt4bz6NvUeOuWSM7YTK+T1VwHqquPUCbrylkTY9Lw4qCIRkcZyxVRhjbolaMA9hQVXj8unjF8k4cosaVa+fkdilCFE3iWMKhRPfm6AnmZ8/80tXt2CinyI+mz+Ylo6RMGT9VOkbCvRa8FS0vqZzXS1/aFVFmWtck75XtC0s4/2zZWTVqBx+WDfyRboeMi8wNqrsCaMqa8rbVUqDyNPxOnyDtFXtHP3G6zNlKvYqIan9w2Zclm3mLD7TYY5puJ9MT/T9T201AmYbRHfUgrwuNUZOUVlKihTg37bVzlycZP3njASfYBMsad7x9gwm4nXJr/23LB+Yz/fz3nyNj5Vp2h+D9EXOGXpcglbLlzKeeHfmq7ABY+ikoWXAFEAEnZH0O3ou1N/Xv+P9odKF6QLrwXxZ+mhK7rqhLKVcWrbeNiNtHUkZyS7nJVwfa5er+0QtKjK+bFUaYN+qcr3RMOwrPs8oz+m98b46P+uayOgxrCgPPcD/WAfVt8flIrbaoiYfOCkuj94/LuNDayWHD2SIfW8oSaE+PMpaVvP2cGHOubqpNCARvfgJGUo+NMoZcwowFOt/xG4a1ocCK3ROSQJqYO/C3AMawcQzxGOw0fjMsJcdGMFP8rxVss1WXTBiJx6Af4ZrdQj5r/cj4EdgA0XAZ4BsoMD6b+tHwI/AVEQgJD+9IisHvr1fHn9C0c7DHNbWssllsxhiAzvNbbzUx6Z6BQe8USnkisYnwORAddNLEcDVQkKZxAjn/3hUkTQkqaRbDj9qgdx+f0i6ujoknVaJH0+Ro2EwrmaX+tWsxUHCFsbjsCbGoWCjo6tbZGR/EuxPA9E1Emvrkv/+NyOnnDAonzjpUUwzU5LEvDmLTnss2dzkryrIVNl9BkFfLZWMLq7ei03xqc6/oyCmKsj66AEkGMOEnqKIIKUwqzMv79i3LNff+Xo58eO90jtLk5VotofTeJLoIURfMgEXb3aT/s9nbAQsa56MjOUxBEc/3O6B5bBI0pkyCbNxDB+bo8FqVfo+CcOA24GMTScFu5ScfuoaOWDPx+XszwXlv48Ny+g4SW8OYq6ozEacI6AW6OqSQ3onHCMhGCSRosVGDo1hUOBWSPs1XgTl5tUFLZbqf6oPbZKWSd6b4uktNy6WfGUR504SfEZBRI1nJ4oJJg/I4Y9radZcMvua660VQ3LM+3eUznYEqiju6QG8NEbysdVmpHxIUnKN2RzJRsMG8A777oTUUSsfsT4PDH1f5cvMXUDhVi3PTeFHk9oNGazm28u6rboJHqZdmzflqVeFKwP9ymQBUWz8DibaRDHGc9ForXjQSlyecTkye3YHjDyFYTNvK8KVeT5EQRhVJlm7SnHTRMjWqrFXPPbi2nx+n9w1aiw8ryZNUDdkQDyVJ28MBtTHaSLGXgFd4916EtmmIOXgO5LqaJf8YEjaO8Py0U9tLLu8Fr8O2BFd3bMYW2qSXGcNSYEop+ioRXWbgvoUfH7J7UPKZEwuPm+1jOQpueM9UqjGSNqQcYtR/CCJqhJYz7qUNp+emobfSJo98z5UYoskl0m2tdgyFGY1gWhMrc2D5blNFCCngtDSvwLQSAWvJJU0iWvpgUEcalPveBnH2DpMESkMqCNCUjxM4i9kA1pgzIbp5xEt8rGbMZ4w+A4FKP44rOkOTAEjp0TBykGLzSEjabMh0jm7igSNJtvrsKSciCcVFqKoZgG8sKG71qsUwfE70SK2pZpxE+3pGv8tBvWl9HLmcOM5RYtholxG5ipBYeLW64okaFu/kWAU7zfwKp1t3YC8x3hDZHkomgLsZo+HvBt1iSDyWEEKF2HkIMM2Js92XAWNTAq0MloyxZEtt+5kLdbpDdZHmASxPQSjtybF+hqWp1GJ84YlUP35Wj//LgCUcKSQz9BvUpJItEtSZSTp6FrQDlPcrJEQrmJM7beXdwQqBQoXyIhadWQTS8wBFEPbO2py1Alpueiq3eT9H7FkwVxlHxTZW7qSyrBnUmY/BeBwDLYtYLEI4LFgWCshlFmhSlVUrtSmsMrZpWkDPOdYeUlTyNP16bxv9Msxh6yRnzG+El0bUbTHF5H3gtOhLlQsJ0VjCB5xZhlw2mRbYx+17jyma/CPbu6WD568mczOKHiOIjuFaIfxpsLBOi5t3UOzjgTZVwUpeoQp3msh0QmMSak6/QwrxGYNc7fEXjudBBwUWyTvO/Zu+epX/jsl+8/Jxtf/PT8CfgT8CDzfCPg7jOcbMf/3/Qj4EXjRIvDZ0/LyiVNHZdloG+jWTg7GIBNLagaqCMTppxCr3IkVTnJtszjEZdigqsEyB3w10HCybMyrksnMlgTI8RIFkk0XBuRbl4p89cKStFMw6AA2q7q42ryExrpJseYJqgDJp3TGprDQJkXQ62Hkf8II365ZizRJoEd+8rOwHHHofXLp1TU+Z3spksgYyy0F3Qdae4xYNml2DTq4Joaj7bx3BmYGeHg8EKJRpIFgnhRA7YdJnIjDwbkAYq8Ykc3mReS0z3fKFb+05FWvr0i8rQ/U4hoMBpXx4TFKNGdESqzZx/s/n+ERqJMcy2AE/us7XfnxRVG59sq4jBcWSj04QkKteYYmAhpQGQvlQpcUq678818i11w5LH1DIKm1cqAG2aDbQ3EOiBhpll3krUiwWPRxRd47zAH12giH0jHeh2QsXTFM4jmkJggcppu1GsUDI0vECwP0TfWQDoIavPOW5XLP32B+AHGzQSPXQTMHg7AaFLUI40sZH2oM3axVal7yygrU5a1vs+Tt+5EwIqmvh/ZJaZQ0+wASZEHGpyYX83nmGxCHyobRgoImJDdkayR/t9gqwnzCPKhMAa3kgtBXhDhOPk0/3iWpips2r1XposYcGCP5FZQ1K0syPgqzhAKIEUGcYCuYZLajpZfpL6A2fD8XLojJ3LkKOUVOkGqUYc6ARlXnpcf+m+f6Se5Q/NCooC0zYQ8xNQUQ7zlo/U638957BpWlZzxGvIKImXcnCkZesUSz6k0fT9NfqCHLVKPwSJ7c6IIHSUi9cXeYhp9fIIvm5WETqHIT7KigMijoESTXw2iI25g5J8Pe2Gip4U+wHAbI5T8Yl9/9ls+Kb2QAvhZG6OEMF4VvhpqzNooRRiLL3PjUxP5/rv3JJZv9iTGNb631zOo03b7BPtGH2ZDzWoco8oI/pHuLvIwF+mWoUpEBkpGjIHwLbkpKGsOM+piogXGVZDbPViUydU7Rh60sT5LlebxYymVYXPRt7e8q/2Ur64g50yS6qymKmKCIKXSXYcJVYSfUYH4om8TrfjwfCikqv6R6+VGKysr6SAjFdEHmdKKta6w8KWm9FxyRmfVCi3g4rGOu+gxoMV73vUheXXupLcyOLV9srrKayPcwzwLQade5mzWT9bReu1e222kVRfuKHHNiTY55nysHHxaUt7y5LptsTEEjsIbnuZRx9oQs3Hix7L5nQhKg18XSNX+YYscYfSSGvFEnCWlgNCODsJhIWCd6JE9BJ0oyuxJaLlm2jblxhBtzOdYvADYkwUOMV5WLjET7Wr4//w1mdgRCEXykWIrCzB0WTPfseBHgySr6Sb9ssu2YnHV+Wb7xndmy15tmUySpSwk/CngcrK/KcNdCG+cTiiFR1pgIhfUg60wozF7NgCaan5+E+U6ltvIF3k+Zfshe/f6vFfnsGcvktE/AQmWeCrowJTl3Vup4YVBYNwwT3rqabb7/W3fe0ieh/9Z1Wtdj/dJ3+PQX83LJz2AJv4rPqxaRP+7gcMRYUUa9rlPsPQPK+KMoXCcG2lRKTOeD6W5h9c5T1lZ5THLoUVeQn85Xt5azzw7KcccPwnaegk3GdN+k//l+BPwIvCwj4BdAXpaP1b8pPwIv7QhUAM0es/+YfO0bcRnI93Jg0o2V7gfRWsdULmxkmDZQEuN5hM6ukKBwZ3FdUIPJ0tXR3q+zUXZN8kM1yUkQ8f0qyYX93mXJ9X/IydEnrJVs/5DRideclVEVYD9LWsBsilXDWZOYltHTadLwQFCIUJ1DZ4gkZBH2BycFJMLa5ZT3OXLce/rlsSVb8p49MoRclouMVTQ2D5Qy5s8mUbr+ZgXnsyHvJd6gO0l8qBxNsTgGE4Qkh8pfaXKapGvEncv9uHLgwSK/+ENAPvyxMdLI6N9X1oKsAjlab5NEtIdDCncJargCMlBRWn57iUeA7Nz9DxbkUx/sl898akA+esKj8v2z9UA7n8Qn0gFNYMo6NvSQFAHBF6RvjI7WZHy8R7p75kk4peNb0cXIFSBFVS8i/UIiLUwhIhohuaIFiwoSKeiVW7AzVFpBixN1+qH27cAkEHo6SvVTorGYkaurgWRTH6Fsea787Go1KgfZDMKtbkzLJ8ar8SQioT2Z/CbVPh3fiSQMFZKCR52kzBE+D0mbKIi5lps5SOu78CEK19UrmxjWlhpyb4C2LorRgQm28cYgiDFD10Rd0GRlYZ8EmGuMFlizpprSeohGYII5U+dBC0kMQTplbKQuK5ar5wHPVeVXGnJNSKUom2IS6Y1mH976z3X+po93doosWKQJCeZwvTBlAWjfJwRPPI4ePnU7lS3U+Z7Un8fSaP3TJ4rmEyob2rGMV4QnOeL1bG8NCVII0PVEVYn0e0aCZEpyE3gDkJyth/ok0lbAu6nALedln71FTv/MbMYIcmawqrSfJJJaoEe2sWpLZ2w26wfG5i22SpmxTyHy4YcsOffrg/L445aUXJiYMA1qWfU00DFAgVBVfXSI8N+TbIopuH/D2NT/GqbqJu82yeTbJO69rd17frbSivRZQs1Qhpf6uzxDmW4S7/a/v1KmGPWD89vk0D3r8vYdRN68VV3esPmIvG2nqrz3nUk583MVufiCmtz1G1ceW0bJA8JWkWdYpcBUV+RGnAx2bFzqFnJZSMIU2bgVmM+L+C2VKzwbgo5Si8QwSkmS0EvgI5OkkBJjfEcdZYwoa22ce4G9CpgkAHjEhWVSr+ZgzY39zwW/koofevOGX4SUVLkEewbWjYJN/vz7gNz3H2SxIs0BLM06RTiE3xXSrTXkH22eXdhJy+xuSz59+qbyvYu3kW9cUpDvXFKT717mymXXWnLt7RG54dcdcuPv58pNt+FlcPH28sWz58sBhyP4RuGrkCdJDZMnAvgmQqEmTIE0CTO5szMo/cNh+c2vLbn1JluW9SWZF9IS714pCQovsVgHBXt8IoLD9IN+3qsMyr632eX7P3+JRyAcYWFUiSvOcilYQJ1tc5BPbZNKhQIfc0BUBuXgQ1fJxTeInPrpODKLgOBq7dKe6TCgEhcGR5X5pqLjAwCMDbNQi8UBlUSGad+shfGqspmr3HoaQA3FCRgmbjTKOjJXzv92VN63T1j+9lfej2KDyhvqmqrnNBsjk0jyf+enZp9nxjTrQ6MAUikggTVYkb3ePi63/C0ix30ABhyKAXGm1jr+ItFwN8A6GCdmPYcJg9xXjYKN5Xayh1wwmY/bsL/D2a+g7ufKtGSPoUzkaCKNH9AWcuWParL3a8ZQHdiwl+C/ux8BPwJ+BF5IBCaRYXshb+u/xo+AHwE/Ai8sAqtWieywcEBuvhkKPoczddatlDx0bQJfDN00V5HUCCP/NN0tiPSDJlfKFRIAbMDDobjE1QwZb4v2eBcbZaRhnJVy6ueXyWU3VGXrRSROy0Hp7VX1ZZCwiugjk2pjpqtJjeCEqLcmaSZjYumgAU26loQXm/IIML5oVW65KSrv3a8gP7kCzVo06MskhCmJsEklEUUhwlY9dVoo3JxBo8lnVQdSpocNDd3iSKJsliT3mI50IYdBTobE9Jab5+Wqnzty+fU12XRjkHz5GP4L0KKjC6QzvrFk4hStFM2vqUz1aVD8tmrQ++0lHQG6llx0/iOyePk80KCzcCPokMsvG5K+NcoE8VK8nlGz9/XMFoLJofJZNRuPHBCtvb0kTOhfI4OulAfT9DY0mkmMUy+gxzhoitug5kCcF/GvyT9MslWV9pMwoNpNQiUIIk3R5VXVl0eKaTLNJBP1OlWvSPHhXGYytIXccceYDPW3M24Ypxy2ydt66PIJ+aC6fqNJC8eQ80DfXFGt2exiedMbwrLDjmpqO4ZXRLNXT+LnFB20aEAaAK8fDzHozRuaSJzE61/grzSQjHa5CgNNZOEmGnd04lXiyej5q7TVJLaXFIifQkmqbBAITg7SIeZ2G8T4ow/oE2He4n6YSc3VBvD+MH++wGuf0pdRbCozQYZ5lptt6ZXTIprxVVk1KuIWqNS+tSFZS64/pJW1ieYNhUnEp9nF8j4q8eTFRT/eq8opU6/BcjA1EdNnJwoBWpoiMTkVTYsKNoymEMWpQnWxh75Frq5aGJETTgrI8R9EN7y4mI+ikKnFD6Qiw+odguxJQPtKq40EfqpN32Su3E0C6eGH9ebRhg8DDCjHSZIhXMLnVNEp13GhsXK8KhDdtHUAhVmn1y2A6HMg1gEtdk3B8/XYocx3ZpB75kJGfk9h01PQrrpmQC668F75w1/qsmRZVPoG0rJibbv8896Q/OF3VTnzq7PklI+mZf+9AvI6EMqv36kgB+4dkI+dkpSvfj0tf/ljWu6/t01W97FPYF9hkcSM8jzCmaxYydUUN/sZG8P0N/ZyWuQA9OCAFq7nkajhq0oys4b8jU0xxBRMubcAVbIQNx5O4vPyHOvGFNz6S+IttM+agrZ6Y+Htg+uGXPtDdV0hTpHWZ0CVLFOSokqYSbkN1tIo3gQL5OOfSsuuO7Mmj+GjlaXYVSTZXEHqMlKEAVKVN+wmFDnDcsyxIgcdEpNMSoE/2je7WHc8/y3X1KzxAqnPlfvvWyhH79cn+799RI4/MCH7vaYsHz++Ux56dLYM5WBoweoMpPFCwJNGlSFrVdYygAd+e3lHACt0zgMO64J6Q6l8cATAVScyb3P5WoB5+YjkRm3pzuTktDNrcsMfE7L//mGpjlUkYac5Y83jHMI+UQv8hk9R5X0K7D/YK6ofYZNWx+coFkPij98tF2rICat3Y4eEUu144wTkhjuqctz+BfnuuTCBoX6EkbmsU4wOxotIVDVnOK+vYKs/i3O27YZBHax3SUesIOde7Mr3fhyQtjatGqjcoCHIsveFIQfox7ujCjHTdbf5/TW7/1Z/XjMyq4CRWNwTST2bc3VF9vPM28neufKfh9tk2wVLWUumAG3Q6sX6r/cj4EfAj8A6EZiCE4gfTz8CfgT8CExNBP4M2mb7TaqyvL8Hv8TZbEaXcfivciBmg5XQ5N4AG1WSGSDCVUphulvIeMGpFMEIG2lLUsZ8mIIBG/cSRrPbbVqVH9/YK1/80hwJVdiYY2CZIlHsVtFGd/pITKnJqn4pStfb0CrNucoOtwY8ft3k8bP9PcDnVTE4r1NMGRnbSL7wyYi879BR+ddDIRnH+DmW1k066HPQ8NG4+qaoUaCep9G2rTbfwNuKtibmIkPcH8eVBAlnwl6jiFFHzzkDav/kT1XlRg4mBx2EDE6NEgka0XqQSUTTRs+2hldDXT1DuB8kekFIt3FgmWW8H/z20o5ADU3kh+/nEKsJajTKK6GcPLFqpVx6ASnPJEmQJgmsCubMFrIpVqisxyjZehuRdx3eJ7vs9pBstcuv5c1vyskxx4/LuZdl5df/duTvT4Tkxt+E5evnzJYTjtlCumevJv3YxwG6hkFjw/NAC3tqktl8fjCJfBgIVRL5LgjbeFwTebwcxPKKVbb8/Q8gypHcUxhzFXkCbeZQCxJbGQ9NGwk9NeyuV+KSVDNorna/wxkPzAXF/FQkeEqgJbk8GBQLFpFMpEhZtzkg10FQG92o1tr6PEC8OKiRd012eFWcv3JaR8t/woSCUmfzCoyREWuYm3K8Vz8JbUFNIIMuvO8/KkHG7+jcaLxNPANUNeZt/nRbu/dJvVoLbmQpldWxLQbgEU2xm2ncK6SpfFeBYvASWCAWrEXzxJmXDVNkCjxMnimD1PALiEQ1mazWr40qm3oJ0M+RmdNrUEbIVDQLKaQkn+WSnLUolifS+nkkQkjQO4E++ezn22WPt8aJSxk5rJxYKdacxLBkKVIGAk9JHL3QawljCq0J3Eg0w9hto8g4TlIpbZDsRkGElci7b68AovJXXiF2KsaeJqdB4zYKHQ2/lQkjc6/o1Frz+njdgCNwkDesHY9f4o2FVtu9d8dksK8DXy5mX/YKcEgx3LYoShPU+JjxnsdSRUp0l9GyLY8tdeRXv7bl4gtFzvyCyGF7WrL3rjnZffs+ectrnpAj9n9cvnRGVq69Li1//us86RtOyeBYUvLo61drGBKz5rswF0JUrYIkGa04wI8o0k5Id1aQDC3AUi0W8QmBTOUgN6OFn4YvWjM2YauxmImvV+aP+qzEYEBrf3r8sZj8+lbWIQryea0xt9hsQAeVmi6cJJ5J8L5uV1s+8FGVqntMxgaWSobxnGbPFwVgE7R4KO4oBY4BpIFYd/HfKYz2URjBJ65UNWtcKtnNOFTpyhoI/rU8v356aUluv3Wl3H23g+cdVDn62hOr63LV5QPy9tesko+dOCi33wlAoDiHz1skiTaYIJg/1wMrmu5/W7x9/+XTHQHOcWFLvWAY63j/1CiGlAqAXyi42ezHoqE50pmeJXEKdA6Hhx1evUp+cF1cvntpWhbO5ndgLhXxlqninxFjLo7DlgiobKkzbNgIzZpLlU7JkHXOZTqfJttUeoqCX36I/p2DrR6RYbxqzjg1I8cgX/rwo7D6YYiMsYwlM/TTdcA9z/Z3/fz1FUFqWvRhw8B2U+rjSXHylhz73pr8/FfzZI83ASwIjUmxlpcsLAsXb6UoZ7BASFkzyNQBrJnupls3C0a2ej6VC2UJwN4Lx7guzgFFmCyi51PZWPbeY0yuumK6r9b/fD8CfgT8CDwVgdZ36H40/Qj4EfAjMAURuOSSiuz5hhE0qNE6TXCAIgGGtgZJQ6j5UH8rSCJgI8Hfu9gIciK3pl8juFIi2YrkhiBToBvgInvTCsWC3t7VsueBo5jcVWT311K8cZPSkQTJrgbBnCNLSGUVyFBqjkQ9MYwvBk3fw6A9aWro3KwNDUekyCb+zjuC8p63O/K9b2HmBwrfifAeSWSDcmSBFKFLslYleOoUXcqY56k+fyw6p9nbm4M22SSQT16yp4ApX74+KO29T8iub18hlyFn8OkzIrLxLBKWJVCEJfUe4KPxoR4jwato6DCvDwVh7ACTjuCUqehjvUVFxvvtpR2BgeE+ipFQ8UGcw3OgI7fhCbKZXHXZClnb58nNNPr1s94pXgRlDr02RT8bk9Xu9pqcc0Fa7vjTNvKHu18tv/xtm5z3/YS87+igvPHVNdlx04K8dbeSfPzUilx4eV2O/HBdttkeDxASOSVFeas+Pd4CQeTgJkMRCCpzCmaZ0VhXiSuVVUDKo6hyClzbrdcXZRSVF8UX2sazhp9PINfDoeYaWEoSCSI7p1IgUXceySNX9tzPwReI2EyG4tWse+Ax5DD+kylLttiKAzmJ5gCm8CqbMgX512afTmJMU7Fl2WHnjDpL8MV8MyGDpYjOZs11kLeqq1G1yhV5qHZlgTQMvB9+AMkHRe43igc8BS2Yqe50YMIcuNlnbMifuxRAvCQ4BZDtSLprp/OqHEq7MCboVXSxH38kZy6jTl8zJvHMxZPxSJnstesoU0aDYTdQHDIMEIaCV6Ty3kWZClpUd/i9qUjO63tqYUOLb9UCvI7QZiRGPZnEWCzDuMnLRr1j8pUzN5VdXjeORwh+UMk5GByPSQQPgLIZc601m0x5KUcCtqIMA9XIzEmJdcfmelyYBh7JQ1mHyqLwPmsqE+nkwmB38dQblaiJWDcr/E72rm31ZJiQxjTXzmBoeIXVtC+12LIgngtUN5QtZ4U0RhRBKGTmckizoMdPEPVDjRGvsniCQdDWrOE691kWRS2+O1JLyMBwrzz6383kN7duJued1SkfPLwqe79hXF6zdVne9LqSHACK+qMfy8o3L8jKz+/MyT8eqciSYUfGMLvO2wkD4LBCGGEnYnwxk8SYO/AZUzCIfjV8T6by2bUYuhfl5Sol6NhspliXFDxy89WuDGA8Hgwh22Nk0VprsTRQFeYK9WwKRWAqn75IemfXJA6Lq7tzKyniz1EuAWxxQaCrXFZwnkSt+chTwfis98qsTK8H6Knhl6WXYph/XkshYWk53byuA38AZPIYJ+otU6oukbYO1irQQ8X6JnLttW3y3r1ded8BJbnmpyX8v5RB2MO6sKi1m/NfPeMjoOu8zjsQIWAPUDgPw24DNBCOUnBTFl9llplbmSlgFroSq8+WFKyi/Q8Uue2vIXnDfkukd6OHmD9WwXTnDAb4SvcUikJzKBw0azG8DQsA6tQTK54giV8cklpezcWRGiwBsuOYmQ8pm82Vm26Ny7671uWKi6kNZ9okV+5o9vbrLX4Y9iDvPzw2JJBnJY26QQdzX7DaKZuzpf7ZrzLsb7Xow9rJOqs+bwq80f0kVDpFiTT9/A39C7oVdgDcKAs7RSFLALzVARMF2fi6FERyeLUUI+xFkbg78biqfOIU/DGb42I29GX77+9HwI+AH4Ep4Gj7QfQj4EfAj8ALjADkZ8Pk+NTJtnzsgwU2SsANYXooGsjVgzc60g6JcovsRSowW9oCs4wpcQX9cCu5YU1+J3VLGP6GYDpE+HIx5iWFIL3ddTn2Qwvlyhu2kW23Qbe2Y4CN+aC4+TmcY6kkgDgPoaGdJBnkZacaUCVNbnh/1+LHZJJUmS6R876SlRP2XyF//de4BKFz4ynNBpnYAIGNcCAAX8QmFY1nUFEmI0SyQw/TBlDdpNllTaBx+MXoXf9UVPf83oCc+LHN5Ke37SJveceQdGRIRqLJH2KzG4mB7MWIUD1cEik1otZ8XCMDxyGYPXylQpQCmGKGfXHYZvGf6T8vjs8j8TVEghEkNgdJlYsql9PS35eS393hMSbWTVo9M4EV4tCksnGarK8XOXQy7jNoK8cY++2Ys4aRsWl8BUhq1scptIyQZB1BOimblP/3+Y3kHQd0S0+7lijwNqBoGo7wpymAeEnn9bUA7CuHimQ0qrJwYQp8KidH/3RAq3MQ/9ufRiQ7qt3YQ/mrqJypW9Clg5OQ6DAsDNC1Ad4zh5xWCE2DRZta0oPUV7hh1tHsItfz8zDoez0Qp9JRWbiRIa6YJAL/m0DAt/Dmk3hpUJNnyPctWKRyJyb9bwogKtNDKbfpO6ifgVH34YXGuFv1tXk/D/ltox+tRS2dz3g/E3ctqjDf8NzA9Td9/w39C4rMj0QizLB1mTffCBSxXukFa2aHa4ZxoW3tavVEUYkvOoSjviZTe+1eAUTZehokkkf03YZBuzcINYmkxT41kIUZMhUO2rxtyEqB/B5A/oISEFiAMmNY77tYrEpP9wIpDg/JTq8R+eTnFiLRZkuh35Z076asASDJWQdbbRHkkoIquxUp85mDeNG0GXZEShNq2gfNR6g8m8fIMf9q/GUKPMTU0yTEoHtyreYzGsl6LTS12jxGjxbZlNGjxcGnpDFrBrXcWtvrwLR0dKg5OTKZFRLt7A1c+oiFXGVbajMJw+gKahUPX7MQCcUIQIowAzJUZ73H/DyUJGFHsaIahnWGf0eNOdFV4Ab7ISvcJoOFHnl0RYf8BqmsH1wcl9P/LyiHvzskb90lJLtuZclhb+mXkw7Kytc+7chPL43K7+9MyP3/TsgTj0ZkGcppT8ZSWVaTYPS1Fo2Z9+oADEtlw9QphGWRIb3zRvZYJBQDyJmSDW75gpVp3NXFugtLYyt8X3Z+AyXELOv5OEwNls9EWxSPEPaiwOS1oO1wHcpK0RlOLerY8nFxSJZxPZrE1gK8+jOVs7oGqHeXijOulkOPmS+b7hCR3AhagMnZ7A9VGisMeAdDdRK/QT7jz3fF5aPjZGM1AAD/9ElEQVTvCcuBu2XlvDNHZPGS1ueHlgPkv8GGjUBwDe+vX8osQjoXLw+t67lqqKjAMpjB6q8YsnTvpICaAYmFh6WrI8t6skKuvmEX+dgZm8n228M4xyhDmechwTuGc2IownzWpJUBzWjBpV7PSgnmWQzfkKjA1uf/O9OMsYTuaYMU6ioUKKIyghzcqSetkg8e+ThF3+YFlnU//pkMEf2Z7mNSGaTtlFZvTCQB/MGG68xUuE9bvvadWXLECV2y2RZRiZr9FYOMM2eA813EMwaZ3hZAbjKqqgCMefUoIoJxWH5Bzp0R9gYsGmZuqQQB5sBeOf+7ZTn47VUZ0hqT3/wI+BHwIzCNEQgwKfu7jGl8AP5H+xF4JUfgAQ65Hzq5T/5yF8aH7sZIZ2RMglFpyR5LYHqnpxAFhTqHRNUSV51z12Q0ofnqQR+5lnIEhFuUQ2o+azbtr9+pW04/My5v3wc5IHuFZIKbrvfxVhwKObBDEJ2YMDP2fDlctJnrlRjJBDDVET4L+R1FQlrqh+LGoGUHOBCjv/x2kf5+kXE42Wq4HsJktIbclGYL9ZDcbHqPJR+kKLORONUMKTyVIkKLGTSUotw1EenEU0ZExcaBXpk4++8XlVP/X1h2eyOSRxRULKt1GZNXcv+f7nuv1nIUtzT5TwIT48noxKFKx56OwTF7FTIE80yBy+bwGUZewEXKxCKpH0b+7DNfT8q3vvEXUHPzSDouMgUub9yulF3esEDu/jNY91yBBH3aGOTG0VoeGxuTznbYQqbw5/nRvNBWyY/DGBuUQ/dol7/9Kw7CVA/OGDFH5iFfMAyAmUROC62NQ/cZ3xY54eSCZDDvLefykkxz8GR8msO50Z1eT4OdYTMOESyRIBIvocJc0Zri+44bkmt+njHG7boD874axVBNHk1UJzWpVB4xHhMJq1PyjG2bQ2eQ4q/NYVlBgVoGPvFDg3Lu+SC5QXMHQOPV42owrQf5DdzKyPqB3L5/7UqkcObK2n6la2gBBlYH3kbVJ+Wtnus6GvP706uxjftP4w/zx7uDsuPmnJgr7fgckWBjjuMTKIqrHNb0oiCLtQL+MySQgYrma+Ny8O62/OPfzKUhJP80oRFDVg1D1h22FLnrfjT0QboHmVehF/GMeTqtPiASM3VFg1MUCtnEHLlBYNpywaUlOeVDJCCZz03CRB8Lycv9948gyWhLmARkWPvYBs6haKJ0tPCItCe75PyvxeTsL8LVqpFMxRi9CvMH92xikUNyCS8thlON+SiMabJro3de74D909r6rz4JunamGCX39VOom0WkYDEmFGihxYUmXhrPVSxqJLP++qe6vPMtQSmotFcZZoRFrGGPRSnqFpkIbRC7k23PVpT60U9WybsPB51s94K810T4Ktb4+WaOtUkqRYyv1gtvKMfIr27JydWXjsrvf02Cj/lSxxbTPfsMlfZMIPUCMtrIC1LEswAtIN/psmdJxaLIMK3/+TQrtLlRfJxgGwhjxFUPEfYwagAchv0RROoumBwn2dkmW22RkiOPE9lrH7xDCiFJB1N4YAww1cx64Tf/EnilW2DvBxu6zAD++c/jctwhdTyXkDfNKZhFNd6aJ3nXd5tWpg7bA/Pi3Bo5/0f9csKxO0k1V0XKjvWefW8wAvCllYYuZcleiYRXuzz4SI98+fRBue0WBQrp2AZZoDp1gVUSCc7GG6/d9LEgz17nrLaOuBx2zAqe+UJ501uoqQFAqDOWo26KIhzvge9eNM3+wZj7qIYsF2oIb8rW9BqcZQYKxT3D2mR+ZG8bmKgMqzSeJtX99tKNQB3vkFA8gml5XC74TlZ+fEVZRoodEmGPpuzbgKyQJGe0chFmQpXyAecnXSuVpaiSw7bdtt6bN0ALszmbKGbr3gapODAPZn/8/Stg+O8eldkd7EXoz4FqAgANLBRd2jgvqfuiAtC0sBGAHWl835RVz7qt6gHRzPrnr8HsMmnLpOXe++NyzheqcsctzMX04zosX0E+rJO9UK6qHnMw7JGqy1PEUa/HGHLHxYKeJacXJEiEOSN68gZx2C0OoKRi4Ql5zRtny5e/OFf2fquuH88+BlWu0pN69JsfAT8CfgSmPgLTe3qc+vvx39GPgB+Bl0gE7r9H5Mij/it/+d3jbAhBkXA4qXDAqamJMRJR+ud0tzpJ3yDG4o6NziyIS7XpAzMEIogCh/4LodnKGPI29R45+ri0/PCWmLxtH5I+mDhb9ebJiWhgDttZqMNKuTYJYU2Y8Hc22pYpfhADDm8BPfCDsnRDaNsi9XHzz2ry1m3XyDDn4HyeSgioTM+YGEQmO3M96OkGvVkrF7Zhs67yRas5J5Iwdtm8cxkqlRIJpfDzAO2Xr8hmoNa/dn5cvnVlmM0ruR6kK8rF9R8emn22//Ppj4BJwtIqGEnUGHN1ktY2fUl9JBTpmQ6QbIPKLvw7EZpFaqyXAyDHGg6P2VxSfnUbOvHjerCj+FCuS5kih0GzgcRb/HhW/vbHOskUkJ9FkvZK3aePR5HEMJn7psnx5vFRZHR7eqHsf2Q3xRmQyaDKg9G5jBekqsqtI7DLaBr/+6/Ij5DgVs5BNKGDCimhivoKNBdhdyhYmPOzpmWM3h35ac6k3T3o308iee9iSJLpQKM/kZKsQXwzLmMkVvEYIlNFwlAl1cdknwN6TLACSgEhcejWNEnZPH4t/4bRwBZMcFPSgwye3p+l1RqN0hQg4MuwxVbDAgFmaCRfNHnluVisX1u75fua5BuYrk7ThHQEVl9Pj6JQFbGvGRLGFqhIrZlnszVj7qvHeS1kG0+HF7FprUOTCcZw/kVMKui9dyS3kMHBgHz09LS898NInukahyyjBi0KY1DQ+zdSS/pMKRGphEmdpI7K8kxNeyqJoiyxyTArJ/u53V0km0IVkvjqfaP9lPEZTMBQ5fkGW5co0kSwRUKrMZaUZaXbBB1zyrJqtelb7PGuqFxwQ4/8e6hH/vZYWL7/E/Zl78vLTjvhp9J2jxRyj5AMr0kyDMu1TlGNgnMqwwVEmzPsml1fzN2GguACEnhtJO1Ab1OwymO2PTI+jHfIMJ4gSXwvMD++viYfP2a53PvXdthGKbZEyGMht/JybwHDZNQ9Z1zuvHlIZ1UZzwJGiVKYmILn7+C3UMrbsuV2trzxTTsY0Ivuw5UxNiUSioB1IoFN8adzZMFmWfn2j3rk89+yZKNFSyWKT0+glqQ4uiXrFQV95vdINGFAUFoIG+ofk++fk4TdPCgfODhL4QSQBnvhYJTiPv400bakkc7UJLMDW0A9uqr41EAiNUNRVYIcldkjSRwKkZimUKwLlI1PlkoqBYIaT7+9lCOg+4FiNi6bbCbyle9m5JuXZvCxYW7Ksd9i79QWWyj5cXoI85fuiypV5BIxPg/BTrNtPXetv+laYYq4Zqx564hDUV7XNTUi/9jRBTn/nFFZPQC7kmJJzVrD3ISvDjJQ8OPYBbPesSe2qe7jE27eogZbuooSQDTVvHjbnsZfr9QlO+6QkAt+2i4f+0JRulJAXNw2GBYxyaovXbCAlBY+IYURxgFsLfZKRQzdDephuhvXoOFTKcc8pkVV9s3KgP3XX5fJhz66WG6/5bkLHC/mPmW6w+R/vh8BPwIvfgRe/jvIFz+m/if6EfAj0CQCt95WlX13F3noH/xiZQEH6k0980Sjs1/lIEQiH2rydLdYlGQjKEe9tvYuknBhqNokIWNsXtPtvRy06jI348iXzg7K9y5vl43noaFdWSW9PaDdA/OaXj75Zn6fxHGZog8J1WotgOmyGi6T6FMUJkilGgjZKgWYAMiiJ5Zn5BMnVuVTH6jK6Hi3jI7iVUCySA925uBKe37642USUlEM5ueB0JlFEoIPtbTw5JDMrkiklMN/ISQ/+Kktx5/cL+0daO2SzHYDNlrdU5DgaRoh/xc2ZARUXkgZQyrPE42p6SJyMhQPQiorg5SZqtSojFqM5IEmG4bG+0k3tMlAX1wu+8EKufduEvFuD34y0N6NpI3nPRFGfmBksCI/v5pEFSW+KuwHTfqq70WMRLGeBOtTIAasnxUACXvQUSKLNmbOAGUXU2QfSY6m7IxJBNYmofmX39RlGebr8L0oWng+C1VbZUiaz082UOoGu0MPdK7xaBDGkRY5J1HgJbmqskk1JGr09VrgcZCKUARhCGNch6LVW95Rk932mLgZLTLx/AIUlxpeQpO4zRZ+RWWdXOloa5NNSUJoeULrHwrcJy3Vwvt6L62SPHjsv4pkJNllpHm0UIyPhb71JOLf8gU0eYNGH3CA0seDUVm0uSYgQK/rtU0kEuswBYeGC7JmmddfqsoM0SHwItVATP5GL0eL6jpeGgWQF+HzjaoHierenm7jk/LZc2Ky77tJ2NCfo+i0OQ5jgLWthL9XjcSUFmQtg2qnvwdVX6e15hUK1GPmqaYAAdOmoEI4jyW+exasJMNUVRAC41LnH3MHrcuc2dU0Yypm5Ie0WZjXawJOpbEoO7cWHF5dsRlbSFcl8RLqTGZlm80LcuiRNfnO91Pyqz8slIsu3UYOOJhCeHQpzBnyzqEFAIwxMyfpli83fz7NTIKryGtVkdaqVEkaUmyuMsdSPuTKZjN8NoI9iHk6nkwJ5ro+/M5+9ysYfyT3aniVhPCberm3kj1uponHHoBBdnOJMawxZ21mbtG+0GrDlY2+VJADjkjLppvomtHY0yGbqlWEVhuGzbkCSdu22ZLmsUaj98oppyTk6p9sLPu+EzkjfGTyI+w+ABjo/qFcrjAXeJ4vil5XA/hKpUd+eQN+CO8ekv3fMCY/vHSOrBjokALrZ451nq0ye+ME/UX9EUDCUzQKIh1m1cfpWzZAKpW01D/VC0iT0cyDyHMBnWj17vzXT3MEglHYyNE88odjTOd5OZi565JrbPn4J+EYIdc3NgJLCPneSBK/RVgTybZZnDXbDC9DgjCQJtEMaKCxiOroYx+ie2ZlTA/nHDn/rDZ5H0W6P/+BfXOkEy+6PH8W6cuwAin0x5gvY3hW6nqg/dBi3QtgDl6ZRIE/xN47ofVIznjh0Ar51Ofa5dzLorLJRhQ70DGOpuj3xKDOwh5NxvCCU4aTJ8uYTLbI3ppEbJr9io5pZX543o9RScYzAKI2ZlPQIcsfzsrRB4p87/zmUqnNPsf/uR8BPwJ+BJ5vBPwCyPONmP/7fgT8CLQUgbPOHpVD96vLALmPUGgTvmYb+dOiOoiT3LKQhVEUi4N57HS3crabzSwIPBCqY8McCNGjTXRpcqYs48NVed12Jfnh9VE55VOg5yv9YlO8SIc7NT85KQaGG0TyI1Zgs8oGNoLfAZv1gKXoYTaF+AYEOeSGSUbbJG2uvTIjR+wRlR9fzrGwIymhGPI5htqvhvBRtvR6gCVBq1UVkm72ZEyW4zkjJYDPpUE15XNa8GmTdMKWntkr5dvfycj/O6Mmb9wlT9obmYpchs08Jpnq9dFM/me6H57/+ZOIgJdEi+HmGzYMDU0uIbdGUtJ4OBhk+zgJeJIJfD8F6hIwu1x/ncjpnyDzUMMM1Zpn5JhCajxBkaPMAVDHLyNBfnVHQB5+DNkO9JO1O9ZIeGn+0XXUCLr1BLkypcok5mbNLsg79gU9TjK+XKKgwzUaP6EWWygWl9VDlvz+dnV34NCrCTuSKGrSGeZQ16wpettD0iovAJ8UtPQVnmqKIpNguOlzKeRKphgZVFklTf4retBCEgeZoM54n5z0f+hjkzhUE3hDwXA0GUScjSn0Bm5QIGySszFucvOt+Cz6DUDICTbbVHx2UP77kBrPK7tEs9kaTPUHmYr3bv09gooQ1SuacNjefJsgCfAS40G/yUVOwD5z+ZosBV2vI8xL7pEMaf3jJ/0OXv6mecFu0m84yV90SaiGFURA8bQAAyYRHpBvXNQpW28xzlqpVMM2Etk9fGmyBr1wlaVhLcMSlkc9CQpjs+vg/RqMj8YzmkoGCABd2WQrrltNr5TVQ/HLyAfyn6OTUIstPxYxBRADaTeNEiNru36Zsd5iC6Ilj6AUnbKNe2iXeoH5quhIBu327lRdjkBy6Vvnbi+nfX6htKO5X6qUkHybRxGP51VRGcPWmhqpq0SKxXVYJLyDoJp1XyNxWLfsjZT9qgHVrtse7+HnKUliVhyDKRIITS6B2doVTt+rdSyoIb06btxIUndorIvkqTL+4qxBwAp0n9hiizPEVL7noPfw7JF2jSLvY5hXito2fay15lAoi+NnUCQZXAf53hXZGKm+kmy/bU1+fN1cOeBQXaNW8XEAI/S5cxXqGWDD6Ejy73R3QnL1IVa3ca5tjtzzn43klBNH5ZB9VsgZ/8+WAep3OZjWlIakWA1LNo/ETn6EvqzeEeyIYS2F1GOMTUcojIl2XCWMdAOi/nTTf75oLbr+q6s19h4UANLJdmZJZB1hGmxDfv3kjyP1eENctt5GWfSrPX+6GkWzcQefN1jCyqy3mjPYGh5ET4u0sl4pZOhXPMX5MFWSP/09Jke8IySXfKeDs+E8in4F+nOZvSj7PQoxCuwrIXlVqdEv2SAFKN6VAkubPsBAlb6LjFsMX6X2wEKOhaOy/0Er5SLYIEfuD1gOpkmlxGoDCCkSapNCvo895nL8F3UfPP2bJPVW0UKR7nf1PKrhcFRClxhZoYWSgyHy8Y8h4Xp8aSrwCE3j6f+CHwE/An4EGhFofQftx9KPgB8BPwKTjMCxx6+Rz/0/KO5xKO/RYeNbUWcTW4ZpYJIfHFjCSC/V0GtVg9zpb0F8C5JSU+F+DqJteGIUh0HfORg7HhuRK29D3/3VQ+Q+qtLB74VBbEPSJwmWmpQEj13H+N2IF6s2rZqMI1+DJIgbUaYJ8QFNumagXc78VFhOPk7kwSUwL9IQ+MfRhUZySFE1QQ54QU7GGj9FY3vQYpUwaD69q2FgBANKt76M5zCOtjZIPDbcu71lQG7+42by/o+PysL5bN7H0LUvpjBGzUC9jnNAVSmB5gjQ6X9+/hWsLwJhErRhNa01xQgXn448CNuC58eI0W3NBplNMUNiJOCRPFmxtl0+//GKnPnZEYoc8+jnalKB/BWmxxVNOqiuPok/j/kQkidWROX2X2oKhz7D+zmq+29x2KFgYpmCS4tNZbRIOrpIWrz7sBA+GUgRINESQkYjgORBq82hgMERWu78haZmYCGgPW6TlMP2gdZ8fDXGoGcQHiUZA7KWOORIBgNbbXp55QJJHJLDim7VwpQmV0NOO1rTzJsw0444KiW7vyFMYrIfxYN2Yh8zeXdNmIYMk2sDN1h6qqWus+PmJIKVJ1NHFtDVfjAFEi1kQ2XJI5R3mGrUcN2jToB+9wD3095UctCbbUlq8OeiLeugnOnvmvtWtCeSLloYBJcsSx6eeN6mEKGsqw3fPPSq9zn/4wf1IlxAIs1aRoEsBGI9BBrcrXTIPDxqv/JdS2anQO3ipRMjAd8Wh+kAKtsKKLNKr5axVmteYJxMBJXxobeq0mNm1Oozm8J7f/WuesE69+l8AHNSpb30UU9Bla4fyw2dZwIkirxr1kKqdvypSW7prKS7jzCSUlEK3fH4OAwujG1V34VE4dDQw7IRrNYPnhyTA4+ACcjn6l26Kj9lbrK15rqY+cJsjQAycZwcc1gRJlVQEsxjUkwaRl+gMl892Eler5XXv1WfpSYTdd3pbu3DZ+Cr12XM6OWpTM4a5HVuvkZ5lHHjL6APzAFhMxX1zEp1UN7+zjbZfGOStUjoaOHOKxBoD2t9kJTLSFqxWCbiDuOfeZvifTiQpp8Boon3y+lfjcq79sP3hWK9Fo2jqTS+CNrNCxRNHMkO6R6zDV8g9VXCuyEIU5pC2X/+PUcuOLtN3rZNGEZ0Te78VVXG1I+pPWLeQ6LsN9g754pZyZJ4LoGgf7KEqPKY7Beqdd+JeQYOged1SeFIlYIXczvTVYS9bBxWmFuJy7w5ddn7gD756S/jcuh7OLcl8JahOysEweW525w5w9H5TT/LK3RM+IA0ftsMPO8LhU5kiVXXdEjy1Q45/f/wiztIZPXKeTIOICUM86RiD0mxxv6M/ouJIyAa5bAiKTiJAmZZ0T0KDlDfMIqAqSAFPadbtt0mK9+7Li8fOIUiYdtimLIwoSCcJGJz8WzqkOzYEPNq6wzBpgFq+gsKfGJPbgAicGD0rI80mYN/SVC6xImOSaY7KD+8PCyvfe0qYtP0Df1f8CPgR8CPwJREoPkJfko+xn8TPwJ+BF7JEShwjtln32G5+nIS7uznahZsiQoEfA6+YRJbQTTTVTddk4Qwe03uQJOz092S7VCVQX1HMUNPg8Yu5x2ZhYb/Rz48Vy68jITXgmXS09ZttIxtNqiaEHbRYTWIzUlcvqK57WpSShh75hTpXRsl4YnEATIgJbtDbv9tTt67/4Cc/R0KIyiDxDMWLA1F6LG5ZoOrcdJCkf7pFT88mYxQmK9J7H+VRl3N1aQzvYjNNVjQjnvkG+cF5IZbt5DttwBVnicBAdozxvtZmD6XSsgOjIFnKqpEmcoM+e2lHAE9yzUSozWyti6oyRSGxcl4pzH0dRNJTMZj8u//dMvXvhSXo9/NofKKohTw7KnHskZiwkvEUBADrap9LxLhkGZkZkCo8f93ovM7hk6zopYtQ/sveknjCTPSVuIXIAFvzBWR0Nh5V5Htd9RSos1BkPEAa6XVpupykaQr9/8HGZKHAxyaMX9HT1zlvJwJ1P/6PkNDo8ddU+SE9WIpercSkL41ZRJ6XZO4PNccZNX3Qu81RQGyalCy/bLtdln52CdARfOdJJKBKi2mSdI6CULX1rm0OcJxEhew/l9BEkyT7KrDvvnWjkHtGhkV1Z+ehMdJ088nGbdyeUxGAHsHFJ1s8r4TfW4KEsxNP7/JLyj/w6Hfa9LQpuizYBGJjTR/N0lqlVrhD2ONkpAnHtEyiTIDNYnbSPS3egXrf32D9aH9Qn0kdI1Q5pUZ8y8KvkD7Iush+v7JJAV+zGjVv/Vte7bJGeew3qRX4qc1wvqnSXjknUDLVvFNMdc9BQQQMzPxEAznRpP6U93QhdrlTRGJJzUhT1WU+RMleIqv+kGt38CKxTAh9B6M9J75m5lHPZ+l1psqa+lw1WK3JqUCKg3Efky9J+zwmHTEtpTR4Zy0pfNy6FE90jsbpiuTegCz6kCQjFuLTa1y9E4quKyrTr5dyYpTGJBwZQ3p/iUSce6TzRctkYMPLcvnvh6T3d5EIjNQoEjDJnISAI8WL2/aXt4ohLDiyB/vYu1Zoh4z9F/YMpWS+uV4c32rLSLL5dD3KrdxSDKxjCnOq/yswR5NAQNL2SoV1rsKxcygBShBk7KsnShISnY8IFtvskSOP6lXZs+nAEP2M4S/WAVvKwUKgGGXWJILAXBQA81ep+gfDqdYj6MSwQch0iayZrAmV15pyzH7BOTIPeNy1pfD8qd/ODIIu6yOU3USdH48ros4+1wS0iX6brnM/EtfV6CV317aESgXw/QpGD/IWSkrqphnQqNIpgCM/HiPbLXxsHzv4oVyyZWbyutet1yiwRHJhGcBlOmQWn6yBTAG2jMH24QklmXRp8ZGmTt7xEozN8brcs0vS3L4Pv1yy40dMp5v4/pgZ2i/pe+HAIWEAO2EOdsZwEqTFuukCN03JLlsnv2F7ufKFBAphPK3RGRQvvwNkfO+u7lssdEQ78uswO0XshEkVnthbLfOQGx2fc1+ns5kjNm8rldR1pU4Mrthc85Heo/lrF4O4/k0KMmuYfnnP3tlmy3WyiC+ln7zI+BHwI/Aho6AXwDZ0BH239+PwCs8Ak8srcmrtlkrt9+WJgeI3FJtJQcaZFtgLhQKJEg44Lgg/fSAUoMirIaGtoNpMjqq090KFDyqUPRr9moOcsOyw9ZZOevcoJz++aB0WlkSN/Ok7gxCO8YXo9Zr5ByU5pwrcsiKNDdJjidIqCLnwFmNw1+dTbIiPDvlvw+k5Ea0Xt+7b0AeeIz3AX0/ijxVhcRmEBq/plnaOb8ZPXCygi5/enrnTzE/6kaXfP0tSqIDLDlFlRXy5j2LcvWNr5KPnAJF3OmT6hDo3BSyC+gkKIY/iJlkPJHA+wRLTpKtgcrcZm/v/3yGR8ArnCkaHRQ/h7MoesUhZfhwdlq2uCIrR8Ny2ieRrNurjNZxp/zrXxQzipiIgnqrlAwW2OShohQGLBKYKssRplimfTGiSFLk0h68Jyl33Qq7K4L9MTJOYnN8o5hWV1mjFpsmSTQpGAlkONyWYIEkKYC0eeBrWFktN9glNdB3WsC9+RreDY1/LfLYyPOpseNkWp3fU08MNb/UNjZSk0ce7CMJ07xCScqHOZGnQ8YoFCE5yUvC3PNOr83KRz4jssVWyCpQEI1ID7lXmDVI86nZvOavaoqi3uCN+YbHaINI3nQzMH1IpGkxxJh8T0WCnfcYWBuSgX6NvRrPa2EBNLSClKciAzgF8VFmQYzDvcOfPXPr0tmh6EYS/Rz01eZG+6Jq7a94gvQFBedgxGP6TUH9r+nVP+lRouNc/2OsP1kAafrq1n/BcTJG/soYglPoT8RVGgSNf5b240+y5YgPWDKrlyKIQ4WLQaKJEge5yXUk11u+CJ2f9J5raDzqPKfNKwC13kFt3nP7V4dk4QJAEIblBqCDOAN05Z5b12BfuSynRCLmZAU5GGrXk2v8VNT/QlSjAqDt1btEk96kqfgMpC4DnYzrHiReYH0mdZ13ZIttFFjfZ3xbkipBBZK5edPfee6vYLzMfmmQQmFRNl+YloP265XPnNEhP/nFLLnvkc3kocd3lF/8qlO+c1FMTjixh3lQJY48cpljLW/+8S/B32jMa/pnlnXnZ5cpuwyGDGtRhX0mEHDuShOIrVPgdntjr7z2TSoPhGEzrEllbjbYRUaKtcWmvj91/JFKBVhwNW+fXwQBXsVDLtPVxn42J7u+FvbgFroXgNujOVuKHcEACWNYY/UijBeVkqPopYntSgU/PDxFKnkYp3w7molIR09YEt1hefDBsHzlCxE55O1V+cDRZfnuRUH8o2ZLX18nbwGzJIq8WtgrJNq1OEu5eg767aUcgTgstJB2HQztw7DmIxhm2CDFXKT04m30Xwrudnm5HHRwQS6/ZhOYbF38/mL64ArpndXe9NZVhtFIMXpIof8phDiVAqAU5kf2aKUC5yRlOiIrvGLQlQ8dEZOLzxX5258iUq7PpnezecNvSYmshvxcaI6QK3Mm7p6X5hyG5HEIxoqbZN88jAxglMLLAukOPSFHv1fkpz9fKLvv+Zhk6/dKChDK+LhKIE9/AaRYYH6HGW6zf1UvHt3LalNQgkqnqlSuW+uSPKoKElksy1bMkY27a/K3v7c+tzV9uP4v+BHwI/CKjoBfAHlFP37/5v0IbNgI/PXvFTn64DFZugwTVBKHqvUcCveSJCWlXjc6EYY1kYipfBTJ1yCSCHhhWGFM5DATn/YWXsVmdSEA1nnyxrfW5Pwft8v7TiS9VX9CqvnVID8RrkLDPBIGjkaaq1yJgfLGAD1dlyr0/2atXFnJbhDDRk1aRjTZ6sij/63Kjy8oy6kfgCVTXyhDI3PZ9CIRAvujRgLLVo8DzEuzoyMTsht6AvCmck1ia6uTmLEn4TFQKkalo7MAunK+XPXLHtntDQEpjIDQKfRKB+i7cZskA5Jc0SSoZs7dZQ4UNT04OhwgQbv67aUdAS/R6B1KlJHhFSJFHnl4RO668y+yY29FLr/IlYFRmyQlB7fIbPpp2hQA0JoALUp/xETVS5rQNzjgFPTQU80bmagAOsgj46787XcjxsBbzdXF0WJJliRE8wJAs+jaDp9FwsQwx2oVees7VUoORhWSAAzKZi9v/nP13cB/Q/2sf30L0mCwKkxSGf1wLUY0bfyqMiI0WVlBsk6JASNDBVm8uI+DYXOTWS3wGKk5iko1CprjY4709AZln4N7kHZgrOaXceCNkRSKI7OwlKew1hQq1QOkWngxEK6wesgwKwuiG7ZcO/Ilajk9ZX4TxCvP7Y+Oe3J7NVMA8eR/AlpVmgmNiVGnXS0upPGGSaVVjRxGDkliJm5iUzVMkJFhh3HB34mXyhhNQf590ndvcjdaBqAjKhPkxWqhAOt6lCJlhbWQhEcAJLbqlcRSfSA/V8kZX18gr92dZBXo9ijI83ictV+LIPR7Z4oSOBpnLYBooUrv3ctjTVHf4X3m9iIkOdtbCx2bIrIa3LL2WsbLpLU2Mlwyc4dyrNa95qmS8dJ+G2QiU5SuMtXUdDtvD0vOHZZ8AGS1rDZSSCvWrKawJ7LxJp2SUDJbGXYTRrattuIozNpORw55X1guvD4mP7pF5NNfcuUte+aRZapSWCrIoo0GpIc9ytjgkMSU3Qpoo8aYq5ReXhJY6z7fxt+XLl0rv/utI4mEAggorbGupjO6r1TpwdYL/O9853zYPaslGSYJOa7W0CptynplPmEyC9z6e8DICOxp5KiwaBCGhmh9JRSPSp3+lgU4FGF/28YyNWd+jOWawrFuX6OzuAoK6UpPAgwVQdYypElo9psR3iuWagMElKA4UsLjIyGjgw4FcvYBvDTVhg9IJSU33ZCW0z4UkvfutUy+/ums/PFXME6ygHiQ4YskYIay59bitN9e2hGwA8gPUwwMy+aMhy4zf9VCI8i2wlJ2sqj0tUuiPl/K2ZBstJHIl75jyQU/2VTe/KYeGR5ovj9Utqau10/bz6xTCImwl63V6FNpZNdiCeYlZdPNknxxFh5GQfnyF/MUQWryj78wXyEJGwagUldmcrXEOGiefrMA81TYU4f0vMzaVS3DsK10Mfcxb7aXpDbGXFB5VF6981q55CdbyMf/bxuGyRrGDj51yebnzw399HXtisECS5prqTPmcmafxHaWPZGCRihy4isFMoL8wJY8QxsB5qycePSw/PgKf4Bu6Ofjv78fgVdyBIJfpL2SA+Dfux8BPwJTGQHv6KTphSuvEjnw3SFZ3QcS0iRXVapG1TBA6Zjihzb4B+xzqvp9Xqo5LVWWcTHyFTa0G7qlOkAfIjflsSU4bIWQqTGHyyw0YtIwHLIjkf/KB08ZlXPOmyNbbVYmCYcsTWwWBzVku3itns0UkaxfIZDxQZKxxgdEz4/cSylfNMgzTXqNInMVYPfngGgbLj8uqcAczzA3rAjMdvnlTSn55IfH5abbOfQl05JDJswzNiZ+esIDYcqWki+V3FIEm0qpTCQw+AU3OIxEgOrbghQy0iPjII65txgJt7gmaTQBPSJREqSqs33Yu26Qr3x5RznqiIjATubOxzlkkgohwWCT5E1H2yfuZ+L+eGxBpHgUvTwJC4MN/fhe8e+vCU3vcKYIZ0VZeeblmjyscshykZHTA5RmWzUJqwhKGy8JY94M8wpQKd/Pg1wblgqyao+vseS7l4zKGZ/V8bu11DiwOSTUHWWF0E8dI7NGgl2RcdptqxOyRPwwiI68wMJAKQ6kcITPVy8E/u2k5LF/J+TA98DN6NSkBlIrFEK176p3TStN/TFCZE0c5pYqh+FkjyO/u70sa1ZRZFGWgK1yVc9WqGskQJsU8UzxAVw07Kw1K+Oy97vTMhuUf7VY49jNvKbC0qYZygnJIyRrkF/QJK5+z0VvPKLJRZ5LNM7hrhyTH1xSlz//aRYxGCUhjOY+rK8QaFu9B5P4UhfxMPIMYdDWNvrnnXHkDqIUXEuy2ZyyfOXMtHz4ozFmmVXMTVsapZ0gxaYIiG1LkFYw16OsstYTsM2ejYr1adFLC9tlZ5UsWwIS958cZoE51jSB1ZTlo1f73M8gxlxj07e23qkqO72OOQqfgojNnOmsIH5J5qHWWUTN7nF9P3eZCAMMLAu/mTDzaQDU/4NPLJE//QW/F8ZAiHWFGojUSNpWShF52x4R2WSjEvkPfK64t3DLPimsC/TvKubzKhpTKVJoJFmaJwl4xQ/7iKwna2PhTZWgWBkmKX/YCUimwcxSaRlrKmTK1hMgr8Cq9EZ+SRdEJJbUyVkR3vFQr8SstfLGNy6Sv/62IstWhdkHwHlSOUxFf2vgJuGzs97np0snG4wIKPIDD8nIJptQ3CeRGmCuCzC3qWDe+tpzFfI8bxXkemwW5XDeMOdu/8UqqbNnqQjjOtjJ6Ie2xNy3/vbs81Djc8t4j+1zFBJUyQ6KRPQ11ZF3S1KoKsOU/YrZC7TSGr46gFNA46rsYYSxHNUvpFZIKWNaHZJMlEQgwJSrfxqBlVGTRFs7yOohFRuc5Ic3xrn3pwI1vHsMyOu3jcjVVyVkwexhriGBz8MaSYVBTMOitRhD4aAWOvCRMEk0Cmro4IeRSlJviZd8Yzs2Ps7cgcSqGxgmnjnJDXOvRnJ0TE7+2CzpHyvK0DBJU0W222nWHpWTCU7In64/iRqHeVV3lzPO21VjTsLpAYpXSfZ4y6QTVPmPfkr/temjAB+0cKd+RRbPRku03szaPEm7vmcQB42ucphmt6CFFcZLSOVwWJy5S3zyuC78QM77RkmWrOBT8QWRWieee/jowBavcL+6D3X4ch0KQOx/1e9BLaZ0UqkideVdo54p2FFwOw791YA5+Mgislr/esCVa36WlV/cBJe7v1tmzUnJbIAdgchDAAjaiCVAo+K4WOU2EuUkm5NrkP2EoRmALfCS72Av7xvQ+cKaYCpZPPOoAuiMRFSY+Yu5nbW5zr7UCiOBhrRagCL4q7aJymt2GpfZPTfL3/+0velndrifvTLrDWcfCQ+zL82xnlPcULYphUeHtVIC7OESrBvszxyY+DHmxDJ9zebvtrJ7lXCh/dLgC/hc3qqO/NqDDwTkV3cWAZElZdvXqCfOKGAYZPzCzN2Mg0IWeWO85fTQXAXYVqNwU6OSwog0IKIQBWot8ljMl9R/GaP6pT0TEBr7z4DbjqKCDZCtJnvuaclcPJsWPzqAzGqS/XaIMcQb633BwPa2qewFKKiAaWPPtqH3T7qO4yWoyxYFIM/rktjoGf/JrskNse4b2zide1h7hkaTctPNehKvyxveqN97efdj/+78CPgRePEj4E8rL37M/U/0I/AyjoA3pXz5S1X5+Mf/NCU6xRsyWHkkftzwABvRLLTilCQyJP6hFesBOzeakIXzBuTMb2wtZ3xpa5nbzYGLBKZd0+QuiWZjerr+VgPlHc9oFkhRwFHpzKRJwKAVS2KjK7otUkIuaMvVMpbLyDc/L/KBQ1dC5S9RwKhLFkp1sxaIDLG5z7Ix9lDICkEqj+WkNI4+NxvfVKZd803seSPiZjEwpWoRwLS6u2tI3v/pNXLmNw+Vt+5FwpKzQq641iRuwxxYk+gsoxjgtxkeAeO/AGpKCyGKVothumyMzY2nDgkDZNscjM1dQz0naR+Fgg9K3eF14zmLvrdYyCvIwOBGctE3e+Wot8TlvNPnyODaWZLsVLS2FiNrBjkZToxJIDrKN8Y8E1ZFUsPwcJBPIauBX7UebjhUIehfyFGMQbNbTbk1k2JLXn6HDFaQgkBJD6Jqt6rmkS02lbUx+XMqOUGS/wlOjHsd0KE22Qo4b73pIODgpsg+MOTyp7v0TZG00iSqSv4bHRqvCGW+uAotYtRVakglTPJrSFglmTcoiiLLMI6M863Xk+jhgB0AzVor98KqUubYKAmXUQlFGfsUXELubLGqm0k4VRcb1kd+BHbL7nX57k9jcvgJ6sEDK2J0+tMzqh6vCSjNZarO9dy5CaYd/AM0LJPwSGn2gHRO03TcwBr1UfESEeZtYRYEKErNhPaUzJTHrEiAZlTt/qckipQxRHGM+fipkLTe99e998Y1WEpVaoSe4CmyX5v2U/X3URCCful/U8aCaOEhkHdEikTkmz/sgmEwKm2sleUKSFfml0jMY/3M5KZs1TAo3de8UWThRp0AC4g58lFhChUBR1mhrTVNfC15jHmTqbREMVn7kcXcHoQ161WVNmxTcUSdX4NcgCqZqT+b15+4lJaLd5qTD8o2O5KuZC4NMj8qq64hU/ZiMqQ2bBSf+91L6DilkepxyJYq46Ksicwe2Iwsrn0r2+XB+2syNKDa//gGUEA0wAWPD2Sk4po15UYGYVarLKKLR0KtSIKYNaZaScoB7/HkKtVvQ/cO6xb7dG6YCqaYrs91KhbKvtL3DFGp1wKLMk3qZEFDmEQ/8WgQmUNk77TsQjLZxQMohK6RrqGttlp1FgCQJOtsjyx/vFvOPbMg73jdY3LUgaNy1SU7yXghIeOYVw/XVovgRxRMUdSzMxSm5xtPJ7+9HCKARCoTTBJ2YYTCoU5b2+3QLUcdfaBccM24zFsIy419WDoOo411R4pdJOPnSNXiXKhVNQ8/ZNB5lRJ9uaaM5xHYTM3HnwUAQUJZ6esfB9j2mJx8ZBFPszkwRiggs6fODsN1gtkfCK9lPh2HNQqgh/UkARqt5gw1DX6Ac6rFPjIS7+G9YITUi3L0cRvLWd/eVt76ltUyPpLjzEnxhXNdANZ2KFWRzCx4xdxWaYZ3b8UCnfW1J+TYIwAcTUpusWm4/F/wI+BHwI/AkxGY2lOYH1g/An4EXvEReM/B4/LVrz0qY8ObPhmLqVKcmOrgxjlsVvIZaPEkI6Hejo8ik1HVosEq2fpVebnwklly4oki3ck8aLG1FAeQt0poYgmEb6B5ggOGvmTH6sbrxEFWokbhJFBgk4seeq3IYYsD4cplW8n7DhmVb3xFDU8XsBFeAOoI1OMkROI1+a36+yr/E8FIJJ7qkXC8jUQqEiwgztUvs6ZSXPV+EEhVvCADsvN2STn3koXy1a8nZaMtkPeJ4iNg95G0LBqd1jrZjSo+JlPggTnVj8t/v2dEQOWrlFKuCYanGsl/g/SyJI4MTyqOMTmJUE2aj5NwLEHbr8Magtwj4+XN5LzzU7LvG5BB+1RAlq6ISpliQi5HEQ2pM3oRsDQkKwoU/kptyJ608z2SfiT6ohFKAiGScionweipkbywpIufzSGxwmsDFOEUFc/h0aYA+LMf440DUs5B3k4PlZoGabV5BQgdKowrW68X1tl7GK8gh8VuvYKn7CpFytt8aS75thtqoOsVPa65SC2EeIkdbU8mlIm7yrOrXFNbZJ4Cb0EDguyD8fLTH+GtspyCiNspVd5TpQ20oKIB0USUhTa6jUyABMYkkSpLGwnHuL1K3nNEn5xzYVT2eDNJQqRPEiARO1NoOkxzq8N4MWhu7i0KWnxzfAJcmHQOLKMJparWrlCBlyT/nnjU6991kvh10Pxa7FJD0Olu6+boGn2xvb3d069/WoJBE37qcfXUFStKueU20fe8QqiiRRUVHzRIaK3QaULZKLZpwhrzVRs0pmEcGjPt1sdfq9dP3R7UriOv3qkiX/luRYrZMeODpSwqJzzzCyDKBtVCxKKFAjssgfQVDE/YrVWKFcb8vcVWp/j677+otxJJoFqOxJw+PE0iK6Z+CvpPk+vTIq75GNDKWC/gv2F4fwbBOxUyd4mEI296B8l95sEIjK4gxXRT5NSwTn/3bPHpNX953clRGNd7BpxCXKsAY+Bvwbax5fZbqrJ08SD7UQXQqDScqX8RdwW7UGCjTzRrujcIwpgJsK4Y7yQYFWFe245s4nver8qKjQKIoqy9dIApfqhU3hSYzDTAGY338j7D25/o+mjzvP/8O5FVqzwAh9QZM6yrxgtoCpT6yoHHKRiW2d8zXnjrGkW2IWSDrr9R5KMfGZd3vnWlfPPMpDxw7+tkNL8AxlEPe2b29i5AkhbZL82ejf/zDR8B7UOlUomiOlKirCmF4higlGGzf9tk87gcdvgAHkNbyNFHwZQA2xOosL+NABqyBtlPLuQcyA4Y9kQ85gBKCyPnhNdcjN9hjapVx5reACRPXt9umICJ4FZy/bVROXi/VXLTbSkZcXrwwVkh+UKBuW8O5y08HsurYNYBfhsqSUwXxyatzL5rLI//JJ+T6Zxj5oSgNSZv21vknO/OkmOOLkkcJmUFL8sgZ7tEKCHZAQBM+OkEYGfNxLZursBxt5Jf3Aj4Z5es5PF+8psfAT8CfgSmKgJ+AWSqIum/jx+BV3gE1Phz+01Wy403OmwYt2eDhfmgosQnuK4zAXH6zEdUwlhcEhXkZTh7lTH/VPkaEpL7H7RALr0xLvu8o4D0RI7kcV4ySQzuVMqqrgc1TfY236Dq58XQhk0lKWjAvFAZgCAIfJdDaDSSket+npTD390nt/8qRToP/eL6AKg4UqLEMoi/SLNmORRL8CBxbczXqXZUMZi0QdDVOVzWyhQxmOHDyOyo4bxVqskHPyxy0x8sede7C3hpWmyeV4A0ymNqnpSu9rkgWNtBOJHzNhm0yZk8N7tG/+cbNgKNRJSOL0WZV0CVqixRQDXK8I4RdINr+GSEkUFLtpGYJdF07wOWXHZJTXbfyZXTP1mU+58gOUoSqiAD1CyGjN+MSse0p8IUUbSvw5QimWKRSdXkrlsLkAxTXnsHkjvdEkOexNM/VhSamhsyVjT/R9JVmxuIyd33VORvfwwh5wTKk+/VjFNway2sPgskhFRqyUEGqIJ0xiYbi+z6BlWnaj0B6TKezPXzXkG0y++/x5KHH4QdhT9OkfGlsW8kjgzKnpOoovC1QGrijzzDcO5hUL7jsviJjHz/vAFR1Y5AxGOWBExCyJPPipBkVARgAH+dOuyZQhZGD0Pw7HMWyvcuWSDbbUNC2EbzWj+HMS4UY6e7GfER9bQwk3xQNtlCGRCwghSdrMWjFpsa0Gtb+iiHeLqLJ3eh/UZFWsjITnOz1f9jIhGtxTB9lu0dyAbx6FW6yxQZvGqZGZtG1snA5z0k91Q1z/tJJa005hgNExqN1ZPSEcr8QGajWkHe0ISUMTwDUAkJTcJULBkeelSOOiouHzmNMmGtKN09SDiWWi9gTlV8n+t91N+nDvhApe+O+aBIDwhbLd64IPqDUyAvVmddv+cfUXVKM6AGbzIiNWuIGS9GAUT7rze2qU1RGPf6jpG3m4ICXiZdkl13177KfGEKchSOtICs6PtXwOk0YmRJawBrdNx6MmQFG7AN2vhXXDbAXN/O9zsNu05rXw7F34ClRQ2NWfP9IWUzxn3MA0hQBFFcQBX/gN12D8j2r0aC0ryPshef3sMbjMZWx48WNbTIouAcXSd1DjRStyq/yfqIGI/87lcwHBU8odNkjTUbBqRerymCtdhSsc1NAhpID3JYRY9dFJ2PEt8CKeHb99Aj8+XMr4zK/ns/Jh86fq0sWcqPk0gaMZ7t0iugA7YY35n+cl3/YhT7tB8Gma9iKkuJD12NMVaDiZ/gv945j8t5PwjIty9UNuJymFJBSeFDk2Lr7IBYKOSy7HXxFcHwvFrVQiXMKVh+AYG62KTV2D+WC8hlJdqkGBgA8GbJvQ92yHFHLpGzv4a/WZ0PAUxUMbK0ac5fPeylo5Lp6JTiaPP+ZzNnBkMxyTN9lrk2ZXzWHM6QFP523q4k513ci/F7UHpj+EwiH5cdHkPGiznFzVAUmn6T9GeG7ykwkZc3qHCmCMaTcvf9SVnUNiqrVjaLuP9zPwJ+BPwITC4CzWfYyb2P/1t+BPwIvIIjMDBky7YLC/LIUpgUFoc1RatNJFl0UzMTki3P+njUVLesZs7ql2FLT9qVz365S86/PC3bbMSxaQxWRqmCPJYmNLk3NXPlJfrrxfLipk/cIWmsUh6KQFK9WtGNaGypFElwnvUZS044pAD6LUNKbwxUPqaOcQohpdXEbwTkWvMEmR4mNZfqacKCciLBZjkwWtCFjQXRmS+PoUOfQne+LBdeHZdvfBd0fDvJOEyTK5XVkuYgaIFGryGJYNcp0JBcUT1zPbTW7JmPwG36AF72v8Dz5pSnz8szIUd6CbdR9dZQbwwbz48KLKFAlJ+Bflw1DIvhlpx844u2nPpBS1YPgt1H/wybD543B6JaSqJ4LCTU36KSlVy2IB2pvOy884jste+AvPvQMdlrn5rssF2dZB9SbgW+ciQWQEKn6d4hjEy1Gfl+p9OMKU1kuPR9tRC/4SquSaD/07WryH202lQXWU9KTkVNybMgN/Xzi/LOg3T+mQLIGIWVIAkZG+YB50ukMkR++8uYMZRWTfIGS6pRfNKEd5BvBkkqqXbzirUPSGdPREbKHfKVz1Rl2YCyZSYaB/Kai5cF/hDxRAYdaQqg2VE+a5X09ublzXuG5fePJ+WET4DcS+WkMMpDqnfxmRSQTPJ6+hF8ep9BjOJd402EEXovSYR5mjOlCGb6ZGutTrae0EsfCiVrl6tMjup6s54ogpik1nS3Z6shpFKK0tZOX/Oek07jPGvP30qvfQpN4htdiQS1so5Uy9BhcOVzJErV30KLg6ZRMKIvq8ROWfUvzEXNhO1/Fw81DyJ9c/qMI186q0MOOSwkJdC4Fkmamd7iSQrL+GY4JLm22Sov7zk20yiHkXhr/eor7B+WPobbzyqYYEh0GiMnUyBg3p+EBGerV+AV8LQPWTKELdHYmP5VGSCsKVNQAOmeXZF5s2HUOaD+G13V0b0WnzsTumerAWzy+ghzeRWJKEvphRS74sj0uIGM/O1vjvz9P4ANQGxHKYrrnKFruzZNcmqxXYuvzZuyLRTMQH/B40DrSuoRdvgxoNrxqnm2+atR1Nd1rNWmn9UAaGh/0QKwstBUBiuGvOQjyyy5+5+wkIVEMCtjgEJIHG89xzALW18/8tCW1AstHIQhDUs0hG9OKMq6gUSdg/dZgD1MuM3Fm6tLrr2+KF88fbkMDGnxsgAYodW7918/7RFgWOl4CSEbqGteFCBYAkBamLOV45kqwopH8gqp2BNPcuSGuxbJ3vsAiCuvZu+Lpxwm6jGY/pGQFjxYW+t5KYEu0GOjNQkJVx23WDkC3hg27L0aHosWTJK6u4l883Nj8uHDwvLAQ3jhIGNcwP8DdxzDOHYwc09k1Pto/S0IwzoeY+/LUCmUi/TzJL5aXeIUKXoirZqOl+S0L6dg/LfLlgsK0hMH4MZZNKBSjYnWx1ez63shP2/kC8zeib1xPl+XaLoKcCghmy9cI3f/fTLz3gv5ZP81fgT8CLySIvAK2GK+kh6nf69+BF78CPz7vrzsuElO1o4gYQDrox4ckOL4KrEwiHvuZrJCL/7FPuMTw5j1qsFxAN3xTRbh9/G9gpz+OfRi0eiv57MUFzoMYqZikpMYdJLos6BDiwUzxGqOAHJsNragJmOcpgqyhu12XP59/6Zy3HtWyXe+M8q/keACTZlsj/A5eDaAPkpkuiSVQCLLZBuaNJXM4VRrY9oeAPHbjsdIKmKRGixLsZaVDPrPhxxelZt+34WMzgioonF24/h8RLNII81nUx6j+EGxA2kiJX0oUFCTHuofoQh1v83sCNRBmWuy9UkPAJW24oClfsPaKjGSGKCSh4HP//xakRMPaJNjMfK+8QYYByl8Oni9om3tCmblvCgTIwFTGZFwvU922SEh3/3BGvnRjUW59s6gXPPLiFz5U0t+emOI/hSTX/45KR/6KIXPbQZhmKzGd6ZG8oIDXxvJ1wiSTyoHA9NJ8zSaxI4gyfO7O0PyyH/p5yodZfwjWm0UJrg3h+RRNOJi9Iy8F314tz1t6e1EgqvFpkUMU4ck4WTyxhxhf32bK8Oj6pHTMAD2DmTm4KY3OtH0OnoXdEvOmSdf/mRMbvgZWswgC/Ww6tTVB4Ukj0PiF73pkvqAMACZjuS1uyfk9LNny+U3ibRtMiKDIxyY8RNIdQQkWx1CxoHiAgbnI0PTj+AzbhLIm2nhtO4UMCoWZLA0mWU8d6egeTDgfD4kD/xHVwz+w4RU87JaUJjupsXHRnFfx6D6xOjYUwSxIq6NjIupNUzIy0yc3T3GxtS0pxiWHttEZbnyOc+jypNo08/Bm4a+WSraSDlq4UiNVafuGl7onZiiDVNUgsRvGDNmBPjkq+eHZKed1DCZjPsMbxaSIxaFJSTbaVk5/mRLNpmvCd0sidfWGW4uZu1DSMH//Q/6/irxZwyVeM7MsVNQgGgWXpckuPFCoN8ODpQlO6o6azr4KO5NwedvvAlG55ok14Kp1naMMCLJSh1X1ssfgGHD+tC5U5+nTVY1RjLTthNy7Y8BxMg8QCrKxoW1pZpjOqeGiRcMw5oyANdZa57rOVqKbNA6hrJFSKxWkGbbZG5d9twXlqKyOicY2huKDKZMDsPmoek8qf1XGSc6HerXr+4QWbEGWVmQ+cpu0T4QNN42Oje1XoGIxcuMTea6PDJgBYBBsDoSFKEjNd6/yF4HTxQtKCZS7RIPbir/+SdrOOzWmgtQwaHq7reXdASy0NY8Zi7wMM54RVjwdQAClLgMSzkAGCeFOXknZ64K4JOddhiQq29agOdjt7QBVrM5Q1UBBikHuj2T5DxI37RAEeEZOSmPIiTegsyXichsCjFz+Tv9MDxCQaQfqeJ2+ekvIoDgBuWWm3pZuttlqLZUxoqqxdXGQGie6A9yXnQojEKwkra2FNN0HJYe80MJZrY7i7mjCpN4XA45uiY3/DEjO79uMdsSCiD08aeQONP5iNefB4iy/0604xuoxd+2MWI2R3Z//aj86lcv/7VhOp+K/9l+BF4JEZj+E9ArIcr+PfoReBlGwOEgccdvs/KO11vSj4m3KrJX8AMQPAYCwQybLE/a5X+/Zk4w2tIqm9Mnu79tWK66aY4cemRURgeXSAopgo4I6FQ2lmq/a2O6G8lAfU6iU15fJZUCOs2Y1TVrmhJTc3VbUfmBuXL1lTE5ZO+1cuudc2UMVHyyHVy8Fh+KGZOsgndPkQIEL8j8oEEtNWkg2uqKHEK3yuWAi3WHjJVXkAy+R7befql8nWTSORfEZfP5UPqLbPczJTb+4xzyujlcY4jOCkAu1aCU4kmSdxSDEFEyh4MwxRO/zewIuAqFn2iKrvTQm55ZbX8fhzerQy670pVD3l6WD+GN8Yc/8ztkpsMU8RRZBTkEBn5ZMmmQzBRDgpUqutidcvk1vfL7+2ryvqM3l7e9aZYs6gKNnbekBCPKopPN63Bklx3D8h38Q876xhx5z+ExmT+bwme+nwMXkjB6XcwFFrBePXwaxSYk39b0WXIrhRhF30VjU7D9IPloUahTTxJ4WXwWesrwVzbaOCBvfnvrEGzFyBnZIs066nAk+fTwgzX511+JG4ja2oQrsCcZ8pSRrBYT87mSDA3Pkc+eOigXXVCSVGc715fgIF4g4Ye2NImXKPJ7gZBKOVEcoXDZ0dYlwytmy4Vnjsk+O6+W128aQSJvUD76wX65+TaOt2k8fhLIao2IdMyafgaE8QhAtiZoiA7MLbBBtto67XlOTFIicL0jDBRwQBHPvPs9f0cahb9p3k/nrSCMvOlu66oc6bhzNKPP9aknk+bwNA6aKFEvmYZk0br9ZOquX4sd+mHq24o4WBEpJi7FBlnvNW+slUkAlfiZtqnwcGj1+qsUSm0YipX6YmRFkNGj+Dp3Vk6+dl5YtqH4N+ObGsvr1BAiSTNmyVZb5uWYj6DHjnSgSVK32vBZKpMYv+tm1/N1oXleL4Zi1+q7N3299hH1kahSax0dJplWYX0xwOFGZa/pW6z3FzbdIk0/hfGhbAMmEQcWahCJRi10Ou7LP8nlwCIkPWr2fV7BrCoP3Sdy1y0UKPDucqjyeqbwyqTwxqzHotC1xis0r6+pdJqtcoTIW1pO0hSbDjwqJrPb+VzkpnTOaiRy10Vem7+bz22tqZm5zktqhq7TU5i9h8pulXm0w0NFufE69ceqSQh5TjVL158BUKcPwLIkNq02/ZxUPC9bbJmVnbZh39KJjCeskDBm1h0YYis+JFhLkOgGnR9YKXM3KQBwUrCGJ5vkt5d2BBLJmFc0NOcZ/s6ZxvjawRQOqx/GGMxbTa5zJkpnWKHx28kE6/KRU6Ly8zsWymv2XC6ZtkeQqgJ4Ap5GZQ0hZAEgg/U6ie1rJF2haAwIDg8OTfUr0EiQdgxUtEjRz0Tuyqo1c+QjR+OB9cU+ZtWNJZrpkCw6qY7x7Vl/wyoIhQJY2MhZ6Wits6+MJjFRz7Cm2lXOc22STqeZW4qyYNFauewXC+R972e+dSjAhNc0e/sX+ef/myuoAEKs4jmvtfZiHqWCSAnJ3TZ5914VOedbw4ZR6zc/An4E/Ai8kAhMYgp/IW/rv8aPgB+Bl3MENMnyr38skYP2zJAuZzMI4lFT5wZuBoJN6gmj0j7T2+hgQj788fnyvat7ZMcdOPigvz8rsRl8Yj2JQXXm3kog2Gqhce5zFX/HH8HtBS0/W3eeTW8vUGe3HByTvj6Rz5xUkP87bkxWr+2VSBumuBRZiuMUUUA01+wB49sRoKgSxTwhBSKOo27T9xc8D3RDH8Y0PQL9uVBFOstaLvsclpJLr99R3vuhR0HXjhgjzRjvG7Db2RR3GBS6i/yCGkTWHPRtnUGe1hh3O26S00anufn+u/n1+b+xQSPQSGIq0lLRXg00+vh4QZYtWyEH7SHy5U+F5a//iGBuDu4tPkZfXoqck6LMgvSZOt43aWSsMrLnXgn56V1Rufo3FXnnuwZJDFAQoSPoOSzAaS8VToKKQxLASnCAYutA/j0/8oTst19IvnPRLDnx4+0ydz50J34X8j0sEOSaJpDvjlM2xrmaVPnjXTBOeHGEhH+rzWMrkQwiUShumsTvCMlBinkkWt60Z3MJgWafrwcsWxNTHHzj5JtC6NqMF2vy4L/Qkabkq3FvJIr0Xr2EIQketJ/z+aIcf1ifXHh+WmbPobAxwtikiKIJPpfBZVWT/F7WyH1o5roC0nd02JWBlSFZ/URcVjyakqWrg/L3v3bK1T+cJUeD2n3jFmvk8gvRkkYyofxkcrvZXWy4nzvGx4WimGE5wGhhzlIJLHOUnZREy/qvTYvAJvHHf0sWg8hUfwWVdNPE3RQghFuNjGdM7LF+9Pk30Ka2oplV057/jJrPul3dZBynlv2o8Wlch87dyooyJagJJ+En5wn6piZa9flMCsHaaoCavD4QqQKaGEa6YxOCtAwpPdiQJKt2eZ3IJ79AR5rhzYFBaQWVjUFBsq0X5HhWTjg1KT09c0iwTQLA0OT+1ITXtity7z/yoJe1wKZFbk3EKZp+wxdAtJ825P2KBU2yMW9N9OWJbt/SE5ozh6K6KhVqspniKc73zI8TbKkZIHHX0s1N4sU6ZtW/rQYzw5tLbfnznx6VVX1x2MbKHGaWYy1T03vVCNNilPHzYIVNqKFHs6ZzMLI9KlOoIU6Rvd3nYNZmZZ7AgvCKKk+9yboG6FNhgh6GSdyYF/VTGp+Vx7i5v39Q7v6r55skyFOpPpcqgamHmN73VJweTjptGC+/DrnzPxm58W9R+eW/yvL7BzJy8U/imMAPyx77rZGNNumXzbYsy1vfVZCvfn9baevAcJlCsVtBz9FvL+kIqE+OsqTL+LW5+NFpf1RptzoMiDr9P5HRza0WIDmHURAMKrOtNgojaVxe++asXHHj9nLMhxdJd4fuWNnvKbEToI2NEoBNEa1Zq+bqMHeRRcR3pI7vSAYwnMoTB/H26YzNRuq4DkMYli+Sld/+UlBOOnylPPxwjuvKARaC+tessfFSj8ko96X7TvUEMeyqMAAjwH1VwHHK9IyF2iSA1FdnW0m+/oN2+doF85FtbH1/3OzyWv15PNDB+QMWIudcNVarUKwsABiMUaz64ie75BfX/9kvgrQaZP/1fgReqRFgw+M3PwJ+BPwIPK8IfOUcMnUc9z0hkun8Gnctq+pGIo5rBajKoO9kBWzzRarHzURdN5kukvldhboC2k/8G8kgNxYYdklDutf9+N/u8ieqbrUMdrw47tpunjiU3UqlRI6yeUgKbtYt83ulXJb/W+aiJeu6RV5Xr7qV0qD+1P31X1z33fvWEToYc6MhrqeTeCUQGk6NN41dIMw9hbgXc285vvp4j343ERzn/bifxAD3NORm2tSmueR2RVe6X/48ZRpuo+IubX4D/m9MawRIaLgkGv7nGvT7JDrcaq0AuQeeB18Y67oYk5P/pbPavIZ/u9Wi6XvZ/Cg9LeeO0INv+I3j7vvuGkchvujr6/sKhfvdhQv/5V53lX5G0XUKI/xltTuWXU3/GW0eGy5ndHjMLVfWuo477N5864D76lcvYawV3HgnfT1YdONx+m3kCTfQvpR+vNKd1fZf99//0P75F3OPzxWD5h+uv6GB0YHqDVaNJQlet1gsu8gAucn2LNei4+wxNxp23EhY8dMr3BDzgB4Xm81d0RTzSpj3CDB/6NhjzkiFht3Dj33C7efzCv39bmkAwQxCVXJG3JLb5967rOKecqrrdoT1GdTdUJCjt6VzZJU/bW+uYs6Cq9X084OM82ScOMZcN8LcodcQSd3r7rH/oHvelXymu8pdsZr+oF3ILrnZoRG3WBjDkqXiFugPG7qZ6Nv8f8V27XzJrVQH3H894LqIi2D7svrJvve/cdbYN4+/znvhVNaNBHLuvEzeXbq27padvGtXzDQ97a1YGnWLTP0a/1J1rZut2u5pp+fcKP3eSqxlfuaZhR/hXkcYCwPuz36hl/2EW2SZsPMrml4/RU0zRp5tjtAXj9vjbk3ngRJTQeG//O4qd7Qy7h555KCbpK+HggU+G1xopt8Nci3qHvHtC4bdfGUl6xTPq8AIMnHkDVi4kK3j2xXqEDVuSceUPmHv/hrDDPADz7ngFsvcxBQ2vUf9asx9et9f+VqNtNVyFVjz+ktowE216d+Lbhvjqtn4lSjPwVLele1ecEGBu2GFz+k90Ycmbq2lW9Bg8K66V6gRo2x1kOdbde/4peu2yX1uZ4ZnEGb/YY0wBzKG21in2/W6q24iqev5+vdOgWS/mbPSVt29/kbmm6qOt4JbZZpuPJqWrr/Jix36BrMp+5iqe/z7qm4b81A4pH3KdkMh7qnJ9QeJvc5/MFbMM6NkzuuZH3gffY+fX/u4W6Lrleplt1wbo5vV3FJRFzr+NyUPaENGp/X3LldYRbjXSqnqFisj7jB7x20XaWyY99o1Xi3urUN5N5mpuL1d9D3WjiMPI95c9mD+v27VzrpOtcRcyrhnAwwL4skb0jFYresk21qrVxlkumUpMrbrw26Z+8u6g+wscu5B+01i/Da5f2tifwNiyQ3ENF51N2bW+GH3S+f/1cwnrXy1dvf+q1/qEShxhsqy2fjxj133VVuUWT/H3Hgy78Y62BNGBt0M81vKKrnJUNZNRGpmjxlP1Nx4irOZND/fwQAxc6IVHnMT7EkT/HubrXPuWd8fZyepc2/NLZeYfXOstbVRnSjMUq3LccHsQNffbJ3AdX1yOEuwL9azhC5ZQwMF98H7l7rz28tuZ/syrqGfNcpxA+w1Q/GyG2OtokzE971zBJAes2f19q2MNb6XSbc+flue3zgDf/DDw25BJzW/+RHwI+BH4HlEoHUI5iu1cuTftx+BV2gEPvD+VXL2GRkkXUanPQIWBqRqAK0IV+a9ievRP72/ZyujSEiUkd9R7dWQtKnPN5IA8+eG5ZpfO/K63XaQhYvCMCgUpauoysZ7TG5qtOy0lErLJZbide5GmDEDEw+PSb4A0ijWLZf9oCIfO+l3cvutjyE/1YaucEkKI30gXqFhI0HVrFkRUECK1oeVofTtRALmidUmVZU6wswx5vZIBGPk7HhJdnpNVi7/ZZd8/POgUkGKlnLtzd7e//k0R+C5ZGgaRqThYAL0ZlGcYD+MoT5011ViDgQa4LMyUjZZo/EwLsGkK//4R1I+coQtx7wjL7feXEReDTZGk5ZKzpL9D9lZ3nYAqQOVIompg3MbkljQ5rUvN2n1wIC0d+KHYfVKdqRT3rxHj1x49SI56IghKY0MYOxYA52WwqhxU7pwOx4Y8+mrvfK3P6oLwdbN3r7pz9UM+Klx7/26Ik5D6H7r1xvezD0gLReNzjNyQIqCtSIpkHyM16fB8p/9oyoqJQTaLwDrJRRMg8YldVnPyAP/cmFlFCTcxf31IKnBUPvPvzvk9E+IHPG2FXLRuaslaxC92p6aj/Ra9dnqnGXxns2ahQRUCaRhoYwZOCC4RLxHqvk2jNiXyBdPu18+//F50jGX0uf/Z+88AOSq6v3/m963b3qB0DsiTUVEAUVREbE/sWPHzrOgomIFFX1/K3ZFEBsiKKBgAwVRitJbID3ZvtPrnf/neyYLEWEmZBI34D2+fQnZ3Zk75557yu/b+GyavTKDhGJiexCG9UeqUKeX7/r71LdajGRZY0PfjUYSjAezoTnYmtT7u359OTd59Qjl4pxNZot25RVkpyBJmpxibIdmX6ImpnIkhmkgj2U4guEMbO07b+OZpNzo1el/2WugzEsmudfYJS1A1EDUMVaKWCiGOzMwNYZnlEUP7kyNpbgCqRUFE8PCLryI9x2kf+J21+0VWOUa4lh/cBnNKnY3TpHSYOxWsVtbZOPTI3iay06J32/wF9SPFKsJClY+Db8sS8WGLBax2IBFq+Gs+91gIGr8JmKoG7di23QunPn7K18XthNeqD5rWE8fHiT1DNaNJcugoCw1OzNwt+LlPeRLeTBsPQ9lEuutYhbE0PcIl95tf7O3vWdnm8AOMJnOsv9gXqXfqrWiVaamyUlqWLHQWcEBjsnv4F3P8/3jbxecF3q+QJhzBh/6auff7/bzS2klxVWtFrH1G6ZgUrdUCAqxbpm6dGotBVSraaDNKEr0N0K+Y07K5Vrrnm/cdykPRN5ij/EWY18qT7MG+8IoGVZ/vMxsZHSDY6nXSrJG7K4lYEoXi1VbP16xTLJgzzh2J7L5ZPs0SEYTnRxBvcfeV/NW0IVdYVWFmrsZHGG+QLbcZZsJbg/AdJftUDSBhSHPyt13xe3GG1Z3+eoqn2J5Gad2S3ZZhP4LRrF3BSc98ZUDdvzxh3T9+v4L/Jf3QK3ParmoveDlZudeEbP/eQWq+VLCapPsBQNDlvXuZu1ljuMAWSSfrcL8XK+GUbVxPotPd+w8WYZaBI8nMiXRqWCvXLO7bmvYBd8r28ffO2UlcjTLrHnIPNhjQCup8bBGa5abLvL3zudHzdVSoeqZm1F0adubySRtaGjAfnpV2HZZOoQebIBweB7REk4OdfL7yHPTbBBh/xHh3BxlExFl8xslpC5ELgerkmWxeJ3t1j9csm98xbNnPvU29smzfTX++/s94PfAo6kHNq/K92j6RP61+j3g98BW7IFNMgbYqz2H4t453+qzHAHH+WLvVnyfLXspFYjUWhs9HZjZjFKJULFH4dCgDBR0CGeHAxolkG56qmTPOjpoP/l91J705LwtWKzKHXUVDqC1OpvKjbYSLU//9tekAlTYxq0vudSqeMk28eUuRwg255oKvObb31CxD7xzrS2/Yz82t7vYaFYWEkpKwfIqV7UIPOlOTeGgziEA+6possomexSrnJoDdKKJtIXZ9IUbY/bWN4fs/Evm2NFH8ZrYafVnCDmPk9vgt+26B1rj7N8H2sy/NymYNRUmDhE06MXxKya0HluLZjSLxH3UopkBu+qPi+zVJxTtuCPusJ+fn7cGgEMo3IPvcH8rmLvN1zQihEJlHF/jOmAKxU58N0rZAKBh0UL4jHdqTa5JaYrlasniFFoz8ZLtv/uEnX76EnvLmxA5JSYJZcTnH3suwx4mguWNZpRbkPnnS92PTz33rui4idWPQlbl3y1rrBNeyvmUIGHZdnnYG6gGFyWI0iiob1YOtV4XLlzQ5EtPCDG/T6nT7rwlY+d8uWofPTVl73xLyp5/tNmLnzVlZ32+brffPUCu7QAAKEUlWdVsMh+5wHl5FdBm5q52fVyrC5KVwZEOnhxIseKKRZbyjO9ik2sX2de/ZPaGlwKQwE0sKni5gnd6CFshQsOD/wmLLFlSad4NygixZa3UP2y2z+P4p1rn+a3T+ApyD8Oy7mM+xcTFLr8YDQ73gShvlxkw2w2DImwmctSiGYcUD0fAq6/HrsgFVNcACADoouF+5vqYzQW73mFH1XsB02JTfK9z/zzU/DDzPOuz17FPy+VyAGTYM5a55/ico3OyVfcCGnE/nAtZhEIqlpTOYga7xb/8wbP77gE3Hc7gxT8GD3+StW+MQuk6nv8ShdEYQEjRCsW7+bPR+qJQE8FmLkTujVuQnAF65/lhS+7PzHyoP+czlj7+uSHb93F3WmOqD0CHuYQCZwk0pqrFb5abF1QYuOz9AORkTYV9VxUAZMHCvJ307qQd9RQAKoplTTzae/olgihYGLC6kJ+mnzvPf7JbCTGfQTe2y8kAuv5vniUzDXY1DLTQTL7Ltu0E9EdW5OPddw/hvfxPuT+aizbHInPTjKoW0kEmBfNwg3ErW6Z0hmfb2TD967Pcms5n//netj2rV2+B1JQ0mT8Sds43pmyqgM+9trUbg8+7uYbSdJ51OYVJKpl2c8ftsKexNgJG9Md4sJgfajApZNdHzDpvVyGfqsIawnqDfilk+pnumrPl4/80XzfYK9SxWQ0y7i//hdnyNQCaXbZAlNfDgi7MM9KgeOzVRm1gYMJe/Nq8LVvklze67F7/16tYVfXmWSfX2MIFWfvs1xJ26ieDNrc3x5yOXWNmZ1z7mmSETGI7lbJMWsQbAYoQY0IwQTo0VG5Mcy1Q2GUvMj/WeFqv/+uAnfultL3wmNU2wtzrse5O1dbIbBQyQ4RckpqlQp0JJgE2Tto9tkgUD8ynyn0cINfvcXvl7NzL4vbCE9hfQgqKKFQEwD1INonHvkF2dFXl4wDsVCst+70QRJegy6BiDzbLbTIL0YQz9TXXLLB9li63iYltTwqY5Y/sv73fA34PbKUe8HcIW6kj/Zfxe+Cx2QOtKSILmeWAJeP2pyuWYLDPv1GYCkU3w4N4G3dKnc2a/M5bvsgtUncr2JGCMX/G0/hyF1GIUECu4gP7yldk7es/adheu1CcjVK4gEFWrec4+E070ISSpWPMtIpMD33xmxagwmQoEDtAIVpCZl6DMMd/3BOiIF22c74HYFHYmY3xgGPi6kCfSCQskyIgHs5N3VF3O7TqQoKSKaCExq1AIVkFrnifDq5ly03VbNmS1Xb2D4bs01+O2uAQzD0SJDPhOZw402xaV3R6df/721EPPFjJoEtrwPgKBMnS4LBT5p43wuMofzzLoQK4/oZ+e+WLC/b6V6y0C3+eghm9O4X3ftRBqAEieB4D6HVqYnL94Xer7Ja7y5buBbhj/MSSFEApKCQ2I0NcgIwKrnHAOS94LwXUaUp1vbbTwpqd9YU59rZTlsLcXsmztwGl0hJrwKaTMiGZolhLOOWmxc5O1/pQ39+0QPzg/lNh7Yinmi0F5FT2ZIhDXY0Ad4/QdAdjBDajgEpOTzCksFgOprDhOQNS0Ca/h8945y19dvY34vb1r1XtosurtnYU5UVYFP9eDo5RCuPKrxADuvU1IzjRXFUj70c5Sp1aEDZ/LAbzDqZ0BSBsmlDICgHbYcZDOjVgWdj5F10QtVNezwE1OGyNGHk+jJl4mgM6Ae0PNaY6vecj+X4CVmArLJbDMUXNUqVqyUjJDj9KIUPdH0aFWWH5xr1LMS6TBKEnbN2GiKUH5Xm9GRlJj+TDbMHPOkUEIJXFNzC799sF59VtdISgewriyoAISJmB2WKxVLcnPhme5aAULWJQcv+3sHtmxrz+jJHYOzQctjgPayjDOkbx/Zq/aL1GjQNTs6E5Q0UWxnsdEDIEy/u+exN2/g+F6wHMgFqGyJmIxIBl0hmee0gNhJIbBdB0eo5+i9/Vl14D4B3QSaGyGleNxuYoALagU/mVmc/YYF1euniNffUHSywdg2wQG3Sh43XAHot0Vqht2btv/m8prDkUoAij3CwKyfEY+UgwcwOAkfPm5eyjZwVt0fwyBWWKXCVyGwCs6+U8ewDQsM1owUCCeUMACAAniqJzz2bfwF0pSf0RUx5O5zlkM97mYX+kNUbRtIC3rF0r8gblNCayjduZji+twrqyK5zyTbsrgEGMXVx/ibnf2weo7PZrDyhAdO+xbHFF+cd6q5Kr0kAZFkl6dgeqiMsvzQFQzFdNlD12Z4Vgx/5p9gOMss4B1M1flLCFi3iiA2ucKtorjdDvQ9wTAXEoTUOoKMKE0BOu3qgCMvPVbdMc6CnfhGfD80LMixCn8nG78Pwipd7uMzbCzEUVqZIEqpU4jzDXHvPcsO39uHHG2cT988imc+Yj+Xu3n9///Ud3D8SjnA9LHuvOAoQXEOlYX9/x3ob98KKMPftIgGxcDEsFrbUD7Jcz7MvX8rzdaokUJLfyZigkpRKt9wJqpNlHhCwW9yzFmhxh7Z4uBu3Sy0P2nCPW2K/IzcsMohhNoQJnmFddduRUx/m/tTdrZdOJcDND8NNdcedknpvFc4t29k8h7P1v0HrZu6bJ+atXyPHjd+WKEJTbgNYg5nDtXUXiiUSZoCR5nO3G+T/exz6F/hoZXWa7DN1td9+5hRur2f4s/vv7PeD3wH+0B3wA5D/a3f6b+T3w6OuBDevM9lyw0u5dS/VGAgMx8xS4thUYat32Bo7h92/qWsCHQkNrFCBLrvgjub8Hy61JYfaTZ0Ts89/otV6k8ipRBGpprECwikH+n0qm2HiqoKLDd+vQ/1AM8QcXHKrTCYsProV9DWM+1m8/PL/HXnDktP3pjyHst7Cs6qOoXIBlx0YzBmCk8L1KWfY0BNcpiLJD04YzEYtyKKYajfVLMghrdyppyei4Hf2cun3/okUc+PQ5KbixmU7EVNwtUXAuoJqe3+nl/e9vRz0wY+O26RgLx1FmgD6OTUxRTGUIUIy//qa6ffT9FXvxUUH78Y8DNjIyj1BslBvNUefWS8INVmwwa9Odx1eQ31t7zxL76XdV1A/BNFNxCxa4mOSucNqhBQHdKPSrYBqiYBOg2OWV6wgCUDiFJuyUj5qd9Y1hO+GEmPXF1zPux+2lr0jYq96OnD98lXvxh7MB25ziXuuQ1jrgqc0Al/pTz/FirJgOfUKcwnDe2fbUmRcULivPO1nXdGqyInFcd6c2KANCUDSK5wAgKCRRpRrNwT9TRZYCk8WxDwiv5SJW8aEmed5F4iWIEhVPnfRMXaPYc67ABzggK6FOTR+rJpspwBe8F7j/9GsM5ncwjxXOBPNL1EqBaVfQftMrRixL0GU9Mk3QtZjpLQu0TRVAnd7vkX5fNjbiGDpbHMAQ6SBkn3Tok8Vt3goMQQqh1doExXts37gH99xn9vvfAELxHMzYqzzSa96aPx9soCyUGo/Q0dHpHvv+17PcIykjVcjkNgFG1ioUgCmcHHs8VhIq9KIoQisFYNi5gPBg9daDrz1INaSBGmB8HLVHAIsi+vxXF2SthiqhidpDCzUxqU7xhJaGZ1rPedrO/cGoXXMDqiwKB1MovsbGYrBcUQ+xYOoZkYKome9xQbElCAZFiqjVOq/pwBAFcauQvfUBkE2Lk/qsDc0l1QHbb6+6ffMngxQ5zXpisrXjWdosCdfWvNv//lpNT0UuTcwiYeTp4Qhqs3msvykKvQ074HF1+9x3QjaQHMEWhWdEoGCj34p5LI+Y2zs1rwbwClHCmegxnV9ysWeX/Ya9A2G6XqM1v2/L59uJ1RjHq+FSlHJJ5nSs+/jSXsT53nVsLcWQcBqNmVZBTqAIQGkqBACifc2/KkBmAJCAG7+P7aZiopYPesIu/FENSx3AduxmmqyrQS34XbZYknuFhWYswbgM72LrRzRbY5OXQItRHUGFWbAs3jEl1gsybLi3BEU7pReA3laYv5leWCdZI7DRkSguFJpjV/3es+uua1iqpzNDvtPH9whF9gCgo0y2IRR1czOL7KSTe21uOm4BgBG/+T3QTQ94nL+iUQBCNpPkadkAqvsIT8a+j8vbty6M2BvfHbBUagPzPesv251EoscS6UWOnCaVRaem6TAESAiywXzeUl57qGk9rOk8FCHRyHxbfs8Ce9Vz63bmmewlAQ3rfL8WW2P5yZYCs938vynJZoYcqH0nEYLsQVnrCwDQPD8R9pcf/EQdIl3QhjNhyIEozSEZCJCJxDh3pjgjQ1pyCr6NxB0pm2e9JdnzTLH15vzOTEbK1C725H0LdsN1s35l/gX4PeD3wHbeAz4Asp3fIP/y/B6YzR646Zam7bXj7TZVRPkBIU1nCkliowmKJ8XNKJBu44sPYjkhVqEO1vqSb7Qn6xdZR1GMrZUatmSoYmefZ3byezhmUtjNwJatVVQ4FcNOUyCHM0qzMrSqUyAiN3GjPc2/HqAeqiAb7c1aFjZ+rpS0Mz9u9s5Xhe2+FT10Dex2WDPFIj7HeKoHwzUY4dgLuGIm8XKSI2/G7JvooUA1iUVJCQuNaL+pDtqPNPk1r+6xH/w0Yfvuu84GMnHyVTMcXuVHXnbqkCDqFirM27j3/ZffFj0ww7SqYeI/mgU06JuyDDkbt9w8z055S58d+8S6ffErVVszGcVqJUnxQkXLPkulhxkDjH+qhGGyCaKbAbAF8ROuVPvte1/L2T9vjVgs1WvTpQ2wPxmjdU4WHVoc9riA0Hyeg1xkLoe3NHMEVleplOXWo/Tg919wQsq+fm7dVub6bYPXb1/4XsV22pksnOxOXYEfujTJ+x9cNN1UoRXjEHn00+PWh1WGVFeaE1yWMtkqpEl2+njOtEXgg6x/3EGV3IEaSq9mKEtpmdeiQBkmNyUWpxBa7YUluMB6YztwnB2yClYmDikW45k5SazmljUXdgMAKyFHo27fWnYxYtA2KWJJaQPICbAVT/PeqHyKRUAX5pUSoMtPftBnb3hhzsZzCTJBMFOILrj/cNzpfbb0+6RrblRiYOskmz5QH8q8ttNuZrvuzKDossUpnKmv1KrMy0VKAL+9CGNDFG7R2GZUGLp8/06/Ho5SQHB3eaH94nyze+7KWL5CITyaBITi3wECCae3/fes2BMP53Pwb8rckJ2aYqA6tU29uzcFClsAH4XlstQBjA3udcB2spUr5gAQ8Z4USQQMyuA/HGLccg0h/l6H0h8mV+bWuxt2+kf+ZiNTKArJpsoMxawYWmsj+TuAz/H/T2KnJhuPyKDFo+QFYKsn26sZT/EWmLcZC1inD9jm+3qPZIpibWPQ8viNH/OcrJ3yIbYdrIURSAuG4mi2GzntXAJFa4rVDYgWzqyKfUWUHKVIow+SxbQd9YysfeL/9VhvHE/3PIVa9iwNPNZreK13aiH2NprjQvjMU6O2acCo/3c6z3dpmMIvgNVGe8NOr7Ol368zzegu332b9KsDFANbz2JNfb8ZBfoZwEyAr1pLBYeFFvNppgcrlz5Z2m20VZP61gEl6kXljGzpVT96fi/G/AaWB4mhxy7AvjLNHo+4J0ADFBOaQLpslQLSbS9vuULdfvf7vL3rrcvtl782Wz+dtnjvYTxfeYq2JaYJCq5a2wDbtObI4kaZGt027cdFPJC6hGmHNTFiP/4+RA2emRJKxm5bg4wEwUeyu4xwzfsfaPa4/RlDtZjFG90rWLq9Pv/3H909EGR9twCqW0gB2o/XvDGsRUPWAxCSSt1jn/qs2ee+sMB2XkyeFo9L3EtDHoij9ATkRunXsUESCpEBEgZ01Dm06WFdiapBatomJBdlU0o7lyun7SP/m7GTXtawu9cw1smXTPV3nv/dNfO1af5Haw6uuyy1RFp5eMoqg7xCJtUrX523r/+0Yrvt1LQM+65KHcvl8npULUWn0msp+PiiD2QNO9styDk7FCtCBmI7nOyBADJlE6hXjj78XvstRBm/+T3g94DfAw/XA6GP0Pzu8XvA7wG/BzbtATH/rr6qaU978gaL9EbwJabQCeu2HpjA35S/U/SPw2auOy/w2Wsz8QmS6Orv8pYW4zDMoaunN2377DJp30OufOTTYL4WKlhUcGDy+II9Wg+yyQQnkZWHvuqAEw78gOEopnbLg/rhP5+KD+OcL0dG0vb+t1bta1/mYI/KQ3tDD6udJgDEQH8vzEn+zqEyQoEwpMNgOAI7OwggIgZ6e5a+bLJ65nCIDOPzX8jb4/eu2xn/r99OfnfMMiEscaYEtFS5ZnmFy08b9i9KkEoFFjJh7OHNCFqevbvnv/Om2RXqjZaCqZVr4dQ/PUm75R+D9rWz4vbpD5Xtst/CEiOwOEnhKAAra2KkzuFJoB0HNPy75Rkv/wwPxVOjgTdbk8JlmxYDDJSTUL4Ay4uxe9jRSOUDqIewxnAWd6Jttms8S3XGdoBCDlmr/A5gYhjVymSeMOx+DlejhHJTxJaknmdJQoowc0aAZycRx3aD/7VTgDzc9x64JB0cZ9QfM//6QK5KoBrEOiBkf7mybCvXAHKqJqKwd+ESHkHC1tf240U019GPYT5DOCRbOYqXlG+aVK2asO9jGWWb5ClGVowMbAvTH0GKonHUGv0wvEOEydepInqw7jSbhMSedtc7owRp370RbG48xoIygJpcd7WECz9fVZj5zieFQPZYUuHu8/iK2n23x+zuW+v2zBPSWGBRGKIotKnNWOf+fGTPZJPDdSsUO8G4lBc7agFySBIE7k6sydgf/9IJ5Glf5UxhzeRROcPgC3BNVoZYAU2ZPfFJWAstwVpoM0C+R/aJHtlPa7lpAGb/+U9h+/wnSjY+hd0aPvTp9HwCozU2mtYHiP2O98bsaU+lUM54FHBFhY61U3Yz7d/PWQc5C4oH1qGZucHZPlbQHPAcqQB4y00B+/bXmvariwnJjmJTESHAFb9wC+fdeA0KdNHLKMCa4sW990za9dfcx/2ba0t2jqKC7OVxxxYL0CPAWlLhWiuEuep/CkB1Y1drrDYHPMObXtMj67VH8NO8Xxn/OoXNT0yM25OO7rf194XsjjvW8UwJdOigcmMuClBUCtOPTz+2bo8/iOcXr/MoXudNT/aCj+BaHuJH6wAZWntb+wSeU4pGGpPqZ5fZA4g0MV6wQ57UYz3DfXb1H3OMjZQjQTSU7+Qg4odvUYXSJ1Dm8YJN9ifgaraW3N25AyHbbU/ygGDobsvnu0qNOhSr2nnfr9qNf8uAeTAmyDORdaIUfx1zylEiiaQiNZ4UIGx/nMJIYdjzF6TsjW9kLUDVFmTe0AhV3+mRUDFe9qJOcvwYbm6XGS7bj74fsfO+i1JCYccAYwGhBVIIkh3UXQM1Y2+cSmRYuxJ2+21Zu+KKFSiUC3bN38u2ZN589+9SGccUcIwCTOtNALmRQNqNS+sWX0ITICfIXFLlmVPg89VXhuzLZ2CVWOV6mqy/TkHVRaPvGF4Mqgi2Qxvsre9Jw85nsBVZjzWWsI/0m98DW9oDTYWTe1J5MjOxB5R6r4bSz4I5lM6LLBVZbXvtG4ZkM9dWr95gN9x6n7NBLEr1iR1bpxijls3fTN4kAAgkhSD7nJZcCiCkxHrVhJDAXBuNxO0fN5bslqujtmTHiA0uZD243zqwdXZ48P6u5ZDYsnR+gCikXDr9vN4ahaWAF6baKM9SuVK0nXep21Ofk7Q7/4HVLnvZ3NT0RgAFa7yNtpci8eisrD3wbLYmpIPB3gFnD1xnvxVJ9zCf3WvhdMK++42UHXFY0ObhSrsxKnQ2L9V/b78H/B7YznrAB0C2sxviX47fA9tDD1z6S5jbx9xq1dAyLHjYjCWR6svmpdbn7HVSFFiaML8pv87q5Yop2MrsUCGUP2FZ69Am8GNoKGi/vrpOkGrCpN6Nkp8Q4LDXpGhSAnwIRrH6CaTvV5DooB4GnJgBP3L5KQ6FrQLFg9UfM/999x0Je8dJN9lFv5mEnT2g0qhj7MRjsHMoDFdJQ88ksAYCiKjWYI3LQ1UFKG0+sTpwjiJtWmwwZ5XpPqsW43bc8zz7wrf67cmHTVlhahU2QxRaMz3Ot1lhdXWkzEGKtB6WByKXR7BV2KRuNqv3yX/zh+4BASAPPrjMFDj150c50H/1rBX28ws2UFztdfkcFWx1qrUxq3EIi3ja8GPpRoE8IbuLACHoNVkfMQCa8vZuD2A0KGQ2vZU2mJlr/7h2xI5+/rTtMA/QpEpgKYywEMW3tg0rE1ns6BgVoUhJ5YGCcNnikTQHpwA5FVTQSmQLBJJuLJamc7DK0xRYJKUHECGToF1RvlPB3gVw32/F06omt/pzo8cxdnN98zy78qqQXX8j5bQe2dDBYINlJ5sq9FRtP16Kz1TBgkk5IAIYBYA4ZRUHVCnIGrVxWP4Z2N5JO/CJNXvXx+r28a+E7SWvrdq+B43atddi2wNL1RXDnRezGHQba1vudNq+Ah5NMcdKRYCtWQi/c49sEaMvo8wvQVQsPckQPtSAWGL2832yKmFrB+3268btGS+dtCTzwQN98kD/bK3nUUK2OsBHiP6ZnCb/hcJmqYBFT2IaKK7PvntOp3dq//m9ugBd5uAIxbI6Htwo2yYnarb3bmXb63FZxpLG+Oy10ZF1lsaG7Auo/y67BPAjiOIPlWETe8Um/dLkHi2aF7ZP/T96I8kDoHpHEJuLEMGqgNTUHNs/Xg8CP1rZG0BwAE8CQNYuD9gdd99pV12zwj5/esjOPX/CEqEF1jcnaZPjGnOMt8Ya1rG5FCGrliF0uoSMM8M11ysLbNXyeXbtFQH73WXT9s8bJuy++7KMH4os14Xs1uujKIzu4HmRtUfC5dA42wze16kS5G+zjVuZrAvlCzl1JwWXJHPcoU8P2xWXFW3VCo3tDgjGNgZAvOA0IJZUQK0sHNm/ucwVp5DIs0ZHsPrBlo69xa6Px/oSwPnSX+j5DwEQ86wot6BNazSnYAGTJwSATGo6eWbMyVid/eOPZXvBKwvWP9Dan2y6hnSaMx/JLZPqJMQ+6XvfyNtdd4hUIUs+qUuxZ0mkAJM6vBpAsPKTPLfhEQBCD6FYU/6H1Iuvf512bQDoDgBpgUcPACCy2XpsAyBNJuxAeMo+8f6q3X1vL8phlC9JsisaA5AKRNDprsCoNSsitSN2NXKsDQb7WS/m2do1w3bDtWG79Dujdu9tWPMBcA4TS5NIYeGnoq/WR4g0Qe5Xd00WfNjBZslx4jk+97s5+/1lQxbtYV1lbAvA76qRjRekn+rlqA3N2WBnnj1o4Sr7DtZF9xxIbuc3vwe2sAcK5DYFIjln7WmoOwRoeBBRREaJJWG/5dkTVtdDxqjY00+Yz/oYs+uu5cxWJvcxAUmmg0lCgJ+XlaEHC8lZSrpAdCngtLSR9cbeMYHC34ugFOEZ1Vny9rum7G9X3sFansZisTU/PNz879YknTc32q3O2Fa1zsvs1gVCAmrEYqxhIeZlMk8CAVSfibA9/zUV+9tfMzZNbl+hABCPuttZIvJEhwXIO7vd2X2+MhAIpksQCUSEQCHtRVDfJoesPNnj9sM//m7Wli2N2d77bwR8tnAc+L/m94DfA4+9HoCIuY1T9B57feZ/Ir8HHtM98MWve/aON05bsgcZb7Z7GXw3nRWD4lLl5BYMFxwDtQr40qITyt4DmS7+pCUsucSQlsWMWPDEQdtJr2/ap7+unI32DPimjaIXwaOfDWKQwMhIAJsp1S+wDQhF8wRKx2GPEm4sf1Ze2wvBcsZ/ez2100suathbXvPABrC1Ifx3sKTd5x+iEGaoUrIUZauS8+KL7fJVSFsehOVZYn86vOh6e83bPHvDybvAKm/gH16msEkRlE2qdfh83fS9/7ude4A6JBvtAhYtYr1ToCpxOIiPUHRA/VCaRGU0BwZyAwCAwpXorxTx5L8bjMuLH1UQjHYdksRibIYmGYllsgQW4dFv9pnT8xyu1gGA7ULtqGyJwfWw3/uoPfVYMgETvsQBzLorIIi83KhM2IIFg7Zubc3ecFLQvnA2JYvqpAVyg+b1SvouBnprnDtSKoM8rIDnGflV526atZ8oTk1ZgqDdP11btSMOEWjBYZOMDKv0AYByMKRY0lWjyBlorrTTTqvZKe/ZAy/yEQ6Ki60K696kGGnebR9/56B96YsJgEmySMKw6VRRZpbiaOvY0DpQyp7IWRoxKhIc5KQQKBWlUGmf46P5sebAHMaYwtlhwmkCGRzqIYTZ7Nobyc/gMJ7GfqdcyHKwxcqQliPsPswBPSHF0FZu7nNstOZ58pPM/nHTcgq9ixnzfEayJJJ9acZxKzukk0t7AIBMQHsEi5Z6rQCQzeEWIHnP/VZja7in7beU/oblq4wW2Qs2m+QUYFshW51cIWe9FGmrCoyG0RylmKdhLBsorwlzPwJUDUioWgBJLiwpKGncmFZRXVR12O6MF7rV/YvsYWrVAs8eCqJ6wibGKtY/L2ZnfXalffDUArZje1i8v2nlMZ513qgnzcE8e7ed84t97ajjuJ/V1TBGlxKKzrhTMVJv1RFDQPHDsxgmZ+S661J25sdqdsfyLAUJbKG8W6w2vZfLQqlSlHaFd8ZBAFSqFSINOaCxgH9TnlUrzLz1zGqycSlY9+eYttYtjT/9r/Wna6HbbcmcPexJh1Xty99lzMbuwlt/iAJjPyD+evql+yDjtsMPJYBTawI8Frn/XniMOgc5Alck7J2vvc7uXfd4g1zOOs1nV2I3+wA2Ac4iKwArvBolj6cy35Lh9fb/vt1r//M/WEWyP6g3RlC5Le5aAdLp0WnwnGmcV8oTWI1J9Rm3b31znZ31mRp5NrtarAdAKotdGeotjc8y2V0CCkj94u6RY8Y8obGkApbwpiCqiGoFhV4ybjvskLTfXD2ONeYg9looAEtruMVDjGtIKlGAaArZUadWk+UWmQgA1QHmGVmfSMHh0WeVElkc2LmoSN3guQ2JffwvoFLJ1qw3O/LAHNYrcyzUN0kAb5xxzHxWJTtC+TJtGrCVI87ImtOUjUO2RATrrBqe+S96Vc3O/eYDBTy9zKZryqNhfel0/+uyY0VRGQ5wT+jfWmMDa8Qw0ztzoYqp8XvsJz/ZyV77kmkrIQcLZyCyTJAjADLaZGBrNm/buIdSa8STAJPMAXUIPsEYBVtICMnYPPYI9zLu5lm5yNOOvavmh2Z1iulNk14VsHQhY1PpXwXbA5u+416ctONf3GO77iZAinwvfjQKAKd1U2xvKauROXJJRbKB2CNEF/PZHPWItaxlaRXlH/SMEQ9NNNYc3muCOXvQiMKzw/Yat3tWDFh8qG65Cf4Bdn03LTEHNclIznqCQ/biV62FIFS1/MgcGxpMYlc07iz8/Ob3wDbrATFOAAHKlSl4KR5rUcou+WXBvnpmxa65BstAAs1zWNSG0gIgmcD1ELA3jPMYYT5pU6XuAN4PvD9gr36L2Q4LsVQECAhhhSvFo3gvAc6WyrmU1WsAC2ZZNdYBVB1YQs5fg1yySID9QZtWJl/sG2cM2RmfqNrqbB7brRZ4Xy1gdyriEx9fGGMZi03tN6KxNOd1JjbtRZz15uzWD4b6yTebrNrJbw7YWf+vpcz0m98Dfg/4PaAe8BUg/jjwe8DvAVd407HlM58xe887ruXQhP9nuZcCSpcFwi77VsxmVajkNy4moYJdFdQailKsIgujXIxgKZHg8A5YQWhbD17DH/1c2t53esqmN3h8r32FqVpOOH/zMECHpPocQR1T3Vn5UKFy9i5UHtymj6DxYHrCJvMZ+8SH1tpH3r+cn20VKLcURq5T4MlRuGs0yU3IUOjB0qTZwDYoUbbsdMSe9azl9sGP7W0vfsUCCmY5iuow2lMUIjCQ98QedJY6fputHqjBpo6Qo6G6YsVDqs44jcoMGGVRDaWAp2IEXr5xiu0uP4IE7jDpiGWKFSF02XUqDFWKJCHk7WvXpO07X2nYKW8aI9SaoEOFi1fnusJUT2/UcmMUxzho9M0hGJfxkkoNUMDq9pOXYX/1kDNTszRg4uiG++ygg4ds8Q4wwRoU3zifOVsXp6p4IHC8xSBrr97o9sq2xu+HFdRIYalMoeWayyO2YUMIYJeyIPY+cUAkssm7apov5vQn7P0fWWo7LNV/oQqh6BiiQFjEyiRcnmcHPS1mu+4dscth2VcAcGM9yjCIY2fFIRjrETHpZeHXKkJTnIVhr/kuivpMapV2LSjLNKnemMH1GiqCNylsqejfYPxcwjg65iUceqXQoZIvyzHwYuaNAj8vYG4zgii2oIdmeDUFkL3f/IKxmh7ic2HZk4H1Po29Dc9DNIbFg6y82rWNxfsoY1N2gLGQwkKDls2tZ86M2HOOIQvBSwASYLXiQPK65SfIocG6aaC/VfAXVt5iQqp/hEHS/8zvKkxr3WuiqGpJM7TUtJRJsqevUICMoKbLTwsR57hP/oGKyMWiUosbqCjMzv5KyU59J8XrOABP/yorTfC9QAoLNEqC3OB3/m+/HflcYPjeCafaSACMthjuFAyaKPU6BIFUwOpiKTIfqlF71+vutd/9OmVrRyhNFkIUNynyUYGoOvWfrp2HFcs7kjP4Elu1h9efsdfYCIg4YEMVy5YHhorsTWwwqFTSf4BSYcBNMISILD9QfNQBTvJkDS2/55922BFDtmyZFAisORTyK2XY5RszIbZgiGzWr9RrUy50O8gzEsUQvUFJOMweYACFy/x5C+znPyuwbq5DGTHKc8VcKUmC7jFFmEBkzCJ9vdwqCjVkZzzhCQF7whM13qvcY0rLqOdcJvc2bHXucziC+g1AbWxs1BWPDzp0mS1aOteW332rrbyP519ZGhTRxOuQpVUoxk0H0EvEe93zMXONQcZUkMHcQEEhMDDPGLjuioId/oyM9fUBdPI5pRAUyJGHuBJRyDqASBDmrvY2ArE13jX+BahoHMYB1jQ3aI1xlmpOTScATTaMCgCZQhWUtu+dTcG6HOc1+TlUdbJACTJh1TowgPXEYJrvimNU5uV/6MCdJs/YwYd79pxntJ7/TW28Nv3vbXhr/kMv3QKDg5pnAR+CEGg8QIoKGVuNIOrBCPlbZ4/ZtdegGhOoJKAIVrhyBsIAmbX71Y0Pfbma/6PMpeUyjBz6ORET4Ot8XbmfWPDUquSK9FklJyWYh82dniF5tPYAVAAOsAZovxsO99jkaK9d9buqXXz+BrvnTt23YTLmAPAi2DgCoJVRIVUBOaBsuHkwCDEoEl7NvwO+kiOQYF8TdqowrT2M22Af4zRrU9NFS6Zj9uNz6vaz89dYscFzB4FCOSd0QFf3QaBPGAVW0DbYez640PbYQ9laHsAHxV5U3sr68pvfA9uqB5qynWU9DKPsq7LfK2H5uve+C+1xB2QYg9P2x6sLlsEOtFwU8MD6mspBeJKamP1hFaU2hI1u2tVX/dPuvd1QH/fbnGHAv1wRkAKFykZWlVPVaQ/sMidFZGIt5dGW0s6rZzquf9lRlM1H1m3ZXhG7/s8NLHchA+KSUOVzS/WrrUCVPWeEtVn/Xud8ovB3fdUBhWZbwVdnXUv1TGHfOGl/+l3OXvYK9kSzW9Lo5nb7v+v3gN8DW7EHfABkK3am/1J+Dzxqe4CCyMlvHLczP1O2ntQuhBpTMOGwpkLH7DYxc1uBayqANXVAhN2GmQ7/hs85kn4FtHm1lM0bLtjnv5OwV72WDRiHsExajNj2B6ymbKPEsKSgW8JbvwYjvHWIExsTiykKQSVsJ2oNitgED98He+0tJ663i37C4TEqm6vU/eDHloAgTQ5qwWQZb282lWUK6aIFEt6YBtw54X+m7dOfXmQHHhyCrTrBhrVqPfE5jj2czxf5HRXeZ/v+zO7omO13D7vTRNZZORlF5Ug4Q6Gox353OZY4V6y1Fat6bHAeBYjmBoqL084aLUugbxiGsoq1NYoi47kMwEfe/veNWQp6FCImBihTkVdBATsax+qmSpaHk9/DVodh5nHgqBSLFFGU8dHXXRdQ/A0FWmzUAOqF0XEKIoADT38OhyPshjwpVPQ9Cm+bFqlaVjwq1HeksHd3fV3+dkCqMGUCYR8wMmL2pysrCK5kKUMhhyKeiGrdNOUg9GErdCJWLvOw2mrCOm+GZa2FPQxF1hSWUOHQlO2yX9B23jNtv/jp7djZiT0PQxZQVSHK8lV2igDGUgg6nSs+khsiWzPZ2rVtUlqouEhzodQORFHoep35q24b1vXY7y+u2zEvjFk/QE3Dm2IeQfkRpQgVVIbGtp0/BpdRUPvROIfhYSsUKazChnaKC+UfwV72Oq0vYca4lFKyztGhO0gRlkN8HuTvntsmbcGiki1Y0gdAqHwUDvcwINO9AA1J4tInGMPMrUEO/y4jygHa9Y1KCQF7GtOYt0nhxDOgL4ECKhiEIqwtgC4hxn8cFFCF5yZZSyHsMEIoTlatjtlvf12yt72BgFKAzTKM7hrf5+ZaEgZ+IrLBnvxUz077bJ/Nn8+z2hzjtQBGsH/TcxMgv8ljHQtRnG7XwthSlOrrKRZG7OOnFGE1DwNKwKCPZHlmsbahMMmn4yUkU1HBWiaMfDmARdlTCpkW1VzAh/7UH1pPW4BbhIJ5kMKFgPSmwrnZB9T52TrMTX0FwgOsrQLly/bSV86zZTvWLF8coazSJ0Mjnqtunp7Ov8uqvDFrpPVGVZCpErYdGdRLu+xLpgkX8Oc/3gIDfqlTcTZ4nsJYQgoME8BUA7gywsI9nrF99/LsiGeoMsNrKo9ItnzbGACpkW+hcZ8g2yFF2Lw85SPM+zvukrC99mvaBqyIctkR1FnME1KIAeQ19FxiSSJyh7P0dLdPFiktIkiAcSv/9TpI5gbWlxV3h+3Aw9I2OJhlD6NskRDPAPM4RW4F6qpcrTFdBxwSCNdkTEfwlHfAi7LIAEvrsl7idR1QOFMwY17xgpOobfrsZ+dpVPGMAO7XKYSH+Tk9NzVnbfXwTSojyYyargCn4htFQMaflsunPcuzI5/82AZApMaS2krzfAjQVL1VBczUvQiiFF1x71z7zEfustGJuYxZ1mHGdwCQyHjmIrEyRdX2+1fNbdpL1OuTjC3msmAPr8FzCfvaq6OAo8/n9KMkLq/g+SDwPNbPFKW9BWxxALJqgWdb+VK8TqUmVniCtXHQbrohaeedW7LLf16zNeviNn+HoA0vwL4yNkXhVvttVEooQxqMr3hMQDEKQ5RJDWyzwgBwsonM5z1C1qVOk+I1ZR96R9luX04eEWtjE5Cnaagkuw0qZw3V++29/1o79eNDrA0w06PT1HtTjGPGtMa43/we2EY9UGY/he7BzZsR5m/ZBQaxKJw/P8L638v4n7ab/xzl2UhZOsE8AKmiGR1zRDYLcobsUiCh5XzNPQP265/kbQFr836Pr9n4eBHLS55DMncaUnywyEn1WiHfoybF8cYQc6ZiTcltWyLFesX8vcPuEAiOTNlN12ftvnvr1kO2newRa5C+tJ3QGboKENr0iswxEcCfKAQJEUu6U7h0e9s8LDArJciRtaSNrJhrv/rVCnv5q/p8Z7xuO9b/fb8HHgM94AMgj4Gb6H8Evwe66QExD1/1snE75/tR6+/to4CL9zDWOgoYk2x2NluQDYwO/SoaiUHvDukccpr4wgfrZFyIeg9bbo991tg3fjZoR8NWCfKzEVmA1JElU5Bu10JYMjgPamcXrJByDvkt/IODniT6YtuOWrQvaH+9cthe9swGWQKwgYcAS2qwjzdmeGwJ+KHragKwhGMU77CniQRh19TiNrenYu/8UMQ+duYcm9cLm46CkzauyTiFUxhzhQKb2Mhky6+1Q4jzbN67/4r3xqqsCvuyIZsdirM12I3nfK9mXzqraOefP0q46aDddsuIHUgI7rwhsiCqCawpeqyM93uFw8LPLuy1D7ztHvvetygYTOPTj7VE1aYo6MHi5lBVLYm1CWuJSr3XvMsGhwlYjvFzZazaKJQ5YKSLJnZ8g4J4P3ZrRexXkraYXIBRO/TwAVu8IxZceNjLk1j2HWIE6zmZ8RvWv23vAIjC4UVkpnKHZZzZz75To1gtDis2SKK+dqtww39cdi5xgoIPO0qFJdk1wdBWEDiWTwGP/BDm0AqBx3vslbSDnswh7OcUo7CEakYp7jdQnzG/qcDplAmaf1yBU6x+nY47AUyuou2+FISt+9FUrsvGvJEIXugb1kbsr39o2FOeV7P+ngxF+AgFV4r5FObkCdCN1cxMuOamQ1CvN/PvUTzlJyZKdsVvYQhTaKvKcizcYumreO+spto0+VJT/XcH7AYAeIOJNp2C0U+IbrGSsLuuC9tuj4/ZDrtgDajsG0KpKbNas0QBAAJ0pQnjUgGggAPO8kmHdedfLbssrBtQaXioPlzYMEW7Jl8BV6hl3MsWKMf9Q/lUJc+pWB+zRjRnY9mUnXN21E49uWzTyoNBlZCaw3qQQ/8TZ00o1W3fPQP2lfMrtnieLI1kTUMEeYxwcV5TtmdS46g4GqAI37Zxj5wlI+vxD781ZSvHKPrHc5YaREVGITKM6kPgjPpH914WRrKKVIg5VXRAF4qTslRibMTwxFZhIsxnUxFaIECNcekBtqmg7nI9GHsRftZ9bcyUkc/FoiV5e94L+q1/LioGlJBpLJgashGjkL4tm5treAYKRYAsiroq5pSLeZ5dCABYfOz3hD5bd0+v/fWvrPUN7K2kEkUBFRVLlVwAhVREucZYPWwHHxSzpz9LGRZFQAiANNn5bOPmEsq4h3oeWypWwDDZIAHQ7LQ4aYcfH7HieNxu+xsmRCgwkqhAPVQ8DYrUejSkstDYbSnuWoZxYe5vmGdJCsIy883dd+Xt2qsYcwcO2lw53EGWCPBs1QDIQzD+ZVGisSYVjYrlUpJIBQPS7TKFlPcQgYghVZTmd2eFtvH9PPr7O183++u18ohnHSADRnsQ15z6rH0HiiDgZiepjPhAYiYHKO7HmQOe/ZK6HbK/3rMFojz4z218a/5DLy/Qg8InIECYz6xxUGMsRmN6vir24/N67EfnjHNnZSWneZMOxe4yBEhggE91VJjtGjtj93uBKPdFlmkVKSBilkSZFafQ+oVvbrAPfny+Pff5eNeQI7Xy7mnLFnl/lBFo8LBcnbmB/B4kAclBapCM6lhkxZhnR1ejnLzKs0svLNjtt6LeSWUIYO5FocxcHOD9eC2vqtca4PMAbPBvVS/LHhq1HmohBSyHsfv827Vx++InKlxtH0ANY1zATggQvEsAJE4/Wi1vb/9A3A47DMJAWYCbQH5ZHurs4nve/IcG+n/l21TDnA1xEMgXsDlEeZVik+lpr5Cdtt502g59cp/tunuY4PKgjbJ0prDPrLKnDidFepGdc3fdlkyi4GOCH53I2+U/jWObPGRPOCIOqD7JM5phj9DKhnOKPeZvqdO1p5KVYoi1oFNGoHlrmFPI0wDc6Z271o5+QdzWr51GUYE5I7lgNZ5zAema35yiEG+vcrEE+YYzRbwH8kZ3n6/r35ZdX5MaAHWECPPQ2JpB++Y377ATXzvEXq3rV/dfwO8BvwcexT3gAyCP4pvnX7rfA1vSA+4QSlFHbXSqaS85PmcXX5h2xZMShZoazFHPwz4i8UCBf0veZ2v8jphpsr1S6KYKgyk2VZLNi9EZ5XAepAj79OPG7evnzrW9doVlS6his6RDNcUhfOMtwM+3aXV8gsV+lA1WgOJJDeZsGduNOrZFDZj94QgWGvEB+/YX0vbalxZtCjanJZAaT2Wolwlk6VSgbN8LoUyAYiisdKxdquWyHbRP1b7w7bS99ET9HsWzSRWpsDbI4J/NgbVU0OcKUBQXg062Ze0Bnq1xD/zXaNMDqCWCym9wao1eW88h5zOn32t/umoYxhV+7FgcrbwrY5f8WMHFPbZsD8oOacC0q8ze8cpJ+/xZ47Zu1QLuJZkhHCaiHIxCFCcqZRWaKEyJdYtN1qFP8Oydp6bts19fYgeSZfH3q3M2gWVFtwf8EKxvuJ8IpSjQUJyIQM2dLACswGg/+vlpl1ES4fCk+UKAh5pjIavITTlDBcftuQUo8unwJjBhcH7QfnNhBQshDkPYSzk7vU4Ki04fDoVCsx4iOHrSjn95L8HGKsLTPxQ9w26O5cBLnScBeFmtj9vSnaLcvzn220tu5pA8H6UChaa4jGKkBMGah3uu4rtsFVp2NO0LOC3wZCO734EeLbWOK4TzJVZurMez1StqdvUVQXvqsynSAwRFY5MAN1hgoWLbtG0JGNLudzS+dtw5bb/+0QS2PMyl5B3Vq+Pck7nOMqEVqvnwLUTQfNMBbVIpKUAe8JfPHMNbOwzgODIRtRv+TEG1p2kHHEJBPpbHOhCwg0O+1wBg4lnSsFW/CvSSnZsAg1bWAWsIRTKxpR3oRDfKPUa4d6kixiQFi54GQCXjJck4x0rm17/M2OnvDtiPyejJsgY1UxPYey2wSj7Fa8GApnB9+KFR++qPYrZsB9QKvE7Ay+C1jV0MgGajQY4FFyTgoAHw0un5qZVzlmd9CLM+FEsZu+X6nE3lWZuKQ4w7ii0wxj0pNaQqwRopwJoRAPQJAqKGApPYPxFeLl43a0YSS6s4wIvqHjJDCqlfHAzC/wDNXEaAeAYbM7yV4+2FrkW5lLMXvbTXjjsOlQGWkukYAa+M7UBY+RbdAbCdHq9KRYV7FFtVAlq58Ah/j4VQn8DwbkBOSKCE2Wf/IbvuzzVbtSZhAyiBVJRvVFrWUkGuN8a14rZGMcqzw49Spgy2fyqO6jndxn4YDZ5hgU/yRS+UplzuDOVnsnAoOHNvEiiUDn9G2PY5KGrrlzftrntQHZG10DOIrVEF6AdFj9jFAjcF2mnsuAg0KZIgfgRR6dW9SUDGqF32y5ItWZyx3ffJcN8A0Sl8ZcuwXx14TpFcqg0Vy6U+M6wZYS8rq0qvxRTvSB9VaL1SiUiJpmllnOLX5z82bevXYYfI2lDBz145ELLMctBrB4umkANNWmuFowpTXFdwboJn5SUodffe5QEJ0WMRAJEKK8D9VAh8gP1iFZWSx9ogsKmE/eppH8zZ6vsIPJc/P+CH5kQPKx2BCdW6FJ7t96+syk7VFiE7rg6w5wg/7EmDjTE7+tikffKTcyxFrsjQvJo95/kJO+5/ErZ0Ryx5WKbuWw54j5IuCDglGy3d87osFGUPh/q7GcdKscxaxDjKZWMUPSN20Y+q9qffVBjLEesdStu8+YxX9jhea+Fx6iRngeUyiFAWkXHgRT0747Sm/elvWebtAUgikl2yD2JsNLq0wBLZacGCon3siwPWlwbMRp0kVlLIEae27dzUae7yv//Y74EyJIAAe5yoAGmeYoEfMZgXWqMKk7K7rdnue6GoBujecG/TrrtpEnU/az9zf0P5IQ422PJWYw9SBaQIY6kawJLuN78yW78iZE89NuNA1mpz1IGRVYhAsuDSfkzzfa3OppRrDwbbnx89SCahOC4IkO6iAKQ9qNYOewZ7WYhfN/1VNqGoDeMJ1impqaXyw5IOpZsB7tQBITts77b8g2/mbwbiLGxVFGGsWdUqhC42efncPPv2t+8m62iA/cKm/a8Vrbv7sZmX5f+Y3wN+D2wHPeCHoG8HN8G/BL8H/nM9sNEDnDccw+7m2GPH7ZZ/BDmMUexkkyAZPHQyywyQOTC9jsPUNg457fTBOZwFYFTLgiMMWzbCV4liCDG+tnh+wp797JC995Nx2PVYk8AArZPJoAKXJ2uAxEqKDUvbvkOdAlKDAmZUhTlY2BO51eQeNKwHlr64syPZPvvMKWZfO5uiSUK+6xt4vR5L9cqOCJVI1yHxeDRnKIwVVtiLX5ay08+ch7d5Hr/waWTMZn2JhU5aHICxE8FGY4YRriKILD+iHE79Nos9oD0zu/wKNmkx2LtT1A6OOeIW++vfdie0HOsJMCzxEGOBKgePe2zPvbE3Syft+mtHYeHPt4J8tGU1xaHBAyBpEW/zlAfqlgn32uKdc3bS2+MAYlGY73iGU0Cq1RbaD75l9oF3/90K5cd39eEVvFvFp9uUW9LoRcmAZBx7rfkoj759UZ8deaj8wVtv4QrJHPDEDG8VOSh+iGm+HbdGY9r5LU/znCYojr7/nRP2pS9wwyLDBCdzCESR01WLr7Ge5FxyJ5r2nfOi9qKXUHAsNTjkUnxhXlFNWVOqrILCFJRGp1djeZewa6+cb+96RcnuXHcPb0+ROjbkbDtU8BXjPUrBug4zX0Xedg0XEg7T8uvXUXPGT6GVzaIvz1kAjpF3gkVTPm27LSvaub8J2e7LyAuQrZ4HM5i2pcXHh1KAzFyvK9hKxULh+uyvZe0db8KKSJkbqGW8KkzgzZDNCZCr4TufQMmi3IoSRWQpKqIxbAwAR2R5VMEKKA3T7yWvjtopHw3YEmKZqti/xAjMjjV3dGdap6gRQKB1QVYzFA7UvzEKFyrW1bFL8vSMUqAWPCDWtu5EvqDnLmy33Ra0r51p9vMfwbOGJABebtNTjB+Y1wYDuvUbnh3z9Ip99YcpmzvE9yeYw7F+iUWkKpHFHIAIAcS6z/FomjWXzwUjtF1rNNZwcMdag/FUQNXyzf9Xtb9ccy/WRztZZm7R5g3AumRd6umLAL7xJ7ezpx9YAmAdtz0+67QLBBfIFgUAcTkogH41rDgECtZQHOq5JiqAvzOPMf5qFLkVrK5/j6RittvuZrvSjRksFxuonYIwyQulnPUPogrooODp6tnilwsE2adgucqmKcw+QOBgAwWB3N64fRRTISmgtPr7dXF7zUuW2+13z0WdkqJvSxR7KDLFAaUo3iSxW/vAR5t28nso5HOLlYXgVSkUi/W+DZuLJJGqQgokFZVRsTaw1gwDXkVRcjSwyMtXCGSHOTue67Evf369fftLFdswtoB1I2ll7FT0WIcBbATaVSqt4rH+LtVO31zCz8liyRfu4zNhj8h4PemNQzDimVVS6ynwSKHDWJcSBUAlwHwiy0PlmoUAw2TF5J4DVKi633nAtQRjVgVx/ffPf2P2pheNsI5hvYmlSgkyRpjnty7mvuYcp4B6+BbheVL2T5NnywEgKByltprfm7Pzr4zZk1DFdTP/bMNbt1Ve2mtOc7d6eZ4A8iDkFLGhCfFgBum/P//eABVXAUouNvKFKc7pPugZzDIeemFR49lohIi3aUmKmiXGVAC1hQcQ1te/yKY2kOcVuc2+8aN92YuICQ5YyPg3bFU9VBdhyBZZbDqv/uM6Quj77e9/XWPLV0ntvahlbcN9L5dk3SXi0TT/LhBG0JmG4gTwXcEGCEDqw9Ltuf+zwQ47cq4d/jT2OAQrc/WMR+aekDJGNPDN7rrP7NlPrthd6wEAo3P5PvtZviUVXBW7ru7aKjvp9YN21tchoPBCHoCzkOxYAqC5MbjNLe66u3b/tx/tPVBhP96AgJBgfma3BeEB9ZPgTMLAdRZtYHVZZrz3ZgaZgyP2iVPX2Oc+iV2cDeI70MfH727/HEmiSi0rB20DexesP3mGS+RDHXFI3T75tR47YH89texJAUKK+Yr1kVUWIaOsAgLaZP+bSM1tewtqsuTjGsMowopF1iKpCLnkqVKPfeWzI/bV/xe23CRKEGwmW2as5FcS+B6CsJHX1LGNCRIdx0980infmJb4rDHWsXH3K/PmzGE9nrY//SlpO+/cmoOkvhM45De/B/we+O/oAV8B8t9xn/1P6ffAxh5oFdTuvMvsda+6z668cqFFMxQJ8NKtEc6WTLdYG5U83NBEETboLLOoODOLzSUv7KY7dKvUNGH7HLDBnveKgJ1xJpkLI00b6sEKhAyGWgHOPP7gwVjBxqcpNsMUbtecRF+MdinpYUQGObCnogsooGQoUofs7a+v2QUX3md1iik12C4WgjETky0LTEl5KXc9ru6weX14xX9irr3vYxUb6p3EQqUXpk2/xQm/na5QyGPjpgKIM3FxHhXcH7kfUchSWK3fZq8Hctg9lChqKLNBxSBZSlzw47ItX461iFHAgIEfYHzVVPRqzrM1q9J2172Soy/EnociGEU9qhcclmpY9lQt0xvmV0YpXE1gW9Fj3/1Vyp78BDGYUSmVAemwQ+tNT8PiHLDfXrwKNcPCrj68K5JD+Q7KvkJscjzrwyrEo10X6/OoIwvO61vWQc5tjo8pkueMVUoQRtn23Fqh4hjRVCl8aiqAefybX8Dex4IMuRjzSZchBnQG9UKrF2ShZCgsSNWg8BNoKGTbo1TUwAeaoy8HxwAF50QSCzMUKYsWZrDtQwl0c9UmJkfk1GPJ5CDPtPKIGCuwY1X472SBJVbfDNjxr2xsHcOxWeF1NHeIud30KjY+GbNrfkMQ8+GwfgHYEhTONgU/tqYCxL0WhegybMN9Dum1O1DJ3HF7gYIc6ihYeS7HqUMGScu2ip9TLgLPSx3LHmWCCOCuycpMdlawG0Mwqm+7MWw/+4FnazfUbXhpguI9qirOvyL5CwRQIVigncKelbOi3BXliThKAABkVEonis5NVHXZXMwmxyis31aw09/v2QffErK/XF9xNlhSCVYonqsS0IeVUrW+2hb29NmrXhO0s74T5dmtWXaEYgPzutRHsml0wCaWTbIQClJQlIqqAiMx+iAFzoOfpSYWaVGezUCIQiZe+/scELEXvHQIC4eQnfgqs+NPSNmxx0XtqGeE7LDDg3bgQQHbey+z3XYx22WngC1dEucrZosXhGz+nABfQVswL8T4i9jiRWHbaYdxvsr8bMV237Vqe+3RsH329mz//QL2uP2DtsvOIdsBQCkexO6mUGFsp5wCUSqLOsx2un2btmYItRAsVY3tIPeoJhYnz0oE4EJgcJMMA2PO6iOfoGe4ZrfdPEZ/p1BxTlNcVdm/JWfZcceqnfj6tC3biQwY1k5xCQIKjef52JYNAQfvg/pI2SyyfQfAicAAdvZiPN6NwDj5XnNQRSVR/63GviRnTzkKWzw84u+7CRZ7r4pVFK4p6gq4c3ZH7FmkClFRukhWm2cwXMPkTHF/wigB/vznSZj6rCHDSRSzPAPkMiSorMdgVCjzpgkqG4B5r1eoArY36B/ZwmkNk9NoErBUbS1WJ2ecEbCbb2AmAfSo1WShghqnQQZMlDwTPUAdQtCD5DBI/aAcEInZQvwZ9iI2PNCwt7w/QUGu1f9bCsBuy3u3VV4bm0vlLIk4IIu6Mjc9SjFxw4a4nf25DXb1dUnWBLJfsLqMysaKPm1qXKLS4V/o3/YAQUJ7CwHNzogfdU4MULgYsL32mbb3fnTAegHYYhB6Iqi1xNJukkVg9H8PkqgddqjZCS9J2dOeNoTV6rBlNwRtzfoJnhvmJbLHIknlzgBU6xkC3Ijh7R9VhhH/lmUvMpYvMNYSdtlFZbv2asYO8/Pc+XHmP/bFzMkamwFAjvPODtrFv2KsANRWhbKifHPjV/NwR4vH9ndhXm/JTj0Du84lqNpRvsQAFZ3OCZRTfSJln9/8HthWPcDp0e0hapUqwCXrI2qIiAsDr0F2QJHKc5SKzOP7Wu9X2OHHmO3z+IV2960hwOb1kDdaBJQtbszJscwY432YOYZnk/wbKY/Xry/YL382YXvs1Gf9QyJxMJdgvyjFZgTFuuyeI5AiOlmQltl31ZDFxgSak63l1SaAcYYcqefIZ2heSNr46H3YYkEyIPssloCoUcyxRlQt3t/byjqZxSabQQ8rzDiko7Ay38hhC4RzzDsVmxhP2k9/vtKehN3vogUPrEGzeLn+W/s94PfAf7AHfADkP9jZ/lv5PbA99MCttxbs9a9Zbb//05ANLYzb1IjsP7DBwDe4WtKmBk/z3qZVc11uzrbGh+XAHKTA4WxQsBKB7GkLF9cd+PGeDyyyUGnS5gzL+h0mDkXbWA+FMjagRZitYWyiNodfI3/qZoDCCl8RLFMa9ZT96sdmH3z35Xbt33ehwDmEJRZWAKhECOlwdjUhGJxhDvYyoXq4tjnFxL13TtqZXxu0l72cz1nPWjUrn3YOvSp2iEEur2XeowyDUKxdxw+nwBqJysbHVdW2Ri/7r7GFPVAI3sN9CBHKSyZBEUUEANrlF2ds+b1Ix5FXB2EhihGJezYFXDbgurUUEopUmlQMjVFALVdXwiRXMX7Iytk6AYpmbz81ZB87Q8xv1CBYZTRysEKxS4mSE2N18j84eA3Nn2M/+1l391/XEOJ5CaogkUCJgvqjtx9fYQowt/6zZi9/xZiz5ZCCQOCHRyV3BgBRsSbYKUVxC/t1a/2aCnAqnsbJPlDr56Dz83MSWCdhK5Ni3sMzvavGQbLujQJg1G18Xc2Oe3HEFszB3iQLG4/XzwbXuiBWjMUocmJV0BjmsEqGS2Od7bgHB+DGMlux0rOJDQWKQn0w3XVgVMGqZUfSCQDxVLx0+Q8ChluB9QKl5PmseaJao4DMNTZUiKMPMhTbVqyt2Z9+MWJPOjpuixe2Pv8MiDLz90fSJ+3muYACwqsoMRg/+z2pzy7+Wdw2gAvG+7BmoHreqLTPkFCGcIBQ+Tr5HvUGSgsO7/ocYTHUBepQzE30AaXUV6KUA2yp9NpVV9bswh+vtdtvawIu38uzh+0XYLJUEBq7KopFeQ2XAaFw9IAUDwYQFcbKLIJNWt2+96Up+8ZZo3bmp4ft5pvoDVQc8QQWiY66DIsdNYUL+IRJOcia82Ge1fecxvrQmIRhCbMyLYRa4Ar9TvGgXEWhGFERUtZLKXcdVW/a+Ye3bbAUyxRXwuF1VsoNUMigmI6NVpTXEuuznk0A7kkKIXchGJioj/RnENZ9QAVrLomPB7AGaASg5vFBPfl1s7YEkCZ4KAqaBBo3AffdF/7kRkizVfWnbO9WoqwUxpAilBnUgNcp19eSVYEFowop2xY/4P6sYz1mTYYpLjWBijhNlJqykgqSkRAh9D7M2KoD0Oy1T78dcvQCu+2moE2s60EJQ+AylkBzh3vtKUf025veRf4SZIpijqwNwpnNY+xtYwDEuB8B1geNOafCkDoVMoeHGimKPQpp9m6pF5GhkidPoZy0nXaca4c9JWEHP6Vq19+QQHVKXhRjoJUNtNHyjuKu5m5ZJPZm0i4LRNk/HpafSdRSxWzUfveLIbvion/YirtgxFOYG5qrPCnmmQj+RwwKZROFWXdkbaUgaaeMkkKE9xkbrdmNN95sn/4Mzwah2JFYjmJd2ClnKuWVFM/mMKdwP7ietk3zrwAQl3+i90FXC/gyd7hhb3of+zNlnGzMANmSueeRzFOz87MU27AqE4ClkPMq9lIRmNr3LU/ZmafdY7naDg4mF5iLgAeFm/KBAHoBECJYOG10nXzYS1cNU7YuTQ0iiv7VImMbm7ijn54E3JiCgEGuHPN/ASVqkHknilVOA3WH5gDjPT3GzZwFI3bE07P2/JPitu8BSSsAXKxbFeA5ybCHJlydvBhZYArA4+ln3DF+ZOVGUTGIzU4JBdKdt5n95ucl+8OFZdvAdmYINdqSncxuv+sW+9S7B+2+CcKig5As6qjKA4Muj6jOHkhzczdt371T9r6PM48x19X4kAkRnuThx3MmUpNIAH7ze2Cb9QD+piLnhZUpRfC4wOkS9oY6syXIyAhIPSUb1o1kG1nl7rZXyvY7lCyNVUG77fbugiikOmUZwPWO50pkkNqA26Mr/6tWGGINuNGG58yzXfaOcj0lNxd7qJ49yAMhCBkGWaBdq27MjlIWVZC5PkyeBqmYbn8zwRrxxCMTqE+Ttuqepq1dw95MNovxjLO2kwWWLDVnszUB/+POyq8CAMXaw744gTqnXABejo/a1MRiQJDbCY9v2i7LZpnsOZsd5b+33wP/hT3gW2D9F950/yP/9/bAXXeaPeuIabt7XYDCTcbGcb+Z1RaR3oRiPoyRsAtiVdApagcYu/pOFesIeZRLwQ/93fbaOWsfOjNmz32eZ9ksiokeKprtWoWA6qACo514hDbN61IYKWAXUeyzXli1UDDZpGKFFc5zFM3Y1/6vamd8sGiF3ByOe500HhQSKDgKkKBUQPgxQIkC51y4tCrGbDRVF3PBc7DTULHUKuttKLPB9t2nxy6+fGEr2F0bR/7UVyugt/XVYnr6bXvtAY0OD1sQFY2KOcZw34id8fEe+/CHAO3C+OB0CDkIwor0KFrEqFTWCB/oDa63X1zVa/vtC+gAYzMC6LZpcVr90PKBb3099WlZ+/s1ePxSWA/GKWyUq5YagAENwV4ZIq1owi1vRxxB3gFWHf2M7WCRMazQdb0ktcNCI2+pTgXcLX/rrfKb8P05EI7gKkZAMs92MJMnd8Wz/30XBz/EXIF8y1v/Afsove2MhZT6utPzz0EqmaPo3ceB0+y0z03bu97Vi6MYYbDTJQr9eBQ9RNO90/sGQ/+w886dZx9/b8ZWbkhxkKUQilWNbJ7iSawS8rDFYV3rZ+sUIGMw31W3r2DxVMM6x2xZ236ScmdmLhE6Io/21nzTUvL87vr1tuOieTaMf3opO0ZOBLYhqBIUqVtsjGLDhr2CC0VWwdklCLj3k5JCtltR2Oxtm+xUCGOOxPGahzn428ti9uEPjxKqjF3T3AHLThCaw7yI9Ij5XRIjzXcujhuwDzWUSgkUqR3oxkm/XlcwhXJyFOyNpQEgiGub2GnpM+qZmSk6R2NF22HHiO2ya8gWLvJs0WIY6IP8Ctd/37opmxwBFLorYffeHrTVgFElQCWVMOIJ7LVYH+olXRuAOmxmzeUgBTzz6ouwnXTiNwEJj7MDD0XVgnd/ABViDDsj2UipIJ0gL8Nv27IHtDHQmFQhXgVdWQhRUs7LekTAEc8MgLMAXNk6OSsyiv+yQms9891a8HT32TrZwMme6pILyvb9r9Xsj38I2ySqmzDzARnnFL6RkFSx5KT4FqAArgwXFbQlN1LgrcarV1SeEMx/gKuhOSE76NCE7Xew2U57ebZ4WcDmoOxowPL1KNDVG4CT6xN2w9/Mfv+bKbvphiz7w8WtbnLPlwgXalKhtuZF9EDMkbLE0pPKc8NzGYoA2FP4qmn/A2gouWBUAAu3qoii9eC9Avbej6ftyOdlMYdqn3HRXe/O/m+jm0L/AXmF4nyUwmABgkEzk7QvfCFoH30P0wr2Od20FABTgz10VUobVIdWn+aeNO2qG+fY/vvI7oWJrk3T8xIkDKjK4iU7tAQZezVyP268bpVd/ed/2Fc+/2zbMJqzLOroBKqfSKKHe9iyyxN2EWYdY2hZXy/2n2QvyZpWe+Eac+F++yyx+1a0MpX0TLqxqdGzUZXhxn4HBZFA/DTrdAXmeYm1OpnotSLqQak5G8WEXfTzW+ygQ/a2OfNl3zvGM65ZIAzQBEkIdvq2tugrV0YdUBUCtNKdrKNqrKM6behz8dylAMlb+B5KK84edfaKQYDXSEgLED+/yfQzs1ObGRHqHqkVoyw6bv3T6/PfTeWESYzO/0NX1AL15fHjvjg3KG8GcFNnKSd/9Nus98CD5/mZ//7wh/LY2a5h7zfEc4OywuWWQZ4he7KMqjiY4Bzszr48O8pqQtHg8nXYj6iYX5PFaJs2BxLWxPSovfK1Gfvgp+M2PMR+qxBHlcJDBZGgQJZHEIBABCydFQRIBgEvIgAHOB66fX67tnrsXl6z1/5504C97+QN9oc/8sRh31eHtKipLVLUdQL+O7UXdEEtHRqTMMHqOpQLVZ3FloyNoeDP8JQG7ReXAByj0PGb3wN+D/x39IAPgPx33Gf/U/4X94AYkzoE33iD2VFPuJ3DwU7Yg7Axyq/lTMsBdxabAta8OpJ7QjvDWAh51SHseNjYiSFbWcUJay5kWxieFJQOOahg/++HadtrFxiKa5owW4rOHqRtYxdW43Cew2KoCbAii6+ABwuSkGdJgeu8dzhO4ChFg0IpbV/+LCHWn/gnnqlIhEO7sjlq//IhgI1GA0awNndkDTT5vdahTtRlwsuxnShVR2GBUogJ91PQJJAyWbG3vFPMNTkdyJe+VdBzBcaNbMiZAqkPgMzi4NyMtxbsZTCo2eNzbwG7eov2w3P67S2vm7CyJ0ujjQXah3ktBYxGYlP8MtYRZA2c+dWwPelJOH/PBVyAFexhh9EOAPnBhVE7+WXrIeJigQJDS9ZvHvYUMp7PYAuXy3Z3wOgfWGlf/u4CO/45sMewlFOgcDDdoCgyZn346Oq/t+dGhLWQoI0hB4AUyaxd8ce4nXi82STSeGdNf3/xfOYwufkASABGc9P5vPfg8tK0Zz9/xL7+gwXWR9GdeisP+EOfIGcC5cdHKJjju37VNWavfcl6vP/xfI/AuhXYQbFJ4ycUboUfOwXYxgOjrGwi2JhUy+3nvwcDIDqBtgAQfUYwoPA9AG472UH7yymI8GwAhghKlHx1LYWnNKCDso5aYOwMqDBzvwWAhARedGg1sSSZH6PRBNYpEfvz1WbfJlPppz8eYf5ewjzfWp8gUHJIVkgyYBvXqNwHV2h1xeqNKhX31xmQWH/fmOEycw83zp/324IpLJoKnUK7FaLd4DUFqGvUUiJ3f7qAZhV3YVC3QB5AMWdbRRGZAm45h4qDIpTCPvPkSTRt3A6BwfmsE4bsZccWbOdduQfc6wpZOq7IrvwQ1jLHPvbrT52GR1ff9yg2ujqqin4UVWQ35vKxKBoJPNA4aCkmXR3eBd2rYK+1Wf8dCnbHwO3q4jX2OuTgZCcpAIOhqQb25z+ZnfMts8t+VbcN44A7cZ6bZrKlzKOY9EBe0KZFsVZoed1VrFEHAE5ovDfwEZMqrhcJQZng8yoB2h6FqRBFY4+xq30PJi4AR/y8xDJ6FNlLOSsyPYGqYfE2FdjALRY/akUHrvJz6meoJB4B4JrLIkFIKiWK0bzIzjuttbd/MGmveBVh2BTVM6xbj+VGDzAbwDLCUjVEvlYJ79IsJIIXPmvCrvxjL9/tbv1MoBBVJpFAsGCMEHBAgec+u2bf+H7cBvsnefUOKm4NFTdHwZAGBBGgHcAzX0XXkfWMgaE8auiSnf+NoN1wDfY27DFUKA2iYhGQIfvYMhZtmjeFbyhDpJUls96G582xPPsPap8AJvw/N5e31h89ly4jSgE5bZoyyurNcWfDFbZ57j1k2RmO52zh0pRdcWHFdliGpSDLUKE0AvjMNWEpWkMBJwBkmzd9LNaNQEB3GqBRgKrmI0BWKFoAgawxnAtCqF8CKAJdjhpAE9pMfqzCNVKInmkzSqhNFFHligBEzVUi2Qj4YI3i7y54zjH99RkfKCR7gKKaEwNBspoAxQKGPN5v20UPPBQIUuVZ+Pn5Zqd/oGS3Lw9ZPI1alBwRWbMmIKKU5JOoM6WTgulLtqGcN8XZY173qh2e7wCWq5w3tYAcdeR8+8hnw7brnmud2tOqc1GdyYJX2U6QTTgTa/6ORVC0SEXF/4WY/9u1BmSQkbG6JfrD2IZG7fT/NfvON8kZYp2pBQFbZDXK/BQC8BOQ5+YC8kgcKB4edODobLYU9YdQsGApyC6lqVX21e8usZe8vENNYTYv2H9vvwf8HthqPeBbYG21rvRfyO+B7bMHFOz1hz+V7Lij1lqutMyKzSzF2QmkocOOVTybTcWJBl6pTXm8Y7VTxsdXkn7jYB4nZDWGSldhrcc+J2df/3Gf7bSYwxabqr4eVZxhyHSw8K/A0IrGemFOEyLKYS0SoIClwxg2IZTEHMO3xnvftypi73xN3b57NqzGPg5usGQ8NmyyWGnXYhRUdf7Qhk9hrREObDVAFePwH+G1K3i/xgmhDMBsVjjyvntE7bTPRu21b8X92NlNtCxZNgU/Nn2/zbHRms3799/+3nUOCgE8rVUQamBNEwjBfuUQfOFP8cCmwK6C9UPdw5kCbRBLlnr9bkZiw046ecDe+A6K0ogsgtixhTnENvHVfjAAsmmfL90nZDf+xWzFctmriFCFPUWNDTw2diF8u+Ut300rl8g8wArj2Ofzmjw28R6ezWAeOXkNq5VeVwzbnpuKDAEs7dQXyhAqoSIbXpy03/2mbKvunfEIf3ARZmPWzmZ8sJY9n6zp8BmOEQG5LmdHPTNqw8NVFwLbxMO93TOcpgCrGJV5O+RgZg/a5b9aDXtdTFvGFblDVRh6Uj2oaKncAFfsdfVNDrAeNkS66W3a/ZmOmxRaN8IJ7ndLlR771bkN2/+JIVu80yQgDt7+FFaSSYAPwJfAJhPsg8dhy1+9/fsrRJNpnUIZB3vCQOPYMOywY4gshpgL073mr2Hyjnh+sLkql6co3qQZx2KQczImsDctRYpyQqC8BygEyE4siKWUwYS/H2jW51fRaJPCkTpJBYeY89VHuRRmHABWe6EyjEeAG5iVyiVo8n2ViZq8vt5XNjVBLlje9HWIA03shwZ7uFaKV2VsFPbbPW+nfChlHzg9Y898OvYxw1wbz2mljsULc75UKQ2Y2MUCRTGAcKcY8du26wGq8A6gc1iZCpGyg1P4O6RWAGRZS+ke3D803M+rcNh6CoKojLbnFktOWwEli+pgy3Zp2jOPb/BltpQMlwQ2nKvvYk8jaxLxvZlvojEAHxcdQTE8OE0nTEG+ACSSjxlIBhpVxjVFNL4fJptoHKusIkXoKozxBoXjhmy21DfMayq21pVhhZwjStE1yiKnyDFn8CJUREVYCnaePNbCqD8AZBvKrqgz19LhkXjaJeqoZoe2yp73oqJ97KwhO/pZKB6Zl8M8c6HtvP+7HxsabwCoAFUq/kXiRbv8crKCPglA5NDp7jKoQmGK7A3WZubyBEW8QCVqH/p02B73OIa4gF9Z7rVpJWxjVVwXqFDHIq9a5Wbp3skuUeIcFG0HHhCyl722x558TBBSRt0m1xcJPlbIOLaxFE2T+P6HmN9ln6aculKpRQgqo8JokJUkoHxGMTSjQJxZE102Upvm9tO1tbx+mvWVoqqKsrLjam6wl580YC9+Hso81pcGRf8aYEMMkF3KhwYWfwK9N10Sur+X//4KZZQurc8mC0r+BzvfffHZg+w7wsp4coCFngnOBVj1CSGp0i8Vzi/ofwGbpKIRKNn6aorVv/Hx8rDCFLCpn/Ec+Cgkl/wjLL+q2JgFBXZQhDaFDbFeyfdLOVZoD/lvzh3b+wZtW9yUR8lr6hmoEqax237jduCT+20NAMjy29lJYjVZ54yqc29A+xXmV+UHhdn/RclyijDGg8gz6uQ3WaODgg7LyCp2lkGA5uV3BOy3v5qwHXabazvtzp5H62Nelpiyi4Osh4Jc6yZWCO5LxBtZWrVrdRCMvh6IRDzvaewVD31aHEOFiP3jzzyPtTLAyDwIlwSuk3tUR9msMRzjPCwSQlNfAndmsSkvVKrEEmfzaGiJXfDT+2x4fsAef2B74GcWL9l/a78H/B7YSj3gAyBbqSP9l/F7YHvtgV/9pmknPGMDzJIlFH7YpOM9rSKtQhabHBRms3lQzZQj4GG/QPw44ZoAD2ySJPMWo3MYOfCJJ9Xtc9/sseGeNVYpclBj3xeTB7g7eLdnIMt3vYrPvM4BUbyvg4Ech5OoO0Q1mmNWiffZH/8UtLefWMU7noM9hbFsDvZ1j4KpVVVpf4IQ09TEwgQoUWhxHRadh3+z6oIJAill35KGRVwvBOxpzxyzr5yTsiMOx0VVzG+K1ArBfTjwQ/fFB0Bmc3R2fu+arKEojgoA8RoUnWB3pgYDduFPCrZunQ6+D73Bn7mvCcZbrZjFmiRqH/8Sh5wgVhMEJ0PPYujB+HsYAOQBRj5F4v6g/fIcFE3YI1UpaIRiKQrY8MRQG2lsdtPi8aStvSdieysQeW+eIQpjhQI5IYTzipm2rQsM3Vy7e374n4LFg7D/PYCqOgBogqyT9esjduXv9AObFkBnivmbD4DIOk/FeRVSkyh4JicbhMuaHXw4xcMqDE8yhdo9xwGxrqMTlp9u2JLd6nboUwcIaR+1QnYOU5t8+sUaBSDlgCoPfRU0wtBdpTKQFULL+ufh278CIA8ww2f+pvpMniDpSy5Ya4ceNt+W7ggTHPuDAAWakJitFLYEoOurBXaobx74e6f7o9pXiOJogH6Xiq+UI5QXhd+iBU17whMI9d4vY2tX32333JvjSVlGHwIUq/hD4cdCGTzts85ep2XDJfYvBV7m1BiFXrF9nUqk1cEPcSnARgJSXIFcf9e6QjEJL8Sa/uTfPHf/tQbymVw+g6wLeR9XhFLv0x+o9PZ/XM3e8+GwffRMrHueqkLgNJZ365xyRYGaYlFGUflJWyL8vsk9i+GP7ytAOo2Q7r4v0w5ZULbAuda4dP/bOBw2FQbNjHk9Ryq8689Oz093V9f5t2dAxYf7M5dXAZXnJzzGn1j/AE4Mw7Y9+NCGPe8lFTvsaTxLO6616enlNrp+mqIToIJToTLeKWaHIwsZkRRCWUeUP6KgbKFFeg4c+1b1dxi/TYB4KTbEWK/zvQBAY5S9VVPgIyConpPWMyOgEcWjlItkmxQheDifd57pZELrAfuqsh4gfh+GcrN4jx15ZI+d+vG59vYPxG3nJeM8KgJTYO0DHLYu4LHbmlKZSZHAPrGAhVM4WbLT3lOy2+4gjBjgwNnbdNECZAQlYigbKZwH6fNddi3aBz4FOAbgr7HSCQCRgkPEoKCyWZhzw1LJEdheZ2Pb5Pfj/FsVtniNOXDJjhV7xrERO+a4jC1dxJ6af79vBYADgFqtPsbvod7zsDoDqIhQ5Kzrv1HH3t/cM9p6MGfY8J0AfIF6NXKVUpk5AAZS8fHLDJve3pX28bPm2YJBFf0B9gDdwoxBl7HErF2rahbQutlF527Gr4YELCpcHtsgp4rS86VpCAa/BFAe61QdNUqNInRdAD4EmQD7OouSDYP9TkgWiTxHTX6O2+f+dNJR7VcUsMR+MKAAe0DMoOyC2X95+AGLENGUKoQCeF1AE+uVnu8QFWw95rIfqpBLJtKE37aPHnios5xHfpxV5tmiJRvsGS8hLw3Lwhv+Arkoo/Mwcyz7vhpqPWVGtdRD7FeU9dSA/KIcH83PbZrmGCn7IoypBr8zQs7ZpT8bsZ45g7bL40uWYVyJMCVALRAa4fkhq4w9axPCXoP3UT5UuxaCWFIpaB7HTguyVCpTsycdkba+DHlq1zVsHS58qV4MdLGnsyTKrYgs9gLsnyD3YGvnfGhnsdXq9/EMLmBvyjPIGpiOz7WLf5HFgrtoT3myrwSZxVvjv7XfA9u8B3wLrG3exf4b+D3wn+yB+zXt7k2/9xPP3vSqW4nP2Fv7dKsGJgA9yBaA4es85OuzLZHOU6zNAM7I5gUJfR8e+OAHlfI6S7CJet9bQvaO0wYsGZ9gkwbQAOMqkWBzWBTrhM1bslNwmYc38bil05Lr42uPF3MAOXoiMQww4tkPLyHs/I3jtnZDmIDgfstz0GvaFJtMMhWSbDTzm9pJ/Pt9dMUU+rVWneSbRTaPGc4vbE7p4zCHx3yNwxt2OO/4QMZO/t+UZeIUGfLYE4k5SaUvKN+Xh2gzB0QfAPlPPjuP/L3KHP6V68J5lcIPPtW1Hgv3hu3VL19nP/6hirjD91sIzbAgVZ2bKXilsKJrFhr2xe8E7H9OvIsQ9MUcepT9ISY6Aeiw+NQ2HQf3ZzpoxFGwKsMAPPHoPvst4c+y6qk3FajNGORQ3jnDov1nTiYDHMrq9uQnNuz8K6Kw9TmMFTnAEMheqRBiCyNt+26Up7HoiEXTLoDWo5jgofj65z+G7PmHlG2kjuJgo6piU4uCBxdqHvYzEiQZDGbcaxAzQMBs1Q4+uGwXXJmmIIXHPQe+h1Lw3P98e/iMhHSPCULPw7pOJ+yaKzP2mhPW2sRYn0XTLeawvi+Gax0qeBRgVYq2IkGOD9jePPQVyqJLreW3rr//6/rgErKDdxJGvLfNG6rZ186LkisjOzeUc+KRph/wkN903M28W0sF8vBNc3oQdqpyl0QsDzb6yRrRVYxasn/CCoG5tmFVn53/fdaqr0/Znatk0cOEquuOTlrM40AulQxhnTWA6xpMWNlptewg9Fk4QLdB4eICOCSW0W8IQHE2SPqLPjdcYQpEeiv1sewQlb0i2COT6oHRGLDjjqvY0c+N2RHPYKmJAnCiIOKozPPe64LC5b8voEgMahXhWpciS0PyngDwHw4A3b6fmUfP1SlQfNPny1k1OfVPq3AzY7Uzk1/hvPQ3KcTONgDSqadrNqIyWIv5LTAdEFeB9o3GNAXPAoXRpY6jgTsegdNT9ofLJ+x3l3p209/7UKP1WRl7j9YakKDOCnuYlxCpV8Bkhf0HvefCcx125LARiCc8G2FlecjeCHWu2+BQWNW496SK2pjloAJ7D3LF6alWqHsL7ZOFHjk7i/pt6Q4Be+dbzZ7+XClSsgTOTlt/arFTiNQpmFMjp0A7uxasnfq/2+/rPmlPWIAA06SYeNNdRTvm8SjdohQFsbesFNvvLzu9fzA6TjFxiP3zFGtDwt5L9thpH8tAqhi3TIL5J9CBIa55UUA660AQW8XWnKqnRUZXIStMJcmiEtEoz3so1wg1NcCuxkuJ9eh3v4vbL8+btssubNjkFEAMY7JJcT8cTrGPZ9wAiMzsd2Y+ywNrkf6lvQIrCtO9ESRDKjbE66EF5COVSmvtec+u2g8v2sG8wtRGAEeKL50JlEkjwEGEp1YQ+rZsBQS3LMc8Lzwnej4oUMu+UmsCEifOW639kXpVuH6Wmu+K5WZ33mK2ZgV/4vLbKmy3vvT3GTGj+7OyzubOSdoSApqXoJyct8hs7nySXeZS+ub1w9gx6nXLnGUEusvCTECWABI9q7EA65Tftqse+Nd9ZnHjvoFnmHFeDWTt5+cutI+8q2xrNlStJzFoRUhNUtRp7ao1WlZrIfZ/bhvjQJA2LQFIhhK1UYZwxwaVkwVABerk2N32ro/ubO9/C/NEcr4TD+VzytYhQ4g9KNI+5nXPevvagwBegf1SitGG2sMTWUsOcJAMx0Z67C+Xx+zN7xgHnGcuYJEKpoouY6gyiS0eh/xefm+6MMtKi7gAoIKz3fYEsKI082DAhOK3c+072uc+CXlgBgPaaOG3XQ0m/2L8HvB7YIt7wAdAtrjr/F/0e2D77QFti7753QkOoDEOAzBlKRypWFkhQDBK8HK1iGVBnHBw5QXMYgtyiA7Lyx71RAApv/JKOBrYfnvX7GWv2NnedcqUrVw5bUuXzGu5JUOT0qYvGGMjSAEKmmLbqy9VJhxQEo/xWauoOkKTTu57z32DduF5np3xaWLRi2s41A+7onMV9mIQ+61Ef9YKI6pqtz9AhmBsRWDblcujFCmS1pckyI5Ly9U4GVH0G05W7dPf6LMXvJQNa5F7QDEhju9ouUQxjc+aTMIAe5g2w/Kfxdvjv3WHHgAGAAChRIVvujVyZM2ELNabtLO+MMIhBtZsaMAV5FzmwyZ05BnVj8pae+9l9pPLPVsyNI7qSHY/hHXzjVp4gsJ0y+P3wUDYzCFKBZRIqmaXXRqz455JAV3FMP43o0roFgAJuUM2DFCKHeddTMbFsQmd6ykAU+jgcwfxHt+uGxNhtT7OIXAQGxgV84A3Cyq+LbITn1Kwi/4iy6dW4eHBHs0PFE/bfEIYc+EoLEwyhuSj3oP0JoA92K//GrP9D8BDn/nq4SzM9H4NW2HV3KAlZS1G2Wlyum5x1DVXXZmwd/zPtN26ah3/TiBlZNgBARXk+gGpTZIcKgFr6zC+27V/AUD0gw/KypDiokhgtGFRQ0w47HKzM7EBfM4JOUtQEAs0+lrKk42HQJc34PyoW01By+1aDTuUSBTg2o3LcZcZU0eRV8sR9IkVVYDDdoWxVWtm7I5bzc79bsUuumAUhQ4MfebKQhHvfIq/Un2omKViT00MZQJlBTgHvIUPed/uV9XJvoc1QniHCkxiBNdRaomtLLsHgR7oOWRgBughm6EqKpyaPe3ZMdvnwJjN6QE8A2TRx683phxzPoaftTzWm94Iczj5Bu57smARC5nnkcKb7qysy+KRedv14/Fov7hSCRCAG6mvB+dn6bNpHNw//24yj86AeREhAttxa2IT50ynYJELnBBYJ/VXcGN4dDMKIM3g1nOhRaPOvxd5nMEaLDfdtCsuDtjddzXtzpurtuIes/FR2RQBzsFCr6FULWPJE6BILdscFY+VYNOaiQBOmM+arF/3i8ykihKt3YUtCxcBJKlTcEWhMjy/aDvvUbXd96vafo83e/yhfbbzsl5eddwVyhsoRXpS8x0IWiyVUYsAHipDSH5dj+Hmka0SBGQtlLA7otZ3Gh75Z55JcL0YEwHIEUKuumgBQFkpPyLYnfXEPfvVXwdsj11rFtG8h/q5Uwh6tUrh0lXdKZQKCNtoDTez9wwDPLsm4Jg5MyjFAyNEWRcCRLT/bQCuLb+TPcw5fJ0LiM04E4CS6g+gbGTu3Ag4PrAP0vqh6j5fHULQQ4SqByhOKs8nlkpbhZy1ePgm+84PHm8vRAGl+XhmrndqTwcmSPnCrsVJMrro3M34Vd29Os9RtU5uVwjFBTeZqHb6hDMWz8vq9Qmevbpd88eC/f3PNbv7johNTmB/JcWGoPx4KzPFWYGhjGr95YGW0TPJUJF9lrLGwpGCDc6J2g5LB23e/Iw966Vl22HnuO22hwARPbOjnC0gwLBmJSP9rqDbrvkEq824ydvoR/Q8FEvrGKfsbyBUyPFgojCCBXPT/nHTXHvd8WttxUqMQtlaxmzI0n2cKMsllzUWYdyEg0kUtR3mD5SDyoFB/8Fzkbd4tJffn7aBAWbmsaad/NZRe+GJ/XbIwSjIGWsF9p/RBJmcKEYqlQg1g/YARR1b0DBWzzpvtBaFvGXzWZeHmebse8klc+3D71th1/2Ti3foCIAlRMNgDRUz60J1I8FrG3Vx55eVUwO5jaUpyKC2wFmsGmebNPv4bK5kZ36uaCefPIhqeRtPJJ2v1P8Jvwf8HtjKPeADIFu5Q/2X83tgtntAW6JvnUemwGtXW6C0RDQiNs9VS8FqVdG9VFwNi2gH27BOh5n2Baxt/Vnk0e2k8/Jjx86E4wGewyV741sH7UQFZQYIeAaEKMGO7qMwKBuTOvYsYZhhYZhmZmys2jbJbPG5zuvAzRYvE7Q7YV599f/y9vX/m2LjNmiZTMLKtREOWQAYfWnLKXcEv/rowCqrTuzc4fUVSAelmWJcJDxMGa0H1QfM756Vtv8hYTvjMztTCAjjk6ogyJV8vmG3OaxReAhinyPPff8Qsq1H2bZ7fVyzWx7pjB3ZE5RgWnHytz9dnbX/OTpu03hkC4R4KADEFZYpmp783rp9+GMxyrAcUlCRxOILjXqX5ZtrrTcE3W9je6hx0sQSrgZb14sF7aXHZe3iX+qcgWpAgbXI2LuuAOAVH+WgVSOo+unPnLazvj5oyxZzSMejuHUo6ByCve16fzNeGWa+J4sOsi4iiaIrTORhjfakUvadzyfsTe99IFejJZJ44EC5WQCInn0YvtZgHtAcmxiAqYpd0nsi9v4zUZ55LQDr4ZQSnLEoaqACKaVRW7TCmb3GkMnZ6ZfYUp36yardcyfFldIQoMdiVGsUTSjghxUOK9kCmRltm/Mf/3cAbeZ3olRXcCOwfFHKN+ZT5tpecgM+8aWEHf+ijPVRRFNxOUIRytWrHFj0QCi6wtTbtUoO5iFgDVgZWQN5bBWmLAaQE28OUAzlWA4AEUKd44quTilS59Afs1/8sGx/vKRpN9xWhD3dtHxJkEISVUWSeZ9CVwDmJMXYYL0FMKo4vPGDUsgTe73FmCyXplHLkG2AJYoKd5gfUhAAKKSIm0pG8N4es50IMT/oiT223+OiNp+xnYY16X4auUitJACd4gBhtWFZlQRHML0bc6H3EVvkAqJdwU1iL9cXrpLl/qwBikRCnRnYmzGK/R95mB4QCKh+1xhVc2OB/g9uYn7fsk9rMdo3BUl038Qa354bERytTBNdpnz+nfpJ2UIUnNxUJXs4FBiw+GWJ07LJA5jeyKyXiR4EYsfGnxoPuayolfcGbC3M87Wrija2LmmjY1Vbs2bSxieAzrECwcyN1+TZpM8i5ObIsieEFWmE/IfeHqKoF/TakiUD5BwZe5wpG5qTsCU7xGwxYo608qu4pgbe9rI3zVVW2HDvfuw5RXTJUpBtuGysIMB+XO5ej/W6EtZUNeVTcA/vW5G0lxxjduvdo/StAkEAR7u0wCKcCEwfoBpl4ImvadhXvtXP3rVCNAuFvABFvcCcDsPbyQs1uNweRRZmekb0dwG4Ifblmk9bmTnsT1zYDioHlEj6ouZvlSAZHXHmdoq0q9cM2NfPMvvS5zYwPOeyz2UEbgw912t6G9VDM1kgshts18Kw4hseczxkouRAxooTeTviKWvs3B/vZoO9FGolv9h4hnGvz3Og6xWQ0wAYDHXIQOn22W/YSoAgZb2R2xVX/pvZvfeZ/eGKKbvumvV22c92RIHagCAllZZL6lH3tWyq+Fk4Vxvnrdba+mASRoV1T0oWOVlJyFWvaI1UILzmPD3bUZs7r2z7H1Rjf5a0o44i5HoXaQSy9Ir2JEhF2jT/7NHtCOju9xsCiAtpss4g9rGHbLChELhBxI6zKHzL25bb1b8r2Nq1CyxJaHiN4nytAYCqcV3T3q/9/kJku6q3BpB0CBJJjLHKfggb7EqJfE385CrVKXvuCXV7w8kpe8oTybFkbBaLssGSxWgndwXtcsYBTSDwsIdsAMKKpBPiec+V1vBvkFcgHt36T7PXv+VG+/PVcesd2t2mJyedR1sca8Ay6vnZbZzBWS9lFaf9tJvreHLqkCzlGpGtrrMPnErm27t72C/O7pX67+73gN8DW7cHfABk6/an/2p+D8x6D3zze5N20huhAAZ3sJgOKFUOCiJoKKSQ4Ezx/MoEqA0NRG1sYnYLmOF4lo08IACngVJpyvbdu2qfPH2OHXsccvHcL5HfP1cxgZwYFC4oy5IWP7HmDlIU7zZ67D9cp7uMEbepoYjI/7/+H4N2+kfzduEFMB+TwxamAF2DpRdPylsVVhserCEOFvE0rBA8m9VfbZsrvhBw2MzBhIQtWeFQGFltx53o2fs+tsT2WAhLu0phEbuJOHY4VAF4TYIi8cS3aNGSbBAf3PxDyaw/Qpt9AVUVpJClR/DRDTA2q7Vxyj/9thr5+DP2ihqZ2G0BkCi+7j+4tG7POIyw5/J65+eth6GOLzulDZQl/ypB/7exAYOzgLLI+hr2l2uSdtxhNSvhPx2MUfxozsFmrcsKE7k5Rj5PGLAuRCj2F7+Xs1e9ImMT6xs2fy72Cv+SobHZ3fYf+8EGqpwQrMwCNl6y86qALIWwwBIP+ra/9doBh7UuZUag84gBEOYVZ8MUZz5R6RDAIwh6secuAbvottttju3qCkoPB4CUxejm9sVCqNAAmQI1FSziNlHGLmbodrKPDrFzvzduN1wDcBDa0dlcVDGUD1KUdEUefJ3btgcBIP+mJKJIrzyNKkG9XoPQYjxGitga9MfX25vf02/veRf6C4rEMSo1M3mYm2ANnUNWeTwKFXz/yUEKwnLUHBykmBUGhChkq5ZoDqFgEgO5bLkcc6WXsh4UVIZKL8/zcN/IArvlZrO/XjVht97UtJH1PZadgik53rTsNK8D+PRAYU2dSenXKQJahePhRRM2OJiyQXCohYuatude5BCAaS/aAZuexUGbcXiQaYhKUrytY8E73yz9kwqUFH+bKH0UJB2g4AAX2QFUtQYWFRSnqnitB8XihEGtTBIV5ZWPEI9v38X1/9hD+B95oxYApvwCNQcE6CmnYNtSLMmWTODXjCdOq+DbycLtP3Lpbd9EIGfr+oHZnM9/U2HmgH8Kkk2GWS/ut4PTz8knhX9RXofLBWgRTOIpGLeoliqyqkK1x+hk5WIuZIznCVkvUAgTGT8A0FepJgBF2DHBHRnCMjCdiVkvbH4I+PQhZBVZb4m84cCYxQ5S1LPSwIYnwL4szHMS5JmRr4oX4sHj7zWK6VHZIrGGNJpZ9kIhil+epUK6/sdwY5uazbLe9N9rF52/h73+JcyHtpa9H0HG7Ae9QpcEJMDgNHv7QrZiP70kascewzihSB7Hgq8JeSgQ6qRAk5oHhSdAjfD0MJlPCh5X01wWisIGomLvmNFOiaRCPMAz3v9hyZHy7E9QIeUqay3HWjvQd4BddFHd3v66a8m5OxCLQ+WLSFki0E4WUdrLt57FMJZgFS2AbVo8MgE5qd/09jHy0spTVTv1tJB99CM83WT0eRsViDNKL62JWhs1l+cK06j6OgFA3Y09ViFeIAZAH7Nr/lK0C342Zr//bdVWLsfqh71AmL2G7Pgaki8qvJ01wtNDJ7sxwJqwFL/u6X7gf5teUSUsEEMSEKEjGiv6AuB0ICfzW4bvV1FYsgcUsD+XfMcnH160F/xPxg5/WtLmLm7fv/5Zo7v73+1vF7DcjAsUA+gKa0xEyNQoAT4yVkKpCjrXIfvEB9bbOV+u2mR2Ps8hz10S5WtQaiiB4O3396Hgeqw75wPAcWZmfCQoBFR5iD1e2Sm+EljxTRfsgP08+/BH4/bc47SPLWGHFUcFwf6+g4UcSwdrhjKACszpZIewNtXJE0lAalHukeXvsUBvwO5Zt8w+8uGa/eg7qGKR2qa49PFRqZs7zU/d9nD730cvSQ1Boewsmzxj2jPKIrU1x3Fv5g1YYVXJ3vyGmn3xS5BgOmSibNur9V/d7wG/B7ZmD/gAyNbsTf+1/B6YtR7QRjdg3/iG2btezwLuijhF/je7DAtXckhOselipwQLO0AwZiQ0ipNCw9KBhTbJRkjE2UZx0o4+vGyf/Uq/7bMXvJgNDfxHCYqE2d6uPUCggxnNjksHOO1RKhzeZEcSKK+FTU9BinCziy6O2gfekbNb7+m1vqEIVjhrQF1aFiYP2zjwq0KZ4MDRoNisPg7DQnbHRoVOq0BcYrOIpYNUKsnAWnvfRxbaOz8Eu8b+Yn2BJ87aiPDf+D/RAy11VQALnzIUPW2QNSax07VXPeduu+yqHbG+YAxWhmCLE5ZNcUF5ARZczc/uaLsOrbArbl6KlzpS+OJ8WFcqZ2V5zQTjdj2WQe090j3nCQyTqrkS4K7f3nxi0n5wDhL0HkIGdXrJdqcCCXNAi4rZSEG8Mj3Xdtm5Yr/9S9yWYtfVmODglpHFhQqOGz2sKXqp+CxWcqEgJdS2LUB0usMPlaUzY3+jP5/1nDqe+cBYAAA98xOWn+QwVKZow9MbpRrekaGG5F9h2emelOWzU7De+rA1yFpi4Gb70veeaK969qg7UIVg4hZh9SUp9lcxKI8RdC87wliMQ2ab1rS77Jq/zbF3v6Fkf70BIAULA9mO1RWMaevJ1FjC6ysgVW7+UZjXFEaYM3U/6oRSdrJA2Ugjd/Papm2mMLJw8YTtvlef7bZnENsEfkLMYFROPRxqlywhEPy5JetniXFsUwqaYa6tXMbuL8g8T2EsrNyCdp9vE8XNQ/2YQoTFShY4rYN1kcDN7HTFclkA6hLPHh73m1ocqbAW0RrDl/6+wzIFsD+QufPgv29q5zXzmf2iUKenyv/+o7EHZp6TTbN8ZpQzW/p5ZGOlNvNcbf+A0pZ+0of+vSo07ZaKSGHFWPOxz1WfqrioFmQuLGO7Wouk7SXPKtmll2K310PYcRbyDhl31Vz7/a0U0i3V3UYg70EWhinyxgpTq+3Iw/vsXPLsUuEpdvwERfBzwZhS7retxVsNq9cIpJ4aKogwJADKifZBQPMvnAVYTHZIE0JRN01gTD2yEmBtnsMM5g1N2J9vnmPz+rFsLM8hV6BbC04pH6VEVPFTVnCt1squYg0VtodNWUR2WuzzvEbW8pwtagBAyWQBMGt3u+jCiv3oW2N2PXaa2SmC7fn9ZlgWw1mKy/9OcPrX/kBhxUvLplEB9BpPNVH/0RcmodWXyXKJBPsgbXD+4IVrFJhZgZ2lkRs59L1jrvO7eo1ShXUYVWW8v4ccnoS9/o232/Oeu7stY0g02IDUilOEUoNkRrBWYn8WwxWAFdW9X8QGnMWeBzlLtsEKtA+h/vXb7PVAvnkb42O+nfeNhJ318aLdsxIADdVTTRJxLO/idc6ZEGdCABrcUfY9WD1zFskDNCNLBxxrT8IIYaHX25Mkb65s8wbrdurH0vayV22wntC4hYs7WRkiR1AHdJclh0MD1liCUvJYmPaklW/XqW+wdZ26D2eFhK1aM98+dVrTfnguZBcRCxUPhBV3HGCz2hgBL0fpFJzLOQmLUvbjhkpYlJPZbKSa2CD73tUTRTv+eWX78U8H2OPqilr1lnatST/JrtJvfg/4PbB99kDoI7Tt89L8q/J7wO+Bze+BgJ324XFYFsvxk5+LBLXKEo39iwvPnL3WpEgXw7++hu0B1ToKdfAGy9iYULiKsoETF4Uqo736dQH71P/rs112EpBQtzQFtohkvh0IctlxiopJLBeaYwArbNjxGS0SehwA9KhWKDSmOISFltp534rZx98/YXfcy+EggaUWVg+eJylu+wJkMAHzXT1ZrZDv0c81xdlccgCJwWqsrCZMfR6fBR5JoWTLlpSwjhm2E0+CfQcrOB1Z+C9WHLN3F/x33nY9IDsghYNSfIZZJRatO6ByYL3xmob9/UZAvKiYj2JHtXyfCbFh8w+rvJGxA/fx7MWvVYg6oIUC1DeCBypcBIOy6mkfQigWukAXj8MqDtT42Ubs0gsaHITFcNYJvgOFq0PHpAD5CpURnicddiKM+XHY9DV70hMyViXfIRgXs7+VEaF+8PhsKoIpRDfu/IO7ZLhupRv3cEXtNSjgfncp9wLmqELSm+WUO+TBjXZhiDLla9cCYqA64jXMZn5flhx18pa8wKQtWrrAnvXUKHMNPuYoZcKwcrnJ7udD5Fu0VBztXz8/OWjD8+L2lOel7YpLJm1kQ4Y5R2xSdHFkO4UBUgSYgZ45f3aPAdjknov5HYopkHVz7/9DAyDFbMJW3Fu1v/05a1f+rmbX/D5OPknQ/vBbj3wBOIX4+e+6J7ZZPRSqlDwL81yMOhWuyrVJ5uT247fT7W2g4HPZk47BryIPSUvJqPUAOA0O9sBwjbn+GZ6bsDnzEvxd/x2xoblBvNJbnl0PBYDofTe1ONt0fPgASKe74n//0d4DM2N8awAWD36+Hu1980iuv2Ub1Zpj1JcRCsuygAnI40jqG9bhUGLMriOU/sufHyNUPgM4LHUOJkZSA3S0wNponzlzURsTsmf6XDoA5WO86W0ZmP+AvsyVQezRHClDNCiA6G3ZBDJr3xOELFDn2tZuCNgXTq/aKApYcZ46ZXx0ujbPY20jXyCTTgEGVOyEFyXs2c9nnwMAEYIF71CKLprbkWlfJgUTa01DAL/2caiulJ9VqUAiwDo3KJsxzi41CsqxTBxr3gG76KdD9p633UaW4Fq78e8QPoppfoe+Vxg61+2RDdIpQ1DrpEBEvXeNM4OyqgIBwKQwii3dW4/9BO9d83IUg1V01b+zrrHeN8OTDiRR9pRHhqJs64KoXZtAYHUC4ycmWKcvKtqFPyKnDCvGPfdn3eyH2sGgm5iaQoTUj6pUY4ZzllOMqWArk0jtU7AE8shrUB/7bfZ6oMEertxv+x8atqV7F+yW65o2vj5tA0NQTiCByKYulaJMj8domD26xm4NICSNiraCXaoLX2vTgoxxnV37kMJmUZH98Td3WhhSzZMOm2uhnklnP5rKsM+r8xw4DITXRa2SiAPC4Gog0K5d05YwlULzy+tk2LM98ShGL2ef664dt1o+5pTFDZSMshTVPNbwdHbXmZzzUmQVZ6T25/NtfWMi2DZO5osoycJ25+2TdtlvJu1Vr0aR1hn52URtuq2v0n99vwf8HtiSHvABkC3pNf93/B7YznrglHeP2mc+A5OivtBKZFDE4jE21RTxOoQMbuuP0ZchUwPWbpLCbIPDmIdUNibNPhuzMofDFB66b3xb3N78zrrtvAMbbvGxOFCKSVdmgxXr4NEdjyIiLmAvFUuxiSq4DWCUTXsIv9MYm5e1xbn2ydPG7DMfyduKsR4sI4atildpvYq/Q0Ps9PYFwlAUWxasHVIExucBaiocVCJpLANgqYR6Bi2SgyNfzdqRT63Y5785YE8/hvcnFDSFB7OHFUqQg4zfHss9oMMuR1MAiAZM/Cb3vglwEYMJPzESswt/SQEEVEO5NYxqxj2HYoacwgXr1YidcFzUjnqWDhFYwXk97jzvgsvlF001g5Jv285zfvcEfjYqPO+8/o67eHbH7TG78YaWv73s1h5qsz5TQOl0Z2IwUHX4aWJVFMSmqMYzsHb5hB1z3LANDnPgDut5VREIrhYFfVnO1N1BumXT0Ikl1en9t9b3H64P0nMD9vPvYSfDPFkj1FVqmjgAg9QGup+OptbuAOl8oWQzI6sQICiYvgqHb9TK5MFU7OUvxfaJflMxJBElC4P5o1Uba4Wbdpp/IJIS2M5xsLdkRzw7YVde2gAEoUAiU3DGWJB8E+VhNL0C4LKYpCgl5GUiMEf2CPi0b157aAAkSOJ9GB/FEGB1OEaGEhZZdbJl6lgxWKJhN/4ubIcfE7OlOwEVAViHuedVxkiIMdlU4GW4ywyMjcVFZz0voFHrA8+FQCrZOgbDZIioGIZ1RIi8Ev09oNwCPYewWEP4TM9YsNwfjL5JhzzUc7A5h9vN61P/p/we2H564MFAxdYGP/RJ//uenZYyQ0X0ln+86wW3hjco6FVQaKrg95XPxu2yK9jPiu1cizNHCTDvXKBsKitEhUeHArfm6E37OIT6cP5QzE7/P5jKKEvCEDFaFklSCFJCF+i+LZtsmVAMlKh0hliTLjg/ZN/5Rg5iBLsRFK8t26ZuGuQLskQyCBEaZGud/oWE7baT8P+aC4/u7MHY/r0bMOVd11IIVqZGECJDSPsuvvRvUal5IiJ1pJyNZiQ9ZcvXJezD76rbFz8ZsBV3DgEmKM+Ks0A4yX2t87nZCwjZAsgwr70CP4JK3YFmnFf0eULcL5FH1G+yJYsNldjVCciXLSTgByHozRBMf0KBkglUpVkMGbEeShBQEJV1GdmCyktpApAEgmRKePNh1/faxRfn7JLzeb3euO24V8RSZPmUAGmqYzXU7T1O/RJCqRQMAbQwhkRYi2JjNLv8+27GzWPjd0MowSOxMvtJzse79NgRz0na1MSkXXt1CYigz+LzsV/LYnWHvWCdYHGlw4TZsxWwpIuRZdbAHq1t4+wSZfwUK7Jx5pxSn2fXXFm25SunbO9Dh23BnEnL56Nk281hz1nmzDJtiQh7Wval0QRzk9S5bVqlMca+OsUYhdAVXcs5fcL23q/f+lCP3PDnFZaDDInAnH0ccxbOCgGeobqsG1GdpHGAqBZndwQ2QquppQwRHA8IBBC6ZmXS/v7XrL3opdQbup3aHhtD1P8Ufg88anvAf4QftbfOv3C/B6hzURg65ZScfeHzHH6iBEuysW0imdamebbVH7o/07kG7C1UGdMcFMkiMfxCK9nVbHBkLdWwd79rvn3gQ3Hbe2c8e9ezqWCjr8DdMgqWaEoWLu1bIDhlkNA5HcFiasJSF3Obolkeu5mJqWF737s5fH552sZKIULUpd5AYo5kuKcPabrSCDu0OsW8FLY2BXxZG/iChjPs/OTLC6OqMQlXigPuG09K2NfO67VDDpzAPocDDYXHShlLIiXk+u0x3gMsoY55pwA9gQ0AEpwOtLDud4AOzwINYHoyFkLyppZ3OgdrHZZlqL37nuJw8hIbg5QlD5BsGjchWufiRRglQTHfstUK4d2rfIU3vMdsbgam4gM1ky0uTBUITQwE5X3EXMOzk4gM2u13ZeyXP8M2igJ8DeahgAJKPVw34J/Ig7KgA/xrwCrcHtqDi3KbFr2XLTM7+IkUQajnR7EQE6Cj1sCfe3PAmxZjc6Oqh/vaAn9gADeH7dbrG3bN1WRsxOcw3+n1KKToVTfeF8Uyd2ohWWxxcaXxii1ZELafXhmzHXeYJjgTtYmK/kEOyAFYciiM6mW9nmwKxBDVQbh7+5Mg4baV5qSV8xuwnCKwU/eaA7klclaJjjDaKMowjdYY8826FHth5ldYu/SLFHmdWjt7Kn0vBKrjchukeKGopAD4GhYf1fokX1Mc2vX8YbQowBCwR19KXBfwpy8VeWe+OjHVNxcU7PSZ/O/7PbA990CnZ66b7+tzb2oxuD33w9a4tgeDqgKdlQlUAUyXAjOYqtpttwzbr36KxWJkCOIMYAm18RB5LND0N/8SNmEcu/4V6CKfJoCWZzw7YEsXKRevtV9WEHhQFoDso7d1qxTY6zDHVplrVXz90be5LhQI5RKWSlvDfRdQJcZGpjCldTpqB+IoK2Dbk7KxU4L6Znx4Ff5bWUDSVbA+s39DC0q3QsDCTqqANW+t3IPig3tGKPI3v9u0Zx+23s4/J2ZjBbIDYben8S2NxrgeAqqrNS6UcwK+vyg1O9lfaZ805fZKAvhlcVUF9KgwfmrsI3Qd5Un2iSXGShDlOpZicUAJqw1wTWFsVquWBggh8c0anHdy2RrrNBlBlQELVdhzoBywnlEr8rphAqnvWZ+0N726Zq84vmp/vynjyBr9c7EvqzIghddgd1UobeBMqeI5/8Qxx2+z2wMedqoaGAEcCyr5nO2yZJ2d+bWEffSjA9gtFyy3rsBQy7D/KnILRUKCgFJPMo7JoCkwKDo2si60hQJogSsCQCYz06b96PyKve0N0xCpsEWTsoTzS4lzcyzB+ANgQWhkNcZ/p4bAwwHDykSLeNi1kVsyH3eH1702YGd+MWMLFlY5K+esmBvjDNV6Biw4zrOWM/5p1luzPpf9LdfO8wMCxJ8p+9VlaTtwv3tcSL3f/B7we+DR2wO+AuTRe+/8K/8v7AGxYJ28fmN7zykN+/IXYY8TdBZKEF82zYYJtoVHsVJF1dm2oEnDEqnAfpc1jgUnCdQcxDaFKNmeNfbej8yxD5wathSe9cSmcWCggEaxuKGw87RyTGAdK2C4XSuTQQAgURaDxdKEecII5sC0YX3U3vbq5Xb+T2CuU5WNxBRUqA3hCNkdsLTrfMFca3rti8w9GXIB8hxquMK+oSS2WvJtLhFwq01jEQCnYh/6VIZAeWLlJvPWl+HQKzZ8AzCHTZ+jZfvtMdsDYnrqcdQhIuhY/a1CdziQhjHfsB//pG7T2LQJ1pB9TwOmvlhTAWwdGqih3nJy0JZShPc4bUYjjHVnJ0ERWS8TATThCWjXnH81p/NwVLkh2BvA/l+0sG6rV8TsWoKzjQL5v7aWd+3mMnWbzQ0Ua8T+qrv3SSZRm1TjqBBG7SnPyVhvnII/HVCXBQMAiJj/YQ7lsnZyTMbONf5tPjbafdYAh8gKCq9f/7KIeqGPsFXYk3XuDfdBB7dmJwUd87FAExVlpOpoSHHDXYsSclujSNPTswGFDx7eIYpdNVimWEIFpPDhteGK8pMdLKp4/3pzBAk+yrUybM1UACWIZ1deNmVTo/ptlG4czILBDPdASiOpcPQ+FEYogMmCYPPaQytAGhVZT1HgwWpDeSXK9KiWGJOw+iKBIXv2M0L28jcFrBerwNJ0DBUIn5PwyHBU1wMrONxdFaxBwdBlzAAuajyJpeu+sI/RVyDAPMtYa31RCuLLMWlRo+ir3fDrBIhsXr/5P+X3gN8DD9cDm7vOPFp7UKpOKR1bawUUABhJCqDXOqj5t86fXz0zYhddWrFMf9yyOSkN2A9LLap1oIPCMODsJR+0XrsckBZQ3xPI22mfj9uixbJWHIEM1Mucz3s48EMQ++ZaIG7ZHaix7w7BIA+zv/7rtRQ1T0NlQP5YRTla7Bm8WncgjBwiw+TsKWPk7f8bwXqTXUZtApU3BVsApoA8Q7toWh9keyXlRwCQvVgBXCdEXuuI1v5IHDUESooVKxN2yhub9qlPADIAMIST2GShXy+VJ7GUQqXhwaBw9mRcDwqKIPv+IPu8ThiNVCbKuBJZROu27lmY/UQkqgxD9lbspbRfDALwe6zFXgV7o1TOdt65aQccGLfHP+Eue8IRYTv0sKjtumvTBnohXECMaJJX2MC2t+Hp/IMKiZW7rLg4Qu3vvGPULv3luGXzC+xACDjpASx7IWhkp0Ri6eEchv0QtkR1Mhmc0tRvs9YDIkNVIDjFUHdFcSPIZ8OoJyK29/4RW7w4YtfcOMm9RvkByhXhTJoGwCiXOdc2lIU57NxZ27UYiqIKVqoicTWxn6rVR8kmgoQYGrJbbw7bTb8P2m4HBG3hjjlUXkWuRkpwSIxYw0WjQ60Azzatyl46HIVEhS1roN4H6JaxBnNDiPF24KFlW7BbP9k5azk79zp7aT2LkRR7XiF6CvOsdSbRbMubEwwAENaxGitP88wTGM98J5+6aqHPfv3rgr30ZXE+07a8Av+1/R7we2Bb9YCvANlWPeu/rt8D26AHXCAsrUox7WOfGLEvfg6+FTZTJTbuCtkNJLEcqaynmCdq8iNgmG2Da9VLBjgEheNTbJTGOIqhpBhv2k6LA/aJT+5ub3u3PETHLUd4uMtyppUI2K03J6TjoKDWIaBcv8ABsQrTKZ4csGxjOaqRsP3z5pS95sQVdtml/WzSOODUCKLMyvKqZv0DhFJzeKqUR7BQ6WjAbLkcLBdmyRBy4ukJDl9OkjthOyy4y770pQH7wJn5VvEXRlZvupdrF8jCPWjiW+NrZLfRqNp+XtaxB3XobQVBOP/kcEDhlR7F77ztf0iCAkFRphQcKlqHdTE3K2U9FzWbOxemH2iHfLuhhHIQ1kFabDzBf52r1zozyyJJqqlAgywG9OTlatFe/baazekZa53JH+aMshk2trywQBtJFgB1FNzN5emg9bcbK3beeRyYPZiEobQDb5R90Uo5aflqbw+tUwEOuMaOeHoYqX+Fg45UOpy5dCuRaUREX9uM5lEsCMj3Hfss2Y80ofiqb8MU5/9wecVW3MffAXgVlu4Omq5vpCjbDIUY9lON8kKG1oj14fUcxgZkr53D9uNLF9p+ezSsULvVpkvrXJmrN63IRgYDwHcdelox3/38LwvCDAzXuEdhbQolH0Hv4foK23WXFfasY8btze8JEEib50xYYc1pWRlwxc7ZqwEQ3227H6Rwn1ADWVtW2cm17B09KIP6up8Rrb7d9KuLC9hexnAXH8H/Vb8H/uM9sCmw+B9/8638hpuqWR7q78pvcApAzejKAxEkTfaSyA6ahlavjdhPfiBtRK9NFkb4KZQZcjhijnaZUB3av9n2zVhhQToQ23ufAybs4MPYK7B/jodEFpJyAKVcDVJCx/Jnp3fv/P0Y+WYV5Y0xL5//Hc8wIWwxowF+6mR2dNuaEEXqFF6XLWnY0c8SPwTAhX51GRlbQeGo65uZ57Uey5YsEe8DRAAIAMRvYMtz8YX99sKjq3be+Vj29gJ6UCguwGSvshYHnX0Ve7wg6lHucQRleBg7IqlwKmXOHB1aKim7XhEYgrwvYES6pRquVNeQtXAffQiZgP5cNNS0448z+79vpO331w3ZH27stZ//OmRnf3ehnfE5LNA+07CvfDtqP/ttr13wm1778vfjdurHx23XheRA5slbKE5YWqLjGiSP8Fybms7Y506r2CnvmLI//InzJMtqqh8yWmaAsdmHWj9CH2wH7JVOHfgY/77OCbFeVEoVnVkBP3oAEhqofrHQe8Wb1th5P5lr++y+kvmFJxDlx/REHsBBz4dLruzYO7KaDkWneF4Zq7gvBGOL3bgu5LLWj5vEtXd69vqXr7Ef/yiD+mOhFUNrsdcS+WR+C6Do0GQHWydXD7YhX+TcMCd4Lk8HMAeg5thjm3b293axJx0MCKezBddczZJtg4V3OLm+08tv8+97WNuGm6heAITquQ3UGSC24b3qAXD++a9YGD93FEB0m1+G/wZ+D/g9sA16wFeAbINO9V/S74Ft2QMCPz71xSn7yPuzNoCiYnJ6tTtwhAjgVeEtJBsXNvJRMbOdJ/DstSoS7zpGKb29vdi2FG3xnAk77ePz7dWvhozUXANogQcoag9ndyLGFRZTQTxuK2QapJN4JXfYY1U9wBLY1hO5miUzQ3bRr7N20stut5tvWsJhosfyRTyEUXskeC1lMRSz5JDgYR/Ev74BO6VJyFzbRl6IvHxV3Ewicw94y+3JTyzbJz+zrz3/eB0c1llPAiaMmHrcA69CyCWe/OFYiUNSCmn87PW9/87bvgeU6eDYnygAFJCpYGuxhorTIUsi475zdcr+fMUoIBk+uBxKFLQdhjLk4Se7AAbX204GKFFh2xU0ZJ2Wg/1HVgQqIg82PXGfbT+EDu1BZUDUeA0KIsogKWCPtGRxxjasrdu117UUVC084gFQolWkmvn3Nm8R0iGf6QQGZlRgSID8HOwhFLo+Mlq3Y5/WIEBRRQDUDxz6xWhsouCqMUdJBeJiQLbTpj6QqqWPYNBbb47YP/6BciOSoviQ43CnDIkY80OHi3cfMO/uXRAwyDFuYYwqFyYBezRHEOkuBN0/jgDSqNQkMGKdgI8qTp17jDat7RtUsHQKxzk05rG5Cq5nHkvAGUYtx7S+70F1++dd4zY6sppDWNOSWCAKIFAYqgpEKsgJLNi89tAKkCafo8yYLJOZNISdy1OeOGCvfk2fvet9fXbyO5K2aAfWGfJrqqWGpbFHCFA0qWDj0eAUXg/W6MHu1p+ZgGEVqTzGlT6SPKIbsFOltomispN9iWM7u48ww45u/XerXtj5oP7gPpopim3J725ef/s/5feA3wOP9h5w1pOsAVKCVsmsk/JDAAfkexsZmbQvk1nxq99msYFNYKc0zR4d61Slg/PzIeZ2AQftmua/Gcur1tymXA8p4dgrsx6/79SiHXxQhrWf62iw/oQA41lgNCt7FEkF8G/L1lRgOMX7W+80++xHPJti6ayi/HPM8M208Wx7fXxWD0XLq94YsuNfCOiBXVNctoj0swPDH/nU/i9vp/VEgefK/JC6XsqPaJiCJ/9+1x15++xnY3bWJyfsvnVoH/tDWETx6+x9mgD+OhNItaEir9Q8WvNl4eN0N9oG0Adi4rdrtZqsQtlrUCCWwrFSK7CPXIsdUcEG50dtv53H7LVvStvpn0/aSW8K2r6Pm0RtOWUx3ovdCfsJzjC8hlfPcu3TloxUbai/abvvkbSDDxkANGpA1uq3O25sAnpQQB8KsJajPS31sQ/12POY3XLbqKX707Z4Z0CdBq9Dp0TxL2sSpM5W1m+z2ANNstYq2DfXGaOROPtryFYBFK6BcB0gYsz23DFkRx612Navm7Lbb13HmXeh25tXaygWsC/1OPu2a0328lIrx9MQmNiLNrF6DrJfigNuVAErQtiujU302xUXTZuHWuSQw+Y5a718jjFCLlxwEzeKh3qfMNcZpAYRgIwZQMEi94UA485jf13zhi0/vdz22K3H9tk/Zv/4+722au166+8ftixAjhRP1mTfO4stTY5ojbNVjLk2QSZJcQrL7QRgVDFnQ9QX/nF70P56wwZ70QkCPmfxQv239nvA74FH3AM+APKIu8z/Bb8HZrcHPvHpUQd+ROctY5OwCrLyUpgb7FTDY8ieYYDBuIjIjgdZNTzzWb1YCVJiWOjkyADZf7+4ffbLw3bCC2UjiiKk3GvVpAIDsVahgBoKj3NgKLJhmsfmPGaVwL0Uhlv5Aw/XPDIVCnYT1jxJ+/6363bKG1ba2MgSGxjus/EpNnfYYsUjvAetAaupDvtE0nb51TfFyO50ggpMWKZnGBYL9kKV1facE9IwrnawJzwBfl31VjaDe8F3zrnCp77CBF7K2qZUpnSNGsWX2M3q8Nvmby4AQgWQBhTMSlmFCWFhERRHKDMyWbt7fcYu/skaJN1pxBQUhaE5xQEqZb22yx4hO+nVMA4FrElFgn1WJc9zjadvEwVXEzde4irbH2AElDRzVi9QBOGsPbp+2uYMA7RQDFmyLGPf+PoDhPgtAkB4XlIDZSTfAncoAqTIgyg0bHjBoK28y+zQA2/mwEJIKcw0HlyYaa3wcx3opUrp9Hht8xvU4Q2qeVkHBFF6Je2yX3AETMgqYpTPQv+jHOsYUh5T1kTWgT0BfJSVA9NEBabQ83gsjWQ+QV/dYUcdM4RtB9aEFFBk69FUCC53uBMAUqMABpwh+2FrFshcKfJeCpflbLhsp1W2aM897d57J2zVPeQPNfoZhwqTBFwmsJzcRtrmzkAPDYCk6ZuDnxiw17ylYaeeEXY2JE95SgnLPyzXHFjHp2AeJZLVFebEKIzEewDigjZeGrFemLTdtVYBsFWo0oG4ZTcToQDoLNbUEe7fAX4oPunLBaa7L8mf/v3dHwmo8Uh+trvP6f+23wPbtgcerGjSf/vju8s+xzZJRcAq++5ymRw+JmqtAZOTBeblFfbutzJ/YU0YAbgWmB1PRACLKU5iUaiiZieAWkawLfbCRjMb3qsFfojlbfa177Ho19lrUqgrT1HshLATicqKk7WGn9WudFu2cgHLpVTJLvhp2X75k5iBg7P4oIIG6I9QKHRRWl20CLa+Woc/eIbZzouZ+9mPhFFwNyCSBCn0duvw5RSysqHiq4p0xdleEUgu8OPCC35rZ31iT5suEkgO4AHFqhXLhsJWllIitDTCssBskVe0Uqu1ninlUclGq/2H1z0Exnd2aaol1yAaBGIVO/CQXew5x821L387QIF7wObAbVC0VrMQth72j1GsqYI11DDsD8MCT9ivyK3KvTXWYF4VoAxgZv6CMTv4ySE7/Flxm8pP2PV/4zPW+H0USgHOTj0DabvrzoBddfkGxlTIDj64x1LxElZLEyiZIN9I1um3WeuBSjFi8UyBvf165gsIjdVeKwvw0r48Ns9KIzmbs6hiTzl2mPnFsz/+bsQV7DM95HawF/Pq7QlUiShnEaC0Ul6ZRNjwQkYM8tDWAXOTOBkUwsxVsPgq1BRuvgaqy3Te9jlk0gb7pgBB4sw77Qk82cJaziIjAAiok7EFrpLfVndkL4hGAQicWPZNjE/Ysl2jdsSxQ3bXbWXISAEbHpwHkUvkrW07f3W6sTGsrEOu75v0Ec+obK2x0U6nUpbNMgfNTdvdN0Ts+qun7PkvoO7SWdTX6S397/s94PfAf6gHAmyCtw+viv/QB/bfxu+BR2sPyInmA6eafe5TbH7EwqjdThFtt1n9OMkUjKUyhy022xiycC11mM9sGoJ4yHrTVhUjZSxvRz6lZp85M2OPP2gKdjzs8/Agh4ccAYLtMz5KthxJ7DKDbEHbwCaPMwjepoo3mZoewX5lHRuRx9nX/8/sjE+VbAyLqkQS4EfVvxoFyE1Y7w/dUROWig5aCc9cDyZ3IonnpxIPZVmEvD/en7Ic9dAIwYavfEPRPvypPhtOVWx6pMomkM2lPLb85vfAJj2w6ZK6YkXAnrDHehupzDMvjU8FSYPKgEjg1/3sZw7Zuee3fnFTn+8tLUrNvO+MVYde9/Sz1tjHTsGAKdlrxSLFaZhetTwH/jAMRtRXnorHXbS5wwG7+j7P+sOovJR9Aztf9lFNwtIrZP7EA1IlbL/Ng7HaTOdtAwDI45bkbaoxDtgzj8JKDDxHfu5dSlioHyyeG7Df/9Nsh6FxaxRh5mKR1sQmpYh6aNCFPorJqkrMxnsxY+HEtzwHKLXCIcUyluCkgg84GghLoWpr2h129V/2tTedmLN/Lp+wnkHmshL5I1hexDPMabUePgPvCeDb8hhXIY0vABjVa2KwBAOAc2HsD6jlMA8WLRZaDSMvYgccNA+GMUGreGek8J12zGbs2mTTplDLFgDhn/i239HtX5nfA34PdNUDk8yZ/QUr2ZTdcs+w/eT7MVt7b8me8MS47bRDwHY46J82Z2CZxUC1VeiLAmxMlObaN77ctDM/ebuVJnfv6u2lLZWiUNYrpRrzeZWiYS+EoqmGvfNTN9onT9l/q+0fHupCa1LzsfjEUTPqUpSXpeK56pJVZC7h6G18f3976sE1u/YmCEZREH4CvOkMl9+nlKt2LQxYRMwTQAH2YFpzg72sWZMsKwLXlxDuXbcXvaBs3zw3bakwxd2xORZhS1EK3QnwtJjSbZcZU5xZBHxEqVyWQW9i7JNG2aa99iUr7bILObtsNoHgoT+lU7bTXQoWD7EvigYG3XpsAXI5sLoqizQBuzzJMlqanrD+9KS97s0DdtLb+23xAvpXdrpdNOFP5LhzJmPsYLP6f58t2KfPLNpEdZizS9ViFUgL5NJ54eX07xx70YsX2Oe+WSVgm3MXY1fnrgp5DCI3KJuuit1vo5qi8M1nCq5i3C/u4ur8X+26B3gmx8bvs76BKKDgfPvO2UU744xJu3dVr6WGef6yq9nHDjCOOZ9DzGm4TJ40o1q+zlM8u+0VFgGUICFILmHs2coTZHnwXL7y1fPtne8J2W673Mfg6mcPSdYcYFwkDEDIPhIcxSmowwlSzAPtbaynS+OW4JkIoiQLQ65aOxq1D314xL79dZ6R9FLOFNM2DdAQCaNYAtTVsV7b2Abz8dCcOGTH2ZUoJQHARf7awLN75BEh+8XFvYAjM3e1pdh7uAbk6sBPv/k94PfA7PSArwCZnX7339XvgUfQA3LVD9jb3jZuX/rCausf7LHpfN5i0Xkwk2aXoVNDsp1BPq2CmrzYkwQS6EBRJow3BlBRZff9zOOb9oEP99sBB7DJEcMK1keFjXQ8Cau8wwGjnutnE34PticclCpDbOJIRgCsSBBsnoRNNzG+2D7x0RUEwa+1iSJS3jjXIoUHbBivOU2/sSlr01IoRwpl1ChYVgXx4g0Hep0MXnYGYupnxyZteGDS3nt6wt7+fvIOeK1qqWiDbDgVluziH/zm98DD9EABRt8fLuFQjcVuDXWTEf4H38+s4NnxJ07Z4U8iFHtj4fvfwk4fYa9uCpzM/D0z1G9X/iZr+alBDqwUr2EHkooJiMj4DRCg6HVXQAigfmqUPTvmGTx3+I4HYyp+cMjnvcKwvLbAfegRfuruflz27RWA2kYwbbffHLN/3lC1OJZk9QosWnm1S0XQTQsowJVwUg6Jhx2RJK9oHKamLCZQTch2g+qInLG8gJIzUJUBItU5GFUJVa3wFYEiWlfGBUdYgQ5BqWwczQwIBECkUpiLVQb9/5KE/fEyz9auIo8Fa4Ka8zKfY6Wi0pQUJNvKiYnB8lQIbxgbETR3FgIkLlWwHaxP2Z77mL3k5Sl726mD9ub39dtxL8S+AHZxjCyU+3HeFsXU2XvIKqFrCm43fev/rt8Dfg/4PbAtewA7xALKzhuuH7TXn7jSLvxJ0P7xz7V26a/utQt/GKFInrBLf5yxP/wqZpdf0Gs/+m7QvvnFmv32oogL9u12foyzPoSThHOTkyerpjTM7jxq6qWLPXvre4dt2QKpR1trVLf7h4fqRtlpSXGntxD4LYJTmLUrwDolEF7K7csuido53x2zXEn2r0IzhOkDunuSILYHyPXzzrJL1qGoKLyGCpqt8O8wZJFovUDWQdoOOZTXLaMq5XUNCx38w3h3Aoi7VLhXSqxvZLEpJ7BO4HK23LS3vzJvf/lz3WrknjVQS3TTEnGshGprUQOT75GajyUv6gz6MpJoohiioEwuYorFuZD37DCyXM4+f4m9+BUw5bExDcL419rbTauyD0hhXdnEKkuuZPs9MWp98xjDN2YtN5bk9bUfJIOxMsh5ctCu+9sNdsc/J+zQQ/eygXkFy+dhv1d6Xa5NsbzO2X+lIYk1yEYIqpAuf1S/zVoPVEEbMpl+MgdbCtjHkTm4A5ZSK1essXvvgIAUXGpFwAkoh5yZe7DIYz8ZWMfzJhu+9u4Kbk5plgAkJxgDdcsM9PHYZexv11yLuu1eW7J0T9tlJ6ysINk0yB/JFjYwH0hRrf0zjyh7XlC2tn0TJlAwAvMGJjbAGoapiZDtvt9ceGIJ+9sfycEpD3DOT3P+Zwwz9uR8Vw+M2ryFgzayTs4Oyt2bvRaKjdh0YdpSiSR7bxQ4f5iyF78UQpGrC7Q/Ozi7XL/5PeD3wKz1gA+AzFrX+2/s98Dm9kDATj55rX35S1i0xBZaNjfFQQN/fQ4JjVkGQDAJpVA3wuFhCu/cYSTcCn+sulyDHAFuL31J2U79yIAddMA6Cn4cXNgs1dk8R1LwH/Bxj3QICYjgGzo1FiOcT4cwDkdN5P7kd2SzcSvlInbyW6ftJz/K2WRxsQ0BDNVhtJfwWlYQsecCydszXHSmi6SR/LJjCwHYVCoUIOuwUgBSisWaHbxbgDDBAXvZ68hqiGBPFMHXHlZMA3sx2R1s9xXezR1i/s9tkx4Qe/66a0J2E17LCNJhGJasOh23dLhsn/7qsM3dKJDYtIjR7YVs+lr9KDTWr6vYX/4A0MF+XFZCsrJStoXnreGtOh+C2l2PrL9uvTZqzzqeIPEFsEVhTyoDpabngzyI7R0AUbGmBOM0wuEwgRjtgnPJAaE4USXoUVYmyp3oqmFNWK+ssfJk3F7+WpQ4sSIqkLgLUqwyTzXwRK7J2qDJPdHpji95PDcJeG0CyMawtmgAhGg+k/KiVmsVwmT5VAG4iNDP6Z66xXsKduyLBrCy8Dj8lqynVxYIAB9p2VIpm4gDZqPEPcGaKwIvl9/zqmHbbeeKPff4hJ36yZS956NRe/qxWdt5lyx5R/wyh1oBzcJbZu6j/lShqiVYEfg+uwB8V/fG/2W/B/we8HugTQ80UF3EMhn76U+n7BcXsO+2RRT2IBPU5lGkS9v6DXytDds9dzft5pvLdsudVVu9nnynMoVi7BSpG3bVlE0RiUH6qUg9ymumolYslewlJ3r2ypPIz9v46ltz/7DpBTdgZocAYfiD9QMmNutCEGCgDrhRI0vCIkN25sfG7Kprsa7F7tDjGpETcBZADQJ40bFASX6Zs4ByhX4IAKgiHREJmyuP88HOO+UgH6XItcgR9I7PPkcAD9JFMITdI9KRiMsC2fJWK2L7E8lQ3MdulJyWU14XtPN+jL1PcdianDOaZBF20+p1ZRSi/GCsTOdYUwOQDrhpVezSImQHpviM9eq4veXtCfu/76Rs2VLZD43YMMHXsQikki63HxVvFOvNuLNGDpMPEouP2x6PQ7HL/uC6q1C/QOKqQgCJxvo574hoN2D33t5ra1aN2X6HDNrCuYAjgFK6jCRWSB6KkSCglfJDmnURIbrrn2761v9d7eG5D8qDiQEkRJqcSadtF0whli0bwDItZzfeErO5Q2nua4gxzT5SRfew3BFQH5BHxCPXtsWwSYsyj9WrnFsAC0M8m/X6kK1eXiM/pmw7LhmwoQWAK+kCQAbEJ6x9PQCKaFIyDTbUHbaHwJ9k7mGzxV4yKGVUMGtDQyXbfa8MwIfZrTdglUUoe53PGU+iQoFAFOJ6clP4waGANkDL2Wyh1Ho+wSAgJ3M9BLCVK2N29Z8m7cUvmwFBZvPq/Pf2e8DvgXY94J9e/fHh98B23AMSUb7r3dOAHwFL9cy1KAcgY8FlV01BlUPRbLcoOyhPLClUHeWKk0YH+O96Y7m99g1RO/0TaXvcnjl4WkErjrKN5tASTlSsWBlxhdhOrQn7pG8IS5e8Ah5LFAVLVsay5d576/aWl1bsRz9pWrayCNZJEo9bFLlslkJ42EYTiH4D8zu9PB4w7KEKOlUNwprWgU2sEm0oR+3gQyP2pa+m7OUvC1g/jPbCOMxpGPThUIUND2x+2Nh+83ugXQ8IaHjui3h2OZz0U+zuD2I9wAH+BS/lsLvjtmFt6npm2KBBxvNLXpXBTmGS4oICWlEAzJD2KKJ32wI891OAht/7epEYeHzI6zA/AS09CuwBVA3bfRMB0oU0lu0JTzUOdAkyTqThB3jYCv0jK5BUf9jWj2btVxfBoMTPqljGk6LGgS44xKGPIoKKTPgu64soeb4AyvTlcmD4b+5XDNsRfZEC6wCIKJKMTAZmZh+HWnwBIpUeW8DQOveKgO3BfJudWsXB0cO2oEwxQj8M8gAA//RJREFUitm5D092PqfA4b7eVfbS147aN35StQuumbbPnl2zpz/DsAL0rDDJF8Ht8hqMYb0yA364DI6NNzPIZxB7TeUSv/k94PeA3wOP1R4o26jhHGl33zXB3pL5OEoYsGyeomutHPm7efFJq6F6rMP0D1JAT6RjWAaiTs4oq6P7XpFnfllWUxQ4Y4DmZcKH5/VE7YSXoY7AvmlbqD42vWpPIR5M83XQdCkQQ6zpxSo5YGX2ykgXb7vD7Jorsa7iTBLC9kZyw4A8G93S4EKo2rYAyg8pRcRQb1l4sn+nGFoHsPdQLxz1zJDtuINejrMOgcpGQVZ5W00RLLpUH+j94umcTU3WOFdl7BPvLdt5P1SCH8DEAKuwyyDorknhHgvOs/wkZx/OSoFUkc8G6IJSvkZBeh5ZCl/79qB98gthlBr3ovRZYTEFP3PGuT/3pZtL4H7VvSo2W5ydAPNGVk9bT6hqJ70G8tibm1YootyvcJ8cGb1i6T4IG2Q1XHpJzd75xnV2513DRpQZfcL+sQLgFmZ/lJUPEYoSbE/9Nrs9UCVrMsTZwgJTPJMjliV7KIwy+GlPDtsX/2+hvekdZG8E11keRVEqHocUCIGmgpMB1tRNbHA7tQDn3RBfaQiNkXBTuIkDW5qB3VELpeztJy23q64kAwmnhSpjLJhgxKMQq5KLhw6508u7/W2tQh6SzgvUBcKAOQ32rcvmN+zjH+uzt3+IoRm5h+GJ2wJ2tNEUVl4QEy3CM0IOymy3UGgxnxPSEs9FiGc6gMr691em7elPWwvgOdtX57+/3wN+D7TrAV8B4o8Pvwe2ox5o6jAAS2im/e97m3bWZ5dz+FgAYyhquXFW1ZQ8eTlw1VLOG35WWwT7qBAsclhCKWTSdQ6JIZuwl7+6j+DCmO04bxI5N2oM5PFRBaHBrhYrpI5yJYwdC4ZY7Q9IqrwpNI1gxcks1jFYVl35B0ChV1Xs6r9NWiMFU4sDVwNbKllwxfT6FAlrMDJS+CbjxtW+ofZI9xPaS1ClB1urL4YUnPc79CnT9rlvSbkyQq4B14j8NhaRz2qcDR5nGTZ5lTJM7q1wyJ3V++e/+TbtgenCfYQUxuz2W6ft5ptWcOit2h7Lmvb+T8MlXTzhfLJnihhbmv2x6Qd48GuVClO2AIukXD5l1/yBwSr7JQoZzWge5hiWFTC2umkBVB5xKvSrVozYwU+t2o5LyRXhABbmUFZvwH4M6SC//TaBBwG8haveBIzdjN1KVsffbhhtqTCEjnZd4y8CPvRbdrxoG5DIP+uEeTYwWMZXm8IaxYcU8v4I8xd6PgeuBmGEBpRBxFewBuOtDvMO9ibJlHiJYwHiVGdS2TFfcWgMYhsQABjRKzS8LAfVoD3+KXm77i8CPmALFzhYNvKElhfs6c/y7JQPDtqpn5iL13fG9toTJig2ghEYnR5WCo1KjkNyyDIU8hTK2qhUEKTAxHUh5HVXoArgGXZ/0Q21XUsF4je/B/we8HvgsdcDUQInivUx5uBhu+wXVfKVYFN7ZNwR8J0kICFQ60edIXsowBGsXBrBGiBzyUrYQlZR2Mm6trtWdq8hFUaAtbqBJdcTDk7YOz4oRcYaiuv9W3X/8OBrpeTpVNdSRsfjmuv5bKwTsciAxaMZ+/q3a3bJBZQnWcdK9RzARISrZX2S72IQ0IKMi3YtgBqRGihrGsxxFI7kimOHg2KhmbPB4aJ95PS0LV6i8xDqE35WGQDhSAoFDsqYsPjjj2z9eXDkaSMIozxZty98JGmf/FTOkTgiqDU81tqG5DtdkiDSnHkklEGrQtG2yHmB10Yd1CDLZc99qvaVb/bZ459QtJ4M2VtKNEFx6RFeXS+zH5B9UJfniyYh2FHUxoFgBnVuDFtftoD8Xcz5g58Ut3/cHrA7b6NYjcI0mqYQzTlIqpVAYIAg+DCASdH2OCBlc+ZOWW66wPVRPCcPpoxyJkxBvZPFUXdj3//tTj0gi1ado7V/FUiYTi+yJgrjOgBl35xp2/9w7KNKIbv97wUs6sI20A94waG1wplcNnOdMAroUjzXPBMQpxKwG4uQHJ37QZIzNyqtynTIzjvnDps7b7497sAIs8M/eH77cXuYgyJitcvuaNfqNs3+s4ftrSxnAQiReMmWVYqTSHTSlmGbvXjeYrv2d5PMqZy3cZyIZAKoplsKZS6iUxdt0+/XeE7TqLUq+ayb+8Jx5mjWgtF1Tbvssry9/OVcL2ckv/k94PfA9tcDPgCy/d0T/4r+i3tgBvxgDbVPfGrEPof8u4eMjQI+k1U2ABanol+ZRNZMHkYVG5OuC3TddXaADYnnTbGRylNEA5sJr7c3npyy0z5FCFtmvQULgzC1MhwosF9RCDSQR7lIiB5B6YXySuxY2lvwVMuw1mMBxywPst+59OKonfrmgN14NwcyGBdlBSYiPQ1xckokYW7jWVplA2gcUqsCkjoBRGy6qhUk4Pxs1OuHDT5ir3pj1D73tTm2YN4GWGDyOU7CeBEjPNvyP4btIs9g51gzu/uv7m6e/9vbvAdiLqsGhv1xg7Z0h5Ad/fS59tb/TduBB1KgZhwFZBmxjZoK1RGAwGpwje229zy77OIpWzuiAG0d8Mn/aOC/pUJFF00Z6iHAyfwkBxasFo4+FmajO2iPMF/x/qhetudWI/Q7StZPpZxzNhySsf/ukixFCwAQPk+3/RPBL7tSCBIuXrANK+czRxGGvgeBrr1YSRAS2axNU/HBTxtVWTPA4RK7Kypd9CmWfxycIhwIg0x85UoJQAmbPua5GqqSMvaC8lmvkY1UzVEqSa9hnuV7pQqA1xyAliGLAkofuF/EXv3GhL2PAs8rXxe2fffOUrjKWzWPhQnTcaOiAgkgCL4cIQKNPJi+8mPWa4d4bwXgNnXYVBnO2V494Dev++oDINvz6Pavze8Bvwe66YHiNBaDmbztvFeIInCM3ISQjayA0IM1UiNHobHKBtxl3ZacRZQy6sJSSrCvbHiQlZr3J+Ju0WWEWJOgE0C84fUpTsdZI174PzE76qiihZiXw8HuQrI7XVRQWQHsUaQmjJIX0cSySoBMHLvbLLlm7zl1va1eE8eehuJnEUUA1yQAQyQI3HJcUbBdUwB4E/tZVhxAE5SMrDkea1okOmZHHBO0d7yj14pZLB6jgEAQm+qsy7KerQHqR8LafG8ZQjADhHgoP/94xTx722vHOSqIGa9w73Gro/4IJiCJsM/vpgkICrKOh5MAKoAGHutthD56wqFj9unPzrOnHrkaS90hisAQqyA5VHTeQXYZiVdc9pdsjrtqIkkAQtWxrgqn2FcAYjWquifsGbBWW/b4hv32gjyK0QSEsYQbv576mZ8fGkzZjddHyZscsyc+ZcDmDDTY06E4iIWsUMOCiPwSnwDW1d3p+pcFGJaL3GOeG8eNQasTAJgQeFaerlKcD9uTDo/bwHDT7rhpg42sV9aNgsSzjDOIUJBs2rUoQAeICfMc4G+l4OBGZXcS5omyiPw/VBkhW2q/vXg9z07DnvjERVyEiF1JbK0GxNXp0MjBCUCM1CsLPNUeE5u9kJTSuSDAYNged1DU+oeK9verJsnKSbP35fsRMnLY7zZdqPvstQAKe513wuzzvRrWfAJw6NIo89W9K+p23V9R+7/It8OavTvkv7PfAw/fAz4A4o8Ovwe2sx4Q+PGpL0zZae+bsOGeQZQPbJzltYonfQCGWQSf1lqFAwEbabbIs3r1USd3z1s6QgB6aIO99V0L7GNnZgA4Vlp9OmiJVC+WVXWLpWqwVMpWLsX5nhhlMIoDY27z3655HCTzeQ49bMR++O2Ivft1JVu1ASbLnIhN5pHD63jIBh8yGBv7IgwxhQQDZKBG8RocQFFutGthDh196TjM/IKlY+N26ukL8MOPWk9sHYXFFLL0IRiAU2z+6Hekv+FwgQ0YEl8OAomkJOBdHlBm9e75b76te0CFkhpF7WRsve15QML22idkCxeNO0s4K1G86E6A0fHyAxwQpnPjNjgnYAUYqVf+jkMsh3pZSPAAOhuLrlqIog8qrQbKhcl1Kdttv6gtwsc6HOSwVJ3rwMvtuangH+Lk6FXQYOBrnRms21W/w8t3FXcoon7q9uopfGDjB6kUECRqV/1x2jashxXawNIEZUimbwASW6/lUfOtHU3Y7ffU7KbbSnbrHVW76x54o1zA4KCCyLEBxH8ghvVVmKJIALAiireV3ABS2GAVJnUAHgV4gk0H6xNRmx3wpIYd86wx22ffug2QBRKsA6rwFaGglYoKhEbVlhA7tPUZKTvx2irE8Lk5GNfJQRFDV5ZbIYpNoY2WhTPFo02Vit32kv/7fg/4PeD3wPbWAxECsquoHyYmVtrhh/fZsc/P2EEHh8juatr4qglYyXej4lPRq4+iPGoHFMJUryHNyFY15Dzxu2kB5l3Ns03sXmTV2JOq2LtOTdoOS/Hmb4Kmd2kD1enaqo0p1nKU5qwbIv8IeIiCEtTZ11xx6Sr7v7Ol8FBFFdtbCFChqDKqWsrJoK67U4aWMgABPoJUDQUWJGSxROF/PsrxN56ywA7aS/1fg30O2ATbOwQZSWcgCyqEWwrERw5QzKxf+vO6W3rs5BPJ/KjE2efHWf/5M5tlzSP7pUnWS5frPyZTrLHKJSQ/MDWAciZH2Pmkfe7MxXbYkwvkH0C8ouDbJP+ghiojFKWwiwVVvcHnjGITbF0CXNw/Yz9QI68jHJedGpZDWGLFOE+tXVOxhTvWbHxdxK79Sx7wpZdCt6zN6tbT02uTkxS4OfPc+s9p601nsNZErSr7N85kDAJcMiMAYZ1GkP/9bdkDHoqwEM4ETeaBKnvCKkoehdqHBYhEkwi+UYc0VmDnnLZdd59jN1+/zjaMlmxwCIVGGTs/zVltWj2KJR1AiXJ9Ql4MkhPW2+xDawSrx1Ocm8FH01jyJSA6/ebidTY91rSnPm0+zzNn/UKIfWv7+oQUZk3Go1wcmswFVUg+dbI7tSdXbk6I83upcocdcuiALVwyZFf//l726gOOnNNEJeZJBTKLLRECSLKUC6BP9EJ2KgPMon4vU0+YPzDHbrgVi8Ab1tmLTvDBwlm8Tf5b+z3wkD0wu9VT/6b4PeD3wL/1wGfOGLXT3jNqsfm72Hj+TidBj1CUCpBD0SQI0GOjnGSzwL/Oeu/FE+MU1oYsYfPslA/vYad8TGqJ5dYoNC3T02M5mEJeLGslMcLwwo1iHVAmeTwSL2C30tfx+vON+0xZbV/8ZM3+9/UjNpYXAylgY5OAD7053rePgyCvzVfS5uBvO5fNiNjSk3gyd/bwTXCgmphu2o6LhuxzZy+2N75XIYSrLDeJFUwyY5PV5QQHDgLk6DDEJo33SyRgu2fuwVcV9rbf/B5o0wNiZUUohuSzc2VwwN+xcvDmYEcgr4f/QNdxVu2LL7Vyc7W9/A09toigiFYhG4YjWR1dN0JaZeugsNO1q6P2y3NkV7fBSnlJv7f/7YVCHUEFmD8oWlHoXzC/ZjvvhiUex5qtoe7yamsZAFkk+wAV/ZPw8wbsnB807MQXrreXHnuPHbj7SnvCPuP21ANK9oxDi3bsk2p2/DFhe+lzeuwVz03ZV770XbsDiwoVlGR3WNvoedggLFYFJwlscuUarw2QUZ5n1QmBT5xKsS1IRG6xcGGYLyxbsGSJ8DtRPm/EFc3KMAHx9fZgffK6YsIGQsypIQogIewRNG6xWRQjT2w8ebRLDiMFiApHTYFnfvN7wO8Bvwcewz0gq5g64b8LhvewiTUN64k27PknrLPPfG3ULrtm2L56zs72rOPE+IVsI2q1itmoKyuoiuv1R16cf3BXeiIKMfcnUpBxsCeU7dNe+0pHneg6oHtzbltRqg4a9W63AmjeJ9XCxkbMfnPJXwDKBy2aIY1wozVVnGK/WOhqDYqvnZqzyoLYFeJLpk+tVaUB4ztgT3qqmOey3oLVzv9qJQq6ss+VbQ75WNXaI9u/bGp/NfP3M95ntmp0uU0WqoYDpk1sYOWX8BM2N8tg1y3jiA8jvCaKdAhbBxwcttPPXGiPPzRv+fV3sR9Mo5jhS+6kro97GT8EypPPUCvBpu+y6cQSAPgQk79WhxyhHBLGaBEyzJzFFJgbPWTE9aPukLKnbr2Eo1NhdjbCEVllcQvrEFnO+tiI/eyH2HQluSdNfhZVagiVr99mtweCITZvoSnunBRikFdQXTRhtNSCI07JZOTNJBr8Gyqro55p9n/fXWJHPm3QxsbW22CaLNFOrTYO2ZLcGpQeLjATECQkWzsIPOU8ExPjdDo/YhN58j9Qgnz/y3X7yMkFmxpNWSxzS6dXZ3j18gwEUaSPolTfAMkQFUioh1xPMgXJNZFMOVlbxp8xe8HLzM785jKbv3jS5TGlQu3Jkx3ffGv8QIOMnNgU++KiFaYALyEMNQIrIUcGLMe2PTictit+PWjHP3s9IOgs23Vsjc/rv4bfA4+hHsDtwCWP+c3vAb8HZrkHyMO1d72LTcoXqzaYQXaOtVS+QNjXrDYuKqxCGEUv0T1QTIj5UcbnOII8v1as27IdJux9p2Xs1a9C7u+NWR2Zajydxk5mks0BNjttmnLCyrmiDWVKeNUXzMvDHlH1LU1oHwfJcVtgp713lf3gS03LFxdQ3OOkEONwCbOsSXia25S1adGecatm2dTrNbGxMrFLsLxht2gZbGimxwp27NOL9vYPxu3wJ/Na3ITyeMR6kIMboWz88Kz2vv/mfg900wMVCt+xeMPGp9dZHIbSD86O29vfgA1WbNhqEcDLEioNig+K2mnwTCjgWsCFQk9lu0HZvu3bx8I8X/VBSw7nrDCKsgClweV/i9j+u6+2aHkOB7OoC9JWvbyKTV6cA46zweOlw6EwLLVuPl33v1uDoYm+gkkIpUx+rWWGUvaj8yP2phOTlm1kKU60GJj/vk3azG0ThzsnkpOVFEw3OKyw5WDsbQQzAiEylGB8ViiWCXSJUEBSTajuAUREqpYq9ds3zjN77gunLCl7KsJmdeCtYPXnBbHU6r4L/Ffwe8DvAb8H/B54iB7odDwOsEM1b8juvs3s5xeM2s9+sc5uuYV48so89sx9LkC6XBZ6jT2rq6gDDpDvFMC6KoVtVLmwwVnAND0UDk7NDRjAghHkZxskUgTJ6fIIMW7W5lqCf999v+vt8r8cYP1x5v8szH6Wp//P3nkAyFWWbfueM73ubE2FhN4EBBE/QRRUREWlKcX+ix0Ve8Pee0FRQUWxYP1UREEQsaCfXWz0FtKT7Tu9/9fzzm6yQLITWDabhPPimmR3duac57Sn3KXAs5RUXCgTkb4yyAZsZLKGNlwITLL2HujBtREDlQjvyfbzLBJMbvp8+vcdZZ3yP2kan9v4HNzKBkS91TASlkLURsqW5i0zHqxDVupjHx/Q/3slAKfo5ibnA/FIs+NXNylOmBdVhknBYFp5GNyxrKfPfUh603mz237PntelISf/mQQIYn4fJTOajhqQgCGBSRIhk9aqhfXo/YO65Och7bnnHRodCyvb1cuxn51E2gM9rpt+j/lWPZHTS1+U1ze+MaBgBhT+OAA18wDD0yUYAijDaVlB/qgrXdE3L+/REx5XUg15pa50l5VLTvKnZBJpeJG5v5PcWb3oAY6J4Nfir/mLQLOBDHWwl+FXXYX6BhhG0pq7dtMlnw7qwgsmVElk8KLjKkfBwWk6w0TCUFMpU5sgJ+3o483rFDSpvxzArn5qCMtw1+kZz2npLe/bTYfvOaI8MoJpp8qAQoOxTkIMZKgDyuTeWYBYM60aPnlhd2PjJseQuQFQ6bLLSvrEh0v64196lepJAC4jrw5VnSee8A+R8PBD6s1k+kqzvD/N9shxZ8dTz9NGBkTHHTumK69a5O7V/vIj4Edg/iOw40M05z9G/hb4EdguEXj720f0xc+v4oEZ0nBuI/TSzgyGud4wmxuEkIaxFYO9EYuHGFisQZPXhh8NDfSt1JveuVTPenYX6OQCRQZIrUBOE4VhqN0zDz/sPUtjTfWk6yrC7JB2l9dF4ZBpagRN2tWDUb3plRv0ix+WlSuiz2tayIECyRxam4Z8MQHUDqs6kVKmzzqwYxSqmP5mSdprt1EYbtTYUF1veFW33vC2JTryUb3Qb0G6UMCkuklb0DitlXyGR6f4+j/fsSMQQn/atKQzaQoQmilHH9ulY45Ngeqi3oFZ1uRn7WGHyVjU+TcIJqpaG4SY9nenhVI0Kf4QQDNgkxH0o3mPr3xqmO8tYIALIsqILtbUYHBqq2IdAho9ESTq7GfzvUz2qViko0Pt1NXVzeChiTloAlmpUYr5B4FhhwxfgAaSu4fCMGkSmUqDewuf13S0/36UUrjfILnR0gjHAlp/E78kWBqpULcKjVtB1yJfQTvMaPa8FehUG0gbi2eW+hzzHXz/8/0I+BHwI7ATR6CZ6+N+XNeyA0Z1zjuj+slvD9FPfrW/XvGaLu299wpyZSSkkIhN0JBLYCAdA7UcjiDhAlK4UCdHjg+AGoZxiLQMow8igWQiw4Za09h5mGzABsBxg2dDy4EUqoB+IjxqC82bNV7ZqPGxtQzUc4rB+kNwC2/AGMOPOA1pmCuTbMHZhLeGIbd7ZttDHLnEBtKIcaYUv7q8CSDJPP1mt6xGQECTegIvQHyuagwp+vqFMTgSkcg0znbVcE0Px4l1oUDcsk5mJ56d0H+ul664fMVs357hB3E3WUrymSL4sCI5TygCU4LBiDGCGoDGgvWU9l6+UZ//fghWPIzNfLeyWVgfHcAls964bXkDNtNyvcMfuZB4V1UtFUj7yDZILdpsTxM4g8GCr0SA133orRu0dh11YBc5I+dFBdlhy52CMJOaJslMkhIG8RLDID2CAby/5jcC9QryTAzfmrU4clLInnIc99wrqJOfL73jAxlYCauRYWX4SA0Q4h4kJNPCUfJTmB51fI22ZQW553jUCqhSKR3Hh47z+prLN+gNL/+7rr+e65o81ksMOpP2cNQGALBIuOqDrc73j3CC+x4nYZUhYmEc7yUkvp769AV6/VuXM1BYr/wIgMw498oy3nahDNd6TqF4t1PKaIXGtmXz5/Q18S6PgfEIw86G/vW3rB59BOoYfto+pzH339yPwLZGwPcA2dZI+a/zIzCHEXjTG4b1qU+Y3uYS6J0kJFC8PfRXm5jyzuuiAAujC1+vTEB9NsNx2BPo/UYxIevtiuij52d0womgmdLDypc24HXQRfKbYVCBOS8P+ohBgmZYSWRWxodRus2ajimGYtB462j8jhTCevWL7tRl301qcAQ5HaRjYtBKaxhNtkC4edCzTTfXGVDOuGg/QpcNgjYPejQfQbsk0dSKoK/7zDOX6C3nlXXQoejph/Ik7zXILqYxHCKJ43PQujUDdH/5EdhZIxDgnK/XQUiZwTW0dfMCqVLc/OZnNONbJpBgDAUnbsH/bEhhLXrkKCh2g1y7ruk+wwpxnddDa3mdSSLAUOD6vekfYzr2Cd3aYy9jldDA4Xr2MPa2JoppidvQwQrmBlIKZrY9nwteBoU80lDGTGHaW+e6T2bjuuqqolatpPHUUcbDYrf1rwg+ImY4avMlbnAg7SLOFNUUBZrcb5p14g7a0jOtd0P+8l+DYq+Jp4qxUvbc5xadckZK++xJc8HeA6+QoJMJ4K8MQiLc1/zlR8CPgB8BPwLbPwJeDJZgCGaByQSaDCto5d13D+qY4wI69cy49t0vxT16TCvvWAObGwlBNOtDMKrNN8vu8TU8F8w8PRBrKQn6PsR71TAcNtnbEMMSAxTYcyORBHBUbWICPKgnPW2Bli4aYYg+AnN6wOnyQzowtRjnu2F+DwHYzmGMeLHfnlVQ6uTaLR48IcBGAQ+pHUAUYzAoznt1RWs3WoN0dvlxmOeX8xWh1rH82+Rrn/a0hF7y6ihxs+fq5vrngTBA6uZ9EcqhzW9MWBgasDCbyJB+/uMB/fCHQ4xeZiujUwTcYGwJpMrY/gSDjwZo+CoDqHgC2dxiU6nEOn3l+7vr8EdtZAgGI9Y8A0yCsop34YOAsZjVAcYMu8lQKEEt97/fKSDbA0s3luZcMwaHAWPwcuMUCkXI3aoJrbi7qCAm6o/FoL7VNDCLsUWQC4XtYQz7OueKnXUGHimXAX74LumzOjyz/WW7zwQB01iZDO6GXNPk5IpatCSkvQ+ta+GCuH5zxSpkpHcnJ7cqgPqb+48XZfDpklamrTMt8n+7Ls2LpM6wMRanVkciK1cKaeWdQf3nz1HtdVhF3QvMO4RzA7nZWhmvGyTWTPAuiLT3TKsIcNHkt2KxOPcIBrvVYceg2OeAmPY7wNM//tpQbhifRfLiWn1ciUQCVl2BIQifZ/OVDh6gs41vp9+vwoaJp7pULFdVADC6cWOvrv/rsE4/K2l4KH/5EfAjMI8R8Acg8xh8/6P9CFgE3nHekD76MRIV/CsAU1AQgbYx7nx4IzJPRumcx4XRXaNppoAkvCDDE0hCBUgqYuG1+uw3+3XmM81IeRDEyBiyUbwWOn+9miJhBtEWojjoIFFliOZo1JqhLeXqyGdBVR8c6ddzT71Vv/1lEhTREj4XhAnGYi1LsA2MFkjzRVJHcdPJSCFCQdqoBxTl9dZwpMSE0j+h171lT73uPdIeC9dpIrfaIeGTUai5NH3raOAGaVIGkK/Bxm0eg+9/tB+B2UbAhoUBjQyDkKKI8IKj6l0Y1/V/KejuuzBK5PoI2nlOA976+C1r0rtl5qto87aJG1tddVB/ca77OveIVjXmtMmrDEGquZZOeBaFDlJONaS06ma8iRwCLXuuYXxDYETUmuOgzub3/tagwRND4DzAgKY4jrFsIqjR2qBuvaVff/69VYydaCozVzEN7iVmBGvDJBss2RTDNbVMDsXVlgxnQUy2aIY1qow/GLgkaDz0gxhbtjSsl78xrcc9IaUUyLZahXuXmcAiNWHmHBUzRZ9vDbHZnp7+7/sR8CPgR2AHjYA192b6KhbJce2ezCCghU59zRgB6PGnoiWYzSUd+ogK8oX9OuHJA+rP4ik3JA1vwN/BpKqCgANo2KW6AeTQRM/TfK6VQNSTc4aRHqKtTF7K/wMWiMRoSNJEM1+Rcr6mRx6zm3qzSM9MkBtjju7B+gjRyM7nkM3ikRWL87smoTXL/NXy/kCAJL0VUgk2YxAD9Mt/4unLXwQxzrNntibvBmgKmKk2Rt1JZimB6rje89E+HbAfz02TfJwm4fVABiCWwZdq6xhMMYwA4NEMl/Svf2f00XcVNDrOgGm2PooBnuckSZY3xWHIm4dBtQKAgZolikF7Gtmf8z6Of8GzPOUZXkXIxaIARcxLoVSuM5SZ5wmIN05+5tGgjuqy/y1q9Rq8P2AkGRPWZYEMj9Too/lsMlcVpSPd+uef8loGuOWQw8nvTLATsJ7lOSEbWBnQxTW2wwzrKuSc8wtw2UFvK9tts7wQjB5AUEGGrpbN1jnWxiYToKQYMnoHHRLUYQ/bXVf9ZCX5pflxwDKjPjaWsRfDj6Zt57PVZXWyG+i6YQnDRfLXgPnMMeSLc66sWDOh637p6VDk8pbvDRtiZELd3cZ1a9cK0+abW/yMJoMSq/VrAKfMoyaMh02T7QsyxFm+NKllh0Z1+7+kjasTeN7ZNVWBBcIQuAwTJNzTEcA11weiBfO9WgDyZaDQJsPFZFC33BDXf/4zrFOfmXpQfAbneh/89/cjsKtGYJ7h5btqWP398iOwbRG46MvSpz5qRoM9bvhRwVBsKidvVO6fyd+2feL9fRVFCIyPCE267tgAGVRU2eTNuuSHe+mkZwBShkKbIGvqjuHdgQl5KNBt9hoMQWw3OtIzVCpgVk4SNV4aVoMi7o4Vy/W0J9ykv/9+X1qDS5whYSOEVil+IqUy5nstCkJQbi7P3oZlqGnLwS03J0Vim27TOz6Y1lvfIw10j9N0xLcgskCpGJrNFngg7xESOkNiF0Hc+cuPwM4dAc5kBhk2vAwFS+jxlrXborqefXZLGb5fr5dBTzGg4IK1BoMVSrasqG9sE1c7z5VixpnW3I/yOyBZGX7+7Kc5XXNti6FHj9OBrjnDUhhVoMxqUMOaNCN2BPKCR7coYHQKblW2z2bEGgnH8CohZg+CPVo8aRrG3IQY3gZpfngwQALmK4T5uDAipbJDRgPZMVgoKQwlDzu4orPPqevC74Z09d8DOuPMbi3ogWXDoMkYIk6VzMCW3Kt89sfOfWX6W+9HwI/Azh2BBKAZc8lwLA5MexMJ2IRBpJsKWVWG+5G/Il+tradZvFHv/mhBV/zN0xcvjekpT4op42UVRqImvwGJ18EcAJy4enr7YXuQ9FqC66pz3o/naW7MzI7D6sou0A+/VdFnPlDVnWuWKpiOqww7u1RkssLzI0Vz0YYfln03qrMH79DbpilqDVOT0kTmlufjd79q/iT4VYVnx/5oH3mKBXsW8qytFYf1iEdG9Njj2p4TATPKmuVyEpz4BgSMiR6yY5TQd74c0m0rI0rjHzDb5QjuTcZMsEssjxgfA+ZQ72JQkFajXNALX4af2Cu7Va4OqjuyNz4txsipuwFDGpDDvC9yihoG2TYuO+jgMIMicjXys0AQHxOM2+LRAcfKaQCEU2xcBVKZUivNAKmoDeOwdMjtjCVboVY1KbOQsVgnoe2p1OwlzOY9Pjv5BrRZ3nae1cjFQ9xj0orgtRNqdHMl9yqbKOopp+X0nZ/urkXZIQYfvM6KZZhoBrLptBrU5XVk0DxyWo/haJNhaamygWEpslQmUx3u1eq1ab3o1Ly+9x0sz/sXAjjkvGAoIwzWO60m90+T5rJza6IA246BbgTj9FqO+1ve0+Me3dCXvp3QsccxqEOeLwN7yXxMQoBJ6zVcyOd71dJKZJL0dZAWS3bDYKHWIkZXXdnQmWeu5Vqb7w30P9+PwEM3Aj4D5KF77P09n8cIWG/t4m+O6vVng3zqykKRNIMvczKkGEDb1yRiWmVDR88vQigYswKlSgOzoCjU1gX9G3TRD3fXE09A578RUhhJrCDsDCuI6hiQ4X0HsoSt9kBwVWn4deB4hxl6FEigohR9//fHrF508oTuuHkp6VqR94miM8zngNKGEkMjMQmqwzBHRUuHKAjx6ICSP9Nqte6gCO11Ucxkb9YF39hfL3ypBx13rRIkgrVihuIFBB8SQeUKtFwzLTYZATOE5r+wucb5y4/AThqBKudxCBSlyRSEKWpadVhVkZqW7BHXP/9Q1S0ra1zHbfkGA/0Z66NNBbEdnpJ22vrOOwN19DeaNbtOQGm1KjRKoJ8zeRzJjeqkJ6ZhiDAYaZmUgr1vHCRrnWsb5gnoSYTF5zWyThqgBrMMyYpEnMIsZKJYaV30uZZuu5UfbmLEbG0zZy4S6zXu6w3kTCjiDF3n2XDYprLIfoQYOqUZLB/9mKheck5Qb/uIpze8K6SnPhWK/97WjMDIkXupB5K3VkFSA1ZgyzxLQGIGkSQJOw+kzkXqvAbY/3A/An4E/AjsohEotzAxx3/DJIA8UO+BFkMH5KtseGHkvAZyQdGIYa6RRaoXlYzHdAiN5qeeEtLpz4edkGPo3liHDOwYOvYJUu0IDUQzM+e5DVOg1RiCPQgiv87zA+2XFs/MElJEt/4np+Hhkg4+OKh0b6+Th60iUeu2xeQu0f33aB46q6hZLID9JPPIwfKYqTYzuhGz9w+93b4JY7HJ58wSIxRKAIaoYSDOs65cvVOvPHdAxzyO5zHyNVG8KKbvwANhgNh8JRyxIZEhwhO6/Y6ozjuX6qEEI5zPZG41qxVE0sfqhwreJTWY5pEwtQVvGo+M6NHHhPTBz7MLHLueeIaZVskxdapF4sbvhUImFzW/+Y/lN2UYugHykLVrIrruahgs7IdgyrQAtKjGtuLVEIhiXk3u2IISEKbZPTJCJhKt69ijYBFbjUfe2KBO9KifDAAXpG5ycxA/PZnV+TXrX4Zp1OQ6dcBBA9CYvK35vjDcsPq2iV+n10xo+V4hHfWEqP7zz7s0uKaLa51cnvOiowSW1fnkszYsi0RRh+DNbRgsISkN4KrJPYPLTxNjVV3706i6uj0dcTTs5RyjjDhsN2/mIWRxjGspjmcI51UkhpSs6XihkBFudYEp4n4LuKi7e6OOOaFPN/xzVHfcakNfzuHGGpfLqzm/DPMw13gDoFOT68H8gsLIbwvWVTwe1vX/iGrD+oqecDy9DUCg/vIj4Edg+0bAH4Bs33j7n+ZHwBnLffW7Db30ZUOK1LqUK49C2wQ5BDqp2TCDYKoKtJ6CzS4jGM/ripJ0BKOrSOIDWrxkQt/++RI9+qgJjQ2DNoMXHY4m3LCgRZPV6OplmpvW3AtTCHjQwKGEzLj9E8wxmiQxP/tpkmEQsjx3p53mbMsMmqGMQibnPbooXjBxIwkyG+E6729SMgEKTpG8zbT60B6dyK/RPgeN6Cs/2FdPeBIIjOoQ2z7AgIkEDYqJgbLqjYoDvIQCyPcYhR2DvwSG76bf7y8/AjtrBBrQ0gPIV4TtOuQ6DYPYq1OIJ9HqjYFW/eW1GKLD9LAhiFuuY9KuXN0wxDofM6wQqNQ6Mldox1H8oi9MkWXzynRPWLffVtQjDyziBYIkHs2cOn4gHoPMFhJ6EWs+oIONcMS8hpatYhtAMOaRGUmZ1XhZ//53ROd/tKxCmSIQdOdMy2I0k0SKh8G5lZpmbN5obIAFcqf22mNQTzsxpee9oEef+WpLzzs7qMccIy1byMDD4ofGukmpBGDJNIhti2eCNdWMhWeNkzqm6FGaYXYvtMaDv/wI+BHwI+BHYPtHIITEiTEs7XnZAv2DGBAN5KprKpcx5UggqRhoAdxpwPZQFuNfy+hHGGaPaUFvTieeFNWjH5PRgr40Q5AyGvEV3oFhSpShdwtWh5OsAVhkHhzhmioFfhc5lXzJ0x031JFSuUWZrt20214gosmHy2jkm9+WSU02KoAMZkkC8djeGlJUzVBJBdgqF366pd/9Hh8Ia+Tz/Y4aNh0OSTOMxyCyuQYW32NZWW//gLFgAEQ1MU52TcHZeYA0auZlgQxuYAIN/oy++vmmLr96VJEkfiBVqyNmB3CytCoIsr6GdJc9i61mqOKHcMhhG/WGdy7U4QcPAQSj6QnmIRyjMQxQpJTH/jwTB/QG2xxG6HyuZp3muEmxBVOwiEL63lfI+zjXqvjLCKZHi4az1UXNMP6PjX7ihiF1qYmJe1j/+XtZjztmSEuXZpznR9W8IwDEWDO8CSPYmCHGwPHXPEYAqSvLza2vYIxuXDSd3KuxnY19EMK53HLycqms5XtU9LindjNEyGnjGiSbIqOU2Zy7M6w4srotaoYA98EA9786wxZjxAnfUOcvSD1tEtTdfVHlGPb+39VcI7QFHvUE8utR/EI7kLBiZsZOLR4wjzx3OzCvPABFdm8w20Jz7cPsI5ZdryeftEQ3/LeoG2+5UwNL0yrkbBjdwcNkjg9NIjwE2JIBjg2lkfJCbZddwNA9l9eS7gH95v9s0tvQYx5trJU53hj/7f0I+BG4RwT8AYh/QvgR2M4RuOTSMb34JSTGzd3RiUX6iUSxgW5+0yYjSDC1kJmKUDQFWjXXnpvPFc2MqzTap4cdLH3y6z068pGmd0viDtItin5/Fe+PUCjjBiBNioxoBA1OmCyBAvtiRYGhqmdYwfg6fffLPXrXG4a0Yn0DjcyEQ3k08QeIM2CpBa3JB4qFZK2BXEzDtLVcgxZkiWe6mjNHp1wI6YRnNPXe87t0+CMMkcdvlxl6MPAwBHqAgqWCEWAkhC8B1WID03mPZDFqpsh1aLUUev7yI7CzRsAQowIpRVedQpxCBWZZjQZ6rRzVQYdL3/gGxREDiQqyB1a4WiHrmjn83SEuOwxA3OvsHhVkkkmzJBKmyQMjLALCqTCK6Xri9zr8iH3U1WMIyRzXWcrpQxsKrVjiuoM2P5+rxiDVpKTqNJQ8r4yaRUMXffFWXfnzAZoCVsR3GoB0QG4xFGqBzB1YUNIJT+3X6968VK9/+0Kd8f8COuqojcpEu2WKJ54NSLhftpCbsJtdkM6BmT6GOV5Bj2cB90CPbTMTSY9jFISlVq0aE2R+GYLzeez8z/Yj4EfAj8B8RqABCzpAA99yVJNnMU+JFmwQ62tHoibzwvfJLU1zv478SQst+3ArI4+meD2fId2fUP+Cuh77hKROe1FSBzwiprHCkNasBlhQxhMQhL41/BrNNQwhJnjfBargOxJjAB4OpHTTrV365RW3aMPGPBJG+IwAPCght9TALySegh29DTI2M8YPymKNvKEWHtbYRFbvfM04gx1jhNMcDxjwYZYTFiR00pk0UroNHf/Ebr3wFUjikq+EHTCCZ++0x+8DYYC08DIo5qtKpKpauSqq91BnTBTJ+02Tv0Lx4Bq2D3zZ8anUGAjhO2A5TxEPlmxXWc85O6nn/j+gFSDQoxhKW33RJMdowZaNZmKaoDRKoM073wMCyiBkhstAQJKcN9KFn6cGi8EKaTJ8Q5Y5mw4AamNQBIs+kNqoxkQXQzUzrh/VxERaSxZcob33PpghHK9DBss8PwwU41EPmvfZfO/fAz+yu8Zv1rWK/NFyW7tOLac3KVUzQmdIxbVRoecQRpfWpF/LeFX09od09FNjWj80pn/930LuZx0Yzm4Iarmq1Q8AdhjwOTksvloNphsMP1peDt8i6gNAkQ2AnX++pqTcUEtPeuYaPrV75kBDEgnye3YfKCKja8bsHkz2kHmDBGGVe2kYSTEY1tzrYiM64vEJhgtZ/d+vA+rq7eJeOb/H0Z4I0ViBa8tQnUgOW55f5z6Oj2mZQWJ0tzTMmLK6MhXqATtGxkn32SDze9T8T3+oRCCAznVnof6HSjT8/fQjMIcRsAvty9+u6tUvKlFUZECHBUAlze/lFwDCFIoP0xAlU6gtau99hMKGwqCvN6mhDTmd8KQRvfODUR19BOifvGncLpbJ/zY0rmCka8aITWgdqfUih/Cqlml4xgskAQswOoe6OrBGb3r7nvrFFat1+41jFAkYntfTIJyNQo2kFohxc+6YafVG8Q+p5FXH7E2RrCs42RnmLmjrF1I699yL9KIXn6n9DsyoiFZynIGHWbBVKH6ixs31c405POP9t94RIzD9kf+rX1V00vHDiMp1K5yNc+mMUViAvqSoDzMYKdOwmc2KgdT64vfGdNopBaUZ6qrINUpzqMClHe4a4a+moT53q1Y1+RG0qSNmKWtQRnFPG1HfAJ9L8VYu1LHiGKUpEdYERf4H37tSX/wYusalA5z2egP0WYQC0RHbYNMEGYwGoLXXm0bf50ZlENAK1Rm0/BBsD5vXekgAJJMBZdJhnX7KL/Xww/fSkUftpaXLce4wUBoovDYij0GRyXz4y4+AHwE/An4EHnIRAO/kDKRL5MYNZCgz6V4ak1H97c8r9Lvf/E2f+vQzNYQMjMm+mqdCnedGpUwDP4zpNIyQKtK50eZeeERVdfzxBV1wSbeW4PE1PrYRk3RMqmsYfSNLSReUxpsNZwgxXzz1eHTB7mbAbzJWNbT/LS8w4E/QPD+MC4k0bRy9/YkK5t3pbn3rWyG95HlDAJP6MBZfBfAJY/Ha/QEIbaHWQabGPAe6I56+etmdOuG4ARVG0sjVss1NY5DP8pQo0rxHdqwaKOvLX0jpba/Dt5BYmURTmZjDVZ3lB6yUF1niwCKN2jg5U1DPepZ0yffLGttIDTXQO8v3n9tfR7yUYRzgL/K0O9dWddShJW0Y45jCCE5GUsgTz1yfWn733WvrevJjagqWaKQj+YbaJ0qnwzSrkWab7fGb291/yL97lTq4hcRqhDq6DjrQ1A+iKC7cdXtev/rlH/X61x7PtV/SBKDBAK9pop5grKkUUk5VhpZwfjrEkByXAUYNJpb55URidl8Z1MCihB75qC595/ujqkyklM3kkMWq4tfZz+fUVTT5rVCS6r8TwGccRlIaIBD3N1hKCO9qw5rF+s4FcX30wxvUwjOJmQuzhwIsb7bV8JRx/G2qNhzm3/X57b+kwhuQ6MYXBc2/97y3oXe+y/fNechflH4AtlsEfAbIdgu1/0EP1QiYbqpJpVz287rOfu7NMDsGKHZIHjAfdt3AeVzdC6oqDEOvD3YxNAAJRGHQwAujuzulkcGyTj6poFecu0T/cxTmePUNJEBhUD4kD0aQUIm6auYCKESBUTeuLYlHON4kwUqqim5oJJ3QZ9/frR/8lOHHf+92VH8v2D+JKAOPQmJtBZlpl860So0RRRNxVwCqTDMymqe+w8gY3d1TXziq155zqPbdH/1dQ5CUGNiQkBsCvUnhZ0MWfwAyjyef/9HzHoFEKqwbrpfuuovmCvJP1igRQ4FkAl1rGi2ULbPaRqPaj4/dqZNOXqw4DRsqIWeWXo+AUqXBEZljj50gDIwKyFszNi+ABI1gxBGLI1TSGHP+QtFu7nncz/75r6ze+uoRff2LjEvqe9IIYuiBMTnjXuJipu2UerAxQiA53bAYdGM6BSqS4UeQoW2A5lKIRtbAwEY97snDevXbWzrv4wk95dh9dNgje9TdD+YuaAaR4wy/jcVmg1iaTR0kAmcVfP+X/Qj4EfAj4Edgh42AETSCJKX2vDEfEfNTsH8vWpTVPvscqFPPkRYszGlkXUtDa2ArkydHGcgHYZ1UaEoqMIjxOTl2qQXTYSMyS4N6+BGg9M34uI78InluA2R2mMm7PdqtXWko7Dpo/SKO1ilMkIP4hoRhbXqgw43FaezDgPmH0MyvN5E+wvx6bKJPb33NbVq3pp9GKdKQvE+Q7WjCgJnNCth74BX4yKNG9JJXLlBXEsw02xfiWWufz47O5u0dg7WJxFMJJsbnPzWuf/3b2KoN59fSCFouMrv6K2AIdLa1Djo9ncho4UBN7/9sRn1ZmrrdhrSfJUNmdnvf8bcdgb7OMSfOEwVPX7uoiSSzMYYZTGFiAzF4xlWHWZxKjejY40PIdwIAsRPMQup6zeREszx8HXfAf8EsI0BeCh07iCyTyUk1kVSIwjzu6Ykok+nXnoc3ddX/FrmMYAaZIgNSrIEw9CU7bfCHMZmrmRfuoNTZVgfYvc4DIVQjB86PwyDKh/XXKzM6+WzOFGS5ogxVzC/D3tM8MaollDA6zT8Y3jS4hp2/CfvgwZDOZLLK9gS0oCelX1yDd2lyLfc78ydFrsvui3gOhZPIgNmQBZDXfK5IMK0KQM/evrCu+/U65fM1Pf6JNgTxmSDzeVz8z35oRKDT3euhEQV/L/0IzGEEzGD7yqsndNbTVitQPdhJXhkKOEBzbr7X6DDoLpqdLRqTHohmo+SHQX1Vcjkdc1xBb31PUMc/iRooOOIozckuEE3k9CXQItgdd9z88oQVYrwsOKaR4abKXhHAdEJvfEVFn/qwHPPD0NPSQkXDDFagibYHH/bVIfvmt5LQ5xUqw67lPULDiuGpkiS+rz2voM98sc8xP1CLoZkJUg5qd5ji0lI9e38kUf3lR+AhHYH+BdKLzs2oB6kDWi9cKFyqICaxx3HN/9muUKyk314V1XW/pNBAFqFoRq3cP+IxRiuzlc/Yho2Ds+aue1ewGZqRQs4LM9Kg2ZTpXsp9bKm+dXFaLzptTD/9oekdG2JzwinfmRxYyxpTJoeHQK8hZYPc/BKRbjTdu1TiflYvlrXHwnE9/wU5XfRt6Vd/XqxLv7e3zjqtXwuSNJh68BYKF5AKXA8Nfh2fX2J7eBcMI0N+d2AbjqD/Ej8CfgT8COyaESgix1Sn4W+AqCZfheIY3hoFZ6C+aKm0/9KyXv8mvBl+EdWHL6jqiEOH+fkEQ/SWejIMQpIHILePBEwkpqGNKYYkMMt5tnSl04rh9xVOMOAPg/NvFR2LpFge5BGYp1mfUl8qhQ9elvyb514jCVvE/g2YqMCzrkRjFLDTWAn/P0zYL/nyet38zx7eGyQ4j9N4rIttgF1xv1bbW2z6V8rYAhQIT31WieEBsl9VAAow45sACgTTcrarRT1Rw0dr7UpPv71mg7U/nVeLa+wHzMx9ditEc7daNvncMt4edb34tSkdcaRT+5lksM/u/ef6t4GZuVrIJhYegy+TAXYUIRepziuMvNdll+Z0841mcjL5qwzUGniLhJHs9NeOHQHDANrwoL3ggnBN2/3Haua99s3ojGc3dMllUfVGUU2gJ5BmIhEO9Dg1hyaDv04rYBK85NyWh1vPI4yPXciUGuB2bFxX1DXXeHrOCQGtmwgzeGNbYu33bFViSm2TfQf5+eTm12tsI0wTaVgHHdbUWeeU9OLXMOjIZx1oKZtB7QJPErQoVDPlDW+s0+bP+c+LaNA1qDNGJgyotUwf/0hdF3wO/50Hofaa8433P8CPwE4eAX8AspMfQH/zd/wI/OPvLT3n6YMkAMuQjGKYEAsrlaRxz0Bh3ld9KVTWtYqlSHqqUE5byN/QBT3uCQF9+PN9etTD0bBvrHQU/WSsx5mS10x/E+p6Yxv0c6NRUNbxkiqlLqV6QT3TPHz7ueP6+kV1DZVAZiN7FYrsDYposYHP2oaLDD4MMbIt6nwFxHTr5S7QYg0l6sthfhT0jg+G9OZ3ZNQVHXSyV+O5ja7YiSFpY8vM4EKme+rf/eb99PM3YH4jUCcBP+b4po57CkaY1g9AfzuTQqsWdFQoMvv7UziS4H6yly767Bg0epCq1j0J50nvB5iHGANubhecDSd5Z4CqdAKzRwohVI9hYizQNb8M6XlPa+jcl27QjXeEQYrRUEqbVnEeJNY420dAYK/VYcIYUiyG7l+jBHK2vEr9UPafcLSnS7+V1bd/2KVPfDqt058V1G4LNtJEGmLOAZ2/GlMO09oCsmLAz5SMpmkgYQjvtSs7I8P4y4+AHwE/An4EHpoRsFrAluW6JrkYi0d4PpV5xoy63LWBWa5XaGjfpXG94pVp/fi3C/SDn/fo1GfWVJhY7Z5rw2tpvgPwyfY0ddQxyM3y2G7UQF4zQDCGRigIuxPfrwAyMMkkrG2TuNUYWCP8/WCO1O2536QRHoINEmP4n+AZiEl7IzQEi2F/3XzDgL76xVXk5D3KVdCwN0M+VgBT387LGpJbl5kxDNjui8f05FNgaJZgbwNMMHaGPbedxOQslsW0hG9ggAbj3/5U1fqRpGM1mFlzk+d6i1phtsukfaKYoFvz9dDD8nrROfgqgHDHGxqGTTtOO/aabGJPHiaDwbgJlzVgtyH9S6ZTGhzO6Jc/M84R0kVMlkrlAucdgLoZjvuOHZOHztaZPJQNYG2FACgZI7lYGmUIkuP+UFJfIqJTnp7QNy+PaGEX7KDxtRCookpnl0yeJzPHylhtAfOu46uJxF8Dyak4/jux+CInd1XhMr/ql55OP87TqmHksYwRFzZZLu59Ve5RHRX629eznbKW51dhL1VgYwnp7QVL1urdH0nreS+KKeN1a3wEST9Y6CkAnx5sbDVQnJjn1cQTpM5212DDN5iaJrKL9PrX5PS9787u3jfPu+V/vB+BnSICfgtwpzhM/kbuTBFwNMvJdcst0pOOvgUGwl6KpjCKayG9UhgGHWQJ4mz1Z2cfFZOEUqCLggD8N+brgDR08illfe5raR12IM2+UdSCx9H8jC2lKAFlNjHoEFWmHxwFGdZphaLockJrDSaaGqnE9YZXj+rbF5OkQFWN0GhtgjpTMwmd33wBLBFrm5wbbdaM9DqvrKNZh6tdYLPz+tIlXXrdW6Hylhl6QHU1z49EksIShJyhnMoYBzskN1Wiy/P95UfgIRyBKtdcKLoCpBQDgqg1BChCHLCTJgSDztmuchXWFfrev/ptSd/91jhmpD2q4J9RyhlCsk2ln8tVrUZVKHBzMa1r5p9mHN7Aleh3v5Ze9dL/6JqrKT5aferB78jAY41cSkl02DPAz2oVBqWxmhtYmyQElDcdcmBIb3nzgL57VUQ//n1Lpz1ntR5x5Ji6s8hIUM2FqwPoXvchRWJxXcPQZRGD4yWKeFBtZPdLmlEYQ9ZoUHlQ9v3lR8CPgB8BPwIPzQi0TaJBKVtOSk4dCkSQfeEr6jld/kSsj+dHAhB1jqEGhuHRio47TvrQZ2P6+R97dNyT8jrkyPU69PA1OvNFGOk+vu17XjfTXaRmayaTBSO6zLPLGJ3wRngeLmIwDyq61aUI5tUtXlIGtV8xBjjSMw02qoX+fhWq5j+uj+tT72tpw+q9lW9uAPhUARjAiKY67gY2D2SZX8bUVxmq6Ymn1rTXItgfgAuCyFWZXG57dWaY3/vzN7PH289W8zhsqV/X/GKIjGYRHgSm+GSdfUOmP7Dtv+dn2gAEOcxQVG//YFpZDI8pOQBZlfB43CYI+wMJ4YP2OwZoc4s/SI2cV4OdP1YcbQsDv8HgJxrs1RU/DGsYCa061IEmsmM2xLPzzl87dgTM96PGwID5px10ZZJZztsEgxCT42M4msfwnkHecceF9N2fd+ng5Xh+1tYqjzKe1dadls0v7Fpvs0xqKhYLSNFyX6rYsIKvFiDIRFD//GdUL39WTOsGPeXx3WsER+kHGBOiPRye+rr35zWbNixlwIKcXZQ6IxXtVbjVLw8gZ5h7XQ9+Hx/5QkDPfXEBZTZk78w/iXMzhewt4rWdNn/ufx6kfxHjWgmbL2xdeSZAXnhAzzvr3/rp5fe5u8399vif4EfgIRQB3wT9IXSw/V3dHhHYrN24cmVNjzsip2FM/QroPMYw2i3mrDGGBi+MinhwORIs89wEQ88zGsRovIL3R6ugpz55Qp/9xiIt7F9F0gEbZCRFM49aipfkMBuv1MfVlcqAz0pSlJmebqeYFkh7glqNXMyr/98G/fxyiq44Wpw0/2p1sqgKSHCSZpfguMERGseTxsBVQ2mhOTrTSlDgBDF57Ose1QVfX6gnnQhDBcfimMnetEjQJmnu7t1hflihGTEnYj6nBAMlHvdNxzodQf/nu1YEpqOqzJ5nvHYjDf/d9PyTQ/r+ZZjyCVNPkJI1Boqqz/L6MBZJtSx6OTrk0EH98m+7MWjlHggyNRhdjyTdwjkNLkQMkGQTMO5gbyBV4cWqGikm9fpX3a5vfL1X/X3sJzIZY8NtQ9R4ihsdfRdkwpEFBMWpIe27V0vHQtN/2mlpELZRJWGINJAUsQIqUEZmxNS9DMrKfaiFhnLAGium8+X01yPuntO+y9NuYJBi97kwXiTGQvOXHwE/An4E/Ag8NCNQgVFhDUJDXlvjudkEvMMDwxqGIZNrrfLw8HimmFcGDeUaHiAhGn0tYeqrcVp5izU6CHhorKU9964rHmBIoW5Vc0kGKDkYj1VkYpGrQvYqABPklpvC+v43CrrttpJyRV5b20M9/RHttjyk3fdCiBZgNxYAGgebMDQ0pO99Y63+cd1BNCqRl4ncrnSG4clgC5kqUnfAEy3kcmdeU/VNm05g+9r+s/1bu/fcpq//fLEefSSNSQzVw+EyjBQAWfbD8DDAgftnIj6V20z9ySNYg2Oejj38Rq2++0A37CkVSQoimMgT03pxdkOKQHCYZ770nGfH9MVvp/BPvFNJbzeGCXklAbxJ2R36xAbihtJYjBrK079vr+vYI1oagwXcApmO2JnKBoqbaQFky2YBtI2W9YNrYzrmGBrjHugWEstwoJs4+yizHfkEsPtNFU8688+IIG9loyuT47Prx3lkMqioA44Er6N4V1233BHSC06a0N9uXMfQZDG7BoBxxgXjjPuYeX/Yfc0pO3AfC0waxbToP4QZpAYNcFUI6YgjyrrgUk+LevA+6s3zes6he9w37ktLMmmttmQbfQR37m7eoBbG6NVGnRw/rY+9I6yLPtlUHs+bsnKKJcMqFzqDOOfy+HncCKNpmGrlFVBw2OmixXNY3V0RFcfT+sGVQ3r6kw085S8/An4EHuwI+AOQBzui/vv5ESACt94mvf7V6/Xzq5Lq7UrQdFtL0z9F853ipDCkhYv6tH4tiWLHBGKOwwntvZvtK46N6SknxvXRC2LK9t2gWDNL07IXynjMfARhrlghhoYnSZE1+ej/OaQaWfKMy9Rj1o+Xde6LRvXLny9CU5/cmAQrEKAgw/ujUacRCPVzCuHhzMzMeBiqbIPkzMyCZ1ph3alDD+jXJ77s6VFHbWS7d6eKDMGyacIwGWdbSeMnByxW8Bjzw5YZI9tAJBGf3wRojo+u//Z+BO4TgXvQyoF+FSpcN6AVf3FFVq972UqtXr1AzSiqvRQKbX+eWSwMx9HnQEojQVNmjc7/yhKdfgbFVHQjV3bfNtHoZ/HpNG4oi1rooPNfPQ+qLVPVWvR2X/WKlfrTNYdo3Ubz5QgqMxBH9mpMzWIU9BhU9MhdevRjQ3rOC8N6xCP31d77WpEGWg4krmC1eK0EkgHczJjPehg4ek7vGuQa3ZAaMhBBBiBhmxzzs7YBJEXfZNdnSt6vfS/yGwSzOb7+7/oR8CPgR2BnjYDzAnRaQ+3nQMvQ8zQf24hpwDxNG6qDXWZgbs+XKqAh9/zG4LxEwzDVN2T8EZ5NWXNx0FhuJShuphg1kMVGcGghJQPKu4qcTbm5UF/5XFWf+kBJw6N9fPJKXpDht3h24U3FBMJ5QIQw5m1UEzA1TYhqEOnGxRo3inYEkIB1+2swwlO9mK7jA9CRxX7fAcjU8MP29zWv2Kj3fqaXPjkNd56nDViXoBRUt3oDVHQ0cP8AGNOR4vb3Oo3XP/9fWE895lZygSVqEcc63iZBJH9blQwM9FkC0ALjWr6soIt/0KtHHg6rE5aOV1kKinuCAZQZLNy/7d/e53GJ8yPWzDiwx5/+lddx/8M5F+GcoNbzoITUYOfPvDhuNJKrsAT+34uS+sDnm+qPj+IjEwdYx/7HdmwT+O0d7x3v8xi4cq1ZzmrLVBem56dhrkHVs+5nDZQfmsjn3XH3gN78MukP//iDRgaP6rBLdn2ZETrCs4Ch3PVpzCAGqu0PLDMstAEGcCL8ZJqVgA7ZO62v/iioZXggdWesV7B5eDr1980f2paKsk8xmT8DJdk91EBH1riI8J4VU8SKF9mKjD5yXkif+uigwtk8oCcbrs6vCgcwTIZD1BLJisq5dfQsljKUrSgJo6wOozyUvVlXXbU/A+Id78zxt8iPwM4eAb/63tmPoL/9O1wENmyo6zWvvEtXXpXSor60htHq9ZCZsu5/tTaseLpPG9a2MOXqSJ+Y833LpJMaHS7rySd36W2fiGG8WFRPbG8lQgNQu9HlhYbaoDgKYaRoiBBaiCpNkGi4fl9nE7R1+Rt0zll36xeXD0BrpXbi9xrQ5+uYLYrCrgkF1ii4tRpamHXQX3WKNdBDNvwIogXcaR35iLQ+/tWkjj7a1GtTJHIUaWxWKmuioFHYJHE3qLHCzpgmU8yP9vDDT847xdf/+a4dgWYDaniwi0FkVkc+rqbHPHZ3CgWaMnaBw16Y9cKwNYic1Ngo8loYiV/4ybXIZ3DrCDB4AM061yuAAaPdYwwdFkJffWx8GBSrp8OO3BNkaB3pKjTTvR5NbID2X91Ne+/Xo1e8MaXLrnuk/vfqw3TGMw/UQTb8wBOlyO+GGa4m4ok2wwwpL7ulVBkiQTojblFqLoa6aKNTyhFFa00NwprbgJ77eoYjpi1GbNEsNnmJKe3luY6B//5+BPwI+BHwI7AjRsAYgYxBMIQqwkyoVsitTZuVjl4FxmLDY9DRqqoASruKsXSg3q9YC5lF/KS6s+S8hd2gZtMoa3RpYg3fCx/EYD6OF8NIuwlYzigHA72F3JWHF8aqdXmtH60CBIDpMUCjO5pVGMnHULpHTWgdzPZVpCFaRdaJpJ9nWr/y5OYRzM8jSLPwEMUvsBewAM3+WQ7vra/5zLNMMrIKySXIeyKXi2RXEJ1+dhQ5sPsHvpgO7Jj6exlW+523G+gqDQp8HFImeQ15iA2TmviDzHq1Uhi4p3XoERjReyMK46kYA8TtGdXEWKA7+LI4udPNzjca0ZxlbottANfZf4FzKIOvGh41iWRN114hTRQAkcAqacAqIQg7+N77m2cegDZUcObkgB3DXPPRiNXN9veoY2KVqjYoHXf1OCW69lw2ok9eIp3whE7DD8YLyFxb7t2AhWFMk3q95ur9Kve7KgOLaoXPZeBqHnktLwBrKqt/3V7R/3vGCt25ao07QFu6rqeOXKnWltG16j9IjR8M06GIlJG6y6M0AVgJhlcUOcEyPYtisaZz3i29+t2IZQ93qSc7/+BHHEwAmRKTvLHGF6qaX++kBSsMPyKRvHJj++gpJ9yiG2+avRyxf7b7EfAjcM8I+AwQ/4zwI/AgRmDDCLrwJ43oD79Pq29JRENr5jcJDMcCDFzqmhhDT7MJ4oHGmxmYBymSDGTWgpnyihd16eVvb2rPvTBeLEKxr1uBZVkFurkRo7lufZVIjMLQ4OtmLlyj2WnSLhRSQ6NJDM3G9T8Hd/Ge5CHFMsMJkNC8us3I4LOd8OjMTdBAcC2J2BJHKVeqoVS4C/3RmjIgUQ49NKmf/wp0N4MZS+Dsa2pZ0mRIFkfj9decRcDAO1WmWmGQdrGoeSVA581De0bPOoKBXrm+ju9nKYhIppFMs4Zxs1V3OtI2qXIoen/NWwTytUFF8cCoc33GQUXddUe/jjk4rzUlrtNUFHQgrAaGhVbAuEKDarnO8TaZpyTeOnlYFTOtsLeB5gP3ncQI58QCUIVNffoLnp5z1qi6kAIMVPuRpaigP74RSQ+wsM0B5KdAvPK2dk613E3KmBUMGzzOG1PUgh3G37gvgDLsREHjfUrojAdDxsIwFfQIvxnRv68f1E9+dLW+9IVT1NNX0uFHhHXCUzM65nHSbiDPgoEiBdsYRdTM9795O3D+B/sR8CPgR8CPgB+BGSLAjB75WoBFAJduujWk8z8uXfrtIYyOw8ouzTDUL6BQSXOtZijrBE03mIuQrl12xuClWTIBW5N4dPwTVWB/O91b5LSC5NsmKznj4tnulWlMkutFIww5wqsZ1ixWmN97+vHDeGltNiK+L7r7gR3a6Q3TAIOUlz03rO9dVlcOj5HuSFJjpRFFYz0q2q4YRXSmFaHBWk2pqzuk8VFAG8iLGYghkjKjj7gWhP6sH/z6ETr0ESOYngfVlSTXwd/Ryo5Wc5SchaHRDrxaDczuYaJWyaM++6mW3vGGEAbVJg8cQKp5PV4NM0uUhmyghP+CqQLEYOuc/03pzLPYd4YicWTGvDBaaf7a6SNw72HY1L9fd46nb39jhYaLfUp1pfCwoE6vjCuZoJlPL6HGXSNgqg4MWaazs0yNwRRgzX+9Sc3YpMZo33VMDrD9M7uGfvhT4WuEF59uVLjS7YawxUJesXSaIW9LqQ4+RC2AS7Vq3LHhGiHuda1RDa7v1w++EtIn33s7l/Z+Gh2HBZWE8Y6cbRPGtoJoCiL/jQMTEoTz279JJUdRs0go21XWH6/PaP897g9obLMc+05/Avo74EdgDiJwf66mOfh4/y39COw6ETDE1dnPzun6vzaV6h5j+GGmwvO7IomKJgZNagsqc3MMtIVJuWDsi+FxlaanDT/OODvJ8AP2BMOReDgDaoMGJIlF2BmHz7yKOU+5CZrcJLpBWCNNkuE6bcnRYkPPO95QbW1kkRl8mZHwtqCKpn9iINBPAxX6bBIvEnQ8a1DxTan02Mdn9a1rDPWBuA1fWyqeHqyCqlMMHso/j4Q3kOwyADF0EED7JgbP8TSFtCF/SCaraMhWKKaCIRt+GJPIzDMnSDbHQfj5w4/5PndsrhGOoPfLULRVCymLDO1pL0wxJGCARQFSLtkxxGaQ49pCUNszo1aQYTa8KiB70HmlKD64D6Lv7aj2SE787Hsce6QAKyAy83lMEcfrXNtLFEfPvAnErIleeRATjhaDjlYASQmK7LCXgYUBSrXSoxADlbhHMeR0hDsvK7aMBRYG+elGJ+zXoYf16/kvfKZ+fUNCP/pttz74xbBOfUEdLXSMWEFkVTH3bNbvn/545y3xX+FHwI+AHwE/An4Etk8EvMRdsEdWIyk1rn32pTl9tnTM49eSQa9VcbVp2/I8b/Y4ad44qKc6jIlCcT15+wTG6SZ1xaAjloTsnYSVjbFwCJPhSJaJCKCI2ljHnQggqWMSXxGQL1VrJhqOgrzQPMGOOm7uhwMAzTW4sV2DtDA/t39b08MAWNuyPGOh04wtldjwSTmrUCgBajuuamlMzzhtLy3ZDY8DBgiG3PbIi0yCx2R4nQfhDr6ajQCxAYACyOTO2429Qf1GV9qk2WrVzuAxEwEwYIqB2qz+ve2WPHWktbJhCIHI99euEYF719JT/34bA9VzXr9cC7ItVQpWAHLOcy8pUPgHTOKVwYe9durLRWMSnGjDDweEvNfF2AYvMrBgJvL8p6/Rb35heftShnRcv5WqEukIIKwxmGP39QO5d7QDITyWgvwmLzWfkXAgpsWLojrh5KDe8O69NQGru6tnCBZTTekkEtme0dNRv+BeuK33iLk8wvkCQ55UkK+MHv/oNRocvj+f1jk+9+fd/Nf6EdjVIhB8D2tX2yl/f/wIbM8IGFLKEsDnnj6oyy8H8QItumTuu0EGCFNal9tzg6Z9Vq06pEAYw3Ke5hF0/W2AEPdML7io446P6R0fqumgQ42ICUPEsNE0FlskxTWMi0MGw2aYMdMKgrBKRXuctFUwStMymNJ/bq3ppSdH9PfrQyAuaCYaTcDx8a0pbsOKybmrFQpO/3iGRfOyhe5+04yTrS1b8fTil4d1/reayqI1G6JtanTttmbydJPFdtLlr7mNQKtGs5yhlxccQl8ZiQGGVQ1M86pouVarJJUZNGUDZY2N4TMR5drAk6WYb0J15u+g7DudX3O79f67N+oNmh8myWTsCO5XwD8X7Sn9+gqPxgHSFMg5QcNw126Lexm4QAYExuAybws7fjMPSUMUHZEE9x1QpkHeO1APa+WdI3rik9Javgf60TRUIhQeChSUz6GbHcgoFYtxPVcoclYysF3IAK2oClT3cAxZvJANMNBI5x4VMC3hDhAOWPcU+GVnwmiyGgUaOw3QihGGu1lQnZnskLrSmKTHx01Bnfse5rLcrzzjlsRNxsE/R/wI+BHwI+BHwI/AzhgBJGHRvi8XeWaGC1q+W0WHP6pbyxb0KgNjdxWmxnVYAPUmqGcYkh7P32aAnI4GYKKnAXO8jlIlzWyevZ4ZlGOO3TDpqKblBduA7icF98gJ4+j/V+hoNnmum3FWNjmmt70/qUWLNsd0LvL1Ag3E8z8xpFUbTWKGeqZpQwqYLQA5GlaHtK0PtrqMDRMkd6hiZhhEq9+aohGYL+abEomv14c/tkT7HcDbWoMVyacg79kAPBEM8t7kxQjc7NAnjQFdagHz+sjowk9PaMWKtPNkNLCSQ8B3HOKY5BBm1bBhzNshFt2gE56GRGiYIZfB7v0SbIc+/rPZOLteE9EhPfLxOSdj9edrgSZSK8Cl4LCnuVfABuE6mz78mBp2uCHH5ITBfW+qVp/8sz0YCSAdG9cV3x/TEUf2IE9LX6JBzdGApcY1GeQ+1fn8mmBAFyT/Z2jSMF9DU4xoqm9BRLvvCxA0i/fN1XQWkMgzEFiYa7zKkKUBcM9DRquFcsF8rgjD1lpjlPsw3kXFXn3jazfoZecMcA+az63yP9uPwK4RAb+83zWOo78X8xgBDzmYl/6/DfrJD0EGobNba2ImSGNvh+ieBQZISmqKx0ESRJNKh6COoul7wglZvefTISd7VWutQGIGg/NA1kgaqjFssKSlDiJ8pmWJSzSCYwC+HYFwEV3/lv74j7LOfHxEf/s3DVKqB5O9Mlmkdiw2J0PtYqezh0irlqPxGacvS1IOguwcKNof+FxZySCJEDT+tnZp+339tf0j4IH+aheRIPQxtQ6HSSQZtEVSRWjKRU1MJDWep9nc2+0GajkbfkTRXiWJLZovhL/mNQLRqOlst69DLxylSbFW+x9c1tNPswJkhEGB6QMja8d9za7hOsMDu0eEuB63ofqAwUFBVLehMEUSQ0pmG2ALE/rK5xsaqy7R6CjSeNyPrCmRSaLXGzRpCd6awjscMxRlEDRWF3JbC0Cgxrm3Tt43GJgUx1d3jJ0x5KNRJDiMKcbwNZk0ppqZyRbwIikoiBlsLL9IsepyxRq7KRZcQFHXhSk8hU9nAGTHz/df4EfAj4AfAT8CfgTmIwKNVi9MhQjN6C7Fye8jtCcP2SugN745rgu+In3/N9Lr3hbUfnuF8cTg2Q5TO8Yzs4VxemE9wIE0XiJ4W1TLAAOqsEWQoI3Dxg6R9wvAQMcFRcAAYi1AMNGI1RMwQamPsv0l7b7fg+DB0WEDCiVP6zYaA95ku8zTxLwFjaExVZfM/AYBjAtbTWO6mogXeZANB9jsYmGtHndsRoc+0kAi5DSwnNt5FN4irt6x7GgnYIBYnoXvQxm5olUrAKuQI5nkqYJlaqrOCgAuBwRhb3LDFoGb/lvT+BhW1DSTnaqRv3aZCGypxjbT8hi5+7lvauiTXwwqwrnv8v0I/h0mJzXJ9pgyVnfvMfVlaf50msWm4UdbEqtBHyIcb6rEcO70E9fqR99NUxNk+LQRBRpQ1bkQOylKMJJ0rG+7Lk0Ct85wsgq4UxpS/8JBnfvmtF7/lj6lqXEapomHfJ1J60I3R/5v2xjmc3mArdYKwLyzq6vmARIbOwgmyJB/bc1l0P33fshEwB+APGQOtb+jcxWB972vpW99PaEkhuJVGnQuFfR4yO4ICaDp0WLAXoWd2iojfwUK4sTj8/rgZ6WD981Nen6AwtYAiYsxQSiAeP5HYhQLhvK615rS8ZxKPKqYLeYqdzsN2b//V3rB05q6Yw1IioyZnZF0gPZyZoAMiRwSA0p8e01DfcxwYEKYPTaKIUVhFbz7ozW95+N1xUFxtUhOzAhyak2hTDolRHN1DjxU37eKzjFQGVgdca3ZOKyx+kYGYSHdfkdal1wc07veKr3v7ev0/e9NaHAiqlQPzefQKPJJ6K5Gp8H/HqoBnO/9dgOFAANQux7Nm4WhVKui058v7bMAsTwQV9VawdUsNoS0It8YFO56m2RdzbQL9rbGwhCGpkYvb3rjsD6SuvqqMf3wO4zNFsYwCTefDrs3MKQATdhSgTqkSlGedf4yJd4ADhmGsAzNeG2FIkYgVROpbTt/nI2I60mAd0TSIgb7I0IjA1UszF95q4TpgPEJhiqDtm8MNWOB5AuGVvWXHwE/An4E/Aj4EdgJI8Bz2hi4QYzGAy3MdXNpTQyRl5O39S8e1KOPquldH0rqZ3/q1sU/COpZz57Qoj4MhJGfNHZuczwqr9YDMIEv8jw8k50spmUNcTzAOi7HzuaZXS06XX9DhAdBYy/ZrUeppDUi53blaewXCra1oLxp9CNQ1fY+bEPMO384DNkaCUoYb5QWEsFB6hdDkge0Wmc9uw9g2QYGR3zfPMnM58A1Wl1KxeBnx0dQFJExtZiswCh+eD3H07xe6oDZKiX+7Bwfy9kMqe9Cye+ObkjisUAeF25La/lr14rAvYcgYQYFXmF3+goVPefskr787bB68fsLlPuUiE+ajHNytBiQTdXmU4oNWwUtupOp/VUt51QPraM+WaSzzxrT1y4EDBndTbnWXQwzqD3tVfb+k1/3jnatluA8RpgOgKeVL6l4intZlrtBhmEfoLxGWW/9QEMvfYPdFBgEluvKsNnOm9IYY/O86rbdDGfCcRjxNmSkN3P7rX160mM3AuKa543zP96PwE4eAV8Cayc/gP7mz28EPnlBXe94239oDi5D7sko3jXQC3Xo0Tx4QT2ruS0omjncB2SGmuj6muxVmSfm8U/J6/Pf6VHvgpsVaTH0wPgriWm5yV7VTQ4Hcd4GxsclM0W2SchWiBVTyUwIM+sKyP/r/9XSy06N6PZVIEIywzQveToH0qCj2g1F+7JkeWq1f3+KGbL1/W+BAkkwSfrgBRW9/NwoBu3GOqGRSTbTxNMkgJn79OUzQR7cc6nTQKlWD2qigrFlCuO7ZI/uuKsHo8283vfWgr57SUL/+s+IrvtTRVdfNggbKKG9Dkgr3rWBc4ui0ZnW+1zeB/eI3b93qyDVZ8W9SVsYNdw8gsqFmHbbXRpZE9Pv/wECtI7EgTExeF2DYsKuW2siNOpW4HagiHP9N0BshTwYcR5SVpUhhipJ2CbSzTeVdMChZS3EjDUeLavAIDUCctAGK8VahaQfj5+wGaSXVQFNxigGtlpLiXCMoS73qIlhXgMNfoZVKNrwpi2HZ+yVmkOkGgqtfT9qMBm2+7Wx2Jr8LMD+G10+ZEwU0JA2EPGXHwE/An4E/Aj4EdjZIlCrekrG4+75VyrmadjHFaU2KWFSncd7K4G/RxCGRjpV0cMONOZnQieekkIqC3FZ0vP1qww0RV3D87HBc9KkdMFn83dDU1s0Zs7fvBi5unlvAKSAf4ncEvKT5H0H7B3T6c9hGDKtwJiL3P3OFdLXvgzLFBBY0DwDeMaHYS3XkeppDyhmfr7jYEf+godYHAkdJH2CgLkCNE3322eD3veRpcR23CG0DVDhMWgyyauAk/2xhm/TeabtyKsK6ycMY/uqyyO68jKY2wmGZIaWMwkvkVt16AEHiGkrYH5tkyxh6sjHPDaiQw8FAMfgyNi3/tq1InAPPw/kqQPk541CL/eEsh52+KCOOGqRrvmxYP4boGry/jA5bLTftQHI1LW+xRnkJjUHuzaRztVC5OoK/F5Uv/o5DA2k+44+Ngw5fL08GG62pt7v3vcQJ+HrWCAmgQvAyUBWBsKE2RUASNmsIbsbqelRx3ka3lDRjdfHNFYcAYjFnY0bYKMyv/Wp1TncuJAQ5t6ChHSde0qhPKoN64q64/aYTjrZ7jW71vnl740fge0VAX8Asr0i7X/OLhUBZgX6xWXSC1+AqXOqBSqKIqGZoim4UZm+XhXGqhih44OATNN8rhCaM5EIEGyS92eclNLHvhRXz8AtClVTUOK7ncGwafqb54cH4iEITMuGH4beiSe2rPE7XcdzopDUrXfW9ZJTPN1xNxqwPVWVxpGn8pBDItGZooO3Y2BP6jZaY1PS4nxAtr56MTG76Md1nfUckB9V5K5ARDhKOlrCRrDxJo2075343OMz5vMA7OKf3SLBjWCK+Z//cG59YETvfG1ev7g6peHRhPPDC8KKMrpyvbZEf/m/jSRuFNoH76buvphGSzcpGd42FP8uHsZ5270mhWuQ6zQYRtvbqOKtPidxFQXB1zfQ1K/+ENP4BB48oBzDeAk1aWbYteWhd21SFp0GIB76EK3ARl5PsVEHRUnhYXT0KFJUa+5u6e9/vk0DCxZrn/2Rvwrb/SYF6wPmR8NkNmIqlGK6686Err0mom9/La9rrhylcIkzoAlhhriB10OFn3GhRR1lqEHRE0QCw4qogCuKKMIMsshnBJD+8gzdSjPHKPNu6OFUMii+bBDiLz8CfgT8CPgR8COwk0WgjmeegYWsKR82CSqvSRMNbwr8GVIZ5Ep5ntszLogUUrUAwIHnbX82oKOPqemM543rsCNSWrS4opHhWzQ4tJbnI+r+XVklMzxLYwAKSjOzHGzGEGLYYGo4TWNuk1eAEwOQVdApZ8SUnlZizMUA5F83lPTDS6nDWkhvmS0HAKogg4oWaO+GDSc61B+42bHPDJDCSPJ4+IdVYooj+XTmc1J6+il4HjTILZrkD26WgueB8yQ0uSxMoN0gZMdmgZivWzNU04Wfqevf/w4ong6rRK4XItcz1gz91hlXC8Cfc4nnPHLnGHHdc++AjnsS0mD2E/MB8dcuGQG7Xg1c6QX6rEePf0YVtndJi/eo69jjU7rmJ3er3Opx4EenCje97nf/5G4yCU66d4AMBOWYIsZCczWHWaoCVOJ8/Pt1ZaR009r/kWF6GChLTE4AtvRe9iN7H3uPOiyVAH43TOvo03DKUvskEnhU0lfwQnk9Fu+a9esauhH57lBymPvUgJj7zusysGelOk5ws5RNE9xXzFcWoGq6rL/9NaF9dwtrv4PsOpvXzfQ/3I/AThkBfwCyUx42f6PnOwK/u7alM552G/26pSSJ3aAfCuTSNNsSfWjTr1KkC+mWUaOAzu94PkMxk+f5+djHh3XeJ0Pae48CiKw+RZs9LmlvtjaQvBjN0gYTILXqJMEwP2z4UQYdEQpuRvBMZwNM/f1v/6roZaeN6YYVhtgGL1XFDA95GjirvLkZJ5sOqGU7lsQY2drWVOJjnzmzCt8PrvZ01FFxZWN4lVRyIMQxcKeIqoI2EQOcwGSGvqXiaSrBmu9zZVf+/L//NaDPfWxY733dqH79u17Vy6DhkhhBRsbUCOeRhItzKuSUzpJkNrv0j3+OanhVWAcfGtfCRaDGQAX6a/4iEKLZn8+V8NkwNgdsntE4TJ6GcsNh7b73oH77f90aGanyGjM2jMESszsa6tb4+zQpJISsxkzLC1mzARaa0+3tZ1gG2yyUU6WMrF0ipXVrevX7X27UxrUUHQwh1q4Z04b1ASQZIvrRD1foI2/K6xPvw1/pe7367z/j+vsfEvrv3+6gcRLSYYcs7ejTEWDAa/e1arXmEKvWDLKhjBm7W1E0EbiVHWIbTZ4L40+jyrfRmwy0qZKCfgE/fyen/8l+BPwI+BHwI/CAIxAity+UQGnzTLPhfwWpyXINwAPeXnUYmViBu2dhALRKmAZ2lJrAQza3jh5+ZcLTng9fq+OO79ZJz1zKMIRah9esXjOk4UHYmLDHO9Y3MEsRh0I+KwJ7k/eO4iNWwidicKVOO6Nbixdtro/mYgBy/b/yuuxH+DLWTYoX4AadWE9WO8B6NQBEhwGIvcpAVghyMvChxivHyT1aesVrurXPgSuwv1hk/VSiWITlkuO1KYfIbrRgi8BOB+/+gI/d9vjFKjLF5WZRH3/PoFYPeTBZEtRw5IJse9PM7jttv2faykyxjAUCuMVkwJYsqekZz0IFwbwZdwIflO0R5131MzwAS3UGZl6U5BqD8UqlqFQCr9H+gE57Qb8uvrA993BDDPPdcdX/Zgm66aoQUzGaYolYnm7sMzJxJZDbK/PeEWSvy8hf/+E3Nyub2k2PfvRmMOWWWCB1rkPzaLXrsElOHwpV+HfFedRYGRCo4A/IYCXA+RvgdUc+MaqRsZr+/FuksmB9QUSf19WEURU2OXIPtYtwN9tCDG2gU+5VFwSty39YwIsoqmV7zutm+h/uR2CnjACM1m0Rwtwp983faD8CD1oEnLbrZDJ3w03SY45AgxF0Q7EDAupB24CtvpFRmEFiIXWlWltz0wtDMzfJmmgO9LZ0wpOG9fHPDeigffFeGIbuntijPYgA9R0ww68ZlpOZBOkdxIPDEVJbgwqQMIyVF+l310hnnLxZSrctqzvFmZ7607R/YW+gY2kNSDNDa1NgTWvW5GiaSqVD6O3jPQBaKpsC9Q2DZK/dV+hTXxvQkx5nD/02xXVrNNe5j/Eu/AkcpjJaqsb8CXlp0is8OjTa1vWtYz5tJvZWBDHcqoJAqVAIRiMLdfN/pG99JacLvxrD6wWdZCdIis7ypC+EHWdL1uyqCVIfmaFdVEiiUW+XGv/WcU8J6AOfPliP2u92dFcDyLBhcp0zvwnOtWQXCXWKT6qTXvvQlu119k1ndk39fRyzz0ctiWh1fkDl0BpFM0vRER/iXhNSDIm7cocBZsdtxxPEGBmmTx5ompK2nW127jCUwPmjyjnQ1dWv8RJSVkh0JYNplfLDOu2sEX3p0n2UnZa+zEUDpeP2+y/wI7ADR6BTer8lkMD9uY5MCmemNVsJudm+/5b2f/r+dYrP/YnFDnwa+JvmR+ABRaBWAKQUzjlvLkMbVOoAEa4P6ef/u1G//uUq/flfj3BgpCCzhFgiBqqa/A42vI0EgnHGK/hJxGhetgAT1CsAC2joNTFYTyXC2m1ZSj+9tqzFCwFENVaQYvZjP9aFpOqo4pku5SshdYOAnlrbei1Ov6a/c9laveiZNPWD1BEAumIAMOq8fzTSr4K5dDdmHlDEUqDY87uR2pKTwHYOIOH5qIPruvbPCcWt3tpsQ/iA4jvXv2THo4ZcgWceMCYBhLaP+TJi8eFQ443wOv36t4v0rBPG8HJMg+ebUHkkwwBMQJOCuLHNfH+PBHLUhDGatDSLLcdvhHTMo6Qr/4gUdIE6NOlLYM31Md6R3/+GVTfqnNMy+v1f+5xXZCNAE4CcIchA1AhpJVc3GiCSus+Vegxmawaxwi8yFVAuP/P597FPBPTKN0Dk1nqVc0Hn8VGqjTG8MLN0ZPw6SfQi/1c1b1Tmow28KWswWjasXqrvfEH66EfWKrxwsUY2AgSNsV1VauRgHAYdLPRgGWbbIobA8+sTkkKCroAU8WU/i+rpJ+7IZ4K/bX4EdrwI7NjwhB0vXv4WPUQjMDX82LBeOu4Rt0BBrKtYdiK487rCNAUNtRwNdZEFkLUCR2qCxAjGVjH8COq4Y9fpDW9brv32bXPNA0EMqylQTDmqZUl9p2UyN80KRc4wFFKS6WaW0qZb110rveS0jdvgI0jRYPr7DDtqTEAavF+dRNkM0g1BHgPJnae5qQhfoLDHxmvaZ4+AvvS9/fU/R5I02TZPE7nc1iKo0275P29HoFDeQFGIFFozDcq/4M6dKK4rkUYGeSpDzYHwhx1Qqq3irwXlCllMzdfrxMfdrG9cnHcDwGrVDO4ZVeDNEI60PRRQE3YIOy8ap9DiZGuUQJaNuaIrrGX62x8qOvfsv+raX+xN4ruXRgt3YPBWU7x7ARIFJpMA4s7Mrv213SKwpessHu3VS9+4gJHEOAOyAQpnJqpI/dmw0oZks102/AhzT4pEjIYOY8y0pzlJvEiKQW43zJSUxhmIWkmUpGnS4CZkQlXhBs5A1pPxlx8BPwJbjcAUcOD+/Hl/wmkDjpm+7s97bem1D9b7T9//6Z/TKS6z3X7/9/0I7MwRCOMJGPYyKk70KDdODQGw6uGPlN7wvgF956pH6Gs/lc58wRCNx5Uq5MaEvQaABaRl0kFFkMlUrcAAoapK3p7dZkRuCX2NnL+kdetaevkzYlq1Os49BOQ1aK0AFJSuTB/5X0Gx4Ozrq+4u8zGkcHF6TMZIdyKXALHsqNigZubVrMdIR8wZHOQ4uxMg53nUY3pdA3eeyf2dNt393Fj+0Zg5rSBzbPpBbsG2jcCE4WcNZfW7X61RCb8O+1ch1wY8WYxQLtqmZUJFNksy8JPFt1Tahrpym97Zf9HOHoGFyQN1yS+yetITqQi5fuL4d4ST6EqFJhh+lPBOxV+HOjOCFG04zFCE+tGuN9w3lO8w/LDYfOJ9Q7roggJyyshjM6RoIXWXiPfDdCtyL9qW4VsbqGdzPq8VhcEU1VLmnU89XXrL2xh+rF+v7v4irLUq9zOGH5V1bF9MrVKPgtH5L0Dy9FIy2SE951m36o9/3tnPFn/7/Qhs3wj4EljbN97+p+3EEZhASurhe6xQrri3xujXK8GDszbPGqcMPzzgV7UyGwe9O5qk0ODhHyChffjBUX3sggASUimQW3dTVDSQtxkAzRVG7kXK8Tux0MwSRI0iBHa0fkMkJ2Waj4FEXd+/NK5XnN7UBMXBVJa8NR6ZSc64lJuKo2VccWeg3JahMUmsOjJZgdiIEiCzmsWUli0Z0xe/7+mwQ6PqTmIiP4ng8Nkfc3PheF6SZNG8XxhGxfLMz0DiUBRZCTQ+sgHQDuRh2DtVmtQ/+kFTb3xJSz/7cZ/KjaxGbHDF4MN4Hs1WhWOJ2SQDFNOYboG/4eKA9kwSavT4Jo1zjn8A1kAEJFCxlNaaVXXd8k+M7aEaH/6oAW0cuVGZJLJmDbSpDQ7kjLnn10NnbqK+Y7/r9GsNUQTt+3BhPtjQmvXQxSNwwhmARJCGqoPmnC3+ySS4ajUKDBoMNidrBWET0TRhRMqlz70DaY54Ah1gUGONPGaAiPIesk9EL31Vtx5+2HoK+80m6P5wdMc+r/yt2/EiMNtrphN/fLYGnbN9/61pjO94R8LfIj8CO14ESlWesTyGw4BbDODizDwAKoWDo4CXBnXAPmE97aQ+PflpveruqmgDEpbr1zHwQHKyyXM8nhkANW2AGPMac36+VgFQi0R5zke0cR1sgR+Pqm9pUgcehB8cOYWCQ2qglxWPGL1idhJZE8WQLrkwh9wX7xVkK4zIwbvWgVEAHXMDnZkXsk40aOv1tqRVDM+L8z6Q0J7LGSlYYHZwgnID+VHPwCrkUSZDFKYeaxq3GlN6y8snSgm9/62rkR3tIdUi1qRdXiBmVjHOE9Jky2ZawQDMEmqDBgC3UMQGRS1y+Jxeei6B4b2CBvP310M2Aom4DTkieuqZHgbj0g03AqTCdDwUQ1MDY++mSSRjOmh+ggaOdAoRk5dkE3aGweVmWqVKUFddkddAX7cecbSdrCarzH+c5yHPAHwdQm+1Kf5HDqTZaAL0RLEiWNfAopiW7V/QWD6lv/xunTLx3bluKqgFmjE6XiL0UOpFawLNr4RzOFNQsUAc6xl998tlPeu5MfX0dNrph+zp6O+4H4F7RGAbZ/x+1PwIPLQjYAiXYx42ygNxOYMPUni0KDsnz3MfM2s+e6bDH6QxiclXqB5RV6gXCamgPvLFhI4+okWD+1YFjJ4czvAQx5sE6HSxUlAi1paX2toyNE+YBmUT3VtjZgTjE7ripwmd81wYAabsG2+bk001KbYkJ9Ei6TZTZUtszBAwBOLD5LAsQbE/zY0sgRF2vZDQ/vtV9cNr+3TE4Q2QIndrbDi/VZO0uY/sQ+MTWni+RGJW9SBrZKThUI+RNUC8lNXVS8IXTer2FXG96cUc9zMG9N//ZFXmqZGrlNWzDMkCqloP1I5CpgMM2o6BSiDMACOW4RrJkkwGOC1hJHG8Y0l0hRmOGNgsEUorG99Hf7mhrLe8/lZd+g1GLsl92YK8M8xj9kHijFazv+YlAlONwwYDrd6eQT3n7CSNixysIOTJQHDaz2c7/LAda5lGg5O8gmVWxWQ0gNRVindOYMmOqahp8BZyozCSwjiQBPXMp3v6+k8jOuX0EaTy5nn4PC9Hxv9QPwI7TgSa3Kxn+prtls71+892+/zf9yOwK0egiQhSIJgjL5wgXwfxjHl5pZxXHo+QYiGiaCWpKACGww8Z1fs+0tKlV0X03o/X9T9HkNcDTqhMNJGsRMe/uhFpmzwIaoYo6EYFwlHsw4aUg+lxx4qoXvLMiN71pqbWbED8stCPfC9oiAdBgL+nG1R5GCAONUjIQFc06D1oKAao2JbVqIP65j/TyGnWqvhbxHTYUWQsRh7pNDvZlg+Y49fUmwYiazMyYlHLl1qAj8aRmjVxq5pu/K90+01disXT5NuWeCdhcyB7ZhLFgJo6rbZfgzVcqUMnu0nFYpH33rb4dnp//+c7dwRKxbsZYUyoBx+Lz323oic+iVqToUXQfGNgethQ1JuUt7Zrsl6zoQiy3ngUtSWxZl7BmDG0BvSO1xX1+Y+kVceIvdBCpoPrttEwhYpO5yFMJ/P/YDuMJVXFI6nC/UxaowVL1uu8j0R00jOWUxNjvG6DRKTAkylAenRAdgT9u4ZR6kL0cQK9DJZ6dPA+f8dH0WdgdTpv/J/7EbAI+AMQ/zzwI7ANETj5yXdpxWqQ8eTvVZrGTQ3zILdkfv6X50HPNmPzSJbGdUu9/ev0rZ8t0mOPrhkDXeXRkFIxDINpIQ6ODpK4k6ySvG/JoM4Shqkv27O6N4wmL+Zj0Np/8uN+vfDkUXrdUUyuVzsd2Xu//t7RcOgOmB6WKJuchf3ZwGSxVi+BuCgrnYqogOnYAfu29O2rPD1sXylDcRSo9Svb1ePebmvyFfMf+Z1/CxqtEZJQxlmBpPITXRjMmWcHmqzMMooUohddID3zCaO68GIMHgG7YP2A5i+mmpmWRtZaQcnfvTzo/TEQ+wxRwpxfnDON5jjKaWMUzcQIXVUOOcM06M38u06zu0LhW8R7JJ7s1ejE7nrP29fqW1/FIFOLkUGgSKtMqAX7yF/bNwL3vtZanmk8l/S0Z0p7LARJWaCZ0RhzEhIdwZPbsOkNJl2pZFqJRD/D0DTHPMmwI8udKsvkI8WQNqdswtMjHzWub10uhh8hLd/zbgqliDKJ3m34BP8lfgT8CDyQCHRuHpBK7CQSWNP3v1PO8kBi5f+OH4FdMQKJyF40CRbSzm5L6IZJyZIx2NmJHmWTC6k7yuR1CYUa5I5jTe29W0Kvf+OAvndln777K8E+H9G+e+TUHcuCG8ualZzS5JGxKHUBuabCcIVhgZtH+UXne3rhqSO67tfk/CCayw3oIbNcSRjrmbQxG2ApA7awWmQTLHxb6GnOq7CoBJ50AZgTBz88RN4BUMOkgXcCoLUH68UWOLPJxTgHFm0MAF84mNXll5HnV0zSi3wOBHwYNYEWTH/L75rG9vGXH4FZRCAeHVCESUajBKsildB3r8rqtGeS5xeMLZTAq8M8TBvO5DyBebpRqhqGNnWr0/CCy9pkub21gPAyet/bKnyhYhDEm7W1Clm3toTeTM/7JvceA4UGkNuL4jeUindxS0ISmq+wetTfPaLzL47p0Y/dwHCkpVQYj5ECNUu8R16884BwFqHbpl9t0u9RGXBYIqB8tYhexhF65P43Ih+2Tb/uv8iPwEM6An6H6SF9+P2d35YIvPTFq/Wra7pUixeY+xfJpTEFdBI9858gJuIJlavDbEoDBLWH/u4t+sK3B3TwwcOkElVMpxepO70nCXDUIe8z2W60daOoy2A2Prx1hP2mIQh01XBXS1f9LKGzT6tAk84o37yVhGZxhwLAqoOpr80+HpZ8W0HRhK1ikljMbvSowyr65hVBHbAMdBYN+dxoHJkkkEigOWYr0bEtx/eh/JpYNEHBgxxBNYHUFdThZFEVhJz/8a+YzntTTa95VVE3raiRnAZVahaRQaMopfMdxDAxCLLOMzkEZAH4KQkt0zZQexF8HdLRLrRYsyD8K1wroHSQDyiTrJXLJdJaWB5B0IABTNWR3OrujWn1moze9ppV+uqX6pSZ0KazIyTC2YfyoZn3fbdrL8Y5Ecb3Z8HSgk46I8Xwl+NvPj6ObW4U9dku9MALeTFjVQY0V1ec4Sd/r5ieeGtIJ5+U1Re+0aXLfoOO8JPx/2CSlgLpZCgxTh1/+RHwIzCLCNh1NPU1vVEwNfy49/fu++82A3TrX5sBFZ3fa0uvnd37T4Vm6rPbUpztz7G/+8uPgB+BrUfA5gW1qhkA4/PWSpHnwezlzyrFRAWkfwPGebk0CGp6jbqyISXRxyeBU28mryc8fkJX/6FP51/UpVNPz2nBwF0qVO9UaWyCvB/jYQFggEGWIv+rQzmI9tb1u79F9YaXjenPf8MWMDZ7eZl4tKrFCzArN0lWhwY3vwpkb6w0ccyFDsteQ95rLhqIC+tRxxjzldolQDHVuT/b6d3n/OchcnHzaqtbwsauVAEemc+C+bqMwrb52WXIjdECLpRh3NprbJ/s3ghT23zeOq32fdR+ySS22q9OJBLOs81ffgSg9QOkQ/bYlB+47uJM4j5/aU2nnR5WBkPxcpV7R3m9SmXuCQbKtPMVfe5mA5k8hhMdV2uYKxpvwsB6hqg1ffYjXXr7q+nPRHZDcaDnHmDOLb2Xh9ZbKGznqnGWqC/o64SpVQMMZ4K1bsa+SWV6b9GXvrtMxz4eqV4uixb170SOocsU5anjRs7hCxjyxDNRV0MFGES3GCSP5RfrsY/Ck8lIKv7yI+BHYKsR2IY7jB89PwIPzQg0SAjf99FRfeebC1TiYVeColmrIRmU5GFZzCgVnf8CulFtYGI9oJQhnVJrdMG399exx21Ubgyd11yVRKCtToTCJpRSEt9AgoIG341yQNnolhks05sfufpCXf6TiJ7/9BqoCnQvIxsUDUDTQKqmnR67jPleX5vPFw9uqSXDliy0ZXPa6I5wBBRZT5eOfNSIfvTblPZdVoVeSmO8jAE32zxaKKhQ8zucc37lVWMclzhDvQlVkTkYrSZ15dVhvefdRV34pTAyWByPFJ4foOdKJZNZyyqJWXkyOso1QNHDMCvAcQpTZIVIXL0mGViZ0RvM+yLGcR7nTCYBop+BiKHQIDmzS/bYSSHJxhCN02F0+A4QLJhat/bWu9/+N91+V5zzBbZIeieoMOf8AM33B2QcwjOAlMLpz81q8SKDFvVMWv/MHgEVRuoiHktw7zITQkgfpVuVTl+n5z03rx/8aJEu+o502mkM4LwJRTm/Qi0MCIGLmgdpGeaSv/wI+BHYegQ6DR2sGWhf04cgU++2LeCDGsjqmb5me2xm+/5b2v+tDXy29NrZbr//+34EduYIeCGTR2XQwRDA9bknjcCjIcyGYyl56TsVS+ENFtwNo3T85JDWjcUKSnpRVYe6MD+/GwPkjfrSJQld+rM99NIXLdCyxTCMATpJK1yzHOAyeWReY8W8erNJDY1k9PUvVYCazV4CNY5/4W67mRSrKVa1aNPTXDXD421tXpoMD4x5lHnwKfR06BGAwDBajmAOD1Fih19Yc7gBiPNcpAqska/HYX8YgeXqn6/QbbdA9Y5MgKSHyYOfX6ORa0sTW55OM3pblj0/zCewAYPEar10GokzfwCyLaHb5V+TKwOA47ppm4wDrsNINQp7+4vflk46tYTXhjHLTCFgDACnDSntggs7OSo08jrGJ8x1HMdnpllPqRZAVYLC4Ftf7kESi6FeI75JAmvrbNZy+1xlqFGvAY4AsNdiOxsANK1ejbY8Res92m3ROn3q4i498mh8jaIwLVBJqBfmv33qBZA1b2xQKJBiF4AOBoa5b2Z0x6qUznreOL2e+e9RdTyI/gv8CMxTBHwT9HkKvP+xO3YETI/y73+5U895dh+NWB4kdbTvYzxQMYZrFFqwKNj+Gubj85zoJdiQYrmOXFRUn7qkWyc+3QyngxQgmPfh56AISQUo/Sqo+rLRwGkehkksQlP072k57vQkYervP7/C06vOGlMOTc1o0lMFr44aWrhBM8rzVlMMdG3hQE43LmwXG1ZvtLViQVxQjWS7kxoYCOjKv1UUxkw9GYGajVdELJZGTomGTLhIIp5yhmb+msMIUAjli+uUTJMoBfv1/W/X9Z43bdCf/4LWaVdS42MjbnhmJnVBiuEkpuj1AjTliqcFfQ09/SxPjzu+T094SlpHPS6rhz08raXLWySIIzSqN2h8ohv9ZzO6hu3DoUymMhS/DFy4dizZ9WCPhOKgyCzpxRAvAuPgfx6d1p77kdR6Kzj6vszRHB79zm+N4UsD3e8mBcLipTFdc1VOq+5EripaIvG2zsXsUJpBGGZmbF4FAdY/UNAZZyzWuz+8h178mrgedtDtKlZHMS6tKgqLCJipajaEQ6ahwbnYCE9g0W5Gqe21LQ3bzjvsv8KPwK4TgU4yVpvlJu65z9tqHh4A4NB+vm/5a1tUZmaK9mzf/945zXR5z225Z/j3lF3nWvD35P5HwMzLjaltDfFgyBjZ5OmNKnUEsjHkBFXyMzMUt5+ZbUeI53QLdkfAGB1JGKRIyUyMVVRr5rV8j4aeeFJGj38GApddca1d2dT6DbDRYx6l1FiblQUAp8Xz/oDD1ugxj98DtufmbX4g12IwUNFvro7qXzfSnLchSDPSZjeADHMSTyDNZ7z/RGE5B0F+V+N41jV0ztsasFtAtCOZ0zAWS+ce7f0P+oP4G/n8GOh7WDtWf7HN5eoIrN6MhtZF9IXPXq1/3vhwhRMbyNGTgOii/BxZWvxAaoCaPItRh/6pmaBzZjgDdHuWhDgn9sIg/rkvppmMg7pvgv4gHsyd8K0aMD8iIcCXSLE1Kg3qzBjXTlTrV7V02osH9ac/9ms8F1YRT6FwKNlmfgCQC9IraDQ6s4g8phSmfBHHX7Jew1c0GkZloKWb/rOO/kFMRx/Vvr6n5zPT7yOl+mCb8WH1Z4DxKKx2j0GC3c+CYU7+ujGbQqrwle31tCcSeP/8S41714BiaQChs8eAzeqo0v3hWsWfiFrZWGkmV6iwmbUndOO/olq66Eo9/LB9Jnsvs/oo/5f9COxyEQiQdPgw213usPo7NNsIXHntuE56QgqpHisA2u/WlnmYulym/uz8kJ7NtqSSo9AbbUqRVIx5RnlklIKh14jcDCEmlC9FtWDhf/Sxz+6pZ5/ei+HgapqCXTSgu9z2dmIxFzAoC9GQDhtyH2mvYrmgVFefhidC+u1vh3X6Kb0z7n9Pt6eRUaNLlymAQi5xNqxVEE+JGvCjTMrTRJ7iA63fJDJKeCqTNNT0lOPH9PUrG+oJ8sD215xFIF8agbHRwznELCyOybk3qnIloDjGcWYMyemtPMeshUndB96V06c/xEACiaFGy4pdM4RjgFYfJ4EKK9IErQ/9/6hjpOe/PKjHn1hVXxfvM8035t5//82VUf3330gb/GZE//xnXRtGMcbE4YETxISeEYMeo/BaxNktbdg4qCMPHdRnvnSgjvwfcS7nlUpBDfDXvEXAOBY1WGZBjlUgXNDFnwvqvHNBcGayFC74xwRB+9HlbMINNxk+RloUPDA0QE7VkauqcJxbFA+mOeEFm27gVYdFZyivOMPbUnlc++9R0TNOD+nUsxI66OAa8nc5tUq8T7BLgQgIRX/5EZijCDj0qmMntmWRnLa7PcEQRTdkYNM0BWzxc3O+dQzGya5QAMpSeTIfcGaw9hvmdWWmnu1/MbRrfw8tyjbxzf6kZdQ2iUV9moZRa/IhbYV/+7sME9zgnyYiTYP2A5jf4HNpO7JN01L2FpJxdiu1L+Qc7BozU0+oeO1tRm7Q0bUcspJundufyX1yMnZWwbcRmg28zUzewcnkTwI71sIktXu/NSZKxboKeaRvaDDAg6VJEdLdALmnNsekUO59/7/7ttnlRwNL8zQyePZAC7XjNJV/tc13PS3v537CALXFwywSBfgBGj0eDzuvKduugS5rvpCPOBwFTTmDrND4bKvfWAOUJ88mtc46TRcGu5j/BjhOBtiwI2HxsWelIambNGXsT/fFr0doJk4tF+5Nh6bdOazQ3DXWox1vY7i582PyFwyT7Zk0j/sMez/OFWdRYOAAc2XldzmetiziDT7TjvOkSo37fsRu0PaGU31c2057te2gfZ+mp/keOHS2fTbHst0AasfygTSVN+2w/xc/AtsYgemDx+l//9Inc7r66hH98lpEpoLLYdmXQFvfrA997CCd+WyAWvcDZH1v2T7btDLn/09/GNNLTh/Ft5CaJFgCbQ5oC986McDYdC/c2n5w/UUBZLWKBR39iIau+FOfIvYowOfOgznt0WjckZeNrrDi477IRgNCsoBuKDW5bzf0+AORQTYPgVks80FoAmCTM46OKc1z89RnNXXhd2CGcy+KBP38fRbh3eV/tai79IE3LtLXvhTT+gIspAhgSE6Z4gSDjXp78GqDCXu+2/LIOaaev/Ysazha2tbXRz4e0KveaE/XdWrmotSTCVhqPA8BiIZQoeg4vzSQl/kfWdrXwNeS3/nN7+r6wLsHdd11vQBhM6oGRrl3wUAxCbkg0uNhhjGABLuhtY9OzO76mu0JwExan/x8VeecY3/zlx8BPwLTI+APQPzzwY/AvSJww60ku4dQLEPrzRc3J7jzMQCJW++QiX6DRkWNpmAcw+BSblBp2CjFUkRLlt2ot77r4TrpNDT0k2uQp6JkB3XVaFA8QD3tJHNbaGJajb5vMoYZOUOPQIRCIdgHasrTK89ao7WFJZuis+X9t8SEZJeEwgYg1arpHJFcoO9ZAwFkfg8KmT4lSG0aLIFGVE87saILvxdRKx/WogX+6TeXEZgo3qFEaC/VQdUFwnkQcG1jeS+M18rEhFIZik4aPq998UZ9+2tpjN2yoHHQr6IBZJJpgvnTnaLxQ5/mYYev1xvOW6ATnkpjiL5McUwyn/qt6cXb57TCvBfWbGUaTbfdLv3htw395qqmrv9TWGvXmqn6epgiSBzB/Fi+e0MvfmWPXvjKKOf3atf0CWv3uQyP/94dIlCClWWaEYaAxB9Q3/3OkF77koZGCgPccDh2EwwouOeYGbI1h5vOHMSGIGlkzxh+FkYZqFIkVDA7pXGaSdCcjFBIAJ2KR7N64zsayODB9jjMNL+pM2prGc7B+wpwv2AwO88EO//82MUj0B6AbGYPORSyQzxPfi9gos9t+caANaUNEU2jelLJsT1TsJOU71lDnBmJ66vb3+15GU1NuOuhibyCDf4aDCC8QJRBBc1o8wEtm8wLuYYbYlgBbf3vqaFBU2VkFkKGogwzcLCmfluu2j6OZ7yhetsHyA1OJj9z6jlt+zIKgwvbJVDY0giP+uGNLY0MVfl3QxW+P7Q+wQCBJlm55iQOy5iVlvm7DT0tNivu6Gd7relAq57Ggf28xr54AbaHZlcZkMOm+79rvW/+z7bLtPNns9gSg1NwPzC2IHE0zxKCa8Ml51EEm7TODhiqO0RzL0bCZHmIm/nwuoEla5ykS4z8JspXhJwoGgu5f4dxdO5eMKREKogPVUQ9fXz1e3zBUOW5Zp6svdY3mDw2bo7ldMrtiNsXx5MHo20Xn9g+Z9xxqDk5D4tfkGPXRp8iD2njYTuXXFTspHMBah87joGdd2bJarrkboDBS8p5NmBqwEUu2B7MGFvTYsC5WjMmrjvF3GrSKKq787c9OIlx0rgj4k6KNkvHDfrYtjrHLobvkr/8CGyPCNx7CGKf6XET3DAs/eV6aSX54NDIeu2+pKSTnrZI6fg6bq973K9Nu/dnGNH4H38L6qlHrcBsfbmqQQzMa3iZIOMKjdQxmWdcITMGryvkQFsBfecXSSRf7bodosbh7wxBduTlFHC4P0bYV0XHVQBMF0wndO65I/ry500toG9Wmx8I06BmstuktgsjmRUh/3vVGwN638cLAkOFsfTsGMKz2jj/l3f4CKxZl1N2QVofemdLX/xUQAVqjWoVcxokkiP4CdUBHIR4Tk9d1w6swn/mV9Owh2YHhYglvRN66bldevM7C0jtIaOLJ2o0nUcNo8i9px+w1cz5SR3pX6tFWuRDpcoGeUhfNbVEV10hfe6Ta/Xb3/UiBw0TJFRUlb6HgUVqpSGkghdq7WrL7eZ38NCTRbp6YkhXXLMAafT7MU3e4c8cfwP9CMw+Av4AZPYx9N9hF4rA6HhD+y8d0nh5AQbNGPF6Wbd3m1kg25cBEjPt1tgIhoM0UkJLXemMBRdNbRopZPcfvnhIZzx7N5qGI8jFrFNXZCFIBFCJJKNWrHcSkGqSpVqDIz8BpjM1ho5mVNdcHdLLT/O0sUD2bGL7M+0/XiBW4EcihiptukaKoapsAFIHdajQuMKgIINmej2+QE8+MafzL8H/I1GFUm7Fw/wmCLvQqbvFXWk1h0CvIkkAisU8bUIka9ZQmShsUDpV4xgv1WvPvlU//d7eMDNIkELWHLEDXkSmIKnyeFPZ9FokiRbq5a9DkKqXLpo2gPVCBqkFO2gTnnXzx08nFRaskdZiCMYQLxayY51SCcru2lXSunVN3fxPYxDllIpDL94noUdjMtnbPax8ZVjxIMkqjXR/zWMEXC+4QeMTg8B0RBd9eY3e+Eq+FVmiorcGgPmAa8A5Y9AmCT/3gVjU0FA0B/GASfWElR8r0Pgz1lGUJnBNSxbUdObZYZ35kqQOWJ5zBY0hs60hFwLhFfKgwteDfCaDMT7TX34E5ioCxh4whsB0JPx0o2yEPdzUwRrYDi1sNeQ9QH0wKKYoGNM3ctIVvFIpugGGx4DX5JzsGVmncK9yHVjjPmNddntTww0YQ8Cet5OMEBto1MJj/BxgAffZEsOQMfKT8ZEaJpxVro+m1q3p5/viey0Nrm9o49omQ42WxoabMDaaumUtxbv1vm1o4tCSdnN3N3i3LYFwdLI5bhOV9vDyHoshhw1qbBftudBywvfWVTM9GQYOofawaGo9+ITypjs+U5r9dmycifEke6EKK7FlQvdT3lLcP9psj8mBkG2vxX1Ki8shSS2v4Q8bOLmf22TBqBWTX/bLbtoR0EGLGCIg0ZjtDaifvw9gW9UHaTWLMiMYFC1YZIxcrKG5T2WyDE6yHjIf/Mw9ZkGPG7N2atmAjPPNhhgBzglbNeRKjfYRsIkZkGlaOw7tagxf28egOx/ssLSPl6OiuJOljYgtBDYDVGwwY+0hW9amscFH1HIwtzttxoz7Ge9r557FMYb/kr/8CGzPCEwHzDQaa7g3YpTscoAErh9VWMaWrdIMHRvimlp2vzZt+nvbL+LtrfGipyc+8lbdfhvehTHkNgFjWB4cQOqmVugwwMDrw8MfI8m94f+9KKpPXsTVB2siGB5FsseunR17gGgs/BbPmwj3kVJlPVNdT3fcOaBjHjahsfIY27/b/YrvfV5sRLP4BLJnKBRwT2tW8vrcV1N64YvwY8Bn0h+wzi68u/pvl2B9RJJljVay+tj78/rqBVWNjFmuVQKEsFBj5Doe+ZAbgLi8BQADnh+2qqgTtKYYulsNVBmvU+kt74vr3DdzPyjQI4ktcnJw7Txm5v5DEa+iEDK7LSaJIRjw9cAgA5E+UqVe/eJneb39XGT81mU0jIRv30Kk5TaglmCbx/M53OhRZb4FdsgtUskqXkw1/elvSR3+iCn+6a5+Zvn750egcwT8AUjnGPmveIhEwGrFfRaOabiQ1YRJT6BbGahtHiHcs7if6oLMDuHYKbQmPdMCtdSsW6MkogQ6tKGqISJX6A3v2ENvfrelBUMqlDcoFeuiLcHgphIFZc3LefghHDHzR1BLl0CCmtRCMFHTb/9Y1nOOp9FSAIXfHdGY5ciTa0v7H40hF2Hm5jzojf1h6NgQBokhmhaGLMVvj+/lFaon9LRnTehTF2VBI23E9yOkVNropUs7hcD/+WwiYGjQAObyeQwracK1goNQdks0Q3bXaoYQr3/9XbrqRwtggYAMo1fTYKgWAblfrdCo4dw55vBb9Kb3HqTjn2bpIp4c+HSESf5KhQmO75BS3fvMKKPRgHpswkhVzkkra83joy1rgBSBK3t7NTFRwjixjfav1Dk3QrSBqugW09zyAaqzOfiz+13XZMxxH2RY2QoixVdeojNOvlG/vhpUJt2/Mo24JMfWVO9cmw1kch0JC+cyGk8q0xXQxHo0qGmyVkFc7bkkple8JqnTnk8jcSESEvw+zkIwifIMTDxe30djMAJTxBDxFDqT6OvZ7YX/234EthwBx/agOTS9OTwlDTRFPXKNae6hLWu6W4N5snHueuXWhM61JZA2yVXzzG0h82ZNbndVRNsyQzZAaQ+LTRLJxirW8DPN+zYzpAwS2RgZOXAO69e1tHrlqIYGx/EhW4gue0uFXFPjDKMnRlvcLynkS/gqgbCdqE8v4B3/wA0UpxgAranm/lTDf0ouyVgM9tx2Qw938fI1OelwUk3t77aqDK/dAKL9jG8ha+d0mni5DSYapa0MqCd/vx2HB75aJpc3fcDkpjl2t2lvdzDRHogQxPaHGHvGhgVtzSpSJmM8Tu2j6VjY8GCSKmNSWOQqbj8nZa3asyHeoz03IP/bPO1qy5a5V2/aoW7QqUFDiUe5F7It6WxLXV20TLpg6yLJdeCh/8XbqEu7L+/XkqUJBiTu1oj5M5tGjlZq0GChcRhFF513cs9c+8+GwY5BAhDBzh3HGGFYYlJkjmHL/dHmOtXEkNtUNz/hdUGYOfCFbMvdNja4r7aHe8YsaUu9Ta32EMlviGwKiP+X7R4BANb4C06Qf47BJsacm/O2mvOUjWVMkVdhu3zvx7r3ADaXqymaiejclw7qwi8nlEwybCEXsVy02RpiAjmzx1wgzn0PZlwXees73xvUuW/jV/h3CMR3OGwDkB0bwAVnD8UAGP7pGuyavOI9ZQyis/rMZxgUc+9qTKtv70eYp720pXByPQpYfQxAuPc0N+iy3y3QY47iYVaGcefMMv3lR2BrEVij0Y2wyyGU5+oRffL9DX35/AbKG92OY9lykqRt1mTNSWK1AZZtuW3k1/D0mWmluwPKjZbVTTHxundUYJzjE8J7VZDYSuJR1NokCbnldylomKdpBmAnvZQweV0QMCo5USTIBjeyuuqXIZ19+n/JxR6mPLlUAG/EGrKnliLEkMIqT8sf5uUc4P4VwNA9wcDHAylz69oFWgiQw19+BPwIGAbqwYds+XH1I7BTRuCg5Wt0+92gj8NZ1cPj1IymQbA1DdPtMwDxvDESbfw8bFsocvGg5s+79bq3ZvX6d+L14a13MgyG5GPWT6IQczIcRaQ1EjzgSRVmPBa1co4GCyVzJqg//i2iF5worRoccv+uopHbKm8NIdjefw9mh5P4cEhDkgukOkIkwtYcckhNEhTbglOendfnv5Fi6xiGGAUdA+MSSUg8cz8rnJ3yzJq/ja5WClCJkyR8eLRgQDeeW6FAuqRi4QC97ZUNfePSdjsnhj9LyZBtIHqbDEGSmEwff/I6ffozGZgiKWUpImm30AsscOxMqyiuKpeI6y/NsCYKIyB2UjA5MFTkvKxCErAmmsf7G2kowODNZF4ikYQKlQlkCiZoEmVB/aQc4hiFE39txwjcp4Gw8RYlMknUIhboy1+QPvCOnDbmQURZGZLgnKjlXZPNGgEhDpahr00Fy+Smqa4VCazSPvss0TOfHdUzGXzsyT2WkkRBiodIsFv1EYRh0Oxv9+yQt6GRaYBuQ8KbFJB//LfjwX8IfNR90l0ABnZfakssGEoetoYbWEwGw+5X9leraW0+4OxsEGbCzKqKGXCE55+TNKKQ9gLcF2lAt9zJ3L5xWbluJANTFRweZriBzMualXXYb7hvYQ5saNyhwYbWrBrR4MYqspagaGs0ApuYCSNZZP0jm1HY45UtbQ9N3Oa0NzCMx5atKZbHVG9/6ntBb7wt2WUNdNsB2uMtYx24HWLLw+0Bhb1mE/PFNf9tr60FYdJNk34m7jvmg9KWX7KvOo3BzcFqMw2mL5NBmdVySM3JdZ9BCM03BkDcNdx/tqakqezv9j2w3vf8fQY50zexzR6ZHKgYM8NYGCYxZd+zYZa6ncSLGyzZ0Ii/m4dI+3usQsw9pxCUmnwf54DGpwYxV2Wg7zbL3peGIN5GMRDovX1hLV7So77+mA4+iDwNicl+ZLcWLPG0eDcPTzcYJ33c++zsadCu4XDZUbaBcZNcr9GEq2nDG77pzjn3UzsxeaHliXZITbnNyC2T8yl3ftjx45uOKeImebZxnTjCszp6/i/7EZg5Am3LQCfRaoNjk46z8zYVzcAq4PxNPvAE0O7ppTwsKCRvfvrTjE496RbFIvuh/0/O0sDfEXa0Gh0GIEjetIoNdTGkvOBrAZ3xXC4t0N5227M6Z0dngBjQqJAPco+JcEto6v/+MagXPi2oNev7FKK0Lec2D0Qf6KkaRnq5Vuim1kxq8dIV+sX/LdfyxSV8JeMOVOUvPwJbjUCFxAgkwMQ4z8FsQKPUEh9/j/SVT+KfQQ8jEseTq4GEZYT7AY+rAteiPbdM7rJuhqLmzzHDCieN7WgMpQZDkB697f0Bnf26UedVkx+zWvOeAMx75y8VjXN7SgLgCgJOGVV3lqEeNWtudBzVgrRqMYYgl0svPP0WpEP3o3fUztcM3FCtMgwxf5x5XF6avC7HsDaNKXxuTwYh47pzNAvgcB43yv9oPwI7SAT8AcgOciD8zZjfCJx64oR+eXVUJRr2jYhpUNrAAXRgdX5N3Ixq7bV6aBjzMIXPbfnkS19Z1Ucv6AY9PcQQAR1beg7JdLdq1mCmaEjwzK2WKzSeQbfS/J55jZEie/rz3zyd/YyUVrHrsWxBOdBCiqAPW52ZQeIFYXHQqDG5DisITG/bEBLNBokNzYZkc6FOOUv6Ao32sMYUKGWRjGiAoqJBgCm3NYz8NXcRMEUyJM9B6jZBzDAoA5V/92Bdn/5ESV/6eErJLEMR6LEmmdaiy2bFZ4bk8qSzVugTFy5Xf3wYRlECyXGECTgVajUSQpAw4RDIZxA7HQFwnBemGW9oHWu6ODNbQ+lOKnpUqmi0e8hp0TQ0qaywNcM5U0rQkqKgV7wOCe7cRe6h+c73lpDwvLUMpZbq6xc19JF3NzQ8FlGR49Soo9HLZLNS/7czEg5yDCMBkFJIvDQ1SsFSUx+a+mecaYyPpA491Bg/YzDBMqisMQyjOIhyLhii2QtyP2hCL8dwMBxjkIIEVoNKYnS0qL7e7ofmgfD3ek4icO/z2xgKTlZp0rvGvC3aniDtoUIDuUnnl2DDfGueI79gUlY2AmgwOQl7mIQbmhiZhDyPzPWojNx9F3r2K3IaHsrr779d5IzDh4crGh2qKZebYsMxMOFzJjwa4451QKPPZC3DNoRpF9FO5agCw5I/gtyT214P5lEy6fNgD93GvSrZ6d19/j4l8NJugLOvrbKNLfhqDxYCrS43TNn0370GGCFMgzc1BWwgwGe7GE4yCQr1rTFApigks2TI2jBiSkaCALRZDFMDH0RzTF7Rwjf5mjbbZvNnBjxrdLblu6aWkwOjm2L/hYK59vCLoZCNHLCd5/fN86T9iIJs217GenFsSvtzkt1jMXBm5ca8sCERsjr8223K5GY3zAmYKa7zNbfvu2Pd9vgIwXR0Jub29h7DNO6ZKRo2mWxYmQw+JfGgjnzCSthyXdpzL1gky2DO8ag0k1hwJqRXJHs0dtqDEHtfgAWckyaf5dTWnHbZZoSCxcC8UpzEFj8yBo9aMw9AfJP0ObkN+W86GYHxoTEH3orgyePOWXdtwz7m3G7gExYMz86jAswOxsU5rd6Q1mMO/we+cweRanLdgOpuBchVKh069HGjyMNW51q/9GeenvJUw3UM4wtiQl02+N6xGSDGxq22hkGow67lYfDal+X0zYuRNEViNJyigcuAaDbLwAKhGKzyEjUCT5snPWW9vvaDxUqFqkoGuUn589XZhHeX/90G8p1epEz5ibD3WFGRLOyPSo8+/b6WLv5sQOur/6WANBTFQgzMF8PEsGe5yVHBgK2VuFd08uCx56/lDeNUmNQS1WG96yNpve4t9qy/myEdD1W77UzmDPd+3jUYstR5pod44BaQ5I2Qo1k9XUfeN2QPXRAqVUCd37k0rHNfNMG245lmXm2oG1iuUq102r45PsRIqIYSFdh0CRQ3iNl4SgfvX9If/h0HgDjL3GyON91/ez8Ccx0BfwAy1xH233+HjoClf+94e0Wf+SzI5MCeTua7kNtIgQjyrplggr+lBHn7PTjCGNc1akmK4zpNkNV65un9+tTnGSKEb4VNkaHxuBBUBIUCFE8rsisMPhJmIoyXA7oabSfPGdbGUelO3Kiff0IvJoRRBbNFFUcrNKKhoIKOnFKWuOdbbN5/kyuy3KE9ALFMguS6vJGspqqFS3p1/P8Edf534iAP7FumaZ0nvmlo02AzI0g8+BnynF4fVup5JGNBBntlPF0KsHq+/NW63vnONRyzZRy7fLvhBvImSOOn2RjVSzC5/uxFC5DfgHZM884QqpRRZHU0eAwCzSqW8XaJlmkAbt3F3klstLVi2oWtdX9o4LX/azeRipWVJJQLKSgNKWOSaMh81LNO3z6R9hGqc3pybOHN720iOlgI6NqfezrvzWu1YjW0b86DroGgxjeavMEEF/0IRqIx/D36GIAEuRfdRqJ9t048danOfO6BOv6Jg9DAKQKQwEvgBeQadRzWJtTwVouhBxJBDZgiQRqLIegjbTvh9hDsPn4E2zsY/uftchG49/ltwzfnjeEMzu3cMyZEu+Y2n4Ra/FaK36Si6D63QALa2GDdOmnFXWVtQO/5euQ+RmB2rLx7TCvuzmkDw+VSEfYGAxEvwDmP6bZ7P6QcGnwxamnH1A1Z4GvCjnMKTjxrnfn6lIG1NdrdwhjbDMApvM0PomVSWtbQtya+vQR9+s2UhsnJjT2GJwv6FoNnW1OMkSnzcPdzPiM6SbGaiosNV5zROF92lw4GGXRP+/2pE2LKcN34IDMtY/rNZjEi2MRMsW024/WpfMO2cRM+3LnDt9f0JkatRS7iJLPaQffo/BvLpy1/hqyF+Q25YUVbEqw9YGnLfbnBGL5Fm6Wv2gOg9pr601g/zg6lbVBuQyZDsyO11WQY0TKJLSep1Wbc2MDBNM2D3AjtucthdVKhVY6TkxdzzBrk/+x4M6AoYL5s91x7hkdjZfV0N7T7bkntsUc/g5Gg9j9ipRYv7mNAktAS7ECsOYOYGlsxCqqe4VBuuZPYss9pezXZsTUfEttf2+6ZEar+AGQ2Z6//u50iYNdetWLsKRryAGPsHDVSVhP6RxQJuVl30LmPN7jPlcNVveal47r0qz1OAjZg1CiuwQY1yYwLiV+vGqNRWtFl14b0uGMB/+B7GGyl2xJ1kxJ6nfZzvn5uLJpqaC3AlEX63e8DOud5Oa0dQmLWdEuTXWYiNKtN8xgMhaJF8rkQMYrpte8u6K3vTsor4P9GvrfJkGlWn+L/8q4aAUgeLuWJUUsG6CWMDhaUGfBUbmb1wTeX9YNrhnT7f+92igPh6D7cGHheO2N0G4B0lsDiBIftkFLeyXzfpUhzD8Z0Db3nUzW94OV0UIzxOW34cZ/nHY/QcpPBTCbsQC91GJYtamU7te3XqiAMa9GV3Kb21NcvDuhNr/kPP9+XwW1YhQLNFcCr87nC+JY0GPSmMl3IpxaVYehpuIknPGlUl/6gGxDafG6d/9l+BOY3Av4AZH7j73/6PEfg0u9Kr3v9X7Vx3V7yoEi6pgJfXoPGA4WkqdTfd80uabw/u5zMjNMQxji6WNKpZ6X1hW9JaW9I1bGQ05MuIcEQS8aQWmB7qR5MXbyFmLjTgcZgTD28aIb1x38O64VPaWnleh6GyF6N48cg2CZh2By1shUgW0I4Td9/K9jbeuYha04w+Kiha71wSUoPPyyl/71sjVbf1qO9lkOHphlSg45t3oFNkz5yHgLzSxG9P8diZ3ztKKj7SCuLlvkGxSNxfe2ill7/6mGNV5ejM0AWVyyCwONcAQFbLq/SK18X1oc/uUhB/FwiIG2CNF2aJH0eaC5DyVaZiAUpVMOgahiPOdTX1Lq3vIz92zPtFrx0nErHZPvPEDXGOLFl45Qyp5yTwwoNusIs6i12yaUxAkJOZ9lf2yMC09HxU3//5BfW6C2vGWN4cYiKjUF5mNU382TQzT4YOqP4FiTRvk+pzuwqACPt8cem9PLXxvS4J6N1H12l0ugCkFsRjmVFldqE4phw2n2iBTU8ACSxMtnBtDuKO0WsF239EDt3KK5Np9pffgQejAhs6fwOeHay0Xhzg13XIXaeNkUaOOVyVbfdmtJddzZ1/T/W6d//GteqO0MaG+3ivO8CGYjc5JT4kjXTrM9tXhnW5546bc1LzJbrkDuYfnsgPPkVg8FgzBL7BfO9cRJWNOmdMbu5afJmlpPUGdI0p2gM9nrny8HbWeN8qinvGBpTDIX2xwaiNLncdTXJTJi8xjbF03l62DDEhtST08kpqoIbXE8CQAxdsQmi3d4N2wfDWdznvn+PocjsEMZBYmBMmymJK5OXstWWt7Jni23XZD5iQZ9ii0zuYCTBcTGJKsfwsSFA+7Xt4dHkPrsBmH3D4ko2Y29jXiEu3ps7BJuGSNNZMjRIbVDSPki83n2+vUd7kBJyz832QCnAfrghi32OyWnxueUYdA77p/1WeybVPjWm3ipmJvCOW8I+kFuVjHFrAxG2jPOk0uzhWYyZeWKcRs8oMlpVHXhQSoc9Yon23juoQ/cdcs/3ZCrOnzCMHBNl0seFCHqBmRHs/gBk05Xi/+UBRGBLCtvTzylj2Nm17CoIznkDwphsXcXyRpMAtMndbFYOtht6VeXYev3wewv1updIo0VjqJt0H+d+p9sTjdkQzVccvfXz3zR09NFgyqiPAkImmSn5jp6fNikB8/V1CqYqeuVzu3Xpt02sD1ninjDkQgAshdkxbDwgASFALMaAiwCQ+sRXpWc/h1sn3ivppBXSOzhDZjbnlv+7s45AmR6LylEMw21WhmpEFGnsQq9GJmrqXjSkt7x9D/3iitW6/Ubq2NASaoO0A2VafmT1YScJLFGTeOqi52AKA9xf8Osq42vYjyzepy7s1lmnt/Oz6czRezzzmGEohu9abZ1CaXIBapYGfm0paulynnoG5kodEEU9UoCtUtYlX+rSJ94BJySHcBYAvkJufvsbKYZK+fq44tkQceWex6AyxmA50Fivl72yS5/+7DwzVGZ9Bvlv4EfggUfAH4A88Nj5v7kTRMAa81OF670397fXVfSE40D4TSbB7Z7EVEY89efcDjvCUIVrrZXKxHbnAUUiYIjA4DonZeUhM9TEtI+Oi045paJPfDqmPZflVBjuB7wTU46GZDpq8kFbX3mTnaJwjoJYCpLI15qDiiTi0DlTWp+7W4futczV+TUQ2Q1nMtZuBASolC0RaMJR9aB7G4rQoVQp5A1FacsaMjZywZ6VJCFPn3sRyQGNT7536jPH9aUf5HElAZborzmLQFVr8WlZSHJocFJQNI5FkUXyiiPjejdoANfGGGQs0i9/Jz3vaSPKFTieiRFV84vJCIdo0vRS363XsY8e02W/XqKks/vo4vzjTHjgEsxzts/3fGMa6wxrDEUYjcKUoti109hQ3ZGINY1ssMKEpYZUTaDbeeBWTaeV760fAwEEMre7ZyUDRnSSnaxXwp3TgQQa/TCoMrH5RfDMdRBdAwKGWZ1hZzx9E9dyRqN5ZKjiXfroG8L69DfHVUafV2hmh4iv3Z9KRQrnwLgSPbQtRpZi5LtShzx8VK94bb+eeWYKrV0KGdN/pjnnE7zm+gju2O/fyWIuEMAUw/kXRClQKVK5Hp1BuPks2BCU21kqabJE9mxqo+rBx3N+4f1ghDLMp10TyySqMBRv0uh2wzTTIaBIbtKUbjBRMwB+KEL7HPNMa6fX+a9MAysZzmg9JIGbby7qlpul2++I6847A3wJT46aNq6ZuQHnhhCTa/Nco1NXbXses07bMk0baoub1ekBMLf5UedIPVT2rx3ndqOmHZUpJsxMMcogf9E3ENHyvQLaY++m9tq3ov0f5umAg6IwR2zQglwhTecg15S5vTjbETpMnsl0mVSlyVy66Yx9kRtOfRmTk5c3eZgGw9bo5IpqWmOYp2cwwXsgY4lxbDgFG8YGLZM+Mo4k7C7YNtKo1ZoZ4OAPYDpfAf4rth6BVqvEIBumVyyu0QlPzzh2pW68abHGjTmX5Gt8S/nd5nuageDM865OfXTVn0o6/lEAQMY5m2mGQqjGK2+eo1+2Di1eaoGNaoaQkA0uhz3DVuPVFyUXDlZBykeQ7/pBVC954d3My5fhqwCfGxBLFPAZ4/NZ7UAoPkit0aNUoq5FAy1d+de4BvpuVzC/THE8KJ1p1myWeRkhgxgIAsRykDlqUjeUTrpbkgDbOeAfn9NmDjPoNx4e3W7HYnSPL2P+2c/btzEngTg5aG6ELH42jybrMKkjvjxyEWO7e7D1fIXm2Ry82f9uVf/Vxec/TO9/x4TW5jylu5G05PgVJqocc3s2FSfZmlNMDjNOZ4QKyjIDoHNkZIr9ueXn52VXlnTkkXH1dSEFzrA0ASChCeijboUv/+tEkCggCZ0MdjFUwWMzA+sysEgf/FBZ7/uAea+hjoAHp7wJeRnOx1I3z1d6PAnY7t4GJ1+OqOXsgzTjO9yzj3Xv/OHDHxjSm946uyHoHO+A//Z+BOYsAv4AZM5C67/xjhyBO++u6bSnbNS/b9ncoJ+PAUggshYkXz/SVWV1ZTIGyKdJM07zuUEy1qOJiaKOOWGdLrhgLz1sL7w5hifQiF6IhmsBwy00sL2taHBPBr/YGFbc620/h0OYm8eSKiFJM4KZ2HOedLf+/J892+BFG244xGMbwWjVtSWWhi4NW9eTVcNkpGUoxk3DEfuZaZdjaoyjXq2aU7TepbOeH9CnL0Z9gd6WFdn+mrsItLSKo7WQYxeGeTPhdD0DDLtMwsW8OuqIpqLEohXrYzrjhILuWtkAXYcKfBUkjesdjiubGmBIdqe+/ZM9dfRRLYoZksoqNHYM0R0KeQdedQpZk07aLJdk56zJKiFPQAMnV76VsqhPcfTU1YgxAEzoZ5c39YkPbtRIeY32WbpcH/9aS4sWrWdYBwvMfH+4HsoYHHvAmyNIoOzKq0IBGfVoAnDZ58t3OzbH8ESvLvxcTp/8wF2YEoJgQpIsGMu43ledgtq0b5OcU+VSQHvvd6NOf94+OvOFCS1d2G5uNfh+0BrSUMcTmZnvT7tybP1924YImLyzDRHMVBoJofaygUj7UWTGuKa1bobgVRgZTdDvkahd2zYQwTS8iNQUzykb0DvWhPNlaF//9hWJDnI5I2WJpEI+F4HpKd16i3TTDXmMx8f0m8t7MB6vKA/jo4IuegNJoDqDmLK9vbVb7OY5w5oagGwZRLEN+z/nL+nQ4NoktbWVDdlEZdnahu7gA5BdZv/u28CxI3Ivwst9DpLzUzA+sPnXAAdvolce5RpJJrAsxm/rqMePa+mylA46NKP9DyCTwBO2K1MBPFCCtARaHODA1BDCtNcdoZPrLBKxoYnJsfFzELAGezFpENsezwYiADEafNVKA22/EVPDsWak2w0akyARHEM0uGs/X+f88vY/oEMEGH7bMI9mqT1qLjxfOvfcnHr60hrJo11Ypil5n7X5nmY+iibqb0qCP7m2pKcfyzlu+I9UVADBO1rgzfnhYUBQqqxh2ECe1cq0wT88M00eyK7RMB6Nd6/M6LRTrtd/b9qbOtO08GBtEI8GNV9rtgz8wAhMj17l8mM6+8VJffj8sLJxUPeA7YJ4w3XsIHcIUBMZP5NDc19MZwPGSAT8UK8DmOB5nQHMt2m5CQc5RMBkA90DnP1LuAFsW+Jx8z3UfuYAfuSzdk8yYqAjOTqgxVQeYvcxHyE/5+fwDB+QY9CRp8b7yfczev95eKkxNKjZ0MMuZmTtol7W9SjaEpZtGcspoGYQGfN6fepa3vLzc/f+VfrA5wZ04lOj6kquV3E8Blsyy8MKKdMmDA+rjWZY+WoRNgjXUom6GrnKSCaulYNBffZzdZ3/kTXq71qmwZFVinYnYMAburXFYBIGMcbk5pNYrgK6m9O19QGIfeyirrv0te8u0/FP8pn2c3oY/DffISPgD0B2yMPib9RcRmCCYcAxj6gx/BijedJmUGxuYGxfBkggvlGtUr+iyBFVQeq3QBoZxGFgQY82bsjp6CPxJ/lKnx5+8AomEBGFarAsghij0wSqgdaGzNwhVIbejqFHiXYtpuMtkBGrB5t66alNXfcHGkr8e0r/26F1pwIxCTO0AYclFa6h5BgiJIuu0dT+nsI5GqIwCGqDFNZxPeu5BX3u4gXgc9oq/u2C119zFYFqC13TQD9NPNMer4OWpqCjaVUD+RzA4LXGOVOFhn7eqxu64EJ8OxhmhZEhqpUyDEnWgopGyojM/5zXe3ovyJVAHa1VNrbZQn7K5AemJFDmagdm+b4V5N5sn6wRWYPpZH4SU81Q12CBml9nMOSo0iBdLzx/RB95Z0ODE0nQb1Enc/eEp12vH19+FO2cEvJOKYYllkjze0wGQ8as2YWXIQWD6Oraod6wkWHYAk/X/yutZz+5ztAMw2To0iZb5VW5z5gsCzJWRRgfeyzs0QlPXaxXvKGiZXtFkbuqYJY+rKJJH8QWQA1ncGJ15CwVLHbh0Pu7RgSsUWPPHFfA8twz2TNbZklt7YsmEkPmAyHMLpuNNhvBKT9xf6sw1Y+kTTKF70wiPO237SlVAEhQKDf0mx8Htepu6b//Xg/yd0Tr1+CmUEjzOz38lhnZtl/vUOpGorP+kN32zHyblksu15kBMn34YdvXifWyIx349n5ufbWQP9yZ186/f/dtYNjx2KT61WG+lezmvLaUEn22RoXBIJ4HhqC168ukuOz8b/vS0JBBL3zB4haDkJgOOqSbwYh06LFr1Zvt1oIBJLSMEWqvd4NwY1sZSIe8cvL5a/KYhrp2OUaYZ6sxRJgk2oDSPQesOemky8hVjJXFf+FAdmc+vfxt38EjUKvDSuLZEQyPMwAJat36lJ74iBF8MHpUwoNMtZkH3LFozQ1OmpWQLvl+Vc9/FqzCCXxBoElXAdhE5jnBqdh16K3Dg20JTVgDz9kD0nyoTCAwB9sjq/Nem9PnzkdpwOtDppF4ICsa43lZZ/Bf68DA6nR4gzCpe9IJDY6u0WVXL9Bxj0diJ4iHJN4LzTLP2FkqADm2hqkR2uCVZ1UQCSNnYsBRaSJL5jH02Qx+4u7kBvbTnlmwX9psM1vtZ/omdIX7lplQGM6/zfowV6mW+UIYGIPhOZHqFAL/53MYgToeHKHUsEa5Tr92YVzvfvMwfh6oWSQ42XmwNfOWy02iZeyZZj5hyD5ZLdwwOQrXibB17+HX5BnB8V+KHNyF/xvQcQw3zeunNB5CttfczXh2dZBgdvcG+jaxYJI+DnJYMIpMWe/mu7L61Efv0Dcv3BNm/ZjyyGO1DExTh1EW6sG6LcjgJMT3Z8fA6hz6mfMHwyqEgnfrpruXaTdfrKNzOP1X7FIR8Acgu9Th9HdmWyJwzGPX6S//t0hVkPDTKfb3bFzc88GxLe/7gF5jiZYZhENXbgUZgFTHoE1iQE0qduDBDX35IukRj8zwkBpXcciMARPouVJE8jyvkthHOzWoeeC2AihtGvqA3x2Et33WE3P665+ROOJBXXYmm5YfbHlSMWUI2hbmN5SMGZEaIneSYmx0YVA6Ybbj1OcN6ouXLAWYUVQdumo2S/YS9OmVD+i82MZfqtZHODeQNMPvJYouaRjUV41GRL05Dn2bQk0L9PUvhfTmV0ALzjTQVmVgFe4mOTQUJkMrfn7gocP6ya971dW1QnF07QNVTMnjOX6O9AzGuzv6sqFHk0aMB2rHNPCDxlBiz2sM6EytKZagGROJ6iufkd71pgkN00jt7UsiBcZQr1ansdPQ934R1+MeN8G520XyTEIbzU7Pm3f0EDzg7TMZoUqlSYwaGhvnuk6O63e/Tug5T6a5Bc2DnpkqecySKZojFAsxvHtOPCmkV7wlokMfYWXjGM01kn8YSG3G0BhFdZlGWxfDkrTiSNz7y4/A1iLQfsqasMVko8L+MH12kJlNisNA1ownadQY45HhSCQc4dloQw8QoGa94A2D5PW0elVYd90a003/Delff6/rX/+c0KqVefTbl9Jutf+s8TFlgm3+Re1BRTNkw1HuFzROnP9Cw1Dsdv+w5yGNFOd7sfW1pUb0zjQAaTelZ1htDZGtrvmWKOoY61nu3/xfuffNQ+9PzFvmgjzV+KOB6EHF8ExSZrIRWKtk2hIydprbBWBDSK6FMJBoY2zkyA+XLArrwIdJBx4i7XtQVfscWNHe+7a0oNtEs0ySzhxKjIWJJ0nVNLRMz53vGCvLHK15vm5GZfMbTWToQIjbVmBL4i8/AnMWgXK5yFkGyCtyMznJIhrySX3hMzW9+XVg+8PkzQY42+KaHMQjK9swc5JGRB/+VEBvfR2DA3LoZiygKgjulHrnbNu35Y2HayuVDrNfSM61eCCGo3knP9cgjw8y0LzsJxG9/KybuR4P0fo8bDAY4jagrJbGyOnwYKvOLr9PM39oFgPa74AVuvwPS5BkZihBfp0EbNeowRye5fVth8cGuM6iyr4sKPbwtscWX1UPiWaGOY796Shm7e8bOM+GscVi2akUuCGt8z8yZqjVC8YaaCgRheHh/Lnsh+3xrH25o8/3w7OlsGzLQfRfs/UINAuqFuMoE69XDnniL3y8Sx9/7zjPlCy1CQPMCrmgO1gmfdY+KczPLczgqwp7sQXjv7029zemPz8TXQBlxia0ZKCm71/dq8MPZSaaH+KO0efO3RbvM9Pz1sb4DYaQJjfHBAT/VepmctQK94sNQzm9/EVl/fpq890Z4PuwsvBkq3AdJqmtqgB0auSbc7tmzh94RAtlWJQOVmnVht0cs99ffgQeKhHwByAPlSPt76eLwP97yXp9/SsY9/aEVMxD29/qBH57DUAoUMNmTACWAKOuTDypPA/O/feZ0Ce+sFRPeeIG5UfCIPuhYiLL0/JA6YdT6NlWlOhiANLh+VmvrgHlnwQvk1KewvPMEyq69hqs3TN8TtGgfDYAcdxhNwTZNPCYOl+cOagtEgFHEaZVZcmjwXJc5pEiAfd0ynMm9NmvZUgcQF5gthUIrINN0IMuZieGin9izioCdng4dBXMdiMxG5vVNZZfDyUethA09//eltHpx5S1cYgjY/4NtSF6etacLikRR9aoVNVnLwnpOc8fRtKoThsDw7TgbviHQDPHQCMEa2JHXnZ6FjC1jLKZloMaL6pWNaoCRSB/xBI5jeWW6CufDeiT72spV6Mc7mmhDUvhxLAoQrKMGoi+9XPpqMcOK9nopaGP4V44e++8eUcOwwPeNhTSiJ2dRDA40Dwu0zC77Y6UXvfyu3TdtbCAdCCnF3IoIIQfe2xDr3tXSMcdZy4/eCcxPJKdM9GIKz5t+GT3hoDBipASaPGeHoWEv/wIbC0C46VBZOcYtDLUsPsVoDgnR2FSPQ38pyrhXvfMsaGmLfOZXoeM1V13jmnD+nH9+GtIDAyXtWrNqIaG8fWoUhCDKm8ZjYNnY5z7giHWnSa4uYuY7IUzC2+zTlTmA52RdnsLnQqXNV3stsr3Jr2z79cB7NiUv1/vNtcvbgMbtr5mlkC8P834udiTzrGe3f7NxTbfv/ecOQ/tFH9IuW3Dd2f0PvnJdt47Ni8nOx4hk5O/NtTavu+YVpMGYC0QtEEzOSY/bZjHQFnZTFhLFnarvzetJ50ypEVL49pn/6SW7Uk2iL65obMb9iyAPRSGLYjgFr+bdYNy2wynrY6xrAdSnVbV/QuH/2o/AvcjAjXKm1A4zxB9lOfLUubqBY3itXjq0WWYrgwApnlUbBEAR71lcjgmu/Sqc6I6/zNcLsgVV4NVlSJ57JXnV+N3WLdQge3HJUcTNjLmJOvAQmHAvFgr11Z0xlM36Ob/pJHzge1IXmbSUR4P2CbSyDgq8EycXX2WSPKMRl3gvR/L601vgoVSG6FMhQVCLWvyU8xbZrWqsFjgILv7UZNjWa/Z/QUQV7TIvQhgBCoIbaM5u2eRR5hvh33i5L2uYoh7nu/2ZVlFWw6t7Ulky2uOcEDpA+Bx14AlZ/mFkR5D1OQeYB9/ADKrwzf7X+ZcVshqkzqSc2M8WRbqM+8P6qPvNYnFKJhOk+5mqEcn355zReoRWxEGFzUYQi3Y7e21FYBnGoBodYjyp18H7B3Sl/+3rEcdgidiEWUB6h4vjqLCtHXv521Jw4o2yVE5NwMBAJ82hrGhTBAlAmrP29cv0POecpf++c/linUFNFHMKRVPI20OOwvf1Cr+nXO7OvSxuB8aI6wFQ+WIhzf1l3/0tWVkfemOuT0s/rvvEBHwByA7xGHwN2J7RODDH53QeW+NK5LiQQWy3aHVykAA5nGFo+to2HZhOoz2OIm1mkGMzgf14Y8v1qnQrSujOcVi0K1rOdDUps3B4CIXJEFra5fGOvSnqw0a3sFujdP4fcmpnn5xJUqq4WEevgmVxiwJ3CTMvIkFMv0hb1JA1tg0FQPrQTn0DImFyzANIQOS74VnR/SxL/PPagmzdZLV0Fro1X1KkAS7t/fXnEXAvF1MtsV60RB88K4YpdgZUyq8lCQrrHNeOqYffW9UqfQeDAJ4UQQN/VgRE8QmtPkBHbbfqH76124SyNuU9BbQt6Y0CI9xHhpyuswh3rEHIFUoCmVQNybTZAOQPMOQoJdAkonCiFN0lK9LLmjpvHNhUFEA9S9MaXA91z06yNlsVmMMQp5+8gZ958d7UrhZMpt1A4EmjKkq1VDMvEN24ZXj/EkmTSfewmUmkyAcQU1d8Yt1+saXh/Wv6wZ0wKENPf+cmJ5xaho8XAtU3aii+KOYyXkEdJ0ZjdZA6XsBmtgY4NqbMWpSqboBhN3eu3D0/F2bbQQQo3NI8JoNKECem25ziwLMEJp1Oh51GGorbq/oP/8o6b9/93Tjv4O6/WZPa1dxHnKWpfAfoPdjY3cb0TvJOiMtuJ6v/Z8N+B2Lw1Ce7WdmWzHBGsL2DJsc/LtvWqPLBvtWRNsQjyYujdtde81uQNCpAT/Xsdv1ByCzi2AAPzk79wOgV8xLx7PBINeZ6eHb6d8wxrFpdvCcD5hPiCM+ITtHc5FOL2CWfnyMzfepfXmY9Jw5pSNyBfiG/JT7fhSIdm+/mawHYInUdcgjG3r4o8Javk8UcIwJD7WHHPbWNaQ1DSnrmQ+BSWAJ0xF/+RGYowhAAKEZv5IaawBUOCx7TmJcBfT1C9N6+yvXwV9d7j55axLIQXuexMiPakE97YlBfe9H5Nk2oA9VVQgMMUKY3wHIhNZTg3XTyMf0PNgg/yVnTXVr43hU73rbzfrqF5eqK5XQeH61onG8IEs0jYlDkAZ/kcEF0Zll5Ndpn71q+t4VST18X5qnSF/VQQ20yAWbbA+fNuP7d7p/FwBqGZvMpAwdj9NuPwytQuT4dkv6+/Xk/DlpeFAa3FDRyBBHl1tepQTLEyZpBJkDcE5KYJGS7q6pu7+qgcWeG9p2Q97p5/FusxGTwjWgj50draZJKQHyYR/COzgDcpYHb4f/9QlsetI9yLYhe1arU+BxLlQZpL/3LTV97bPUd8GNDByQKg734alhSgjG3qnD+CGnrNuzZmYPQi/BMBAj80QKiNeodMCecX37CumQ/QDI8T4t6kH37Jqk+t4736lpHb/fC3DGAIc8T3m2NfEsseesgQerkbJuujGlV75wo/78V4ZsnF+JTMSlmU0YLFX6JPO6GNSotVbJbEzlEVQQjk7oV7+357U/BJnX4+J/+HaJgD8A2S5h9j9kviPwiyulU04cUyDGAy1EKxTqYZ0BSKM+hRCYvoWzhK3cj51NBkGgmIcGHxmKIlMUulnvef9SnXsOJtXFFTxQl4NCBe0St4cqgOsCWFnkeczsulSm8Rub+QG/bmNFyYEomv4lXXMVCBkQE2XzRMBALthC7scaR/dy0rSH/OYHvqWZbX30AIVujYS0xRAkzFAmRWJ97JFr9bWfLWbwgSHt6Kiy3SYrtBCmQQEzMbQ670cs/Jfe/wgUJ/CDgXJbJzmMJ6PK19eQCGLaWBvQd79a1CteUVS6t6jR4SXoptImBEEVijMANAfHWrc++Yn1esm5i5G8GEXnuAwCexEHegJCEoWL0WN3dBPwTXmamSRWVTU5pwhDTfqXd91R1vs+Ftbl3zWF8zIayHWk2fh5JsG+ApqrrNeevQld9sd+7b3PBpQ6UhRWhlaVxgs5pTHwNjT6rrxy3AuCjSjatwwrA8MMkQy9FKXF1dSdt/In+fHyfSn6yYkr5UkpLEPGN9Fg9u7i3rXISQaFGMzanaLJvaEEyinEDSOWsGHI7CQWduXYPxT2rVODI5dDag00eIjTxNqh49Sst9wo/fufLa3g+r3qxwGNj1Y0Nspzq4bsFQ0Vk6gIWBPEbGkauXsVpwwvmXw0jf5lE5BAW+LHfU36i7QZjG0WiOl/OzbIZMln8glTxuaGVm86yPrOuzoNKHZ+j4yZj81s96/T+bt9z4wtnYudHlBtHyw3+7PG7eRb2EzQ/btmrCi6MSDaDcba1tw3RLUz7XBfbnASaiOop+LRRlXTjLJGjj0knHq+4aq5lvmKITkTj3t6zIkF2CFRHXlUSA97uLSQfo/xVGsAFypI5/QgcTfT6nT+bt/4+5+2s0WANE6x9KAaxYQiCZOpCcEAGdNErkfvePVaXfrjzcL37Zn4JpqU29UAAxBsElUr1nTgMk+/ui4oyE94o0kTgfUwQOYawT1zxAsksiHAAxG2u0o9GERzNIdfwpe+JL39Tf+GJXEIbdwRcmKMmqvGcmgiw2MIeQ/mNFLFtdmZfIeRoDrvI2W98U3kfwW4GtSFoqlqyndVj2bvJg+GLe9Hp/tr0xib/GqJNxymVL7jVk9//6P0p99Jt93c0pp1ZnptXmK0vekqm6+QLbsTmawm3AD3pyX1Vh9YczwC4t1q10QiqH0PqHF/CupRxwT08CPr2m33usBS8TvkGVWPvHfm579/f5rbO8JQHlAlz5l4bIgaA9nESg8pW4GjmdJbXrlKP/hlTGvuhMHRSiEPjqx5xY4210PE2Dxl8sDpmk73PZYBroOWY0euYEi2u4pjDT3ykJIu+11KMUADmWSbNezuBdP6Ipv3Gk/EMp43GJuHghF6MgwAMU+PodIRDKSVK63n/hPUDTf268TH/1tjY8sdkHVseFyZzEJAitszv7zvZ0XZ/3pglIEohvKhuHKAYt/z9pTe/cG5Pa7+u/sR2BEi4A9AdoSj4G/DnEbg3/+UTn5iQ2tHgki58oCqgHMmq7VCz5op912disoHb3O7rMAkZxyjkoxC633r+1N61WsC6ouS7eXryqPTGjM0O6sMTTEWMQ3TEuidcXXTyJVoWM+wyiBs33B2v75+cdkh4JPZhApoUNoAJEpRW5uUuLKm0dSaetC3jc7b33cqIQxAzFjMmgrZbBofBekvN65RdWiJBvryRHIFmegSxzhBBEG55kr1hvZ48ILlv9MWIkDyB4qrWIT6DQWi3FwN6j6rm/6T1YvPvEY33PpYlTnWwgQSQRg62fxZZGiGHFois0F//HtFS7r3UW9vSeMja9WV2IuEkB/HNyKJlUUTdMduYKPS5Ro3HmizcgVMOPsVC2f0j7+u0Xe+fZkuuOCVinYXNGHnPGgeD+3mAOdwBKmnZiWs8z8X0LNeKGWgUgU9jPXgv1dByTWjDAMi3a6psyuvMgimQH2RQzWW84OKJUEtlRiEpe0eyGBNd9HkIg6tAQpH09utoOFepKlm3Wd0bOmTuTsE/WbqSid54PrMpptt+kGmaeSvh2wEpj9XthSEUtHTbbeU9YfflfSnPzR1438oaNcmNJqnucp/SYpK8/JpgkiP0FA1QGbZEKag2D0GdeZh6pYzBLG/tJ/nYa5ck/autMbaPzePj0lUGzyTdoOE51vGzGxp4FZgitBHArnKZxiSz1FIDG76wE1s7iMnOQ9nQacGjbEHZ1pOIXMnXrPdv04Nuu0bmvufq+KE5QzPW0zynf49XlmTF4qTLYyaf9PkVTOFJTAf4bb1jXGz2hdYw/xyeOWmfNnp5jMawSTWec1yvYSQ2AmTG5o5usfFFGKqmWPQwUhRXLrq7ytq3/0reswxYT3mWIR7DgxoYOHmvHNLsXQG6v7yI/AAI1DmdI9xCrUCG8hLrI4y3wtOXVLh666RTnjydPbHfQcgNg03UmsjX1BXuKY/Xp/WHot5tpBC50Jr1KP5dQ42jwxT6IJQRW0GmIVm6w9/gkfby9ZoaHA5Po8YtcfGVR6DsxVKOknICfI8i0M0yRCy8MCfb3ZI+pH1ufZmvIEW1pXbMKLe5AABB2iEVF6Z52iqw/Oz0/11zeqA/vqHgq74cU7X/dbTmg0ZsgJYonbP4jPqyEIbBT4I6CvCkMduF5Zz2PfNB6SF7q/5fxgz1ErcKrW/G9gaI477XxjFhSb3KnjM6oo2tN/+VT3u8S094SlxPewwvAJ7/QHIA7z0HpRfK2qCoUIRpm+CfgW1q/lU1ZZp7cYJ9S5do2c/7wD9+Y+DWr8aZYPggGP+2AwzEsWQvIFMVn36gG9Lx3JMYQYSNXsdN4sMsuINPuaAfUf0g9+GtVt/e4ByT1DotP4Qz9Sa5ZgM+xgt8sok55L9WYOpkkdOuqlxlDHqwV79/rqkXvHcdVq/pkuZdIIhLL/HCHX7rfvuvzE7603kvqKwwmw+zLYm6xl9+guenv9yy399COv2Oz7+J23vCPgDkO0dcf/zHuQIWAG15SIJvoLuWBvW6c/5r67/DcZsyQNc874JW6FWRnLKGikP8tbc5+0wygsit2VNwXrFKkUgriSFjlrtjWOm16MQ+kXR8ipQNF0670NmeF7koWkwnfXKatmMWzgB5bhZh3kR6nfyWa3KCMl9VEMbo8oMrNMzT98Dw/NxbVxXZHjSD0qIIZA1K+lUVmEDtCWuth4FowZHMFgo82C0gjdJoxiwAAXsWl18RVn9YYSf/TVvEahA5/dKKZr1oKRGhkGb9KgKZf/Nr43qgvMrSpFflUjsAqA7KhWSGeBS2W4P6acqSf5aXXnZbpuSO2s2dGqYbe8dbY1Bf06h0RuqIaq0wbhIlD+9Tl88QOKWKJGMGguK28BoFaYULm7X/V764NuhHP+hB3aMoVZpojIIpFyjic+wA5LH0NAqEryAvvq5hW6ft7Tvdl3saPHY3vH3P2/XjoA1Bdo9Rpsktv2gWtD5A2YGbg2D2CiFpDEAIwy3wg5FWUFawPSxo0zuQxRwTaaQxgo0hkXABmM2pUAyxN5yIm4Dc0zO8RGwpssE/lC33CD99Y913XzDhH74vR73PDIUZ53/m7rmDGFuWuWV8pw/oWc8wCH215a1fu0m027Xck9xNTDbZsh420T7gfumaUXaVMHpajjgAKHh/yy+vBfo2DDycRY/6yHXyiAaDbnKl1mzO6blZFYSYABTTvLctTdCmtB5M5hBPPczk/B0pq4R+7k17vjsqc+31yPj4ZZNJd1Emy+T9rLBpNtMNtqQjYXJBoGbWtrP7DUmi9A2Q0l7Wfe9EEjYKJ1ELMrcs8aj69bkdWaiaWbX9jU18LFjOMW6OXjZ7AagN6za7NfimD3TvuxzSvi4BV3lbs0tsitMb6v4YVnMTE5tuAjb1fYTo1wz6jZEsB0bkzlxcUOne1P+6L43eQzdD+0ZMynfNBlOBwZ1bIr2edmAuuuOmQ3N3ClgzCPrsPJzYhxDYrA1iRx15rpssxNrc9tEc5Luqg0XrFlnX25HnN6o9ehs4GcXhjV97PjZ74BoZr9C9vvupZOsDFCsbthozCb3lDTmhg0R5xfAYCwRxyqZpJ44Px/O26mvIx+T02GPTOvoxyI7cphoOJk0Fjktr494KdUG2VdTfrXdsPuU7a/t3ZRyK6CFBnm1DSwjEZpVnAv1GuAGk9kytS9a1Hb+GuvEDNsdrbXBD9p+uQ4T4q+HRgSm6pxN/k/s9jvehxzWFwpaPwTIAwmdht0jYcKqmqDpmgaABlu6GkQKFU88Srcvf8vTs85EUokhX8B0Z1Oz89DoGHmY9I4eybnawNfObnVV6tZyneZqnGcynh51QCk18uMGzeG//DOiN754XNf/Pa1MD03Wkdk+P0f4zCzvbc/zcUBW+AdWCwDgRpBQXqJLLvmH/ueoQ7R4N8AyrZx7RsCZodaAaR7EvLq1xg1N44CSzBOkAvM8yDPJbnGVJgoGJfIDasomcZ9AXSAKg6WCsNjvr5Ou/MmYLrmIz2bfjeHh7o/2LKNmnXq+1LdqYt8xsu4FJiU99UyZem/LPaw+tnvU81+2Tk992iI9+hjKjCAgP7xkgnXynhpscW4edZP4Mw8Fam/Le5xVGbdm809sYSgWsXzIXw84Ap0GZNXAWr39Vf269JKINuZ5ZiTg+LRGkOAOKYmPoxv3c8q4YZixFDlAdozsmJuct/nGWPLm2TP6XgDPPloq/7iZoWIlg6QyPiTlm+mFLOflGJkjX9UI5TmjF8y4b2Wq1kbRgGPr8XFN69vfjOgtb8lpzRD6axnuH8P4avEutl3GwihVc1wLABOiyNWZRHtrthJ1M4fecnYbDlr+7UCuIdQfUJHY+8BuvfsdC/XcZz3gQ+f/oh+BHT4C/gBkhz9E/gY+0AiUkGw59qRb9Zff0fws7wPtdaEq6D0agrlZsweLIYLmGGEWpoFLcteyhJlkKB5PgGituGZPOEo3weox0EWvfFVZ570rpX5MwwsYU0cy4F9BWKetSzLDyrMvLZLKhA1amuwTQpS1WgimS1UfflNTF32/ovUrcY3lIRuLL0J6gFKQ4jKMdr8hX9sGcltfiXhAxepa97pAqw/EjIcJcl1f+TF4B5KKgR6/gnyg5+eD8XvgTJwZdQSkdH2CoiNb1X9vSunZp6/Sf29IO/STDbqCDLEa+FpYJZUFtVUaAeHxqnFd8KnEPQYAO1zD36SqMGxsRa3p0T3ZGixyrlMM0sgI4FfSrKQ1gqxBsqdXl35zXO96/XpkcxgcxiY43xkIYYTIL7iGVpIOXhWd2D2XTejiy7t05AE0Z/0ByINxKvrvsRNGoIhnjhWENmxwjVznD2B9BvN2Actm5vbWf7eGYsiaiFYw8nyx5iFXo/3Zbma2Byh1nm1t1oe9H40QGrw331TSdb8q6C8gOG+9Ia4NgBLGxptAAWo0PBigTBao7QZHuzE/NZBsWON/HlccKQW3p44dMvmn/d39m/9zgw2ABBTPrilOg9ZQiu0GObIk9Y0EB3YZcQgHEsTVpEgMnTjZgQW1ag2Tqb10/XU3ZbH3oEHO57tetwEojLiJZJEZuYZpSAXJDartA3GfNdU4YJTlZiDU3kojN9TVA+slS98uw3tzKHdfdpfLBRIwv1KpJF5RMScNEjMrL1KDAQC9ti/WKOIRgteSoSttANL+yDRFvJNDsgaC2+r2mhojTA1zHughNA7C1GpHtL2m/hwatGELn2LDOuJTLFRosiHlZDrubOSaVTz3CFGZOVGx2EQvHpPgQpHXIYlILFfevcwNTkwqZ2IMJu5wkz9b/NuOnZ3R7QGTyUBNduAn/97erkCY5rsNLxxbqD38CobRnee4WfwKOfIzk1hzw6lJY/Ep/Sl7g5oZpxrwgKaeG4wZW8Peqz1kC4Jgbk2ycN1zalKGqgY1B5wzrzPd/c3LYmG2NlNDmVJ1tg3QB3rk2r/njo27Xtrb0X7WTs54rAla2QjLK6MY0os9WenAg6X/eVxdjz1eSNLAUjVZLovGpGSdvY/ttw0MbZQUrIC4Nb11g/mbnjnt04YNbBnM2iXYYvBqzBdrsDbtGJH7WqzbgzBatREf4Tq7I7xz/fb04Yf9fQWqAC87Y5X+/ofd1OD+VmJ4ZkbbnjfIgH93lSpc/8GcensG8JkY11OfMqEfXbEbXnEMVg3QFqdLOpeLU7ZYNE8DmvLcU8p2k+MKsH9bDVnn+g5ECwzC81q/dg+dfcaI/vyXijJ9XYDeDIwwu+dnJGqeBgme//ig2JzZcmnuR1keEMv2Xa/L/nehlu1hE3HCUZtw0lp2bVloQjA0g+QM+XzePR8TCSSY7arl3mzPQdu2ECDA8SLyRim7Lpfqt9fG9KVPjevaX21QEUP3SOQQlx/UGQK7vOI++cHsgu9m53ZPudd7W1PY7lN1avFsuoi3UUHPeGZMJz8rrWVLquyuyWdTf5gUJ8/3crnKnHpcKfSzbOBTpukdj6bag1p/PeAIdBqA3H13TQuXR/S2c4WvD89tGCMeAIEmQ0LLl4JBGI4kB+75YaNz7v3OU2ZS1soADJZN2HNqk8Q353qYJCcF8O6JR9+lz39zD3KflUq0urkWqD2DSMm1ksiS23kwM8DAwV4qE/htZtw5UuXzv/mdpt78hvXca3ZXN/ec8fE872t5NTkD51MgMk7dWiDn6uZeNLcDEDQ+uJcAGjAWmQNd4OdYvcN5hR5w8DL95ooecsDpGcYDPpT+L/oR2OEi4A9AdrhD4m/QgxWBl7+wpAu/dRsJWy9SPktcI7hWW9nWO24lSL76ufHPLUIuGkKjHOpmjeKrWadYRSu/GSjwsEUjn6ZIqVTQi15W0LlvrOmQvbvIuFIMZ0AnhJEeoGFCnjvjqpGwhxFDdw/7aA56M1RRDL3O/4j0sXfmNRoAUcCgIxTJQn/OIH/VblAZXdh+t2Wm5TMtCnx5oCBIGELVPoYfAV18mdQdr0Mtt+KdqtVf8xYBQ2cHggz4qqCRYA2FUlW9640pfeiTt9OI6eXYm221DQoM9WoQD2TQomWFSazed4Gnl78Adsi0huOONgBpkgh6DD8MqVNELscaHxHQOBGDd3LtYiOnauguGrX76f1vKepLn6GhGx7QaBFqM2g1j+K1AuvJ6P+N1rDigW4Ktbze8iZP78IfxEMezB+AzNvp63/wvEfAWIlWArYlcqyp6LwAbLBqLACYkiHPmok0XGxQ4RUdo6NpjXzuLUG0bVzr13q7VuzxjztugeHxp5JuumFQv/gReO58SLlRZPqQ23GtZIpA+p28D/w1rs1NTanpTMTJAlWgXud1Bbi3Ok2gyQY4LJgpQ+kWDfZQzQxT2wwAF0dDu1vjdbJF36DYtsLSftv1WGw+wmvNU8dmH9ibuOaRNa3dLMMQrc67xAa+HJN6iRLb/jNGjLFsShTGDZpJSP3FQhSnMbx2WuruC6gfNcyBJS33Z3cf7AO+f8jytrSBsTZscBHlcR+O2EDDmgFNVfK8pzWk3RDLttUaAbYnk4wXdNDbmnY0BV1nvX22TI06arnUJBp38/5P9qjcfpaNUTKLFTHGi5010xkY0/6t6JjBFt15ZRvXco0yI1eYxAlB9kzCyVEH3ATLwB9u4OZk1GjVmeA7sW2Y9CEvtWGI/VkzxURe9687KjSzAjAmmxpc19SGNU0NrbdBifmx8fcxvGlKoJeJo/VKLZ9s0UmFM+Ouiya5Wcu01aaYHVN4E5MHZHiW4ERwDCi2qz1EcSMwNqnt2xE1Qs5kxN1e2OHg+24f7C0sfXV9QRsImLSLAW34skEcP2gAANgR1r3ziqnjGQ3hT4CeUK0K18pJ0VgDFV8g7jGpdFQngUDd/2HSkSCw92U4kghP8HPyeO4/rQq+Dnasbchhhu3WzMKcIWgXJNdKo4UWO7I25vvQ4hwxMS67di2A7evTfEt8AM+OcH5sr22YzgKxz6zDILrhprhOfswarRvBy7Arz5B0nJyzzz0LWyWeWZG1nKNLuc7XawGD5F9ct1D7H7SK73GzCOw9p5s+UeR+zyAhTg5sUk1Vcte4TaeReq2VuJcxkC40blVxYj+9+rkTuuJK88niXk2ObPegFgPC2S2avBiJN9GajKVo9Jc2KBNawMByRB/9akLPORlFAO5BJqNTrmAmje+bgSSqVepFA2Vx/wKD5XIGe/jVyjbMsQk6XNJSXtWkIeAHYKxEddGnq/r5jyvKFZP4e6E94O5xbdbc9MFV+3kwCUzgvj2bNeURNb3Rfg8J6PqEsokuQS4HsDGhfRbWdNKZKZ18VlSHHWlSm0hAlwGROfYH91+GO2EGukGbfgesPp6dxNhs9m1X+N1OA5D8REGJLmS9ydFe/ZK1+t7XkfC1u7vljeQtYVhc08+f6QxjA5DYc94GJA4AZARbWCENvEPaoBaAIFxgTz75dn39f/fDG2ZClVwEiWWeMeYNY+deh/TUjSthpJqfSAMQbDDBiAa5rY99iN7UxzLK8xZlWKrBKHkCHnf2XA/D5qrVYV7xbGo0uOHM6WLYY/0j8hHL/+zWki9YzjuI91FYT330bvrBlTGnnOAvPwK7WgT8AciudkT9/XERuOCCst766rpqEbt5m0QDzQbkdKSNDAhIHivWUuhmCDC3EI0kSVMAFE3dHra1LorcqJXpPHRB7dDMfdJjq/r8d0GVLNqo3LoeNEd54Jk8hf0PimUAI60ZV41KHBN1Q7+tHd6oTO+AvvbFsN78SlMgAUGTxOfEMT4otHnIFYs2fPn/7J0FgGVl3cb/t3M6toNuBAlBQRQQDEzsz+4OFEUFMbAwUbALULHFIBVRQGklpFnY3p3Z6dv9/Z73zN0d1mXuupfZ4h6/+XbZuXHOe97zvv94QsUXBadCsWwwCdtU8bsGIiCKD0khl7Ojjirbr//SZt3Er77aoJc8Njq/1nyc0REogJKKhFIkbShtUy15+OEee/YRQ7Z6rMuo+Vs5r8SfZEFMI2oBfoI9X2XM2tH8/MVf2+3pGP/VA/6N9ba3BwmoXH6txcKznYxMmSQsQuNNBatiSqgZdIY7+5nDETvlrcvsN+cn0TvuweSSFzNvjeDXqjgqV3Z3SZw/MGThUq91J1baVf/ut7nzh5jb/a0GyIzO0NaHb88jUCTRkp+GGg1+H0wFJJ2cKTLFVMqnVhkL4gej5wnDVNCfJUxTwzQWhaKjfM4OE7e15Eu33liw667O2c3/rNrDD4ZtYrzdNUwkBaESRSjMOhNSkVYMRZopknicLLKvH596VXTqgElOawaPRg1flAMnJXz4U7XUOlJ00jvLFd913vo/NZBqef5TzQIl1ZSkiTNCVIiCJNNiCpRoaKiwJh8SSYqVNO7uf5LMGGVfnrCOrqr1zYojVYgO+R5Ra+sIW19fyDU1unoq1gcir39OwDo6Ka+wfbuvn/rDeNWHMkhhan0DQHcCaTNPKYniGdcTjkyiaj33aydn5qHl1UgA5NCGyW+9Al9nvkwiZrU/SDv6ERSEjQkHIUl+NnHQ2H/E/JjsD9T/rZihqOAMub1/cb0jXb/X10DjHu1/ig/a28QU8KkbpG7dZCehQgPLGzsBCfRGbZLuk9xPZUqB3A3DJJuhXpgZRXM8DRh8ZF3FRodplAz7kR81WzdQAdlZsLvv53dDGRtYAxiFJkqBgqQPCY269lIFaUZnUk58qPPzGh8q0HuFPWelJKS3Z3bFjxgmNLV0LfxnsQiy1TGupjRZ6o+MJBwl9zTN0ajA1MSdm3yrzmsD4tZdk2t01n9AoNLeqwJlqNGsCqkhBLuzXKBZgfZVjWtXz6gDhPjCxYZcltnRx/vsiKfCXpqPxIxrmHhGVKVyBhkj9MxdhN1mmYkgsiMUs5wkHXEQX1lSERnWdEVMEUpl3ZFta2Ld/Pi2PuF/GYGN53uxlAUclrYLfhCxt79JzxTPZ+cygGkLmVMYAxM3FivskQCGQuGCxdDHf/v7/fbpL4GUrt4DoOaJ64vx/8t5bO5rhwoPWGdkLnMcJDsLthqD1Sp5G72XEEj0LMz/kZGQvetVQ/b3y7vMDyBhAi+8Kgj1KuA3qzRXgPfw8WIxIvWDr0ZvZ5g8esDe9o6gff68HgtgvO72OSeLSYMS1oMajTKjVmFVLDYf/ghiZvkl58N6hNIVz3bagiDohyvddu5ni/adr4zYmjGkhgAF0q/EjoF9Q558jLc7NhUbuMWkyfhA6/2mjkkwRhAFBEE8AjRsIhjHlLJFy1TX2YJZETvs8F475UMVe8IRgBlpCBVyiBmF293eU8yPuaZIKD7TBezNnUk76esqyy2fmU8gVLZxwCOnvmPIfvZDWJ8SKINdXJdV9aaQPE0FgPByyABxQMXtnZPwCdcb94BAjmHIHAjDIKny/L/9A1X73Jd6Hf+5mKpaPKpgUIWU6edfmoZlnIZJFUpUkOc1n0WKHHWP8YlO+/Rp4/ZlajXJnrilxwdR/ZDXYshyo/J6BURRTBMVNtvAnP6+B4MweNkfC8QRetLjMeJ/sbn4bvlqFjF4P+NjvfbJTysu8fby1tEagZ1lBFoNkJ3lTrauY/0I/O2akj3rmCwbChtLSgUdj86qIC2G8VuYdvb4KJReBZUzPG4JJBRqFDqyolUivxMnn58gEQ77V9s++4ft/Isits8+FJRghfgV+WHAnIPyHMN8rUag5QvMnf4M0WUtwORAVQMadLv98udBO+2tARvDRDaUqKBb63l8CB2owFmFrQCBqZNGgk4tenP9mFoMqseb6vxXMLI8YP80kkGg8RbDnKF5k5vIQxFFH6PJ+HOGh3+n//gi9z9M0TKXB4aF4PhnP5aws0CXxCMdToYfMLdDJKuKUCbIkXZ4tTJqvfGKXbOkz3bvE2LUK1BsXAzcHhog2DSSd4G4UehFAlqprqYYFCT5A5WODv5NS6L2obestGv/KiQygSbIT5+v3RXCLDzAxcPAKu3iJUq+NZaozrG5/UP251tohPQupwFCcjmFATN1wmwP17/TT+DWBW7jEUBjXMI6PB/yynFlX8kJqehKgzxByicDZbEmAxRb6GJYlj3q3jvM/fz4R2arV4/bilVpy5Z5LqH6R9FFL/lojqBnHCzQYFRD358hmWMvZB9UpTkYAuUJsjU/5lXuH239kdfPTB6NGiDufN0hqLnn26Fie9CxJdiuo/zJ2Al9LusHlisOCu5IRom9Wc2qwCs9cfZdTFtDNKk7O3Ax6ktaV4ff9jnwNuuf1YGMSC8F3jaT7jR5sLW3E6eAMoRbMNkg8cahLH8OZzBNEVzMhVJ9fBhjp5016QkxKUZVglG6XnaI85FnhJCRju2jH+QDHdrRrYEe+8N5wkzmuWnu4Yb9QXbadcac0PSOc/Ff6Nz6/XINkgYSm43ubcUxGepF8/9+dY3imie+patAHAn2bF0uSXFfMjxZgJps3qjpUycaOaYKMokqZIgN4n6Yb56fihc3+TAy1eGYA/y7j/nvvEEmtU38MEjK3Hh9px/ZFI2QdxeAn9AwjOKhIpSp2IuozSGjY7ZyRdYeXjJoA2vH7IEH9rKJiSINk7ytXVskNpRvB0VYkMMqvZU8Og5TCoSmQK3IZEnOsaxYDlRAlL3Qa5DoAnVDdJO9cxXiQQXd6Y6Zb4BoNDRuG55j7zu9UYoRYDo/AGn8c+VBCjBlzUsNmt5C8BIMwUIjNi5RjKmwn+MYYHOA4vf1Juy1b8vZPgdFMCz2W1uCJopQ+xRaA6xlrlmV03MnNpBmqp4fIXt5jkUOcqXaFrS10TO4s/7ePd8sCCP44SV6Q/btL4fsY6ey5tKs97eR41CQDwXZtwp4NoZBcbP/FfAZ2G/XsP3xn0HrnvWQxWrEllOORvvJ/zqWeVvGPMUnqtzmmHwBPP9S2TU8+j72j3n2nzUx+9S7zS7+DY1zjJWLMBAqaowKrAB7s9mCZSwBYKE66AALvgrjwTOz3373288v2c0WL+J5dd+g/FLymN7GUYFpXiLXkCePH9R8Fg/CCP4q5UqOwmoKD775FISDdvWVY/bBj3XaihVpGx7L81p5nPCcy1uFvSyYYG1N1Rvgkx3+qQPo1pHpJZwbj7e+a6Oi7voGLe+OIR/N2FtJ6ygNDklcie2Szzuz6zmdS+2kk3fBKyRu+x+qvXKVhRinsM1mDWNEZlbBqPHl7eyvEO0yiC9dnhoKt2iCffiUtwzZxRdgiM61F9i/BRCQVJmYR3rmS076W/fca4I4iaxJQItYENovdHjSljnr7kZiefhu+9Dpu9nHPk0uWiFmmIhYooPY2T89w1LttQDelValEak5BIOXD+CzkzZKDepdp5n94idLmWOzLdIXYH0Z4XXzLKz4A4AfT86M3kGxkMWYlGSdfLM0x4NaaLRbAoSKYiZfQC70uzSIX/eGVrFnRm9G68O3+gi0GiBbfchbXziTI7BypdkT96zZGMj4CkGr5dGDdNICQveo+aEgDXptocjiDqWX4v5MHgnpObOhZJTQsbFGqIoU8kvtyYcU8fzY0571vGGQashTxZTgpmk2hGlMIPMDwiDgZ8OERjzdAeAUI/XVlgZVeO11CXvDi1K2bhh0aG/cxseG2MNghzhVUgoFnEvdPK4KErTiUIUbEJb14H2q3ISfoPWJTzD7zq8DsFTQfk0o2CDpRn4gEgNn0dJQnsnp0/Czy1C0Vbz0U1BcilXLsw8fsoF1vTZRJEijGOnDIFF6uz4M1moU6SI0DWrlvM3uTNttQ73W4QnOb7cNED25QsHKazibodkHGqeNCmGh0mmX/6lop51qtmbVuGWynp9NMILviTOzJNDl4WgnwsthlF7FS6BcXmltUej7ZIgf/pTZu08D5bK+QPjfBvCtBkjD6dd6wY4+AkKYU0gt10Bc0uQQON4rDYpBqAKhDhLAkYjdcr3ZXy8zu/4ag+VRtDEMTMHIOoGmYExoeQocLpNSokTCp4eWJooKsjIK1b7izCirvGbSjNsHUvWRjfdJaYvJKrXbumfwaFSwCoNSdR7irJ019kw/iakXQXhl96yRsKq4S1IrxFwQL5QofgTtyTBgh6gdf2yKRmvCFixM2rxFZnPAM/TQ5Oggbw4zuFGgvNKsdmhCDboa1hR9Zcqpru9ElrgAtk3AeYzIEQMmDft4SGOrE4H9tgGUp2KOKvyeFJIrw/vppqw/tNZPypt59qCuuKZDJSz3v6kyZG4OiBnkfUUds6+/byhn513joV5AcM2SyZKYPiveJIKxgLRRXU5s6vnVz1MSF/VjKq+gLsMV0FhMOernV2+aVGyI3+qK5Jai2a6CuPTpvbpYCJ8Q72qnDEJ9MNwIyqBXiEmhRuXhIXYG/85rNHc7BMDW/Jn0ivHrvqnAwgnqWcgTD5bYj+RBMsqprKXetpYYdhAGSXqiYpdfVYBNlbV165hpIwBaBHSQdx17u58vIhzzpLDEreKExVgC30L/Q/ekbOmxBvHjRvf7sX/U6vH1BoDFhgYI64tj5GiZEFOIi0EKhCiFGIV/5FcyQK8iHVKtUFwUEltsHuRra8jvMRo8Iil8qEPOh+DQpwTt6c/02yFPMZs1R8UcmdR6DCvvTvEJTokH9jdobvpVHtt6mqPR+vDYj1frE7fmCJRpkAWZZMMTo9bW02WnvSdnX/sGYLW4GpFMwOw4z/Mc0jB2Q5qOPvwvgkg5fujMnJ36iRgSORviZ533Yz1fJCvl93Ww3osBrf76GtgGktdrt9XLy/bhj4bsVz9dxjOwBys6igE0SvOw0mL4OeXwH5qa323JuPrDo+x7PJOhIfx2ZlsyOmY//cMsO/b4QavlYT5Ep66/k/KCjJFQ5SoklyooBfgEgvATHazlKRwHGLGL/eGCsJ3zmbV238rZgJYA+iG1HKRpICm8ktYCGKdB1oIyXhrrj5lgiG6KATJlTfTJO1D5M+xzP9KT0RjnJ48h/DzboF8WaWhPwOrsSw7Ym2AGvfODc/DxzNnYGJ6E4SQxwNT997/vwGM9X7bkHu/Q75FPF/WSUAyVDcActWiJ3Ddkp745axdcAIQAjcSS880BkBLCbJxYS95f2psFIqlLSkodQb5aigtcw9yxRdhvYiPu85Ox2ZZLL7VPnr2Lvf097OthGqMAgSLMh+mPDM+j5k2S84P1FNF+E7Wx0TQM37jdtypsb3r5HXbddYsJO0TnHSAG72DdSdL01444swAgfUPYNYa861fg4z27nndXuBtflUGACuyzl/+tw556TIsBskM/L62Tf8QItBogrQmx04yAai97z1llI6l5NkHiLAHSjvakkyIQHbdCYKak0Et4i06vFEbijB7S+q6COKuQbVVBwlhlyA7CUO2U93fbq1/XhSHsqPUgdyHtSZlkJdpp1FDQLiiIxXH00Zi/9ZOWh0iRItKt/6na608eBYnbZpFE2PLpcVcECQcnEQpOF9pD+5cwzqsIJuTh6qfEl54chBfIe38+af+V9u3f9NL8iFp7nGIP2rPlIsk3SXYqP2wdMTVYWsc2GwHmtFAuPoLtc7/mt1PfP2aduImOjOn+q/oC7FQsHxogVDpJntCnZRrO6h61O4c7SOAevfnhzYNtG/AUJdUCc6siMWGKHxECyXEe7R//wOwLZ91t69buSsCGJn5bmdpJOzIk0nAldRWFmEQqBisqXyB5DWo9oOnJ+300Gffbf9wuvLwDBkzLBH2bzd3WF2/zESikKJ2K3RGhEERBlRUCNHaQPdMzhr6Mhse/bpqw6/+esaVLkaah8KKmdw15CjUYVQhQc9GZEYCOdyhVlowyZpFVmue+gLc/OICdKxZ5aDxJUqoOXJTnhX4/WXSY2nTU2rPNGyDu3LzbRDmHdJSEkSZHiGaHmhKHPr2HRNZsHioM82lwLFhcoRhbtXkLAyDSVZymyeB6GfXyvGfILLkpJZsh32QDwklQkYXXC2pCqmvtJWF2vizOvNkrcnvFXB20nEju1zM0nE+I18j1jJ7lefHfEiie5JP7etDCXoPAazJ4ybbXwvDQfrJ09Q5iGM67zBoq5ohjjPCSMAwH99vJlzn2yJSjVJcKe+Q/b/Z/haYwBzZ+k4YsD5Clfv2O/FC//klur1o83vWpReDdyLoxu64SN5r1H+vJW3lz0c1HmgghCnEb2j3eoHnX6jFEAg4tOfkNau7pN+4cJsfSGcJ47xO7xPnoaNyRI1XDJJIAbe5er/EWUMUbSFqSrrGEQAbPSMjJaq2iMfLwErOHkNVauqRmQ8NFu+cmCp6MQQ4gT5EGnTg3JWI0YA/uU3z4yE13zDwDROfxyBjzEd/pG6YSJZ05jVcERqa8DiTt5TX+KuUxBlQychRhtWBwT+R3Yj5KQyw0VYpZKLW7hkiJGKFGvDO3L2+HHxW1Aw9tt+c+Dzt06kl9NB0T1FKJrJ0nSyXPOTGuwY7p45ttHf9s9oPSeuEWjUCJWFFt7ECt08Zzyy0QXWjvfN2QXXEFTHwmYm5UzyZyjjU2Q2ZXe1s7jYWyzZ21zL79s93sGcd4a6FbVzbBot6ik5rypiLMiBBAPR/ba44mYBmZuGqlz/59A3vzxQU7+2tVS3YBDMI3owpToYIkUFv3QkuNZGnisBZkGxVoG5yhD8OjWjs5BSCHwIC9832ddtpH4WAV19BcnGsFx5CclO1z66ZMlb0CqprifuWZPMej5KN+Yu+R8Yid88Wl9t1zhshxDwa1v8RKGe2BAJfI0fWIK9SvwKrzh9fxfHsSdW7NqG/EU8a7WYao2GDr16Mpn1+/pxE1cVA8qJRBl3FNwVAvhWytV5wkaBEf5wzxhnxb/1Swo47M2dtO9dkzTyK3IvcPNWgwt9aX5p4Qt8vJiocGVQg2ZxbGUACJ8xGYWu9+5YBd969daDYAzIGx4wdMGmKvkQxWTV4t7DUlGKMyvNeUKgrEwP1ykpRqgPD8x5FQRDXcYm2KiIh1c+P2xW/02ItfxbRm7ehGnnS6o1R6mEbhLgqNrRJYy1yLOTZUBRBQatxnnZ0Ddvftu9mb37zcbrq1yzr622x0cBXnmrAoa1LW+YfN5KGmD1EQY1F/zuqSomoKFQLj5NAdsOHyNjc5Yjf8Z64tIM5tHa0R2BlGoNUA2RnuYusa3Ai85vmj9sc/Zi1P0QUVReVThg+o870IsqFokyuRgcqUrQRy3nwkt0jizOQRCFI4KCO1Mwt0Sw799NqAnXn6LPsQyPVU+vcW9j0fs1LOEWpwOIpxHc2PzBg+G53oqNbWgtifXqO4jD7rTTf026nvSts/byUKC8x29P4KsMQAhSYl2iqU+Ch0OLNIV2dRwI62eNLPOWzYYL0AfkPzQ+Pynwcz+EUkbO6cYQKNHIFvD0CFmBX9JAQ0VSItE/SZnD6NP5v6VQnt+AxFlhccZXbDjR0ELRPW1tuB8XCBOZBDQirm5KNqFBXiko4idp/VNWK3g+qOV/ndJhK3elKwrQP0soFAKyPnRRMjgqTbAIXZL3zuQfvWOejp5/dGho3nJYP2N1zzKkg1FY2iUSF4SEpA3ji9fbLHamiYQK+HMeD5j6QYk7X20c/PsTNPUZNR8i8tBkjjydZ6xc43AuyDUrmmaDo8HLIH7w7Y9deW7No/p+3uO9O2cnQWJX/5eIRA2VFQ0R7qah5kRwJnFoBABvHeodkqVZ6ynEvFNqT4Go5ArVc1Q+bDnhCUxySQxrIKJxQR/DAU6kXnDYV9vWrrNF4brW8d8SoF1KrNXVCzPfau2r4HYMa8n98W7+K3zh74E9EiBrVwYJC8El/CMyuSyDnjI2mBSu96NoEDnE8SN1TElWxSlk6QJ60seUJPjsDj3+iHAhKeYRrCGo1uFdUlq+UxP5yHNlXdTc/I+q4eVANchwrx3Bol/l7BarJTQWa+vuDvitAq4KvQPHkLxJB1ptIqQHFtjl3CB6mu5nRFXZeH85ssBKqCpY+ZvIRykxIgwWy9ATN5nRsjNGRErC9bX7za0LBx/+aHLbG+seHRiSTJ5u67+6w6Q4T3OTaA3u81P3QUMTVff6xvQG0ABlQpMLqCge7/JFFEc1v7kA71f2qMp4oq3pB4LQ6PgQLXAZmU+vx3t8ad32QcptuQRj7DvUeMCO4bwavM3V0rkQ8fTCcN6zd7aEnJltxntuT+ED9myx+mQTIEvwUPn+mOmW+A/Pe3T2UaVwNIv1KYcuqsMkGnqCjGtqQvQzSFwgTwxQJFyPIkWMfJWWlcBezAf6Ct08nMscE7JKteVWGPJ9TlvzU/l9s+B8TtuBPb7KnHhgA+lGx2H7ExDV/vbnRNOz6N1odp39z65XY/As6Dx7HgK8SR+DywnKWqXfbGl6Xtst8gfSXmMTKzbsFjfQj5k+Q8qAvQCH7G8+6x3/72UO+ZnRJDP6ZzRk09GpyZYsYiXWrddtrfr/bbuZ/n/K5EBmtumw0inecMt4mBI6DcCwDTAlGkffCcrE4CDLb4RuCP0t0OA3SoZC97bcjO/lYZT4MH4Q3ONn+202GrvOuf/AYtgzQV1ORPpfAaDPajxvAAPlYxWz443z790VG76MIycUGP+eMwuAAjeZJE2jMFioChqD2Gxn2wlgQ46DWjtVeuX+Mnv1Dj/Jg1QKY2KqbkA5XyMkBjc7kePDM5BfW7paYLd4/COVFO7UH+YTacwR7k0LiKHPGALbcXv7pq7/3YLrb/ntOvv4/pXNnim7zjvjGPdxRiVN52XYZCGZan3QLAATFy4JV22BPmIy2J9OSQnmGkVwMA43Qj5c9CMFUsYUDOM60miIzA1fTQHqRD/iBx/r0I+6HM/w8AJqiyX8/urNknPhu117yduWHTdwMqpZXEBj3IX9L0YP2IxVk7kHOslmm+wyiy0fst1LmH/enSoL31zeO2ek3IOgHEjrOphyvIeM0wQ1Nxaxlg5OQATqql1B9mJnQnA1HwWw9FqjSSXbvNXm3/WroIsOHWic933JnZOvMdYQRaDZAd4S61zrHhCJz+sSH7zGcp5ibk6wFaQwlTQdk3CfAMHpEwRQ6QA87kjX1TckRQPrzigA6HPPchdUGrgGDuTe/O2hlf0eaRov4z1+QhOu0hHUggDiGMZysgbifQf40GdwFaIh3jW+y2Bw+3977pX3bT3/swYFsA0h2UZmAQRJD2e4zritNTKEMg6cgGKQNImxKkAxtiKR20uZ3jdv4lPfbUIx5J8a6faytwm8FJtRkfXS9cVECRVDsG7Kq/9dmLjkXsoa1Cw+9horeFTpymBFLbF6Q4pcAPKagIOsbBYhSUZMpuHazgiYFM1jZtgMBg4vkJUrxQFlUgAPVBwXVtOwqlSSojY+MrQLXNsuVruu2MD6Xsop8w96M0RTAztakmuZsxbhu/5PJrlth+e+xu82ePgUibILBDo4bHczQ1asn2TpV9t+BTW29pjcBjNAIVEjeaE9UqKFAV/1jOVadGRRiWhXDeQk0K962mQoEGNQUEtqOwn6IOhcUyRsCQvtzanskgschfYm0xiSOxY6VsvNxl/77J7Mrfp+yav5RBl4ctk6bo64reKuY3WcGeRN0/2mgktU861CcNTTSItTOGka2TVn+RwkiUxkpdMkf4eIfM83D2rh4SY/8SSI72Af/Kj9YyFY45d8kAlUDFC/EgJUnZSVRpAtf4LtW6hVKV94CcG2LRHKbiKZs9v2B77hWiaNpm8+cn7WlHrMKPo50miKT1JOEFwwx0qhJmFbUreDBsvCdO3Rtb++Rj9Bw8Tj9maoNiKkuqPhwBmit1cHQ95FTDLJ3Gkwd6879u6bflSOXcdfuE3XN30VYtDVMMSiDJSjNTXTSeGa0lWlHcg6OAVJ04FRx5/lRY0vPhFh33dz0vnkW7Y3pJm0cHqAqfGj/8SCrIFSz16bV+GhmeL0phkn0dpPCkr5LUvytGTXs0WWjRtbjvAAwSGrNFu+Xt6GOjdsLz+u2JhwdsVudyi/s6tbLga4ckJqPSAcrfQOpW06wTsLA1FkLsyn/Fz7nr6rWOlqUtz6Cr2SUdeXnySKLLcae01nB9DRRsH6ezeju6bO0drhHP/sN+WqbDHwm20fwftt//7s/2mU+fRE4FO58GtIUk60gTWnKOmHyX8mV75ym32wc/fJjN7y9bZiQFWpp9AlZXjXmQkSk2wBt/UHsom4f2cT5/anu/GJlgD6K4yu9kIO4cwPU46uFQIxqJxUJxyCLMyXRxjl3wQ7OvnD1uSx4OoxYQQz65OYR4IPIgsssLYTVGYHbqGX3INR8D/l4aibAY5oQtu2KVnXyyzz53dsL22LVo+dE+pwBQia3l2QZApCuqtYlgzb69CqZVp+VG4g41nx6+w5Kz59kdD3bb+09ZYn/9I+bUHYvZiwug9cmBaRw0c0QxKdd6Jx8ktwxN5jKuqa81yPl/yttKvguS3pQkJzERTeQA11zAVN4toLq/ei9jLmm8+r4NLpG9nkasrBgUp/C6omQRncynYiQauMQrVdQbtM4IfBWApSOlw862DvvceQE79pllCsgU2itdxB+SVRKCBMcjcp2wb6MGrJYrsSz5fchp9M2sB0QzY78jvHcYmdYXPblit95G8wKZVjFm/VBz/Ei+lh07qlF8KzCPYktvH0KVDZnXe23hvjBMPrCfvf8Ny5GZ7EcdQ35CIZhAQYsypQuAJdgRN0sANFtYyeemYHTtYae9OWj3DuGVh8RW1c/eo/UAhnVXGzLqYwLJIOMex+MV0J/r1s6whHtA0q7RMgBE5LuSsJ/GVtsLT67Yb361gGdEC5Xb7VpHawR2yBFoNUB2yNvWOmmNgJIOIRkv/P6EnfahjA3lesyHiWIR6ZsAnfoKnetaww2uubF0FFqXCAkdorBFiaS8NvS5SpzaLaGeCLXa17+pYGd9JUJyOgijogt0YcliweklCqyKhuQEdMjOYa4lzOabAMGeJShO2lr6PB/62IBd9rtlGNPujuFmt+VrkhRgc6RwFYz2U/RuFCBTPHNUUBK82HIEF/YAeZC2X1yZtEOORPDE0UMfmYS2ijrNzZnH4t31Ykg1S3EhMWafON3sy5+B3YEoeB6arg/EUhgKbYlCoB/JFnFwyzTDoiAf/YWIzekbt1sGw9YOwnhbNkDGAe109JJ4kujVeFYCmLZmoCtLQkdonTAJoh8W1A3XGM2P1fbPG3kKEj0Uc0ct0EaSlmrUQZx+tPfdZan95PJ5NEBolSY8XWNfZS5od2GDcThQ1bN1tEZgG41AuYyJo0vmvbKJzHz9MPu8/U8SPDQ5QTyLrh4UQ2B9vkwCVpSONoU8GH8F9sQaOttsCvgJxGmYm938D8xT/7gGr4GajSD1UXDNDszJRTOgkV5FRrKa3aDxvWVDMP3+47MxV3RwuyX7qND0aoZKHqhURBccHyz9u4eo93wt1JwRm1GsrbIzliT5xGCcqpSHrxcAAZ1/skiH9HOeFDSHaAExRgVLsiF3dcaQM4nZsc97iEZHu+2zf4/tvmfI+pHKkXSFSpzazXMkndFomARVVRHVhGXELGNlxpoqR5Wkd+oxVQ5ly8ar9a7WCPz3CGyq+eGtAZ5WubcW8Oy4opnkPMCsUuwphtHup9gnSY0KqOqxcT/sELMH75uwVavT9uffzsaMNWMDg+M2OgbXq0KjFV+VgBxleb5QklxvKu+dAzE1a5FnGs8TWSAIdUUQrR2KZT22iyPDuD5KzpnD67nw5NN4bt1zo7hZz3Oj9aW5BkiojTWQIq1f5tAClqvYHJxgDUAeM1m2ww6YTYEybie+EAk7ZOxQ+HdsFDV9VPzJZ/OuIevXwsr1FmkwS9ZO6GFpyBfVdJ5cmrQuO78ed8qe1J0fr5HWsR2PAPfUaf/7NfclL+W3eJSiNPf0nrvG7OJLOu2cLy+xgeEFFo7hz6hCe2nEwknYFXgAQEq2z5xr9n9vpnGG38DEGHJJPI/d3X1I0rnHxR2SX9b8dz6U7CXyeKpQjA+wf0m6WWw+bbsKNwPq1Au4xDnlKgOA0hbRvIzZ188u2E8vXApDJQqSHE+CbPOxqQ+GOCECMnpU+mswwmPI7sCE0V7Z1Yscz9CQnfiinH341HbAAKwJzP8iLM9wmzx4FHfAwiJmLxd57skz5HE5sq5k3T1JGxr5j/X2dtkD982zUz+80i7/MwXcyEKaNjQIuMY2vLJGU80V+IMA9lx8oABoCnNjPWvEsfpcu9axecS2LJPfOmlgN8YwWSRlpXXLGU97YAwvaoERFFCThqzeMTa1BGh9Szo/CSlJpHP4DMnfgftXxHcxxA2sEkcpRtAy0JVcbf/3xrCd/plO64zjfzLcbe2d3DfWoJER5MuSyPexliqW0fqtuoGuR+/XIcmm1rHlIwAhxzLcm5OeMma33NZuESQPszn2rOo8F8+Bumnw4cwR10TDL4T1HTU6S2eW8p4Vts+hC+zLn5pnxxzvQ1khiEfIWpp+7LGDSZp8epyG2BVhAE9zlJB3riEtV0gvJAYP2BWXluwTH8bzK9WBn4kIxWswW++1zDAqB3xaGJZXkXUj0RGyNAtHNdf8GjDd+YlrKm8hfxL1EuY2p0vT80574QvS9pOfHbmB+bXlt6j1ztYIbLMRaDVAttnQt774sRiBf99sdvKJQ/bwKNRkJDoKhQxakDQJiCj9JZoNkn6YwSMQljkjQQ9I0KqCFgosOCtPfiOllyooctAiJz0/Y9/8ScJ6kmk2sjimzTnQYb7GDRAH0sNwqyLUXJ6SrJCyJJPopp76OrOf/GbAmfV1AjsQGCBXgO+pmkyJRDYIss1JYE1zOFgsSJQEHX7OtZpbYz/+1Tw78QVrYawoye3/rze3GiAzOKE286PrsiWK74fSOTvhiFG7+4FZVobhURGjAmmJYBHZNT5PzCQvgAfpLFPfbMT6e0bsumVdNk+8bY5Ha4LM9L0u5JFRi4CqpNhaKI0R4EGNp6joZNOD67BM7LOLf2b2uY+M2bLlgrJTqCU565mVAMk6woVthKDazPHb8LKcPXG/qp1/WdgWzsEXCD8Ey1MA4hyku9wigPzPA9p6w2M4Ap5ojzYBFdqgz1PFkxxSQGhFdpIQ+uST+f2kDoUQyjLq9ECN/hCNAfaMofGi3Xgdpsq/9ds/rvbZyqUCj6nQ0b1Bkge5Rpl+ijlB/XQSOd1cgaLRUEhGQoVSV0yVapSABJOgsjLUjqqTWlTDR0bh0p8QZHdKMyQG61OES/2zwJxOSkdG4eD2aKwkGLPevoAt2sNHk6Nm+xxUsf0O8tvue4esi2TYr2JO2CvYugN2R7WI1CPFMMcrSWyQyFQoUS6r0YIgEZ+vggVdpfWXONNrZaOxbP3+8TECj5St8iQshIDW/Kvr72sk9KjkK6v4m5hjAGJoJoIrdsU9PSZFUOYxmqKpXMBWPBS0B+8BfXq72Z23md13Z9XWrCraSFnPnp439kUAPj7k3vwgp/WsOqwPUjBih6iI50mO1X8hlLOHrpZkl4/YQ41YP89wEIanDmmxVyozzbAkHgZkFAkBruBs1QSpgNQG0+ouAJtitUetp6dkhz65bCc8v2pPeVrYFiyk6elObZ1D//pA6PspEMszRu46WlxrYoP5YehJ4o9Gh/yQfDR3agCgqrDZwHiD8Kaj2jq23xFgyhZotAdo+BsywXnANzKu9gt5z+9GmSvfP6dmn/sYMrMlipnEhMXKmAJqi3d0mdSx4ALZ695StE+cHbeejgkABXg5JmLkonwubAg1PZzurOMN6emjua8oFhR3T22h+dQ7lNk2bEbPxybAx8Pp5Jkp0E37yXdG7Off89kDd3VZTo+UA4WjDKC9qEqltYrOlhkAAP/0SURBVJnDdSrXgo8KIw8LdJ2GZTAMcwUJrYmJij3/pJy9+zSzY54yzizv4HoTsKLGwBaIpdDND69HZaEqRQMxOKuAEAEd5MrDAAfG7aHVu9r73/KQXXLJbOLpuGswSKJZ3tFZgIBV4vumDqHQp3h31KVs6w0QPx5a2s817OEYBXDlQu4t1AdocJYBUOGiyA+FaAq9sVDZunsjNm9up3V1tdE8lYQ1nBjW2ByNoYmJKo0LhHlHpJlQQe6K/FhLX5A4BdZtlXVCAEz5FnV08/dRFYyLduRTh+3z58xBgg/Ge0arCF4QCYEyxEDy/L4cUMOBNTRFYJYR5wRFy2kdTYzABKtwwZYs77FXPstvd8CCDLUR38ovCxbkegXMR/mGME1NxdzC6JTxCwlrArFOFNREofl22F7tdu7P+m2/A0ZoZoYBz8HJBjAzDoujo1d7J6yuaY4M9ZpEBEBfCkkswItFAtmvfz7IegNoicA23JWyfIp4lDhVr5PXl1oSHd0ABQsj1IGazX+nH1rExZjnaYsm8csFVxuN+y0Pkzxgt9j5Pz7G/u+1zQEUmrixrbe2RqDpEWg1QJoewtYHbKsRQBrVDtm3bPctSdP86GRDIDqkmB8jeCvlx60t0G2jM2wiFY7lHUWyUBC8TMaMHlqgQuLoB4Fao1h76MEFu/DSbls4ew0I8x4KvgqIfc7oMeq4tdMcxMWF0jBBKcEnhaCM3UvAtId98l1mP/pmhq29jc+Atg04ZyKFWTQJaQS9xlxGCaiC+AYBlI8iMsidOCbaBpvgvB/F7SWvW2e+DAkgSYE/3P2Ik2sVebbubJ9qCjz1m+sNEEm9XH111Z59LCgNDOlzjgoOA4qGQqg0yzXLlHAUxU+noh+TzwzU3+6OMfvTzT128K6edvu2aoCowFBGSDgA3VdFA2ng1yoxkkgZ0AXsY+dM2Dln3QUL6mBLxqIOcRXi+a5AC64iLeeJ0W/5IRkcFXIOPzxrP/6jzxb3B8lxkZFLIxUm7aBGDOkt/+rWO1sj0HAEJqiwhGXeCINr0mJg8j3sIUqUKd5IM19AthoF+VpQPh2g3EBq5kE7X39Vp/318kG74uJxWzEQo/yJrEVUJoyYJ7MkJOOi9zPfSXOEUC3z7zXkGiUB4yG7p5dQbHgBjV4QJasSY0PJqPOg4HlkD603QVyh1QNwOukdJ62jzo7eo19Mmmz7AB7EKbj0z84gYRWw/Q9ot4WL2+wZJ47S9I0ha4MkB9fKR3tNDjWSJFsTkOwWYAGQ79JlrlGklWoO9Qvv8tXjUHNFLJy6+beTyKgDC5pbfxoNT+v3rRHYnBFQA8SxK+gg6qceHwQoRhYp3JRhRKuNITCED/lUHwXUGv4ptSymsY515WhPXnOEUHaC+FESWn//exTD9aL9++YCskB+W7smAkMT1LJOimfAz3rjlGAADviQChIjuihjaXVQFYuEoVaKvaYvl9a43ukY0sQdDkHeiAGyOVc/zWuQ/6Sy6358FKGDMjKGkaI1VeM0ioRoRP9GU0byRIqfZ/Vm7Iin+TFSj9mzXlxh7YhYVzseI3JDQgqkSqwf5vVCgTupQLdQMLCTy5ekCMtIrFSIzmPB6T38mry61tubHQGmoxggIZ4JVUNzeG24QmdInpE0tkI1GoQ1u+qSpH30vSO2cjX5ENtjnsa6GnzsKMhesYPyvBz91JCddlbCnnI0BXdicPla+PDYq6sBaO9SbigzZTX0nR+laCIU4ovMT1kzBpDBqlIcl4nzwOCEffwjJbvlmgo+Bp34EcCMDOZo0qjpFrc2vDlSE00OQIyHPadrJ19Fzk4F3ADrQv8sn82aE4RxgucV+6mYmsUxoH5IMVs0z1sogjJGzhia/TiE76CYEuNjAWuDXTmcG3VM6ve/v2o//dES9uxFFmqHrcqwhdWEQJpIDRMctpq7ACfD4x1Tc9O6aXogyhrjfMlgc3CtNV1HloI2jYt4sMN2XfyQ7b5Hnx1yRJsdfJjZwj2QrqInE0niowKIrJpF6keMU55thR05wpVBPJfWrErhM5GxX/6wanffFrClg6wpjEW0HYeYIrm9ihNIBwWKneTnLId0rhbhPfSNH8bs6SdNMA54G+Zn00STXCCvU91gcgGRoKlqCjMeezU38jvEu2v5MaTjeKLau+2epWbPOypjS1eFUQ8Y536yfmemZ9hI4rzIpI3SscvnkabiGY7FKbYQq2ofSaVW26GHl+3C3y+0xbMBGfI8hwOr2Gd6rZZqMx8ycNMdaoXmMyGLJfhs14Zj3y102adpOp73tTXErnP4/hzrU9ABHSS/pjWEicW8YY3BJ2QmD9q37GLs4zxHOcCKavIlyInL+QwsypT946bZttfeM3kGrc9ujcDMjUCrATJzY9v65BkYASE3fOirlokW/+/lI/bLXydJvIZAXRGhlPss2cbvQJLnCTiS0A8REJmBs5jykXTs/aBGqqA+RP1PRNv5fk6F+AewnO26YMi++/sOe8J+BQIvircUssKYtJcowkSgAHuBzjQHe88E7wsnCJiFziU4PufsNDTJIYv5F1qZBE+IswrInYrOAaRblG5IlvdIyqRcaCCxFc7hKUIhiET4c18P2FvwKMFqxKIBAgPpOU+RAGo1P2Z2Km3q0xs1QGSs9okPFeyLXwwTfAc9U/vIGohICSSwQGryI6ZRgSAK+CZzDpRZ1m8dsZyd94sOe8mzPOSoflQQmHo82nc/lqNAGRZ0FUaUIChDNCzHcsusHSbXyLr5duZ7l9m3LiLokuEaiWQkMstJWJRAl4WY5+VC3R+giTOCBp+gOJoZz9thh43YxX+dZV0Eo4EihWcfiDhpgLSO1ghsoxHIIw0nhqEfQ1ApxrBt0PwDYYyetQptnW1dNDxGKIxM8LqIDWX67MZrg/aHX1TsuqvHbXCgg8RFWEUaeyH5iEjuQmVIijcxNUM9HV9H8dfz7wp6XjFB/11QLWcmjwgQSUFanVG6/AwEYlDxSChKJEJ8/a6o6heqmkKBENxiiMHtoJkRsSccfK/tuluXHXpYP3/30fQw66NGFcO8PExhSuvLesNvFRhcA8VdoLuqlAo+INtDktTi1Q58CZuzhjSgaGgydK0j7j12ioqd3r95kl0zjWCfycFvffbOOAKam5Lh0fwMA3rARny9pE6VpoXkdthGnc1AR2KygMI/ivmlZ02NDf1dDT8rg+6W9BuvHUM1ZuVyjyFyy40le+iBvF17XZTfFTwPOUcJiSLbguSU6yAC3qmClHXPN0wtpKhcUY9FrKaFTK+vNVkAbXADI1HaLFxHhYK1vA3Ut6yBrK856ToY2J0UdgBbSDLPSW7yz1UK4FA7nMRNFxiIw55i9uyTzY46zmzRvBQrVZ71mGuRfFHKk6pxCoWioWktARkcJGbxnE9mlkG3M87frX1NQnh7DXf5SYkpDfLerevaEfAKKAM+86dtxcou+8Cbh+wq5IF96CTmKK5GYt3skeR1mHdDJLQ5vWF77duS9qo3GfJPAAy0oeizxTTJjHusEIqIsWgbudrk70IyWR5wnjzD6Tl207UddtH3a3bp7wYti4ytEOdBYnj5k0gSOZzQfkXMOqG51WQDPjiC7FaPx8yAqeDHlBzXdXvmi3N22uc77fDdYJCVOpFS5vkQMgAEvLboPFNb6kyKSfJZzM7b5AEUsVSG4CI5QSNpV/vyx7N29hfL1tXfbqMDdA6Q1VPPsDTxoGuexPxzkPFpLj/XelXPS+tN3/WMEEYnRIM2AMDPB3TQgRQZ5QXY/B37bBpVx7bbcccjMQSwKgnCXVGFitBVRyMVy5a4SJJ43BdJcMrdx3M/itCwCtAoBu0PgHH1SmNO1OxXF1Ts+utg9rCWhimYi4krf0Mtc7FohLxa2f4q+9I3F9hr3675NsC/AfxyyhHMH8Y2JHMVzkTSmqonOJmm1rHlI8DYZ8bKNN9ouDHn/onf3UtPXElNZR5qsACFGnjoyCRcDQiBaOQjk8tlXc1GagpBmui14CqYH332jGeF7Xu/RUY5vNx82V6aa/A0xrmffdPnjwL4VIlBtWcUSkgws3/6eEhWjwTt3a9Zbpdd0oeMGl4/bK955OYCMAwlKVkGYFBz6ibTM0y2fOC8d7LSsWsiWYd/SpCCVkpBAHt5J42+1EQKsEDa7n5oDiCBZr+p9f7WCGz9EWg1QLb+mLe+8TEYgTPOWmtnnZEgAEUTUf4BOTabSCeLtAzAIfpX5jsjVeHMZvZgB6MBYjUaDiR4WNmBvCXIRbxn0eKInf3VoJ30AnTV2UZybB7JTlCmxXYHkAvHFZg1CGCFPlUMxcvSNDnO/3bMPvzOMTQmMcXLoVlrIEnEchGPGlS8D3kCNYiqdGDCMQK1hhqReTbtoH3o4yE75WOKD4ctAo3Zj/eCTrIW6vovD5CZHc/Wp08dgXrxbWN0U/3f147W7BUn5O3fdyJvwRTIZpkLMYoOaZBHFCGE6A7SxMpXuJ8kTX55glRAlPPUvP/MGI00UJtTtHO3epOLzCuPBEeExGi0fC/osKgtW7rQzvrQKrviNz4bD8xHq7uIZNwADwGeJclZAr3zniF0mEHEpJtEwPhk7kYSpapQLmnPeEbAfnhx1dpJrGJqvLQKGK0HchuPgDTni0XWemk80fAO4tnkSWnIcapqqweiND38dtVlJODXlOzhh2mWg6wOUbAoUciUbJMMfCM4OCqNLwjx6ZgVoNjEgNIeI1KFS6g8tKTBIPOBTK1R/JnRIwCaFbkPef84P2WdmgqQSrpYq3yT8jpBzqWTYuWue8HWenLInvTUhO2+L7JWC1TkmOxn6PSd0ojHsFxPmXFFT28frTd11cxQfQE7JHdIKVJGxyr6qvETVENITgCgdDdmyDmNbjJX/Sgxbh2tEdhWI+D5CnjNyo1jBM1PrRRurk5qyut1IZDkMu/WUaNA9whJLcfC0iEpFpqDETZbmJZVGFpVin4CnypkrVIsFcth+bpOW3Kv2Q1/L9lN/ygho4Vt8zCNU9jNrhGjQrKKefyBZYYnpqXmC8UcrTFWpUo8o4eQ+p65saex79Fc6kp6VQpVNY0TjV8VIH1i00GB0bhF0MBKpdSoERE0aPNmmR10mM+efoLPjjmhZnvs5cQG3aKjQinvZJ3hPtAckcSNO1oesTN6d5v9cK33zkOHu6c54PaFyZxR7XD9vQxrIIBUUwlAWJH99IufHrdzP88eW22zdD5kbW0UJNUUoLkRJRfMwhJaPKsImGyBnXjsOEyKDptN0Z16KYd8qtSc1H7LZ9NFGIOEr6biXy4v2t/+Mm733YvMTA4ZLp0McXG5StMNJkoN749i2msshqPa+dNWytGha+IIt6X4zBEK9MjlkkPjEGRvfGuXffATXTYXNmUApobbn/XsyF9I0lysA2JDiNClvDTA+cWlFyc5O54nXH/s578I2Lte+7Bly3Nc8dSxK/UjP4HICpcnlzJzXZOgmUNeYPV1z/MV0gqjvd1jwrWH8xS71VLw22GHRuzFrzF7xnPN5i6c5FdQWFbzy4VBLk7Qfo9PC+BBZ03m7pPWK80RyVuLZUdzAyAjs4VG1Bo8Jmg0B7thvsXsij+aXfCtGnFYzlIg5qvJLIwxpInx5gzixxQqz6P/68e7M24fPgvwFcAuTbcyuX0BDxFXaBcHvYS86SS7rpnxab13HLZCmLw4am3dNZhJGbvh+rC9+xURWDuSIJteIaMDmdTxcWY0QALdDk/KTsRr1W7iSEONAsjppkGIz8grl9k5319gfXj8oBDH945aEJm86Q6plkSdB43mmXJ05l8waWkURJYsydkpbwjYP/+5kp1lLsDWKLUlnp8gez5rgZ6hQiOJ8yYnQETeXcz7UISHAGn3AnJyaoAGWbdi0SSAy7SdeGLeLrm0z2NXt47WCOxAI9BqgOxAN6t1qt4IXHll1Z757P+QVB3oJKZCFP9LjhqIeXIJpAlIlCjInHyZv5caMCCaHVSCpUCUIEcJXYlmAQGimhIHPnGtPfslHfbJ07ptaFXC5s5Tk4RdUlIfYbRHQehX2Ewj4gNPe6SsVMCMDhTvny+P2RtfcS/B1N6g/UE25Id5p7i5oHsjbS7hlPGtS2hBsPpF62/ggdKdWG1veMs80D5jNI1SCGpB+Y2hLUkSGBRcp6FJZbMD2Hr/dCMwXQNEv7vlTp+95OiSDVPJyzqkGYFKCFR1Bss0H8gtgqpguB3EFnOFIqNE8kN+mBPQgp/3spr9/EIvgagXULZ6A4TCTCkXgvmBxmmv3y69YsTOOGUNRZVFluxIOrRqJi1kKeg8Ei2hT2TU7BDiQeCo5X2amkBCapZLoHjiBHT+bleTOfEEsx/8hiAXGaze7hbCu6kBbr25qREojwmMDGI6jKydIyXELJuP2DCP8wS9g29+3WzJfTm767asDY6p8AaKOYaUC94ZhdIAgOTdmd/qdihxE4UBFHQIaY6QGp+UH2owSEAyOkA2+tV6jZiDIRCnKi5kJpoDEDRaTxKdYwAW2BYLajfoWQNpRsKVhL2RbA/Ywft10ugwOxQUtiQq5i1mBVDOKuQclxQIqkADEk/GzCx92voccBJpK5myqnghQIAzjtcvVHBRs0PvV2GjOkjiFuVzkAJykFyBJogjbIJCT8ZitUVT5AE9XW5nhjqpOy4z5I2PqQXlRtff1ORovXmnH4FGc6kE2Ka+d2/M4NTglAHiyM8Aa2c373XoOSmV0xQwMQJHNtPNaaoaTkKL38vI22NNIcmBV53kPhRLOpNvGaq7Zov3WWpmuMIugAG1DQbXmN11h9ntIG2XPli0q68Ae52lKJrzUyAEdsF3lJCr88NEFQM6NzY9gvWRfif/++12jBY1cxxFY7K565gqDIZT+Bui4ARb1o+pdRlUtxDpksxyqFfJ5BHfi7kCuqRMs6hKvtENAn/h4rjNmR+1D38SyZxOWGdYBfW0SxKJdVrwEopulTzySPyudWy/I6Cmtw41xz35OORVJ5vbbr5EstT05WvB7KboPU7BLwaa/LobY3b628J25/0PWzoL6z42iwaI8i6aIG3IpNE48FH8T8T/w1zpsT327rPZ88IWn5zuHoinbA8+ULY1K3O2akUF9gRsbR9Q6jDPYoDPYK55ZATYIjxkJdG2HJtK/o4y7F7Gf1PJb+LwI/M0b27Y1q1eCtupYqd9fC97/btl6jwEK7rd4nHOCdCFmp0uxyb+CBKIVJG5c14X8ZolfBg25zV2rCNUQW+8xextb11hd9yetGhCngF468X7MG0vEFvkAAEGbHSdYnk1P5uLr6cyQJw8pjyH1ORlX1bD1TKj9pznxu3lbw3ak8iTetoVX9DAkCk90kYRmDie+4abBa4BIklRCmPuX2rUDxQ6uMavXsSPU+BUSMVLUqPDyBcRVSQUT1GYJj8ZT/XZz79rdu5nltuKPNddW0ssATqtBjVVY8h63N251p75IiR+3xuzvfcFZMJym8mNkMfTeoUFUqJJInbJjOM3m5g7O8Jb80gsh2vtbE9iLIxYW1fJRlKz7NJLi/aRdwzYypH5015GB6+fGKdpScNB8yNMvSYcxuMGd/UojAixN3KFCdec8MEyfOlr0/a1b8IuIY9MJse4f9NvAGqaj49UmA8KXGm4j69DQq4PaUbaGx0jdvkV3XbGh6+1B+7el2epx8bEOAzA2qLmFeO5m8g3x6BqeA8jePwApJSvaI14QUyVEB1DxetisoW6/ZZZV7RPf7JgH/14iwbScDxbL9iuRqDVANmubkfrZB5tBIR+VXB6311Ze/LBD9p46UBj/ceUDbaHpJ4o8ErTOxQAqSMEqQ8fiySIk9T0HfimR5yOfRDt8apQtoXZFJf91jcrYy9/x5idevo8849Dkw6QONLRj7VLGwvLNTYPBxHwdRHkTN82Hxi83/r743bJnzrtfW952AbXLSKgQv6HID3YwXWnFHQzNvD1lZRWSpjVhZTwghaiyN0ogjrlPT475bMZm5VANiwdQTJBSDkaJ1C6g+i9CuXSOrbdCDRqgFz655q99lk+Wm5kVIrU6Q+4RAQN3pihH1pZ5yjuBRBINTVAaGxFIh1o0FZICIr296tk4LlBAmtrF+wKxIj+NiS7ArPsh9/x2+kfXm7rxnst2gGTKk1TRFr/NAqLzHFJVPB/oE9JXpj2CsJqTSJgpPFawC/B0DBWsuErd1k/Rm8vOBkzugsGwQcB+2wdrRHYViNAD18FEQP1lQGhed99ATw9qvbH36bsllvSPPWYqMofQ8oyysmFaBVES4fkrEBfB0lanIa1TIf1KxkW61CSH+QBdHBU/u4KQJ70R9U1TfSJzTFAGq0nUo0RIjbGfjh/Ycn2OqBihzzJj2loh+29Hxbt7ct5BikAiYxPAbVSkPwX/kZkmP4QSRlyklWHypN5rIQqJDwjvwO/Y3+2TTK4JB5Zo5okCSBdl9oc+t5oiutzhQ1VwKSvJdxvvVECk5JGkSd7peHisx3CVB4lm24M1dfrDbJZrf1zWz06O8P3evNNTbwN0nSPvC7vWdesXS8BM/l6vacI6trta8zvAAhO91nIdzh/A/5eEPKdZocz9tbvXHNQiG1P4q0Sz086Aen3Kt55qHh9qFgS/hra/0VJvVAAIr7wK56lIaImYhG5nkq5x+6/N2c3/DNjN99Qs9v+VbMlS2l8pIlFkFmdIuG/ydvVbAOEsiIFUYq4rGta7uR95NY11psAaPVKTmAK/RNjI/QDsQW/YEAVaHAtISRPQLyrgeJTk9WNF5r98sfj5IsAkw7YO2InnhS345FBOfCgmvV3IyUklD9Fo4099HaGObkzXYMkEtUJ0/112vqTzXG3NfKfGd+AFVMJ/CSTxJ80/KpjyDupScEzRIPsrE8N2A+/AQBpaLHF+jAMLt1HZ6OTB4vcLgIIgT+pIDoJOpJRfqQ1xbyHJSSpxTDNxaJ0HWFkSzZJe3OxIDqC5l7A4rxcfht61kKhGHEv+zvNfc3ncpkCucy/mjiwbeabU3bCcX77yGcSduSTaNxwPlXQVJEIT7HywEAna4IWEXJdxRnsv+XyCKwPtWjw1sDfY3R1CfPwCqC8mL3jzWvtp7+JWKKzC/mh1dYWnmsp2A0+lBoiUL2LhT4aD4A0OPVikxJYDthR78ZONi0C3LgIwKYw69DPfp2m+ZS0+TBw/EhOFauwT/A3i6pxxH0shj0JO61r2uc9by8FJR5ColSWrLRsybSPO+4OawhMGRpBPlgBAVQXSsUUDZI0cRh/L8G8pWEqC5B1Q2l75SuTdi8MueEx8jOYu3409tSTjXNumfFh+/hHL7eXvvwkYh2kSvmcMOcdoBAuf1BJlrYaIE1Mbre/ecqEFEocC0isJeWQqwYTduONo/bi5/GsTnf47mOt73fyzPk8676aa+SM+TxyVAAJA9pPAsjksX6EAYzO6snba946ZGecSeNMOat/eg+onPOBJXvPSpeSeLQN306aXzW8fgZHxq2jP2o//qHZWR/hvwf7+T2eXpVBS4Tjlh7TfjTDAF/AsFZjj6SZH1aNCcBiGfndJOwPBEisSL0BexBwVUvt4j/12/HPmeHzaW46tN7dGoFHjECrAdKaEDvMCKwaNHvSwRO2anXUOnr8Nj68NfjlBDd0uoMEVTLHk56wQ5MqZ+LvbTGMsEDy+PFXUIgU55Re+fqMffW7IGmB1QZBlk13qH7r8405ZqVfSViojcIumu8g5NJ5IVTKdvkfe+yUd6+wh5d1WrIf2nUWmF1Jxq1dDQvAMYpgBdA7VQeLBQeYhA46XrTuruX2jON2t5/+XIUuL8F+9CR7h5kiO92Jyk/UFThptHmCbqAvCLqkJRyPxe3/3mjohN5nEwOguUk0KswLJU/SK43FQ7An6kPyyIJd/V7fdY/QjCVLIJOVAVUe7bmD2H93F1gJKb5eymELR1bUYGkFi/ouabgoBUtiPiKmQUsPE9D1rOW6ZttnP1Wys88EmR4ArUNyQD/R5TXO69iZpyIWJ46tn2CT+ewqNUh5GAmXmn+uUKQ3SRNYKDlYYEHmvsZq+kOJhhIXJUCetEC+uM7658TtsCd12G9/mbOxwZjTc57MlVHimkCbGXSov8cgYrWO1gi4Edi4WOcKkiRMkjeo1dQIl2wCBuQFyUF4kiwOaK2DYpzSNSXBKq7LlLhMt6KKmeKDD5j97c9mf760RhGxZGuGVYygeBKneJFpNL8b3Rz5bSCJ5/j9k8XPyUJCPftWUZOrcKxAFU7DJPHa+0oFksqIJ4cxWaedLPYIYa0fSUNIX1zvRYOfH0gl1AGiFidZ1PP8jGfcbvvsP8eOOKrf9jkANDW2O0GKCUHYGw6DXt3whLX2p0b3svX71ghsuxHYuPnn1kQ/TCrp6CsmoZCSGY/C7izYv25cbffdPWC//NURNGlgmoCoLVARpcREwQm5EWIAqWdlQZ06qoYCAYqNLhZwtC5iIXmV8NeoGi9q9kwuQmExVHiLZIno9bhCtpa0AnIjapIGpaPOaxQzlPWZzRxhaHiOkRoyMBu22+5Fe+rxsGtPjtohh4JHIYCTfB84YWKMDN9N0ZQCbA1GiQqoWuQK2Txs8BJIcunxqcgKK5XrEvK2zg/f2I/Nsb25wJCMSlrHo45AKjVuiQQNdO3Dslpg61R/y8klid1jw4CBOiyER0NFElcUvMPRTkeWKmi/owEGl3rSuNwp1DCPkX8rYWTNXh1K7GJ3/Ltqn/jofXbVn7vh/3RbrItInaprkfxUXiGqpYsoqJmmhlmQ2Jyvc6ySQlAMTM5HIBxNZh0OFTD5Ixb+JPNgknroxb7u4WKC458XpM0f8nvnrL2YthzPDuctb8pgLw0cfTYOYUm4D5xHBkaG+gaai7Oif7O3v/9Ae807uq1/NnEt3pFRkIUx0SxpvJi/AYBQIgswsUP4TuYBKfzwWxF75zuQxEriQymzsXJzHnq+Hp6dCRWHIyDeJcvnSVZxSyxToLnZhrx0IG+l9AD4BV5T6bWeRNZe/qYRe/9ZBrBv0bRPRyOARrOPVgZJsbM+tM6+9kWkr+RnlgAsSVOsRCyUlK9nxmcnnbwWX5B2W4Sab6WGnHepx3mk1HwrmQrzHnEKM32+zV7v9vz+qftT/e9f+GLevvGZqq1NK56O8Xxqgk2wRgC2yak5Nn2G56MZYn5ksHzUiUq9rMlhm90/Zq9/v9/ej/pHeWSp9XfNMX+R9QVfSX1ulXXfH2XOSora08V71GN0bDmMkIh98Wy/ffkshNXTXQ6r1JZgv8tLks9jbjrWkmsEiu1ILQAfrnYY1CMjzeYH09/RODmID3BWDpWGanWt3XP/Lrb3Ho/2Hp3LpoFD2/O8aZ3bzjsCrQbIzntvd6Ir8xbOk547aNdeDSuBYu342DqLYwCbTTWSkGpuGPyg5upJhnQflUD5lV1xVAlYgxSuYnhtFECmVoo+e9oJy+38Xy42+hbW0zPGqzqnPYEy6JtStg3/EOiF0bClJ4a4rn78PaDAJpbaTTcuto+c+g8kBXZDAmW2jYPc94cmkGOkIVOQHND0TaB4jI0JZKsQC7Fkv+XGhThYa886sd8+c17A9pxb3zgf2QRpbtRa736sRsBJd7velYxJpTsqTU4hp2A7kcCciJ7tP699ALmmEMiU2TRAxAQiucfIUEiVIsVW79h0A+Tcr66zN70X+YcsibnmYCxDctdOcAaFPIo5W5MUddfAoZEitGQOynw01I9GMgka5sch2BUrqR989sN5++538PiAEaUMLUzSWMzDyIDyH0h0UCyNkSBKjiPNOULP7+T8aG7k0iDhKBrLjM71P2hiCCnnA0HlDKNdQtlofcCwkCKCJ6EHvVeotxwNRlLZ2Qvn2CufXbPPfQvGFcbxAXx+RIH2gajPFQlcw5jjzTQC57GaSK3P2eoj4IpUvrWs08gslJM0A3iU3eMopoE2EJocRWQulMAgOC09bJ+aJCzpa9ea3XP3Cvv+N7rsoYdGkbkq2Dhwq0gANBpd9hyMxwo+OFbdu6nrAof5iOZ3vfdRb4iXSe5MRqxijUg3ylVOZE7uGQlXhQydZESoMKEczP1M1hVzWS7ErSJB66OJuPu+VTvyGJ8dfTzSD/tHrIMxUTFIag9qslRYtwCYOb8fSY6EBS/T6lVHeW7096YuvvXm1gi0RuAxG4GpDeD638s0PtQsFdI+gA8RuHK3HmBphBcRcQy9g/vvJoa5OmXXX5u3+/7jt7WrQzaREYcCBaIIcp2E/5PqNu5c67VhV8BG9lbFbTHfys7kx5Mxckbn7hMUMXn+KC5ep/otRpxYLpIPc5XUZo4kzG/kVWpidYOMNyTHOtoysNmqNmtWyN749mF7wkH72q67Yg7vWHgU3uUoD2JYTWexSXyTC6djqLi4xSvSa4/wq4k++VOXKvXGwGPo1NlpzVzC4+G9RbTa1DASuEDeDt6YAiqqrEHLfhdiSxoEiQDgFwENivbPv5Vt3aoIjHtiYGSw+vD02Hf/EB4wSSSLAtbLf/sld8bemGUe+WDdX3ZJ1b53nqSKFUfCYC4vp5GHn4M+FBZSiKJkzbEHmHPsm0U2uqBjJsmHR+wqcksQAp4PiRo0xKI0EDyJpg3xu8dS8K5B0juaMyVAFnLf8A6xlyY9aELsv5iPRyjkCl9XQhbaR9Nnl13Ctsc+vfaJjwVtV1RkO5H6QczGge8i8grUGCGJ7As2kLXh2ougnCqhDN5j8+wVz7vdVqza20ZTgoVrQjfpkQXLJMjzUc3p2ZbEnLgyes6KGFvHMFTX85uyaBSVBZBVhx5WttPOardjj4eVRgqRaJu+ADzTDYVsbpxcqsMuvMDsIx9YyW2fT+5A3FaTFtoQAMou8puMPe3pZl/7MTUD/rtWwUMimkNiDIkhUW4mj5k+18fDOjCVJam/D0wE7MLzl9qXT19sIzw+lTAoW+5XQHsE0sx12chHHRsxgQMwu4pIiIfmYX4OMDe31g48BGnx9+xpb3+NAHR91tsjqUowdKM0P7skIUV8G1EcPX0DxJB9Hh8HFMs0/+wnMvb1s300dOPsj0hb++OcJ3udWz8kZe3JWZfpnnt7g1hiTTb4G04K5O2QlSsURqhJxWzRgix+pPOR/2r4xtYLWiOwzUeg1QDZ5regdQKbMwKfOWvUPnkG+qyEcgGKIqpt+sNrKPwu3py3b/FrRKPVpiJdWAXQOjyqrPdvIYwTa1CbS3h67L3vSvvl5XNttwXoxFa60UUdM3+ic9rvroCMr+S94lgV/Vgf+stVkF9DmYylsiV79+sDBOQPEuAd7BKiDP9O/wdpAYJ5Ei8Ejaa/Nh8axzRWwiRbviKBLUijgw/O2Y/+GLZFc6Vv651fC127xVNkRt8o9FgdAVYDJSh8l1KlSimMpq7ZIYfX7OH7V/DvSYLlblcoUD5dgg2B2rZHX/Xu8CPOs36/n3XMcrvw8gUSJCawWkfys4BGgujpJPY0HhootDW89hpZV9WXcWo8JT4z5OuD2QStPIi0RLnf3gKD5Vc/XwpibLGNSW9cuv6xkCXh/kt6YmwEI0auW37kShZLNP5IGykQ4PNDkCXNVP+k+1oVs1YlfyGo49L/r6DJWpZcwTSHz5fj9REo5yS0RKiJZARq7wTv49mlMdJDQ+Y9H+m395+ByWlR1GMSzmwPaCHQexg0RIJ9Dceg9YLH8wioyMaTKP14yWxQ/JDkTJH/zmHI2NXbbjmKEkGkliowMW6/y2eX/aZsl/3WZ7ffDoPJPblKkrxGnkvnmbO+EM+nn2ZBfnqKfaORl1G652uxodHgaaF760URiRsZr8sXIOhvoxGJ7KIuSZI6oEwjYZ4vNR/5txLobFIhJ/8So0ESReZinz1DdsChQXvaszwfj7mcrlq4xRKsK4qG7UkaQBQzSvL0AREbFDpOiGqSqSqSV9rrNj5ahYBGd7X1+9YIbP0R2JRcVYk92eGFtFbhq1OVDx5HCAkZef7kKfL5QrAkHLQobkMjQbvzZrN//JUG8O1Fu/Y6VhQKm3nY1yp/yl/DTyfBR3FVgBChdSUZVFOFSIVbxdFOyo6ilNbJjLc/189NYKYgRSoBHspuIWuuQOsLUIhVU4U4wXkK5cXUdYJ7XJ9K2mnbZ3e/Pf2ZPnvWCyN25FHENuG0awjp+nNcb917ws9n6NxUBK9QHC+CEo/hUbBxA6Tu9bIxK2Tr3/Ed4xuVp6nZpaaSxlfCMdq0dI+KlRHiU0XUu9jPf2T21S/eZStWa47Os3xqjhT6uUvtDnhTUgHet9T2e2LGXvzq+facF/XYot5V+H90Mq/V/cfbIhOyy/+UsQu+mbZb/gHjCZmrMvc6rEI2DUAxt6X1LxksUDxOgAqtAPGeHLu7vsdLaM49J35pYHoNPD9dCe81G4qaEwImuHksphTJgpPbUqdNPzQI9VXM8RrAKLn09MXL9tQTCvbKt5od90wQ6Oy1JRuE7TLsCpjxwEJiWn0GzxuI7qAf7ahpjww5KWAsWDZnnJq2s7+0Ek8c+aF00byhUQEro5lDcUhA7HfMnyWrF2bcAjR9CvxPPiSxcreLjMqVYUzno3bm2QmemXFLDVatD+noGv5g0x0zHkvIxA0JMfprdtYnB+yrZ9G0kc9MbQ11DArtFXIPDLqjtspe8+o++9r3E9xzKUfAQCAPk+/bxsdUJsOmfJ+aGe+d/b0bsxRr/gFApZ32+TMq9q2vJGH20zho555hbF4C8GrEu9MfeGqSr5ZgIxk+IXHqQdmCGnSsEwe02VfO6bWjnk5TkbmbQhKtszduuQnYJoBmDWCgns3pjsoYIED00krhvK3NRO0THzA7/zusXTQ7JCOXzznxSz7CAwmLCalYXZLx2kNUF5jJwyc/r3CGhl2JhmMX87pqzz8xZRdfDp2pdbRGYDsfgVYDZDu/Qa3TM/vj78z+7+QhGPCdlkOfNEAQVEEGxx9eYdX8njM6RH5kPFwC4tBkXmxZR12paBREC7aAgXNvZ8p+dmW7HX3YKI2PLoKyYQtJRzjWMe35adsqgYwPgw6SZEiZwLWC7uooyP1T37LWfnJBDXQOgTg5XSYtkzUQSVCoa6DdFAajxjj99ZOgKRGMhzHExoTuQADDF14SscWLl/N1lNwCix/x/hkPCGf0bu2EH+46IF5ybcwLzXsfxYMaCOmVy0t20BN9NjEGZZdnQ8wP6fyHxfyQ5Iwz86zPj003QBZ3j9n5l3Siu08TD+RKR2QP5xOgooQkGpolrNZU8CAxLFU4RylZlKHk13hGQGj+4YKIveYtmCh2YDmMaXsoTHJDNlOmIFzOCjUOXjSYsiOeWrVjn+W3/lkxW3JXxK65yuw/d4C1VNPCMVRYE9DklpGrEJZ+0HYRWCQqmRSy0ydgARoxQZqDaoCoqRqPJ1wAWeKBU/JVLeYsXGmzz36vYq9/w1o0jdutOy5PAoornJv5W4HeTvjUPWaXlIVAEccc1wLjFPGkCQ46NNQFcpNn2K3fOVu6JGp/xSz497+STn6JZ6XPycCls6A1Ex7KNyjZRRookmGsgerygSTVWl1q0gNn4waIkJ/63HrRLYCPVolGvBYgsfUDJOeSsxLTKkyDNJvV+iQ/AZBpFJIW71qww55SsaOPC9g+B4bt4CcgH8Lzr3VEbLBSUSy2EkUjFfpoYOb0XUiNIGMRpkAUAlFXl/krwfqKR7rX34vW3vSYTcvWB7VGYMZGYGojpAQaVep6lGrcPk3r0zUftP9j4GOJKIACnvNiSbJUFGQpIPloYJSFRodx+fDDs+yu24r2tyvzdv01gD0ejFimpJInJeJQ1aK4SkvaqoTcrBotkgKhqs1CFcGjAa1/kS3kZUIRvO7f49ht8n0grq84c/QtPyaJGqB51SSWjq0idIreMGidUTIfLxBJFo33AEj1gw+o2kkvwTPkuT7b9wmkB/gFyH9AxWutgyWoMT5YLKEg6yYMX/kOTUUt15l5rbVwM++ZpM9wHPcjQxZif6lDul1Gp8Y/DP+1g3H78qcG7cJvt1seWeGSiv/4RUSSswx/Y/ZrAWO8tsPYaJ64csLa4t22y6KgnXuO2RFP498n7rLerr2YbOqylC2dCdp1V5v96Hs1GJwjzOOCjVHAxNWO+Bx5VtK9XAnQEbF8FcqPwHUlsYOYj0Juh0D8SN2sOLFh3gbEEhUbih+dv5oyBZgC7uDvQfk3UjgXKF2xrGNzZse0U9ucWQE75nizl77Gb097Bp/NNWSRbi4JyMdzFoBhHg3jWwILW+8tVwZ4PIcs4seI61EOx3At0JgI15DpbLcTj1iJkft87AJG+KxuxgDpT6TemjnEf8nDlIiBdI9EEzYhz0vWibBsCWBShfMl22VWxT56dtJe/JoChWbk9ngMK8Vh11IKxfH62IZHKbOE5lIvnqVj1tm3yN73rnH7PsoLie4Q85ImbBZ57QhNVIBdQa7nne/z26e+SmN4ImdtbTz/k82vqZdQXw8cA27Sn2wbXuIO9dUbN+kL+dXMp9lWRcr1na8bsp+ejwZrtMAsQoqWxmZltIGCAOu9mu6Ob1gmwOX5lVy6eohqQBy0X86+87tOGIAjVhwHMEQQnYzPJrZPOzlyuD7Tjx/5Qzm8Dqkr8oX4mI1k59trnl21f/yd+DmGDF8eqTSHitIuog3Hk2gP8Uy6GkC1DoCcmduUhGGVTq1DvhF6N3u6tkA2Yzv1YxN2xlmdM/OlrU9tjcBjNAKtBshjNJCtj5mZEVgLI3G/hQ+xmO9q+SDRKIlNDdRERQhtkN9VipMze3gmaQo5HTXZFYcISqW/ys4TooPfFgnZt39j9pznkLjRkU+SuDgArX8dP9MjxLH5IABGGigupE+vpYR0Acn2pU/V7AufxGAyhqYsMWR2dDWJZJRAEPMpGhkxCmjpwjhntaFAtKlxCLVzvpJiBZWw59yAXXRZ0A4+EL3ldB4Eva4FeZYp8iIzO5atT/+fR0BNDBoRakr4iS4K5VECLIKaahwd7Qk75liSNij2EahKTkuYuRmhKVeS4LGwiMjUeMemGyBtMCXecWrQzvhsDqo+2r1I7AjRLQ3uprsfempogMj3IFsgSELrJptut3ByDAmMDnvpkevsHw/yfXzXOMEhFQuKqjRvcszv4Ep71gsS9p6Pxm3Xhe3WgzpWDTSckKJr1qE1/A2zb5z9MEnsLiRCPIc0LYSWyuFLUKbYEcB4pFZFGsvrWz7q4cfALuzGjuaSQ9KBMCWJVIroZDMkEURQO6fPb2edV7MXvJDxpQAdVZbpR7+rkUby/3zDW2/YkUagMQoXDXyKYSqAVUEyxuJRZnDE1g2bLVuash98pcNuvXWtPXB/AW+bvklGH88u6DCLCC1KQsZziVi0K675aBKG/QnWczU79Uw3knibfjRFnvKuQc+7xwJx+5vT3qPpkUDeguYkqsM0I5HxEOCUZ0VMDwSqLNmet/0PioFwDiFtZbYnchpd9Pwljax8LBQccpIOVcbAk//wfiF2mhT/gxE1EPW9nr+WZ1Ks13kmzc57tHW0RqA1AjvkCHglZ0/iR94FapyuX7P4pY9myOSiI3SEIAvOv0wG5XppvtjrZAMFdE8RKy95wOz6v5ldfUXN/nNbzpavEp8M0ANrkXyT9LqSClFhNUfCVhhDpogioWeCLnkQXu3QJBSJ6Mw020CmzSJ3JK5QhWghRxQ8KTbwmhqeB4Ikj7SmgfUnGPdR0J3VH7Dd9+i3N75/FRJZC2zX3dS3QS6nMGztMYrk+JpU9R459k45phbwWnH7ZjwSrgECy1d2K5JhRXJSso0BfB0lmVpKttuZ70rZj4nt/KF2C3VWbXgChg6/D0SQIWbDyzKH6BTgZYffhGRs5BOgGJNmXQ9yrp/7dsBe/9ZB5taAhaq7wkhib4MdGY5iWGxz7Z67anYNjKarr6zYTTfkbO0Qe53TiVRQT/4qxqXMOVwDT4Za7L3StWJfDuIFUXb+IHynit36U4G+3i9TYhqHajAGALqVKwCHAPJ4nNE2B1A44shldsLzeuykFyVt8S68nWcImxOug6J7BCnlGM+X23+dXbSbcw78gwlzCKlLnz0S4LNxATk1UbRoh9/e9caUff+HSG1FIs53p5glNnbH9B4Kje5gVEwpjMor8kvhWvV5Ee6LeoYFpKSO2DVoX76g0w5/CsVg1g8xKgSdkiG5Ybq+rQFK5dSIBRNBJLuRuQZsNgHb4E0vKdllfyKT0f1XolUbBBDTZT4auVXAXx87M2bvP5OcTqvlZH4+9VlvNUAazZrN+70bRwA4ftj8GRrPJcb6VS9aY5dcigdLLM+tabcCkuHTHfLAyEqeDZWCME1wB/jTbhTsVBQLaHXcjkfu9byfh62/5yHMwvup3QCaBRgg31ixB6c9JNPIA5UtDVkwKdhdyh64dzd77fPzdvf9A+QTc916FqLpoqVDTU0dYRogTgWiOrMMEAEIK2WBDAFlIRUoo/loRfJ/d9jfrt/LjjyiOQbY5t3J1qtaI7BlI9BqgGzZuLXetRVGQHHfc04ctr+jD+wPLXYeiJUy2ofKCcogvAtC1Mzs4Xd6qxSISGgcsxgGiqSqXAQmPwICs099qc/eCTWxUmQzyMQJ0DxNcwPV6mugMZzHyyESke8CgRCRbJnvO+crKfvYB9BWTBB8UutOjxHIgRaKYzRXynseEBH0f8oy42MMpjuEkvMTOPa1jdtFV/jt6CMTlhvzYcAmTSFM7nwzu0HO7N3Z+T+9VgMFTjKsfoZMDXMlkiwSNSu32ZV/WmsvecVsEJCYDQMzzIuyy7z0PC0oLhIUCYHpHZtugPgJ2A6mgHnxNcYcIYxBx7qGkVtIIv4hBXaNKMDT34MK+sBKNnMI8kZJCDMpKOptaa4naSciGXfNkl6HnCxXea590O1BtEeit9pnvzrbXvJ/86AKL8UnoMMxPYaHQXXJ3K2j39aNV+zue5fb21/RC7oOY3TrwMg9SlkV7dyy5C+Y10jETZUL2PSZcn4Eoc5kflIKSOhUT3ZIqBrM5vmobNpvC2eF7bu/KfAMRYy4V+6l1DaA8rWOx+0IbEr2Zeq/pXI8r7AdgpI9YDFfuipqf7/c7JcXjNjfrxkBAby7lCrcNBWZQ4+bSINV9pX0KN3/wDznp+EaFczFGjJTaihYjdKb07WfPkFrfGOkoy95DRVkhJTW/gZLg/1ONZYwWtUyEVY9r0Rz3gcye+F8UK9Hd9gTDo3aM1+SsQSGqW1tIeflodXCyVPyo60zEED6huJRlf3afY/3WPFLpK8wWc3Le8jJ0pDA8c8eapoSBq6xjvQ2zQU0bj41vvrWK1oj0BqBLR+Bhs+g0OSEJWUWOWmUByblKh3inUJrXMVbBfRabIRaF65IS4TqQjz8Cl8EQhBSX2ujXERKrH/ZLI4HxDv/uDIKay5rf//zAIUhUNWAiCjBuPeUnSyQflh7+I4QDVwViYqw0LyISHCK5jqs4RDrGzJfFUkgSchIDDbOXY0Yh9bnq1DNpDCtunYZcApyR2oiFyT5VeP6c7Zg9wmK1DU7+VUddvD+ahGNsRewEIKej/m7nUTW1KO+v7QaIJs3b4sw7MWmUMM9lwP4FUF6iOKjJGR/8AuzT39oiQ0O92MsDEcncx8Tg/garwZHtdC8hHVNdZobqaYEgTiNEwwokIztQII5b+3x5fbJT+1hb34rcWON9yN/HIr32ej4cnK4uTS2iDHxqChTGHx4KdKWNyHx9jezf92csTtvj1O4l3SkNyfdJFdRdFKCUr20Mv6S7uFQJ1AbK5NKf5VReSA/wNxCltL1C/M2a07eDjsSyclnttkBh3TYIU/EeNl63GmztbtxCJNHaBMuZSkA63mUtK6T19W1CrznmaW7lOGRacN6KbkNc9Bvd91fs+OftNTGs4CRkJ0NIVFVwvvCPchNNkAifsCB7WogjPFZeKBFKEoDcopFVtqRT+3HW6PTNVX7ZwOeqK3DK2SWa1op7/CrgaNcaVseWv9owAUBLC5bsQZfwYj9645ue9ExIzY01sklkfvIbBuUfyK6EBky3pAbsXPO77ZXvBpJUOKmuvfPppogLQmsZm9uBhkpMa9IfuODNp7ptxc8bYXdfusCnibtHQ0kEmmqxuPKs2GNAMoNRD0/jir1nAiqGzXtC3m/ver1VfvSd/zWFhrmdewB+Hf46aZK/G76A4nHNBLpcfLaCvUaUH4o59lfr+y097xixFbAsqqQ/wdDvbCuYsjRiRsm31qxwzl/mjozeUTlmVngGpDJtSpNmnC/A1J2JQrW1R6yv90UtwXzW02QmbwHrc/e8hFoNUC2fOxa75zBEcDqwn7wdbP3fnTYOtrppBcVqHUQLIxAH+22zEiaDUY00gYUwibPsd4A8aRB1FWnwy8tWCLJZFvcXvWCQfvst2bDskAHEeq+TJJTGDgGkmjHBuc0cuhwxSIfTJGJFLI6JGmX/qlqb37lMkuXF1uyB3kjECRQQjBLw4gZpEHOGS0SxYZI3Qiqq6npN9C2tmFi97Bd+MeYPfuEnBVSbMzo0AeRVslmBinuNqch3+Twtt7eYAQqoAIDAeY9CXQgjDBEYTXNtQ7mW4f98sKH7c3vWuR0hVVALNMlEXshCIW+iIF4GNhbETqqd2y6AWKYHCdgMXzp22avfQMyEqDIQhg71qQ/G/XYJ80cJZqCoXDcSXP5aQjmSeb8FDcDsD2+9YW19oFPUuStzqF52MF5lzBmXG5f/Ga/HXe0Mj88B9AulllliEBT5qVKSEugKPNA2cogqL761Yr9/ufDdue/ZvFU9GEyKK3xQfJItLPLSn42yuD+62I8pGYA3W2ZxjtU0KQ8h15awd/Hz7lWoKhXaTge9eSqff8XUZsH8SoeHuWZ7WpmeFrv3QlGYKqu8FR0ni6tRgN6bDxi/77F7PLfm136h6Ldv0zFhqj19gZsZDzFHIdNgRRMHImHVCrrtK0D1oWWNsyoMeGnVQCpNyoojtSLazzaHmOimQOUKUUQgUsrFGLK7G9quETpZkSRkRsfocBDMWbx7j6k6MyOf04AtKXP+vqEZAZdzTPqMUfE6vAKNTIh9hgcevY8BtokjMA1OEog1tTQVTGyA5NTB6t1xRbXAiHRQybHgQwQDAnBgNnE0SoCNnPPW+9tjcBjMwKNnsMCaPh6AU/+C96BGwEFI8lOaj8XQEIMDbdTq2ngOqisQ+zlIZic3js85ob3o0apjM9ZXfAD9IGiHx0K2q03Fe0vV4zYDdfWbOl9MZvItlmA7TmbAd0L00RSlwHkMfV+SQlq0Wm2ARKQxpY7b50PMl46N/fjrYlimZTVtMYLJBAhxkDKJ+8kBWGOd4Jvp/iphnaNhlA3bLqjjonZC18etqceV0Xyc9iqAKoU28m7pF7snOrX1GqCTD+PNT/VABEi2rVAykitwrDXVrXkgZI95ekFip5Dlk/LUHwB7A2B8gvW05uwdQMZS8L6KAI+c8VE9kjdB4FjBM4rU4ms4akRqsUtXr3dLrxoV3vuC2qWSyMtTFxYZboHYS3rfvkdIo7GnVD+knpDVkvzd8nduAUsM7vzthG7+86srVwWtpF17ZbB3NupA/A9OaWccEliCZDlzCHJecVhFbTTGJjdm7eFu0UxXTaYmDiXLIKB2VWmQUCThHdVMSHXfo4BpGMpiXmp8y9LRQEpuTg5hdfElKTmpM+YR3Dxnq+Nwv+pcmzu2aebd+apefv615D9kkwPzCtDvjnGearwXyo1J8Hj9yM5VgUEhmdCZ3ubFfEbyWWvt+ee7LOPf+LJdtC+o1xczMZH4ZmDPIxyP4qABP00koIRofGb8/hpdpUUN6wKADGfWw1QZC7m8AMW7Q7bt74css9/KGrgqpgbOcfij7bDMEI2OwDdP4Hnw7d+nbRnPsXzJqz/1M+nfh9aDZDm7lCVXLEMKyME47BC+zwfWGGDA3va0w9cbQPr8JuElT39kYIF3e6e8Wx6zMWxfrGghGZiTQ8madAhdSYl8g+dHrC3A2wt5gfxwiNXhREdVmFpmkNeN1LriIfIj5nPFTym/FGgUPiN/PjrQTvr3HW26qEhHtYkzcE5nh+WQJDksmVqRVWarjN5dHb4yG9oKnfgckKub7mgJWh8VGlSqkZxwokr7Vd/mM/5TG7uDfPxmTzb1me3RuCRI9BqgLRmxHY5An++xOxlJ+Wtgv5ThkQplMA2kCZDEE3wMrqoAsiEE8sIXOH1zugxiRYTfd8xQIhKKdR0drVTwPLb3fflbWwgbH2zFBGPqXzjOvvpyiwH2002QJgVoV7mkPxp70jZ5ZcH7dQ3+G3pmn4rRtADtlG2C4zc2NSioIflm0WcJPKLldRx14ZTnp7BIQ3Vr180ZC9/OQU26JAFKMtxmh/SMilT3A360G5sHdvtCJQrSF6RxdcbIOnCCgKdTrxvujBDu9/edapMyyUbAZpRnjQUDPwgqJW0qXjQiAESiI9YOdNmzztp3H50MbRrJlci3EcAQyCHsVm9gLmlA1QscB6gRHwEaBWhvqHw5pG/ikVJWlKjdsqpXfbL89cR9PfZ/73N7K2nVG23RdDe0ygXk/z4MUMPqjAqfWSaoD4/8x2mR5nkK4VZeQ0U3hc+vcouOq/DRoeTaDiTePlX0ABBKq9M8VTNjGmONmTgUmkVK/gumiAOiEqBtlZT4TZAUToNYqfdIVILPG/dbXl7y9u67ZNnC+m+FI3kxVs6NK337SQjMLXpsfHfv/DxiN1845jddH3WBplHMh0NYl5YpHmnhCuAnFVFUFTmuIpj8mUS20LsCRUJYwGvgFABESykKLhph/CSxINkMyqFzqZG0bUo2As07yWbV62CnOSzOzqS7Elm73j/mO2zf8z2O8iQoRsDscbzzJ7kr3aQ2EekNOMdqvytV7fxCp08sqC0xVyjyUKC6czOJz2N1ADVd0fyNCxVcOG1NaenTBFRsFdXDUWC61EkvhoVXpsalNabWyPQGoHNGoFGz2HN1vEoaz2QnwUlWfZj1U3VJPURUCPGKlw+ayENAv5/kEgXuA9NkCT+W44U7RHG9P9Uw1ZhyUn/Tf43wAgLs35iei5ORYXG8dhEwu7+j9l9dxfs29+J2KpVZgNrx9z7Q0jIivGpRqxTE2rSQ8k1bZ2UEXkBskKOn62YAykhq9G4gAEXxLOwhBSpDJn5J8AUYl6zziJpUs1LNgv2Kk0ggfCzRdDtjNkTD+pFPqTdPnTWsJPolLSQGiFTj7ofyGbdqMfpi7wGCOC0yUJ+EbSy9p4VD1fsH9feZm9+9yHkleMOXBOG+aHbWWXilTDVlqxqpRzn34k5mYAC58O5Zz5OGqnTVCjNxjw8P9+qowV7yv4Ddv5FC223/Uu2cuB+GlgLLFxqp8ElHJEkLPG1YX/1SdyIpl0JGcsI8k58GXsgT4k0XJE8y9GcGxmdsBG8/TJjcyyX13wpsh+HAaxR3KQA2k7BsSNJ7MDzI6kddk0PS85JiulRgWFUY2ONJGkA6NnR1GGelngGywJNKH5QKwSAlWNK+8kUPRIW4yUGNZ9LERWRr/UzZ2Ogh34xOLHEnn1wuy0d6LWxCg+aTwVjocFjsJeKML+bbEAoGIKBE+6IWzHFeYEyf92b59tpp+NjueABK03sAUtc4ChyAdaYQI0x4esLpXH33OjZ25ZHGrBW0DfGqsa4ACrLlYeQV6rY0odhuB+30u55GJUHcvkacqdleRux7knibNbcdbyn3e57yGt86mdjv4+G7LtteeE7yHerulNGFi9KTqk1OZ2boGdWtYeXz7cTDhiytRObBuDULy8Kgyefwy8EubkIDIwsrCo9SBH6DvS9ea557rmfPh7KHlQGPvrpdnv3RwCiVnlPZRHfO/1AjcJWTACqVZztCCBJmh2+ThtaE7SuuWV76auDduP162ztSgCPyFcXcl5jNYzMVrkieaqZnv/rXAMoj9RjWcxKGqpBmItirbU7kG3RzjknZ+94T6vOtIM8Eo+r02w1QB5Xt3vHuNily2u266LloG/mY5LaHEW92StuIzBOEUyhQGzRtjlOc7VI0eaJ+6XtV9fEbAEoLh0bI7Hq/12p3EOsuZfbmBSEF0WnDrDJFvvZMP1WGEhZZHbMbr07aK985R12/x27W1t33FIjGOSJ0licHuEbR084Gu2zEXVGQC5FYm3oViK20gZbgHjx5+ffaUc8+UCbuwDUDw2PSFSBL8gG0SYJDhtJUDY7fjv9+6XHC+NCyXUFiQN5aipQrZLQFIGJxRMNIpxGA6Ski0AmSGHQ50M6Cs8b3eo49PcffW3C3vKB/26APUKWh4Rn2iO2BF+Z3WiMrbRfX9FmzzkBxAoyc/4q7IYq7CDp2szgIfbKVGPPjf/e6KtHx6COd/rti1+o2Vc/k7RUNsp4VTCa4x4wTnknMS4EpppEHurT8wWJIgMXwKixAYLeN2GhDij9aZgxFKhDuXZ71nOL9qM/IAdUiFgSWbrWseOOgCuaTerCO3QnnYcy7CkfmhEBCiAZKORCFMbITSOs3zzVrhghVl6F4lWN5KRGYlNGqkHNiWy1y+76d8x+8SOzPyCvMYDXx3THpiS0pr5ehRkZ+NYmzWx8IMbqqD+9NwBEVPr6+m51IHxQ6wOgS/UvNaFWHQJMjUOakEjauX2JBmn9ULFERUXVR/raCnbAfiU7DrPUE58dtSc8kSaiQ84++tFCIO+4c7915q0R2NFHoNH66fMN2QN31+yqK6p29V+DdvsdYVs9DEtbcbXWccAlzttP4CbkexyoSA0MP81qyYhQEAsFAEDw+yLvUfPZeX2wnmodVjFb+8ekcBcfxPrMj4pQYq5OdnIfdZgbrZ/KGY49yeyVbzJ7+nEwE5DMCtBMKY+zVwFWiXYB1mD9lm18gG6R4k+neiqGOKCOMP8h7xO1ksVS8bwRdLbycUI6VWyInfkQkRCWodoONfzz4mI0B1I2UppjRz2havfeOzke/yUlWd/3pmcQ++mYiLHUg6n12Ngqe88Hu+3TX8DY2pbR/EC+kphxuqPO5nm01zSaH5KS01GPm92cfAw9HeVP6aORISBUGUqLjNjTaZhZmDnHkPb80R9D9r433WETg3vSMCJO1hgnu0DDZ5HyDFtuvJHED6z18KADXlh1Hj8qRBOgC+BHw8A6YOygfZ3kuyv4G5zwjFH7xkVh6+7J2wTApd7knO169orpmsmO0rAS4IMspIjkNR6Oyx8u2W9+dZl98CPPQTKP2gCaujklK9Ux17ipEXPWWI+Oe3a7/eKSsKXWrbT5HTDai+QbFOilgabhaTK73K7HbuucnCf95rH2NL9pSvP30ZEMksujdsSh8wGzrqOgzzopBCoqHKGQgD95lDRwmXH+F49+tMOQmEgvtWDHbCuP0NrvLNmXvhS3N7+BeTF+MzWuwxxwqGhrWL+RyS0CPmQaqLFSIg8PBZEamOYYBzjwzpOTdskfzcZo9HZ0JwAY5lFn9lmChmrG6etuuyPO9WfHB+xPl3bYc57l1cqUc3mgiNbRGoFtOwKBT3Bs21NofXtrBDaMADVk23feQxZKYmBY7nDmz9vy8IHQkVlZDDhsDfp0KVe0Bf15++HvkzarG41eCkSP1vzQeftBdk1kkO2iMVEJgCqCvlzO9bHBFZE7SVu8Nwc6rd3e+Lo77MH7F1gk0W6pMQ+x5JMpJDTJaTfYRNRGcnxOO0U4zq+cHXNmiz7M+d5zWthe/PxZtmgXkDF8TFVoFGkUC2sHis5JlbT2oaamV01oRH6Ucwg5HSCYLVck3SDZAummNfXxLq+ukaj7HVW2yD2MuUBNchK3/iNvl/z5vwOwqU0EJ0Y93UEUV8mCS4+EbGhF2U5+NYiRGo2WLAWAuCoDzZksN7r6OoppU42PzUnkotDH0xO9dsjRcRtJTdj11yHZ004DMT3KbVGTD01jh55izCS9RXPKIVEdMlBnN/34BGg0uQKHGknKO0DL7bVX1k5+BTR//Eg8mZ/WsaOOQJUGshoIAZqYfhlUTM4NVcT8rJUhyVWQoPuDg047Pj0Behh934AYdKAka0EZ59RY4yN2ye+C9ukPVuxLZxTsnzekreKfcF43zRwqzHlFEiUyWme8H6czzL/XAqs5F/TtKdJVgRfLV6MK0tQtSDT54l10wSl2VWjUaq2SLIaU76sk4mp+dLUXMEoN2JvfE7TTPh+ydyDLcMxxAZtDw1y/b/T4b84z2sz1t97bGoHWCLRGYEtHYGxtzLpnx+3wp8bsea9M2gkvYf/eN0Thn/wiA7hpHXEViPsqiPlAhXUddkAAFH4V1Ha1uobYjoIUFSlJYYrlEcLQI0InvAaYoloeoWAmCUA1lT3TBN96qorWX2/Nnu5otH76o6vsvtvLdulPfXb9lcgr0aPpBZfSMxtUsAAcuUHnLyB2SB7Wb803jgeC51GY5ZSjmGj7aYwofPQHYC8g0+uYKpLeUZ4wpRm+pWO8Xb8PoFdZ+jOShuWadY9rMH3vvs9n530ZJDYsxumPBg0QPlPxgzMPl99dYMiOflq39XdJAYdMSxSmRt8wuadvCgjU6L2KA+pNj0fE/Y3euJm/F6tcKYSaeqrUas6IKS20e4V888vfyNit10mCZzaSu0Kd54lHkOMlkZfvjzXIX8N6LUxXfXZYXn/E50GAGuEwACa8CGtFGiqAjCbwOnjGsT775s/bAaTUkMPqxPMA2ejNvI5t9TLl18rd5KlSQUJXoDiZ08sPMUjD6HcXx2mQFIjduFYhthSfKVmHgR5gzIcm7oRB0mPHPI1GLUAYv5pR1BQMuWD5IW3v17+txn1zv7eKnLlW6SqsKIXZmt+Sgw2wPyhX3PNJYbv0ZwAOeZ6dtxSxvrxe25ArS+fWATSaPr4vIQEZoJgjzF2UWk02NWbLHlxqc+YAMDp4Ab45a6gF6QR6kXYj34gBdoSNlUVG3YcvTNAPDXuaI5cJ21EnmF1zBWysgaploFxHHK2E+J5nr2mF3M0dyEd5XUlybu05u+KXZXv5q+Tf6XbJJj+19fbWCDw2I9BqgDw249j6lMdoBF6O7NXN98RBSiCxAUNC5m3b8qjURtnAoCxXKaSC9Akgc/WVH2H6dizGr5FNF4enJjUoHRMEt1EsmyCgIZESNZ6NqUQBKo4Z9GC+z97xtnvsysvmwMoguKN4LomUEM2JonQUkRuZdgMEBhJpX4cUGAZckskCXVKtrLFXvbZmn/hih/V3UvTlK8sgbIqY2DqZFUpgVaBiQvO4fK11bPkIBNaCVlLwJFyDZBCQFcN8T6iwEohBoTqaOWoEaD4SOBHcq7AY0HxycEXl3Lf8I2uXXhVdb0xY/576/PMKpdN/u14Tki42XhtLoFvvsWfADngCjb58kCQHzq2C7Rk8phr8bQq91qhAUIYWn2iTUfOYHXiUD+ROzW69Xj6SJBjRPMkSCE2nGy4Nca+b6smuamw8ZNt0RyjiIc/8sANCeOcokj3k8Kw970UUSoS4n8GxaX30zI+AnzXTz32toMOuZ1jJeJlEVE1vVzQCmeUrd8pmk7UzQXIPeinIXqDmZrCAoWXUfvStip329pz94Hs1e2AJGtRy8uWZKhfImpo+6hpTmrIbmh8O+SyEcVUmuexPrDnS76iyT0luxhdAYiU0QqOjB8RhnGdc6EyuC4Th/DnDduLzCvbK15ft6z+K2Cte67OnHI1+eF+J18mDJAtrH+1ycLNB3jvd0ej5bPryWx/QGoHWCLRGYAtHIJaE9UaxsEw3t0Iy0dkRxCvBZ895gdnr3ha0uUjNzJuNLOdExsZGtPYjC0TxMUKRMhyADUsRSuAJmeTWkPaowfyoSr4QDwWrsHcIUMS67Ee+z2t+qCCuoEs/zQfXFRDfiTjrN54OSx7O22WXFe2yX5UxVEY4jOvaa28AN84wm/hEMQqMDsmPVJFVSlJ4K+NLUuW6BX6qsK+VKUhJUDfgA7whmc+dPYCBAVNCW6ymgqbEomDw+9gL/3HDsP3kAlD5DRtA0w+Qon7d6wrjqvxraO1qO/LIPttnX/Zbyb/SMGu0fzbDgJ7a/His2R9uLosbKnkuKvk1ng0HxPID/ID5tGqF2Uc/9oBlRhM8K0jciEUlyR9JaVWYW675Mf0zEAGAJRK9Yhg9PyXktyqS4WQ+q6kkNms1F7CDDsjYub8o2/y58gIJ2cREgQaIvMa2cGHYim9TLqLEQc+fCu4hjFXE6J81u9P+cFnNVq6gcemmEckFjTonZgazIMiYT0yssRX3JO3Y4+M2b76aRcgIA9IpKJbj3ug1rWPLR8B7fj05RA+MJ4Y1ob0Y39GwLdqnZv2z0/aX3yK/jq9kngZDOIE9OoSlMt40hkzZdActE+Zx2OWeviCxNTJng6h+rFszYXvvP9sW7TpBcw82FR6Aqhu4BiO1n1JlAsKJ1AWm9+AMEq+3t03YrvtjOP7HCJKzmJJLMg8GYMU1Fhs1eLd87DbnneCy8J2FPZZvtyt/N8aeq+vcnHe2XtMagZkfgVYDZObHuPUNmzkC533Z7NxvmnX30QGH1i1zQNc635YHMlGuwESxNA/T4lNnR+x1b6K4lcYvITzCmYEAm3JsXBCi7eBRzdGXtHI37I6CJTvKINQFDemyj5+VsZ9dOEIAvZjAUSLFSPWAMq8VobgTLEGYnf7qScAqvmE2laSFSj2wh332zGeN2XkXzrbOGChl9IaV/Kj5odg1HOSzCbHErAk4HeZtObg7/neLFq4CqpOlESqQQKdGo8vnVwFVBqDNSQzUMPv26fO4ZzICdZ4wk8N2x80F+1MDBogLrKc7KAwkkenKgqpSgrj8vqqd+KIQ/jYpkEkp0EroIj+GlPqNT6VR8tfouwPFKHqqAxR3Q9CJh+2IE+baLdegsftQBNNRirhoECtH0tyvYjRQ5Xo9lBnjScLheX08+iHzdpcAguQLUwiplIbsuS+M2lFPo7ECy2pjXe4df0Y/zq7APR8Ur3h+5VOhZrHuqVDASvL9aZoYrMsVGpslPYuSGeFFV15q9tmPpe0LZ8Ttr38u2JpR3k+0H0b8t1QlcQFtGyAxqeWbe/49VW6d4kaZvpcxO23vKmLDFdCmNaRR2A7YP5ivaJdHax0ACQZpxOasi23qqU9L2Lvf124fPrPbXv2GNjv6yT7riWHOGcrTw+XZkLKXfHZYCSI096WB7pNXRxMI1cfZbGpdbmsEWiOwFUdgurVJv6vCiKCsxRIOS444LULFFKw18Xian1F7yhGz7JkntdlzATQccnjNktGCY2CPDRfwYpAMD2bWxBaSrxHrVh4mVWnPaJUUOEJFJvaHOvPD6314a7ZP1dlGDNwGYxVPwCRkbS/mVTgCOU5RLJUL2/X/RN72Ar/d/6+YM7Ses4t67gOu+BUmr4hQeK9KyhE0sPMOcIU1sSDkEUdBTvr0ygF29mIU1624uUKjw6d7IW87rvmmW7IwNvHnaBjbNqqwy8NFBCDmTjwCKjxg++0dsqc+HYki5z3S3P7faH7PBOvjEVPSEZmkGEDBndxSrI4yEmJ5moHX/71mP/pBEXWDBcQ++PmU8sTTGC8TV/vxNqupudQAgFXhgRHIK4LUrvwwzSYYToGLPHa1jwbW/HkTKC7Ebc89QNzneeaIUWIA7zOZimuCbM+H/Ei8HoXGRIA45eRifCClBMDzzntDdvtNNJQYK7HK5MVS48GskFcqjgtH+2kwIYWdKthxJ4nNTiyKLFmJgnIkniEr3LYF7u157Dfn3CR56zU9dJO0yqsR4j3z+qdCNm1HPnnCUjC//35NFYBpiJia2LiNmBvAqmd89+hHDFCSmnkC4VWQpE209TCHe23FinFbujJrRz9jAf+mxjpeWVLoqHn5Rpg6EE4/DfvTAd8AoL+S7cma0zsnbH+/DCagWOAlTh6v0G1dP6vhVwSSmZpX1VatgdG0NGDPeZHGqzE7cnPuX+s1rRFoZgRaDZBmRq/13sdsBG6+MWcvf6mM59ptojiBL9sEny0nqUYB6GN2Cpv+IHZBmItQEsv2+teV7GOfBZFFIiUKa4Wehk/mWZPHpoq1EF7Zg1aTSHWwDZLAxNF2JNDxwQo59wsV++zZI2ip7m6lLA2VLsmOUJSFku8j0VKqJrXEaY92RObzc/lsUCUgZvbZdcTO/9085LnG0V5Euisp+i0of5gfan5ok5eEUoVisOjZDeP/GR7eHf7joS4XivjCkBgEfBTd0eA3kgNHp9VoE9A2c9REgXINEFDqNOGUHMgwWJr+S+6p2u/+NAUhMoXusV4qp0EDRLPMj96uP0T1M5SygdUxfEtKdtTTaZiF4s6UdOrRqCHRzLVu/N7N+i5JW9GELIAcCxPw+QIjdvDhXXbt5WUbGMhDL6aIjUdDjD9DIPdLKmqIPE5RQKg9GZNOe2jM9dxwH3z4Ppg9jHHmfNsHZFBNbC0+s3XsuCNQKo+7IpCajCqUlSheFZE8y5Gs5DBHjNHLqEk3ned6Ihu3X13ktzPfV7bvft3sP3eG0AeGqQfSsQYq0kBwlfQMqnEv09syWXqjBmTDodPD7qGM1x/uOfeKcFrfqxQn/CRNbbGA8yoRpFLspCiJ3NPRj3/tG2m0fyFsb3+fzw4/HNmrjgINEgzYxQXMzWavQXoCab0gmsFqFDrZLeUtKvKxprWO1gi0RqA1AjviCFQdwMFDiqt46IqqrG1+EOqBEkVWgZhoEOMnbQcchAcajZCTTo7bPgfEbO6cvD18F8Up9gIfWuvxeNDixP1eZFclnoB9wXudxwb7htf3kLeIpEO1bDffAKkQc5TxQODTvR+a9A4XJt85GhkP3WN2xR+KdvUlNctMtNuCXeLW1T3Gd+eQxGJvqiHzpIIrC7qPmMc1yLXX4UXoNOZhNe7UB/ekIr8Tmj+67zKal9LlHXen7NLfIkvcML1s9IJJVjGfGeKeBGDs7Lpb2o5D7z4ECEJ76o581Kd0rQxIgiK9ZJYtPGFZir+/+3nFrrumDQQ684xxVQPEDxte//OT9whoJFLDdEfNRvk1QCIkr8qlrGucdCNvJRN3efJEbcC+ceEcO+ZoPPdK/U5iLBJB3m2CPKWN2A3WzfZ8yL9N645rCmkN4n9iYRVo9qgZsnokYlf9QU00ckZJ1NUAKGohkV+PIDg0MMulmt1754jtvm/A9nmCgCnk+tyLEAzkbY3w357HfnPOre7BU2fxiQVSkVrAZC4dIzmoEt8/9cSgDT8csf/cFiUfpCFdZk9BHrmRQkmNfaMjGWUtFvMs4fYEqW/IY+qB+ws2PhSyw5/OvhJbZ6UMDXoY12UktvwAWvNikDWS0ENlIhYh/82H7YBDJescsH//k30NAJN7VpvOPzZnFKd5DecXbB+z7GiJvCNh/7yZ5zdQsKOOmVlliSbPuvX2x8kItBogj5MbvT1f5prBvJ14ZBpz5x7Lg7StqftdSKBtC2UQhPc2PYBKFQt5e+ZxfvvKD/D8IIqOCXVCg6KiTRAkeb3YvKnzVLFaxSh2KCJxUB8R3kdn/9e/NDvzI2MU2bqgSktih0CZILIKqjyA70iIzy265k8Diga+IlYAsUzRfU7vcvv1lXNs4SLEmLJhgidPT1SIXsleiflRb34E2VgDyoYaNVi26eBv/18+Urob5F2GYBZ91wpzV/4fyOP4VTiE+lo3ndzSK5EGb0XSa0IGSZYHxE+hROGdhsU6mhU//cVU2YUp3zJZMG0kgSWsVTm41iqhjJO9CgQStuTelD3hiLLtsrCPgNyDcE2V1drSa5mR93H5AB0pVCdASeLlQDG3b07B9tgnYtf8PmzjxWECygnXNAqDihTq0VH5MTdQE7CRBJYSugh09RLFcKF45swdtnedMsv6essgLcXw2bET3Bm5JzvQh/plDi70HYUyGVSWBY1l/Q3TFAyFSparddtDS0Hb/kQyVxn71vcKtmoZKNqo31J55k8cDxHmQU3+G6qm8NypNuWSfyU6zXoQOoTaxs0P7/Mlr1dD9z3M+YdhDRY5/1ppkObcoL3zAxX7wreS9uZ3he2Ip5jN6lMTdZifAYpg0Plljl5MUlAb8up1k4mWtL7lh+LYgaDXaJ3vQHezdaqtEWiNQGsENoyAz0nPiv2AxI58vFxnQtQHCqohQFZZtPXF+MPLTyVHOgsgcmt2wCE5e/ZJBXvBawO2eHcKOOM5G16NUXFaCG0VsZDVYu3VuukVLD1ghTNBn5TD8kzQm6NYa+UPR4GhYDgttl+J5nZVSPkA5w5ITOFZIJywNasCduWfU3bJLzK2dGnC4pjh9i4CNkOxzjH58B6U6XtV8o7ykIOZ7Jofjer7O/pkyrGn0/CRhGlAxvXsyT729WVrcvbbX1AkbOBR0XCA8KvACIwYII/MC00Pxmu/g9J2/HOAu1Gox956hx5BBHWclFWtQswQSjqFAV8oZ6lC0n58XsDufcAzNC4QH9dgioSRi1aeojDKyfc0AmBh6F2jOScWSA3pq0Sk12WrqeISQIar7AOn9dob3o7EFuboVUBOURi2fqQ59ZzVaBqoEbA9HyJfqciupoekjcQ2qP+okbF2zGe//J5Y6R7ATWPmByAZ4LqC/MmMRQ6JOkitzQZXDdoJL2yD6c64+nMO5a9YrXVs+QgUi0gDiqajlRqwq9ZurdtihjhRBxbdALG1nzl/1DNCds+tfrvvATwymdfROM0p9aCmOaJh8oqyZ6anfKBU5Luob4UjyE4DkLr7jgyfNWhHHr3AuuIJ5KJorMuXE6qaHzlzV6KZ5nA5O89ciAZiNjNuT35G2FYu8dvddwLKLK/inY9UKNnykdrCdwI+rBaoUdF1RpgRZqLfrrpy2E56QbfNxsuqdbRGYFuOQHPR2bY889Z37xQjINPzV548YCsFBCHQj3RAoSW4aoPjWmYz2NZHAoTYHvOL9tlv+qyvw0eAFoQWKVPEmpUCIMMaUChCFMeqqTZownGKryUbHYrajdDXT//QChtOJWGXKBmBJsk4lAtZpwVZxUjOB2pks5InUMkd3Vnr7lxu3//ZIlAiKYcG1gYehH5dwASwwCZdLIJaKGgDVjHda35Ij7R1NDcCbeG5FB0Xw+CZbbHAXGdeny8vZcwHQVY3T8/G4YV5wzLtEEFesFsmIPaTmPTN9vRKvYS7Hil5FVchWTwt6kYHr0HiwWn2EmQX0RRdsSZq3/6izx68v65nveHPRp/2v/5+887x0T8V/KXlfawZxJUx4O9BnjFwNnbc8WYf+XjIZs+TSV0OZtU49wQkJPBJFatF69fYNjrCeD5ojQqgqcpA2RMPW2TzFsvgUmg1JSytY0ceAR867jXmfqVK4zKiAB3WU7XT1q7utdtvmWNnnOazlz132D7wnkG78wG/JdtCzKZhG5nAJJdnD4VB55/j2Iqws/w880HW7iCN/ID8gTxS/TQ/04/efzfXVWSjyQIrhZoOczNLwWDY9tpvrb3nAxN2ybW9ds3te9mpp7Xb3runmeEDPBMkQnnYlQVkscq78m+LMVvkHBPLmdi9IIqRdDQafIFx+vpcly/ldONFXW8drRFojUBrBHbcERBzgrXN1uKVgVQma2UJhG8ZX6dyiQpMTA2MqOUyAcvlYJ7zukhwmDUSlij7wC7zSvbOd7TbH6+bb3+6MW6nfz5tRx8zYt0J1kg+NwE9PKSgb7KTIAad2KWKvxvC392gTr8/BGLwF2BxZHLjVszgau4YrLD1MGePlObCYPAjVYoHIEj6AHvX0rXt9s3zMvbmV4/ba17kt5uviyEHmgAE0s4+ITlfPg+z7rJkvB4P4T8FexWJFR3L00qNoxqSwbvvjT/i3M2JjxvMfMkWCWSmQjdxKNh+Ys448mjFSbbxjvvk6MwrlvWmtssVaVbwh7LyNP98150eEzVXIHn3Id2spoS8Mp3eLI22zRjeoI+minXwOZ7Jeo1cR4bnoeCAPe8VbXbqmb0KXdxvgzTwKkVAZoU5xGkoHMAC2f4P8bbE/vByjirMYLH5I2HJG+Ej2p5lzpCvM6ielKmGVKwRPZ4IaAce1tvwAQrZLTf67fq/hZA4Yv2qDVKH2BGuf/u+QyEBTzXPaYLUc1Fnc6Mf3QOvJ2W5sSo1nDE7+wdlO2j/svVTc8mPN9Zn95GT5mA2lXmOxCzR0xORjFYuh4QZdZlqu33nK0W7+HwArzxTVJWYFxJNxwdnM5rT8pjVc6bzjNDI95VH7MxzzJ70pBI1IXmUbNsjQY3MX57HSQASgwGTZ6+Ntc+35z9nxEbGtu25tb69NQKtBkhrDmzTETjjYzn79y1JQoSkBeKEW2OzXLCV1wZh3dv03PTlPszYv3pBm+26Kz4eoHxkUBaGBl8m2PVHSEgaHJXaUopmBIxrQGW1taMtHLAPv/MhW7ES+ZK+MOblsAckR4V5XALEULEwYvEIZuh5Be7T60vqq4MUsErZsp39rcV0/9nISZBypZUg4qsEqWKAeNImQUwAQ0j5SJNWnyvKfirV2oEa3b9Gv7/g3E57/pNuteP2v9ku+pamLggmxjeXB6HX+PY1+niXH1egskpSS0weF6xJrJ/Ap528QUGaeh+PbMQp+d68BgjpC4laB3NuDpOJL4FNFCRhvALN3Wuv9ub31CZFsw2LjS+43qiZ+mfjQdnwCpS6LUKQqQS0AtovnEBLlcHCO9De+sG0PenINpu7eK5DAKpR5B31PxvfIAWk0m6VJ0KEZ+jggzsIhNVQpOkCRb917OAj4PJuJEMCA/xlBA11sxuuNvv8qQV7yVMftG9/Damru2BKIAdXk041zIlAtNdCCRJYilMWZL+SDIOeSbSZXdFLDREYjLViZ9ODsyn2hz5Uz722h9e/rWbn/mS2/fpvs+0TX+qwI48ap1AwauUMqMxhmjnFWUhhzbN4sAcPG0lSYDJKQlYrtCEDsxAVFRIuUKxVGuI1GY8iCafGoJggLX/Npm9f6wNaI9AagW04AoVMB8CiHuKyfhggPYB/WLdlSozvUS2ch03rAPzEy0EAFHg4+fuoJvG6Egx0WN7lCZilGa3n47bvASl734fD9tPLu+3Cy3rtM2fHeI+YpXyAWyyFGhYquw5I2YwKcIOxKeVo4BCTWbmNGA8ZXVDBIWk4USgu4dtmPpKLQD8n0WUBJBD9NLZLVEwfeLDN/nJFwE46+t92+tsH7cqL2d3IPeCzs97jOeijOY9H3U5/cC8CNCh0J4p4cgCXYX/L2uJFMeTCHoMCMp5yqm1HQHTH4oBrkLyZuzAOKxOZJrH+Gxybin//l1hY7IKNP6PRd/5vv5c8k+RBvbkiw/IscljgP2zJ8gweHJL2KdIE9PITNdYc85XXb078IHCeXh8KkP8HkO5xpNkcz1qbffCje4CJLJJvFzADX8HnkSvjaybSRz49z2JtxFvb+YFjimOAhFz+AeOI8ROgTeSwAs9vJApAUlUFXbeSPIrkFVQE9FeBrGq+pY6hNkEu72ft+te1ileHyNGomEQ3o0K+nY/Ptj49rdf1JoiX29ZBt15j2h8mNuY+xON4t+QqthAw7Nd/2uMkE+FeNDz9zHjBIiTqVZp3AZhnMSTN8lmxnoqWywKShO1RKC+yr316nV11CQynDtiGOWQZqSMUaMY3OiLJqmXxd5WxeEh+ozS3+zrWUbMKWUdoQaO3z/zvAd2GaI76q/1u7SBDt7EJ4FaVYTvq8MfB/jPzI9z6hiZGwMdD33yU1sQJtN76eBoBdcA3oOL/cZ3ZMU9ztVp36M8N07E+LWd2k4/Eh0FSRMkf0DEdZ0GmSYDqI93zko0NJuwnF95mRzz5QJu7gOCFJoUofGJmaDFXY6HoX2ahKhuNEPpihEhxtiB6Iya4oFQCLPxO/xEg+pJ1Zqe+fY1d9ptekqaQR1Gszp12Avj96PQCFShA5ff7SOQ0RtJvB9kUJ+oM5JfZZ76yyF721hIU5TXEqklrj3Y7pA6SrBYWAL51bPEIZI17VIxYnEaTofOfTa+jkRWzwdEekBs5+/hXV4EWWWTVjJDfd9q3f3Sgveyl4MFDqy0/OtfiXVv81ZPPxEYSOO45ISmeTHx23zNjo4NJUFNV5i2SbMExpnCbZbOiqoMtKjZCcT/yOfMQ594568+rrsvawU+Io1G6wmpcY4giQSEdskgb3ic+9DyNcdmOj5ots9e9oGy//v08nmrk9KgXFIpCzYyQdMxGa1gBr1ewcMnX+jVoEpkZXwn8Z561k0Qvnlewn11Rsn33QgJgvN3akshqNI6Bt+PR2fFPLTNRcQ1pWbEINyWaNW3f9RcG25xGtXjqNPocnEsayhiV89dMumSd3YO8vgs2Xrdd83ez8380YX+6ZIiiU7fFujstN9JceBQiSZVxaA1klqHLruJYyEf2VKb4AhowHxly+wm6j14ljn9Dd44kl0aKClSYq/phqfjzJNB4fcxKZuwpT6nY81/SZkc9LWJzd/ESto2ZiI2YiTv+nd9JrgBQMs6XVuKnjHRIgMpIGFkGwxOMAMHunjXH1GIL5/Ck4X8BvIyAMjiN9Fgk6lLwEoU2P5oMLjaBGVRDnqcKpFSFvzyo7zwSI3n+TXKMIRDjzCYLs9D5hCbfzk1kd5K73LqMHXQEGqXHuYzPrrsaOaWL8nbVX8yWrYtS+mUziurZojDsi5ErUKglH3BQbrfOI7UiaSpkbg1vwQp+HECf9JS7hoaYvmUMcbVnmUPHb/kRbGf/mVCzY8ie/OQOe9WrFtizn2O2YN4oO+VDNMN3c+chGSN5jSj+CVIUFDpdhdqclhTnkaU9TNVqpCFhDLLjulohZPLt+lDTQ4wEFdmdRBNeiDrWrhm3ZctW2FOeOsfzVED6VdJguZyaFuR5GNzn1MAISgZWnliiPqhgR7lakmpIu+jfw/GUpVNB6+icbeNjI7bLrqP2+7/sZnvtsobGGea/iZ7tenwanhxMg2yhnxhLkdOwZQZRM+j329e/HbT3vlPychjJe3irydzdY4XU449Gz4+aKwFYEJWcYiLUEGppdqxh++kfknbCSSnyi10anuL2/AJd/8ax2NT87fo7K/bsJ8K8tX4rBsd5BtnfUYUoIq+awF800w5LF/ZWPN9p0eoaO+/7c+xFr1vuxisWZW7NbHlkex7arXNujpHj1MstX0H6yj+MDNss+8vvo/auV99gA+kjrCCwIet5jTU+wi0pFIjpS2th6R3E/Zw+f4jEc07WbXw0b3uQV37v1232xP1hICIHH1Y+gK9gkTylGitYIUCuQrc1VuOZIP6L0Bj0FmCtbZ63awCQn5pnI8MZGxoasSfsN4/na8ByKdiOnKMoRnGpmOQKxIEABTfy+HzsB3X6+sLHTs3aJz8n9nzraI3A1h+BlgfI1h/zx/E3biAcrQVw+9Ln3WXrRkEvTXvM7A4fkc5ibMIK0Gl9sCYshyFVPGyjoyvsbe/rsZed3GsLF1N8EquXpMQjZchEXD4C6KUruMZ/QwGgn4KVkhf5NPglMxWm+ECCFGwfwdg9bp/7+Cq79ooOWB7ofaLZEyLIrpSmL1DL8K1QHGfj6uB7SIiKotL6rL1rBAZHxD51Zred+CKz2XMonlAsi/iTLkCvybxZnhGCBrSOLR6BEoXHEFXzQABKex4UR1JyBHPsJz8s2Ne+8AAmyGGQ1cjIgNTr6ijaovlRO/7EgqUmQI0gj+BX9tjksaliZj2x+PPfIvbwPZMSWZKCYvY5HIu0epkP0rTevMN7zqY2QPTfS24fs+e+IoHMwjiBORT/dK8z5qvxLNS4dhXZtudjDBT8vod1gOov29qhIMUICuSSJir2UTTHE8fJQGxkMr3+ghwsi8Jiknpkyt789rg954UUBviMBDQQJcWO7t86ttkIhJGt8mMeWYF9EVAyTQuEVIXEA9kzMXdoOOgZLrH+yjSWbggsDtZsmA/RGEnC6AL7+YVZO/2UVfbdL/vs3rsxBPd343lOIoEUSlWJeROH59sj2UG0q/0yG1fBgP2CIpPqYdUSjZAaexAeP2EYRkF5e5D4+GmE+MvIIaLxC7DUoY9f8+aanfHFDnvLB+N2wBN5M14eehZbzY8mbtA2fitT08rM0QrdV2d7CrMstXLAVt95t634939st1v/YR09NJx7uyzB3h5Pwy6cQCKEpSmGNl+Fea7Etop8aBVABsI9rE/MoQrNWWIQ8mfQyIAlWKdizDn+1TVN3DpPQ6R1tEagNQJbPgLad/bYz2cnnhy1Z74sZrvvo6cYdvWQzzIjMOpEMSlhnFvBbU2eBQqXyBOqFHsrhYCFWL8rVeRxa2IjIKcVBcgSZs9wmvGwDrf81Nw7a9EV1t7Zb4ngHFt2X8Iu/9MS+/sVqy093mmdXbtY2+xRvqOXPUl+dULiq8Cv5jxXgSSPhZDUZT+NsI+FJO2oPQu5SCHbnQ/7ZqCgm7yEpt4uKWHPz0oNHrElPIaO/OAS+MY9sLTDlq+4j3idorIzoCa21biJMY+3SgUT3xprpx/De8fId+ggSZwpxwPoplwQWH8N4FmlOmpvfHfEnvPcJM0PCo0wGgKTDZemLmJbvtlHc4L4RBgNP0huKzKPmR5X/Nlnf7tK83RT+eujxdP/fSFBgptKLgwDK2ARNrUCiPE3vcPsBS/twQxd8lg7fnw9Xf724LKg/ZJcsoaEqlQlNP9kjq68RPO2TIznhw0QJJ/bY7eKnfKJqHXBKCgilx2OqPi944/Ptpzejb67nEfCiQax30nOhpG9BYRCM7irN2Zz5sy1yy4Zt0R7BsUSPHKQ+iiNF5GWBXiY35W1fJj1Y3qWWQWUaiEfcDWnQj5tN//zQXvhi3ansbqMfYM8gAaKpMzzqEDEaJREQNIWiwBYmBt+H+oEkxdQFciKulBAzWuWKD8sQa1XvbtF7OqLy8SCnDseO0GaaoXyMPmFALxhKzpfrK1xbLq+8PD9KzFE77K5UslqHa0R2Moj0GqAbOUBb32dGglmJ5+Usxv+rUDSoyg8Og9pZhsgVQL9MlI20QSoqxSBsRISPD6Oe0bNPvGVhC3sl9ksRQo2jwJFUFFZFZSpAaINRmbXzvBNiEuCbfkLlDAn0zUqSaggm+ULJu28r621730lZOtGcCggoK5AI07Ek86fY7pDVMmQihtCjrEZhhN8rwzYMwV78csS9sEzfTZ/oXBJY5M6kNIWhXYLzTuAfwHk7NaUa2IEQhp36SVzz/OSDQjOtysu89uH3pazwQxIuESnldIRa4fKWkLO7BWvjdrBhyA/lh6BISA5meZp9tMF0MsHgvbXy2H/CJEXRN4GtHgFpLhLTWXoxlzZvGNDgKLX11kgq1ZFbPlDZTv5td0g6GEjUaj14RkSiKYpsgkWtrUCqM27io1fVS0GbM6iss3ZNWaX/orALwgiszDGM40GOH4g9QrD1DHe8HcKAgSfYv93xdfaN87vtB6p8ikoVfIvA+0pbIMtO8PWu5oZgfHMWmfWHZQZrfxISRxldBqU0T1QqECV5iUGsgHkTio0SsSoKFMovu3fYfvjb5P2vreC2PyNz+57qJtEvx1dXp4DHpkCdeUqzMCmE0z54/IM1mB/VPEFqfrSrpGuwonW9IArrHizSADbSnmIcx62NooBnUhuvfFtBXvreyN22pkU2J4dtLmzM06rXhIKbUkkIzYBAWyxP5qZUVv3vf48et4yNmbiOl8XKqTxNrxaMMSMUADq/N4vrPKDP5r/H7ebJQkq9u4jOUZXOjVhka4OYhWkRlQs5Yc010pa85lTQiSizkLhhDWKxJilCgIjUiZFEIU0TijZudeGGniYbd3RaH1bawR2rBFQ0yCLbmIRM6je3qI98RC/PeM5UaQ3A3bIE/y29C5kgfIr8B0ZsHg0BuEKhkg+7BgJQSQUi9JcpLAWpRAsI3aBncqFtEMcS4qw2QYIOirkGHyODKu051Q7bGRdh916c9T+8OuArV0BJZYa9qxdAUzBOJlI4Q9SzrAOyZuQJgBFNj/NmjJsMZm/a58V6EseUePEuLFIcwyVmb7bVYICAcLUAJHOf4VCofI2xW/xRNgWP8HsH39ZZgNrd7Wutl4KgjSEkCBSQ8ifBMDEC8Wmkwl4Fakn6o4O9CNkdwXp4hq/62hDMo2wYdai2+zsr+9iszspkhZA7Kv5sX3jgzZj+GFL0xCrUfQN0AQL0qSr0lX/+UUZu/VWSWVu6gI3vwFS5TMV/VSYc0H8Q+b2Ze0L30nYLovIrSn67gz4ounyt3/fHrA//bJCShFhTxb7CBAMsZ8apD6CvAqF6yQ1hwzF8U98Nm7HHMs8pikXZH8X4JHFYzPuYeslWzoCApJKyq1KDO8nViqSW2uNaCe33/tA2DqAHK+67EHr7OkE7Mpzwu+qgOvUKy3LPBID9ekOHx6xEYCyBfaPPFLmmcG5tuT+ZXbyy3ajfjPOv9FQiVAzEtgWdRI9K0GeOTXSi2L+yvfDxXBigcA2cs1Zlh2mRSQStv0OL1t6KGI33TgA08R1rJk/RYt14GCVV21iZutrG6590/WFMTwUL/9dxd7wdvbAVqlqS6dp631bOAKtBsgWDlzrbVs+Aqd/3OzCCysgcClCTjHi2zRddmYXaEnhREM9BLljVKpoHiA7sWDRSvvhL+fbrgtoYKCvWKFBouaHgrEwmxCiJGxu/H82Ip2dguwgCYM2njzvL2FiXqPYVcSYMBTptl/8pGpfOCNno+OIWfCiCsG00F7auKZe/6ZGtEaikYiqUeJtlEFgw34kMo45qt3O+pbPFswdovAxgYkjJnSgSCISY+VfypLJcnSV1q6y5TOVd5a47+EIElMpC7d12j/+Wba3vRzLyQIoDHSXhQSrUViqkhAduF/OPvmlLkvGhLZA+zOs8mRzCHKd+3QBdI4i/q9+nGYu0rgLURhFI1dzxmnwypRQNNrNOjY8Z1O/T8i3B+5WAbdoTzuOuYQmb5WOX7AEOiuKPBi61NvzEYJBNZEq2d77j1H467Pr/jqBd8osGB3o0eHnMDUA3LgJov9u55ILoK3e8YGaveBFMZB9JRqSKlDANgABuDMg1Lbn+9fo3KSr7Bh3sCoCJItCJPpIpH0YmwdgKFkUs8ISBY0gzyjPw933x+0H55md8zmzX/00YysG4swFMbVATHGv8+UUDTJcNyl2ROOYg4Omb+oAwee5zSpRVcOQH/01TIeFBMdySZgfFKhrNEeqGVbwgB15eIe9+8NR+/Q5fnvpy4q2334Ua5jHQZmfU8gJkxDTakeio4jx4SMRmK3mR1N3a6u/2UdhMghaoow0QUWMMtcQg3XYlrRELwW5Fz3drL/Lhn51sfm+dJ4Fv/9LKy990GJzeixFh6MyG4kD5kOQZl8V+Rb9GaNAFypWzZfKWLmd+Qvcz9kf8f/ESHSo5JCHZt7c3WGrD0zrC1sjsB2MgMeIffQfcQ5DrOlhmOQ1ZA0rRdhaFLV22SVnhz85bW94b9QOObTTatk2W/Fg1cYBV4WJ1ULEhiXkN4OdFJgBScm7r4L8TVBMQWSw4JCwwj/MCDRiyE8/SGro1yjUl0ANqzwmeR02EBtnrRgaH7Z77q7ZlX+E+Xh72PrnR2zxruymnFsqzT5YGWMdESNSTAbtr8S6ZRX/VXwFtR+VXNf2DYApsfcL6azDSWE5rSads/IwuC/9Wdtrn13sPzelbe1K/FVCCSy8Ri05G/b+MM0PYYm4XrdpK54mrqgCAAqxRsfwnvMHC0hgKfe7375z0W522EEyd6ggGctcSLOeA77YsQ9yCXKcMgMhgJ+P+Kpcy9sPvpux++/31Ab++9j8BghdJYAcMD9ygLiI1075RNaefRKeGYy1mgA7g4DBdPnbX672218vk3Qr+RvFdpJNr7FRkdIDnhGRGLLLZXvaUUX71NfEJKMIn8/RvAPkKNZWS4N3Rh8v5dVqM2UzMEGgvwWZkFnYHhSKyP8L9qSjEpYajdmNV2NsnyQeU+4B8zYEy68M+K4RgCrZJjlr1lReG0KONOiP2d138l0AGY88ts2iqC6MZ8gLAMSAY2HPwPNS8b88QfkeNWRVh5KXiZq8jr3mPHg8EGOtNmZPOtpv9/4bMe8H+iyDHGMkRj2J5qJYft5auDWOTdcXItRKRibIy2gEvuL/tsZ5tL6jNQIbRqDVAGnNhq00AirZVO2Gf5XsDa8qWgIfhYw0qNnQpz8a/b650w9DbwyyyRSyKqSVrC0+YZ87N2JHHEXgTLOBJrpDW4RIGiIqXrnAWTqLQmHI2EyFZooNoqvy73kaJiF0HcMhrhc6+Q3/7LL3v+UBWz2w0GJJ0GD4hEjKKhKDiojReaMOfDQcZsMlUZKchZAIaD/uuWfKvvvLmO25qyS3OI+qimidBEsqyIIqA+WpcwyGPMRA69jyEchllpL8kQCCFrvzPxF7w4sqtnQgQ04QBfVXtAqyWH6aDF3RlH3+vJA98WBPl13NKD86/v7HQGNzugC6HMjYH5DwGc+SoGFmLCp1TfQj6NTBKjJNm52gbvo5q4Jcj7aJZQLCca7PDj1Ugbe06jX30Tr1b+caxzQ2i0WZPKft8Kd22vVXhGzt6jxGoTKi+28ETH2sPWN54sNixvbZgzXhvFkkgAPWHu/kuR0BXZMlaeshYd7yudV6Z/MjQNrgmnxiUQAZdEjC8fEB/g2ZoHbWWCdfEbD7Hojbt78cts982Ox3UMJXD+RAclUs1sOazByX9FBFDRNkSgIBEk28l0q1FexPcmDY8iMQgolHscTHOkBpm7Wf1UHfI2QYxYQACUmQAtWuC+IkADFYh0H7wCcr9qTDczAESYhBeWnNr4mFJs119pQgUl9BihGSjHDw3cmj1fzY8vu0rd5ZoNhRoRnhZ58PEU/4hCrOE1PkaJoBpjAAFJn997O2Vx2FNzMxxr/utOiV11vxJ3+wxGVXW/Gu+yw+NmCBPt7fyz7lgBgECsz5CrIK48iW5EDZFimmKIH2qfmhRoguWFYzMxtebathbX1vawS2ygiI/e1z67F+JE0Cb4M9xzU5FCOx5u+1d9ae9/KqnfDiis3uBzwzNGHDqyWMyPMsDTzkGYXqdc+iilJC8FIMC8cSsEGaAzBVSmgNy7FDukVsPfRFacfnzBcbt2BbxrKjUcsB5rrr9ppdfEHZ7ri1Zp39IdtlryQxTpvz1irmkQguktfARPexvtCrpaFCsQ7G2ibr31tl5DfvSxQLb9gXPfaHEN0CsBQBklVo6CxaHLRjjkMOCzmW++6n2Bieb5nhEv595E8wHyqw/wkQXGE6ACOmKjYIOZyaK1XyvWhorZ197j72opewnxN3RPH4mhgdslhnu5OO2rEP5HzkBwOcj7a6A/xUyS3O+1rWVg50PcrlbX4DxEduHY2Rf2M2c+gTKvbVHyWZW/gsopogJYOdQWJ2uvztol/47dYbmSHarwVcE6hKTBvWjipzyZDIjvnW2bd/2WMLF6JUoYI8oLdqYJg1A8Dm9v4A7tiTn8Y0sRILRqFITQeGnuowkUA3ICuUFrhdIWRyjzy61+76d9XuuQvmHNJ6gZC8/sLMY4c6mXYEBJSsIjNXU4OVDaBQgFXnn2PXX7PU5i7ssv0Phh0lEBV5vg/meJRGdJF1J5PJ0YAlv5fhB8dU6eoq+mmqT7mKW94PQ03nON8u++WEjaUShJUAwmi2o6HqZLa2zrHpQDOQHGccE7BeatbWk7Mjn9RKqLfO/Wh9i0ag1QBpzYOtNAI+G0tX7ciD10D17kXGgyYC5n9Gx3zTR+PmwGNx4io6FCvLQJsQ3GPA9v7TE/aOd7Tb+NByS6KNG3QofmiFhH9ifshoyhkFUtRyRTdoq14QogaI8hcSBUlQ8N7lD7fZh99dtLv+g9yEXkHTo5gjCwkU0O9kkypAmWxwEQGhNEP4TyjYpnjW1zmCFE+3HX4oxTk04q2c8JInEi8FTmUommU2tSD6sx56pkkE82MxyDvwZ4jBUwmM2SCm1y89tmb3LgVFF8foHkaQUVzyBZG2odl0+icT9uo30m4QQo7GXlCVcYqpj0X+M10AXcP0/LabgqCx+D7YSUqqXRLtTxNEt6/XCH30WzD9c+anmVdIjfIctNl1f0nbrvuHbf99u2nwgRDMdfMsb98Bi/S4gxHYWOkeCsoZm7c4br84fx33TT4MjIokzqYc9UCy3gBpC9xv7z9jlh1zPE1OEJsxDLflfRIMDlKbxhyyufrEDvxkbB+nnoNCTe2YZS4NqmkdiWHOkskkslddULyrtmRVlMZHwD7xXrNLL6vYBIaCQQxqfSScAW5eYVxaV+iE0Dz0CUUFwpMPYS9oQ+6tjUJJc/NbSC1vz5A8IufKpAtSVPEjs+HDif0Fz4jb694WtY993mcvfVWeJHcYKv0EpxSxWLgTOSzWd1C7wSgFCCQNqyC38mgGF2B/FJBRjIBYrSOUt4870jqL/2UEJIETYt6J2aNIQ/eypsIiyAtflP1jnHUH7fosMiuJJz/ForsstuKSZRYdfMgK61aZ784bzP+Xv5n/imutdP/DVmCu5Od0WoaCZ44J18XyHhYykPiAdj1IXvXRJKOJ3JakO1vhwf9yu1qvbY3AI0bAAaAU+0v2Vj5UGBlrL/KeKzYmtwEoNyjYrFklO/oY4sQ3Udg6MEyRd9wGluKpoLyBB7OiippkcPCbK8MwLhcUwDdXoIqFO5AuRUK3CqOkQr5Fo8b5ApbjSDwifxVVHqLiq+RdSnbXvRW76ndIdy0hxgGw1d6OEXUHknwOK5Jl7QBYIH0VrmlijHgISd7t+ZCsoIqEZaj22oOD7PuK7ZS7qRESYRHMwxDumx2yF7wcCczYiP3rhgFivTnkanI/Z62Uzx8sCARvaHhEWEVlc19BMitELBywc3640F54slmCD85NYOIN66NEDhaJaRI8FhnAthxhwEOagyDeA/jUwFtyQJNzv1K1gTEYIJtMYDe/AUK3n2ckb2FYNWd8vmaHPpG5L4ke8qcKcZm80Xb0Y7r87bxz/fbg/ep7AF2ksSggZY3rDonJTNOtaqtgn8fsNW+g8QSwMQJNORQpMEawrwBT+skxW8fMjUCFddmtFcRQgZAAp/wPf76gYio1ESj6hONlO/QYn918LZy95UgYSqJMPk5i9UhmebqDXCMQAYCFt0iN9T7R3omkImoToZjdel3Q9ty/QAMdkKFv3DJpmqoRSZwzF2hwiLVepi6kZq4OjwWivzkXULe+eXWquHV2lmmoJOyq30smu81qkQnAMPwphtuMHtPXF2oCBNP0aevssEt/V7QXv9JnfYDSWkdrBLbGCLQaIFtjlFvf4Ubg9a8t2c23gGyi+FgojZP4E4RP0vUeOURbL6guVwjwQyBZgqvt+S/utbPOIWHIj9ms9rnwHsGggLjVJqYillgVQhRtaH44ow9nrOd8QSRAH6ZTj2n27TeH7Rff8dsFv0rZnLn9yPCsBlGM5A6Jg6JGSCNug6wKljnNEaXolcMoZHZ/ku9da5/9+ix7/gszVsAMNazESeLejnZJcczSTpvWT+smrMaNk19pVWibefzSNOpKBBEvfXrZ/nUnG7P6C6LSU3wMR/tdAnXc8X77/LlxCkoY0xEYFbPcG5okkkd4LLby6QLocCxtY0M99pfL8bCR0RkoEZd9o0UaQA6rbpK2eWPw39mMGnBV9GmlfxwMdNh1l5ntdWDA+vtjPDMwo2BQbc9HFUS1pJFEKS8hTzF/t6Dde2fE7vjPGEFqO82rR57/xg2QF5+cQ46on2dqzDqTXRQRGAd8RKokxHqI6/IK2/MY7MznJsU/n5/1sIxeLslIILTIchgP3nxDwH7987y94eSK3XTziI3j+yLGRZUkHoEFikLImBUGuZfdFHSQvkDnWomN5ouYiiqWVCRD0GQBI0Ci0S45I4ohVRKbkt1vixetsle8Omrv+3CPnfnZlB3xlLL1dlNG4zmzMrR3/GnCyB368CzxkXRJgsIwta6Udf55rjFDkSUMO5EkuCWBsENPb91ev9B68uWgAlKgWIcPrAHcw3MKBylAGWmKrMCvQW9z//fa1WInHelM04r/uI1wguIeEp2V1aut8o9brfjjy618+bUWzKwhqcS4eBj0N1IvEdCCIRJmScYJsCFuqMuTH4sNaoe+A62Tb43Alo8AVuc8T4Bh2IMkk1QtEyPAyK4BRqoFRtlj2p2BbhDmgQpmJZDu0lXa54CUvfAleZC5HTS9s7BCVtjQ4CjyQjBIIkkL4UlYE4vcyahs+aFCmZoAYoP7VUxmT6uKTQiYygdz0ifdRyHP2UeCAUlA4S9UHrPb/12yX52P5CeeVGbdsH9ZMTAFz+bYRzEWicA2lwTUVpOQ3+IhkDb+BpS0ioSOSik4m0BjMDmirI0B5XDEcwcfGrVjT0xQMGTdXTdka4ZW0ezA0NzJD5MDYnTehtTsEw5O2tOOb7ePfzpmhz25YAmaXulh/EC6AB3BLA0hMzOeL1hMzaId+dA+w/6hRp+PGMRP3iNT6PNgqg6lmBPNNkDkq0Lz46hjsvbBMyju1jLWFiPfgFpVYT8MBSVTu2Mf0+Vvn/98yQZR45UknhQkXNVauSXPpRogxzwthxTqPJ7LAWuDFZZPA4iMAGUo4f8WokHUaoDM6OTQGu4nNxAoyh9AOaBCjYXmtNQ/yhiYR2AqVSsT1tGds70Obbd//rVmKeTIK6Vuuaw5eavpjkgYBjqxn7xEKigSyMg8HC05ptrAWM1GV2ds190TNnsu+0cJE3NqOwGeCfnEZItZGCFigaD84Jq73nf5VF9iGskQXfGdGmvlcskW71l1ucgtNyH73u63zIQa2Vuv1rbecHPKgPjIv5WeF2gadXYm7MIfr7B3vadzp5C+m9GJ2frwx2QEfDw4jUDoj8kXtT7k8T0Cnzqzap/6VApddRoMAjox64oE2mbQhP/r2HqLcjyetVw2Znvh3/D9i2N24O509rM5a2MzchI4kx7Wnp6iNhedrAJoVHrTYwS4dNH5ZQgYcgmUTNlGbGyszS46L2GfOX3CorPabd34EMXiLpoWoI2j0vfE+L0k4141LDZ1/RsGpC2BOVamja101M78Utje/YGoxdiMg4C5wkF2tuiok1NxIb4faiOmv/4qiY4KKGgIx/y7PL4nXpNXn7I77K3PPcD+9Cef2ksEDgHLYUhneGAEHesGE8UHzQ5YhA8HUmXhIPdTCSUIpiyIwDjoi2YOZ2y2kVGt/k2oNv0ZCA7YtdfMs+ccQ79O8UyVZ0q+HNXlFq0uYg78L8v7pl6r4pmUeMYJzLpBxY3a/J68/f6qObbHviA3QnIF336PHOcb83cR5+Wcl8to2m9X/Llir33xOAVFFZAlofTI61ZirNhRw37ZpWZHHy/gJIUOEjVnTOiTGXy/5UMPI2zUer625d0v5dc4TepgLM7T2W//vsVnPz9/yP70u6w9vCqCsd4s2BIig4PUigjNCEsOHRAVhBLI2qVGoas7eSoJLoCOopglr6cgNHcll7n8//L8/PdIBKN8bn4d352yw5+UtJNf3G/PeJbZ4t3xkrE1PLQkPTReqJY5b4YgSEAmmtsg5QthAYppUm8X4otGyFTEZZniTZAEqHXsuCOQl3U5Sa8KSaEpjq9qXBeQ7ouEYfLR0y6z56fkLcVc6IH9Yw8ss3XX32S973wXBU3B+Gj0qhsoRR2kXcIKCPj7bW8/y/oP2MtmH3mQ+XdfYEXktvIYr0eQZwBLSvi1fTewd9w72zrzx8MIlCvDrkDm9xHnqa/gGH8CI2lHEdMAeTr9zljnCQslT0I/YrLACxcrPsT+02cjqaT95S9mP71w3P56dd4yY/jLIWFXyza3//iQbHJoYBYYyTkJuexz1FfyHIpfsl122ngEPLIFUihUFk1Mr5DcIntMd9eAPfX4sr3qDbPxgWvHlDmNFn0GoFjVEh3ztuvbXIRNoPjZ82jUHcEPhWKgiob671AZObBQryzzLM+iG0nmGJNhcrsQvluz7I4HWGrvG7Nl98PsIRmcNSthi/YI2G57+W12n/Dg95o/vxjgE+OLj5ffNxu/sYBNUBQNALCBY7NjH7ARskzqsBiyZWKRAmxwmnP77xKye9ZQpCdEcbYq7sc5EPCzgQHSqLwUa6NBRe/waz8o2UteGrJuGOcyl5fRfAF5sQj+nDvy0Sh/mz8/awMDxKmwifLk9C7xKI1ZItTJ8zkBgLLdnvlC4gAboG8atdTEkPV07mlpZMIS8b7tv/+4I988zr1sD9LEnkeMhRQZa4OZJJsixFpIYBXHUKaabdaVh11bYN1I2J8AIn7wNWZr1sE0F9EO9t30xzBNiV7u52QvAnllGXtEkN0O0aAuFifszW8u2kc+1WHzZvMt+A2J+VGB6R6MkC+Qu4gBIvZgiJqD1nj3P/JUsVbGszQU43GbmFhnHe3dlkZ15EPvGbFvf5fQryuGVN/WZBD9914mrRQ/zZ4qAIJqGVYKILBnHRe0S/4yfV1sB59WrdPfTkag1QDZTm7EznwaV/29bM971krQQ30WR8c6Ow6aum2WjY9mnGfBjB4E8WZLoWp3Q09WOIr5ejKCWTmhP9qaoeoCWzhvyM77TrudeAJapENsPgnOKZahc56gwOyd3aMFcjW2varJULmdDQ9/AF570c9L9qZXgGyJR62Unb7AIAPcYmUtcU/B2hPzbTylogfBHwh+H6ibWmC2+Uur7LQPRezjH28HjTRIcgTduncuARJBfaP9dUYHd8f/cMIZGkYpa2P8K1BQSwQ10ba5NrwuZm19A/ayV86yG/85YgOrob0H+q0IPLdKcCHvmDJBx3teP2xf+v5sy06MWRK5AV94NclTlLnQQ1GWGtSM9/JylgFx9rITAnbtdVGbICn1x5A1UN7rJ6IudjZ5k8ZAo3c6H40gD0MYyYRs5nbbHQTcW9+xl73zTcx9jJxpy5FIEsVJviGP/ArjWokMW7LW6ai5QiKW6HzKsE3oQSXgKhR4iLyZOwDJAJ5G0qDGejNolpxjdsmV6+yUdz1gKx98ssWpAY4W17ImtFmeBpYf6SMtGYn2m+z0Tx1m73vXVI1V72a2vBYeu/uFLaxjXKiUIEacJ/nBnxhg1o+y5g1Sc35JQFGpQGmdX8WdnKAv9qDlq/Ptjpvj9qsLq/aHi8ds6SoSABCtoRhiFdlGDbpGBSavgKTEXkm5NIBVMKrAtKOVQn9i0ihVZy5tcZoxVXw9fDVYeBSk+0L/smeetNhe8tpuO+TJZQpGq7nSNGhKtIJhBAaCJFCtozUCmzEC9RjEk1Pz5u3gzy6yiVPOtIVDD7lYJTQrjikvzxINjoQKmewNGRLj3H57Wcdzn22hZ51otve+NiapBWZi37JBC3UliHfY+2C3VWn+ShoOUU2acwJ0sJcJhC5PVv5UfOOIrjwWEJRsx6/wbcbAt17SGoGZGgEKzCVifYEqfOj/F/Nz7T//DtnFF43aFX96yB5adwh5EzK7QeJUGBpKW4AcE2dKSpdnkQdSJAMSeZDE7I0UzaLEppKGzxOfsms1OPPpA9R4OzkazJUioLDujrQ9+zlt9tq3ttnhR9Ms8C2HoVIvUNPAl7+G+zriQAp/pQKFOpDt6u5CFmYdmWSdsW5U2T/V1PclZjb+a3TbGhXoG/1+puPXRuc/078vIudb0k3l/8Ks/hUqtZFk0Q7es8duf4hGhRpp0zRA2E5oCsJaZXOq0QEUcl3xc4FqfxhkVZU5ctghy+3iv/ZZf3vBCoPdFlE/Cu++Cozd6EzXB2Z6ADf6/KngNf29v58idQqYGvGgkT9Fed7ywz3W3e6z5/0foMxveBLhU2VOW/nHVr5p034dTL8cTDqFWr5heqRx+/4PYvbud68FYEdsL4k3mCKxJGAq2DvyLOxbkLW1Kx/inu6/3rD80b6ilybr0Lp19q53+uysL/ZaO3WpvPyYQh3k5DRlkFJ382OSqV6BreWAkfIdlCQf7BLOjuZ2AMbHsCU6A7Z8Vdg+8t5B+81vZlsRCcNaxmPFxeIRwMA0tYXhDI1adlgNn5ltcAcSWauwv4kVGQn1kxcxQshiff6bRXvHmzq3pxvdOpedcARaElg74U3dni5pCILC619zsw2u2oUmRMIy41QkcdbLZ/IYCidAecxwhThIIwKD8BJmsmF0tdvbIsLWUqgi4ajMsWj0LjvtE4vtBc8nlCMZqfkGCNI6KG6jDw8SKDyJ4K8HIP/1pzrYNYxKs6MoUWXslhuS9q5XoZWbGLfcuNC50ycg8hjxkxiEOLd0Om9tUBTzyIOpudGW6IU1krIXvyJsr31Dhy2aTxAJJT4cpqhHklOEbRL0txDAzcz3PLCvGIFnIdNBYV5IMRplmEJG24P2pTOidvFlI7Zm6SD3Q+aJ7cwLr/CkQF4B/Tve3olhpKilIEBSyIyA+PZHRtjEYR14DNQZParMghq02BIR2O9+JTq/qLTMkwoPnqpTnHdzB7JCJOaSqgtxzRGur5AftZHRQVu5qmp7zJlvvbNCFHahZSMrlB9vs0hcaPYqZqAdDnnopxitRDGER8lUQ0pJscx4ME9slcevRWb0Yu+MZLN29z01+8G3OiwUVxOLAJIKX5jrqqCrm+RxCvtG7YRnLLT3f8Jn7VK6mmTgtLwWmptJm3q3r4YXC4w1oU5d4O4aYiqaeIl1iUTZT2chQBE3T/MxPQHlnMaBH3mQYuh+u/n6ve3cLyIT8JF77aq/M//SPMdIWkhCSv4YqAc2dQRia9z6XAOZpDW5AoJXhqABDBEjaH3XaNRUCkoUwH/F4JdQKKrVxuyggyr28tcl7cyz5tizXxyz/Q6iZSMmva6zSLPcZvPD89ns49nU1bXevCONwNS1sv739vZ26+1vt8x/7rAo+vMl9q44papgrmgZCk/p2czdLAn4yrUW+Nvtlv79dTb6r3/DEMla7+y4ZefOYa9iXUazXnI4NWKzgORx8CwwvHLKFFtzFF/zdDsk6hiloRKmA+ILlKyMBmcAtGLraI1AawS2cARkQkuzvAaLW13GMJ5qcxYE7eAjYvasF861/t3GbXx4ja1cKsPtJL5Q7DcyzRV7nhxGnh5iM1TLai7QoNdeGQXIEaJpgg9cpdwoP5g+/5KJewX/jHiUZj1s/VtuXWe/vvAuu/cu9rPkQtt1b+VXeEFIWk/qPcj3iOEuoEsAHfwAEn2S8jGMs/2iC4jqJtlGsafVFdm2/Y8tvGkb3jbj8WvTZ9jcB9R87AES81UTBFRVgHjHD73wO9/w2cBoqKEJukOkAxgTOt0xo8gjhEyXbUEYw2hfOWMvBxxyPACuMDlMgOfAh7JBkf2J2UMO8Wgeoc1d17Z+d72x9s3v4KWTWm5BcpEqDcxAtYcx9vFc3W/nXNBr3eSkrfxjW9+tR//+AvPXx7Oh/FYWTnDLbOHeNO6o4/z9iodZN/ssmvCAU5JbjrblbGRwCMWQRa4h3MgjJE+jePYcZJtvqeI5FLV9n1hwCh+q+4Qkkciz5fJSxwXyFlM9Z5KPE+hQXqQVpIF9PLtBGPDjmdXW29dvCxb12HV/vd8Gh3uR66aZjYJJLpu2Dvw3UmM05XM8m1Irabh/NHlvaHI6dA3XEI3CrAFclqbpWkRlY4/9QraAa28drRGYqRFoNUBmamRbn+tG4H3vLtmfL5FOdZ+EPNyCLz3cKmhD5c5lZGVm8gjBQ6zQNIjRbKmRvBcw/AuiKVGGwi1D2be/Z8ze+b5+mjEFFt0Ji7WhwQ3dsVJD+ZVCdhhE+LRBLrBIAL8Wgh45MNBmb3tJyO5ariIxu4oujWLCdIfovmKk5HIUHEhkyvJcQNKis6PbxsczdvRRFXvvhzvsyUcwesofZMiOEXNRGvV0yiFqz+Tw7fSfHaVBVkZiTFqcuucZggU/G/EPv2P2+dPLNoTMWY176A/0OOZCGekyoSVCJAFqgLzoJWHb7xDJ5wxYfqITpAfNAt9aAhQozE4IYWYrnKK++ggiZu9atr/+EWTJ6oRBZqDoL+o/UmsegWGLDzUtVJN2yQvX6yMhkuRbrei3oYGC/eGnHbZgr4od8EQCJwymI6C6nCILY1ZmSvswTPQaHV5wpkCxbkgpbeqZFpGWZFAolLRCZYDGlN+G0zU7/ZSCrV7TbkXM7dXo1C0qoeuajKOriiHmgfun7NwL2m3hLFgHjm3wyCbIFg9m642bHgExKlzArmIOdRwkoWQqyxRGMpHnkblTKDGfhGRqo7nMunrrrWG76Ht99qH3luyG6302np7tpET8FHELRU8+oVAY5vsaiVAocXj0nxqeHNqvIpiQy5ND56d1uhrAVDY8RF0Hf48oUiUg7kt0W55yWNg+/tlZUNaTduJzMrZgQREjWZC4sPmE0FVDMoQHVlDeOQFPLqJ1tEbgfxmBRxREutGa3htaWypjmRvushjPjYqPPp4nwhiLjdO0ULGJZ8YvnfHskBXuucPsKnxCLvqDRYaQamHdK+46z9KsxxnUHSH78eApKWX14w9mtwXyeB9RCPVTpPIFmbd4jkEzYX1sVGD9X66s9drWCDzORsCZkisuYv8gtixWQIOTnyRiBevuzdphh3bZS17Zg98E3h2FVfbwg2vYa+DbRvrYH2MW71LDXSbnilGJSf1Ie9Ic0d5ZhZXuaFvT7G+NRrtSWcdnh61YopAGWC0QwDcN1vxdd4XsFz+dsHtvo2EK4GXx3trLYCNnC8R6rBXsd8Us6GgBZ8jBdH0FkNBiT/thA5RZW9I51iYaOjvysbM3QMTmKdLwDmqSkmvQonNspB98t4A/CtJvm7x5G4r2mpPKHcLIe1Yo7FfJW/3kKwKTSPqmp2Odnf65Lls4n6It0oxBYikJD1WQbqsx78Ig2XfGo94A+fGFImkigTS2BpPqHhsfqiKbvMo++9XF9qRDV5HfI2fcyj+22ynAikeYBNuC50Rzt4T8aCKZsj0OSNgQsdWtN/qspz1uI8MC1+bc2hwJz0FJgpwCCSsnBz/NUQvDymXdzQL8+td1Wdtn36TtuhcSp1Kg4LvkGbJhfd/AFNIzJ9+PsAAtPGclpP5CNNNKVbFHzGbNT6J0kra//kUeuGINp2nURC2TG+A5B7hI41GxXq0yww1Izt+vBhKNUk7TeRoWiTOXPVTDh6pmr30dTZGZLaFst3OrdWIzPwKtBsjMj/Hj9ht+dVHJPn56lmL+bMsUWJBJymXeKhRtENR1oUC2jW7iTB7S167JWK2N4nYKFBUsj2ApwUYwbMc+rWZf+vo86+uowb54GE1NGYTOgXJOgZvTotSL9qa8QB69SAVzD7PSlQRs7fbhNybsCuS+YmikFhUwqsBFQWL6AwFUJCeqeVDEFCiEhg6DqCoVRzBPH7MvfqnHjjoK5ADSQrnUhAFshlmAWj3FtjD+I6QWMzl8O/9nY2oWRMO5QLV+ojxMUBC13/8+aO9+VcbSlRAobzUACBYwgHRmYq7hQECvewXeIxyYsJNOTthEdgX3g9fTMMhLhgqd5ADMjDo1daYGUk0JdSiE7ghhnnbZH4Ikx4oYJs3RmjQ5C5C4qujrI1HX9ZbQYAjCiorF+kEO98GWCdjfLkEZNVO040+S5hdsmTImbRTTInESGRqeQvd7clc6L4+iq2fKkw+YuQKwSzLQLPaRfKUwwQ5S1PvqF9rsJ+cPWwjt+0qRBhGyErW8GCAgzpAu68ar4fu/nGUH7f8w7AOkYChWbwp5PVP38/H2uUWYSn5QoiECdf0EAvhxMHck51MjeWbaoWM7ToM54153z/2d9u2vBu2cz5Xt4t+M2liWZFuMD6jc+XwGPxB5KyEDEqFgA/28Vmtuf6Fs4+QJKiV+CMzNhylsUDokXSwGs/i3FdZFAeh5z4vbWV+N2mmfkqQDcoaxHN4zVctizl52wvBiQMFKYY0IUDg2ZLCK6McHYEm1jtYI/K8jUGejjdF4G6Pp3rXLAsvc9oD5l66BHAqKrpqxZILkEdqRfG9SMBcLIChCNLDbmI8RnpXgyDobv+8mq132FwvffrdFOkAV7jkXJisNRKZ6DrRveHidY/AFMGb2B4iFBOgAoVcFTFICwSgN6tbRGoHWCGzZCJR9y4jg6z4VgDEoplV4viTRmy9mLMFe4SunbK89/fbcF3fZEcd0goqP2dCaKpImvCaXoEDG/hIYJN76f/bOA0CSskz/T3V1dQ4TNy/LkjMKCAiIgqKiomcWPQMqGDAr5gTmU8x6Z7y/ep45B1CSCJIzSk7L5skznUNV/39v9a4gBzPI0O6yW+Xt7bI709P9VdVX7/s+CTClUwyD14354mQIZ6fXmc/hYKOahEDiAKo2jaBlvHxeskOd22qntGZVVb/9aVOXXEgA+LCr3faCTczzsUmxnAJ5dVFNd32xYEGzf1gQuynJTEXZ4euSqIu35PGAyn5jVd9H+ftAX7sl33/Pf7YDG9zY41yXHQslR6HRoQ772Y9rumNV1oQ893Pcs3ZxwBIjt8TI2vMt5NuMTlH+2CzAhwR51BPqes3bClwnNVxwIIfQw3QRQWpCUxb1/AP29gfcNwPErqF726pdc+uMLjvHw4VgUCnYWpXqWp140hK96e0eUBOB1/RIUf/R23M0n1dvosaLO3kAZyzdPO4PaqJyxUetkdYBB6V0w9U1Xf833EYgYgVkBHnUUckk9r0UWB0IuHPyEx1T9dKnoqDzye+46s/02c9KqX/oblwr2E9DqysC0kNb1C6Qbn21gR52hGQYbiJTsVsfkuLn11DpVSozOuDghZrBluvP59wJ0LYClT3eKJAWEynLJWTOgTofEUlvD/o1m18E1KctAPKQLBlm2noa32BkypKOfpK5thh9unezgt5+yOjVt9YViACQrfXMPMLf1x2rOnr2k2EbIumsAHR02MizAAM2RAqHyAy5bNODatjbT2q+o8jCq1hgmWFuIVsM2fH77VLV57+xRLvtTAwpPqQJmn4r0BvVDLMqVCLeDAM047vc27bnnre62Ye7RnOSYNj14VMc/de38N3GR7FiLK4U7OOA4n8OhD/Fl1iuhEImVC0M0aZmxC7lBn3ic3vouc+ZBBfJIE8krM+dCINym1CgbelchrPbJj+mt5fEP7x6FWaSy3WKz3E8V9Vl16IKemFZk6YKodFrEoLchrlk7DxjVBg7ycA7lyLepyG8+46SnvK8opYtwnoEP85GgwEnVgEOBb1reQG9PkMxu66tcPFg4UmXnD2jm++g3MohabUADFhU8zms6Oh6+GJ/xVDZLMAMCLIguBYqkAwhhj4sw4v+HMDE36ijn7GEsLURlRlap1EquTTrHUI3WapuQRYWZ7C/+N2CqU3R9HAe/8ezGS/hkfGy8kMZ/fSnSX3iva6qpiYIKztuPt6Xk2gozb3qMIz/5v8MElLNB8SmKMbN6zCQv3fj+3C+1+i1uJuQz5nKyO4TH7C6CaIcOBVgh8lQtRMALKfYUzeMFPWNL6T0gTcH+s1vm9o4ynMEZmJiGIYig6JW2WR4sOdQ8CVpotumyGiZOm5+LbSDzWCChj+N+isBc9El08Z1+pC2B8rl6nrdiUm99QNJvfotLYJRAXP8aSVpSixLpjlOuGUOpheqlDjBha6BflzvXcYuTEqsT7qgYHREK/DgVuC+e1GjwjVlIQBDg8qnPI398lxqlrrWwcIeoNZay/VW5/mVYo8uYI0YZy+2JtnFcsMppNScqMqdxi7xqqukX52JtOoaBqlxspIWKEujPoUXeZP7sgUppO7HVWFPb2OXkGSQ6dUtdGR+99eD+9TRV0UrsK2uQIJngfVAPDMMaDTVFc+KBLV9MpEjFsCsWSFpUKfUKx0tXeHq6c9O6vHHuNppJ08ja7ifqcmaVUhTDQpWm6jFsY3EotHz0mGu3bwOVNE+JKHAofdIUmtaPJepNXlGKzlFv8Rf0DetviOtc37t6bYbE1qwQ1pLl6GgZ/gWj81QC06iIIGgA3vLysAKwbwO5IaUZYZsUtjO6z1uwW/e1hUgpm1vMaR0YYQ7kJhcngEiEP38C9q6+lqsSOcCQBgK+yEByup9UwOZ8sOcH6ZDG8V3vn1ABzyG4W67yTXP66EcCvMBuVDCn7kFz+3D9aNnu0YW7xLogj/crJnRHPfJaj39yQP60MeMcDeqxkwJMmXXgSKy3324zsbD+zp1MgyBr8K8I1NkJCAfepCjOqg2hvpntO+jh3Teb1dpcqaoPLlrDfbOhvXlZl1ltrpzvR3IwvKq9PN5VVFIVcqebrn5bj3u2IxycLA8eog4swgDDszyyvpfq+/scADU7JnSxhbVhRRWQ3FHwge5lwV696Zy9EmPOnhQq24KdOfN9POoPZJ4QDcg33Z8wBqAnU2O33O9y3n8O3bCvN+wb2dNfIAXD7V93MPphPd+8Z/LOuTxgXbeccsC5fP4gNG3bsUrEAEgW/HJeaS+NVyE9OxnjuimO/AXzDNGbKznozRgBuV4SLDJAUqYr3tAcW2+tb080h4hfgEsKX9C6X4a+BlHiwpVvffDw3r6M6oMz4yhTi0Py8nHDsdI6akU77kJcGJMZJP83kcB0vUy7f5i2qb//R9PH3sv6DW5D1VezEkhU5+JY32C9Y7Zw89yeAywTRocOgTBevFrACqxjfrgh/bUK1/DewtuJ1S6n2wH80xl0OdnKUTz/JkHrl/ha+c34O7l2j8iXptrtUNxIIqBO1cP6UXPuF6r796BYoVrhXPRMYukcIjaLSpcG2TSuFkT2MYrpN7oCwPGjnoqbB3jtVVdJLAwb/FBlmsnv7cPbgtUDtpFmB0uv+h903X9+hctFBrAaUZUt3tsHkcuxwCsadY/sLhgZtnnD2ABdws3IqkppNwULDEamjtvH9AZP2locGlcu+8Hc5HCMG5DY8ATAz3M/9eKsu7tZD6lMBZ75CG/GQhxABS9XEFXX5fWO04qac2GJLdshqIQeysDZ9qTDKiR5Dea+tTnioRVc86aSRo1s5TgXt7CDMV5nLpHxLfGgkzILjWQsQGQIdRt4T3GddOGNdiEOfWVz3R0yokV/fIXgaam2ZEB4hJpmE/Y1rXZvzsGINvwyINdCvBRrwCAwDbMwn6fS2I+9yIRw8ngBtwZti0Kws6E9tq9rFe/LqH3fjSrl75iVLvuhE4QEAcNCyAaP7OOigXGlpcf48/kSdHT2xCgE8rS+UVz5PDZbN/YJjr8uRcx+ooerIDVJba745ajjdgb9A0TjHnuXzS99lYVdwDAnyRUFR+sXAdlooHx3GdmytiCCWhZIT5KRZ/9N8a0iXkrzTSx6Ff/TcEvzpRz7XWQDsfU3GUB9xX3V5ZahmdMjT9afYdNO9fvvyDkqgfrFr1ktAJbywo41GcBSmPLRDALyDY3lz2zOvydjdKsPDILFBeQM5W2yTG1F8/KxUvaOuCwu/W8lw5oyTJfExvGtGHtdHdYbc9UcrJahPPO94ghwfToNcy2yHo35ABWBfOL/YT8kgTP2EaDms7lA1DbXXN5Q7/636buugt7oyVpFQZqymT6iH2077F6sRaqCRKAJlADNtWC832Xvfv+B6MQ6d1P3wpe2cALmlPLejI72Y6d62RHt9wR19l/tN74/t7jPQoQ1xQg1mBvIjolsaH1YcIHnWktXJLTJz6RhuBCH0u97VH3tekzjDBl1tBGGtkWjgcCQOzvFw4l9MRjFmu33RI69thBnfCmtFbsBAGSWjbDnMJhCB0dW/MKkPqBq0jSIW+Q3Aw0PCgoUDCwZ9fqDS0DDF6wZEhXXj4BiYv7pz3BfMj2ziSESSywNhEDH/AT4jbhJersm9x/ELF8CH2330ag+UReRz+LrLe29eRhhMamjEJma5avhKWUzShcs7FixhaqQMIcHlPtmsNpBpCmjkq4pEcftEi/++1ajUzQv9jzJsAtAWV6QA6ceaD09rBZIErBkBBthFHWM8bchf7JnjRNPt8ff93SiSeT4YnrRnREK/BwrkAEgDycqxm9VrgCH//IhL773aLSRU811B9eliKfIVUbP3XKeKxNqPBDKShdd+hh2LsjC2up2uIBBVxuWQmp5Dq95o05sj9gP9ZulZdeREFWA3lOhsz2BINwTH9CW5ykZwXYP0pQbbDaDZkyaa+vsy9I6O0nEtrGa9dA0BN5QIppbLCShIsCn9fnUIDEaHjAgvjZMLYYtiaTa8iVaOs//mMha7VapRlsUwBkLIDa7MICBmyM+hgsd0vKiEE8z2snPol9ekGj00m9/Pk36cZr96aZg1VuHiAE8SVgS7gWLMkD2qx17HcbYoaglemDGMauvrMF2BVox5VpvJuNuQS7w85OyGbqdRFvAZhdn0wbtA4vdXTnDY5uu43/prnuwPqdzwG+x2tsvuYtv6cbtGkKjgTNTCIMp8ZOhYE0d43Gxz2d+3NYg9V+GnRs56bwFk3SQPP+zK+0xZu07zcrLLPC66pkHt5jM/hhv49MxHTz7dIH3yZde/0MBWdBOVjNdViIWYCQZG4aSzxH7z5VOvENnCsQSwunC2XFgKeRx/3De27+z6vhBmWPgACmqIsSJx7Lh4Gwd96W0LUXZ/Ti507p7D+MayPOU6LJaBKo2gbMbqEi9AGq4uyH5k9t2TQGfnR8wlpjBqoA3KHoEYOg2Y65BhxDw3iVzzRRPJV0yGFVnfJ+l4yPrJ7+NFcrFvGW2PM7DJlbsOEbqMWEB3s8M8LngTFfIzeIwRV3TWiPZ4GEcZCUAGsuU1WRPB2yHKMjWoGHugIQa4XYQ1OQSvIoNzoAF7Urr9RCyBcOdU/IL6FBD0yValYmVjsQPhvwLGvQFRcyg1gEcg0zpGpUsWzjy2vYnnRuuln69R8U3LlOSaw3M0sGCD0uqFjlWTg6rTrXcBmMPxu209ERrUC0Ag9lBVo+mVY808zqxvNMKWjqQYZdPL+spmsAuLd5plhuuCwonQFWKsnQCGpAowRLNjamxx4S6IUn9vF86sdKN6uRtTGePQSXZxmctbsErodq3+SlywAf1EI8V1MowhKQARxjL/Pci5M/aAMqqAH0Qi3qQNML8L6Ckm65qaNf/SCjhQtNARxX/wDPPvYcz4UYQH0Vg/3cnCKkN93b/u+hnJPoe+5ZgQC1dIcL0Wo0jzqrVcECN9OhX8qRAWMD+vur3+9lH0YPZDkwZoFl16BrAefNUSxLGwxel+jk11fJ0MyG5C0SOvk6q/8MMLGJrrHZtw2F7APZWDXHfFRdTe2zn6fd9qtq0ZI11JA1zUywhuwLXiICQLbm+zFuADahl0ZINeteAxhc5lto8tjLmTH5d2rvRw3SS2Z17gW3kl8IoYR907P7hrlT2wINZznyDHqaqPiCmGWIpJk98Kxwh3TdlXX1L85qtxUoNXhumGWwHV0bLLt9rGdnNtDE4hv7bsZLPCvoN7Blr1HDIRBEJRgj8HxUC5YWlBko6sILVjOv43NA5oIywx6PO8bD7NBw349qWSOBEW8A2s2BBdiTjYBcK1OBoW4BzQd0LejCP9+ll73CZnhb89UQvbdH2gpEAMgj7Yxt5e/30gsqOvnlFMEwd5swqJn4MKBtw7IeDO1mGFXxV8YqL8MkYYOzWqeXR7vKj53CfmuAYayvY5+T00dOz6g/NcqAAHkuA2yH92gDKvNArFZGARdA3VGEEORhb/gfFCD3BkAMCPm3pwaaYEA2Q7iyxxDchgjyB1EAMJBjsGrBvbM+4CxilEFYgmGsZUc87siUTv/SDhrsR0VCsZnJ7cgDjCIRRrPfQPlh+Q7BDA82Rhk2PN426sNeXgGzvnYTJlKp0dI7XjOmP/0R/3Me/cZA9/FQzxDoXW92h/+mgOiYRBNmkhUWxoDLZQkXo5CYmgx0w5W36GnPXKjlSzuaGq/BasKyzIavYTXSuyMgYwO0DuUJOTFpY/gmVViQ0I++C0wGY8KHMTifo9nYEFoXxBxYLRZcGAKX8DTaZdaoBlvRMg1gbBE6bf7VpqRq0zRdf+WE/vCThI544ioYgDkUKRb4hkIGmbAtiQFJtp6xhxEAubf91eY/X3PbmF7xrDt19dU2aKeASjLMBsByTGprLVd5UP/+hjFk58OwrvBqJe8hRe5LuXk7n4VmPwr5nc/lM+f3GjPJiXOvxBj0MH6dmkzowvNi+vIn1um0D18JgLUnTCoyZVLIu2MVzp3de0X2QYAOj6agNUKNbOxEaxQNhMNbHCtBY856ZCQZUDnbMZeFRbXS0NFPR+3x6bTe/uGkjji0jXScYXIZ+zYGPjFT5JlOkPeXJGPGxSDdb/XD1EIRhiWeR0ZQwH1i4Z/uvQI9TV0UI0yapJw51yj6gmgFHmgFGhY4HCqhHOUApEfPP1vFv92k1ugkCqQUdQj3CN1ug8usRH1To9FEzwdzEEtDaq8qwF6ngc+/kTfSfbDssPyzrCsYuUEB8sUV18i74AY5V90JqE2w8Q4MWZcOAPTHlZ+cQn5CnRQd0QpEK/CQViAGUG7DXgt8ttrKnlZWe5J8xTMR8IGctbaRnhiY2WBNBOnGwgw1yFJkSmU87keGaMY83nGXio55QUyHHtXNW7jlOhTufO98DrMm6lgQFx1daANrbyG00mMQDlMXL71uUC6DQCOYeQlTmsGGpi4swYD+3a/u1DWXzoSh7Ash5xSLDWrVKSFeJ1/PMuPm8+6i7+31ChipxMXm0MxqLW+yWSFMmby1yWpS3/6aASD3Z2F9DwDCk6erHgFEsexEmeNBa0xZ7Hsee/iwnnHsXcw7cYpI0zszE/DIW7ThralBzPfN6ZFCvNfrdt/Xf6A6MwEo2KkBdGQhkSXHw8GvAYu2XpnUUKQQ/lefqH/259U5X/SJHWc9IMW0UmS5GCjoYxmYwCouHkftxFndYa8sVvALdOWFlk9oqj8s1o38NUf9nw7MbYFf3AdGGKSoA3DxlR0q68wfZwEFNgC+YLVrivhNrY45LoRpO2Z1aiRMUwNy6zXosYR1YYav5xZTu0oWZqxfsWRFK/bLqdoc0F/+xBeGziwAK9hCz8Hf/WdX6/98fYJZoM8soQMhzOOz2fVvsSAi/ydJqLwHOadWn9Cau4e0GLvjAw+OHhjzXvToBf6+Ag6Dojlt6KL12p5XwIrfBzdEHZuW9lrZ0sQ0Og/saCul3l9aSRDyRmcjGzYVdTDEQ6CALNs8RgEgbEBlXtdYRDgwlB67l6fvYnO9Yvl6GFI0+2lzJZ2dIVyB3WSxfYF5IrIpl/Ga9z0Q/+QyPeeIls78y+wMyBTWFPXGOoAURqmJxaDvtrtXsM01pgtv2+bXNVOd+Dpkt46+/8e0dlxxA4PAfg30W/PStz1ffPP+7OadjJsZQ6LQYpIiAqZ5p6ASES19S67WZOfROun4O/TLHy1ErIHXsjcJYZZhKgOiGP7/qb5hgCnOPyCJlStG2EYDEqp/OvzyYC0kueDK1Yb22HtGn/zSsI45iojjiWkNDUwA/vVTBJktDuHouCvl+s0Wq8Fr5iiQuvLV+RwNwL0kPNwOGSANrqNE3tc0Yd5f+4J02ocmyb7o08jY2hCIRHsL4w5LHt6CG7KsKMJ8OpEeHlkGdM95WZKgQ+nR+/H+VFJ5kgaHcM5shubJLnEDlSzEzQLcTB1iioDuX1OHmQSYvzcFFK/lh9WRKVA2ye9pHkI5FPkP5q1aBZHK5gY0Tq135pl/1Ztesg9jdZPTmn/1pnspPk5ItQPLKqGvf+kyHfXEQ7TTrgyuGZy7yIwN32oi9bfAuG2EgNazMzxdWos/7QDDG/y97ZIyZpFd02Exzh7slNj/GN5gy+ExcXVihCoDUgStItdBVrmB1ax5HzkFg/rLBdI3/rOjX/9mIgQ9EgxgmzPze4bEKPhNkm5UeDunTqhcsusLkL6OQiRLkwnwDDUr5LKb37nL8GkHmKu77jqgT37hVq1cuULFPlQeXFt1hsWZTNfWratg6nGGVc/OXPTC28IK1OrcSzzcTOjnTq6V97ufq/3Sd3L7UbcAuHWoe+ZzOGExVVcNEkAlRQ3zhMOV/fcXSU9+kqaGIQwQwpwFeDEHnFa7InKRu+x1swdlA68zgPWwfLAqskZmj7ElTcNK6SUPWmIsG90/8zk/0fdu7ytgFieWU2fknA41JUAKJVSl0tbk5KQ+ftqQLr7wLl13EyC8llKrFvGht7uRfcHqr9IUz2UD8bGbNNUzd6qH/3poVxX6R84FoMxOMEj0QXbjGR5H+fHYx7b0qtcU9JznUQcnahrZuE7FHOHPDNSp3tg/+DqzZiGvyMptz/aehpHRTIVvPZ3V8jYo493yHgOzUqbuiI4ergC9c6VZpzWa5rrq0zT1eCpfonZeoOcfOaILb1pADTeu6gzWNY0BBqqQx9jbA1MJeVPs9FgEc611qMPq5NnwUOqOEyob9bszYjxGjNXdDW6+L0hw3wDxHn7K6KWjFejJClRbawGLlzJ/GMMe3dPrXzyp//0JwHV6SBXyDl2z6a2WIONCSAnI82DvbqGGbxoQAIkqZFjOcqwYcHTm9dKOS+hzTEEVjnMH6bsAmrWG3XvnWb+/A9AxM5FWcXCSu3RIJzxnRD/5RYE5CJkgYS9nqhZ7XPD/IOrGKPQCe37QT1m+p9/rlHSU/bmCq/K0fa6GrvlrWvvv3ZNTFb3odrgCkQJkOzzp/9xHfvAM9hcfv1GrVjHoRbLXaI4zzITdAILdyyOGpC9Acm3FchyGd9eaaoY5HIx0NuxkOoUXrq9FOU+nf8fXkiV1wpkLoW9jGEI7x9vzW+ZNyFDUcgESgWqE9sob0H+819Mvf3MZQdPLZv14FvieLTJ4RlZYI8TQ4iRiZCYYoNKBnZ/JoomBMT9cGNWXv9dPeCDgCjLJfK7CexyOJH/zvHisHjAnM4drwUFGapYz9WYJb2LCYUtLdeoHff38uxYAxrWQWw0zrUoGDAoezlMaVnelRLYLhYtlEphaocOfA3JBbPAZh4VuAWQ27bW42bGNLZ37yxieyA09/ind76mUx0PuVBzlQYqhe3kmpmqVZIM8zIay5RnM8wOGvsoEs/Mh4wyizPbHY0BrF3Z5JtAVVzrYc1n9AsvIG+ZegMGFOsWHkpdN9YfgUC+PNkXYtde2ddaP4rr1hoSKWCHsTFh7OltTlWFyGxmwYx6gCWN7YW+EYquN9ZhjzGbYK3HM6R1bYwyIOzS8bZQbVoD5oSqHARq/StVRij2UAGkYj8CVl2GddPqHseI7zQArC3ZjXcJ9iMDtFMHZZKYk3Qm97xNDesaTF2iX3RgAmLCqY+oUY1d2Pa4t7D7KaJj96kjiY2v2Bm2GFy08wkMgi2vSbJ7sfDkgkF0LKK5JzkGjZozxbLiXprKAjbGluuzSnD714Sl9+tRxXU0Wc8tk5S7WIA57bRhk/tCPGAHkli/SNqY7YGEHoNxnEBsybgVYzo0e430hxsDHV1q20NVTnubobacl9Z6PAeRzDxcKqE24FGzAZAhPOCCCQtXkHrJ9PTqiFdhSKxDea7a38X8eyHbiphukX57NVcozAZCOG3Feb63Gs8SGWSn24AyAyuid63X7X65V88a1WjSJ1echyxQvU2vBSoyj/vOwUEhi9WasX4/MnJQHkMlbAFfm/nKUZx9IhjaK5P7w3i1PKzqiFYhW4KGugNUr3RrUgnBNjWv/aX+2v3vaC+N67JMGtGAwr7H1TY2NmJUr+VOoFdstGGtmk9KmxzHtMwSFMLMBpW+AqsOU0HPzI2cHQPzGhOKQ4Wwwfge2rGf9vKLLzgcERZ2278FDDAZv5vlcoMYeCglm9llaLaxHAUHQpKE+6NYUpsK2/LgEarfunmEWqmaRFFnwPdQr50F9XwhmUMNhXeUCNpkTgYs1bEAO5RUXtHQNNX0MprsRSDpY8Tr045uvPau3AyzSQv0ISqd2AFjF9WVN8KJcW296e5+GMIaYLeR7LoXug/oM0RdFK7CFViCOQq7JftYJ+sKa6IDDBnT1ZZNac2df2OeGbgRxZlLk6jTJFG3Qg9JJhTk4Rtyai78SS96iv10ypKe/KMFcYSMkW17XcqQAs9OoA0MLk1mODjZXaWZQ1UqGkPUZHXjkoC44Zz328H2QCXnfRhxkdmDgg/Xgceo3ey6EfTHgRK/nex42XfXaDAQ0soKoQc868y699nWoViyQKGrOt9BVve382AgA2XbO5Rb9JD//ua+PnjbK8LcP9NmmqgwV49g4+bA+enjE4hYCjcVWgk2RwWW7zUYNk9tL+iHDvlFhJIoE8N0fk1747w0AB6y38LP1GaS6ZG7MBYBAl7KkB9OA8Ll4AJDH8aufFvShd3Q0WUdGIIzgZzlcikMr2LHjDgcViZQ1GFPU7y3eC++DrBG1Nui0L+T1rOczx2D4l4VpaUBLtyHo4eJtBy9tsn3znTWOGZx/Huj4cqLjj8Fw+PYXfX3ww6g8chQPDaSq9TwDc2SftekQ9BJgR4LBehL2UpIgsjgBzQakxGCzdeJTsG4nkIRjDeVOo14w7+bFKtc8XfbnKa26Y1L7H7JYS4Y2ct4Xq8l5DpyxkD2ewOd2cmRaRVP4PHh88QHPloUrW04J3gQw56YZ0AYaXJzR8OK2zvs190CNMoYaJoYSxay8ghoKiP4B8mW6aopeHtl8P81vRiXAnuuuLeu8307rhus6Shf6tHJPQCcGZBY03qLh9llvs3awcEzXgtsozox9YoP0AEaL9bp2L9nwLGaKFnO0TwCyJrCzSg5o9erF+sxpMf3HaQ1dfSWvpxw2fBsZzMMwI5A+hn2E28CaqL1RH/n0Ur3uzU0t4BwY3tHGpqjemGHteM3Q19gG+101SnQ88ArYfWWDCLtfLNvFTkscNMGFKWQgollTOVz7bf7dMW9cfrWCFJaBSUIBC/rwB+v6yufW6g9nYfpRh7nEHeeE3297o4EL8xuQhhkI3PUOQFoilQ9f1zypDdvKUvg3SqjxANR2WNbW8/69qnd+akaveXNLu+8C2I2t3FBfNgQ/7Do0wM3sG82+zV7ThjLbSlBndI0/MlcgoEBoQ9VzADuSAMiOef397jzuI/bEMBlzfgDIhIEoZplldoU061nA9myJ2uRva9X60xUKrr1EHrZYzq7LVeEeq/L16Rm2zWmUKQXAa3u+8H0x7EbDnOTwPkIZQs3WpJ5KbTavfmQuf/SuoxXYoitgNqLdAbIBH6aM7b4de2a53FstBlcDQ5M64uhAz3rxgHZY3tZdt6/R+nUVpSFYeUbiAdh04jbUZi9pYudiNrBGFMnVUQtbLdQFWO7/11wf3xjEXmiBmuDnVAlOv/Puhi6/tKFz/iDCn5cpXyTHK02mFwPBuGNENggHMKKdhNXbVl806OtQ8VIHhsAHUlOzU7WtzcCc6OjhCmB/1lX08jvnxXrYDrY+cXrTsQ2OzvijWVwbyYU6GgV3JySZWdFFZYiXvymIDLgyMN7n7zvU4PxBe+7a1lvfiRbQ8hLvlVFz308SASA9PLfRS/d+BQAyGi0KojY5NwjussW12utRy3Xmb0Y1hTIuBnG30y7Ro04zY2AvM+Ese7rLfML64dAKYZajwT126+3MEWqunnScG/ZMcQ9L0xisR/rnudonH/DbLFIswzCFW0rf4HrttOdy/fLHI+RkQlRLUVOG1otmV20PF/ozM7K3jBHAGkEk6+URw481hnWr7UHV2hRzkwXasLqmZzwrIp71ct23l9eOAJDt5Uz38HPecmtHz3nqCGz2JfgIsvkiqe7AInKTo1geDPTwJ7MvW0gSjbUbIyAXBrKh5xl8qc1L1MeHts3D5fiXJvTBT8M+rleUYxjeIWQslE53zFd39rfnUtw1Kb5TuTiSxapuuHFAr39pU+MV2M2EUc0VMm2Ff7Vsio+AARwFIA+NACZx0oOFzmC4Vl2jV78pTrhuka+bVn/O/BpHeP9D3cyF3s6ne3putoYXbyHxNJaYPbTb/NnmMQ5KoT/+NqYPv3OVGtiSzZSx8SlggcVgtkO2iseiL1xY0ktf26ePfzKvd57Wr9e/K6MDD0NJACC2/i6uhQqDdH8gDEFXh+sdpniA+sJUIZ5b0N23pXTdNWUdcMBC5bHPyRBQW60aK5cGgeLG2G2xhOVmzM8CxALKDRCwD1aDcWsXjIEhFja5eAVBmJmszvn9BuqoYYoIC1Iz9sYAgAzMjnA21lsGXQslWDveoJCi0WnnNF1J6+br0/rTOaP68f+u0cCKSezDrEFOwkTpDpctQM7lvSpOGD1y4Bas/Sb2KhaAHXAu4SNzj7j8HU0y9+/Vl2f0uU84+uDbp3TW2a6myjDVUlV10gBZ1SJKA0Ars1+pF1VIjOubP1ym41+BFZqR0YyHzD1p4IcVWUnPzocBqd0AxgiAnPsuNqsMU8t0w+NtD6ZoDr8N9qbdcgC6LjY4gRXNnNPxUkw/JKPmnSc29buzXI2OQwNkkBEqgWD5WG6NFeaWmTHP+S2vyxswQMsylLDPMGWgRzOvJsMYrK8O3D2ml53k6gOni+eEr+VLeJ81gBL2glzanK/5b8NCbYjL9RGqggxQMV1L+PCINui5r5DoK3q1Ah3uKZ9hIJUC7Giu6wsukXP2n2miuSfnffMYQRzffjp344jXYSjakU1nlOYZ0yEvLb1utSZ+craaI6Mq7L1SbrGoddzvzQwZWROw97K2Z3NfAyyHqKMBNqE9igHZXdu56IhWIFqBh7YCdot3wQ974ppKNvyLsG6xZ2m7jiWoV6DfQT2RHtGhh8T1opcu1I7LChpZvUZr1qHIBFCweAYbbsWQanXi5Fahom/T4xiRbT5HpkhOHKBps8bzEvUGrSG1m49FaZLBXQJFyEbqtZhW7JYiKB3jPmwpOxCUXJq6ygQBvvRdcQbrnpEr+GXcg4BEbhuyJ8grio4er4CDAj5EQKwmsywPLi+y2BL0GR6A969+2lapYpY4qD8gIvkB54y/jzH47UAytAGvKUDCWglii1nzgF7pwAPbeunL6LfoXyIApMfnMHr5LbYCZhlXyJGvUV/TdaFAPTHAqGHJ8qIu/kNFlWqKf88zm7LcwjQztCy3B3MClOW+sWbnCkmKFemdm7r4/DHtueeg9ngUlobYzjkOswVcS9jSZz26yn0UeTmzoXMBqOtatgtZb+RQXXEewLRljtBrG/Ew5jBDMatFrAhNoWL3bq/nBzbaMAVyg+dYjFmfh2vLdVc7OuwIVyt32mKnNfrB28gKRADINnIi/5Ufw0xObLhlUUsmiT3myFs0NrpYbVjwLYqjJKHJzcYYw8SFsBN7OyCyAVUHIMMKZPOghgdJGKiH3RRNOClTj310Up/+tquhvDEYGfqi/nDjDAeMdQ6zaC4Gr8+DycvXCMpuqtIa1IuetkE33YbdEENVQ9eD5uxPmBasKhvAGQvGgp46li1hrOg2DHXUCcc8paTPfn2J8vjcpswdO4btC0HMxqI2uqQF7EbHQ1+BjovtTasAM8KGOeZvXNfUdB4Fj3TF3xhupo3RMKB6uaYiIEXKbeqoJ0uf++8+HfOsmh69WxkrLAp4hjh77CMd9/y4jjiGPAAC6q+/boprLgbgRv5GFTsBh3DmDONff2OYe3DbLXnddJGrfR/LT1g8ylDKVA1FADt8jLPEA1ZoFpIW3vzQD8uOsSIpFKxwLzoAfw5ScwfmRAo21j6PARgEdLjsIpQhTl8YMmYZFzGAkEwONj6AT08PbLkcrveA691uBbM1MturqVJB69YP6Wffj+mPhKVfcr6r2291UIpYr8U9krTMjhp7CvkSbpH7gaLORTkzk9RNN7V0wYXrde55d+k/PhDT6R+7TedfZEzBRXw9UvvYJHZYKHJg+3vcSwm8SmMwY3bfba1+c96OOuLIBhktJZQ4KRiQxmwxW6P4JvDDsh3Y10JvMBvC93b/6una/4te3ABdLwQGAgr9MkC0MYZsP2ZtE9P8HQ0xe3IFYOOXvyjrw29r6ntf72jtNA1ylj2POUYby7MOSh2zl7NgpDjfly6MMDiZn4LQxdeq0yQQBkCtSP6NGmkI6SXtu1dLL3xhXh/7SlVHPyWjFYstSJ2fjVLKcqXMskN19gcsHcxW0awWu+CHea13B8H3WD38ixY6+jHRCtxnBdBUWTQSTwDLSeIPvz9b+vOl9KXcW93LdF5HCkWeAwnEbFA6di+YRzWWCB0GWR5+7tWZigrmUHj+FZo+8zwF/TEt2H0F91BW0ww7pztlTBRgbAM6mlMXs0tu7+7ANswKmde7i745WoFoBbrPok2UA9B6n76nqwxh/mXEArs/zdKTUFt7vlqc2t77t/TiV6YgyeAVX27r7jsZU0O4SlLvtLAwJqVD+cECgeXzW9+2c2tXPklfBgUs7Bd9A2mSEIEyLU1O1XX5RQmd8bNJzVTL2vfAfuxhOxDpasphHWzK5dAWy4c4xj5iwIc9d8OhXDiNn9/7i757rhUw+xsD1LqkFCuBTJFtrrS5YkLnnd3Q6lVY+VA7xVDsBFjYxtj7DQAJuA4dPH47uDKYdbBD7xWYUp2h6xMeF+i4Z5qK1s5nNzT9/tQekQJkrvMT/fvWvAJx+g/r0V3cIlwIrzEIwU1/Svs+CqCjntUlF05iE4oTgshmalqukYWe08+3SQEJ77XZ50sxXr/VXh9aXp93xriOPnaJhhZO0XPTz8ToobEAnu0I3BnmdcyjQrtiHC+YH0zXb9VRR++u229s68a/eqpDsDEru1SSPdwsqPllGSBd8KO3G3A414N4Y7xNF3Jik70kC/D90x+s1uvfyryltwKUrfnSit7bw7ACUQj6w7CI29tLBLCpDQ224z9Or+m971itbH5XlZoAEE6WzRIPV7esWJOB5MPAQpx1fRmWhhnIkHxrSOTSDEqtqS63x7Vo0Nc3vrdATzqWuVd9A+qPIsyiFENYInB9cgaSZcryxbO+fKMCkJPt0wzNwTveMKLv/Oew2gwCOgzKO+4GfujKOU4/jzNss1pNY8bAyMejcaYMq0Zj2u9RGX31vz0d8Cisl0DVExbA3CZsDoXCDAP5THGaR8zsFlvb27X3z35eynOG4MsBAewawQIpPaFLrlyqxx10J76bK1UCrHAEJQPWWX9qlV7zxgG96b0D6utDtmoP9ynC6o1lGwdAyJqVFqwlmsObb5Zuur6qt7wK6yyC0MenjNmKYoDckDiFPmIFtQlwxIhKy1es16e/uVhPfJJN97F/AhBoWmcHEJDMzG/Aa3ZvDeSvLpWAqSEgc4RliRFu/RY5PAz4Z5rDesurx/W975ktFPZC2EYlzGKoM837QCrb04ML25pWWHyOXeQMz6ypiQOWmkVDYPklFG9W9rVoettYNqT578GBogb76JNZHrN4aQIWNqjnqlWXXBV+53xijMD/OgBXAK8M2ip4mMax1PK5qzuowUL5FPdtjnv1SU+b0n9+d7mG+zYytCvQ6AOKJKdCcNKkvaHdFYfZOZmHqo3mPDaVbh5IdMy2Am2KdcvCsedCpVIDMCTMD69YYwrV8bc1pPiKiz195ZPEE/waVSDnLN+/IDyPrfQaMfngoh1SoW+Aa9n26hLXqCm3ygCNu85r8eMAaSnOdb1q45NJ7bE0phe9vF/Pfgn2G3vVGRbZv1sDgl0IIenWtCdhp1vbYvdwy4ONCvtpc1aB2feY4iW8hs2KLfIgn9f5ib55fitgqUcJ9n/L2GhnYW2/5hS5X/+OYqiXYrDmuiq/h3447Kdmx2lwcAYFa5x7o1HHMoG/CHWHqG2FsraDfYKxA83qIXnccQre9mo1DjuI50z3mWMB6E32VQ/iSZb7ETIfpISW0uzd0RGtQLQCD30FQnzBCGmmsOQ/2jzD7DDA3vLoEh61DhMks4M1YMQsUl0jWHFnVrEH3rixhiK6qu//V0pXXoma2UohbEdqkL7mpBDP8baLRXztqcXq7BlMwUNihIVtWSZEB4N7h4FgLodFMELNFvXwYw8q6Y3vi+vYZzHcovYyUZt9Sw2Fbq0+xdfyrAaUtVrQcvhS6ag+e+hXzoP5zloYI9Vdc5wLkqijIfK5bOBWI30M5fUXPzGukdIwpECuPc5R3FsURn0EnNQmpCX59LT0TLEUimyGqE41rve/J9CHT6Xet/yXKAT9wZyI6GsegSvQtBIsIAeJmZMLAbFW8lFbJDXD/kVMh97zNunb38K2VPuyt8UhAPrhntbAocHcQkRO4ayHCyjMHMtvTNHTpvSovfP67m9y2mmpgd70UJqdYNnSeuCWIU2PBlhyA3B0cFyAOdNWv26/HVX8s6oQDrlvAWhyKH8DevhqA7InSozQ/mqe9eVcp9Q6MUzjVVjQ0MwInxWLcr85aR2+Xv7qlL72jfllRM7186N/37ZXIFKAbNvntyefrst8FZ7+TZ348roy+SJMHhg9+LgGdaylGO4nXdQfMD3MLKSnB4PVrk1Ud5hltlLmF7tk+Tq98k0LdcIJsIw2ogDpg33SsIwHhpuwh6pMihPIcxlzzvr2mjwQypWC/ue7VfIFOsrgCW8D02aNwVkSNnFrdoQ9BgM+RMx9wJZUBlY+iDpgyH4HTOjEU/r0jGOqKo3lCK+yfqRMY5LFCosHF6wA363A1rLQ4Oh4qCvA2IWhC4oIsi9cABDL6lg/ntRZ59yOFc9CXK/I5eBhr/aU3vqOhE77VFyFVIWCIA2AUFEGSWoi44Ry+6CRhC2H+odregm41F57NXTksQO68OxVWj8ySbA6SpAyWTQB5zljxQvNHz93YqpfF547qsFl0i6796lS88kfgOUBHTY+Xw90wMYAUA8UIfTyDKAD2zVtXusObIk22RpxrOgOetwiXXfdGk0QW5PLDmh6esoCZ2hCe2sjEOd+s/vT4bN2YP91kKpYZokBDS1T5ADcNPm7GrJfeGWAilnAJjIiKBDX8xZXr53Q+tGa1o1XNTJVxS6hhpLAACmza8B5uB8ACDujNgGMVuy12wBXgCFJAB4XtddgcVxvfHdan/5PbCA6NzEUXMraE+7pjbD2QzTm1uR3Mz+6cmDLBjJ7BWOm2VUXKUDmuvfMmzv0hw0zBxhamI0Y19/a1ZwvZN2nniJ94I0x7AMZog4kKK6TACWwndi7mdAAfCwPgYTKzATfBirC63VQ1nXay+f60XP+e4rsF2smdl4e12tfn9OHTo/r3164QUuGAaTbMEy5RyxzBq0PTb2BGhZKyL1LY+FYerMFy27K/DAsP1SDGGAWPnQ2/z7n24i+IFqBnqxABRg4E1CDoFqrkUVV/fZPlLz5Rnlp7i3rvud5lM1/GTTdg/BiVjb2y2VCmsKy0LOiBeJAGS9BB/Awyy2R4P5Yf9N1al31Vw2UJ+nfl8IwTAKeYO9Agw4ebVx0hps2Y7Wggnm+wejboxXYzlfAp34KkPXac2rzY9iWxAARN04dhPoxFitRb/J7gK97aN1IrYXNSWsai7uCq4MOdnTsi3wtW9nQulVNMkKMTMLzuEO+z70Y+vf981xL38Ay1gLVbYBOWFsIvCSpedkBeMyzH3TGcAsgBw4FfD7voSZI6wc/HNFll0xraAfsSyFX9PWx/2AbG1q7WkYbNbzDfpSkRut1eznX59vW/92eIKHFKdeMD2AVNzITTHFTgzhuFZJeTuecOYGNKeRCVO0B51v04OYyGqOOM8qYw0DVo0fxXchiWIs61HbP+7eEDj6YeQGvFSlAtvWraPv9fJOo3PPMD+pl5hD0GR7gRpXszWwOylVqtXbau6grLr1N69amsavOcb8wL8K9weM+s/vNlHOzHQl6+DaKvTxO851gQGvXVDSxLqNDj7YtvgG5a/bvb1keKiTAVhnvFCN+JSoADMyoanEtWYoVFoDn5OiENq6xbE7InzxgfIhkljnnMFcJDSh6eFgLbs81ByKnESShj4aODZYxef1VvvbeE2eHvbqWj9ERrcA/uwIRAPLPrth2/vVdSAN7KfbmY4+4WHdv3BmJHP/BoDOA2aHMqFKJZTBumwAjFu5kgEgPDzZ5Y+36DIINjvZQoKgzoQOPnNLHv7iMQmw9QAWAgr+YBw65AOQNmMetB5uxXSdwbw4HIB8qyyV/CfTml5cY0g6FBV2tOg5aj50QBTykxlkPJ8GmDWOGapD3Yr7zMQ33d/T8V6V00usJpW4QRkhge8p8U40bjWogQTi6Sz5EjAdalAEyv2uny+U3myMrJsijCIoqLk6oRGV//tmABf4y2BMNvfokT+8+taAc4MfMRuFHXFDKlB8Me4ztxIXDdVaCAYUdFoWCSS3KE1Ut2dnVkU9dqNLEgK681GT+SMB5OLcbFkIGm45hcCJX1fhoQ38+s0zh4+igIwydwKapg7XTPOfrrdok3s6wIvh01WAjQyYG+gB8fhV7N6t9/BwNjEf42piOeNoOuvayvP5KGHlhIA1wwLCZ99jLw6Hp7loysNY2/AJIcmEFm21dh6a9bQCO8YsNg2APsUDzgPySIA7zDBVZp01lRxMfTwE8osgIjFrGuezwNT6/NwE1fXJ+gthGMkQAljxyeRqAVhREK3aI6/Pfzerfnu+pSCGX5VzEk7ZPGHM/y70M+4WsHWNKmgLEPFBDswgrBPn+NrYLMbNCio5ZVoDhC/Y4XUAAObbdZtgarF3d0CUXXatnPWWRLrkY1Q33TpsmuI4XuN1TSpqM2tcg1+7MNJHNPFBS2MF5nBeZRaAFbnZtzed19GFV+MqTC/roV1w9+/kNDQ5hiVdNy2tjqWZycwYvLrkkMfOmxqO3ZSBYIzQa5zMZY7Vr0RCAfrRapl6y68NUQ3YNzfPmndcni745WgGpAukjY9ZtXJ81TasGAJK6646w0QZ9n/cSjcMYD0PQGVomYZLHLZyTP1dgc0/jUe0z6eoP1asmOaQ2YtiVyiVUGNsg/4xz9Wcs5/pQfaSXLGHvjQNsoybBUiHBHuHy9XNZXM/7A0QvEK3ANr4CBoCYsmMzUG/WcgZ+2POpTYZDC/uhjl/gHgWA8GaoxwA2UOK6Dn/H8y9OHVaFlJNMJXTAwVkd9+9JLVqe1cRIk8Hc/OvD8BFO/dyBpBZjAO5CVulgh2l5JQEkMiXJCerUsY21jAhTsiR11239+uX/xlXM/USFwgINL0BBwJbmQygyi01TmyXYiyIApLcXd4caqUUugNU8PkQ+15Tc/J3fpFuFHDi8NKtf/GhGa+7m/DDo9QFAHJQ58Ec4NSi0uebS1N4JTp4pfDotO++OnvNsl3xELLPCQOXIAqu3ZzF69S21AjYroG0A3LD2iJ2QmZGHUsoyOiqVtgYXjqjQv6+uuKilkREX2994aI1tDitJ7iMT1c52xOn1Y9RgrTb9kirsizmtNtdB5PdPeMoUMPPsChAohOH9aEJeG2Z1mBXE0xCJCT+fmPD16COyuuOuqm65xoUsCOEXgkvgTEAkNmCCeQf3cy+POBtJAleN6jQLAcE6CXEUM64wMyVBttXvfkSG7sl9Iuo0OqIV+KdXILLA+qeXLPoGW4FT3rVBX/2PRYx75zmhmudydiVyFi5lwylsddig994t0Hd+6Wn33UG1LQB3lqMKNhGnKXDqDN8AHarNdWQ67K4GQ9vAu163rD1QJzz3Kl136Qq8GgfVwDYoDnhSBzEPtdkMcrtV+OYiLpxFdMMIOWLJVbCZd9z03z5qgwbSvUBf+kZM5bGWikN981yB6NtnWwGffAKHAiHGYMaCYX0yWBJeViMbKmR43KTzz5zUvvuv1EGH7qilKyjUCevu0hoeXMDxJKEVmfwk4MOQPvMhX5//WAtbgZw8LEGcxIyaUwxbAbdQj2pmhjwZFCnv+3hCb3kPjR8M3fYMypAhwBKGw02zK0hZwlhW5SlmQxmknknUKfM4ppHUclcw1t/IYKpN6OUSveud4/rf7zPw7UMna0FrdqkS0O5Q1aQMZAgHZ2ZNVeez/KMEd/N1PY+3dJ9vnX3/gDsYghE+AEqbEV+c95eETWx5J40q5ynP8BpGYILGOU4BVy9XYSKP6N9PTOudH9tRO5CvHR0PfQXq5r2N8X8ywdDfrooAYIrhiReCWICL3E9haLxrwFWLM4Sf9xlNfeN0T+efA4tpnjHHlr1j15yxV+2atIvV4XwbgGWDnlYeSRN5O2rCbLV7lmbd163ae1eyqY7ZQ+//KFkvqIxSBDlvtrF66KsRfWe0AlvZCvB8G2+SbwOzOn7XdWo/9kXqjN9FCLlheASR1wyR3HKHZX6MDw8q/6Y3KfXGN6lS6OP5wrZt4ZY8ZmY8QGuseTzzlLaMEW5hDB2scoL7aJzD6IhWIFqBf8UKhIAEN6X9vrnO++Z/efrFTzbq/AvIedAO1LquSralYNUrMjwcFM9h7jq/PBuKYfPbJgfCgnXNPrTTmV8BZqSwnXZbpRNOTumEE5cI3o7qWGa6DONT4B/mgW+EFrPb9Pl/rqnVGLqHJS1WmtnU/Ornf8W6P5J/hg8Q/pvf1XT8cdgipvvCOr0bSEhvm+nXtAVRlerKQkw0AKTtAKJzcr78FenE109zrWQjC6xH8gUQvfd5rcAkJMrsgKvvfzepN79mhFvFQOkUoCP22BDz6mRvuJuIVgb+Wu6R2Q2HYeSBWWrb5J85VwJiGbdaPAGQ3LxNy3bz9dZT9tfJJ1yBsn5PCCcZSLvMPyCguWSdmoVgPDtKhTU86/uv8zM7kL2eC5hyxh8NVO/H3YK9tWwPAavTZleYzGtxHsQ3FwBk995vUhdeifNGxEd7ECsWfcm9VyBSgETXwz+9AudfOKUPnYJMDibPXAj1P/3i/+Q3JEGF2zDA0yk8Y0HbY7C6v/q/w9prFxfpIUU6CPdsR8zsTmDBe/iTVkpkdKQXoxCZIOgzr1JlWB9+35jOPwMPxGBFOEBrtCcprpGPM7B2k2bT0n31zbZg//izTC9DY4/83IbuMQaJTzy2qi//T1H1kQQqAwtS37IPkH9yuR9xX96mEO8OTa1ogHFEbW75BNlMIrSCetzjd9OjDhrQwAIKA/z+m1xLLWT3BpSEoX9zSDTi5nHeLuJPXNfjn5JXKh/oorPGONd9ABrkCZAv4GUnwnwK88F1YcpedO6I1t5R1rHPLagvM8XbGxCuZ6h+uM7wxG3BosoUsHJq8VCfp0V6PAEwQCBuvANogNWAl2ppj0fTdKTTuuKCCdagSD6Kw8/Dm5d1ajT4Wobd8SR8vZaxvHrL8JjrgnLiFHkM1n1LpwbA6mYwAGZRmOHxFTL00wR9dsgGCQitPuyxrk79Ukavfduw+rJRyO5c6zvXv5sdWJsMAA8VVIz1rgAwefg6x9m3/BYZLlwfdZRVcZik1/8tHwacf/q9Md12RwDgNsIgZJ4ZNzEUQmYhyDDFQu3NItDu4Q7Ff0CYuWA8pROm+OFa5b7ZcamvV756qd73iQV60Qlm+dFVbFhex+ZAzc3DnShgc66zH/37I2EF6gAgbprr/8JLpJ+dAQkEuxvDE/BsD63+t+SRz+H5HmjswqvVvP4WZXdcoMkd+zQKY32Ah1vSFJbGDsZSoYQCy/b3AvsKBET2HZ5FFmYVHdEKRCvwL12Bzc/G/R8b09FPz2nHnYrasKquVWsYttEH5QeMnUzd1aI+s0Ecg26HWqHJYM0IEw6DblPPdsKw3Id+eLlVqk0t1V/OSOovZ5fUN5DUHo8yQgODPvaHoNmvBCCIWaK4li0UDuRi/FzqFMAYU5JGRy9XAOuyvqQuvqSi9WtRY9NPO9g2W9amqWpbZleGva2FMtNdyLOembnpYUdIhx5udqdYYkUKkF6eoOi1t+IVSOBkMDOV0bI9aHEgal1yfhMnA/J2GuVN+bkozbk/QlB6k6G8zSRiZh8MwcWj7zJimMP0v4Wdr3FyAyzgZ8YnNDGd15FHLEN9klJ/X0kTo+PKFgr0yXx/bjXzgIGwL5rtiDnjKs9kdfjTUvr9z+pqtBKAJ+yvwkI6Qc/tb9n5lWUM1yEtT46k9KSnzHNYshVfJ9Fb680KRABIb9Z1m33VGk31Ex8jjZKF0KbgtWJmSx5BCkCCTdgGcg1st978nppOeFVSxTSsICx+YmQKzHYg/g6Dkk0+nsDzvUoIbwffax/54Tc/G9M3vlRBFcIwNU02AcEKLQbkLoz+AFm5gR7mEHFf8OMfWPJQIJ1kDfurmHbeua6v/CAIWek5s6iw2XzU4Pf08jFf/9AXmZ8SFglWjIfB1w5ZELDFMlVm6Ba+PUkmxRRfZNJ6WEr4lRuzPXRFmuVo16qhaiIDHa0erKaoL2qHlWld8MdbUf4sDc99s45U1GwK8MxNJQsEOmZ1y43juvmGmg4/cilAYluF4gxFDgUJ79dNkJ0wFse2yn74/MwtGVvTqI6HzSDdCC9X1+LFHe21Twawr6w/nYndwcKGpqY2MtBOKZtPqYbFQAuJeydptLr7LsD83s//XcqueuqBfnWwdwlMaQCzJcE9YyHnDt5eHgBNOg87xXAirBMKrPPLXjujUz+f1oEH1wmbw4rPMh24j6Pjoa+AX+MKYkjpM5iMAUIkUVJYhkvDvK4syBRbm4mprL70Geldr9+oyy4lZ4n7p03D6/v9IVgxn6ODoiSRSyuZRplkhT6AS5q9PUkjbcBYrIUSqE6wIDDM8S9P6NPfwF/6xWM05WsZjlj2QPb/gB+b92f7PQJB5nN2ou/d0isAB5uGtiIHmwB940dyLr5CbspiI3mOsS8+3Lv1P/t5mzTMPozwfpRjzRuv1/oLLtDCfFYL9t1Ha3kmQjUI2eNGXXF42FrwcWiNZflYFiRkdpPREa1AtAI9X4H75nuYhdZM7RbUyxU95lCCyV+Y0/BwQzdfv14b11c1wKAui3eKA7vfrFHomnj2WzYE9TVykNBmuJvH/pCPuNeP5bCN/lIaxSf/j7/ZQO1c0ZKdBsl5JIsoMcnzn1qjbopQ20PMTqsUWi05rSLZIg/5R0ff+CBWwJQ3uJiigG/od78AdKI+95ukENJf1ZuocyGsuKGqyJ5EWGkxjPXpL/bZr6xjnsrGb5kgEQDyIFY6+pJtcgVq5voAGRO7+L0ek9DatT5W2ig9IFYaqByz3CTLwLCSaDMIYmQwWnmbYQQdI4ihyGfftXxC+764Z7bQDnt0W1Or+vS0F8SYOUyTtWh1FuRHnE6EFbjnGXt3dovndmOUHqqP+URDwyvL+tX/8IP5GZblE5AtKvbYLXnEYMpUK0ldeXFLL3hRGjeNLfluop/9SFuBCAB5pJ2xLfx+X/3Sui65HN9AhpHM9LtD/C144MzOwLqoBqHkT3lqoNO/BoO+NMWmPQIxiQyN1OwVcAsLoLg9YAI+kzuBBJFhcWqpfv3zQJ94/4imZhbhX8pAHCFJuYqihIdOiqLfPOs7sNBtmD7b4SZB6YOc8tmKPvudhg4/kBCsCYpGBrihpUsY1BAdvVoBTKbCzJquRVk3uNhC/XyGLNj8o+gZo3mzcC3yYwAyEgzM4bjxtfaQ56vnmL/EqUxq9RH8lJH7twDJCHU88IAkAMMS/fXCaW2cgCXnYBTH9ZVCbdEi+yNolgBCdtBVV6d08+UdPepx+KgvwGMXpZBDVow1c3nqilZ7Anbs/MwtGwSpBea5TnZGDIVLhxBbBQkN9cf1hKOS2mGnhK6/uKTxccAXTITqTb7OLOVdAmyR3yKHCtfunuNfPFKzzA4AzsCHUciY29eE2rVRmijUZ9W8+tyNesqxnj76+bxOfCNMl+JqZL4+gMhSPk/ahAPRMY8VMIDBhekT9+pcmzSyFMwt6OW42ALudfTjH8X1/rdO6Dvfw/qtuiAMDje9jgG7fmDg8vwmEE4eS6sGVlf2UuZRS86BBd37dQtpKWgIkO55L2rqE/8Z6FUn1zU8SB4MSqdcfJA91sBPu5f/8Zrd3HBHGR7zuDCib90qVsD4JwmmjEkA4uDU/1Jw1+1Y0wBes+8nNqlTt+Qb7ZiNA8qOeAGQGhAzv3ZU7T9cpWCqpIH9d1C9v6/b6APWpFBcmsc8GZyhs2jMAtYigsiWPH3Rz94OV+DeA+mMS0aaGfe2sJPKkyN3WKBnvmhAhUxHN16xXuvHyX6AJOMyTAuz1CAOtZswlrGi7KSpqhvzK8B8U59mAVHtf0bEaOZ15XWTuujCtSqVl2i/R0GLCBX8DhZcRsyYZmhoSlGIMg/OxXY7PMMP30e2bL8WjdTw8rYuOGta69cUwgy9dovmCjAKqTlgCNUiVo1mmeOafTTK+J13rOs5z8vTF9lwN8oAefjOSPRKj6gVwG7azdLTtCD1pca1/2MH9YefT2l8IhMq2+z+iIWB4/apzJrQrEPJXTQVPKCiTwacsXCT+FLZv7XJMDTL31jMMp/69LfrSiFZ8AlPAgyGTNhx1zKrMFV/nj2SpmoOk9EYahIjhZZgBu+xX4d5mKNL/+JihWh9IG8KF5gtecTzzEuYu6SY8535E+mkN3cJr9ERrcCDWYEIAHkwqxR9TbgCv/jtGr3vfTll+13VzH7Qji2sALEBW4ch3colnr7585iWDMB8NMkgIdQeChVSoWc9e21YiAZwOLCJpwheyBUIif5rVu94zTRyb8J4zavarTHcYyCMw72D/YtHU96C1RjDi9EeKvc9/qGBIDTbpbF//ycTesnxbTVKSYazsKbo8p0USIgze0hVdOnNbwWazVoIeJDzCDsCP03YaWZlZmNa/hMGWR+FQpHBC0oB2BY+w13z0gzBD56kodR0tgPZqZfKo0Ko443J63PBuBT9O+8c0677TOrqK7DewmUtINfDQh4DrlUqG2oWFB4w2W+6dVqXny/tfoCjFcscTZeqSGBrDPuxNIHF4YZKlId+NGN3KO2iRKFICJVOhE/TrmLdRjoDype99/d0yBM8rb19XHfdkVXGsh5YH7pOxbIMk2tmIXdvhcZDfy8P6TstvJ4BWRjgacWf2XipoEXDHe22m/SxTw3olA9hi7DHlEoz00o7y/kMRT5fg2Kwa+cVHQ99BXwf6zYrKAGJpyob0MtZpka/rr86po++d41O+0BB6zeQE+LUGFAkQ+YnMaXsv+u5bExO948ZMv/0O/F4naaptAAFM+y1nP82OUzLllR1xJEpfe4bHZ1EyPnKHVBg1SZNL6IMChS/YUAf8nGGMnbc2/Zq8/78T7+X6BuiFdjKVsDKL2Brad3tcj75bUBhAAY2SmuSrQ7a0vXZNJlWgykL9oCKQGZTwmxxGGrWb7tDqRthl++2q9xcXFWzfWC/btLAt6mvjLbADQ0/ZMs22FvZ6Y7eTrQC/9IVqMH5StJDWf0VNBKh2mOomNJhR6b1/Jdi8wrYUZrZoNENqLnasIJRXhQHLVTXU23C5B/zs8By+wn2rTSo56iFGZ4ns2TaEX4+sraos8/q6PLzRrV8lz6tpBaECxwSZeLkCvn+KCS1EvVf1F/18oIxmysfolRfsRYSvM74BUB22oLqyyiH+kMgBJEwtTuaRLMhppYPUKIvGGrrRS+jv2Z4GwEgvTxD0WtvzSvgWI/kY7eOB3Y2PSgvPaP9Hj2oM35kxK8M4KJlLnaZLEbgDLlcAB8GJ1pP4wH0hrMK+h7T+/p+OZx32L/FsYZuMfi45uKmDjw0pZU7Q76tkS1CeLjNu2oN7IHZ12c7HPZ0K8U8ckmMDXrIE1L662VJ3XpTi/kaaq8tPP8LiXiekZhRz4zdqdHVnp7xrKhm3Jqv+a3pvUUAyNZ0Nrbi9zJdbujoQ6eRsOZQQrABx5jqMpiaC0Hu9UdyYIRnYHp/5HOOjjp6So3KjHKpIQZwDD5hBDk2zJ3tgGoYc9sAHA0skRZoqpTVqe9erwvOH0T1wQMExr5AygMYlSLcOkFB3Q5MdtjGhiVHgfd/B2zdh5UN0JnXNW7XiSf1692nIUOcqQN+oDThwQOOQoGO1NGkJdHRsxVwLbuAB7eFhgUAAMZSc/DciDEkiqG2qFeNDWHFBH/PKMlYFQGMJjt33fyPOQAQvqQ2hWd5zgoFwh9bFYp9AzumtddebR14xLCuuqChdWvRlaRpAGB6gH7RDNypZo2QWuSld60PdO2FSe24J0DIHgzusZ9K8kBv1Rj2E242nyPg/nCdARoN7lls2zrGtqLmcVCBVKfTqtVmtHDptI5/RVYrdmrpr1e2NTZqDL4ZlBYMkE0Rs4mh1VXRdH/9qw4DGJNmqQBQ2SB4M8XnOfyIlt51Wp8+8UVX++0/RVHHutdgpWBD1oZ52KYhS6aRAiesAZ+9wPtXfY5H6s9pd8phNs50c4TivF/1+mJ97lMTOuUNd+uaS3cRdv2Ae2kAEPbbOBk25ITgCg3TqBiq7zpG557HEYvDbkqgTvIZqNQbaLOm9YQj23rnhwb0gY9mtOMOd7PHNhmuorCKG9gCE56v6bKg8P/eLB3fZHf1r7x25/Gxo2+NVuBBrYCpGF1sEPTL38v56ZkA61WGTN1nWMrA+y2sAslw+5cBP8zmKgkxoEo91oQ9mGlW1Lzuenl/WycHD3lnn+VqmH0K+7wRVwy8cWn4QzA+OqIViFZgi6yAh8WU2RRZlofVw0bKadfNsK5JHsekjn5qXgc+phAqPsbXEU5OjzQz01GtQrhvkQEebeL8Dqxq82SOoSpogMY0sIxxE8aOJmOCfWLtqo5++L1Rrborpb0PxAJlgB7Qp1+DGOfEsVxy++b346Pvnn0FIAIa6OR6NS1emdWVFzi69fa7IMJA8uLvg3Afb0K5YihL9dY0Jhpq+Cy9+dP+DatqMhMjACS6yLbbFWD2VC6lVOzLYOVUVp4s2xU7Sn3DgS78fQv1LKp3gmY7AIiO2YPC2kTjEM4lbK5h/JAWIKPlLnWzQczm2mYd7dDlwqfw8v2crryooiOelNDyRV1AOMbX2OzKyLyzHQZWhi7SzAuAwbH79rULSpDzf+todNLmf1u4vzbZiwPogxImQ89/9WVtPe24rBYv2W6vqOiD/xMrEAEg/8Ribc9f+uLnVnTDjcMMbmEBsckaw9D8Vq2Y2ZLHICqKf39Fn97xoabG1o5hgZJisAxLmFA8vLEovmZ/d9aYNztreIggzWWI9u0vd/RfX5hRpq+okil4CXELgzgJ0zNZIURoJNeE7wY05lhb2aDh3ke3mOuCH/brSUes06f/q8jg1lM2VWXojENFf0J1f4KXwIcx0uv19PLBPIeHvQ3yvZCNZPJsk5L6Pp0Z6gLXVDywkrwEBQWgiKlD7h18fv/h9ve8ZR9QRbwGMR5hULOPF66DYiidSmtqklDmlTN68tOHdectLqwJGOr5GYb1XATBAn5+jaG+T9OW0zrCJc8/424tWuIw1F+oCtZZ2UKZa2l+bIYO9gS+ITxmBcRl3OS/6y0UJlivJWHUpamgLKi92aho/wObOvo4Pgc2WBvuaNO8rmeQPRxez5t/Pdwn676+0/f972LfBpgwLaytHD3t6UmddnpW7/pYXI/aewLQchxLhJj68kMMyWm4GH2n03xWr6Sp6QplYj/n8uF+x9vX6zWbWEnY/ocVxtnkxbzz5An96L/zKtcXqmmWWICIgUMQC38WhTZpxoBsALvcbxZKH1KV5nHksgAfbMQxQOfHHtzSewG+3vfxog58VJmG4Q6wxJ2VzZgPLSBYezIM/HMBPmpYZLVQW3n3UgDeF7wLn2H/QjBvHssQfWu0Ave7AtxqXOdjcj/yVXVuvsHif0PSBxC7GT4rvoUtSnEKVYbgzTZMwwbPFcsQEm+6Wa8qx6Nz9K5b5W6YUIqBZWZ4SE4REDPgvrUMkMj+KrrqoxXYoitQr2A9mp6kNl6HRStWdUGetoqhNsM3v06OHHXz4mXTevKzUnr0wTmtXzemtXeRvWjKy/g46ud5KjBQ8rbIIWtjFWPMZ4cBYMBAsIGKrM3wvQM5Ipku6rLLp/SbH0yiwh7Sow4x+5e4SpND1AZbdPm2+R/eqXfPSwdWVTxdwbo3o3P/SH/j9LPHo0yEOR5ApjIFSIf8AUa5gCPY/ZLrctiRVe26i2VpRhZY2/yFEn3A+12BEsTaDJalDvZ+SQh7bLHMIxr04hnNjJV1w61FZhUGcIQDhtDB4h5SJkQXZzpUe1himlllJZFbuey9PoCIS88fGBhiddZoSWN3xvWkp1moOv+G+4OHqn6u9qfFHK3O/ptEyds0smgwoSXLyLDNpnXtpas0Ux3Yomc2AUHUbwIKxclSiQ1BfPN0xs/aevXJGHpHvf8WPTePhB8eASCPhLO0hd/jd/5fTV/4dE51Q1stSLreRq7XDbe0bIMteeyxLKNv/dpVLkHIE8xCpzVEob5RNR+1SrI4pwDbvBVb+BxmCYT+FRvnx04pqdZeopkG0kQ2V1NrBBbEzLzcAt+Djg2TGa4iBbegKRMf3nvKZ8XcZvDDHi6/+kMubBIG+iZwhMkTGNfmgTTO4LCP30Hg51IYbMnF3QZ+dqkySWGBxRnghElFXU6OKUDaQTfTwHVgogZlFBuAWhQLZnnVDUe2S33uEHI73x0YTg4qobiLj2ccUMzHBojBfCpRgJ1eV25oFCVIP0HjGRgKRokbIAMkgxQV6yy+t4YsNZtOaWY6pz//ZpQhfgnPzhgD3ioPdIbK8zhca1ophJpN7l2C0lzC0FtqoOJq89oMo1A+xQA1PRfVSjmrweG0nvLMlB5zREbFzLAuu6oLftz7CEkXc1VOD/I9z/U6K1bM6PhXFfXhz6d0wskt7bILoJBJfAlsz8Vprjt4m9o5s0k7aq7AsQGbF6ptrCiCI/Mg30n0Zfe3Ah3vVt1687A+8S7pg+8Y1y135ZXMcT252F75TQAm9sYmLCCu+QSKuZQFn7Yoult4gsPQvA8+/E8vstnH7bO3dPK74vrAf+R1+OEwofwp1ad9FdPLuZ7jofetXUeuW2A3puHmvdBlEy5oEdEUx3aP8kX3zvww8KMNammAZ3REK/BIXQEDQEq1DQre9Vn28vEQvLdnXY1ihSxaZbYwALIB9nYGW8l4tclTB1aiEQ0A5Dt4J/jsFX27LVDryhvV+fOdchcslXfAPthKpwg2JtjT2I7/OrHhI/USiN53tAIPywpstonc/GKhjUqSvkWDlMbkKTrUomTDdYTKGSaYWawEuAC0GYI3GXKv3K2h415S1L4HFzS6LkFYuVGH5/d8TfAzfGxgDE8xVa+PRZ6xkeMuyIZZ1sZHIbCRy+j1qTxV0Pm/b+qK82IqDsS05wET9FcRAvKwXBwP8CIOylzLDKyQDRDPtFGxJ3XhHwe0fmMCEB5rGujjPteGYyx2CIQ+G3oiGaPX8HXQISM6+DHU7xEA0stTFL32VrwCFe4LF8CjjV2fFyc/qX0rtRHKjVpBT3xWS9/5b1wNcG5oQAI0dwqbNxnpNsA6rpsHspp9MRkCI01sf9sQKsN8U7O7tllHHzWU5ey0PE2uLfHadR35FCyKeQ2fHnougmDDGWffZz5AX2XPgqkJVCrZYe3xaEerbvV0xdVbtr9OAPpg7kH/yT5v+XFkTk3NlHXjlXG94N/n556xFV820Vt7mFbAociZJ0fzYXon0ctshSvQ0ZU3OHr+i27UnTdksBhZEcrtLDvBshUSWBY0Leysh4fnkdbQopDNDalVYfiVhGFMc5zLEo4XZHXxlRs1ONiv/gEyC9jvfAZbMQbbXWEF761qU282acKUqzDaPXencBBWg1GUTvMwqa9H4lfVFbfsrJe/cEY3X4PML59SvVQP/eQZbc/66Vw88R2KvFjSQqH4UfblAEOOv0Hf+e2QXvDUboj1vdnHcw19e7ic0Uv/i1egDGBWHi9r0ZCr8dGEPvHBlr73vbxGbV4PaKcprLeMpe5NK5dcpNIE1mpkzbzlAy29HZuforMaHI5rqAHTAgZth6/zkZeXYD0QXaPiPAf8c23/t93q6E9nTeoXP5rUFZfm+LnDXOuw67nOW+2y4jBXHJphGyRvVoaZ72gASBEGr9j7s2aZz5g0+zHuyw5sFhs+m61civDMoGXKATymw4jtklbuOqMnYK1w+OOLeu5zZt9fontp9gu6VZoKffQ7DAuMGW7rb+BXk6FCoYBajhiiJMAFeAGAUUBkANcr+U4+BXY27+t9p+b0e0C5G6/dwIlbwDgD1RqsPttfq1WUH9hdzX7MkGlj4GOFoSYZAE5fGKpqYKS9l5qBFCivOoYLUui77N1BhyELrKd0YlhfOP1cPeHog7VyF+wGzY6L99iBId7mAkxhQRhilNERrcC2ugLVltpkS9VD2DrQIPZ+ov5Zm2hpAaB14PI8eO9XFJz+33KbGxQjbDw+YzeTo1oxq+z05rC2rXOBSuwBhTx15DQKrhxkkfe8Vo23vkrl9AoVJrDaKVpmF8+bZhMlYF1p86zmmVODxNCh8Y/Gm1vneY3e1fayAgzvAogQFAQ+o4QmOXdG7Bnd2NLll16nk153oGYqkIza2PRxt7ba3LEmo4eIQ0OH8itLWUtgOuCo2V1aPRoAmDpkI8YhoLXqc/WXqLeZ4rVCMoPF6wH8+mNasCitQx47oC9+dS2ZJQCrZkdMLoUPESibtABgaw8rqjC9pzoNYRprGc0KOYU9U4L3UquXUHIv2l5O5EP7nNZiV9ZD8htWdWadMkMNXXb1Eh3//Lt1x+0Lec0yMZyDStLDlLBJy9haJ2e4Hqa1x94rdfFV09ibWkAzWXPWN5iVT86HFEawPX3OXAPah/amo++KVmDrWoH7A5/tHd6wcUpP2o1s0BoZh/Q9worQVPGNCnM46sF6uGs98JFHrVdqj6t/cb8mN/D97mr98Bc76LinA2wAmKTiC9l5K2GOjylG4ljZ+ezhLey5U7gpdELy6D/OwHzIK90g9kCHH+AxI7yE+cVhZIbS8s9YXiNKlCaWxLzy1DwB8LnOkotCJZmIM4+kZ2Wu4CYA5DsbyTYt6DUnLdQbT5zrFaJ/355XIFKAbM9nf87P7ug1b5rRZeevZmcbDAtYsw6yQtNkeSk83m3O2csjsOI6ZYM5/AYpltWaUn9/VuWZjfrwZwd0+GNc5fMUS9YXU4z54dDVpmvGCaeYridRhIziUYq3NJu9ccWbbcLxKMDbIBb19iiF7q465Y1/1cUXseF7QxRhhPixqQadKkX97B72MXzvkykshKjnO4BCCxeCxM94esepLR33nAH1pUxN0H2A/KvzE3p5XqLXfnArYJHjxWygmSmfEOecjjiGQsYZ00UXrFFQHtbwgrQqjXUhg76JV3p+0OzWJnTR+TdrZPWgjn4K9j7tHPdAi+t4hMHzAi5toLkkWRf4pSdRb/TyKA5NaL+DUzr2+Qv0hOMy2mmPOvd/RXXybJplPEnx+TVlVBMaRov7yW8DhpgawCy2UJgYgw9TMbpPmlmazxZFl98EoLRQS/NpBvwY6vd14GEtvfhVrt76oZRe966Mnvq8JhkqDO81uwImAkBmP/su58Bs2mwH5QyFyqcM6pg0QPLU5LgKAwBpFqDHFlVrwRBCNWN2cBddkNHbXpLUn664W7ffzPXZImkpsyBUV5ga2wCQwGwN5tgfvYQNMHhOoBIJ83WwTWwFJUpjG+fiLW6TCMKRBSCTSfN6BK1mUde95NUZfeOXjnZdPKxddsuFA4u2j3UblltmaWevaYOPSEDXy7s/eu0tvQKhsg22noGXoa8zpY0p91KED09xDxfX3qpVX/2ecrfeSYZZDIC6Irvl4rD2msa2NfvDrfhoZrEDraLAxavGXKbX3HCHMrD4ivvursmBNExIFIym4MLaoAmQG0Ph4vKM8UBPywwp04aiRke0AtEKbJEVaFMMWN1nVrEBPaFl+Fjdl8uRyZbt0+s+4jEYb+rGy1A019MQIOJ8DUMy7ulsIataeR3B5kXIdAAhdfovpPZx+koL522G4MfsBDTr50yNYsQ32yqNENFCzV2entZ0KaEff87XguUJ7bov+yB1awJfFI+9tNO2fDhjS1PD8iOMsGN1bCYFEQcbzzoWmhmstaL6YvbLqoTNVY6wc2HF4ziA9I1+5fsLKg4N64+/HVE+twLiC+p4nlVpiIgteuu6PxNapzYbWWxtIbrQ1mezRnSk9kwOoCiCCIWaxHJcXMuxio5oBbbxFbhvH7v5v9v0XbsfNKJzf5UHEITxyAbXhLybyvqoRti/5gAYOszDYvTg1ZkpWqYmcwNH11x+pZ725D21cEFSleooszAy18hMbBuwYao/yDW+wz5MpmJYf26aXd3fKVi0U1zn/BJ7beZlfCcODNgfwqZz+X7r/Wvc7708OjDnHBwfumHs3VzXoDWN5dek7iZ39SUvgrjNZ46OaAXubwUiACS6Lh5wBb77/6b1+S9MgAhnlcsv63oRUqCmM2yWDDw7FChWd/b0cPARtQyCeJmfR7gxtkK18ga94PicTiELYAjPdwM/7AhrYCSFYV5B2Bc7ahgqksQnEauumP1y2aAphO2vO4TlptMrdfppvv776+aaTXi6+drDQLJqOE6WQ9s3GfcDHx0Q5wAUOqhRCMKonhrz9exnN/SBT8e0qIjF0iYTrnuDID1dr+jFt6oVaBOMHtAU5tMEBbpWgEzp4COz2mnHhbr+shmt3YB9G9dJi//1DQ4R6E3QY2VUA/0H6vK/BLrr1hk9mq+PZ8fItjE1kTUGZo8FczaDTVuPObBTMwy8KaKSmbJ2WFbVoYfFdOxzknruizN60QkJLRmO6dEHudp157YWDtcBe8owAGe46iv8QqUFRyWbKmtouKyVO9a1736+jjjC01HHpHT0Ma7e+alpvfbtKb3iDQk9/vFI6FfA8oV54jRolmo52HizD7giAGT2y90s1gLAYAu7Mya1DwBiRbHrJpT2UFUgvRb7XA3bKi+V1dh0Uqd/VPrI25E43x3T+tFVITjnegs5rwWKb5vHwtYMbccALHgGzHYE/mTI6Ox0TDVCMZohSwlbN3iagM3Ivv2sBobMh7CBp3hHxz45pc98XXrtmxwNE5A5SEAyTlo0zlVs6mb4HGQy8d4Z8W4K/NuqbvfozUQr8LCuQAOPK89Y0SCALraKVZR0AcVNugSoTsJ4/pc/0upv/UDDDVSy/HeVGzRj/R4NoYGLcVR2W/NRT9vnYj8yixT2pfjEpNrX3s1755nzmOU83hbB6KPZN+pKGKiL1YoxIdky6nFfPFW35o8XvbdoBbbpFbAgclNk2nPZFMBNqLhmx2Iq+1we0BLVxdOe6ujpLwD4oEe66Woq3SCJ8jfRHcpha2WWmS1AzbjZwkImixG63myjLoXJSxzwrOtnan9THxvwYkCpkfJ8+sQOzWCt5qhaWqDf/Kyi226d0h77Z7Rg0CxlGPAZ0MLQz6M2cbEMNEDEYZ9xjbBjdZLZ0PC5IgXCHPUlQ1Uzcq5WS0qh4LNZQbYQ0257Sqvv8HXZFQ1AkJTK2Pw22lj1pFDvdqhBOwYyJTWYreuop0Ny6pRCu9oYmYdV2O3JNARFO0dhAnN0RCuw/a2A9bYefdbe+9Q0MVPTxX8yvSsKNcDlcmkydEMJsKCb7UhgVexj4e6ELgBTVFFYYa3LaWx9U49/ch4XgPX0gKjycWfoONardd0cfGor6CXdTLlNFnX3/Tn297vtASmnVdDZf1yDYiQNaG3fwVyCjJE6AermPNDbw4BsIyvb/g/IiptB2/Z/vJNHR+kxqxk98cmWM9TbdxG9+iNzBSILrEfmeev5u56k/lw5eLua3spwA4wja5uZIcyM3/P4Ok9N2vDVhpO93eASyRpDN5PutcOCOiintGjZbfrpOQu1804t5fGmDcGMENCwUFtjBG3e7RgSYKeScAgvp/gKyAVJIr9t8dCo1eMh6+RP5w7rpc+8XdOVnWWRAjMVABdLjWL5uSl5AAD/9ElEQVQTt820Vpsj48SDzcSQ1oWdnGwNaIfFIpNkjQ5+NKz4BkzNhCln7jmigW3PL92t6geYD26DwW0GWb2x2ztNALsCyiOUD3/4VVtveusUwZGwzmBHBXEe2BQrfBET36aG+wZUmappv8fepW/9aE/ttHSCQDKGX1zPCYbHjmvoI+yrHh6+1jNLM59No8lZY4v/Miy+zbkKfsjGJ/eB+6/BcLzJ7UOfGw7KzZuTuqTr30wfk+FWstgR+k6aTnvVDgO7CfJ7CNrmVZqoywI+d4JmOmTpGaODvJToeOgrUNI6yth+QDOGCrUmgXt48LNH+uypATZqXn4KO8CM2mSnnH+W9JkPSVdcBWOPWnu6goN2joEFyh0LFrdBhwUZGynPjRtjD/BkrgEFCrl0si+UKLdMLsjAJA4jxyy37Dooj43yBInpoIMbeuUb4/q3Zy8QODIWhOynqTF+kO2f3C+wOh3YPXkCz41pZM8ED5VRZIH10K+N6Du3/hWooYwiWQqlKqotNtKyWc9xHw3iod5AAZF5yTO18TfnYkwHyMl9U2M7TjP4a5mFnN0rVWwWt+KjCnMwS73VNEY2+0EikceCr6TJHVZo2WueL+etpwL6kHOC1WqaxjafAhhn/2nwjEyFGWoRALIVn97orW3jK2D1XZviz1SjpryvNyD8AD4YIGJWKSmATANlkxkzuUrqj2cn9a3Px3X+2dijUBfHsqbKN8tNFP6oLizfw/pKz4MEk1ivZmWHWVcwzh7oeQzTaxavzX4IoGLqVCLIwt+tDh3sk8YmprR0sKp3nzqs418BcEx945D/18F6rwOg7OUKYdhdk0F9HTJGOmv++FiGUj1FxwOvAMaFIWHQx566kLe+eZI6nv4gVtRNN3X0kuPv0m03mkXZcmpMex1mCAZSoQh3qd92HZrSzy/s09LlY6gV6X3CfKgUWZnYpaEU9mJzWaxGZydagW1nBe5rheU4JU1P0y8BKj7lwBFdf82K8M8zFXM5YQaHQmS2w8VtIpMfVqlEDwex0KPvTrTSgB536l2nLdH7P1Cm5x5kry6F/VaA40LLJ/MJVV2FrMUCFsf3l9Fj79N++a1JarGMXvrskn55pu3bQzgZT3UVdi2bZbCv9vCIxers0/S2uErYBDADocZ6QnsOCfIQUfK8r2U66qgevonopR+xKxApQB6xp663b/yEl9Z15V/xYLawb5OtNvCSpkh1XQpCbE/CWRbDT/Dhnr4R1yTTNL7m0RKjMEq4JX3884v1uMevk18aYghmTB2zYumykjeDH90N2px3Sop1+mEYWnNdCYvzSpWA5Niw1q7P6sSXrNfoyELVbLhH1ZwCKW/jV5uAqSLYyWY5MXsFTtgujCeXJj7He/3i/5Me9wQz0ad4bvJzMZ+dLeStp4sXvfgWX4EAz84UtkJmFRS365DGsF2xDAPUEAeUADeGdcNVJa1ZG2dQTIA6/uadhl3vLqACDSXhZaNrFuiPf7xB+x8+rBXLzHIKaxOYao3qWlhs/wiwPdwfuFpOw8Iq0MjmaEY8wscJj67h+9yAYswkqsKAzdgWcDDwVkbKjr1SIeeoj6azH2VLX9FHzdJRH81RFiu7FNZzHT57o1JSvVLWgDXArFEDKX27Tq6QWWd5RdQAcU2Pt5XORQ3o/M7pdGg1Va908z8SCfI/UGW02ONS2M7U+Lep6YROB/h495uqun39BnlY6ZRR3yQyMc4zLCP8YX2YQWa5ZkfIFjJLLewJxffPdsQZjLT5/jYDTBtUpAGd2wAnbcs2qCe0rFDTez42oI9/OadDDsTDlcFmjGssAwDmdgC/ko1Q1pzAAieFH62p+kwB1WKvtmePvZfoiFZgW10Bl3qlgZIjqLcBDqm3ACNjkEHSWGt2fnGeGl/9nAZ4HsSpgbhVw8bVwcPZRlE2YOIG3qqXJgZQY8oPL0kNBaMxzJaDdt0H0Fq98HIlCssV36FftYE+ctVQfFggKL7WbYfnDXtSiMZGR7QC0QpskRWw53AL0oo9l405bL8MeHC4P7lhUXdBVICo4zPcbvNrt91iOu7FCe20i6ep1WndvRr7KrJ9KDIAbKmR6efaABAW9OtAfgmMeDPLYT/HLLC69QhkDYCPNpN2s+m0703hYjU1CQhstq2Voi44I62b/yoNLZUW7kDeI+rkFiqV0D6FzInNiSOWP2JEkV4T/LbISXsYf2gNllMsXlIG9U4LAKsTm+T5BJBE/b54SV277LlQf/jNbfQMS0T0Cn+/HmAL0iL7eJzw56lJq+kCHX0sNr/xOr0ABLEU55Ka0f4cEVwexpMVvdRWvwL/xwqLes+BvJZOxnTYk/I646cQeBtpQGWzOaHgm2N/7AAAmGLfbN0FuTLOrKqCJV0SYtnll6/R7ntmtetezNUsi5N72SXIw29bXqS5p4zS3d0/APJ3RxNU+0mcKA59/LB++W1TdZkyH9tl5hfYXbAZ99ailHFK+Mwxcp7NAMP9H+WJKVk6EJ0bkCovvSClE07C6Hl2scxWf21Eb/DhX4EIAHn41/QR/4rf+Lqvz33KUzqfRgFhYUewcfD39Ag9j8EUtnrVWLnpjNvzDBCfQtj86g0IaRC6/IoTY3rre7HlKQcqumzOXjfzwyRum4dhFrAchiwzPOgwBEjgh92ooQShqG0gu01lBzVZcvTB967VH87KqK+fcOfaOIoPPA+p2wMkujZ0I2VzTgDEYcDXIcwvaLp68ztcvexkZNsMsJOxhaEk28GzOjq24xUIrydABJdBcazK/TQVenkmUsjCS+PaceeijnlGRnfefpNuuh7RKQzYFsCC+Wj6DI2NDWf5N2MjA/r9T8a1w65FJLGWp4H0nHvRhf3QyyPB1DzM+GjCzMLOyuzmPIoxG1jFYe8mEzCUMZ2PAWzAO6YIARnFl7PDcJxWlvuyxu8MtVHCOPiC2te4sRYgB+xA6iOclmlyuiy+JOCjsTkwfOfvAISQ1M6R8dbLj75NvHYTYCkgkC4LMzLJXlXvbAAIYeAIU6dCsN5Pfjeld57U0E9/DvjAPmuKnibDCA8P5mYZZZINIvg7y31iNwuldgYuOwwe7Ro1MGK2IyBvKTB7g2QLoBj2Nsyltr9Ru+4yqWc+O67/9+MBHXIoV4FdV2Z7w/AzBNkBkCGMsv9yHVHou2HWDWAMAGG7bSoU2N9cM+Y9Hh3RCmyrK2AzOGIpwxrG7rna1ISKOa75iQ2aeu8XlbrxKp4tDIsIBG8xCGxVjGdtQGca1QjsOGOBbMWHQao4ezH04v7meWf5UA5slZhtOOWK2pfepvguw4o9ekdsGQjk5BtcU37YnmCl39/Vvlvxh4zeWrQC2+gKuNRuoR1muM90yV6W2xCS0ezRbL1XGWsklB2JdCX8+zh/3nln6SnPM9ZxA5XHuNatxZaqmTVHLDavaQgXZklsZLvZARDzgLefbcQ3U4h2aOA2s6jtLbXYA70cNi0MxjzqVReQ48q/lXXJn8mhgOS2YllHxcHFYR1drWPbagG+SbN+STFoBJTlv6PjgVegWbMhLM4KrFOMc+2TCehhfyOvTM+NRc6unMLWsK64fEJTMwSe4x7hN5lEohrqBAY8pbXqZkd77Gdfy/DU7HqwbY2T2WnrD88rOqIV2K5W4N6WU0Ed+ybXcjdTGhisaMGSPp31m6bKKBxi9EodI4HMciRR27ewOfa8PvbAZkhkU2cCFVaO8qpft98+qsc8rqhhrKx9MpriMfa+GH07NVaHYguI+B8ybO/9o8L3CdBhFt+FAXLb+hP642+MXMd8A6eBtin65ti/53tiu7NJ6w/tZ/GeQycYy4k0MB6VGXXx2AiG3DOBnnps1CvOd723te+PAJBt7YzO8/OQHafjjp5k/kTgeYIhq3m8sxHGYd2lYHkYkmxhSTHyDORSqLZnl+DN8+2EBgfW+KfSNR14cEkf/fyAivgWppsL2PSw0bGCmSmBzcFsGGbFr4EfdngUu+Z/GGYgoYVuVsvysLUqYU31/f+RPv2J9XggLtN0dZzhYI4hYVxl+5qkD5vFJNTpOTNOGD2wLuv0lKOK+viXbFi8mp48w8/OAn6jmAnfYHRsrysQi83AeiL4vIn/JrZVyWQ/0u4AFn4ZRvtCNQmILC64WYceNayN62r667Ulru8+i0SgAazRTHRXLl+A9VEqEIbW0vBiV49+DAkb01is9fb2Q2VSCUELK4oMjGzSmLYYkLdARQIbpPtD3Hf4NqOW6iCFpe0NA3jCgbkFVvPL5b/N2zcGEOTY14S/+B5+yUKxAVdasP4N+LDv9VEBmP8vnGZex8Z50fFQVyAoG7MyF+6PpdpGAA7AJncHXXmpp//6/LTe9daWRitjnANSOdr9FLEojACtGiX2dwA2syMLs8aNcMS5NItBn/Nvh6kyNm21D/z2PADsIgUxAJkPCJ1PTuqwQ9t641sH9K4P2F5+F7Y2fDv7drOGwgi2k09R2+wwoCBQr4VNlwWeGwhjQXd2rcQozpMAcF1f16iofajXRvR9j4AVIGDYp4lMkf3RrLFPulWsoLCe++nvVP3a/6rAvVhhutcmC63J/izuj6yBhdwbFe6j5NaNfwiMlRoOtSOfLQYD0cKPKyhC6lihZLFBaU9vUGuCARv+8t6OS1Q1ixtA1xQbGiNTasDo/n8EXMXRW9xmV4BBHPeg5X5YRiQSgO7AzJBK02hS8ykFs99U0H4RQRoWqtgGp1HjpxO+nvjEovbas08JGLwbVo1qrFSi3sij/LWcMFMLbyqAZ1m/kHRj1i40etanGhhiIKkNwUxCEJCDxLZCfQN5j7o6XSyrhFfr73/iUlPXeJd44Q8xzIPI0wpG+XpTIpAPYoVPtL3MeuUmOc0+KkMH0MOGtKZ0DzaRZaoVwBD64QMOXqQRsp1uvGUG5vkOXAOWHwoLnbrOT7VVLye14e5pHfTYjPoHIMgAgrvmkUr+p2XVRUe0AtvjCtg+aiWdqdscd1IViqW9DkhgRd/SzTeMcw9BlpxDYYFXBITfJHvfaLgfmjqD2w4FbZPM2qTuut2ydnzttHNKCwbYA1HgWq6TKa8cnFdCcs19MkD+waaLuRpjMq25e0aHPTGr224ra/WdNiOEHE0tavbYvT2oAgFgTAXisfcbwG4yPgOyTR3SBARJ8HeXXlTVcc9KaDEW9dERrcDmFYgAkOha2LQC1ik7evlzSrrtzoLabCANhrYe3u8tC6ilKAzYEE1eZl/nJetsqqgdgqGermAm2yRTwDbUdfr8dxfr0fsxUJ6B0cyG57RgkOAnaohvyE/uEpQ3edAycKUwN+sVs40wVk/QnoCF1NaFF8f1jrfeDAN/NwXJcQouhrydIbynYSnDaG/yum4MxNwC2ENP2gc+zL5hx+UJffVHCe2wiKIuNgDTCADFGWXwy5DXnjbRsd2uQBCMy49twLKEAHOnXyVsnlw3GzJ0W0hMM0gq2pUhDQ2ldeQzBrkm47r4fGyluHJcF6YGD++2XwF4gBDP8KeMfdZffsdDHwuqo56xEbihtx65cTJzXK5n+lvYcGY1QI6Jg/IKgNQxqWtzlHvOJGHY0AHZdFkYxgRDPYDlgWWa2H8bMEJ5EhZzSBLCMO42wdbxOMN5S4HAyihkezFgbzFVdxjiuShlov5zfrdO3BLEuXga2DykKYR90gJ+/+uSTj+trJ/8mHNYLAK2DWH/UASgIwy9XA5B7UymEBaRJiVuhvs/gwL2VgtTt73Wis6u7Hh2hqRX4FpAFl0vw7bcsaY3v2dYH/vMQh16CIPO6Y0MPpbzs2mg7VoHcPcsiMlCSeMohRiaxJ1BQBgKcgPVQj+EzcqPLruzqwyJjmgFttEVaKDGMgsssxUpwaAusv+Or1Lp419T9qabFce7foL6pY16rsF0L8P0KZHOqNJAlcqtAZdjqz5m8jwVGIgxBwv3lZpZ4GTJmqK+a5DHlt1nkaau+JsyG9kPDjlAlUWQBpgKpNjXSjwcgNS36s8XvbloBbblFZgqraHfoX5z6MMM/LAqz9QYm8yRS20yQagbUoS/uaYSJrS8gze868A2htQwvvFO7bl3Sk99Vk477NyniY15rbojiVIa7AELFcM2ZjvM893qxQ71pKWMBHyDD+Bh9UlYowAOh8oE9lEqBrm5BEAyg0NyzzILXWrtQJf/xXLuGtp934QGCxXq9Ql6Rp/RHfVRZLE5+wnAbtFLm1VVB2udiVBBHKe/aQecXwgyaa6JZHZMj3nCcoakw7r0L03UIlwvEMDS5Mc1yfiMM6RcdUdCWW9MT3xaHRVjHrIiq59fw8/u35Zvn+izRSsw6woYcOyLPQnLqziEwxgq2P0P83TXbRn99SrmW3PWP9SNgBQu95aXqtGT99NekTfKazYbKK0y/brqL7dr332yeizEtFaDPgyrbrMWbbe4Nw05vtfxfzJKIOS08F7ND2JrTT948JEoVM7YoFXYG2az5hDTW4tilzrQAHBzezFyXhuVi1kzG0kvoDc1gwK/3kLHktGfflfTq06OhX1tyBCKju1+BSIAZLu/BDYvgKNv/HdNnzwdaysoueUq4EZ7mCGl/btNJk0NsXkcaR6rMLMfDvDDQXICF8RK506M0FsGqHFUGm6OzRppbQYT1w6ehad/eoFe8nyC0ihksym8YRMtVQA4kuZzHQ5XbaPtgjMuAwM7bLOOw5a0PTyg8G4h+1s3PqDXvXRMN9+8WAN9SUKmodAHRQZ99h2wz5HwqsPPJJfAJgjx5F38WxYGIgzkBGvS4T3lMZZFCeOxwfbpSn3uKyt1yBE8aFpT/D2FH8z2OK8Ra/OeIouG2e8wlsxIAjYMN+YQLQqAFzYeDNt9pJsVbM/isIBM3dOs06bUZ7DSsZdkKFSBYebSKW2yXQrDw7Fp4oIJbZjsF49B/oc1U8hI2/zLALPun+E/8P9RM4S/uv+zUf7mvyGpgP8ZF+3+f8VpvP7+uptetoMHcQDwFphPJ5ZWbmyQV4QdxfWVQGofBojblUq+Tnl6SrlMHsa9r/5cXU9+Kh6cACYXXbSRf98VgM6UFmQhmCQ8tlbZfnIbmklddd063bVuCO/cm1inBViCdFSbuQ3A0vJDYAPDxmu7ZIQQYza/wyQm9sved9dD1OOahmwRcjviKJ1cErNjFFUx/i1GM2NzalOAGIGuy8YzcNJYgfY7dzr3Z4yb0rXU3k1WpgZWhhYKnH873yGDb35vfLv4bhsGOptAiCZBdm3yPYwN6dveww3lxEblAzC4qQLAdlqf/JCr95/i6JZVMRUWZ1Qd40pk78M+NfRltmsH9CG0YTOwOyTU2AAjleaXqTAs/BxlIOfQLAeNdZPglxWbaDjEJcLggnMHG9MroO6ZbGjHhSN69clVferL/XrasSXs30ZUm64rn1gicLTutcVOGjO/WbsKOPFxUwzx3yHmsble5XeTNXdtrwwQicCP7eIi344/5KTttVi94c8in/BLVxNK//QPapz+TbkLUGdNjhNbSfgjvqR5y9Kwmxn5qlVsWzv4Yac1y+PT3mf3juYxx9AyBbifZABp6pXyKADQooK8G25SZwyl7nGHaxozect98/GQT8E0vMfy5h65y2aParRtDD+bSvC6DqpFvwpjvU5twAPK2IGkbLFrtdFaVtSqVeU1sFTgnVBVaD3+0UVD/qMjWoFoBe53BVIoms0W2e5eY9/eI8iyuxmLVOrChNXvYY9m/vBYk9gAKrzhXdRqg2EenKht992vqSc9I6mddmyrtLGmjasglFkYdhhwS81hqk+z2wpf2qzy6BHaM+TN5agFMgDA1Kd42Mex0GyHzGgDPTKAI1ZEWF1DDW5+e2Hpj4KsTK1JGvr4aEF/OjfOILChhUuHtceuw9Q0gaplCBmpZtgNdCD/GeFjcy3SsrBuekrbkbfrA1vVbg4T5zleCPMww32cvyL+kgzOtNaPVDXcV9ZBh8S04c5J3XJDg7x7yIFF6smqEaqwyIVMdeXVPONiSR1+DIrh9CTtm6nK6cisj0MJ6QKy2VEng7CEfbDHOaLC5OxYf2c0SKNgWf9Gz2bfQz/o0sN3I2ZgiYeDT0AxFCsBpJ4Yrz1Gzx5HvVLVWtVgycdDwhnae54FCerY8NxbcWwuE5sSYuw9GbhmQ9du3xId0Qr0ZgUcTYa9lk/+bRxCYKu1Rv0ZX/uszOmqc87RxomdmVFRwUBQyw+i9NAoJDKyRBncObHbuHYtIxRwmmBzv0n2jnEUbVvEpko+QLSYufkrdO55G7TvUXkt3yUDsRnCcAzC2xS2yIAYliFid5YBDFZrWf9n+3h47fN/JDvKraPYq6zXgqGG+hcN6/d/WEU+KOTozp3KDBCsXitjd+jSQ9bYzzcon+3jPdI3znPZugQ82xe6OZXh3A5CZfiZeVCkIW4Dgcsrulo7Kt10R0sveG5U081z2beZb48AkG3mVM7vg6xdL534sjEe8kMUAjMUlrA6YM702kLawVqHsXBYuCQ9a2z5U2uMAakVs31IlMf0vOMzeskJrpYuwqMemxSHosYlENRHFmgsnXsf9w4ctz/7VQonvO3XrZ9RNl/QKa+d0IV/oghncDtTtjZ39s0wANDIwpxumCULfqex+AI8a8c0iFywTgD0Rz+5s570TIKfC6hGGFYk49lujYx6JGA47oQATXQ84ArwAG3bQJVMDMyS8I0NWylki9YfEdjFMCQOe6xj55IHmrGNrMvqOCXCUEcYlPKQtcKYYWiH65WriF9cJ3wtxm3gBqgIzMaNgbD5i5v8uskApAUroFnn53LtOeaLCaAV+ovzfSHP3GSU1rLx33EeqnEaJpemyuV1YvweYzjsMCS2oNnA7yqjTG0UhENnU0vQDPJjfWuUuKa70qSwjg7H/BYxY9hYyjyswh6KkMY6RQLX9f4HLSA4fEDXXnWzKpOLaSr47ObJhqduswZAws+p1VK6/eqUbr0mr2OebXkcG1Ay0QgGXZs6U5c4FD8mYY2ObXgFKCLDbJnmGPsn1nvYEFjWigEHNZpLFzB5opTW73/l6WPvxDnn50ihkyWK5YSmxgzEnn1tPAsxZxDYRm3RbAID2iAxtKSiMOZ7WzwrWq11ZIa0VAQYrpGt1Gmv40JH+VRJ6sRXTepNb1+uF720oFy+jXx7HUORvHLZxV3gZjufH2zDV2b00R6GFUjxrPNHymoWIAa0p5S94RaNvOajKGBbSk9OhXL/bfkIElllqdNa2NO0S1iAYS+aPewxqgPEDvPnEEDfZNHw92DOrjdeeBivJWkB8ha2Ts5IHSWwT/iUsY4x0g7rCvO79qghklimxiyriwe4ZYzkIOMYmz06ohWIVqA3K2CcpXiW2h1Ao85gOpPNaNfd0tplj5R2XNnUOWcJf3q+JoFVErIQCz03ghFFMOAFatXaDNmQ2Bs3AFEsay6sf+yeRatM32C2mbMdgTvF1wWQ4XK6+7aqzvjZnaiwB7TX/gVlB1v0n1jzbdoDzGbFx7rJJ7vCSDrT49h7ZqL6etYFRsHTV0xpGl5OoZjTUU8v6OabJnTbjag8LFcQm0bLkuvESvRjaV18Tpte2tGhsNwDmqSEqUVswIo83KxZmxbgTI9ttq4xl33dSFmoTkLtkWXT8WbMctf+Ls4eXqdPNGWx6wFk2fcDdTTNsgvlvc0YEoAscT+jRHuQng41NAr9OMBWimFzu25Mrm6mTJgnGiqeuw/cMOMm6q16sylEr/r3FajXmF9ZJqIFmMMobLanQ2unwcE899VOOuPcteyL1gMC9DWYceWGVS9hNQdYTAXDXjX7fMtmaabXS6ViuvvWip54bB/WoyMQblDeY6vK8OPvJab1fGFNxaYaQEAxEKSJwsOBcBej57SJSQvyb7afOirer4su3ICl3QqVyhu49/shhKK+Y/6SSfdBsDbrQfue3pLYmPTxOcqQagG7USqWpyraa+9AO+8UgSDRbcb2/mGOaCGiFXjNy0f150tgq8MWrmMV5QQUBOyrJl/u5WFbamAqEPNchenoh2wL5LHxQWSw0tIlG3Ta54Z04AFoA0x1wjC6DeM/zte2KW7ibPJ23Bf42Pzfbjicdhj4+fqfr6f1mY/5DBIKDAb5fmPvB7MDFB7FWRMUPk6x5OO5aNLodDKnmdItet4LF+jdH0loYAjPfLxjzTc2DtOo3cbmCAsXCxsmnbSXy/eIf21jYPrG6uZhCjkTqTxaI37Vy1U5gAfx3LgmcTpbuyqtyy6R/vCHUd2xKq6ZelZ3rIExTmE7TZFQ4sFa46HcpEFqg16YWClgeBQ3S6aQVk7BCqpikRIJQrwTPPAThCDCSeiGZVlORahUgDnhmLDUrkOYFROALw3+nqYrLLANsHMZMBurnl+CuRTWBdaYOcYKA/jiMwUGgHHleGbdA+oR499jxhgLX9/YFPY7jFSVAEkmYJqZUqKuamO1itlAe+3Xpx2XSRf9HjYHvpxJmrlMnoLGWBOoZVIppOfJtm68JqPLL57W0ccNwYTzAFHsPeGxnCQ4lvvEiRisj/h7ZLYPEBLQsICwsLtGaxp2DSCIU2AfJfQ8dbdu2jioU981olPfN67b1iSUJgyv0SJPhnvKLKY6WJXNdsQpgE0GbTZlDkNCUwDFUWcFNIPGwvYIqk8QytyAMVejqDVrGqdT0KP2cvXmD5b1zrf3Y3GBRDptADfFbwI2NwylGPu4QSlRhvk2fXlGH26eK+DwTDTm87Qzo2FYrc03nC7vkksA6Ak4D+0E5/kDtvJvd6i1OihBYwAgnTEIOjehAjl4X/k7rlByms0v5EN0cwfu61VtHy1RxUaPRt5GYwHEBbN23WiKDxQ1RQYLLuQHF1a4g5LEHuSWt2IZV8YSdmn0HZs2REe0AtEK9GQFoCFRS1uAtoGSDM6ola223WnnmA59nKfHHJHQagZzt94IG5m6wuqQRAZFV7GJcoShFvVJgnBzD+KQZ8pTl/ygOnZYVptQt3QdDB74MGtks3AtTa/n9wF6xaW64C9juvb6cS3acaH22rWqmWkPEpIpnc3OC1JbAHu5QefZZ81xxOCYdYFZ/wZks4JlOMWtdy7r4McNa9Wd63X3zQANuSJDUWOZ00fRH1lteBEgSJOczsccDZWtxdAUF4CQUGYq+k6ZrJaRUAnUmmFeYXYA1uCZOidMQO4GM9tX27nphH2YEXUMvGLG4OLOgGK9A7hSqk0rG8e2i/7KIbvEo/FM0IA6XEOgIaFzRGjPy3PBVMchCGI9IM+arvKja70dHdEK9GoFzEba3BCs7ze8rV6vIAaeAgDs0867MTPh3664iHkdZEcHq+o6e6Jdlq7HLKKZnbM8NLqnzTGsb7z9dkBGQMknPrXA/TcdgoABs4qAIaDdWpvrLPusXVCQeQvgsLk+NNqTYUawgTEDw3Htsqej668c0c1/zXNPAzpCnms3cUcByLQ6zGcfTSTIEPbn61Ax+8qbj4RHfnCzxvMDx4mZ8bguOHtcJ76O9xWVdr26bB8xr8tMr9cc/0fMWmy3b/THP2jp1S9m4JwsaqaxAdUChQasiDjD/7kKyPkuWpxCpB3cTdExzL5t6okaRZJZIZiErawPfKalE984yL/UYBRjRZU1CR2yQJQYDYKSU10PlU2sn/t5N1UG2Zm6Vq3N6cmPlu5GBhcDM2FmzuekoIUdPXuBzGCxMapkZjhkE8UN7QZNXrT0Dv303J20z26jAEYgzNWW+nILGOx5FHxVVCOG2lMkGUsxOh5wBcr+GOeQxoNBRK1SU18BdjkAwvjGEQ0OL8LmLKOvfXFU3/lSS+tXLzKhhibqq3m9ACBjseLNcX5HhJnxCApPwTRIwzSPwSSzvAID0CbDxiiTSYT/jggo/BX+OwXugkUmgYYlAChibK50BkgEcCxpgAS1BLPd8Ahr6zCQzIoBk0VvkoNasUEREAZFd0ttfpls3qTYFkLbTd0y6akV0OZPbL+HslJeo42FV1AfsGQDHtCojLBsczpc525fmLtxwWVc/y8+T2vWHEbBkIO/VFEGH+OpiRqleSG8xExhcvBBDf3n99PaYzfYTci9G5VRQs76eR9kbNyLERtditvWCkBIJISuTTYMw0EqZGPXwIvTurXCb/kuffBTnsbXZ1WayIVFaIchqjWABmQ0YV8Gcz7+jXEEYAGjrkmW0uZryby2Q0k0zCNmDzS4LYpLgDzuglecNKg3vsfVsh2r6PMYRuATbUyhBMNMx26U8O7FLit0lOgtA2jbOtvRp9meViAszQEqy3kCfgHK41/5ntw3fpqHEuy5ynh4//Ao2qaPBtZ9MdjdCSM1UMoFVILVZz1X+W99hr2rX+7QAzOww2HVdEUVaooajIj+Cs9qMuPq1JczPIczBK/nyEsxFnrokMnft3k54yW2+f+WWJU3hCU6ohWIVqAnK0DlohoK8A4D6mwa22B+Sh2b2xhkImMxTzUKKEylH3xD+vJ/+Fq9gbvS8imxaXGzZVT5FthrVbnllJmPpxXpplAlYps6p4laevYDcpLZtDIE9KxhYHje4ge65KHlih29++Qpvfx1KyAXzRBCTEZkrJ/3RQ+IMkBYbtmeER0PvAKtBm4OPvs0Cp4O6zqOoqZ/gavRmYLe+sp1+snPFgGAmcUOYBWD1hjkLY/+R8E6nfTmIX3kEwx76fXhwoWW2JYH5zc5v9SfqRznnD8bFuGYZD/cxK3Z4hqhUTSFso9ltZcg94DXbFArG6HT+j670Jqo6jMZy1v0mCnkyMlL6G5ay6uvXatMX0JHP3lYxVBheM/nC3gIbQbauxZYkQIouv57uAJ2SXP9VSsNpRmM+UEN55INzDhS7G9J8t8G9NYTyvr+/1ZULC7U5AzAr5GDmUmZ20Rg99Ish5m8KQ4JtQ34R/+YjG/QV/7fIr3gRaOo35IQ1yBg2o1kvhoMRGzWEd5im+Yf1ViFu6eoRrkU9oC+ZXBgQ9iJ5fWH32/Uq186rekp7i2cODxUIXb/2T6dAAh1zbmg1ttU8jTPCnTDkGwr1Hl5Po+rUnVCb319Rp/9SlTb9fDKfUS8dASAPCJOU+/e5Oi4tPfKv7JZ7qNJmOgtBtFxhq9t7Hhi+HTOPSCb33tLUl00Ohsg0oNWI8jwktgYYXuUhqf37BcN6bPfRhGA97zqlCkmiSV83eyywpwOMymyumcT++++7yRsgIOKZhjcver5cf38d6DOqX58SacAUGD3E6bONGHWD+B4ayjcloXqgADAZSif5DXX6/SvLNYLXo58l8CljskN+Fnmhe/zNSZbzGbZ7CnSLdw5Oh54BapCgs4gvw3DweNBHOBhWa2VYLGbgmFQX/rvkr71xZvIbFmkXHxH8gxsQAHjAa9Ys9gxqXP3gdwFJ8I/M77AqTJ8aCcBDe4BLwAfGAAbi6vrD8w4xSmG7KIk11gqvRkEgTlKkWyh3H3Fu/hzDDCBxzxFcf9gSsV+AvtyWGbw/Fy2jOEM/54GYMlk7TX4HMYcMo8rXn/J8L0nVN2/C4PAw6ObN+JSQFhhYFZDGVj5dsU0kD8FhJ+7vN6Vl+6k979jrc69kCYtDggE28nFWxcivhA4hZLtKs3Z7ruM6ovfXKYDDsIXOcvgZ2ocQGjvf1j8CAzZtu7GNntNk4IyzbVXCRiKwsZZt3ZIX/1kRT/6ZkPr66B9sIG8DKHITSwhyNHxYFO7FKmo/Tlmb+AcCtwkNjQmXQ6Ytpr1g7EsOwAbKQJIS7Cw2RH576qOODSlU061xtFeleeHuetPwTHihnBQMPFDQ3aSgYOhB1zoqxw1kNvWFRl9mvmswH35SGVze+EZmbn8CtWf9galYSrHsfRoEniOGBWbpvn8tK3/e8epB+MoMgvYV7JlgQa5muoMKfelj6n1+hez97D7zFb/oY4rMRhrMSzwZkA6/rpKSfzfE3stVGkYmxMgWp8CwW109zG4FDTLlJuoMS3/a3CO+nDrX8HoHUYrsPWuQCmANEEtbwQgB/vYENC1QbiVB9QJMeryGchlqUxMN9/q6QsflX79E2mqZhU+ACb2WQaQNIzNQQ1ik+0UvaT9bkqQUCI2y5FKodcOvw4bJGptUxt4WchIACj1yYoWJmd08BMaetdpO+qgg+ntWhvpTfHVRznbalSULfZtvYu7VbyzKWYJRsnJqFKCEJND6YGNcRVCzNhkVR8/1dPXvrqRs7WMwSkINbmIlsPhOPwZBvuTHn+7Tnrrznrqs+x6mOCKYJjJ+e7AJlerwGygC1CESmLIieFhqv9NrsO0lF2QKrSasLoTeBumPBRIzl9Nk84OuhpngTN/1dTlf0nob3+raap8vZbsHtOLX3WQPnAS7zkDYcjK1FBkYiSgLvmt7aPwJ5Q6OqIV6NUKBAFgMPtjvdbs2mVvUpy1ff4eAi9GqLrxhqL+/dm36ZZbVipP1kWVvdD2tCQhag3r/2Y5XPJvfNSuMXq0BEOPTtXTDjvfqp+fvauWr1inQrDkXvOTbg7IZhDE5hdMGbh3UebhspKCwCkyRSpVairuzUyxpi9+rqAPv+NuVLUrUe3FUNM1mZug6mqtDYHOJvm7vTxwVmct6HlxSOjOgyDyYdPsxtbr4usWa/9/HI/08q1Er70VrkAEgGyFJ+Vf+Zb+/fimfvjDO9ggVuKrTLWA3DOP1U5pwopJqxx6G/JlTWeQAIEGkAhgKFsOSKO2Tvvttl7f/v6hOvCgjZqaxFeQwsnzpmAhG9t+gIeCDbktnM7YPptCljct3GZ0OkSuKVw+8aGWPnwaA7tCkuG6VUT4gybJTCjjMcQDZLbDSdyFDehKlqEJ24RCnC9+N0XbOz6IbLfC++XhZANvG7I78UoIgPhYzCRMPmiFfBi8Fh0PtAJNixsNyJtBTum4EyrV14DSr6ChGdR3vnWnXv/6JLY5C2xxsYcyJgKUWCb/8QTZHoBLLax//87QsYFquNwWttFlLVioXjeUxX6Z7AfgA8Cg6x3Cr2r+Xm/Nvs+KYwNH7HdDJTbrJLvn8b4+43EYQZvE1lyXBqTQgDEYTjJJMQBl6Yq7QkaGsTfyhRz3VkaowQFMugqVwaX4CScDFQcKSEjDeBMtWFDXcD/WbVWs24ZRpPD1qzZI733bGv3mBxQQyR0Y2rAOqEjaYep0R32oXqZHk1o4tEpf+fYuOvJIaai4nmtw4f2+7+iK3HZWoAJY1mZg57Evnv0H6SPvXqerrykCLAIqc+00KlzXNICJFENT2/9Cuxf2UVg47fqiWRcimQLkJVunBlvabAVyebIIGpPImTdyAeOd3dkJpZb0spNdverNMQ3mbB/nHjCmkHWhdKZmj2XATAK7rHCsEaqhAEa4j6Pdcdu5DqNPMv8VuG+gd4uBTXL93ar8+zvlnnuWyli/9JNrRiasSgNpDY2FKOY2e6zjOZnv2ksTmEydR5aHeUnP7HWQBs75htpDu/3dkuS+4H4Y2AmTPAG7vAJ7ES2a/L9cp43f/4WSC+La7W3PVbWwkK8hXNQqO35OrtzGxo+ti/DjaqJF1krfNru20QeLVmBLr8DEDMzlQpbKwqxWWmH4tGdMZGMg8bdtm3YTsj5Txh4pXw9ZyL//VVrf/Ix0/VXSuiqFMfduGuWr8SvAhbuHgZ4t2xvnUOBjt5zJ5iEQWb9LrUOx7WKrZd+bBFxpTJToEIe0cgUZme+o6/hXddSPpYpr6usWfWRkozLrJYQZAuDVKOp+1tGl1jRCID3ZxPS0Cv1VTTYG9B/vietLn6NGpPdvIsczixw78gUINjNlFelvnvaCmF791rQOBITy6M3Q9IfXh7VqBoX5HbMn6558s1NzcV6wrLpEw7xemRXwy0Gt4ft5TY27uuv2jlavrujUz3u64/ZxlchzkYsCiRyogJw7y1wwcfJdf9uA+odchOwmII3+0SxgQw0zyqUEuXvREa1Ar1ag1rwdS/BFYc6oWU6Zet/GEuZG4nplTc+wXxZ8/fqni/WGl1U1gSLOS09DkDG+GYS39uwE3xAA6TBEQfHmajEKkKRq5TV6/gtz+tIP8xqkdjInDDvsZ/oQfsPs801/Vw+Dx6eV8fr5WXZvTPD2Upocb2hgMABMXKxXv2Cjfn5GjXuryD1uX4eCuTlDSTfI7dtbgrDN5lpWLKMKG1gQaGJ8DeOfHZl3Tmvlzm1yVsk6iUwIenX5bvWvGwEgW/0p6t0b/PXPanre8xz1DSJJHd+AV/IyBlsV2MQ51UBqY2QgzCWhm++7A3PGeiumFnI4SlysNzvaeYcNesMbHb3xLcsJuZsmuJrhMMFondgMGztenbAuOoQuuezEYej0fQCQrtWQBTUF+v1ZSb3ueHIkWsjyoOy3CAv24jDuK9PKEcY7jfRvtiOemuHnM7xjlyxkHT3qoHH98DeLGcrfIn9iJ8APUGVYijVTzDBQNNl1APpthXFAsFsME4XoeOAVaMHGxHCKGT5MrBZqG3It/GAn/fKn0mnvu17rx/fF3geQAAm1hd418e6GTs6652Dw0Bz9/fnZHeqaV2vY/2xCRWx4G+ZzbJJsmn1VqBXZbP3jG0CyaQxrWR2hn3iXVmuvkfDMCKMLcAW8R2vSDHgzKbQVwfGgEP7ZrK02q0osE8SKZFMN+ZsYGB2+t6tMMfZ8V51ix6Jcn8bKNkympM/2UVTDKkuVNFzIELZOZgNstqZ3u/IL+mH292vt3Xw/xvBt6PsJLQrzaSwx3gbMhQL3Qxn7LBRVH/lsQS88PsM1a1kj94A3kQJk27obV4/MAJjltH40pi9/qqn/+aaj0WmUcebNCrtR7Qr3icmXYdYxWAhDQRkKOi4MZ641bQLIHnhVJrl+sInZxDQ39nm7iU8Ae9uSnRboSXvtpFecEuiwI7AltKuagjthoKP9HEDjaViSKWg4CWs+zfrNMGmsFe0+C0HjCAHZti7I6NPMawU2P6fsRezP7ppbpP/+uTqnfkG13Az3LQQLZjq5REYzZFvksZ3blo9JMNMsg8Y2tjZpGLcxz0gM2GCizBh424lqfPgT4fOta8/wj820rV+VQWaGYdYUwG+yL6sMbMe1X/uW1vz0Z9pzQZ8Kz3m+dOC+au+yC/hHUmmzFLRHe4YBFzluGPxty8sbfbZoBbbsCliJQjnctD4AGyMP9NEy8oxdbzW1x5AsBkHOMvlKlP4x7nGPPeDWmzP66Tc7+urPr9PIWm7a1gJq5ZWEZFudYb1rV9Fdrc4ukbPcCcv6i9u+wuEDsLrYetphCo9EvkhuGqzqKWsjfL34Ja7e/UmRz9fW2Ma4lnb5RdHxACswbfhDjF6b3JZ2nf4s6AfkAG7OulqzcUwLhgchqTn6wqd8fex97Ndmfc0QVdaXUyNm04XQusr6pwH8iA8/uqUXnuDpwMOMRNPS4mFqSezIiGPmGjEVkHV3CcpPnCRsOMvMoATje2xjQnfc7Onqyzq69M8tXX9NhzqZfIBsMgTN7FmRoLbtAIjZYap8aHa6+cbxEADJ8H7t2rD+zRT/1r8ZOBe3gOroiFagRyvQaN+JKnUHLjeX7EbssU0a55MFisVbkv6ug3PGTHAjFu1764Pvaem/vjgCyRdAmX3Seq2OMeBmORwHMAIbbgMJ5UA0RRVVZPYwPX2LPvOV3fTy51UgbTJTAP+z12vjNhBmmYallpFRcOJgBmE25A323gRK/xjZt7UaFlzUZUl6v/POTeiNJ9+gG25aiCpkWNXpKe6tDJUVc7NNrh09Wj4+F88CiKlGysv3N1SyQNlOXgVySmZGa/rP09N6zVst37Jn7yB64a14BSIAZCs+Ob18axVmX/utPFsbJp+E8oP5axa5XGOGQFtCySatGIRpni6zHw718m1QYlB0MBDrIEt1+N0nSPcVJ7j60n8lKELulFddoXiWQobNtw6Sm87hb6gZwp7wcE4hRQ4Dpe9RgFghY+DHZgDk6Memdel1WHwl9kFpwkdhn48jr41Xs+DU05hLzC4RDEOvkfb5gDDLlrb0nd9kdOij1yIVTCtNPoUT56EES7Ba5iGQAgH3BtWqJcOQNWGflYgt7+n6PdJfvA2z3PIIOpzbjjvJ0DatM89q6H2nbNRV1+7IGlpRiw+48c9DJMIewsbWsvSAtJoJ+7P9vdE2LQCsq8fYfKRCYGLzYa+yWQ7S/bv232PCzMZnc7N0j+qJWLFN32x/F+qsN/2+6a/DYvieQW5ot2V+VjRL4YR3U0B616vN/tuC1A2UsG+ikEAWnswMEt6OVyUh1ujD+ZwELhrxzRTbjGXqFBhZwBG6Q2yt7PNSrDPQ9mEqGZwSt+YimKJjGwRHQZrPgHpJ37Te+s69+dUFWu59j0QgyL0uiUf4H+tYxp3527S+9XlH558XqIQiLmGhv8Z8qZaUgfHm09SZbVWbIrrFMNEj48kk/TWsCeYK8bQCOZvNWM466jvyaghjduLjAMHL9Yxn5fWeUwClkTyjd4KFyV7MRm3Dhy41j2s39K0JL9nweg4JgPxnQHhJA9A4k6Hojo5oBaIV+Dsof28QpP3Tn6jxsg8r11zHs7GkaR5HacgVFg7ulzs0kRRy2/AR2Fbi0dDXjOjCBpJi36ixx+wwoNrd+E9XqRkYlG0GQDY/2zYTHByK2zaKTMsCCMrsN/2QHKYISPr0t9T8+Fe1cdHuGnjV85R41QvUXLkTdtjQMcjQaiVb2uBVtFwD2/DqRh8tWoEtvAINyyUzJ3oKYuMwWRnPrwAltllgmTWW2Wv69Gr2VR3ux8o0zGbLwiuu0U/P2l3/7xvrdc4Zd6pT35EqZAm1StemxYZ2lcocHoGJMUpyhoQdSHUhualK/ULGB3V4nL+rpSEn0YIY8zoPYY44Iu24pKnXvrOpV76ZrEdF9ctsV1DD+pcyRoWc01RmClAJzrczFHZdZt+bRMVeRb3hxwv6zy929JmP1DU1ZYo8sh0hKrYYtlomJKwbbJGZCUBYa7WnNDzQ0F775bT/vqh/sEfLY6+T3lRq1ngklqYDcjkD3bouprvvntHddzY1M5OjdzRCosmh+dlgF42J8dDitcWAFDhEKYalTUDybHZSu+5R1FlnQ3ws2IV5zwB4MwDiQ3wzln10RCvQqxUINKJ2bUFod21ARQyLbBEc3m5xtcLNaJX4O9RJM7F1miwt1ZteIf3uF2XAYPY0vr5WmeP6dNjQjFzSx14HMKFEHzcFjhR9I9RLQ7r8ug0aHOxX/wA1mFluh7k39mtTU9cypi/7rNWnCV7HGw57RSO/xblfmy1Cd1N9+txnPb3/XdRihAqn8ijrStiP8yJlm5X08nCnqRv7cB/YwM8k0y2/WOXWOM+YNGqXjNIzq3TbyIrQxSA6tr8ViACQ7e+ch5/4qc+c1p/PLoLU9ngDmmt9UVUoNkLFgvSYdn6/3cf0s7MWasfl5DVU8GKdPcNJ5c6kUviG+gzzkqkJ1BpIoVERzNT7dMqJdX3jf+Zg8CF3VmcC2wPsYlomnWVn51tqFFkuQ2cb2DUmfC2Il/WFr7l60SvLmhrDJmwIJFvr0HcsmesTbtf/HgBi1SpDrGMegKiE3JKBBasWQ9YemI9lCwsKHt5OfIlwfNJ1N0hvefW4rryEh1NfSjWeydvzMRdYcV/P+Puu1UmvcfTeT0iL+2dUnRlRX4aBDtPvJmCngx9mzF/0d4nrppKmO2gyf8/qjLL29dHRsxXowGUO5fsUll5sEJAgS+NmQwDAiyxsbzOHaOUBxEw1QfELIFir5VSF+ZPta+iNb03qvHM26I5bZmjkF2C/Z9J/Y+LggQ2bZy4P7ARS4HYD1g73Yzx0nWAIEILIhFJagGiKV7PZBJeEAeQD8bZeedKAXvUWaaddb6aP3L1naxO9cLQCW/sKjNcmVUj3y6OPpL3DwhxCBwzXuptUFmvHzr3UhJs/yz1qRDSBKPdiLRv0wTIGNJ/At3m5wf03rGFgs0H5xx6ytS/BFn1/znOeqZmf/TfAxQCEFEgyIXPAE84O8rOtcGyKlhIVCU80fo0BahS9jtIXXaM73v9lLT/vN4Skk/V18J7qnPJylZ78TBWwRvWbrqap/Qay1KYuntZtlL11hg5GXDDSL/tz0ITJmIwILlv0Aoh++Ha9Am0obOOTffrO16r66ucmtGpkiIF2CktQG9YBhFAnmcVJvTVGvkgZm9kluOAmIP0xOHTXU+dgbzzrYdmOOBRQC5nALJGC3dwY0fCitA4+tF9f+d6YEvUhDeFMEydrrWPMZ9QDpsqutmaUSaIQZ6DeYWhow/I2zO02E0LHmwyVDqntvX6CkF3t3K10vgrOtEy//l1Cp398gy69yJhjS9hfjb1NE2j2VvTo6U2Zji08fvxODTJPH4CIkdzM1x/lM/tz26y8DbXiP2LO7A4MgamFAD5c6twWllbmg+j4aS0ZKunL30/rWcfcMz+Yqxfbrm/E6MNvkRWwKxY4AWJkmX6wpov/HOj4f6tpzeSu8lME/NYhVIb4XaBUohDO+9AuQTzzUMeFMv1Z3/fBu3b084tjWjRoMinABBRavoNlPfeVE8vNqY+1WzFgdua6Ob38GZP6xe8JQE8NkzdMgYYlssv7uXc9vPnNGKnFjoD9spdHYYg+OnOj1t61Z6QC6eVCb6Wv7X6YYyt9b9Hb6tEK/Pq3PmyLsipI5UxZsUUPQAvVBrRgoXkPbtBnv7lY++7PnM9GAgAZ3XSzBz6qxqBnuO4hX53ZOCQ3Pw6bPq+ffs/Vd76+VpOVvtk/Xmh71LXLgv9B1jrRem1YIYRetyw8iWbabMFe/5a4TngtqhFQbtuSXbwSzV7JmM/R8cArYMwuD29VY5wba8uHXdlpEWDvw+KCzeOmUBkBVvnJO2H+DOjE50zpphspZtMNgBMLC9i+DRrnW3TfevvFuv3aJTr8ya4G+hhs11GXULi48VxoK9AkXNayauwweWvbmjWzXrHMBqOY9DgDaHu/d1ooyeIUh3EGpg57jbHTLBvGA5yyjQYeY3guHIAHaN+anID52F/TKszxX/OCsi6+ekx33rwOKpAxpAGrkH6YDZxrsl/2NGNXznYEgannKGppMK1xbJMPYleDBS/HEqMMEPrYF00h3dQTnuDqs9/K64STqV3zG1Ua7SfPJrKI2d6v4e3582caNJEMt8aYvreqZVjIKFTxlM+QJeHbMCz5fwco997TPbJwWjW+lgHbZDau/hm857HnbFbXqfayjyo9cvP2vLxzfvZ2vk/txx2s+KJlhGry5VbPsf+ZjVUb28wCuxdRRWTfmtVNR02UcBYWYHVcHqVa7axzAYrLStwOg/LMK2WEyMS+u6q+kJqkPQNiUleNCWrD0tE5z54xktlbfYZrZV4qFYXgznmOoi+IVqBXK9CCvGEEkiOemNFTn1tQtdTQrX9tozQABKVm8gPCriGzhcVUZ4D6Bs00A7mQPd3sD+ut2Y5QhcJ+EeZJmk6F+7/dnFZlZlJTM3Gd8d2kdt8/0MpdxxkoQujCXsXNmNyV3hHlWvhtSNdDW93Qqg9jJcswDAl31OHYkm7XR2wqtKRutSHv4ASw825xHXQoAFInpRuvvZ1z1Ed/biHk1Mi4RMQgACWSHuoN8lcsb9FsXrHDNiDD3Bq8BGHMhCnaL8tdDPPtZzk8skc9ngXNOqPk5DplvYVkpDf1iS/l9W/PQy19r++dby+2XZ/n6MP3ZAUsrqbFNZ5IlMl3TGrJ0sVauOOQfvWLG8lr3BFCL3Zw2AtmyTMya8DuXmiB51gFkrfTCSW2D3w062s1tsHTUc9kLlYucq9Y/k5/aFEYs9509vFcOL5rts1JJq5d9u/ogj9QK49jqcx9HBjguOnnPyCRs9NbAKRRHYfgh1omVtMRh0d5Pj25SLfiF40AkK345PTirdmG+W9Hx7RuhEGXBT7PMSDrxXv4h9d0xpDr9asyHuiVJ4/oDW/rp6kkrjIodb1YLVBhlqNTg+GD9Uq7jCVVnzQDm3Lt+pzecVJDt5GXgNBu9gI3TkHMZm7brAfTx4VlbXZCPjJqDzlgszyt447L6l0f8fB7HcPH1AbDhObx0HG9OA+Ynq/QI/oHBO1UyJwKyN7o8MBNxGkQYEJ1MwXwVUWiWA3GCT1foTe8dI0u+NOgasiRWwxmY0m+pxVJjOdzATTqGd1x13pdcU5eRxxT0PCwo9IEsJ01Y3GkrAxz4tBaXZq0GPZc5rXrA4SYD0G3OYsu8Pms/1zfa7tbhyLPGvMGTZhP6JyxX8y/uIGqrYVKykCQNl6rZWTG6QFCQH83oJNfOqFLr3A1MQXLp22ZH4vYR4uhn7YVk8aE830LhZwLQATsYovMGJABwOL7TAC9jUqTa5RyYUvWp1TMjeqkNxf0oc8ktNs+d6MeWq18Mq88nsy0m3N9xOjfoxXYZlfAZzju8myLT6FE7UfBxXCmMxngJAAQArjvBF2P8PvmlP09l6nF/ksNNoWNR18DtnGWPXl6tYLXnib34vOgV2xO9d1ml3BeH6xep6AdWq7k4YcAfNiQk/2M1jwGqF8n6yhFnRHjedZptajXAHp5zpmtSiaHCnX5EiWvuVbObQSNZtgnCeYN/nKL0teuUmJBkqD1rEqFHcgNQfFr/tcM11o8L2M1WMIt0uvwXIkykOd1+qJvjlZgXitQqd2u/vwAVitk4uU36JjjiuEQffWt4xpZ59F3mB+LqfwzYXZkMsMQHdvcFsBzx5/DXiDcty2bJEZdZAN24n1TDBKp1zqo9apYLK3f6OiMn0yFGUWHPB5AI1EiZJs0IfYas25qtQ2IsVwSB0U1Kgemld262l6TIf52jn+EE1LLjEN1HvhTkBmbWrggpT12c3XQQX26+Hz6+yTOAX4lzBho0xs2UPJAj6M2tv4bCQnB5BZgH+Yrhupl8iRrmBeH6MfsO3TAz2ubXXFsXIXEDgqwVPzI5zN61Wvp8yGImTHW5iMCQOZ1q0bf3IMVsHlegM13kkKnVctgL2VAg7RuQ0VXXJhUjnrULAEb7I+Wh2EAocOMq9msh/VSZw6CqeWO3HiNp132KGi/A1pguYAENpvBLcWIenONBwKIdR1mCV56QouXoP7ATvns32Iz6BW4f/GqQ1EyexjkHAjLfNeUGWi7ldZf/iid9AYPNUg075jvkj6Svj8CQB5JZ+theK8feKd07lko4zoWLLflEc9EguKnyga7sqyv/bCf0DP86qlnYi6Fjd+/yWvwgT+4h3qjablGVJKNBBZYsaLe8wZHF/yZwUImHw4EZz1gD8XCKpRN2rTSNMc+w8cEqoVOI65lw2V98qt57bc3BVh7ggcA9kFNimmsKuzh40UIyKzLa48TC15uEChog90YGRUGatWRMAcEutIxqAUC/+6T6vrZj9MwyilwjbnOYJWRfNcoNjoe8gpkilgqVQa0YV1J5/yqrv0PSWrHXcmCaFoxEwf/pLELLa/Mc7nrnWwDeVPqxFE5ReFgD3npH9w3Ej5nRaIxDG0vNDaarbn9ajQI7sWouFYnJ4cw+0Z7AB/VMb3rTWtVrqzgPknx9aYQGSYPqRCq+Zpk6Zh9WYxm3UIiQz+/WQ4H1nnQbIb5Hj6gs4O8OQcg7RKeVypXdOyTJnX611boJa8ClI7driQeysUU1gRcI06Y9TEXwPLgliH6qmgFHmkrEAKNKASCHPchIGSTPCufgI5YBiVdea1S19ykYPGKEPyw474DFPvvMoSNFk1XH7OaJsHbCfyJ62/4mJK//I28DE0r/x4dD7wCPmCEh22gd/xTqSWoGfBlj1nBQa3BIww2r9UYAMqWtwXrEdNHGm+GbXxtM0d20QJAp19dJqc6oSYCugJd/fSNV6lzzuWAJeNYkB3NtxOIbs9HXjZJM29qvZi9JurJuPkDRke0AtEKbJEVSCXjKs+MA0x4ynhklXWm9Oj9izr8SMCN1oSuu46+Dr/3ACWIH0wyDGRfwC6vA6gpLHlBqWd9326c2gvFhm/5INRocXxCrU5zUCUkvBy2ScCtiYwuPq+hyy+sa/e9FgLA0HfSeNYa42xJqBcAPGy/iEOYi0O4E7lqGMyGlllmPbo9H3YemgxZO+4IxEfrwiEMoIYc6g/0qEdJhxwT1/RISX+7hoGt+tQ3gH0ZA8swmpF+vVUq01/aJBZwm3NrimYjdZoK2gavGJPNsbzkaPHcdVpcL6g5T7NQ5LeUFQc0r5Ymqb/vCZGOAJDt+Urdej97DL/PWMfUGXFVG9OoK6a1zwHLdNUFNd12V0m5BNlFZG8E1Kv5PvZIaiKfLB6zWyZBdPb9D2DFD4r621XScS/1ASOxv0LNkYgZkNKts2Y7atUWSiwIlmRH1hpJ7f0YT6vu6OjaK0lwxaqwaUVaaHVwP3VUyJLtLQCSyacAVrHSQyv817+O6/iXbPmZ6NZ7pW177ywCQLa9c/qAn+iGW2t61fEUB+mWmnigghr0fIOZa3lTBJ+jZNXnvyM9Zr+UEhQvMVBph5wI25uNYzzrgbyu7RNulhhRLT6tH30vq0+dhqyWEKi2YzK72RUkkvnC5nk4dIulFhYWDkVYX86sr6b1sU8N6snPpPCNzeAxvYiCFf99gikyOVifMFeiAfHsp8fOXhDYgNcuNdYUi7FyYwPDhRI2FDF4PARknRrTV7BkGygOaKJE4DztgYeXegAwNncBO9cVtn3/ewsmbApQqYUX8ihZNn/+XUr7P7amlbvgPw+41MbayAoQY9D5nBsLpHcwDe0QmG2N21y33/a9ug/Hpy+FTLUEQYwx7g9jsjXak9wDeETHpmnAFmAFmNRV17h64yvv0v/+oMjX7iAjPhuW2GHwGnAeITijorKbjMI2tNFiHwtBkDkaQCwAQkWWX6WhZwDrD6nCiy9fUtWr35DRZ/7L1fKlDHixySowbEhiK9GB/aNmFkcZ3sBc2+vDsUTRa0QrsJWswH2l+pUsLOObsd0spNUo4CfsTCtx9WUqffEHSk+UFRx6yN/VH/c3QJlAfZdG6eWgYk02JjT66g9IP/qVyukZxXlogo9Gx6wrwJ5Vpsp4+uMJ7Bg2DjBBuYAeCfY/9ifa7nBgCeRB7datJ11s/gIa94lGS4XdFmj01+covWEddSA/KAFbEoAkO4X91VkXKbsapvFCwjxXLAUUZoA5xiAUkAtit9zqNOTl7XuAGV2c0Qps0RVAGZvI0DOagoAhdhICnKmY+wbqesqz+rTDzinddtMqbRzx1J9cTB2Mcou9II3FsW+DdOOLzHLEYOO5JmEP+xgsZCCYWMhvENZdrhL0iQFEkMCt6jbcCi/6I8rYvKN9DsamCfZ1tU2YMPYqLepshz3Ho2hzTeFLfoW5DTgM3rbnI0BhE0OJHvbSRtZBSWPkmqBRVb0ypR12yuioY3Pa+1EJja6tknWHLRXrl2TdW2QYeG6ButVsZA38JlcSZY8BIGbxk2afhtsz6+HCiPepd3OAZG98t693vB/andknVuKEn5t68576OQJAtucrdev87AHzK+vVnYC+HbDW8wAF2dP6i0ntuhv5kL8cQ6lGf5nC/q+T5s81nF/o78k0S7lp/m72z+WkWux3WC+PtzQ6UtYTyPFoUm/lsdNuYtfqpmavf1pkVyYSFfbLRaiycABJtbXvgf36w08amp7kHt5kDfh/3kXXIoSjtwBIxwZ4McjgXls33STtuf8G7b1n39Z5sqN39bCvQASAPOxLunW+oG0nT3lcSZPlhGr+JEUdrBiTMGxhEX+M93LC6+I6+S0UprU678ayNWDpwOZouZMM3roWEg94WH4BrGmS6PS3mzN6/fEzeDoTjNakzDUP5zlULh4p5y1QaIeHQguvxFyO94EtRbVxIx6gi/SBUxkmGquEOM24UwxZgPF0qcuwJqApRvBadMxyegKY4zQkSZhQxhivt8gWIN8jHR9i3fv1+c8H+uj71iiXXkLwPBJxW2sG74E1Jy4MrSBC5Od7fbXrq1hzGHKZPgIjmzrzx5523Kel4WVV5b2+MOsjDvO1hTzf5Pp2L1h2hNtNT4uOHq6ANdGtJolH2E9BQ9N0iTyPWJnwTMBgLBs2zLj6+n+u09tOnNQNN6xUtphWBasckzK3AH87TOKM2dPBhscOFxAlgV991wLLLAFm35/SWO80K+th4/QpHyvwFpo66gkNvf/jA3rla7B+gbEYIxjdw0tWNJh1cpHqwVoYjQwUO4Ag0fbXw6sjeumtdQU2AyGjnRnlh6kLyJvI3v43uR/8gupv+pziS1BJfeq1DL26Ay5TP953gGKvYTFnMf4fugN1UH4kvvNTjSWmIFvQ2sJRuYd/urWuxJZ9X6EHtaHBe+2hzr57Q4RhQ2pSnzF8jDFMm4JkkbIhFozeBizuGCiIx57o8XvDZ9hFvdE/MqnWTZy7MRRwWOZ0GHja18ZzWNdcconSt7E/4icf7Abw3F9ABQJvsmEnx+CUSAG3Za+A6Kdv1yvgkr0xnVKlBPhBkLUbr3KrY7vCUBAMVDvtM62nP32pEihar7sCd4EgCXktpjLKgTg1TUjMmuUwqysbwoWlsBGD7H9hP2g1slmXMkDHuqkDQSSdHtTGsab++NuyVq/qaK9DU5C62H0Y8tU6E/jgW17lAHsMtXajS1CxfIvt+cCsivUx0qGnWpVMQqyrXMCIeBx1Htl4MdY87s5o930rOvq4uBYtCnTHDWUArbb6QawrzSqzAnNt6NqJWc9iYw0fgmeL68Ay8WY9v/4Iz4OG3vSuuD708ZSqMxZMT09EOR4zC+57HREAsj1fqVvnZ+84ZOgyRwli1TBnqEFvmIZMV5pqa7c9LPasT+dfcCmk0zxKp6zaDWZW1uOjvMqwQVqE3az3hwG3Xo09M6OrL6lqp12yeuxh1jOmcUEx8HJ2ACQGKOOjsgsa1GHMIAKsBAsDKRUHOjrvV1gRAl7+w331d+CDdxWyi3sLgARmMWssI6zYnSCvv5w3pRNfR41nD4/o2OZXIAJAtvlT3P2A//Pdlr75DTatLIN7QAVm/Uh3KeIYwG3J48gnTOqDny6qCPMu7Y0AgrAhMnw14nK1Pc2gfPYRQMDQsNKKabSc1QffEtOVV7Twpi8irTOFi1H6Zp/QZZAlN5ArdxjymYdMBi/omFPRrnvfrg/9x0rttnwSj26G8ezFbYARK8ggycMsYbiIrND1Igbg7A9Q1slCSQGKDIRrE3qXIoR7dKRPv/mB9O63U4Am+1SqzdBQwN5i4OrYVINGxUmbL8gcANiWvHj/JT97DorGHAgF43XFk2RDwBRp2lAH2f4U4fK/+YGvHXbvaCHzuf7+TaCHsWTDUAoASGTods7Mojc6ercCptaIgSLE2VMCEnhdrv9McpHa1X7dcHVG7/3QNfo++/b41ErDH2gS2adSGyEuTrAvDeFrbWBH9xoxOxYDP8xOqwn1rRtuP/v+FwAU9/e7qpXXYD84qTe9Y4E+/Jm0Hv2oChaAsHzqKfysAYWxbeiggktgM5GML4Q5ZBk941x90Yi2d1dH9Mpb4wpsBj/s9yw2K/H6BsU+8Gm5r/mIJi+4WM0XHKPCN07j/lhqXdz9KkDse+1Xe+1GxfsAGV/3ETn/74dqYctSxIYQhwLlYCszgt8al2CreU+UCaFdYyfRr87Tn4TVf1p+cwpACn94H8AWMKPAwNIhXylAbWPON3GGmg4DS5fBWxsbhuQtd2n6h7+E6NLUNNtrBiVdhwfhRrzli4Ts1m+5Xe6f/6om+29mb5Qgpvrg68pQLZM2KYuOaAWiFdgiKzBTAchI5Aj8NZCiHuY5cMdDHmHYxv3s0UsODk7q8GOSWrFTQjdcv0ZrN1QhXLE3NDfwngncnuWIsU/41FE2pIuTEWkEIauLbdBudrF4ydA2EiYMcBoweLRBfIuMijUbxnT+mXHttCyngQVp5QFQ5bYYPEIEA5wx4qEHiYQmfIus29byQy3zzse20AKZzV4siXOD5RKGymIToGMBGYes6QBa53INhq++nvvSPi3uI+flhiqqvynyOEchO0IGok9P4aNl5yowK0QyDW0GsDl/6/5+XzI8oZe9uqBTPwOhqLoGEtBSrCdbEPVmQsY85fXfjwgA2Vqumuh9bF4B4NcwhzG0TYbUUa6MhioQxyfBxl+rfQ8q6KbbRnXTzbhwOAvlpLjfAAZjEOagykH0mGMt6fP6+lMqTaPPYn/76xXSE5+JdRZ7Yn8fBNU5+r/AARzGLYAxW2i17SUaGh+r6aDD8lqzeoOuv7EvrJHtV7eu3jTvYPAQ3m89DkF3IBJ2DORJot5O5zU5hu2+M6mjj547Hyq6Ch/5KxABII/8czjnJ8BVSM872lWVAT6GJ4Ql0V1jkdJp9h5hnevNfeLLST3mMVireAwRkNo5qQZMGRjOZoFEsUlJNOtLbBgfVa4IS/rzCX31ywwT3MVh5oTleGRhts9lod2GLpJK28OirOJwQdPjDPlSI3r/x/bRk48dVWcqIS9Ht9vME+REAQtSXK+ApjMIdNwaD53tfUA/+xk21Yex0O1ZNlObptAt8zAc1J//ENd733gZQ4TdAUAY2GLRZFY+dBGgJIS6ZEDk28Pm6BMds67A7BINeLBhI+CbPRKNhPmgB40SoEhd5/x8EJ/dK5DsD9FA0ri18dk1wMOYbQyVjAEVAiLR0bMVaDNEC7BpcfBxFbZwHufIrxV05s86Ou1d5+rss49QDRAQITK9nPlWs5ljnxDD9zggsNxxMmFofYcG0oIk6RQJKbfgZGx1TLUxh0dVGn/rGmGeR1Hwffwr/XrxqyoMB6bwVkb5RvOfpA6sNcyOyyz/eB8weIIYTxFQ4AoWdQaOREe0AtvDCtzb/mrzn+M/+o02vOoU5X/1C27LCVWffrCKn3yvWov20losOvpQINw3AH0z+GG/39kvDZ/0Benr/6uSv54mzIZBeC1X43iiL+R5aCrW6HigFQCfpXZgDyWbKP6K5ynIZsnmmATsQOXhZ0JxiEWp2CAthl1Zgz2yxf6Y5NmG7hc7frjHsBRHfv0rDaLqSFvIOaQbBwIAbg2qFyACGPt7clyJC25Qc3xalX1WqLVguVJTwNfZ6AEZXZ3RCmy5FWC4BhO51tmgRtVUHwAaFh1IFohn9p78R4Nspg5Kvf0PjOkpz1sAS7qmv15t+R87zAkvF7A1bBG87RvIYea8ACx+uN8werRyC+WeC4s5lupDiWvllmV8YH1VGtT61Wmd8ePzNDS0SLvtm4WcUuX7qavYe1xqcidOCLBlXmzHRwvFsYXTuzDJjVzYhgTUsl/szk1cIDiFrBN7MmvfZjMP2nlC7+N6DCz040/C/jq+iPUvaALLQiMo4k/I+QLANjtfatsOCpDNmXr39/tJry7q1C+Qvaf1cpp9SqYhiPK9DvORBjmpSQto33REAMh2fKFupR/d6aCuwHbVIZy8jZIpl0b5BFMjSX+WTBRo+ddr0bI9dCnqjY1rY6FlVVAdC1VwPtkX7Tn2nwHIkdOTWPdBHmmQ21qZSulurP5e+jr+O9igpENw2ixHBYJQJlkIQRc3UdbMdEmD5PiUKxk96oiyvv6VrkLasnsCG9yFAEg3E8RU06ay6+URA+HscJ936qixszl675guu8DV819cAziPyC29XPut4bUdmrC5KMZbw/uM3sM8VuCYZ1ysP/1uKcqI5ZrCDsfBJiVoDVA4Uixw4/fyyOBlX4ORE89iaWXBZWxoSZgvHgyLk9+c0sdO7w7Q7j0kuHeh0YIKaQVuG3/XUm1U/QWyChiMu2zczToBaLk79fOf7KN3v21Ka9bAFunnQTBF8JKbpxatqWzqjVmONIh0DRZ0OmVhw1Yw13TyG5P61BexTECSW8Q2KDoeeAUaNkwgo8CCl81yJ4AJ1X1wdVnomXQWayUGvMaiMp9WWD5/uqihk44vcb6wwZpLgz6nB9Nc1+9cDNq5Bhi9fQBv+WurpdcS+vf+0wa0MN9WZbJMowanBLlsA3ZWCisWoYiCQstb9ShPGA4h4bdhe6NdQg0wO4Nuy3++LfsOmjX2OoaajOlo6LhWCZ6LMxQ16W2NwOMCweYBTVYFazjzNa51cvr8p2b0uY+OUiTuSNs3uwTHGGptHw9TCkbL/WgRBtK1wzLVFQAW4Z8d/E1980b28rDS+XtMrGMNziFvq8+7RG945y565VsGtWBoRuUyhSAWAJx+zvEI/2/Bll3A6KdHK9DDFbCsHRcFqYU6NFEEBNhpmse4i1oOL01o/txgA10FaG2qIm/QiKljanzr+0r+vz9q+tLzVTR1KIOa2h4HK/OTr2lqn31VaFG3EHJb1jhfPwhjLgfhBCNNAl+b+YSGeW5m8BnXy5+m0jXXq7p+QgP4w3sM3i0ny+K6rQm0QU50PPAK1Dg9GRSjTbz/a7/9qoqPf57KDELhtKiSsspzDosZwBG/uVqlQ4+Tc9O1KD54xkHGMBYNcZ+hjVaHetWYxUgo1eBaaR3xWKVOebX0zCehzOtXjkGbxQQ4hH367PMJvK5NgUKsuoZdEK7oiFYgWoEttALc4EhnW5BE6hpFwRojw3GRfv69ij7/ict0x11Hyc1Q91qmh71DhnQCLHEh43UaxTA7yKNnsb7Gt5w0ctDsV7NZp/9EgSBA6lkOnPmpw9bpRSfE9c4PLdDOyxGPVWqod9sMKCEawaq2DsMGfWav7LDXuI69Lm8bkkvM3b6HcHONpxzAkmq1QM6LdN7ZgX7323FddUUDsl2RXj4vv4g6BAKRXzMqGHRKAKq6f6t22tmF4LibvvT5bn/4QPOHLXTR/st+bLOBgspUTaiZgPpDQNCIAVbl3Fc/HtDTd4CmoFiFX2VZOnLs+jXAydQ2ZrlLBhf/YvZutqZUObwSaqmQ4c9j1axHqGk8Hpguz03NQXD9ly3ENvqDRmfq5B3V9dMfVvXeE4c0UcaqL+NoqgrRN0m2GcHksx2h6R/kNzdDj2l11rQpPyp6zZsdvffD/WrcPaWh5QWstdgfIfAlUeP5KJfdOPOCNuDGvQwI7q2c3vznM88c03OfYc4UuB6kcWOB/IwnHsU0szyq57ZlAffyMPcE6v0Y7z1oVTWQW0gPXNN+B9+uCy7Yh5zaTYBML99D9NpbbAUiBcgWW/p/zQ/+3Tltffs/8R8t7Yws2EX2a6FuoMAhg3iu4e/832MOpUTTuRsQAxseJgAGviSx2DnwoIre/oGiFi3sPijvW4Rs/smGbrfwL2w0Z5TNZ5C7NnhgA37gm+9lp7Ru3U5639sv141/G1DfgkHYykaCTsrUr35Q4oE+OwDSJoOkUOzjQcCjmAHiYwiI/tiX88oyjMinzSohYjjPdhVY8WQD1xD8sNBWk4fzoDQ2j0kxg5bZ+1jT0YJdk9Qtt8b0hpdMMfBNwdqxAmgugGGuf5/jGg3VlV1Gwf3+6vXPn/8t1NNXKAyv0dXnp3XXjW0dcmRSC4axItuUb+ORC1Iv2znCLiQ8zzRvZjfC/Rt684by/Xmen55+ui3/4q5X19RkJbSKSiXS5rLHXlNTCnVakgDHepNm2l0PSOLqtlv79L43TelrX1oDTlwka8jYPLNLcQP2VDsXFvQbD/X6/GJo57J/2X+7BJtbEB0R6fzCZoCGxGnSGuZv06GHN/S5r+ypo5+R0cKF1tTwNdyXZh8R5n4akGLZJNERrcA2ugJBqaQyeRH1BI06132qxBhghLrBcsGK3CsMv1bXJ1WhFihkqD0uvEDVt35Wo6d/X7G1Y/wdnvPMq+LZ5Yp940Oq7bYrQ3RAYcgURgRwqR88bqsw/Nb2Sp6B6XKJoX1VEye8W/6Vf9IU4AfOd8olYKtav2VzBbsBQyvIuQD8bfTEPMiPhcMN/bKxsQn/fOZRSu2xP+eOZxNNdCPexhzC9r4HPgxfwjhC7f/3E/DedezJgNNkg9hTLeA5mKCWbGOFVWeACnZMLZPGDqKCjcMUs9KasocfSHbIBNYtKTA0M5Vg5AmgXSbEd4BrKgpJepAnMvqyaAV6sAId+sS2qcvZKMymqmN7Auqw3ffN6MijV6qVuEE3XWMEuwLBvuwZJWpaQGgHJW4yDanL/swAMBz4UryZ2raJcX53jwEgCfNAHvhI4BrQB+P54gtm9JczW9pl94x23oMw9dhG+k3UJTwb4tRYNgsO8PNvQOqT38/WjysBm5NlukXHA69ADTV7jBp7wdK2Djw8oWe8MKen/ltBBxziaPe9pjjvZDyRX+BXgD84V7vu6uopT/N0whs8vfotWarh2ecP2/ra23VGohX3CGabPPesx3Os7ocVr//P3nkASFKVW/jv6pwmz+ZlyUhWQBATomJWRFREVAQDKgZMoIiiIqigGBHFwEPFCOYAiIKiBMlKZknLxsnTOVRXv+9Uz8CK7PTi0Gyq65u3y85Md/WtW/f+4QTAU3WAWR5AUg8vzxDrX65X6HWwZlO+PyucHR+iJTlJ/Q/eKv+/9SW/HQ/2FAdoK5Xg56LUByR1FpLUAG8mv8lgdG4GEjRr88Wc7b7nPHxzCvbPawQoFgCPpnB9mDeeucEQQ4pK9QC3KhBkAmBJyvJ5VABqkzZnXp/t81TPRldS08vKPxRT9SoNEIGKiF/rAhST506PtYHN038fGER2amwERl6/qRzZoKGpTrDDWoyiHuIqwOvgSHTx+WjqJRJ8Rph9Bmu4Ssw9SiyYAfj09P22bIZeB6d+o3jpgAGyUdyGzlwE1ha2zz6r7eZ/NTA7XkhQhwwRtLcYusc1GiGt0VkXWzD/1kgslxMBm0u3xXQA1ot27oVmr3xlH3rMLRHCtZsg/zkbo1Yu9lsyLSSkZ7lc2bJdGcyCPWR7Qvax90ft61++DXTPTnS6w8iyUGgHxenxZxh6cgX05YwjNgTacy4Gdk1MoUbsB38we/a+HONeLxTBCTrfPZ25OZvNq3ocHK7/pUNPRfPpoS5/iFNNzMZQPG+rhmP21kMidvk/qtwXFiMdf4Ny2MkREoNhhtEUMn5LHrEHKfLM85O+Z+4/Yt/4/gLbYfsxYtM4ewTMncYgDB8V5DRJYhKQvCHbFHYoLcm4Iuh/zLh6asxVA3i4THT9JBpkuPTnNaGyKSplJtkZu+1P7Duf+NBS+9ftKfbIAcDG4xZDz75WmjlADYWqPHNIB/I/F4ZJY3o/9RkgoA+FTI4iKYDcYTaZ8c0/o7bSjn3/AjvuExmb0yOM4yRmeDmYISDkQtxvuUkShNYbo9zjgAGyJW8Pm/tnb5YLVkUPXkWAsMCJnFXUAlj+RCylqtX7KJ7gf9O17A5zT/2GjZ/3CyQEC5QAhC8lwU/lLAQCNfLpj1nz4+8x7MutF7ZjjcaKmpJ+Vgf71VZPms3rtQr7ZWJ0ldmHT7HhH57bKiyo+UFRLiXJzkrFT8B8VDD/D8u2YMwwA/JFcmjIV2ncFr9+svW//b2cWxgPcw8LFMa6SPRnGmpehcNDVn3Wq6xx3T+4ByTuMILVVHEjoFnrFCKR6JwMIdXCfWK7ZF9EFkJNrgXzrfsT77boa15sldRcmmc0S3g7CduIFURwQ3gdJNDBAg5mYIPNgIDpfkNZslh4/BRH8CGsWYbYSvJYxSpehL8eslM+kLB7VmRoVsDGpXCnfEbNk3CUDQIJXzXHIzSx6X8Q/7awVEp1yu0UFBxMij2aKylksUoVmuPD9tHP9sK6jlMoXIE8HwAX9pYQSPpIiFyT6/TCRd4HNH4dT4stfPtoxwBBm5AiKcj0CqX5MDJjvnmxcr4SbOq85YrzfR+PCWq9BdQk+5jibrbuGM2tRAQvBJlIMdZdf9hgK/cJeeNKA9lwGnDK55rIujW1wMnzwjrsFJg0QfErEPGBGb5RYeu6poDxnpCmDGrkrYdCc+9bObT+vcE9aClDUNAmvglTe1LSKMaTpCsDCd3O3uZ6uQS4Dm8kWP3Lhir2ygPvtdtuQ1kgQaO1BkAD4++ZR4n8HzUIYl5toklUY8qAkLuo5+yHj8dPfhmiKSKPyCFLJeYAeNUSmWC/pH4AoyImyvRaY20WiP7Zo7m8dHnRXrp/2B5cnUUR5D6LpGBuQe0NN2iodJghFO8i/s8XybVhwxDvGwoMadRjio2V1pWdsNtu3dkWLg6KHJ1dpRvu1QMGyIab+46/82c+XrJfXAjbg1Q9gX68nm+Vu4TSp8EKqpuDqA2CZbYXKfPliA0gM4C+MoUGl43tsNfX7P0nghwAkROhq/xoneHp9xWhMoR5nKNiAwGsT8ME1RwBtfnXy6J2wrGrMEfb1pd4KZXpHkvXhaBGYVAEumt9KsBZ1+eIUpiMsLFXiq4d/5mCvfbVFPSLlBOrGMY7gm4GJuczrQEhosT8ENq11fxAIoIibx3NbdViIzH+BEWAu4R94Oi8/f6iODI88mahKORnJbNdYe1+v53L15bdAIkke2B1TBC8JG3lfT120QUr7anPmGsLFsuUEASGU/KL6LrHvsSxX1HXvaWQT9QrA+9grHsG8oUK+5OEEEpWqRTRMCaZFquCmMqh4joKWvisL7j2kXeN2YpV862rqxt2FMFmuI/5VlIy8+yG2eNkylmriX6uJjEoLBqRfvND4CvuWwJ95RSJ4WR+hT1l54yd9b15dvR7GtZLElhx14B+pNiLhmwqTkMaKryaKmLeSfbMgYkSjGAGNtsZkFdEDrnLSeQypZuUEFdLRXGzPP4O3YVVVjzjHAt/4Mvm/OkyS+EVlu2meEZhqo7k0RhouNRrXm3hMz5ukySTKryXYQx4yNzFYXc1ZcpaICZJJkki0RqOU0j/zNes/LUzLdWDVCdNRzE/Ymg210GsVFR44/1Vc1BoFg8aIDMuPYf7x87HzQBNvTsgmOc9h5/nPkqxigIOrZAZfx8JemJJmD3n4+Gy8kFfvkN7ZkQmnNpDQblW8T1ykULwQQBiCgOqSAnxOjJk5WtutEovjeO9drNahEIB22aat6dmit8IUh9qdgcjmIFgBjbMDBDDNJFwDflNBuni9wBCYa+l8+k5OeuOdtuSJWl7wavALa/O2fXXFy2Bj0gKKTxVzlUQ9pHxMi7noVZdV2eDCnkq8IkdPeMg9lKDQ54WSVhitUq3XX7xpN25tGo7PWWBLR4cxUcdecR6D0Vnmq6WI8elAc6bNPm9Fst6yx0zGZjre4W8fCPxgSGOViNcoKJmjXoBxfxkKMM9vse6EkXr7hq1/t5Rm9OL3DWHag1poInhEv6hSDhNKVBolrc0nw81PnyvafITxyHeZ207NOOsnMGKEz8tApEmII4mnqo6ZrXuJQcn+Sv54UgeSd44ksHiBPZZViFywyZfkrpyIvhQ4B0YCUtmi3vlm0xyZpP/ez6Lastd20/EJ5ffZxhPM5ecMpbM29Y7zrXf/GwNoB78y9SwEPF/xkEuCKAnSr1NsmUNQHZhFAY8mBIrlkn6c8ie9YIEctioGoSRxw5z790U91oMZlV9Hl2CdPq5boQeJOcl7wSA/OffFi2ewqOpSHyVyrC/Kp/tbPzkhci1AShKcMvvbjOyML8dPOUK5ZTdd1vVXvsGAQyDsTnOQNAA2RzvKp/p1rtce+sRIBwSbEokYnWMc+tQGR0ChQgoNx1eYQ6kTissRNAw9QhMwpQVItSid1wctXMuSGLWlCM57SHieNgk9NGCj2pViSgbKZJdIU/JLnTlSMFWDHdTNCzYXfcjO0BBPV8dobDOgYuEgXQm43Sqm2zcLr8z05Dec4JE99nPLdsXvtFP6gxzpNLP4QxSmk400cBmukIen48lRoAaaiqWq/mhZEHniP7N9yRA06PujNrJH2zad75LUShFg4REwkkTQFUVUXV6foMGyMwJWhGt45bkSoR7NjbZZb+74D7bdfe5tmRHdJCh6qupWKoVQH7UQXRQUoKWL3VXHGR5PNporD8+y2yTfZVIDIkcgsZ6nT1XcqNCVhEbFgsRW70yYp/4hNm3vnqb5Ut9+OWkLIdxsmRWmtL/ly5fGxNzmZ+rAaIgVc9fOsVzR87cYL839s0G+1uSZ7BZW21vPqrHzjovbXvtTXGwhBeBt5Ti63YQsXoowCL3w3s1OCOqMPQk7RDm3xwa1MEIZmBznYERnoNEJg3SFtAEnlWuCmXIpERHl1v8un/Z2LEftthvLrfU8lWyZbVykngEj6R6ieIX1fPQk55i0W+ebN7cHQzSqXWRUOZlvsseKaGBIs97QvISmE4W47A9zv6OOSedzj7K3slzGkaaQ7JXMoNV80PxRiyBKStNEZ2pYcAEwVj3DITUpCcq5JZZdasllnzVi4h32T/ZY2VbLDGOmQa1Mt9jzn74C2ssv58iGgAYATd86QeOOCQfSjXJP8DSSYIIV+FHtwlgRySDxOcIceclN5uX6bL6M55CfMN9Zw1UuLchkK+S/AhGMAPBDGyYGXDFpEDORw0PxUdhwCdxJHhiyI86yBNWi+zVkZzNHczYwYf1IQ1as3/8eQglAcB5in+0B8iRiTzWZWNwG+TU/Fs8gbQoHngGcGTGkRSDhCIezfC6XzCuEnfFbeUDCfvnP+q28+K0LVyUtRj+eyXvXt9sGBKgFYs02sUc3MJN0tutmhjATofzthmCiRmeRL617O+5jrw/ibkTyX4KtpKkxKjezbB/C/XOGQv4M9PFz1DxX7vJ0u79NrfvV5FzE9s/5KU41/DrrCYAg9bxRc3T+Ifp2gOAg7POAJ36vfwoQAAR2JG11lcT4AYPEH+q4K0vzjs175hf5ZSVSXULJT+tk5N6zFQzUT8qZs5avafNbWo3is8TJv+sjbG/ZMjYc0nbeTck6R3XrvtbH/sieWOb8FLS154nTmuD3JJ7TU5ZBTApMbQm++cd/x633Z+BtN+25I+q67BUtH811CTDz0gA57XHI5+1JnWEAte13zOTdvcdjt3zb5orPtjZ8z1KJF/YyRGlOSeZZ7GTGj4YXEk66gzUDeUZdMfShu22Z9N22XnmOLKT1xi8dudmIGiAdG5uN+grH/6akt1xr3RMoYciZVKvTXA9CRoDbFR07Rug2jyCQwWFnRweCb0aEbEI6AAKAad+LWTPePqoubkun/4YAnE808BbiYAmwYYKUrkS982Z66GsnXHqmP3ofEzKu3uhMU+wPUNjw3hSaAUP9IeCTm3QjTb171Bz3OZ0V2jKoIPfh5xMrQvUHhhCChYuehUOSM5gzDQDMIqkVS78B8UaNT/U+JAGt4KbYTRAv/HlSTv105OYb82HhcS/J8atnqPAiklss9FphFPQAJnp7jXrI5bt7bFSgaoNQUAMJMZkLmZ//N09Njh/0BZvHQcNl0EKSZifKoljmsSRBohvHoZElo+XDsa6ZkBJdgkj5VSaJCNatMnmMnKERXbt1Wbvfvu99tvfUKJzeqHxj4qb56OlXAw2fRNB7Y1tJNpCsHEiJCGSchMLS6pkxfIYe/uDBK55uH8DttWiSTvtqxk8l/AxyIDoqVJcRR5G/iCx0AC/i7Y1KBgl93qdsIMfgoNhOucFdcBgBDOw2c6AdMGbCLB70h3mPIpRoIquutu8r33fGu893Zw7byaGwCMCtoeMb9XF5AgDcOFakmQ/e+aXLPycZ9hkpWF97IvUuSxOwzOE1Og4vj5WAtWWprhAmb5y9V8tevSJFq+sMTxakcliC1WAoqRRBqLMspofERKwBpV5j4ZIdEpKYrO9AbP9YMxVnaw7Rixb6x+0xJsPIfYDuSr2G6dTO+xemXglzl5oP7zQ6g8ivyCGsZq/7KVNzrgaZvUJ7om2QQ+WnZr/FfbLce5bLcZ+KutYGtWNq++0VIaf228nml7s9xUYzngthX1JlmAEMxDMwIaYgQbSnzEAJQ2aD5UyhfIGoB42h7oYs+TASQzQ48h8RrR3s1fv++winmgZW353yu6+mzzFHSKOKhOz0TgBBS35VwfWbRRGmK9IABJ6xiH9rTqxGawDxYIN/h5N8HswU+6/J2b/uLhm3QsSttUe8rakKS5hxSjNGYr4Kk7H5CMUjHXOQMOGKOATt0qmjLqAQ9PKJ/2B7K4jjxXm35pu1Y91w+j8o6vDuSovFxoneKG2qz9s7lMfjkwyBw1if2Ss+bBMCXJArDskx6OZOixK6is8L2tGa3b/ipLd80DF7nvAswcebNqy5Y7ddS/SRSuM7yMzVmxYCVkrV4ZmzHcTJmwtNsxrlgCV4C0ZJo5yijxDSDIJEEaROTwlobWued7SGDmP93qTlF8UgHADplQyIz+QFbbvs+bbTf+M2J2338HbDbTZvmhHCNQBMFieHo5DXBoq+WoD4WTW8rm0rVk5aS9+xSDyocQ8Lrlok4aJPO9oNEtmcKZ7K2A0EThNzIo9ac+k/e4nrKOCQCg808TkzTYA5tnOlwDgUsIR8ykMOFyNuhrgZ8m2RZGwldzpddfU7ei3ij0423cLfn9jm4HAA2RjuyOPw/VceGHDXv3qmsVAODRwBW804eXTeXccAj01JKAEi7bo1iQw2mmEGsgBNpVMerm96HkDdt6v8PEYGbW53YvNA1HuZGemuEkBxj8jvRGSUW2V/fbHS8ze/tblNpwb8A3tXDrUMueqq2Hhm3BTrMDTII7+cpVixExjm4Ehe8t74/bhjyNfUH7AmvntrWvOGAXBPqtAG0yjmx+Mdc+AC2JcBVg10iok/UK+CsUkaYmxsZz96Hdd9qG3E2QRBDUa80yMcDePaWgM2ncNFBVozZlGOw3YdgHSbD1A2r3/pr42elIFmyihP59JolGMVAAyHiH0PJOJMsaB3fb5z6bsoFfEbLsd6zxho+wWvaCFCAyQOIviLWFOIJE04xoQE5zgavXYfezHzG10jp3ztXH78qlrbHTNTiTDIZg1JGqxOsmxtFMo2uGNo8AMPodV0aOfaUiuKo6urtjCYvUpkGzQ/DBMlrfecb49bZv59tHTzXbZ9W4rTqB/nNmGLb+lq0WI5yOaFcw2KcCKHeijFadHZ8E3m/qjE1z/ZjADbr5kEaSprAvkWTNn5d9eZM3PftvCN1wjISUbmd9r/ZiiOxQISihDZKLoFE9UbXV3nyWOeKENfPX/kCEfs4kB+KyAfcspmoc8szWMJxu9INkgF3RDCQhNPmBjBx9ryev+aUmSyApFGD3ZSRmOACAoUowTbiOBNr1H86MGmIDyDE9ooIE10zJrSF4TNHbGjVtp5z0sdfOvCDDmWgV4qQQU2ilcj5Or96YnrHnQ66z0t0stJaNjmikRGiAyIS5Rv+zKUERjby3A+hFLUvFlhQ1Xr9+Poaib5U6NwEzODFr9zOMsc/jrkFgBMd4/D1nBzeAhCT5CMAOb6AxUq3hCwtgDe+77DkhK2VfMcyt+E6OuHJhGRlQVMBqhNfLlcDJty4fj9u0vmn3/V8vswaWwoBu4CSWXkIOqcNvyo6RtrR2gzcwQJydVpMduu97tA+QFHPLYrwRErFf5vvOAvfU9XfbhT8yz+X3kx2N5iokJfEpUnQsaIDNNsBDskiacZhLotGxM3x8a2BFMouRtrCHWgdh9QpcLKCRxB62ILXk0mngg1Mn1+F8YebhGM2ErSB9uvN7srtvH7Kor+mCrN210pGBjnHG5iRoFYuUIAgVIL4OGHv9LpTzr7QME0t+0vkHHenrxi0Dt4R0fJMYhburpIQ7qQn4Mto7iKnkWynNE9ZqZRrv8fku+d+vz2Ys0euOx1RYpLPQVG+oEpDWM0a+5NmPHvv16u+O2vdruXxlSfI+CTrnkC9JTy6GJJQAktYAUoOP6ZN1O/nTUjnprFVs04qEqDeN4l7Ra2kqQSgK9SQ47li9bujtjX/2iY6edvMoqtYUwkOiqeX3r8zFn8TPyuqE+CkA76gyyV0gEFdl+gCtNl1hcqm1s8+9/35idcWanr2UWHyP41f9pBgIGyP80bRvvL+Vynr3uxXUbL3HMEDs1ijQ+YFqEkTnxmwQgWDw6tHE2wWYdNEyn1e0I4kJUAPuhUp7184IN9oYwUOpCHgA0jsw+kXqYMcDhm80mhmZ5EJfZst2/NGwfelfR7n5gwJIDUDVzoDfRf26CxAlDt3OkT8ixrPf0aZdt6gcvOCBqZ3wrAxIa9A27Xap7OcXHuWyIXB/NFf0vGOuegUoVky3Wl4Cq8vwQ+0PB6Mhwzu66a6m94dXzLd0HFTZPpz+DfIQO5Aha6cy1vuqz5MC2C5DERGn5ITz615Rn9BZ7i2Nod0p6Ka9Kj7wpkKYTLbVe6CKR6LZbrrzN5i/os213RcolQVFPtFlMZj2oqRF5vgQUgZn3L+SkJsu3WW9P2oZHF9gnP1Syr3y+DMtmAWLx6jCs8ZMASSzEY9qfJSGHwbx0cmG9ec12JTz2OtCLvk61pGBAsYeiVdthl7n2/BfOsbPPe8B6u/CA8mgW01gxD6aJh/RDPWVl9s2Ej4ir+LrT6tQIlVWr4eHDzzXCBM6hIOjbYjeHLeCDF2hGhLMkOjffbrkPf9VCn/6uZVc94KMf9XQmJ6OgFmlIgB4lx0fOvWarQYeN7fc02/YTJ9nY4Hw/GewhgcrDCEizjxbZF2upsPXmeQ0aIo6DzvDnvmy1v/zJmkibxLXP0uCIs+/6FRkaIDWePzHwJXsl5ge1OWRRqBqIdRKMdc6AaluooxK/yZCeAuO7j/A14RvMqe5fOwVpMUASFD69H/zc6vff6xdnpH3lyASd4CDF/SsWAQzxRgnMQCWZGkMPPUFhMkVB9UFkV3vLNJBBeOe5t5G/38Z9GzDnoGeys0dofgU3L5iBYAY21AyEIg+QD8p/DVYtT3cY3UEXryW3Rt5C8c5Dsx5HYPZ19gvoe+GkeGOwYNFrftaLchSF59noRMKGyGfisW6Y0KgRUACWIbqYsu3zhxvIK7dhJ2BPAkDk1omr2EOa5KZCNzdjUV+m6Zq/Nexf1w3brnt22Xbb5AC+jCLNPKedAuqGmtaN5n1DyPk0aXjUYS+rYa1CvnoaUs5xlZtwg1wKrCEkJ10HQ+4wTuhhMXBgBHkVzuItW+LVgSXTcHvtgbu77dc/ithpHx+xU09EXeMHTbviL91299IRW/ZgzUbHIzT9AS3iCeigAhACLNUkbwkBNJCfRIVG3kSuYavoFd57b9PuuiNkt91i9u2zavabHzTs2r/XjbCKWk2E5wg0PedlhJhJuctMo11+v9EsxI30QjxfnQPWRvMu9rSFFhZDAwn5xduEAfwO2KV/mrm+Fe9yqLGNA3oM4RkpLxH5J/EIIRnbJOaqawOEzXPtZSvtpS+P2FZbryRkzaCcEkeZJUfDq83z1WBfhinS4PmFIGfb7+Xazdem7A7WT5omWr3c2fpbCpZ2HfUFk2R0Ez4vgGmH64njB1grygNY3iBlu+dGs0NeE6XBtzYqUMXFACW4kS799bqsgAGyXtO06fzQwQeb/e43Tcv0j1p+HCPdDpucR5B1cWmkREH+e+hnN2zS4ughN0gOXaRYoqF5AGzut3N/sMje8IZxK41jGpqmGx2DDun3h6UxSMsC3w6ZaEtfVQgNwXQcBTClKIU6jJwwHh1mMzzlI9LMr+Ipqo0Y2matzQHqW2SOWLJnLhs+evjsx0UMT7uSIza/f7HddDf+IrxpGHiIvoLx2GaAY4Miw7h5k73IJ4GArT1gYRCTN9/RZ6943jIbHSVggg5brajYw92mERFGUmTfPWr2lncn7SnPiNs/r6jYT384ZFdd6VpZHX8o65468mkaWgUaUyQbWg9lzLH6epr2ikOgn1eGrTG+xCZBUd13p4wKs0i9eTY2kefXfRtbGChCAxHw+jrgCgSmC/a+sG9rhO5vQfSbeg8WB3qoBsNhOvAKUeBo/dx/S2mpd+M32nR1klKRYZwvWTJV9dB/h6d+33ez1mtMf7VgSZFaT+vlW5iYlh6tLm/q+lQMa31frUp9ny/JI019v6Br9i9g6vOgvamAx6Af+7/XaDFs9OMt/c3WD/qvw3+L7un4JnUUkLg019eME1tMJuekE8jDpONL7aJLd7Nn7jNsxREHKm3Wqs4wCeTCoD0IWsQlMajTrIjGQL7YQoplFE39fsKIeaUHaNw+xf7+d8c+9ekRAk62vhjNW/oak+P3sRy2nrpx6/gDtDG9anxaytyV1cju0Hzy5lpZDUf+pZnmjfiPOFBjgY1LhUl75l5J+/Apjh34kltRkN5z5tcPvhvMwCY8A2PsdSn2da19mZ822b8cknKpe1aJD2QwXimXMSZHJikhnWL5d7Tk/iI0HNOFB635rZ9a8+wfmXP/XTycNZtkzxZzI0uy56qortYiyVyCM0n77AiyKv2/+43d/9KX2RL+uwEMNQqaUQagq7mQDG+e1bGTjtr9/PfWV11n3iuPtPGR2600L2UL1iDH4Ysvi3m1CU/+RnDpeSRKw0L00syNP+tlZn/7P6RjsuYiV5NG+qTpxw6t8WjFlPy4hwTkhFUOfI05V15O40ldKCQjqngDKCxo48FCGccqGQAeyLCIAaQ4YphYs/K+I2yrTx5nq2pzrQ9AQZgYCS0e1gnISG59HeZIZnQCAHk7BPlGMMnBJQQzsIXOwITdYyMPbmdf+1zDvvmNu9ixFwCS67ZijQ0eT6eu8hw8gsYpvgsIhtY+3iKQTvw4OsYzXpPP4YwDChr5kbTyXc6vXXYI2cc/lrLXvYFfCt9uxcocXgegGLJBUVghUQrQGnXi9jCytJLMCsYWPAN54n9ytJIzCetxhDUj6FQPX8oHOMOUzrlilsMSB3RKZEPDjbXGspyYHLZzzh+0Ky6v2NVXLLPcaJp1OEB+AQCAxmCSInAhP7uaCJgBq8AgaQlSqp68xhYsytvzX7KVHfTCtL3oBSNILCPDxJlYKbPGw4BzeV/zWNcUF+qZGsoEMC8x2BbbQC/S8Cb9mo0jcFhQf17vxT+tZqE/p//+pkNCdsFv/4Hf7bOsQszcKCxnX5tLjxBmDw1FWoQzv354wgb6e21kqGz77OPYT/5cswUY4cWRWXaaGfOkJ+/HXgIyt/CSkm0WWC9HYyXc1UOpog4WMA3z7QHrGkzZVdf02mGvuslWrtwd7zxUJlS/IRaPsUfWkOFSfSXFGi6Vtbg7vQCqeAUlrAyGaeGCot37QFp4pWBsJjMQNEA2kxupj3HtDWYvOBCECaZfxQKFZgyQ6tXOSjhFZBhK46LM4SUNvUicYneZjirV8BQm4qWJYYK5pJ10UsZ23cm16mSeQgQMEBAAFU64GGg9NT80YhQrlKR6fhFXFFV2GpoeNRCUbrxsv/rFoJ3wvkmbmEhZoVjxUTiuDvcZhjarRhjogcPhTmHdLSatJ1vHeGmVfe/H29hrD5GpXasBoj/XHjokAgTCzA+ICrEhgvEEBfTSCE2LbNFyFIPOPKNpXzklY0UMCCHAWjwL9RKJpTDF4Q9/pMtO/qyKC5xrfDtKkCTN7ov/YPYFpIFu+CdBPoXeSnWcgEz+CEXrQj5IhqXVct72e5pnX/lut+26Cy8tNAJyP2A1bc0QpCeWe54z887bCrZwq4zdeSsgWs5MQJyWmyzYJF/6s1iEDkpxY80DT/Hlg8oULwBwsi5c/qQRQ5GMcxmUQ5c/ATq8Fcb5VHq/qdZqYLQaE9MNFq0flctaSY/+RADO/ykxUFRQ0RKb/lNBQWlq7beCkqkGipqW05UxOeVO/10dCv/va309VOCZaqyoUeM3OVrXIORZ6/r1+q1r9v8+df0OpnZq7uh7+mx+k0T2vVMvJ9RbtXSj/fTCJ9mhrxpFtx5qc3w+DyvzWaKRiGTLljwgeLC1YJ5LmcvFP8iXF/TvAZrO6B2E3B773nfG7ayvPmg33a69qhdVA3w/xKRRo6RNAzeMRFYTKT4HpEwMvdQoz0WNgl8F2q4MNWOJeb4kQ7MkcYeCHXF0xD56GsaaczwbXubwDGzJdyf47Jv7DAhG4dsV8sjRF57KsDgW2EIrPBeVyXGQZCDykc+swmxqIrmJsJyF710mmqLd/+3zzLv6JsvecnPr3+mRg7nwae9pGSHGsjQ88AnrQsIEuawQQI+JFzzfer57lk30bGXdIMiqNDMSkqpjj5+gqZIQqwAT3XoCiQj0kp3Tz7bw584EBLDK8mKGFChPsMGqwSz/nWD87zNQwARXKXqsyk172avMfvs1CiYgs9ljM9oXQy0E4briuOJkE+mFcas882ALXf13Iyw1lzNVjY+IFlQbCjF32+ocsSU0/TPc93AtZqMw7MafuY/NOeIV1nXM+606TmGqL2VxHb+gxgWJiI5NWr4/TPmys/H5/z6zwW8GMxDMwCR5QSKFokI5bD/4VsnOPG3UVg/3WxdyLfAIYEpLWkuAIRWNJaciRkLIl9HzPOUF7ThoSpUBDobJmdkYwlUa5L1Ve/PbHTv+E3gape7lNRaTxwP4w3Q9nVZnfQDzdkCHbHxtFISCG7i5zwBNgpoQ7MLBIUeshnwTP1RHARBM/WhsiLNPTXYxWZWPjthYIW4/Oydl3z69YQ8077Y8ebsaDpJ4SyWinJ/ETlVkgajQhEKoYcxiNEOr/OZLMtFrhEM0Q6j6NO4jYsvZwEDcFqSW2CFv6LEjjgnZ4q2QVkKRwKknAZsQV9XGLJHuJx8Ps+7V/Kja+CQyzLDSs8hO1ngeYjQdg7H+M7B280N/v/bGsL3l0FG7cxnMkLS800o0mpCxyqHkQQxUnaofrPsdADzHYQYRA8+ZN2GHHOraZ7+UtaTH6xUckeu0MP1fbzVdaPbCcpaMqKoQkIZ8qdcIDJAwoMsae+fq0S778Y/NPvbhu9kXd7BElubeBLG30Qz21wVeJMR1nlgbkrnp4BATUABtKoRIuE3Yxz/l2HHv7engOwYv/UTOQNAAeSJnu0PvheK0jzx71r5Fu/I6ErcEVNAqST8GVC5/dnKgMGTJLtfyk2NsanNphnDIVTikaDZESPa2234Zxeqt7Jn7cRUcrDGhK4UwRzap4oxTmGgh2NWA0MaoIeMmf9skqKwXeYPsartnWdbefEjBbrxhDpTWMZol3b5BZTuV50iMn6FQ6HIQh7x5lsAUrYEJ6VFv67YvnpO0mEztFLzytXaSPH1QPLIp0sm53BRfW8m8S1c+mZi02iQm2t00QmAEvf/tVfv+/+H9MidiucIEzQ+YBMmynUhT5Nj300V3J8gVaJqFkxgEFq0INTwWXWSjY7129pfq9r2vD1l5cqGFuifQHWXhRGiKYG7ahY5oddKzgcExO++PGXvekx0K9HnM2u6zLN2PZn0bmiRQGFNlX7oiA1qrNXQIq7Hwn5TKIsVqlf7rSAhVyjJKbFCowuCUZSNZoeE1KR/FVcC0fXKsaROjjv9nMQ97As+Zu+6kYSfmBEu2VoGlghxG63VgJ0EDKBRbiqdqbugaWpJz000S9MvjFEd0bWKS+GwtwU4F+dcXAQMFNX9I6Fa/2+qnPAx8KIEs9VkjFOv4mVYjj8K7z/YIYTrPzz7cD2nplGlMNVIc+U0IVIEWrGFiFuIBDrGXeNJ51WPYKNouO66ys763jT3nGUUr5Yo81/MxyqMZxb4TV4NmSx7c+BJRXKqXxDSErBRrx2Eem14vbKiiffyDabv88gfs1jvplNhWJBkZ9kfRbXMkvtBsyz1tZm/Yst1dVsmxRllDaVCAJRv2jeZ65m1thRX4E/BcLNk6b8d/KmmHvRGhBwwg4zRa/B7X7ABcW/KdDT77JjADPrbQN8Bpkuy39iJttYoy1JjwaFgki5I5wVSW4lSYYlYqTHL/019Y6fivWGlNHrSaeHRlP3ZpIkvnY8w4r6Kg4NRCHqexCAjMwjLuzC625q/OsvABzzMb5+Hqxb+D9wrjfyUQgAvirQnzRNJWVXSsMrf+2+5/47ttwb9vZN+EXcK3ouyZSc6WEOZmIf1sMP7nGajQgIpywyOgDe3II8z9ximcwTTlMwnLCmHRRmKjogJnZIVVn/ZKc/51nY8dQA0d5KygC0JYzzxCeJh53Oc8DRCsBiyhdYbM5ySAm+S221r2y6eavfgZVgS5na5qrSCTRtOmmBuzUnfKKHH+z589+MVgBoIZ6PQMIAfLWyC2rCfX/nlV1D5/8kr7058a1htfjP8Q4CmY6Q5IO0+w+gZ+h/iJJGl0l4qcM815bS4QcEtUMs4wOmi2J8iZi8SH83tH7IUv67HPfD7rk8Ti5LF+nlEhtg8PAYQBLFjjG52t/3V6coPXn+UMNGqYjEdYBCDolYM2iF6ahvKGJMHFNowP08xAUjPdbeO5hP3oe3n75hcxM1+etp44JtYNDJ9p1qmRH6G4rFGXLCfZnXxS3PrszqdwCkllNfbgoseQFnKkmESA5fGPyobTKXIgPNgG5+bs4Ndk7eh3JW3HHYmnbIIcyrHCcIgcvoVukW9OzDfVwk9UMr7lBGois5zALezX12aB+PcacPF3zuqyD777QQt1MafVXoB1q3zvnBB/B9I64ww5IIW0L2V6isicAwKh9nD+77P2woO4xyWatPIxWms0iNM9vtTAUK2iSKMuBnCoUaXZBV1ocgLPpt6Ujecd5NOX2l8uWWypbM1vejSRaovAdqqJYqeYO8ye3Jiu73TmRkaQtXUpBsUyyJu6Kfbfgg1NzqUZ0i4y7Mz1BK/6+M5A0AB5fOdzg73al79Uto98gAQM4/PJXBW9fhoMbCrWRFKogyMstHOE4p82MQ7cMPrJ2ECQQALDx+Pj019tcKj1W5KiXG0CxFsPxx6oZ/VUmzGKd17yoWKtLlNF5wYa2yoKq/kwWZrgM4GGeVfNvn12kjqxjk1p3svIjCKz4HczjKgMmyppc5IycEbDuRy13XedsF9f2W09XaMUIgYfev+gAfLYFwpe2BT7JyydQEpMaEYZuoJiOu9so/i7DEE0IOickNn0uH34k732LtZoigM2pgKtTJ+FfIIhQgYBW+QBkLs57tPu9usfR+zkD9xhD6zekeCNQAgH5xhVKI+ADM9C7v+oze3tt+/zPs87mLeIgHShgRBxukBliYkinfURhVg8A9MIBP7qNxmm/5tiFwaFYnA4vL+DCKWDrqXM3VodBpAQfvoz9Tv+67S0xadHlYqJmhosWz+wq6oJAvpXf9ZBHA8vp4HCvwtVU8DHJof8Wj5XIjmCjkzh7u57tvV/T9/P8xjlJiv8CUqmhO48lJe6w5z67yvN4KnmyH+UZcr+9fsNFpoouhYwC/z8VNdDEly+Vhe8DoKO6UafGCkaVTFQfNNA/HiIdcIEGNNBkhoqmWrRTj6zy972zgSoZT4jJpEKjMNx5peCIjP+2BfNZvQbjTIJCHqoRgGu1lxlBWi5XenFthwm8ac/sNK+f+E81nSepJjia7jfN14Uwa2Brmgzspq1vPWMsxGJD9HEJvCP9vgF2iIBmMVHSYIJVAtpmwvLb4/9R+1TX9za9tq7SmIwSkEQqR8au2LjWWhwM5rt4KMEM/CIGdA2R7wglFaIhErbYAXqnm8xLm8NCkW9egxEl0/BTlx9h1VP/5ZFvvljS1D9Zldr9ZaF9MLrw1cskYy4tk3/JKAAQAJeZF9OsxfX3/Qma577BWvQ5Kefj0O2J6UGig9Ny9Js0dvWSO7DIEN4NUuc+WVb8cFP20KaH/5LcxllrilN4ueBGA4HDZBZLekqRqthms4hEKZ24vusefxxSGHCxIM5l3EFnPjvCuH0+aY3Vjzg5O622tNeZZF7b+HeKVyhHMSZy6ry8bQzD+REIg0rNdAz5yikhtCS7uA+RylmFvba0zI/+rJVdtgX+Vfic3kuQxEqUagapKADTXBWnz/45WAGghno3AxMTt4K6Gpbim4xHusxX0J5zVi3fRP0/Dmn5220mbRkL/K7SOY1iPvTaRhexPO1+oRlu+LE8jMXkMMREO8UdxExJZcVRTyEvIuONIBYAKle+vScfewLA7b3/jDT88hHA4iKyyBKkr34WPi+fcHYYmegXF2OLNpC4hHOMXxLo3ElxwD4yB9jGDnXkGHLwx667OKkfRNVhj//nfwNKaE0ZaFJ8s0wPxue0vSp6dDy4R8hX9UjSmOuhPH1bEYUQEiD2MzT+Ug2HSdvjAvoytJVw6aSogGDKkeE3FbLeuGiITv4tQk74qgu23k3Wa3jmwOgUWx5BWWK0eJImeoai6hBZJKdBfjO5rNvjL+7duyj68vRQHPi3fbON07Yj3+YoQkrRRbAwsQ0Vl8wBdhc9ydJJkMATgqA+YBDluNEy2l7zgEF++ZPw7ZoLnkokI8W10MVvxYItcG9dvG6jKESI6KSSohN8mEpupR4LSmC1K3b/vJnz976mhz+M4CscWKvU/ipAGYK4yviefy8ANIYlXd0IC0X4n0SNHJqhV6u1bV3HuPaV785u8ZgR685ePH1noGgAbLeU7Xx/uCaYbPt5qzEe2MBBVOhz1UQhfWgBFDF5Q6OeLiC1jZI8AwCEkgcxaJ4PlDYbXp32QtfsMS+/uMSBuhzrIkJXZhucyIhI94e1SwouEJl8zfFVkHaN/KlgqHCw1TNFq+BnP3211l7x2snLF8jyU2M+DqVZXS9k4kwiOuZO9QRDmC3jgwFyWg4VIcBUrcf/iZlL3rxcuS5ughuMeeeQstPT9PaXfKAATLz4pFCRN0dpclEwYGmQx1juTqyP6tWhu3sL6ywC3/boNHk2AmfXGQvP5R8n/uO5C2H7DhsIKQqQNmGU/LmqKKlO0Rwo4JANzJnaRuBPfu6VyBnde8qvEFE4wUt0IWBIcWpLEHQJH4yg4ll9oFPz7Ojjs1YN+jemstzwJvEeQ0DxdAEHe+PdcRxIRpzrQbD2gwRMTKm2hxRokTlGxzavmnh9J/+v/GVBcFFmaTVCHi4GaC6lq9YFR1hfUEn9RsnFNt8wZa1fs4v1amBItq8EDetL3qH/u/fccfaEl4lmxgvgZKQhBcBB8ieu+94UgsZJnkwUMgVCn2VCvOAKZ0LkmfVajFnHm74+Ne81lzUoCKHQQ/F6FpKmkvNmhpyS5TaQVR7dsIH4vb2DyZt/gAsm6IkmAiMBXUlaqlS8I8TfG/Rw7sPBCBJcDZjBWR2JEtw079idtI76nblVWDD+wehfTPpoIJDBP5RElyPzW+a5eZric0wEslxEmo8lWS8m6Agy+vncjSXm+PWOxi1t78eSu7H5vL3AnvipPUkYcZBHY+x3xn7ZMAA2aJX5+b/4dV51tBzxeZWU/ODDVFs0iidWtQOIQPovyfM/vA7K3/q61a+9jrQZpwlFM59hh3bcY1N0WXvk4oJNQNeDpAFCMQoVH0MJqxQgSk650kWvei7NvKU/WwujEAvyU4eZa/lIauzx6YFAObnKhGEA/S6I2M28arDLHPFVdTh2Y9Vj+f1ChQgMvKOwAsr3kZiafO/gbP7hDW2OeT3rY7xuJ39GUu+9o3gAFLEjSTN1Qka9T3/9Qb/UQRQ7PfA9eY9/TBzRu+lMcFNBBGbosCoOxtpI1GWZ8OPKoOnwKPyEQqFLClOe3VSACQM0YjuP+LN5nzldFuR6rM5MFZGaYz1sV7iVQ5c9vRgBDMQzMBGOgP4CJXKRVDI5CrsB/nSGKj1+TY6Erc//HKVfeL0sI2swYOw2ofEjwpzrSa3tpEq3fR25eNWAXGSAp9Q0T00OQjkVXDrwleIMDxVWYZfZchOP3uxvfZIxeerYTAOEqtzWLnkJpHZSRRtpLMeXNZ6zoC8BmUnFgUMas4EUmmofzTS5Aog+JEzum1lt335EyX7yffi5GtIb6KgUCLQaeB1iWK5eRNDyH7C+idHbQDiaHIuRXSI8bMCmbbnQLa70KbvmdAMlcl7xIInD4Il0AIiSisUhhReNiFqRmHkzGWGbbbM9tsrYoe8dht761HEb12cqX69uYqvZ5nctgErBH83AC1m27a7gOD765gBxUFSt3ASY3bvqoS9Yu+MLcfEXr3VmgfLpta+uZAA+FqncavancCjveA1SzBBTjrVs/eekCIOyvkN3jrBr0BBKeSyJMcm8ZYoXmsCH3kY7knIVEyLZnScsAkZtioyaPGUnfzhhn3jC8PceRRtMpNWRdo/noGZUkE9xu1mBXU2fgpFVvk1JCeM1BpxYT9rMY/P7LW3pG23XTv73sHC7fwMBA2Qzs9xx9/hzUeYnfejPLQsKI0yb1TY1aAY7dIZYePo5EhFq0hNQOH1jXqRHOpC+iX3oC2ed6ed893n20EvuZegbmsMtWh1RMY4eOngUpjTQVvjII5O1YKnC75h5CGmvcjVJCG2tEP3r9i/bpL0Sw5KHZrLoBvidKpd0OsN37x6psFcgO5E2Nk/cN/3wZB97gtsupVJktx+0HgPh6iPZIDoVQMPkPbTa7A2qpUMzQsaX+iG1kFrhJH3yNHE+PfdZrvtxZpsjCMPMdc3dJb/RjyF9FIIVke4hzeoENhz+CEYGcbszFc0cYqgqZp2y/0VO/KFDbt/2YDVYSfk0dz1hdobefw+oJkXEtaVcezYj5oddyJFD+RK6iDmMwR146MV6xv8b4bC2gWQ/1g9WgrKYAjOVETTkJxUawhGPM2smP47KwqfGgWPYpBMe4FoLfueIXo9aQL77AwxK6aaIn7w1/p+IrlaPyTMjd6t1UjxZTtaTRkPBIK/Dv1K9sPvMd2wyU01UPzEi6mpU3ipUWyv86WgZMX9WX8+6U1aATO6HKLGhQJSViUFLnVbcc8cGxupkcTVeE71uZo2Z37Mdn/yHB+B86pX047qy5GkoaUPylbSXlGnzy/El5u3WNLhh7bgoXlJJqM2gndMEvbd73/j2EePLcAAoVnEGiwmYDhVZOqXsiRoXyUCFemuSLsA+TefOjTDCOH1kQb9UpCcAplOCK+RMPvgfvsV7O3HLbLXvG6N38jt68bfSFrArP8oWqlF5HnSPWJYbcE3J/jom/0MeLDkHJ4zbbEuDZAmQUPM37P5B+2JFIrCo9Cxzvy21U//BmdTDrk6Ni+xsCg2jfeRuPEMAp5EDlP1aPbdCM8lf3ryRSI5c0Hi5pODNnDkm2307BPZXxM2ny/6weDdKpx5oIOJgVK8ZTGPZEqapr98lS652lbTAJkvOkmTBjJJXwwJuzJN/yQNmlo9D1urXYlss7+Fs/qAaoBIWrU6fyuzX37D0vu8wE+ghWONVmHDxQWceHj8B/tDHm9CEd58mUWe9XqAO2toTnE/uD8ZmlR17n1Eh/kMYxK97ATUDzU9cATwfQFcHfe8DCGQoXaFnBo+Zse/z0KfP56dG2kuzua4ED6CwIo9GIxgBoIZ2DhnQEG1zhMAWnC7yXNAo9dTHBFVctcVduWt29rpH7/dLv5lN5H7Al+AqG6rLUJ+GjLY6GqEzjj0fWSrI4AHE3DOXBDYqCJ4eGs2Kb7F84v9zSROA/+jp/TasSc0aLiOWIxcSmAmpULB2HJnQCzFJiCKCDmopEDzNMyyXf02ke+xS//YtE9+rGFDIyNIlFNglmm4qBewyinCcG72Wnc/zTtiJjUV3Lryz5YKgoeUY0OdlfXwsJlx9slfIjBJFIw1eJbkeebgjRiL8gwhiVUAqEeQxvPSaoi41dUciYBXyHMKMClfdEAFAF6XHfhyQcV4LfImoHrEYGU+QoTXDs7P2ax+cNLk8cPI5g/a+T8we/ebauxygDQxQ/OkKNFu/wrxu86guayhOPWYRpkGBTW++XMr9pXzkSh/GsuN5lXNLSJjlaOmQzOBZketRsWD+++pyQYINRLu8tevFxmhvtDj74H15gobX7PQ3vyalfaXK6ktabND4SOeTFo1N8IqGGA1d7YJEUutgk1F14PKkhOnSYefjcvn2O/JUfvbtcmH6pezuQfB7264GQgaIBtu7h+Xd77iarOD9idQSs63HNqhUfiz9eIINNoB38jK8/Twdm4kSPS9GOZFIOCM4rUKyv1dS+0tR5t94tPbc0itBh3Tz3Vp8yqyUfpqRz4tzsXsKkygp/9qNUCEPpBMj9DsMrMu2plfT9vXTsuTVCJ/xftU0eZG/JQGCJIzoB1k+jXzAQyKj2ptszlkT9u/2/7vl3Hrz6xA1WKhv3U2xbtcawQNj8e2VnTbPYq6ko+qYWAmqqOLt4c0PrszA/ovDioqFFDFK6MxgnyaBZkJK8IaiUQwR1fxCN+MOPq3jgNjQ/2HKYPYMsirCF3/FQ8usQ++rWoXXyy5ESHh41aBphmxebwszAlFSshqHXNc0z74sUFMBEk8AEd1dctfA9bQf4xWY2N6uEJhagUKtQmKmH6Gv/6mh+SKWj+gn2GtwLBq0Ula32iu3YDzGyT6t+k/hX6ZSeNdP7c2ymKqciJ5uKnCWAPN31bjpTUeSWGtYbotllKY4GDa+0PommlDdSEq1DwRA0VQ59bf9cxMsULAVjRA+4QIdiTPJKP5So3GVLKCpj0ySjDIGrxeDu+P3h4o/VBUrT4AlTmKxNJKXmXLZoBQy0KWqqW0cib71GknsVfZfIt3Y7osNLooNerkkkzISA1HAopyMYFJrCK0E6a5M41EUqwe+YWQMFBIjdqQvfQlffbe4/psv6fDBik/YFlYHyrFNjGeq1blZcB9Yy8eHapZ/9x2DeIZ3z74ZjADG/UMlAkUYmRY2pEl5xcnfkBdmKwOLyYYGOHqTRZ977esevGfKDo3rJwmCUci0W8n93XZJPtZhCQckgjPFh4fFAY4vVqUfW33JG+JEs/Sdk+xgZ982Yb22cG66yAm8fsQTTWKyXkIcEUJFFwSdmuuCEMRN+z+iZxNnHKORc/8oiX6ZCo57huVVgGmJMpcI2LYXI2PzQjG/z4DaoCgAmi2+15Wufx7eJDtwf4L65fuQ0p6/D7A4uHxSA1sF0Zw5W9/tNSBb+I8y+PdIbk0YgdYJCVQi+0wkDXgrX7swLrTn2IgqaAk0qX+O9NNYWqUIlN6ocXPP9NWPXN/m4+PTBlpyijSkxEKQcEIZiCYgY1zBpSHxhPKa5A0xPBD4LwwoD/P8gCJaoBTXP7cyr54St2+cvqd7D1bW3YgY0O5NcTgipXbINTJW5KJBQK3Yw69xj+XolEYv8TeDZoiYUyodQ5Jm7Fav82OOnKRffqMbusfrFtxNGoD/9nf3TgnMbiqjs1ADT/AOtJDIWQf1QsIwUhdPhq2/zvHs698fsQmJtUh6/H9FsxhHZMvJhM6E5GqZo36EHw/X6XuAiBL7A/ljnWYiy0TwdnmD2O8B3k/nrDKUeUv4sKqAqnCW5ONRtIA9wR+ZK3j4aa6Trkk4Amy2V1RJOSKNmdg3F71+jD5/aA9aRtSKYrnXgV5ZpEJOlv/7th921heuDoOGBWN2NFxSfk17C2vq9ovfyEpWHJKAK1WaHf/x2kC9PmSn068ZJ4koGmEVFE9eOkro/aFz3u29bawkVhmlZoM01V/AKDCPZTkVROj9VAEKXzY2pIBVMM4FhOaGr/ViTHr7h20n/woZ6ecMmq339FPPUhqCHmk7PXTeNy05djNbqajABgloW+sX0PKWkoOSbw7q+WKnfO9PnsLDKVgbLozEP4kY9O9/ODKX/ycoo0VeUgb/aDFQayh+9igqBbB+yLqoZv3BCTYHlTLphJO2BmVQsn22qtpn/jMVjYwgJZgcb6F0/IzGKfJwSEN7a1OJ18qf1FoZSoqh1R1VoVZgliSsuCaJyeLNor43+GHwWFZULFx/jsSoxjrs1ukf4qsFbQTKQvONBzmoVGLU2zHj+Sshu29G3Q7ZIwS0pTUwSvDEr27EHlr/RmsrPWbAZdAycPLIxqnmBNBToxjSYUgBxPoIuuygdRVuI73gZpb6Ry1fObcG+DQ67fxIsiPRgYWBD4wSJ1V3LGWVijrQU2IGDIl5Zxjg3OK9txXdNnQUNSW3jUOkgVdSRp7Hu7dHkWtBLqi2XCfXX8F2PgH8QQ5CN337tVWWDXHlw0K8d4hKhL+nxTzQwhPhkDN+NqTUJAUiOnL9x9vAYd9YL7P9whDyZR+O8+WR+NNqOCp8hh/p6Qt5oe/hpWlqCEn8XiK3nw5sD8MmiYdQj6z0A6sV6SMGry/6MYuUNEGhRM/1JwyY9eflEta/03zJBrF7BDqqP8lpTAahiGkqULSEUOaBbwOLBrJV7XmzOE6HIprlF34Duho3seRyZ1gqQQdTQWPoubXaFziUxIhu2rAtZcZrzRfo7ym05CmiDQ5kWsZi3DgZ0E9EHBAq46Bto6hEaPmVIwGlgwft+RRdO6gtzFgH39P0754Bo2K+Dy80CmilvCfSbO+a8iLUSwlvOTJIIH25XLQd27KOYAvkC4zDSXafX2goWjoOSQv7/nQYvvkZ5O20w45K42usGhia9ZcFM9lYQ8xYsadXs3IHD4zPX0kRlP72pZ8j4LPvvnOgIzO5f1B2dk3SoyyH4Vp5rqjE7Zi6X3W98yDOTeQNuL8T/s608QfNOEr7K0OMoJZD01q/l2YwxCxics+Kn8GhSMpzgaXvTSGj078qc+y+gePAL2vVrJnOdhcGRh1IfnsSPaK/TFKU7gsSSv20dTwsK36xs9szoNDNhrDrLFEcyabtFHJN3AONOmsOzTT/WMjGP/zDDTlR4X3Smi7nSzyrtdzziIByLHbRFYj7oMVZk7ga8i3Vu78t0XPv8BvSglfI9PWJOjSKveoXfofYX+VVEhdQSsHtPAOOpMTjkxfWWvISQoAG+GMHb7xXpv7khfa0HyKmhWYSaxDrbxgBDMQzMDGOQPy9SkXFVizv0MRrLNfNADuRWmQxqMZy43mLdtdtWc9L2s77jaIJG3B7r5fexLVWXIiQ750phEBKFOjMNgA/ZwC0ZxRDsW+VUMT36uAxAe816giwwL4Lxvfym6+tmQ3I626ZNuYbbfLfeweQQdk41w5T8xVSWQtrBzSI88GoX7/g2E77VP325dPH4VpvtCyc2CaCphIzGHEOqQeKCTk/XMnQf6WxEXcIwf3ZHpNhiIQakvOCC4IQC39fTYjgryy58tpCdRH/umD84QsgfWE+kYE8EhTFyUGJcCBBn+PUWBWp7ECsiyCqVZ+MmPXXV21W64p2rwFaXvSk8hz4uNWmCjxs4EL+qzuD6BkUy0lcj/rpMf2fk4CvxjPhlZJnpM6HX6uM404Omoh5NdUI/GQ4I7jiVeCBb1wcdyu/6dj++x1k2WRJ02lqX3g4SE2kCJof43BrJNnMCglv/4jMGgIXzQpU1QrI9YVn2tDY3fZ7vstQAHGsZtuzAJSId5CMtCBIZQWoGgmfOlsJmbqdz1YumEY4Ul8aOtiK2lPp46ZzebsjxdG7YSTVP+Zkkt/HN4veIkndgYCBsgTO9+P67t95tSqffJksRtaL9uS3Zk+sKb/7PDDKQaiTNCLXWxsZRukMPBV9CYPe+Oolcb6DdnjGUeJPSUJsrkyuRIdVIK5MCU/zsMalLin7ViwpXe3OeAcvEXYoBrKeoVtB50TQoObf0Qqy7WubK+VeO1TPj1oHzmJzRZUoFvppZPscrWgb2TSvSmPCS5eplEUQOVSXad841H0zkR6OShkNK9YQoIQFGEocjvobDoOv6Cmk49MJ9uHiki1HfQ4hXUFPtLy4D6I5dDg58TaCdFsQoHKD6AaBFRhFdmFKkHSo5OjQDWihO/FnL6QTYwl7XMnu3beeUlbI5mpOP4VRTUQQPTiJ9Os0lCj2P+Kg4vQxZO25+4JG181RANFSYg8PAj8KIxIakvSF9ag+BxQyDt5+zb51x4u5ZBTS1hSD5KKXDEky7wsrA8aGpmGXXFT3L4K8u+iX5Tpp+7CuiJp4FPzB00JbWTtIEqgCHsqsDxoRPm6p4JxUVAlSUmhCx3v6bXxBwu2+86unfzpjB3y6hqNszEaIg7eOhTSAhPdTX6NBR9ghhnQPs8BpGZ3GHCHpBuE8J/EayoP2l6Aj4EcyXyFRE29xCzPaO4ua551tuVP/KpJ9GGmMZ28KG6atn2SaLX/73yVSIC8+BKLX3OBje2+h3VPAuZAbi4NEixS4mdAXDZI7sJFilY0iOXF5EtB/vsSZJWgweZhIeq19bXWhSgq03s8ktEXrIX/nIFQNmvVfF6wAgqQNI4AyGjOhCPUn/G4zIEjlv7J+TZx2EutZxKNc5LkCmjSbA2kIeCcFE1hNZoaFeJCMZB9OievQAwwkpywgXd/1ryzvmYOuuJlYsZ4naIR75egENMsi14ymxG2AvSiGAXUOGzO5psPsdB3T6dhho5/IW2F7oZlib0iZa5NzFbYexWaelmMPtE9hFQdFHhmM/vB7wYz0NkZQE4WoodfhyVuu+yKup3x+ZpddBENEGRP5eHmsg9FHMCIvmRzheIyhTySKfHZ3frM+VMU4JOQWg1MfxNxZLX4z3J9he2FmsHhb8rYu45+ACnHxfiSEGd6DxKDkt9F55gbL7JnjpAabt3Zjx+8emdnwBujjhKzVDfS0JHV5PkFS4bnkVuogFwwj9iniAlWqjtrSx/ssw+9zeyii6vWBR2kEaJJUOvp6PXJY9VnPE5JRQoQN+2bqvPZI+dmsfN/QvirESJkoZQOVPjWpVFQpv4QIY/RGS25ZrqMCvpY9/xGFHAezPYENYtSpWgDmZwd+6H59tbjpPBwh5XHPMCOS2ieUPsRoCTMg8h5aiGkSZHfCjmBR85MC6Bq4zShevHqIFQt32Vd/Wn71W8H7e1vXmaTxe2tFoGVFur3G2YeoEgX846wGEXUTWp1Nj4Vn2YYkEHsr/c1bcmiYQBIMK1DFARZtxWxruODbddmaZy4qbdm9z6AH+xzY3bHvcR3vvoGINsUta5Sp+Oj/6yjtvyCW5etP/fa3eyfN7b9GMEPbKQzEDBANtIb0+6yxmjOvu+do1DXxAOcaXS4AYIpebQpAzjU+JCBOPIdrr3mDVHrxjTOobvsqLg+w6hRUQ+DEIg6WVDpKrmrqBC2Tx4fssv/MsSBKHmXdQ8hdFrFbW1UoHT43RqdaA+EexY/kvzkmL3s4Iy96eiELVpAQ6AqiS0V7ilk8IYxgtFNfdRAvoaTkkpCwgNmS5RgQY0A4nHIMve1EBYcGEL7hyJ4ZIRHSMCLaJHT4IhO0EWnwKDuPDqcYTStpWYtTTK6o9CuC6D+Zd4KvpwiVLmsJgL3i2C8pY3b2dlz+UwZZIAKuSaSWinb78CoVUKjds1Vq5EV6eF+Y+bG6R2NodGIkHuWE/e2Gx276tJVtv2ucdtjDyRKWJ8Or1PEv4I4DKov/jNFtChjEwRInW3gdHZ2glfv9Awkonh2UKhqkoBGkkWrlWmoQqtrUKC67JIwJvFL7erL8zxPcy0ZRetd4jlC1dDUbaJT6+vezDAiXcuhC8vUEokr9qQqBvZhEDXJJB4DedZ6rmGvPzJiH/9cyg54Lgh2ya2g0RunqCfzuZa+bjCCGdhMZ0C5sv7nNySEtuL85n8pOtfdyGImOetdisRuXKwNuBug+Sc++Hkrfe1HltoOyvy4jDJniB/WbkJMnWUPNUL4tSoJe2q//S165KutkcX7SMw9Yp0oSEkxDySJ6FLMCvNzLuehJONjnEP1226w0Lm/BjisjP6/x3QDZDO9a4/bx1JxRazfKAUSsS2BEfqyCR5SGnIbFhEyvGgnc46CKrzV1mihk6gTw0TpQNMH8deO0Kx+E4o/JbMRomkW8mkZQqQiE/uDX5ndehP/LUCIPFkTFI9UfyEGamOC3u6DujRZmj5DlKUCo6gyxtpA5iOx31NtGBZIMoWJOk09X+aG66pR7KyziJIAeMQP8R1kgxHMQDADG+UMVPFxCvP81pAhargp23p7cpTnZH029Y3XjUCkJrbjXKi695B7oZMfRbeeArALs9eTDmobBphH3OnR7G9yjricPfIblAb9yhUP2J13Fyxb38722F8M9uVg1haTC8EgAfAmgZhoqMs/K4OxKc8A9133krNB518TpoYLKj9OvuvCEqrWMsgsenbn0kF7z9Gr7KorqAUABizVaI5wjnltPVJnNzfCUbb8MnWAqTjc+mo1PyhyS/KXawjRlJAgQog4yfcBEYhB0ltS4pCMNgVxT3rCnOuqO4BT9NkBLq5ZHl2RELHeABLMVeRD//a3f9iyZSO20y572LaLQea71HBQWJBnFwIFvoZ1FUCBFEMeqlbP7mNutr8tD90IcnshMXLIK91GN0xl5hm/mH/8dQVyVAvZd2CoUfcJhbpZgwD8uH/a31z2JeA+M86Nhx/SyqVmBx+GikRJ6iDI5RfYl6ghlSvUllru9uscUWpSrrOan+uzrsGQ/eZXQzbQ1w0AkfeWtx5g1idmPKwQszbhI5dfYc86sMu2WvzEXEXwLo/vDAQNkMd3Pp+wV/vYCa5dfJGSq1aDYd1emh2uUCcKFuYQblK4237bCTvj2wlbvNUEWoAgMqOjbJgzNxgkHRTmFG1gwBWWI3q0af+8JmEfPqZAx1927jNLxEhGQrA+SUpESW6FDWyhAXj/esgWLByx4z85YM9+DgerqAygCYTObgkNUchn09+Uh5JlQxLJgY1RwNg6RCCQpCBTLyPBhOZnJIZBlQsSUgEIkmMN6+aLLnyEwyzOHPGnRbs50GiaUBDwYNQUixSNoMxGOJyisGsU0BQxYRb9O5vl92hqlfH5cAnKoyoCdXBUMI9VEJ8WMh7Fxzisj/0OSNPM6rVbrivQAFQHDEPvEtJN4V4/8KrURqxanGt/vahp2+wYsSx6uYl0vLW+aLbpWYnSuDNv0CfCBCOYgUebAR+1TbAXT+R9eTeXBLfiYECZStkPznPtxPdM2J338O+N+daT6PO9k9UwdBD2j6Lt7kqqj0LpTMNjTccy8r5BxqcuU14cCMS4QsYnzPP78ZNS9qa3RmyfJ1f8gl5hssxz3Ar0I3rDDm/vwcoIZmBDzkCVxryeIIeNWqaMQj7qfA8j6ec3+FP46YwN0eiH2XnNFVZ716csdOlllsiiO7169LGVf6YbIH48JRPIJiCJqKWOfbPZC57LsyygBvrYnHtCOUbU8JCXB3/3C+W+bBIaxh7o27//zZxf/NH3Gn20ETRA1m9VlZhPNT8kbSYqqkPTo+VipS/iHNZD9FUvs+arX2KRbL8vnyn9/IQKi5zzEe6NS8OElolQHFpIPgC19dW0xMplNvytH1l85X00sgSl0f8o2NB4qNeR4Fi/y1znTzW47jJsWimlebx/Y/WkFe8ctcxLnmn5hQAzfEEIknzi1xBFAQUkLjKgMQqdfvFSxlzBCGYgmIGNcgZCsDyiyFOFIhWYIMRyPOi93WXbYaek7bFr1v72VxoYzgrOkz7OiDm+jG4DKVOffS7QmqRpZxgRKsGpNAoHBIU6YuLkQaFQinzZs8nhql1xET4J5D77HjAIa+0BgIjIRMNgm0TbXyD6GHLEwdh0Z6BMdyCC/0Cr6IpLGU2NqKQY+O9KZdxi5OP33Ntlxx2zwi67LA1gQ00DQQaQkkpx7iHB29mxlsb6Ws0Pn9lKgwNxSr84JTABmTfnOPERTX7ERWVlTl7PSU1nBL0O/yuOxHOM8ztKXUcSznUM0VPZLhgDgCAlmY1vRBHW1G3/qtqN/0zY1ot7bWBxDaYVEtWNrP+M1OoTzBEAxycAoNnZue38q9NTpQYGaARmUdj31Y1aD42GrbYP2z+vXm3L70MthXzTQ8rT8AWR1LbfkPWBJcD9kJSdOb+dtLvvytiSBQnbF8/Kcgk2U4pcFzZsjGaIo2LcTMPJU7vC548a1da75+yOG5t2081mmSxNLrxi2jVgHr8ZfLgBotecboJUq6N2w99Sdsy75QH3+L1b8EpPzAwEDZAnZp4f13e5936zY95EQZ+EqS6639R4dDmFzj6VUXRQadLi35C3U85I2HMOLNITjmMMB4oN3bxQGwS0itpK+Bz0k13kCvLVhH3w6IbdvwyEAzjPdTd2Wh+6Ke17oSyl1Y2EADV6eigUvYkvK7VV9p4P9tohr4tZJjYGKoBEVGbsYSJD9DC1eW7qALsqQYToo9jDw3ypWIo5gJRKcDRMJ59iAHOo5sfQiGs33FC3H38/Z1/8zJB99YySnfftkP36lxX0NZs2NkFwwcGUznD3ElFf17qEHIRDY0pqUWJ9SN26IT8L/x+Q4gnlKMp2lkGjQ6VSyRHQcACDmHKLCaiTDdt114RtuyRsf/0zBTD01xuYmSoxqDcoX8j3A+rs8EjGrvzTMtvuSQts0ZMmKWblmCsxgHIUs2GOqNCxtuP54/qUBi+2qc7A2vuox74mgzYXNNKkuwagUdY++6mCffZjng3nutlX0r61uUtQX8JQWYg9afE4aKPK47xth4IGYgMmh/xY6CJbf1/GShgpDwyssc9+Y74d994hm4uXh1XR560iT5fA+wiGiEsRuFKFwdZhCbpN9R4G1715zMAkzQQwaiTJnNvkO0UK3iWS6Ar7fRXEXwjJIOyqLfaFc6153KkWXb0UTXZYkBMYJfJkAhGZcSJauMXWCFFs9tGLiiv0OPJnuWuxpT71brOFeO3kSdxpuISQjfTEgvRTeGIJ/wwhIVQKz4sl8FCq//4SC/3171z3o8dfQQNk/dZngw5SlG5vE1kMFQHV/AizH/um41BTqy7AjfcfZdWnP5VYRYwcWKtsvDH5rMjzi9/3+D0xOmRwXyVerHP/xMqQf1j06mtszbk/sR4AHijVIAcBEIdOiBginguadv0uc50/FaGRUVZsKtlzijMJmuIe9O0SxZmuFz2VuJlvcG0l/OiEilQ7RIUjeuiwiqaaNrO8huDXgxkIZqAzM6BzwgWE1sTTLZkEnMLeIjBfb7Zpe+/l2c7Pith1f8vZ6JoBvNwAqUk1RkXsLDFfUUJ7MzcoVGyMADgTmt7Ta5PfyEw6jNRPLI5kNGz/v19RtnuXjtlLDl1MijTsyzBmAOkk8KRqsc86WwPozMwGr6oZyMGKUO4tFqMnpQc18ZUT1yYslQzbPUMZ+xBg0YsvyZAXhC1L/lAtUfwQ+6IHWU6UDjo7phogj1xjvrE6PCTO7obP5NCXmiHKv4mdOMMjeGRNIqmkY85fp3w2+WvWoeDq52nh8JnJ7WEp6LyXkoXgDzFqTiGba6uWJ+wfly6zJTv225Jd+L1QgeeDhqQP2pTkd4nn5IliCHR2ljv16g1i5wjzWytT/4FF7YSZN+a+uzds/XPDdsnP1ZyCjRoX0E/3ggjMb4hMAu6h4cR/zzQi7FWRZspuv97sgINdmzOXXBmWTwypesmiTemgrfMlGjBIrL6I9THC2q/Zku277dc/zMH6EVul02t77ct6eA9dez+Ns8cOD8Vtm21c2+PJs40WO3WXg9dd1wwE+OdNcG0c/kpkWUjSKqGxlrb01NeG+Cjq3xbLFXv5Qd32ujcSlFH8a2L8lspQTLB28lx06xugN1XYRoqpHq7YOWetsj9dDlqAM7wB+r/dUIlDxhRRtCirGIxCAuGQRN6pdKs974CsveFIx/ozHqbEMmGiIhlaw0uSbCohfnR1inZvuVF9X80PJfTlYoGgm8JPGIRhdSWFGrxhKA0tHzL7xteW28EH3maveM6QnX5yn115+dZ22y0L7PqbEnbppQU795yyvesNY/bcJy+z1790tf3khw0bRfo62Ttmsa6mjRdWUECYpDGCMRkBWW4CmR7KP4knIrCmUZUh0MPwg3sGUwXDdDdHMbhUtENeO2Hf+bnZ4kXLrTfeZ/29otIWYH8kkffK4NEAc6W8k73l8KV2/rf53chcy3l3tPTEI32wWJicYAQzsNYMPLKJLKRwEa1/L4zJYHKBveWwvH3uU1B447CNJJwaq8I/wnCwNkRBDX3UqPSdEximSadU2W6bgQRbSEgltXtproyPTNqzD1huP794Wzv4EPncY6JLA9OR9AsawBYlqEeT1QFROCW72+4dgu8HM7DJzgDEKJJZiUOTIJM4NZE38ihON6gouwkKAmPLzU74ioU/9z1Ljq1AEqvC/p+3EprocKke0+deO46asgCx0J6I/O68PUkhiRuSkU0anTEKDWqO6PnzSNaVGmmf8EtZoEHEHnBWDgf2Uo9p9h/9h1UU8ZtSTLbmXIUQjSJ6+gVYqNVdd7fm3ntS+JORq4MJvRzQdWNoEk91sXyrcb+5QLxJo6HhMyz8NrXZlTdYeHQEVrBkUSU9DqNH/5PMg5C2sxw11i4S1lLukoIbktkwiliXkz/7jcWvvtq6WeBpSZdyvUUXuU6+12J/8G8BPXWWsx/8ejADnZ2BireUWI89qTGXYms3aH1krmBtOMR/jXzODnx61H5x6bb22tdPWmFUzXyh2FvsRTqc63FxyGuRtjrsVrGYmPoUh9n3apxF8hZpxPLW3d9jF/60z5637z12//2w2lM5pPRWwzxpxZ8bukawHh8y+JF1zICrAEjSUjBho3H5Z0wgHYTcGefVKN5Xnz5h0v5y6Rg/Q5k6kbTcmPxPm/gKdluB5kjHxxRC9T+abP6/6bR1rBgGeJpAESRFLSdNcT1FbQZU/0Rt0sZBz3sAKUN4poXwU3STJauyZt0mXzwgLp5fDs0OryJYgGPxJHUid9gq9RzsFsAEYC8fXNNrR796pX3/HICfsEMaETwtULLQV0MUqGDMOANRxR4CZ8jUg3DZCbN3UFup5pv2qpdn7NWHA0BpFpHAgr0jmVmxn33RD3xg10NeLUysLBGEu1fl7dMfIi5n/RaqeJtFuNeF9vU9nyFLAy0Wwnekgi/wvp4d95G51HdgEskfaQOMtfdTAcCBotv7j2nYJACpYGxaMxAwQDat+2Xn/yRnZ50FsoOEzosMUzfrWccn8DGGT8Cno8sPSvM7F2AnvgipGPQYic8sloxSOCTgw6NhpqEObzQ0j523Zjff4tmJ76zQEOm2nAy8nZVsuOv6fK1XTYEM9cBhOgkOP2S4kryv5660nt5b7PNnPNn23ZfktomGv4sWZYzSd1iSSnSO2bzLoA/iHLKb8qhxOAl5Gg+LzYJHR2OMZB7DtPqg/fnSir3jDTG75PdJW7ZiLgWEfpoYHCk0iRzMQyMEHI4z4NMeQyGYPNAMb79zxH7765vtln8RaNe3tu22d3w5kRDIACXnCV47zKFZx2MlEVX7q7MSWKpnOMiZheXVAUOoVmONQQmOgSwpFsdtp52X2wtesb1de+VKu/MOgqIMWqD4m8RBLJSLBFg+ymDQLvqtNCw92++ZW/E5JN2F/iQNkSfiCdmU19eWdO2PxqBrKkml4Prg6l5786E5+9Nv+2nuRq1QAWEOG0rFTk9a8RTLEom0L0vlI/XQrtVeY97MHkbxJIF+edIyCRA21TF7wxvj9rVzF9q226yCO4eMT4XfhwbuJGB4gV6uoZkb5nmQtEtc+qnBAt6SlugW91kb7NUJUIMhqBVqMuAmzXOByWcJg9dly6z0/lOteOnlFhq5VzaNBtjMcpwZYgWmOZ8cPCRmGr4/xNTw03Y/b4dlgKSkZCWrb36TJZ9/gJWqFCKgETg042VfCwfEHEAoPL2ADpA2okAfhXWARLUlYXK55/7YYkvvWmcMFjBA1m8pV2WEqkYA91EtjBASMEUCzGFuVo25jr3tbZZ8+UEwNrK+ZngFXeiUfJJ801XulZg8KsjQSNH9Fds4I0ktNT+IT2tnfN1C99xNLEPBkq5IpNISpfJ9RySv6nvL/e8jT6MuyXXVuRAHqUMnj1wniXutBGtpaNRiL3qJH7t60ENqSHxJ6ivCQvcbNo9DA+Z/v/LgN4MZCGag3QxEifFi0R7fV7AOWKvmlTgLKFajoS+z4BqSBIN0QF92KCboHnIpV9K4cAHI1IdBXHOm8feZRpzYT5KPTRrtMkSXT2OI4rD+uwn6ulalBoBsNF0PW7E8apf8dpXtuvti65tLfpcYZk8EFeafa61zLmCDtLujG9f3G+TapOwwISp4vFTx/BhBzrmLqKPHvvb1e+ycMxZYsicE+3yUXKQbUGeO88SzNM0A2SSoCdHR8UiG0VRDRLGTmCueL2GOxC+ybE0AqvLzaJLUJ+NhGCx4TVQBdgmzAOBA6h0cwr7UkhCwYZp9Dt+PKMeCKVnH10R1i2iK+IvXqBRKFOV5rpC++tPvVqJekbGnPZNaj43x7PEagCYl2RSMmWZA92iS2hhRtdZLGCkyGGea265U1bbdvseu/BtSWEMwNmiwiQ8iiWcFU2EvLVL2zAM/GhdGrlg5D97j2eC8sj1jf6S2CtSbItTmJME+w6g0qVGxl0ZoBIap38j3Y/vd4vb3P0Zt2WrAT9bV7gpm+f2Z66hhycYjY1hw5W3i2gtf3Nl62Cw/TPDrj5iBoAGyCS0JfJ3s4IPU4U+DAgD9KO14tPT+ezxxVbEYngxveU+XHfFmZIrgMlYmCpboSpPMIcrEiZZoY3Ik5/MGTYx8Lm0nf2jMbroWN6FUg9+l4ADlzdrQ3HwWAogb0SubTdgn7JFzBsftsCOydvQ75lKcAH1QoWCOFmpIet0NNQrQVIUNooK4NCU35VGvjSMlS3ccrfJKKeejF93GIvvzJWZf/2LBrr4xhrwCCIsIrA3oMQ0C5yp9oArNIgUUsRT0RjSqZfxag7odcno43JbY0qUpGiEl7mfF+vqz1jcni7GaNNVDfrNFhveSLZu1RkSbyQ+DSCgX4wQ5rC8MqYWwd7nJjRDUcJo3kXqKa7vbXviqbWz5A1W79eaCDc4dtFxeRoDjJBsEURjGxfjsf/7TuOVXpu2AA6HIgiStN2G4QCEPRjADjzYDKpy5oYRdflnY3vyqMbv2WhIMvAZq9TV+80yyBy5VOEJ0EbdpGFKuRaZKjDYgW75BuYdvyEwjjWyCR8MuGV+JhOAiO+m0mGUxWU41YZk072ft9vq+PC5FQEcIQ7RtcSYA5MwzjbcP8q3BCGZgM54BJB6nUJA1EuIQLKvE6mUWuuivZj/+vZW+fy5nAXRFisgRDrYmPh0eMlUx4gIkhn05oZmGJBAVLfmyV3z5zA/+zZcjIomvf+ojFl+8jY/yDafl+SFPEhJwnvUEIArtEVyW3wCJ0BDJUaDKoKdc/sb3Lb7qAWk7POrbBw2Q9VuyEH/8Zq90MhxRKIR8xdOjRt1wYPuF5p10giUXb2eRPE0L/q1AXNelmyjJDO2ZZOh1v0GtBghrgVgoSYKPoLiN3nWvNb/8LetFl6ZMFaaRZM0QT0cwXK1QbIoJpj27/gf+HzTEeBnf7ljrBGR4lddNJTGovf1+G332sy0zbwDAELErPyPvkjANEK09yXYF5Zv1WyfBTwUzsCFmINSUN5zkGMEB4zHoiNELAt8/SyjAJsKcTeSy5dKkPfdFA7bzU0J287VrbGwsihzzCs6VOTNedjNE/sre58eiKrLVeD0MiyUj1OC8kSdjscjeFV6DD0K/ja3psz9euMa22rrHdt5tgLOJ61qr+RE0QDbEKvnf31NKFYovnBpNjhyyQ7AgmpF59tvfmn3mE6OUT+bYWH7c0l1zYb5WYH50+RLguVzN+pLy6vzf33t9flPYhP9cU2rGAckUyECkggqeHkjExQBqplCn6MnmbLtFnu2xS9T22jNju22XsJ22R0IIM/MF8816e5ApV9EcVZEqIIFUjMYOa99BNi4Gs17AgBrA1SZnZLqr1yqc7eE4IFBvwK64OO83GZ/2tHk+awrKAOFCUJCeMf4VqQiutOLquvzVaDZEiY8cmrieG7b5iwQ8bdpddzVszRAAP5pWPigEHxYxM4isZt6/yIvDkuKT2Tpg6HtvNXvW81KWJhhK9+CFZDNLqJdqsHVj+BmVqTn50lsA/7orqJPE7aqrllkxP/P+uT5reP1/5r+DQbE/ZE+XZrH/64aCve7IhPV0P3H11/W/9uAnH20Ggvh6E1oXJ32oZqOjGJxR3I0gd+Shf7yhx8Bg1t53sooIcnlElxLtU/OG2bSgAifa6y9OjslMFNbBz1y76Oe9JKIFDjc2TPdBS6bmtv14yBLS5KCwT/EjTTO5DrVyweKUvfM9SCPE7kHtCtNvNlED8S/JijCIbEoWaEfjkSFh5k18pGQOTpBTnaSBgUlYJjHHVkOcOf//JuzSy5mXKDJpCek90OHHs6NaX0EDYSU0RlBKkX4CDVAYSPy4MDoUKynp9qmjHHoRzPe+fXbaPnDMA3bhT1aDdFrAFyhXCgY++/AJmD6Zc0XT98LskTRFL+hPrg3tUDVCvCjBURGmx+pdbG5v0b54bq+96R3zbfVqHei6OJpc6V5QWKMgs6rWE59jPzu3ZCe9w2zNyjjB1J2b+N0PLv/xmoFHsj+m//tXv5q0E959q92xlH0pDKMNFIwYGdUaxTPYGNI1iVNwTaQUKIqtFGfvkzsAjbpyX9vLy03GbEcMM79+/jb29vcSTDUI5kF70aKkFLYtEm4ygaNJzFqWXmuNf3cliUVjRv3HYAQzsDnPgEOjXsVvyV55kjWAeeXeeqdVf/IHm/jWd613h4x1l8qWnkQarnvQwqk+S+VgJ+L3JbZI2/EIGUcBGP2E3ve5Ao2/2/YcrKBvpcFNolMnmZcStTTZ1fz3hZUEiJOQNSwFMQdcGGA1ib0/Aedj28+3if+AIzbOVJIt4EMV5CfYC0vPxX9pj53N25MviY/lAH74IA6tF1nA+n/4DDnf0J7gzwVsE9J9Egp1dMJW3rnU3NUgqFknKHvy83BGBIgBLMEd1u2c9QCwag8meV0xUShUOllWDGsnCRgnUS/ZLVf+02rLVwu+YykKPFHJp1FA8rj4iv8BghHMQDADG+0MAHgxD0AVcV9NPowwf8GmEyu6nFfsRSDXwzRjk8hBV3JVe9nLk/atX/TYc188hpTvrm0/lueO+UCaLN6MCQyjH/IspPgo0E0RqRoh5K3RYxWdeWyF+WKPff7jw3baiT4FoMWAmxqP7hPa9jKCH9hAMyDp2/GhMRr4SCcigRZL9Nnddxfs61+5zZYv3wa56yFLRgdgj+Pb0Jey4gQC4IWcZRPkDWX5EXZ2/Lf0Vev9psIne+XLb7L3fmDIzvsRTIKbFtmt925v/7x1K/sdtYnv/3zczv9N1X78u4JdcEnZLr4ian+/ucf+ekOP/fYvMTvvpzU7+JWLbYdtBfCkyci5XS0pCMvS+MlaYZxIrHEXTUSeBRF0Ufb4zud77KzPArxF/SsS42wPxowz0ICtDGLI8uUJQD/UdcScBdQn4HIMdka58qC96Zh+2+/pc4hxZXyu/UQWM4qt12N9KRarKJ4S5sS1Ffdl7Esfq1nXAL9baV+/TCALHZEcmgObmtgsQkAV8hL2ysObXNOCDX53PcA48pLzaHRPVsp2zBGS2A/GpjIDNFfb2UxvKh9l877O5TxXW2+1mqRsHubW6OdNKG9DC9RrUVw7NRIgGiu005O96CsXc5ZK91uFYntv97iNjzft0j89YDs9aVtbsAh0NOi7ulumgy/aYxS0CnrGNBmqddGEJQ2DRAHFimScDjPolSYd5np2OX4US+yI191rt906x/rmZ2xsVQ7aJwVqKMWUHWf8aE6KwgRSBskkdLxy3fqhVp7zc8de/HL0JjEDk1bk5jw8UUg5iJw4Rf76Yhoenr3nKMd+8lNMmVUMcGdmuCiA8VmirXqOf8A1pDtFSq4yrpcEHVlGPoy/H/oG107+bMS2X1SEnAPEAhRAHT2tJtIfYbQ9Q7682By/OFR1RzlE0aPtMIaxgoRauKEAEE3IlIsxdcS+cMZ9dvZXKBfnKV5xTUn8Qcol6OAUtLLRPstXRu25LxuzT5yxg+31pNVQc0FKgdSNxUc43TmUXSiaHGq1SM4yoc4+X5vz2twYPtvoxN3W14PEnoRzMBqPIYvjK6rIXBItZi38cp79LdXD4i+y14lm3WPDhbj9/HzP3v+Ox4Lm+O+9KiUbZt6vJnM5kMWqzIUjDetOO6AAa/bON/7SjjjyRbb305BLaK4hCAXdQvTuIdmnwNRXmQtGMAOb6QxUOGtioPkcmhtFCUtRqM5Ko5GHpsT3HNBo9B0pKpVI9PnLb/9khQ+fat59t1kXjwgkrFkNnXRRWJAIK1oKcG0VmcxkhoL4GJ4MR7/Ber9z3kOv/6jo2ToHJ9oBKyhQ9dYw6NSl18dt9PCjbPDCX0Pbf3j/CELtx36rEECAeZP1GaBhikF+OAdrc3LuPha74ZeW6GXfnhqPdn/KyApG8WuS7rRH4zqKtGoMZGx44n6rPvtQS/37hsd+UY/jb8j/ybv+Z+Y9+SUW4cwhoLfV3SWbyzMgdGWkJbgdjGAGghnYFGdAYGl8h9BwBDQjGeGYpZDtufVfo/aLCy6yz512qG8+nMfPA31Fv2EbonkS9s3UadQibeVXHNcaPkNRzEXOFlcUuRnGUW8O2We+BlsuM4zmftWyAhU6eIhS8IyTM4eagOCEKZtmEvP+riszZOWCeu2ZJaw3xVuySV2zQPIx8hJhEpPDREFb25teYdRdCDvCSDwX24OsZvq8CWTYfBkqwQgk++mrTeK3xtpSLEM5BwY6jAyPoo/kjxwY6f4ZTMSUnmSNLDC3RMMeBEEX8kk7bV+2A5/n2gtebLbnXlHrnz+zxFG7exHC57aYy9g/rw7ZL39Rsov/6Nm9y2BdCf1FbaoP3FmOOWokJAtHvQNAZzJyD/LnA/aud/fYaG7MBvBDqVIjioqVT1G/2gAhmqhYZXxbzL7bXcEW/n3uf4MAfOVo2g55tmu3LKUmxH7lIoPVdJF5bsNgS7Fim1KsaVQszs2qjlGj62nYqacn7M1vG0U+H0BRFf8klBBcPH9r5Tnk4gKjjFm9mCUW/+/4pwEypYK+W61Ws122xZcWpY+JiUHWQx5QM0yoAj4lEeSnqS96HZbIyrIG8/Uhi3QBmKnOQ5Gnbhf8ommHHqLEfQqBs4UvoY354wcSWBvz3Vnr2t529IN2z709dBpj5oL6cCIUodGCd5F86OQIRwnEoAW4ZaiGoPBroCvj0L1KxZC9/s1RO/IN82xwMOUXFaWvrM0p7NMOZVil8kLrUA2TyJUrE9B00fJzSGhBzoTTIwSHC+20U66za6+G8t9cYAU23BCSTCFeJ+bEjLN5xtGkwK3Xg2VH57pqx3ywYYe+jnI9ms4J+Xs8EUbdnbwBbV5berAOc1tr0HxAIufaa8v2vW8UbPkqZBRga6DZMeMrqDwjw7BWUZgGFk0sKZxLO8JBWqyBrFgojKxZqm533bHK/n3DKtt774XWN6CGPN14mCQyfZYGLphF7rnYQMhIgFpyfH+Qx1JAfuwTGaIk4jY4PInUGnzWrkzS9tyn37q6Bu3GG+8guFvCZ0A3lSJIvZZkvRG4Raq2Yplj117RsKfvP2jdA7CQaH40ir3+ZzFYMx7+DgkO7s5e/WP/vMFvPLYZSCKNo6SzSfNVgb2aYGp6eATLavw1gXVHY2m0aV2YTaD4YKPlWCdfPtXsK1/4N40zNU/+94FoAZ47EySyJBkkqxHYIRE9k+599tZ3h+0db9vJnrx3N8koy45kJI5WqgwvfVShdlFdbjCCGdhMZ8DhmfRkdM3p4UwAnkCGsckzguCRxXlOXOKENRQA+klwQz/8nd353pMtCcWxi6ZFnQIRocKshsILPWOSn45xdrm8oCONdZoZ4ecdYNGDXvTQ6z9qA4TiVBNWSDVG4s2LoU4CcIMg5s9XWOLmW/jdAMU/mxsUxmSSrNIaSD3HtX93cT5Ppixx9skW2m0XmKwPJ8iPdn8kH1ItwtxLdVkcjWY3HScqweD8F7+xwg9+bEmfbbfhRg5Wi7twsTUPeLpF5QeADFeN5yEFU6XBASXHmWAEMxDMwKY5Ay0/6JYpcwxDYI0IEsJz5qRs4cLtbPFuo/YvcraJPNJFkg0i9JMXnMeeF0WO2Lcg8nUZ/zsT8Rvq65BYnJ6tu+/9s11/+aDt95xefDFHbRLmW7Qxn3izG5nqHC8bJy6mCDlFd/MoSGof1dtRBufPIADdoCtPxFIWQTiJJBR5zF//lLJvfR0JUHL9cg7ERgsS8D8P3Xbd7wh+U0qNlCM1aL55qEDUYS9h7czZyZmJ96ea9fEU+X6sQHOOuK3cD7p/zLZaXLGDX12z950UteNOytqrDkvb9jvIDzFBHeZ/vjT/F8tjfD66c0t2CtlzXpa0A16atIVb4bA4nrfVDyKPjTRpFmnSClpfoZT8T4ZoCi2yyy66y5bsGLW99+230WHXl9ZSrSAE+Ey2oOU8spNZagEw6YMxwwxI8hWPITFDBrZy7Bc/X2ODAz2WZ4/yE9Q2KjQ4slJTklkb9T1gTAkKdcXcOPXDu+wZz96W9bSU+zHHJif4Hrl6jIZCuaSYTKb3yguQLp1qAD/Sx0j/3Uxm7fLfyRuJxYvfUV1SKKy7EFL3AhN6sEU6OTweoO4+5OEnVlks3Uc+gkTr6lF73evTPE9B9aiTc/94vHbQAHk8ZrHDr3H9tWbve/8kmwEsC5Akots265MU+BXEdPYhi3BgNNwShW4SUWnPk+DH+d/cvpp9/ttJ23EJm5RfPNfBqWK4THr5Ny5LxUaPzU/IAjVHXFfm1BKNwEyJTS2ChNFFv+mx0z7zDzQrlyCZBQoa3ccorl+SrcL+S6X4mQdeEKgJWIiDcKedV9np343Z3H6hMEHWoTupYHOzHiFJeyWsUsfPI9Zl53+7bj+/QF4gWQ4u5kF+BDOOIT/g0SQ2kb1qyrwsSuCSYI35epvQ+yLDoNMx96susHuWmt1wzT124AsWWaoPVGaIdRnq8QNluD4EUCogYWBGsOTTSjqcwLvSy1ZoA2peipTl6mrrzoTsSbvEbfGipl1y6bivlVvnc8TxAqlTVNPn7EIz9Z6lNfvDL0Zsh90jts0OHGLIrnkgemPhAa6/CL0ck9L4zBqVm/Xa2iw+HPeb5ketpsSOlhxJaMtEUjrKpHhSREH3vYFOc6J7EtbUPPvQMQX77ncftIIYRNIUWO+hvfg/vxIkDGqmufjnWIj9kYAx6q22Ez89YB/6VNO2WYRZZhRESw30i/ROoyn/WspqOLOPop4QjGAGNtsZ8DWkdXKQzEcxoHYyNCOpWhfx2AjLvwHd38GYZxPf/7E9+L5P2A7joMY4i4o8wzEOuHYm520nTkhX6kgVHtskz10d9K2o/h4JVOp1B5vt+/SHXuLRCuyqPzWqxEWwWhOSBijLtBsz65tuMvcf1/vSDcH432cgJE8XQs867F4X1lx9GMTq619v9rG3kFSTZK4VXzxqg4r4p8FCivoaGUgxyJPDkMY49uPWXHqHD9HYkKMsI+RVgE5e8my88+b4RuxaMWEKkWHfnyYoQG7I+xO8dzADs5kB7EFazA8AZTIDLhSEpIddT47V1x+z3Z/q2FbbNez2G0C6T0qud4KQE817kMue3/1YK3+bboT4jQ/pLur7M+8P9WqPrVw1Yddd5tgBB82zrbbqAjgA4ItfjSCphZEceboKnAIpAkLQnuMDgziV5TkcIHBmc/tn/7uupB3JXyKrYYwvtBPftwbFDM4IKY431PyY7fkA84Pmh+6/miEuzTCfpu43v/iDuMaVrJtLY4GztI5skVuNIsm22rbZ8R777Kk72lvekbIj35K0PXbDODuz0soYtXvKp/z1NbspkF1XHBOtMIwTJzRscwYqtsc+Xbbrzkl70o6O3Xwl8pH4g1RgWckJNhyey3sDJIv3U1uq2K67ZWynPTVH5HxqJDk0jULUzQDLJpAJAzI5uwvczH+70YDlw/QBe7Yddy/asvvq9vcrabshqS4AUjuPXvg53At5hwDsyAMEJGZvsqZHVuKjGe23F7wI+S0aHj14GUn63nFyKJlQg4l0sQ9JDv8/JRBazVkY4+xTqi9ut5dDgzdh991fpX5Iu6UuBZqUn/NHAOc23M7W/8QxkcID6QpMqSrxfsQeuMcxbN1sn/1m+2xu5otrI/h47aqjG8ElbtmXoBDn2KNH6V1vxcNNck6RIB5XYbkHaanHQaS4zfSqAK4zNpmmkFdBhxLvBXlDvuW4hu2JhKlQAmWS02oVg2o2t4jf8p869WQyrgIeyafHppdJcPCgB1hF5z6U8GzpipSdefoI3fhdKaQv4FDSxVCwJGoU+qQifcI2IwQ00DchRQbqw5/qt4H+YX6z2OoaS89pMx8uxSAUOAgC2PT5rLdcSwHVQDegnSMUR7uRwucjRIFADhvcBHZxUa85hJCJqlWZS3RsQwa90MuSoMdYe/PsmusH7dh33mDjxUFaYhg/Q2+ssE6EtJdHiLxWdCq0gqnOjiiNCoeDk3OPtUhw4+nax2xOV9HedlS/nX3+YttuB5pDIRCgLM046GIH+ubI6P2W5NBdviZm73mj2Y9+giF6qttCNDzKlRLTgJ9KV3CAdfbudf7VJXslKT416GJihLHSp5lqLlJtbkMUXRdPpYKtHu2xtxw2ZL/4Cawid2ekBiXl127oqVs3yrteA2HHY5CKz0faZ4FtNXfSvvfTBXbcieyHoM3r+CXVoZcLaxXB20bSgWLOhSMujJBZwtvbXXrw/WAGNvAMSPaqMVGweJlCcHfKqjwCkjIPcRaVMPxMlilWf/dCK33w87bN5GpkIEgyepMWIUmqVGf/fKjh3ySGafpQSApAPIlYRQA0IfHaequ2s+NJhoRKEU+5H26E5dsQQipi8SKwkxu6vN728jf6H1BcEibAUWjSGME3Y86eFvr0e21C7GcfGN1KiNdp7kv2LnSgTM7zAgnqSL/gl2bXXYWm+ob/+D3ZjEVvXWrOn/5OcFK2XEV6b7ARQYM7gTrxhr9BwRUEMzCLGRBBLY5Powp2ysnSMNRDvqRQkWYHJs8AbF75yl47/7dL7Cn7XQlQZhzY30JAXEjxYqLuNzkeuQ/4len1zG3xeXQiW9vNt1btpfuvtr/+DZYJmK5CjTyp6PjNGU8Hnt921ReMZUW0Aiiq+hyMDToDRBWcc0VOwS77468glv4FKaHEAt/3IgEzY7ZjWvZKYh11detYAzIaTyQigP/4TyHrJc1G/m8Uo5VB7bDY7IMfXmCXXLmvvfWtdXvm/piv44HgUGyOUqfqiu1A86ObdgQ1gbXO5//l717kAStW1tgEcuulCdZyfcAG4g076Dl1+8hHI/Z/v5xju+9B0VtI/3ICXx0gAyT69XASJv9cO+VjQ/bvf3PRgIYrNBfLgMwq5YKls4AOvJ7ZTt9m//tN5q1ObBwKISkFwPWEU7tsXu8QfkYAhGgytRs+h1UNApXyWAuNSo4lhTR95Cl23jfH7fqbuKcpalY0DxR/KzdPAJKWOgNh+UNSf4+M73zpdmL3ntSIHXcy+TXNW6/WpL6DRJvfuFWDcD33yHYfYqbvU0sqFYdYTwPWRApOIHBEfe20TwzbJAphwdi4ZyBogGzc98cuuJBc7RY2+IzkU1RQhu4HlT9N4bouQ8cOjyaF7BTyATV3hY8WcSk87PGUcXvbeykkI8DtqHiI70QCw/NWwERQhSF5GUMgddkRh/CRBCosAO+k2JDxNfD5TfvB/9XtsqvzBIW7+OaTaoCEQGjrMHY4hGUp2m6oq9/k4H394Uk79DV0mmtdbLIYOBF5RpCT2dxHi31D2ZRopdFs2MplTQJo7oVqL4LwtBl+yUean6yrBDo8EUXHoJNi2aylertAs4JslSxPBAPycYzjQWOmUgvsL39x7dtf18G2gHpPkmAe+aspzUOxQLgUH1HU6VGDCeUfsAIj1GMgU5ZQ2JiHLwwXUCvaq15etO/9aBtku/JohZJwJCguR0WVTVgZn5Kenjk2VnDs3YeH7ewvc6BHkUGCOpnHM8RT8y8Ym/QMKOnUV5ygOESAJT1mv5HMviaUUgihWycBqurutL30gJX2q9+xlkHEEaMhnYKR8f8w1g70HRovKZ6PBqipJ+2E7vNf+uzQ14L2Gx21cBmjdBptETTtk3FJICS5LlIetHSdKMwug2YcjGAGNuMZkOeHA1sw1AOyMBGyFZwjJZKhJM9AAgNY51s/sfs/8ClbODKsY8kKSFuuHsfwXHoN/iE3y+EzF1ssEDVHfZAtf2votRe2N1lsmW17Fvb3FJ15HEYAQbytFlqeMzQYs5sBFTME8IjBKu21BRY586OW3m5XS4TSAB/aJ7glKjbSyXclaM6e7pRWWvWz58AyQlJkI8h+QsTTuN1Y9II/yyVd+jfmkMgricZIbXaTF/x2MAPBDGzYGZCUlJIhnnL5ISZAJyeVZ3F8hdBLxFYTRnDCdtoxZz/+zb72xjciP0TB1yX0jAvZ559O/9kE8eNLn6mxPgAtvBBhE3vOoK0ajdmLD7jXfvKT1RYHbOAio92EYae6d6lcQkVAkkp6vynmfufTtw17bzaBdw+zBkIwYIeGBuwbX1lBPr6E5pmAfMRL8mCY5VC44lJpnm5+hCW7KOlrCrnVKsofyk8a0mWL2qK5YfvA8cggXR61E05K2hwxM6mLh0GtxJEdisEkoV1DPIRkpeTQH4cGfrU8wGcdsN7erHWzZsXkbBSpDVU4J91Je/4Lw/bdn/bZS1+O5kUkZV1Z1nMBvxvq6RnS+Rtvq9kpJ4zbqhF5fzFZfL4GxXzH+vCb6Kw80ixvzUbx6yEUVNx62pdmDlf6bLtFJfvU6dv6cucRPDbajRjKHIVyDTBtHkBpNzF8HAA0+S2vu2qyzz7+oVEaXEkbr93Pa7Le2I8c1a3Y+iIwdTTWzqfVmF3bS6807tpBB43aK18Hi9ud8PlyDZh2iuNba7qzw38P2H0SUTGprghww1UMTybs5BNZhMHYqGdgI0gBNur52aAXVyAI+uB762waIZsojfiGuJL7Ebq+LmoaSMNODxXWy0U082mrRqCkhUGIHPMhOAEg7CMcnGFQzFH5PUytpLq0IfWzRHhC21cVyWkTE3aAnxciRmiGa69x7NxvCSO5lU2C3i/BZglJy0qxIptgCP+P0Hrpv6yxBXNDdvxnJEUxbKnwIH9ScOR1ZO21uQ9w7T7LRqiNPEZftea4/6nxJFsv9amKIhihLNHCpPZkLm5rThVPj8mYlYZAqMPsiToE5UhsWXTAN2Mrle+2xVvtZWeeUrelt7WYJ04StwOKQGrQqail2CckfaEOj2YFdBU+MKkumoIUnBoNDKTpCknGq1nD8Cw/afvuucq++G2z5zxjyAq5CWS2aZDU+BmvzyYmQTxRgHNhVH3k/SU79RNqwvVh7t4PGwTviKkDd11/dvjjBS8/yxlQg9DXueIOS4JA7AolDwk0bWMEzJN451xz4yJ71fNW2Y239kO3Bo2CYXm9dhfrSrJ/j208rFPqA17kfUmgXrXnH7Tazv/9gO26y5BNjJZBSW1Nrw2aLqaCDRdWHM22CsyjGlQmB0aWZLpKFT2bwQhmYPOdAd/wPMPZA9pQsg4ZoP6k9hZZc7/VfnCBVT7xJVuAYSstaSaB2IKcH79xy3PGJNaLoTXz3D10Qims8p1HWsemKyZrX0/bidfvh4h1Ipx9vt2WZCclWbH9Iotst13b3w9+YOYZaDYwCPZjUG76B44xO/wF1szXrRuwDFCGR/3ltc9qxSK1GEXHiTy3pmDu186x5r9u1S/bGp9xvIFHniIkhdDwldeZ3b3U0rAUpXztt3YoFAQjmIFgBjbdGSiV8EsgGZWclcsBUYWNrC8EEWiCxCyZTFo+h0dhqNfm90TsW+fuaCd8iny7fhs/h1KC5KTV6HiEB8i0DEy7mZHMaxhmWY2ibzTbB8t9O3vH4Z595ztIGiXSoLi7fCntOPLJDTEhp/437QnS7vWD73d2BgQCdZCY/uVPK/avfyHtBKZCWbbqKC4sntmOac8Pvarky+XdWQeuX6+R7wNwbZKDpMiZXnNol/3wdxR1P2+2aGHFhpevxBd2mcUyrO3wOPnLSmR8adw1J6klANZlbSN+PtvLowmYIUcS0EXycWOWyxeoC9HHiGCEjmdWbqhsWy8p2PcuSNnhbx6zMFJdXUkUK+prrFi6D5ZMH4bxKfvqqQLj9gOGoxHiLPRZ+WF8eYIx8wyU8YWNUItrIiMeBxjYrCXssCPNXvmytOXKgKLbjBIsbQEPJYmuPnBMKgf89zjLK5tO2J/Affz8h03inp3YeeTL2WpKCUCtRt+jjbWbIN2RQVZZzd7/yZAtmQOokQTBI1cQC8R/w44P2h3kCmq6COyIgSHNZWpoybh9/ayCrVix+dcgOz7FHXyDwAOkg5M725f+0mc8+8XvkVfopjBWUgNiANSyNhT67MimxJGIcEG9d3Ik0O6r072NOhweyCG94tCQffjjGHBNTloaHUAX02zJy0irWEgCNWeiJHER3wCI5JPWaCyMKREIggpyFrFMxO66M2Jf/WLV/nGFa9neHisWJQGDtAXd+RZtDbS2/EOERJFo8wyjt3/C3vfRbnveSwjokOKKovOsxkuxNkYBW6/U2fnp5Nyvz2sTSvtGdm6IYIWG2F8vrdsdd7IuFDTDtDG8UGYaMdaQAyoJjTIYOArE8/bk3TO27XYEzaXr0DTs5l56vnRZKs09LCF1lmrY+HCZAD1lvfGKPflpMcskQRAR2KuoLOZJxHeYVgDfWRZOBCmMJqazLk2aWggzeJ9pREMHhIGK32mK2JXyqG2zVcWe/7KtbXhV1P553QOwWqDoIk+URLi9JgH4yDjJSMT+dmnIVt7btINhFIHdb0s0X6f0xvrcvOBnOj4DDQ8jNHT45fkhs0eVN6MKwlgmq1ZW7dK/Ze2NLxuyscn5/t5UAVUVhmmXjiF/Q1O2sR4o49aHaAXT0waS0x8sFb7P3vkh9rtz+2ygb5l5hYUEfl1sk6NcE4gmAnLPfw8kr2K6NnCC7KcKBKMR5AYfhySi45McvEEwA//rDPAcqu0gzw89Ql2AIBJrllnjvAusetb5NELu8s/xCkaMoYpnaRh6Aoh1DfRZYXQM6anZjRrAgQgFKlll+ZJD0kJnmyhEeyz2waMtLBjh1Hi0vb7Kr2Dj4ON7XeQfOXosJ9+P/oh13XyfRa6/enYXuIX/tksDo7zD9tbc90ALff0jSENJ2hMgDcXEMvsl2KAZRwikqKpFyeEJC9/+d6u/72TLgHQOceOEd37sLe4O3BBCtUYF0+PtdrTwM55m4xQNuohhZf7ugKwNRjADwQxsmjMQAcEf5YyRPLSfJ9Pwb4JiD5Gr+EVBpIMSMczOpXrAXlYq5O2AF/bZnntTuP3Vv8ECLvJlYHQ4tkzPHy6o+SbAbTBmvAu1AoqCnKs1cuMa/h8uksGX/R4PrUwNqeCa9ffj+UgRT83ikHzx+B0/D0fPfr1IJpvmrdkkrrrWXG2rV2btpOMftJGxecieA9xDPlw5bbgJYxy1h9mMMIuuJZWNgDVyVx4LseGWURuJ2MCcAVucmrBPfaHbTvp8yLZaUPBZ8Vly5p5uGB9OH95pD8KoQB6dwElNiYgj1D5qFKhKuFSw5S8ym+Eil14qF2GBNpHkylgyxWdWaQGWsKQt0/h9Fsf49/SYPfflcbvnjhF78C6aeXX5gPBZwj1+7elfVxVtyVZJW7IdiibIe5XKI/hYpB/ZV5zNpW6Wv5ur5miSwhaj/hiO5Hxz8WZswhZuk7Ir/7YMX5o5M35uNVTjAP3k/VsuITsmj1hko1yXmiJgw1otaQ/eO2oveXHKerp4D1+CT4KykmVnrU/JnD7yTaZZIRG8PvLFqs1b2LBiNWO33FKzYiHOtQqI26oldnJEaRo26GZHEig2wJry3KRf/6xRd3BRpinS6XneC/i3zl5GJz/iZv3as9udNuup2bAfLkdz/8xTHrB0L8Y+ys7VB1CyjUSU11wOjXYeKPU1Hb/IUrlq2T4Ky5iMZ1KD9q6P4qVAkSAVxTwK+lfr8ETyyA/OKANMGRQ1CKZKIJpjviyW/CEwQXLFTlhjN/7T7Jc/ZGPNLLY8h1skzXejei3f/vHhz7QeHhI777LY3v5+EKE5dMRp0DgcztXqCFRILe3OMxA6fgPavEFtygemVlMgnbQdds2yAdON9mPm9giHGodFvYRmZn2EAONuO/Bl43bm98L2+3+k7Vd/77b994fWByMn4iWha+v+cDBVBzmYoKbGMVz/0S22cgX3n+69mD9qwvheC8illaVn3elRxmCw2eN33qvNFVZ3VvlKtmUygxoGul6ZZ8i2tvLY1jY4J2efPydq7//gjjBAUtadxWeGolokTjDJ2hEyK5as249/OGSvff5tdv/qlZ2++uD1OzwDasSqqSDJASF+Wslkq/lx0w2329tfSbCCj1AFKTUVM9lACPa6YEIJgNv++Znp8vX4nXp2jAZIjyUdClysxEh41Ge5RTGAs9gqX+6vTsIRJigMi0rL/woEdKUi+3x9dslNh6c2ePlgBmY9AyWZPQOcSFFwaQoA4Rat8Ie/WuHcX1r8jluswGPiwv/o5nmMK9lHF11/5taMWpaGw2yH4hY95XpWfTaH38xQqOVYZT2qPy4JXUTZDT+r7QMCrOkz1WlexnfaYbaXt8X/fpT9u5+4M/KDk2wiO5fznUIL013KYLK6HuC6CPeXGg5yZr02/tEvW3RojTWRaLVkjw3Cet3QI5QFoiO5BuKlxmXX+15Qkxw+MS7Rm2XxaEN/tuD9gxkIZgCPRPLkCg1Oj2JdmHNCkqySnmqQ15fIh+v4OKpx7pZyyPxU/H1t770j9ucbnkou1UL7Ow/5WSrPbuXbyrfaDXlbJcM48uKxZRQdJe2qwqJLA+bUD/Xar35xid15+6RfW1DBsD6VT04bY7d7/eD7nZ2BEOyKK//m2j234w3IGaHyiEu+YN69FPJ7Zv3mWl8+fEPNNPl51iXb41pff4/tuGPI/nLTHDvsDaQqyEOE8VbtSfGzFdgXeEDI2KFR347Wxzas6YWs0W58NsrkUiOUgvCyic+ewe6Q12fTfdRzaGSATBHbxCITNF3MxnLqhPABYJ2ohpGCbv/ZL+1oz3iOagJ46BTm0jhB8hgmQBkw4xc+lrOltwLGdZb79Qqfnh+MGWcglZCMKz6rqGwo8Aonx5Dsy9he+9fs0Ndv3Xb2EpIwRY+sgpxahNqQ4mVXhiCw0grFB1hYBbv71gH7+ulyu6HRQh7e5OYm8E2yMH4aJMhr73MPKyy0cvN6kfgu0kNtMWNHHodM20LWCa/jxEb4LmDcDg+lCA5SXVUXid7kap8/V4Ch3GS/Tvel7HvnPoh8XYcvInj5/3kGQhyk65FG/M+vH/zi/zgDL3up2cUXcxTJVLODQ8XBhlgaFK0rFQIhDr9EspuDEA1HcdDE3pAkVXPCjv/oKvvkaZIV6rYs3XMvjCRWqA2GTolcOMcGSFeW4OvuNcP2yqc37Z57uyzZnYRJMnNrlBK1pXro6k6ogtm07v6sTQ5NWH8f/zaWsmWrQQEmxE4gMeZHYBoTHEpjcBqTvWFbr+0eL89EY22he5rNqYLrVCPJRwwR7PhFW9HrCFDVbwoJAgHF1P/A/HV08nbrh0lTojh09V/77Jgj87Z0GXTWFPeu+gBF1zQxc8aX2lErSoVg6XwqAKjE8BkQ0ifXa3vvhK/HBTHbY7eirbi/ZouWZEDm1uwrZ95op310a95+MewP4opi3j9kEni/OPWove0Drp36xYhVCxPWk5ZmJFTU+kLf6D4kJsgGHQUYTFw0dJBGlOApVLLc5EL70dlmp3z0Fhu3XTmyQLywnjyPn6uCMC03rS+bs/mDcbvwH3FbNIdP66ArWhuyhLM9n4bOfqVmsTT+EUJNTTX91v6Y0zTN6YL7uqbg0dZHwCpZ/wXjcgdDIOq8BmsYqLiQ2HUXhK901YmhiiXM2qKY27MMyyShEVhMY2jtnP3Vmp12fBrZnZn3Vyd5O5rM3bzuPBp+aj4jC8fre77ejQqw/L6Ccr0ZKvVkAPxZsr13G7KTPjtgL39xa39c26g3uL/rf3+Dn9y0Z2CkIsRgxvcAc0mEYiCmYMCDZKz551qc52YlEkD9SMAJwOD95o9WedMJliouM7cLJp9Ckg4OaRyXAVqEkE908khtkTd3VQTJR0bhunOtsveLLJFTxzKso4G02bUM8ZAgu/lY07IUkh45fCDAtFbxjjvZ6MSoDci3BMmuUj5H3APybbKEpMATxNLv4Py1e+mQElklsdIkZTi+LqDQxRTw+BLDoSRNaJLjBHGNmHoq0bkwfqKJsF300mPsaW861HoO2MtyTJikNWK0kv04iNug7CWqlyaprrCOKvyMYpwU/k7JWsjuShZtx3vuM++0s23ivB9ZD8bDIVivxbJrSdai8wToRM80RwU0sZMUaUJ9aeoLixAt/5m583e2OmCTMFpvsfVowrW7B8H3gxkIZmDjn4HpXGBtiZfb7xuy4985YZdcOg/Eey/mzuxfEc4SdsFaSRp+eGpK7pc90AMtbwBtHFgmXl1xp2LbdiCeuh1+ZMU+fUaXbc2RV83jk5gkF6X42Kj3kN8X2acB6NCllTilwTrg6CavU21ARc2NgkO38d/cdVyh7lCxOEozo99n8zRDBVgUNBjocUTSI1Q/Bux5+95t1167tUUGYD3mkKSGadEsgayHeVFUA2CGkYQiWUYWCu0iYpqFrTXhozxkmgnWnvilCtMwliTW4jwt5z1b1BW3D58Usrd8+F7u+E4b9dwW+Vilwt022DcfeVTULJDCvuOuhr3nnSvs8r9sg38KDCgHdQzksjC9sWc8d9L+8OcBi1ULFkVizpGRPOs8lJBLtyrVcwntMEyv0Yjke8ont+ShWPaRNQztT5LI05/PO6Bi/76xaROViCW7UrA8WLjUR5IoG5TLPqRo5ulLAQhEqjyGn8gFf6nbQQfGAERVLIQPWoR8wJDnm2mUbSVwqAVWGq8CFi/YFZf22yEvf8DGGllrkuuHJmBid1OvYV2rnCmWUz20gvVA7Odwr4VY6uBQ43qAj7CSfswGL4V18HNuqi+9oauTm+q8dfS6r7/B7Ior/u2bpD0Ro7XJgZRGbzEc7mLLYuPgK4FGaJjGiAxC99xjwt541M7ksqCjSSK1tclEuN3wD/UGCb8nfwqkYD7h2DiblQyOyhQB2g2HQn0rmEM00MnC9ChidN1lE2MxO+E0dPy5vqikJ6ZW8nTwuD7omHbv/Xh8f20Dp0f7e5h5CIcwGwc9EWXu/S8CHAfTT0ipFO27MWTlCymnZpRGBrRBl4aPSzOogU+AzpdMcjENJgdvi7Q99el4XRxEQYH/ZYiNvMYSDnOoqhQh3PAYgIkhDgACK6iNFYoAEQ6BDGwOz5bZK99AsX+rEN3smi1cQnOqTBCAV8KrX/ssO+a4xcidjfuy1AmESEORPAcKTQ8oi1f/4z6DgEPjDO8VKhNRrhOgpo9s39CjycGqYrWWRxgWixD2Pd1Ve8lrzT531s7864gNLuCzjEFhnIAOXF3ND46iNZq21SOgHJ5esn/8o0ZzScE/BQoOZZfmoBQqPJn0yoxwHUybx1LoXnttbOg525Te34WZFg4hJUUhTcbIMoeMsWajMai5zTk06VirNOqGh8d96rhrk/alT43YZ5Glygy219CNhxfwiPX6xboyzY1aXWgYfEQoziXwiEHwhsQUhB2NtTDJS5IA64Cnx+wbP9jOXvSyVvC29jp4LGtiU7oPwbUGM/BoM5CJJfw2Yb1GQYWkSQ1xeWbEKPzGKI5jL2bpkZIVocnb7ffYAx//unkZtaRBhCkn7figSc//lOgqVWsBbXVKkOCNTdCoQRpy6pylz9pKBtXgkDidQAmPMtZ+xiNvPcyccYrZyC7UC5y5KZiwSHVqDtzkhgVndHxq9QY0lySt4ksy62t6kjXR/N/KUMXifchaIKVapxADgsJWASwY7ekzW7Jzq/nxtCcD5qMYwdw7YtzA1AxhEK78OFoG4FBD85m9OIpERoJCRw/MuWRTki6e3/y488xz7O5f/9H6uF8OsVNFRmY+42fjSH80JUI61pEXaaxCylXVTD0n68HgfULuYfAmwQwEM9DxGXi0OHH7bebbOefvbIe9LgsAS4VBPOqKKDLQqIhEiDvZVBs19liZiogeoEZIXXHtMLl7+wM02T1hv/9Zwo47ImcrV3uWylZssrTaRzU7ABcdivEO0tsuUjXKB4v4TApM5Esck9cHY3YzoL0/gkqGwgo1IOTnic4Qub1Oy6jd+m+z8TFAqpxVvi8LYFURf/zzdD08Dio1IVBlKq38iBgHVmE4XkOyB9YRRf+G748IAJAcql5I27aLUvbF82J21PsBE4xs/B5mWoZ9PcgV+7JyDcuPVWzrbXvtXcftBouFXJ7GT9hniRAvJKK29Jasfe6kUfJD5gOfBv+c9XFs+NARM9Qoviv6i5Mr4uQ2u5u7Gfx2u9rGsSfI+Ltkg70p4iop0kjLD8k98mE6G+1nAFk+ClswNibsW6eRDwBamSxwz3zpT1Rm2owQxuO+3yzNWI/64g67YRN39EJrsgfGqRcCo6FmiBwVklSSHJQfiepqko1fDwJdu7dv+30p5IznHrTvntOerdf2xYIfeNxnYOPIAB73j7VpvmCDzVrH3vHvRtIpz6YA0qPTYxpgJrUpFYqbeG5UKfQpIVOWmGCFJGKr7X0nLrBtUXRo1jJ4bNBFBQUdibT3d2hSqFehPJl27O+Xh+yC7w5YuTCIf4k+WXsJAmnkl4u0YzCzkkt3HDZDiQ3yaU9N2TEfUNGdxFfm8A81mh9GX3a2t/v43BlUwphvFYj8WgH3oPWn2CDaoGvcE4HKS8QxOX4mh05Pkf+uEi25YoDw97g40wTAE2tcSzEX7/9wnz3naY7lJmhgoKvY9CtJJP8EzLHYXP5K4CyDZxCQXiFkBYzAn/lMiv1HutbNmYPvKIWKHAgI0D7oUW+9rdkbWZPb7SBzNPl86Feh+RE8iTZ70/WT9q/r9RZo2ioo43DxG+sh0Wk37PDQCg1haq2GjBD7tTIyKxStt962bIe/I2zf//EgGCrPepPzmUcM1gj8DW+GZG/dRqH53nZfxN700pD9+kL8QOIJkKOER3xuXBp89PLayP61P+m6/v2Rs7G+P7dhZ3Hjffeo7znDs4A2bqFQQtu15AdEarxCVOIZGsf4vmwD89I2xvc/9M6SfflU1m0qZ+NraGq1GZVClmRPDRYFTxRFMYVza7T9SEZduoFhDPdckEPhBk1K5AKfceAKO+fCuO3y5FUS6nmoiBUUs9rNdPD9zXEGSDPVCffPJzUolX4oFWiIAcCfCjNieC+lxh+0lZ86wxbceovlhx60KlILvpZhp4d/XrXCYE5In52ioSTYu38lzzuFadCuxTCMWJ0gYhLqkJ76+XVd3kP7+lGHW2RHEP3sGWxThvw6TRXehLOkNP1mnf6MG/D1pY+8NsnukUU+jy14VOCDPjh7i5PsqzXrKTJRu+5jzZ980Wd+cDiTSmPOSgFOTQ/dCBQD/eLfZIoUF+lPB6YQ9TqLwZL1QEY3JybwNmO+YX7YT39nA6MYduKJ1oQFCLiQpjUgknW5bD6R88X1+qEroIpiYdxKt9/nS8s6gHq01oIRzEAwA1vWDKwt85JgU8tkSnbW+RE7+RQxPVTQTls8NU/bhC+d2vJarFga9n0m20/jo5eCogyt2x+gZXTzc9Ua3pEpe/PLq3bHPfg7dM1jL8pRcB/VttQCR8YAtSGBE3LQ6Eda2I+xfRZ0MGYzA/LKiPoFDF5lGnyh4jEMHEn4/Pnihg2vplgrmXHFDQAFlNu0BKvaF1WbyKuJISQVCL1XE3BjAyk0j/oNkQy1mYZ1dfVaCX+Gp+5fsfN+H7YXHVwy7BCtf2DD5+/t5jbC+odHbJUCeT71ighF72jEtRe8zOxVh6ctynzFYIAAD+W5KNqaobB963TX/n4Fc0f9qk5NSSIrqrXIk9Fn78LgDwM+9oB3BmPdM6B96mUHUxt6W5cVxnNgV9CrbY6wV1BDrFFLibRvwBqeIgoQm3jNXnqpZ//3dQBRPTRCYIS77nqwb+ryyZQ6l/bFBHl+1Y48NmLbbp+y6ngD72LVpMQcBuTEMyWJNzF81HTxi60dHrE4UCoe2I+8W5LwHX6z4OUf8wwEJuiPeco69wsyv/3Fz82+/CXoXOm5FL5B7EPl6uRwpDuvDQh90pYHR8Q3LZJWn5oP1dKEvfSVTTv+k118fyWqSQRZaYynJTQAfXImkJrPxqAbLD5CiSbIicfW7K67YQmo8RGdZCOC1dDmw0UQQ1agFyNhlXFwogm62ybss98M2+4A+CHM+egJX1WB12rRiJFWoLPjyy1sJCi/dX1MIT70JfSH352muB4Ky4xOrBxBPbgPakJx0Ef5d8mExNjIQwRJqA1abgSDzzRBEZt6PAY6CD31OfMd230fx4bujdgt9w6zhvAEQcIjAeJBDA2vguxVuGixLM2p4irban7NTjp1oe2zn0xlCbYIbD1M1cNOF6gf9BsbsCTmjsL+WGxXXVZB05H7zvWoCZaAkVKFfbIIdu3+z6TcBRog5IGyrOYxLBPCdbY2tbNb/aEQFEvovtLe1Zpw9dmg/joUQzzMAffYI2177ZW1yy9+APTIfFYTjUe/6cbvqAgH/alej9lffosBb08Thg3avUo8KOZJcumRDE9fUz5Abs7upj2G327tX2L56DmKggJm/tXwI2nL40EjkkaMdTg0mrAT39m0758HWww0cbXEztFFQtk2xq37zQ/fxIyg2G/6+XlHlH0SlhZskDQMrTodyje8tWLf/9lc68osN3cSyb/QJM819Oq11kOwNh7DzQ1+dNOfAdD2TTFMtV+KNsezUCMJr4NMbPLQxklQ4knXih/5ornn/dR6kh7SRWVYik3fmDVMHNLJ4RcSqJSruCN2QYj9RLyOOp2K5g5LLHbQCwEHhi2HwaE+g0QRHGXMfI4GSZV+9pHPtK+nPXUOVLsGkGgqWviiv7A3sXdIvjsSZ/cgMUMuYHPngPgc5uniDsepGCDSSRajTo2RXvbt8oKYFQDKDCyncVFHCuu1r7bM2afa6u1397WUZcVUobEd4exOJmh4yytGsRIm6D7YgtjV4YcqlToNEdYLTZH4nTTSTvmKlc49zxbj+ZESaoOkHMlo/D94CWCfIZm0rkcRqZPrr8J1JGnCOcipFWgUhnfa3ZIHPsM8mjp+k2c9agCdvL7gtYMZCGbgiZ+B6Qa6RyEwFB6iMR8FXIMfQn/FLv9jnhwkRY1A5498OwhiBZ5kc61RJPeQd2k2yLN9D7s2Kg0y9GQvTgIkXPVAzS69IGHPeH4SJQAZT8dsskpOCHtRubTwdlFM3bUpyS8kLPR80AOZ1eJoiNEoGXKxY5Xv0+pvIHwlhHq1FrczAGvdfof4qOTWMNm9Os0RB8aIZH/VDGmbX3soeWTEV6U2oAosZ4xyYcStQm4WMCPOHuUJO/yohn3t/BRG4Ss4j6g5AbR0ItIf7Wz9aVaTxy83QPY3KJRT4qA+QlyF7FGNnL8C8GLbHfrsij/WbGR0DYoNc61MnULNkXI9aeOri3bAi/j8KaQrkN50mX81osLEgmKshnmtOs+PYtAtfTxafPvQnJAT77y32R8uGKd+Qq6blHQeSiU1vGCJ6xvM9UwjJJCsvJEogIWoP95yTdhe/FoEp+fJzFxKCwIerjsIUu0yQg7uM7IBKsoXuXeQPa3RY5devJr7jRcfe5wUG+RJ60usIhGo9wzp3nY2vQBoQ06B/HwNtRwXMPHzXhBsmBvT8xQ0QDaiuyEW60HPGqPzmSWpU2DD5gw+vZPD4wBxKELoS/r2STacNG/pemTqFBIHUpN25rcX2tz5GIvrZ6AHREETqABcKE1SYPxPFscjPQ1USDdQ+Od+27OvfaVucXSNq2jwe2xUTeS02mV4YsVEHBCA0CSi6ELXMK1+yzvi9vbjMC1mg0xE2WB9XenpVgobzkOeDA/BKjo5hbN7bTRW5cXBJ6M5Af2SoEaNKH3RnqBAIp8JPhNQ2aa0tJm7lkw2oW+DAlEaPsPkJMgfUD80NRpQSaKxms2ZN2J7PC2M/jgbrzdmw6swCquClCSoUvAjWbJGOW577LTajjthjr3iEClr8/41iYHwrrEuTMYmrDuDHimNuFB0zHbYab5d9IuaDY9gltYAuulwwCT6OOyyBN2jdujhWYItrh9fEN0rrREVijfsIFj3i1FqhREAsXbjYi4hlVHB6yMehw2yTd72f/Yiu/ayUStOIjEmDXImORxnjpDXaOj+8FH++ntmqBK1A15IgcspUEQvM0+tA3563T8eBe61n6HH4/U27Px39t2bNkYxVfJ9YsxxW3meak2QayFkzUA/JeLzbfnKqB3zunH7w+8TNLHSyJspkxOCTbSrmddnWBJnBHlCtHjsRXGQcC3xeXBHGLyVC3WLUMB6/8fMTj+zhxU2iYHtAMw5ArIYrDUyxEDerLNrIHj1jXgGMFX1pYt4Vpo8C1VJOBDoqPGRIOkJR6tW+NGFVv/ol2wOz24dFl6UzTpBwlDiOYuJDtnJoYK82F2i4ft6ncA1VHQXG6Sry2KHvpZ6Aw0QOhf6d8EvBBlUYb5KAT3WRqqoWUTua6c55lzzL6shx0Sd3+pZYAYgFlviYC02yWY7hCFgrqb3wJZE6cOfNkwymkJHPjRUtlFkOHpPOcHs8x+0B7uzlkYaVCbokpuXpJXf/OC18A5mbRBDsq6GhjE8pfE9Tp0mjzF6CsR09OLfWvXTGJ7//DeW5gxQvtuEaqvmR7hHjTjkLqDVxoihhILdkANOiyUEeomznqCmJOeh9f7qF2P2zurQ0m+vMrshLz9472AGghl4HGfgkbGiE0UWL7/AB5O5NmpP2a9puz45av+8vGCj48DLHFjoSPtGyIPls+Q1JH/FeSujdZ0v7RCGtoK4GeQ2+YzXyNhELkwxc9j2ecagzV1IkTxOng7gruaSW5IXRdmX5E0pJnQYENmGz+8ex8nfAC8lk3qHM64mY2jONVcsc6KPkNNjKx8I2RmfRTIclQbf31By4OSlMgaX76FkI9s3QKT8INCfgGJVztAE95C1UqPQT7wT4d+O+UDIPvOVuM1JLiO6yYITKAOqlOcoh+o6ZD43wFQ96lvmc5M0AoEtogRQ4oCXtJc8awrlvC1ZELbJUQrhl622ZBhDdGLRWLbMeZuxe+6oWd+chO27H3UPTMRcfieC3628yKQm4OCn6seEwfk7o8S3W6Ze2LPSevsW2y8vwHfT6fVNzyNx+c4So7XNr4nPBBiKoJZAnDaOakMZqZOXALpuSs5ayOC1xn/VQ2igOCE9E8SQIo3T5Gsgh7Xjjlm78W9VvHBhAlOHigI6qlbV0CNvx9hd/sYRWLZTZO6OLecGDWlJbsXxUPrHFWZvfRc5BI3rYGwcMxA0QDaO++BfxdfPMrvwl030sSmssVm3gov/3AAe/8ulwYA7uRDOkqNQzbqKfl4d82wUFe24d29nhxzBMUsTI8yhEAN1J2mZGAmbS2E4xqHxaOMhQzeS2uUjVXvfUTUCNho7OmhSmGR7FAspJAiDN+OgYBLG+NLDq6FJN3nnXUfsi+f0YFJN8RkqcMv74yGF6bWaH9OvunFvNjWaC2JlaCbEAJKBXZigVl8Oup1N9z4OkjzFI0k5sX0T2Dps5iHNOz+bg4XRlWUe8PWoodMai2JEVWeugDn2DYq9M9f2f3q/bb9Vn2XFNmH+e7MF23U31575rLi97a1z7HVv5jVtuaXxO6DkRHNDsiBolks/k0ZcGnRQvpC33u4+u/G6ut2NyVgFpKalS8gBJSho0V0vTNphR3RbX1+FaxaLiN+nMK3O/oYcIU+BDMgAWBt1lzmUfBUoD2JOCm3IYDTERErbvMXjdsgb5ti/bxrj84UIAJO+T4qJgQUq2KXxFEaz/vq/N23VioY96yWYrCYwTqfZM432nY2c1doGiNPzpX9rZ6K+Ied2Y3hvjwZIA4aO9+5+QQAA//RJREFUnhfRuSeKy0FYY3DrzOFZmGfX3ly2976hbFdeiTkuSWIepkY4JRi2zO+0ecwc4UZ4LbeBiR4eRkJlpZJpWFGS2VpO0jJsSwbn2UdPM3vfCcirFScgVtGIZOeMxEhkeDYcHzEXjGAGttAZEORfCTgHNeJxABlqvvl0DBSjUFju0r/ZxJtPtp6JlRRUeDZpJoJxoPgLYhGEVlR0uw4Ony/K9TRhqIYoCIRkyC3VLrKpCJpV4Ze83JyBDJFQHfYpjRnOx6aYIqL5g9iPg6B8tCb19L9FQBE2kXByegF7/PQKc2G0Wly0B5hlSf7NR2VuvkONIn8ulOQqUpsqyKkpIoDEOIxVB9N5b/e9Lf2dT1rjra9hv01aL+xglE+JSVgrdDwcmhVifqj5USBekqxAhDXVAPHZgOHZizRL3+q7zPvKNy306bMtecN1xLWc9yD/Kqw5X0wWrIKaH6BvwJyQmArp2b5C2NGbU+PcihJHS65LSz2VmGd29KusjAZ2XAjuDRs+dfSzBy8ezEAwA+ueAe2b4+Mly6Kv71YwrKbhEMX4epcnZe3pB2btpsuL9uBQgVO1SVE3hmQx6HckfSwMiACPLWkutrWJ4AyOdw1bZbKH16EAEKkhJdu03/0sZ096SsaetEs/74kqQBjJV5gmcdjOKuh5ABMc/s3fVIPxP8+AN8UsrcJ6VZ2jRp4ZUqMDgOGVl5n93w/Vg3CnAHxS3OAcbehQEGAV8GSb+Zfnh4aAfKAoOTOl2IDHiI1bd3bC3vehjB1/MrWCxAQ/RGOEW5pJ4/niEp/h86mIZ2MeLQ8VPQFSYxAwkYI6sWUcP1svNGTbbtdnF5yDbHg5Q/6HhDeHbM0dZ/b6yfPz9vyDUjYwl5iOZ0b4l4hqAoBABbzwZbO38PRtJg8QfY+lasWcZ7vt59jt/3bs5n8D7EHuPgbgqVJqr8AiBReL4y2Lr7A8WGLk6Pfd5tp2uxVst13JpafQMmvLAq69Hh1iJ9X/QjQF69CAYnh+VlEt6emKW3cqY7/76y1WyVeJrbr92DOMukeCJmANNoZUUVC47ewgj3BYnz4Il/347jsrdtjhGxoU3NmPvCm9etAA2Uju1jjNyTcdhjQRqDeY/L7Wpjwy1kbLdeJS/QIraOYWrVV6dSBO6qvIFPO285MX2+lfAPMYnrAu0HcFNPXiMANqdFLDCWnqafv67wxt7WJuPufYWZ+v2K9/B2W3G81FDNvCGIGGqt0EU/Ae2hmpU4gX1dZhI5lHbvj+k1J24LNLVsOfIQO1s0lxWuyPVo79n/QyUYI3NIL+kYyYR95DUfIi0C0jGJg7NIuEOnCraiio0cQB00W3OtxPUaib4m7KHlgVtRtvqdkVVw3bX65YbTf/E0P40Yz1ze2yLNI+ZWq7aSg8uQmHYm0/RdicLZ4fsmc9O2qveUPE3vqemB39Hs+OONq1l7+6ZHvsLH8DUPQUdWPR3hYKBb3yEl9ZELBVpKDiBNOVouQmkGlAn/uSP+ShmKK9iHa7QStVF6pRatg++8dsl90IMqDPRlgbKjK3vDc27NDa8ERBJDkAZ8nFSJZFzSah+9M2OrrK0qluy6YLtt/z4ja2umk3X1+yZB/U88agjldOTnA5JCFhPvMdGNPdeKVn+78obSn/OW3JoLQYL63RQrq2l8N6ZONj+vem/z1ogMy8dtRsCEN9FcrDbRLkE+SmIwsI8rM8G2YfOi7H8zLCep4Lmk0yf6t8mZUkgVYMmRvfq2aG4fsH+jJ6pH0EV3pA6uyPTnrC9nxat33mMz32hiOlMNvgK2OxNIkMCWOxwN6YHfe1Z4MRzMAWOwNklZKKctkfq5x1IbKQNJrUHCBWWYbHxuc/ZY2/XYU3Rg1GCPt0BQXmJEVr4oSU0KYUCDo9POQ1PZr1rWSLYrSYZJxpYdhdY3vvbymMaOtcXJImSVQSioBTmjT4+TQ0ctYdY/jFChoeRT5CdMcdrD40Amnyfovlx/0YLyGjx828AUKv4T/ORP2Hmh8REDch5j3fvZU13vJqS37xw1bdd39iyzTro4tGBVAMAZjpeDRroGQFliH+EPNDzY+kmgWsoUyhYNnisEUu/KU5H/ysxX78a+o2Q1aGgarcuAzSTz24GFqIkr0S80PND0qDNMzFsN2ww4uAsiYuUeggBnjUxYPs2MOsgLxiSt2ejSB+2rAzFLx7MANb7gw0QLZPFO6jKM25M9nFfijWOU2ReMZe+dqE3XLPSpvgXMmBxHZUwEa1oQkLWQjnpi+BRR42w+jJunhA0sQHzCVpJTHdXTdnkXTdLv1NyhYOhq1nIAr4TQxr8ich44mbRcx0aMaEYBMEYxYzAMAzpNxF/qaxDHGBPEFgv5ZjduEPh+3yv5OnYEwvZHuI+xsBECBpJl/eG28La848/z7OxDdPx/MDpmsTsJiaH9tuO26HHhW1007rNpc6Qxr5bK++GsY8RRYO7SLAygZnKK2EWXy4zv+qPEBqxAeqo8RUk9IHRt0iCqKgAeqxry9sd96StJtuwdcD37WGWP+s3URXxlavocYBW2DP/ZLk/zUkkrgH8vXkIQgjS+Ybi23kDaDOz3Cbd2AjIDImzl1jS3ZEcuwvFZg4gGJZn/WKai0zR1gJYrJac4L0uodYB4l21lu97Nryu0dt/wP6bLCvpeii8agAUzFMqF82YEOJISUGT8MHzHi2zXaO3bkqZrf9e5RGxxzWNj44eg6UjwC8QaOk4xJYAkCqLOnyzHZ1O3YLgMxDXxe1wYEtvLO2wRdu6wICQbKN5Eac/pkJm5xs2GS+6KPBXNCF7Yrnj8elS0W0AQ2yJqkKKcNA1TK0Jrd+0iJkkQZt0ZJl1hXvs7HRSb8gXudMSPoULrwhlMWvNda+3um/L19u9sXTc5ZNJK0oGB7F9Hqxj0NLHff1WH5kr4CumY+oPWX/uL32yAzFTA5m6SJUVXxoKWC1dsiWoJ/eW4Zf0tXc0GPtgvaj/b2BXquLLFUNXw1IFLZimWe33pyzq65YZpf96U477pioHfnahr30OeP2zL2G7Dl7j9ohBzXt7UfMsxPes6198v2eHfWymh3/1kmd61BAoStXIpbtazBPRY6mFMahUBGLOXMLMG/4twxBVNqQ96hwIBAMlfP4GGDmzI3BEwH5J4Kxnh5Rrj3LZgmqaXL0dc2FBdRte+6T8u+ddo4mjBNa6nT8ZWybtmuvWepPt4xMR1kv8jbZ0KPireQwLrKuucJ02u/+i5Qi6rEsb+qgQOfP38anFdcrPTSLMnbGdzN2wueQXRtZSCG9CCpTBi2qYjGnnOnjSK9dddWoHfWilnarvh7tWV2f53d6TUyv20eukQ09fxv7+zdE5fbNGFnjmN3HCaLqMMP++EuXZ+dvdtWVaQpdGNRkxmmQsB+EFxGQgGhDF953vms7QMiBGo7HevwmWqkk1FUFybSt7X0f3toOetWdlp8cJTkRQ2sFuv4yGgTU0p23MqiWYAQzsCXPQJUEqcYeK2tJHdR+k5i/uiPjdt/td1n43F9ZZaeklXWek8i6MEybUEDCA1Dp6yT4HR5qefgJlt/84L2n3s9nLvCsr7mDMy2HlxCJVVwHB+wPV1RZ/fQUunKmS6wSJ+WJYcoy6v7Y0Rbp6RXI1ko9Zit9idPNe2iLlU6z7zP3EPtDhX3mkgZI93knWt9n3oPfyh4Uf7osKRAIt8PFe0uVCqkNRtQJoeEkKbII9yBBzJGUgTno6NwlF1v+TSda6Eg0CK/9h1WTBRtmvUFYtmhmns82igMwaQLKYEO2BKy/CLGuS3EkrNfdwEMAB58V07J74zPBOgVp7fo+Mxv44oK3D2YgmIENOgNu9AHr7t6GPaEbMNwkYEQKu5MD1tNdsnmLlttXz9veXvwayfqOWRV0u8A3YdDvEYrpDk2SdqOcH/GL380KbERAa06STaerCfMkaStGHfvoe6+0P/+ugdwj5xcvVkGqCWycL5Mcgk0QjNnOgO++7cdFsvP2zZkpAmuO774bQKz8TCNIXeEjppqGfyzKRUvHA8DQdsPzKCoAalWHPRXHIJw/k4D5nvPiHvvEZxfSPBuyvh7kh6gLxJpLdIcBrOQ4a4F0NSVRvpEPKCsytY7iodVAIs6jOSd1hwpM/2RoLvNUtJccKllvHbA08WgkWnIutZayZbtTdv73brMH7pEQaZgmE4oOknlTDQxWac1duZF/+I3g8qo0ZJHJa1T6bPenePamYxNWyMtsXEzn9uxmKdc3AZkmugB+EPupBik+z/XXJ+2PvwaIrdW+Fgr8v2oqPgEEMFJzjOaHR/10CDAxQOBcwjJd99prqJPNma99CtAj5SqPRmIZX2NR4yQp3+nhUUtroJAi9vJ4XvWApr3xkJFOv23w+us5AyEWVFuVyPV8reDHHtMMqDjfQozfe7/ZU3ZfarnKdhbPgpQcJ+EGGRYjM8qvT43uMb3vf/4wTh4kohRya+jk9cHQyIOOQ0LpFc+P23d+/SDNjyf5v7B293VtVoU+hZCTleKILxvUrMPKiOWQmuHwTJTtqbskbWTYbGICGSff7IhkFISBKGEqOPga+xQ/XLwrdPDHCMC0L/EvraJEkmYHZmwDsVH7wxX9tudT7sG7YQ7yESArMdvuctoHebOYHq5jGHTooG/EngAV4xk65XhpCClQqQrROkrcKCMzxBSgT/qah9JIBZ0hNo0oyx5BjYexmNfoBdlhtmq12dKlY7Zy5ZjdsWx7m2Q/Xr2iRvOjhFcH93wcKmyFxoPmiaM5hlah6kZiVvjeFCKmYvYc430nOWSiFdgLkSE76ZS4Hfvubu7HKDMLWr0GGqItgEOHgF8G8k30pNPe5HDA9YA/pYcOXbRCg0A/Fh23ifFee95z7rIb7tyKYIJOf5mwLTFiieqgPe+5DfvZJVyre5NFy7vyCzS58CZxQWyqqYJzCPMi6JBWjUINLNYa6M/SwW/pyhKI8C1fgUukC9VJEvJDabmBirGhIoEO1yjz/3iwI/TSQtfEeAa05ioUSaKYv69aXrdrrvq3vfGNT+EaylasgAxJSXfVV+1GmgPN8ULRnrJ30T7+2Tn2goOQSaoyV6zxGE0W6DF8LgLZ5jhzypwgZyY0RB3kQU2oCRAmUYo5WJBYoQLiajBqV1+TtE++j+sBpXrY29fY249FkoyHYdrT5pFspvVhmMxm7W8Mv+tqvjV3CpRYQSF55uCXIxq4FPmb0PCrJXT2aU6FZCYIk+qSP5md+IGa3XyL9teZkwQlfF6ZJCFMwIwkTaWAHA6vz27Il2O1JIwOGsJdIIirY0W/2fLql3XZiV8w23Gn+/mZrTeGaQquIZiBjXIGxhCPyuC35CMXqyUrwCRtgLwfvONKCz3r1dYcIzjYiEdh4daWve4is+6drBgmacLTLEKBSdg2EAXWHZk5/kCm3QgbwOSyp4Co7Lv2Bqu+91M2dvXF1r9tjzXvnfBdKBKSvAT170Lfp2VE0V5GtuKYdD5Jm2n6Q9yvKv4ZPsMxk8SnAjN44tKENOZh6YR8qQwVEMo0ulpsC6Heqlx/hb1yIAS7QTUdUHleCbRfqM/Kz9jHokcfbKlXPMtq8UXWyCA7wa4r1fqEKCN1ihGgMAXmFIiQ0IrzmeIPa8lyK8yuus7sJ380u/Raay5vgS421YFfqDlFipZUbULygEPP37nz72bb7UX0VAOsMjOCe1P93MF1BzMQzMDsZ6BmyzhXt7LPnDBpX/9KlQxrwGc6V/A+kkejVRYiRxznfFFeUWdfJU5OkF8iqwTUmlB65iJ3krwoia/j8adG7W3vIl8nOYuDok4ACnInojRlJLmlKqROMUBkddQMSFZDTpE9HRCcLZj9h9ycX4Hpa5LjVgByRQBMRRvkOpmS3TeetqftHLLhoekC8NplumlPrRa4YKaR4FypkHtLThu8AefpuB11RK995TzuWGXSetIUnjfnQfywfLRuz3jyHbZs+EmYniMTRx0l5I0jG9eDskbIXvmqkH3/QlilSF+ZpMiIwyZBOjrZomWdvs15dmb92ShVEKuOW2migRcItYzxAXvJc/N25U2Aa6MAA5uDrXxaajHK4QV+ag5R66nBnp5Hk+lh1YxWjXEtQDNXd/X1VdtjT+qCxJegWwgGc5SLAOq68+lnScoM1ZIZxqTdbmd+dCv70ucwVQcOHEkif1VBbjfM71Pba7oAfzs4otoHJaULO8nFx9i8LhvoCtknTpu09xy7mT97HZzXx+ulAwmsx2smH/PrPFyY+9iJN9vVV9E8CPf6xV8hvyIyfCChhCD5mF/5sfxCMgaSg82pgWa9JxNGsk01yc84K2vbbg8VkINzJgoa5wXFaOiZKkxiouaQqObR/pMe6bln5e33v0+iKUozgA5CiEJwJIKBl6SHpgraDSED/cKmTIVl2E1hvA7ygQZCBDRoFMPqGh3bj53SZ888EH1B/3r5eQ6mOgljnG5vJ4ckk0IUs7VxQ7b05yKC5I5obaEIAQtRRSFPQFlDrxDUhKSq3VDUxsZSdtdt3XbpRX32+98l7bvfnLQvn77GvnxGwb79dc8uOD9lF/96jl1/4z32r+vHbOntOVuzqorsldgEoBQplsS1adoa3/hMiyLC3EbjNIowpavWIlZGKkug9ghtdBe5jkWDKdvzqTA8uvAnoDERjRPctlk+tRIND5Dt/j1BIzQkWjOfFLwIzRuC3BDUURoCoQhF4iiva3PsN79ZactX9PmajSo6J+Ie0luuDQxU7Ii3EmgJgsFGL88EmZY6VEUizIkaBxEvRYOEgwiN0yhfYe6lVNj8g0+yI8wfoE0fIOo/IZya0yGemiQaYlx4QnkCF5i1xJnuK2uupV6l1/V8xH93d9i6ugZt52evsYt+QmOQQ0xNEjhaoAjUJAKRSuC/YvmYXfLLSRvsH7R9MFRrMl9uGbQWDRqeBDRXWfNKDKpotiKzEmE+4kKyQlX3bIKAdLnFuubYz34Ut8MO/qcNjResQO5y6W9WWS9n8z57IZHhBwaPLrUy68/fyYfncXhtZsxfworzxVRrLWcYHHizNEDzNli78eQ4ew5N43i3XfHnsB3z+mW2jEZiKF7nZ2bWsG1i7phIddGQitDEpZlIszGmTAEIsRNTE5OmIIyqKrrIYErs1YeH7RNnOrZQeR0NLGnGBiOYgWAGHn0Goi6nCchFtRMjQuPLncqdtPzxn7fmbTfChtiwBf52920IZGSWvcZ7ybNJYNgDZEAKo7JJE8cDjpkQXXeG4ZUqloS90FTjm/0rPS+LHwjx1v0rLXLr/ZboR9YE8EdD3mrImzhIYiQS7Pn89woM4rs6a4HS7uO3ZEXlFMm+KHtWsX6bbMb0hP1GSJ5/r0iew6GAkMZQlPO6gYxZrEbTGDaek+gGsUytDfBH/fkHmvO591ryk8daYr99KUJkrZxh/oZzgI6ZV+LQUTQ8IzHABpy1wx6MvhiSLuhz52+71kZOP9vKx3zGQt8830q33morEznrLWx4lm/bSZzhB4SXcZBkDPkNEHmbEFe8+2hr9i3A24R5foSs62zeK/jdYAaCGdi8ZqDhpgBtmR3wUhD7GJlf93cP6WNY7uyftQp5anIChQGKcDAXlZyK1a/tXLLSTZ9qNzMLzm2MAkos2TWXUMAEdPTs5+oocK1UqIDablBMhj3iA9hkKEx+pEBdTXDyHrJYJjuIj2dacVIhkPynx74flZS3JMGZ3/tWhO1bX8OVBTBAa6ydyD/cAGkHX3ZixBYAKbp6BKqs2wHPidsXvgdIjzJCF3LOznqwSDblJ0YeD1WKJL/+uWurhpDWpK6if5N3RLhJfUNQFnLAJ++ZtO22xU+nDCKB+kqMPwRoVdUiGOuegTL+avJbcUIgOZFoq8HG6VsQtz9fugag5wBzrf1gkj0CSTXk3VS3CbO+5U/kYEa/tgjDdAPEX+1Ty72WW2rPfckAta4JXqNMTStD35Y6S2yMulU3tamZPTwrpaQt2SFjf71szMaH+3wwTiyZ9X1gomF8YXw/nc4NIJR+/bDhf9AGfr0JK+XxU/KW2yGHDgDc7Nx7B6/cfgaCBkj7OeroT9x9l9k733INsi07Telp1ijCEUiQFDeBp7c1CZ/11Uk3D3PJ2jAPYzdo6ry95rUZe/fxwqurwNzaYNZlQiTd4ogommgpNpGecWVajtzVrXe4dgoo7PtWktSJPiG2hyi2bFhC3T+EXsdDQQl1TBIHoFLqLohQTL9DasTAWSvhZbHbrgX78nfT1t1V8BGHUYyMGvzZoOkSF9K+gwNLVp+WKraBAgk/sOOrDvrTwnnLI5EkxEAM/40h+ja//M0aApecnXVGF19mv/m92WV/bqJBmbDlq7pROOi2Io2iGsXTBrGhW+ilANJPMaCHZlMPSbDQ7tIxpPmFDFpGDAqomS5onQYBrNdk04ZZ0IwilZYctWysnw21YL2ZYTvuQ3PtqU9LQPErWAq5p5YHysw7rMPrqKHUkLQH0hB0PLgW7pNkhbhPqwvDhF4q6INIJUAr17P2l8vKBBPIAUnCo5ykCVSlaQWqd2HenvZCDqc0JuzyionleV2ukwMvTIFEjQ7RFB0OQZln+Qh7GY9JbxOT90YzRxAt47VWIIgShIUUsEzJZ+geTK9DrR8dpiqqzWa0iutqgKjRAgMElLKM2x0KW5msYzvt1rC9nx6zK35XpdEF+gl9chdWR6M2AWJXRfgBPkev/fX3BcuNp2zfZ2RpQOGpAjtIBncNELNhGld6RsIYtHk07cI8UyEPPVIkyMKZrP3sJzF7x5FDoFH6zGPeCjnkX/jME8sX2FFvb2lgbrkNkBY/qek3IsUKolBGGZU+ks8Ui7J2KxQmk5m8XfijlL3j8LKNTKat1MhB5QZh0SbBU1lPyaCKm2KlKUCu8bse61bypc2yGoEYTBIIH/62sp16dtzmDHggoEFCa1+Y2h9nswaD3w1mYHOdAQd2lodOc7gqTSI9L7AK//gny3/0NAo2VZohGzcBucbZkL5jhTmHPNfceQuQxQKUIbNFDrAmgAcgADPeOnAlVmbjkvREAlZDHtklZ9dtLBOncPTX+80bW2aTHPnjGNwm5Y/CdBQ57/NN0P+wLGLIgm3IQU2LuhmayjQ6PII9l2tUyhifSjyLnHFpvk/LgqSSwhiyYM00hTdmxqvwObZ5jjXe9GqLf+0kix//Dovs/GTYpF1WRNJ0MpWwJOwSSXNIfiUk9gdMmEaENQKQALFTS959peVOP8sKx55mPX/5i/XTIAEn5EsOdoE67Gz62vmZJ9yyMF5pICL4TMhu8Iki7z7KvN4F/rzPLrrp/PUH7xDMQDADG24GBMaSMkENw+dnHzjfuuc49sdfraSQi9QiZ4obHiY2Ru4Yr8MqyVZL+V7wQzjOxNLy8phpRGF/lAo0uWnS3n51xErIUz7lWWVyc+CAANFiUQBtPuOjlReLyebXLdjLZaD9kDz1hpuijfqdGw26V5x3Uo2Qr0dIHmPkyDf8y+z73xXITyfAI2OM9fc2bTg5GlZi+dRt3txxO/unYdt+8TjND+4NwK7NHb9Vr0/4jKi/Xpq1O+8kNkF/tOX/SYyhHJwTd2KsbBlk4F74cp4j1EYaDk2/qIr0WV9OKxjrnoEatb2YXy+h3gH7S4DVHZ8cttvuXGX33NLtK16EkKYOo9QgGTcVlaL4b+Kex32gprRW+P9wjbH1fto77v3XuO2+T9Z2pA7jwRyJh5E1Uy0xMsz/h+3W5v5USzGbs6BsdX7wD79vYowetRxE4kSK1hdAHYL4jt5eQdjDxLSqdjVZcwnYeEW8ZlYuX2PzF/bYPnsHEV5Hb0CbF28vIrghr24zfW8VRqfH8e9FJsjdjbSn27ewiJL0uiR3DbQN2z7dj8P8eBTJa6LCErBoK5jb49i7TpAh4xiblFgbMx+28YQwJYRVFPUjHBp5kl74GfbdLztsgiT5SAKFOGXDYQVD+I1MeSao6CwpDDEd/M8JikR+C1SX6dLSqZVkFLJcKVD0J36m37JJoSH0PRl/ZeTH/YSgr2WopPlxkOkSMtzhs0iCqVxB0gtkQTyex6Qua2d+1uy5T15t7z4iaT/5wVy7+qYJGyqtBn1A4RvT92wP+PHehCVgFoTiNIxo8jSqYz7LA8IBKHaSXVCfYVCT6H6x2esrgZk53h61BJv9HL6AJTD82gPNJq80z/ITa2znbT37GHqeB7xMVFfkoZwlXCOm6m3QqXotF2KgZD2i3Ls41OgIzRy9vhcaB+G6guvFQwRT2io6i7fcNtd++XOz6692bGQ10h8l7lNCBlPIVGHSfv01/fbq56+yPRfkbY8FEds23WUveGrGDn5u2t7+poSderLZj77fsGuvNxvNqxVPUykm7xJ0ZWn6lMoJitncd+l2ERSG4hO8rmSvWtJX0kDViIDW172IUlCb7dAB7Ptu+Mcq/+OzV6oIlrh5liLsAOb5xQcV7ceXNGynrSnmlSYp4PRgTDeXp4MgKcw91kWATPjmlzHdfrtr99wHyjchdhAHdG0OtFoK8fUekhLotNVe1q6c6fhrrWLn/iBmxx7NVEIV7V7SQ/DVY9E0KK4or7+B0b+zndvH5fdhJbWaHxRRuTkN9gnJrDRgKlUdTIVZ49Fk1H5x/rb2jiPu+3/2zgNArqr6/2dm3vSZ7btpJCR0EGlSRCyA2HvHhl1QLIAFsGBDsaOIvTfUn6IoNhRQsCDSpXdCerbv9PLm/T/fO4kif9gJWdYkm3dx3c3ulDfnvXfvued8i62t0MgAvpPqWszbT8/+0PH15CTxUnTNKjFzmhLfFS032s/92SsHHdDORTvhtJZ95qskbpE72TSOuwSuhRRAOMIIhBF48Ag4A2rW/SbrYJ2cxl+73JqfPJtsp2jJDfP51hy/QaaQ2uRdZl/8rsuPxmRhIrd2QBhtPe4Og8bBJIaimlISoGSbJZ+MhoL/059i8dNOtMm+vGY3YSnY3LH2gOeosqxlyMzjxdk3gO90+MAupF7lmJEaaTrPWTHkRNEkb+tT/kYVrYasZcLLWwoDzJFJz4YPe7RFP/8Ba/z5qxb90EnWOuAQiaHZOmKwjmsiXo3YIFiXFAAGeiGu2aycrgFQwjFr1txr8a+fa3bYsdbzxZ9YX2GYpoveEkBBqebevj4X1CmExhbnVoAOwhAQD9/pwXcSb+x05sK/hxEIIzDXI9BorWDXUmO9mG+TxTvttcdV7EvfW2zp+D0mq86YN8+B60o0MTTJDvRkLM2+qym2odu4dBh+H/usPMjluI2jd/PJj9bs46cm2DWC3ma+b5KDtyIFAJwVB350UonMX9rnN7cCD85OH29L/z1C4dilEVJfcO1ubfo8JLG1yb8/uv2hV+O9RB7vVjzIyDs+8oWc7bU7kmkV8gpJoXmz77G2peMrUGUqic/nIoHmpK6xAVCifaQOLobsKPnYhefX7frrgbllkVymQN9gbxcI3RuOaSOQoWZUqyORSv1HJuSqZ8Vsyo49sdd2WrbeSUlHMKVPxQH3Os8gsh0H8gXo8iDybRubIvpeD3a1sz8xZVNFGq2AhpxtR0y1yUGnwtJpoFxNLlW2Fx+TtscdgpQ5bOQWexGjvoYMSaenz/jvjhlHMpcA1E7xwqYmpyh7EbPqDvapj9FcDksIM47xTF4gZIDMJHqb+dyNrIq/Xta0D7ynbL29i+gKgowXHdFJ8kgrTgV3GBWC4M3iSCgZClYiLTUPRHrF3nFqzl7wkikWyQqJktgVTGDTINC5pR3VtVETvZCGBh3Oiy707FOnRW0K8+woyZBkr8T80CZ6YxFbrBP9zkfqSoXKGBtrv1HmtTDCZNGuIcflN6bspS+O27veDxOkwt+kL4r2QjQq6iLIBvT+hZqY7dGAiiD2gdDnWkAbUCbjNCriXo/dfO98CtjX2te/OoVU146gF/EGad1tkawQrzR/0L3WQtqs8YW/hPQn2eXDsGCxxfSp1ljLpF52BlxNmj++Q84oNno/FgsVTkDZSAfbXRugBPV6EXkgsIg/9xlRO+OLXXb4kzD4JJYJ5MgaNNA80O91WBTuedOMKpRPIXkayDE1I9AMlSRQVG7RsPIp/969Jm2//XnZTj91tZ354XH7yx/7bP36bur9HF9+HZ8pCeW6y/KYYvgwRyYLTOqTMas0e62E5NOKNRG7fbnZ1ddX7ZJLiva735bsl+c1oaQm7dwfqeFDDPAqyXdjUoUWeNQ1RGBKQI+JRpAmAoKha8V5hCgEQunLoNZdk/rNJqyC03x+XT4+MdX3KK+X4FpVY8XjXtRXFUOvUiFiO++SsyOfEbPraP4Mr4V1UKUd1YWkC4iCKvJLFczAhGy4/Poxu/C8e23Bwp1tEJkkwFcUdFBI99dz2kctjo9IC0TAyhVm119bsTe/EQQKzTS6HjQA0SXNYTg4LlzxLfaK1wzZEUdu3wwQ3IM479zzyKnJJLBYYW4KxBCjbAiap+l32a9/Erc3vXIYLM9iGlNVK9FIa0LNTfXx99L0TbKAcy9Kmnpp8tuRt0gK6bhEHAYS8jzzu4bt5A/12QnvQwyvvs4y3gKuFeYemGueUYGb/elntqe38PXDCMxaBEapu2RAntYlR4dPT+GHP7HJL3/VeufBUCzDvuqgYT1rB7aJL8ySZqh8WPRfa6y+1+5WeeQu8uNm79S0CmtREtTrdKOCxoX00qlvOOkRrWUyq20ikZg6aF/L7NKNH8htNjRRtBTrdQW2TA8gGI/YALpFMnITD3SWHkYK59ZasT/U8GmDQFRAa/A5YPeCg0jqs0lWopm34ODDrO/E46zrhDda7WlHsADOcwasuOgiFa+MAv4egvQBMW1mRB+WOL1ks1o2JflQwCFd65Zb9Js/teAjX7HW+BqXG4kRLFlJZ1RPbtjgmopU2iWjbXno9MrjSk0mZWEkABZ/2+usiSymUpttneGyLZ+b8NjDCGztEYiivBDBrLrBHjIJCEvSvI/ct2WHPn7ALr9owtasY26ut0FtkjNs4Achtr1HETICI7GTAGWE/bY8O+u1Fox4QIh4VVx9GUbHNFT2f4L2l2vcPqzO61YAP2pfHGNNlHizAJGusx2OB48AgEVt8iUvGZEkBI0kTCftj3+I2sUXw1T49/Z240aj/X1TpY/zOVinYzU7/qSUvfVt1CJA4XclFoGy4L3i7Dujs6ugsaVPfRMGSIz6ycVIuF15JUoX7NsMxmWMOoeAiC3qCwlUMqZQcFKsjngq+zp8ZQVAjnJ/xJyBWTgeLAIRmLp19snxOCBd8vuAhHkKT81li2m6Aha96h89ViZXSwTU6mKqZ0pxhtoSiY8r3QkhtWE80DUNmdhuubti84caduijF/AkyYZrzgMwrmzwPzfIAx9ijI5HM2sZmGyLl/Xa/31vghoP3GJArqk8DZVqhwLZDE+9hxShkwjkdRyonTs9ia9eC/n38Qmk1vFQOuyx4TU2wzBv9tPDBshmh25mT9S+/wXPv9fG1y9APgoEOJI6Ht3oBtJXngrf3NgeyYTreM7ikExSNAGimaL8zsvq9omvZDmOERgX/B6ke6SDRmQJf44EG3ZJUlWdfmUcFLzZDbfoVmeicg0UNq2SIN2A+IzzGMlYqZDdbGhSoLEhA2NQKSmaH/LIrmMuvnSnkp119nyom2LWQbUjHgHd5JhX5LUnaID0zHoBUlI7kmCSipcK4/UmDR8Kr0mvz9Yuj9mrXjNsN16Hrl+JhgOUvgToUKZ7C0okFhgsxel081tognxmqIIJEB+UOVTKZfIvoPiAd4iM4bXbdQV9GhwkRUKGyHk8zuJdI7GUT4eM7GrI88DFsOe9uGYfO7Pf3vT2OOeNxRv0ul9jMRczAsmpiRKWT2nKDR1EQuPxSRrTPLfZzXuh1825uO0uz875dszOOj1m737Lcvv9eYHdfWcOGnSecwweHy3GBolUo86xoofe4nMX+TiSCItRHZJsW2ujtmKea5kDjxA7/b7RiFihFLXVk/hnDAf2m5969utzR+0vf1sFcnTKutFE7+/vcf4aU80xjMpyrn6idU7XqlhDoliLLiXWxsZm4ubfIu0Gg+S0nGSY7j1XdlDmCZoBU1KDKlsmnot38OyoZyfs2n+WbM3waitPSSqMClAUA+1s2iqwelIwaMZHFtmvf7HGbrqJ4+9KWgE5s3Qf3ijooY9xXVz0B7OzPjlun/rQKp6DNjrXlHkTvN0Ca47D9Rmo2P77TtgHPpPGpG76BuSmJsKbH58t+8y6v45GKA2pDWbDYiwlaMxGkB2rlLvsZ2i7nvj6Ya6VNHJiNEmorDVonMZpyDVKwCt0/qYZbkrifvG5pjVXJbjeqmLE+eO2w+LA3veBiL3+rTQgJdXWgnnWmsAniTnKsdYoyIUNkC17gYTvvlVHYJT7o5vidgQtqOi9t1n51E9ac/Vq62YDWqOwEt/KWSDjLAVZivSNcebodVPW86InsKEWLQQ5TNY6tsjTxr/Imp5H5ygOkAUip9XJe2IwGsV4radoguy9m/Us2dkmr8UPZATTWGh/69hQJga7WM9hc27hBlEEBot2q9qwysRSuWkFllyB45JKpiQGSzTvY/scTOH+WIue8kZrPu1IawztAKwF5N8EMqU0PjzON+mPQ2FG6Qa1+GpIDpPmR0LAD4znGvGG9dxzm3mnf9WqZ3/PrLDapgbSGMQiN0g6lAZgEAWEUmU9jePDlsr1E1CKONvwcJt4AWFgvkTI+7x8v3lvf4M1snisiT21DX+28NDDCIQRmN0IRFFKaNTH2S/JjwpmOuA17S17websu3+X3XRL2cbWo8fP/txjn15nvgSKZ+lMjmaGPA2nHzF8lnx1wVFAqNeTKBlo/q/b1Vci+QsTb99H9OKV2EvTQ9192HlSe6CgrFeO0GjZFBb27EZo6351Mdsl5IgANWscMpDUBGIAX395ntk/r95QEuAjPNA2flP2fjUMnx9zcMK+8D1qNPUx642DysPsO5IoIVmE15gACHN4tDCWjwKy/NmP4nbjDTT82KuDxHENuigNEK2xETw/ovxueEXDnv0yrnGoUwlqMi6z6wBwmcOh26SPJgB0ANg1Lq82ItZgTskiB18DnLL3vp5ddplnq+4eo/GB5yvFtIbLZzcAV51X7PRvU6fBm/a67fp/TthzX5y3vl68U+td+MRxzlBK6cQCaeI3mIjCuOaM77BzyW6D5XPTjbDVAAs3ZcCmr1kcMQDmknRXXVcjl+JYQBLVyImT1Mauvqxorzk2TYNmFg8ifOkHjUDYANlCF8ePzm3Z2Z8HpZxVN3KYwh1eDGwZZYYVhTYVg07WZOMs9MVsDmwtSVhylsND4m3vHrCjjqIwMYVZZ5riHkVFdq7Tvr28IxytLVHGvDkNqt+QAiIRUgGSz6SOsDgN/5YZYsZS80MLepONbCCPCn4Xo6ng+0VXXKxSVO/vX2lveMcCe/HzmGJHYiDpKXazC3YNFXF3ZcIJA2S2C5COccAxav6ST0mtiQ6hZB/Qsf7Jd9bal745D+RLF+ZMqbaJu9ilMFVisFQAkSN9MYY+awkqX5EGCSwR4t2kCKAk1KeQH1AAl14qtIB2N9ztiPVZxXSQJhrNEOIrL42ervV29NFxO/NLu9pbTuy23XdehX72ChgKxI9CRCqDIftEA2+OMrRXCvIcB/PvtKMwkXbmpREO9q+XRO3jH4jZh05u2Xnn1ezO1ch3BfN5fp7zC1qC5FpMBzUy1IgyTKjinC+dEx8JITWxErg66bsWRqNRZa4RpI8k83gQLSoeqeHD51VTKUZjZJLH3H1nr112Uc7+cP6YXXfdOkt0J2yXXYasOILHCvrgkrzQkFSEEEfthU8/zxQjqURdL6Xj4bzItJdj88mMRF2U3FY8g1Y9KN6pEUys+gr2dJKke27J2B3oXEq/O4JJboWYJznmhozAaGYGNKRuvKnbzvvpvbBdqvZ/P2zad75esa+dXbSf/bhq114NigqTsAgasD6+IF6iD9mrJBqkJTvooPX21e8ss2ULZUrPudmOPUBaINtaNB50DaAnRrIqwZheuwvvpPPPMfvAqS0rRdcSfyThaCDX8L/J9qpRMYp5OfdWB4aQ5indWwH0/aSk97gXo2iNHvDoEXv569P29rcGVhyHoQRzR15FqSSNEu7f0iibzSymPyRh4QgjEEbggSMQKY5bIgf6a82o+d/4gQXn/ty6crSuC0jaMbfGXP6w9Y4mzIOMa8Ayk9yzEokEmK4Ll1jQT6FatI4OHlst5TYl9Kbp4EehwSOGZRk6ATkaC+UpKPl4SkVhlnQdtKdN3na3+WuGLTvUZevHx6xPudNGyYYtFSIxeJVrse6qtCbzpQLnDPsj699hno2mH2E9JxxnibPeY+NPfqJVB4YsWSJjgfFappmjnMlRZtAiCIil/JZcLqANIP4mHia+ZYoU8RSyj6vutPrHv2yNr/wIxswIXh9spMfK1i3/FN63DPKvDmAmQb4irE2hNLbNz75KPSKgcGsAfALy23QvzI+3v84aeIEJ+4SiRDjCCIQRCCPwgBHwK1pHK+yt+iloU9sGMBTU+/E3iNvue62xXfcastVr77Y7bhtlDVtAbsz+RCA2vJeEKguEvpxmtDA1zg3yukVJzyLh6GwiAQH1FOxvF6ZtIWt7d6/Z4HypOBRZE6VMgLwNTW3JRgvcGI4Hj4AUMXz5ZZFLxOSJgFBkDFPpc37o27X/kijzfcd/Lwab0gBZ1H+bfe4bS23XXbR+r0NdoNeSXQ3WTtbcpGSy5/jZUXzZF37jSxO2fHkG0Aa5C+BMgTBiaoBIchOZLI81eGoisGXIXO9/MLcG+/+IwDlCX4bjQSMguX5ciFx+C4QDGbwxgMpppKY8G+gHKJvBD/hfy21ipJvfUz9zDDSnY8Venj11hw5sEFtlg0O9tmqND8g3afse7NGgajcVpMjSqf4XcXU1VFEAE8mLZPGOvfanC0fxMhqiVqemxCxDTByFmxhxKcVh3cXYD/jkeU2visQ7zKNxcmGakEceIZWT8EL7X0dgrk9//+t4btL7Vdgcnn7achoB8zDkKVIPrlomL83Miiu0iSamuoDf3BSRzk16ywd9EGovFH5TtsseKUx+ocWSsHR3UaSuAiEBGd1ppHmBclGFaLi2LOVfOgOJGsr8TSFCJPm3AUkvFoiGY4NsaH74aOt7Mj9nc9sCgQ0PhkkUPwmbtB13r9ur3wwamwJKOiUjcrrHsB9inoqVIAEDyc/MvoBeRaabKtwjwaPGNTbgHGfDRtGvPv/nQDTwQAkCmhkUTlHdcehzD2pphnNar+OPkeohB8QDIkGWmGRzm6KhgNyYeSAxopiqSkpbJnIy80Z2ypxOIvqqFH2bTczSCwnrWzBqrzupauf+ZbGd9e0+O+gQPAtKMGCaQ9aq7W0pzNAT2QmH7MimszRKkBBDdHxT2ENpJJd+/ZOivezwMXvx4ZP2ne9VKL6w6IOmr3JwFczNK/4EzRuuRdeFAGnvpCi0conOp89MMsFnyPGcMoDMSgF5Lwy9vQZF/SgFC/Q0YxQvgjJMFk5ZBJSAzOxFRa3ZKrRkQTDRqaFcYrfeMWjf/1bOTnx5zF56FF4ho+NWKJQoUrcpk66QpC9JqHVq/3e6ePl7oUjctBxz/AmM0OLQj+PIYHlqutCoEQzE536lUsd9gXRJY9J601P2kc/n7elP3417lGsyMWK5LI27caQsEHWM4KMTSdOQ6qpxHna39SNL7fbb5tvNN863O2+naDQCZR1USrqbRhlxigQ9NtSF+flEzfbYY9S+8PVdbOelSotn2tzZhABs5Q+JJ/pJGrKuAVlBek5+MWPjgf2OBvJp77jOhicwaKzu5uaaJtJUlitbaepeGFiDpGWd0R3Kj8h0zcshPULjTjI1e+7Zba89did7ywk9tnbtqPUBNG4KSUSjBYdfd39m+0eQegubH1v55RMe3haOQNdkwcjxzVaMW+Vbv7IUzL50TXKGbemBrX10IR8iyWAWQGSeilY77QvWuO5OgA0c+0Rn9oGmlyDNWsdOL1qsWncFdscGbfRe/LXkwzhcQabikP2t59zTLXbssyyytmhLaAzUADRs6RElFxUnUs2PqEzsVTRTFtBNk3mnHS15wy/Ne8fbUdLYCbxDElkwzwpdHDcoylylZDU0outif0rLk/VMq1ogU0jWWvlm1WCRWhdyaPcut8kPfdkmvoX0FU3m1EDGouPEiyUwHgOtSTEtx885yVQiOZlkLcgmN8WEZUtHcPr337jp9eVDpotFuRVIbW3sN/qubN2fIDy6MAJhBLZUBGKZERoeA6xP7I0SANZ85ctN5HmLVpxq2WMeu8pOed/+9uznPQKJ3QlAXPKcEOiQpjx7105D+7IiAERLSKqJQiLFRO13p4a7rBeW4mc+vMou+IXZylXycSwzv+Nv6aSaZx9d3enYt4W/C2inOrtAjmpGCFwlme0iUtKB0JTansygMPrqNy6wAw8SDwfGB3LX+cFV7GFx2UzDMHQNqrk9opE0e/SojY1uzNXE3G/nDS6skmlDVaJBfSNJLeqCX+j+qOLNQL2iETY/Ol0d0Rayp7FRGgyKFc3YJPviYs16qSuOrSvbs18YsZ32JF8DDCsGcAy2TUQyZGIBgzDt2MRLlmx4jNwPdttXP/cvu+NG8ujoOqsUpZYjU/Xph9i1UQDX5coKwCQLbL9DA3vSs6i90fiN97Q9dWdztHwBu5F1pTaW0VyKnL4AvJlu6pmle4lH2j7/sTq1wtk8ivC1HywCKOR00MgJY/ewR+ArXzQ78S0kLPKRpnkwm0MeCj43YReb0qkpirNQADNdoKYnxjHnBhGCrECMyv1Pf5ewxz3+VquPd1mO36OIxUZ0gnlKRViQe6LWQgdUgVBjI3KgLlNogfyhmX3gPVH71Bm8PlqhpeI9NAKW0WXtgACJU1iEPteqyAS8Fy3opi3qmrKvI23zpCeDUNhg/D2bMZrutVX7UBmiXpzE74G+EMX9VnfF7lndYwcvoSgL3ThCEoMbBI/TBl+sD/Sx5WoKmsPqC0HFaNNPk4QGF9kpaEc0APlkzItQ32j5iIqMNJR8CGI8t1xBDg3k/9Bgt733lAvs4Efvbfvsv4jn8br14gadVXQUWdgD725OFIsQ+ts6PzEQ8m1eIS8miZ7Gek4WjRcdF7JhVZpIqeQSrjuzKy737fi3xWwdvasJijliung0YRqgMwMWJxlMS/5rNkenBTBFUv2Wd2fsNW8zW7gA7xWux4wKKPKqxnzL7yHlRhM8g/SURqUCQ4hcHYY3jJU7OSM7P2yHv3GqdGymDdPmq199r/3oBw3rGtgN6as7LZLZWaQd4j4BT6HHhpOraVLRrON8SAQskSDZwvOEZdG6KA4VyBtkeFsrTNp+jxizj589ZI87vGbjpXGQDvOp68/+Iv2wBWgzXqjJhgp8bzsZdcgQWFJco9LDVfOjNYx5HawbGSg3kMGqk9B++QsNO/3dahKL0t/h+sQAkK4UWv3I7JGkVUEl4+xCooaUiqj9mZKT1wrw54nTyDvwwJJ98EzmwsdyHxby1pMPuambcVrDp2wnERgvVqwnJ0k6hkNtOCtn52EWgK4b5n4dik9Y603vsOCr53DfMeGB/PcT8sICGdVJg2MLxzECgGF9FX8smOtDaBc3puo2NX9ny733OMu+5eVmI71WzQN+oBifAsWfLMkog/Vdslks94Aspx3FYNLJZPpiRPKcCGbftV/93uzz37fUFZeju14m52grqccyWcAIESvWYAyyVud5n2iNdRt2YoNNVVWUSoonWWSqHNxEcpEy55hmSGq1wbnS/ivGHBkhwVOLQ6uV/DlabBQbMYpbFMAkQxXH+yq206E2eepbbOXrX2T7dJAAq9AESafaQQhodjjJSlggG4UQirxmChOR+kc+ZLkPfYlH1WyUnCgO8CS/8UFb+BqY3bcXIpC8MQ43mHuh+6nPtsYvfkiwAMHEKcqECOrZDX/46mEE5nAE1o9NWg9eeCvW9tqH3z1iPzkHVDb7wZY27czDSRj9Aaz1Bv/FWAUkL1sDSCeFgognI2jJxzz46BuM2NjwuJOJPfWjSRvIo62PYkCU3Fq+TskcKwt72jZgDoa8fDwF+IsKzITko1GM3I5HncpnA+BVNIqUOJLZmBaCg4zai16EUsDPB0DNt5UIhJlw0s8bhoCkaozEkRlrsFdqwe5I5eY7Q+pUYoICcdP23y9ul/2jr+0nKhDnfegeG/ewHT0UtvJz00R22hMTQPJLyGkqv3AgDfbnrsCOlPGKNQP2mP1vtbWTu+FbSq2F5pJkq7MJj/0juVPsBnLReeRUgxTuV9qfr++2PReTs1CTIn0NxwwiUCiswRd2vj3rMRG7bbkgzpoLijQlUGdgn280UKYbGTF/W6ss1Q3AFMDh455Ysl/8psd6AELTmQVgjO8uNSoP/xEP1ZwGNbaG6kHpbqtWSCCR8pePqBXjlgLYailksO7qsec8/WpbfscB1O+o66Woi1I0qqFg050dBNckuVYx3gBkNxyKe9ZGuq9ilbGUPQkGyB8unrW3CV/4QSIQMkD+x5dGjbn3W18DQciSVVYVerbHBtPoAmbOWjQzGYx/1N3AbDwh2t9k1Z76As923YP0JDrIxAHzgMVWi4nYG21EfBupKWSCpJlE2mzKABPOrR+ooxuxyy+L2s//7xa0E0WEo2iISZEnDahOAy2FFkbhURYj1UakhfnkF5Yo+IuituXpsxvBF0oghBxQwV6NjjrxKbO4BiBBiYr7QsSA7XsNGqCMy3tIIBc40kQMY08PFks0zaNg1TSaVZJDWC14npRJVGKwWxThugoELLr77YP3wCdq9purfHvms4+0ffZbhJSEakowEECF+A5B2k6APNuB7Khrg2xTW8JJ0mJ1NMrr0P4CvD0sOoU80CSFEwobyQV2x4qSvfsdd9nLnz5mIyOsDRSxlGHpsylHUgIhL4ytgf3ZhfnVmZ9cZ0874F773pfxECHBqXr3sISuIp4JSyI/lUczNcIiV69PgtoAYUusnGdIq6fT1feQ/n7fZs3Gn9960jI7/Ig0bAAW2fiOrolVp4Gk+6sp+bLGfPR4KfB7yNzRFGtRRCPldYt1gWZWmkSsBMNln32n7NNfX2YHH5q10XUZG8jujEGX2EZze8gA1imQ8dViflHBTZsuH3m1RrXd/Ghg2OchnRZDL/cLpwf2qZMLbKyQlkOLvuMojzkfHWn1V5vDNPnYdPFaTQnYg0qRVEACt+EIMjeP2G/Uzv7xEA1HDNwmBmkEb+XV2Y4fPnxAGIHZjUA+3d4hapPeoHjekmkW8n+WohEtOUTJPV55s627+gZkflRmD6xEM9NtyGf30B6WVw+qNYpC+LGpj0CxIs1mOzMxYZO/u8QqP/wlkk8JCg5xy43QoJ0E+EEzSCiRKKbmQbozwjYHYyKJRFaGnCwvxl8mb7nDD7GB97zBcu8+nsZ4H4WNhWzIMjYC82EiwusiIRZXLkbxKirfMPIJMSxjyAvEyBFaIHRbzJX1+xRMHiwYJU6ctqTyJ/PQkW/RtFJzvgyQokKj2KE0VKAHDRlEyRlf/2qLXXiW9b3yabbXneMdY+x823iPFvmF9LbVGBLrrkpjplSnkcNaXfnjn6xx6RU0AMpWhm4TkIDGlYPMAPna8cC2ogc4LxWGp+Vm96VOGk4YlmArl4fbikIYHkoYgTACDxCBHCy7qbEe6+6ZsA99fr694fhl5LoUCJlfU7Daa/J3opiYoOnsIckiM/MWUlZqRAeSwO4wxoZHrR9Rgx9/a9g+/Fbm9AKFR7ubPS/7Wgr5KjA3+ZJqgwB7LeZ9+Tg6309jb7qdD+VBcTnUO5lwlRjagK4c/gBRwJKd4MkCLcgz1ItzEvT8+rClYwusG9DBa45d8KAI+42yytt6+FtoYUoxRTUPIeslJ9Rm0gikSFzwWbvlJsmtt6WkneQSfxNYtCGlFWLWN4ApPNdinBpNjCL5tZflHUC12Bjd1sOzxY8/DRO4ry9ir32HLs+W9XSzL1DDzxsh3wSl2mFoX6HGaUtzEQDJW28cs3O+hbE9huoVJa4gqBKAj2QZoP9ABLPfbzOnUzQ/apLZl38uUtdSmPdhVs+nZHbMGx4JmGi5dWXw7gV0XYWdnfAwbJdCCfeT709Sb5jd5oeOsTJFIw5JryuvusdWrOwUjfDvD3cEtoU96MP9mbfo65392YZd/y88FNheemhCz/5oy0S1jaNl0M0igK5nIj7g9rYL+pv26jdFbd58zSYwLigqR5hMNNmo1K+FpUYhvSE5LooZEenwQ2ETTVCeHC06rxUK8F//3LjdcSdJTZpCAGyGqDfgdPc6DnQYJauUIAlQfWSXRRV7zVuzNggYoq0JsGVHuzirjrCYMEg3ybhJqMcWMg2RlTRAQPUjZRHPCSmJn0OEorXM31hos0zELn4UausKNtEPVAWQKWgSSaWhqOXw1qiBSveDdXbIo0btY1/07ZxfDtqJJ2Vtzx2QwlgmY3W9Nc0Putue09EmVo6FoIMTS0MxkmE6f0N/URI9ESZvj2q8Dy16fFLnSItAr33xSyvtiAPvtu98bQlmqxmYH6iSqysniYstYPi1EYnyYN/XrZfW45CtX7/ETnnLhL3xpWvsqqtAD2TRo01NsnDBVtF1RrE8yXXUxe/VuKmhmYQIx6xcPBubH/r+qP3NPvm5xbZ0KdqtaIvWy2p0gWxORm0KdEoclNXE1FpL5TnHnMNKrdRmTHH/pLuQeCtUbZ9HrLfPfGmxHXYo1xT+NgsG5DdSALwAtX2uD4HF3Vf7/hBlNZns5wtZFH4j5kcsi6Qe26VP4U9z5gdqNllJoCkKQyTbmZ2Uy/dZkwZfubiGexe2GfOVEt8I7KYUsmUxYLdS33vMoRP23fOW2K47D6PRX0deRfZHW79Ez1y/PMLPt3VHQB6aLW1A1ZRnbfL5RZ37WAXuCsX4Hua81rkXW/362xzoo8kOlNKItapiA2zdn01Hp8/isXNiuW77lYBmTVVpqv7lH9b43HctcuXlFtx0s0UG8IHq6TZfDBDVd/qYXzBa7DgcKpNAAE5AYcTpVdcW7WyN5+KnceLLLXnaB2z9bnvbuA+6FrDFAl57gFjnumjasvlrpmkuULyKsAlMkpvoS2lTxW9YcRMaIOAtHBJYaU0gHkicHIX1yZfPmXxPNCczR0ZzO1rq9FPNvvA+Ky7biVyHpvQitAE7DOVNAmzUYaf4vElDBpDkkXXyS7CrlqmOW+O7P7Xon/7udJGL5JRRIfrIRTbh8Du9/Vb/d8eXolmlwownPf5H7+PMROW5EgkbIFv9+QsPMIzA1hwBWTkPUHTMx7psfu+kvft0sxPeCcixwt6pMM6+hDw7QSMExnpVkktJ9rhxkNmgnxOSeewwPAqco2tZ60vz7KffLdpJr11rk+M7oX2wHIVjmHzKo9mHRijUxwBTJgA6Opgj61jQmtvs9k6x09+l0CGnD9VaNCJOcSFqA4OSBm+rNf2nCbIxYfpP4lQDLBDgWajNkjCVKjyUJyO27755e+7LVMzlfG4LidamBOsBHgOk1wF6VWdps1mUfEnGSnBU5Zopu+SiKjUsGWaTgWpNBeQRRWGjSexaAD3GxiXvRqaHZ+3YaMWG17T5SgKDhGOGESDPk0z6i15XsYMeg4Qs3n9x/H6byFcFm1DfCxx7DH/PJnMRQN71axP23S8N26230+DoHqTOCAiIPFum9sozdR/F5KlWh2FG/UWMdJmlq3bpmouoRiRRnHnZa+O23wFTHA8Ot2nlsaqbqQFMrstroqHdrtXN9oC9pdoqTgh2/BsnZvvdwte/XwS2fIV5Ozol8oj4zOnIQYDal5yS8xiY7UF1Twi8GNJGWhAqxbbZOvVZx0x90Uuzduhh2oIXWCS4CzHsjiWYRpQIMSHU8D/QxCKfDnEc5H/hU5T00UzU63kgTC4437c//Ab6rC3j+RT0WYm1wLQoCHca8liPaaFBFshHm/J1J1XsUfv1uM1vFC+NLT5ccVYGSkoGoaM6mR6wK7mIHfRoBZGyAQ2McrHAhNuwXC9yVyD969VVVi35lurnM1AYCpBBiuFbkoKtEEPTullG53N9EordOnv+86L2vZ/Ns3N+123Hvblse1BMj1MQaU120cEuWakyhsH8KIgQJn26ITF+2JjUNJHQQFwcE20VlFwP3PmRuE01zRkfg/skWoe33Zqzlz5rvb3z+AwL/t6EG+Qpv29pkqfQG+FabJutc1bJTgNQrKIWbvEB+yiFXqKU2FrRefarcwftmOeO2Te/lOKK7bdUD0wQkEzNinxrNmjboncqqTCHRp6lsTGxrBZW2777jNlHPr4Y9O0w55hEHzmLGo2wBpUkmbYG+LFU8HKxBHRPbjwhdL1EzsoTddt7aYDnxzJ7zGMmYK8IwYsURnU1rJGcoVw354fmEJ9mojL4KJ4zSleEFIFDzzkfa8te8btPfCCC3nCEwioGwvjceF4f984myFPBlA38UZqDFNuS80Gj9XCfto3v6zDPuAPsmc8q2I9+02cLd7iDIiTNtbL0i1fzxM4I7jl/gsIPGEZgugjIFFXVDIroMvzWtrPMxFWhmFJGqik6im/Oby+xBRV+Zg6XTFO6G9QVBXq3WG3lIwaCUHkJKyRgD47fsft8GyxNWdeV11rseW+yxp1XshYhKcr6H6MBX8vFHQsU56qOnw4Oqfk5eT6whsEAjbMGk4HZGjZqtfm72OgHX2NDZ33Iel58tBUSC9jmIY0Eyq1RpJkLQ22S5sRkHTERcrxJ1v+C2hiwcz0avF0w3zqNNHmhR5OiQcMKZTKKBG3jbVRMLQ2QRW3pkT12sa6vfMi8E95sK2AJV/BdKiFvMp7ahBPIQ5Q/Ks1wDZC2Q5yTGEiluCCu+adl/vp3mkuw+pjOhQkiw4HpSbw7Hfwc+HvA52ySU0JcBbcyz1oH7M0ZlEcaoBtnUBWOMAJhBMIIbF4EYoCxVBP28OSYGhuzefkxe/eHzN78tpoNsbeqYqIu7qGRT2vv7kyhHeqPpvgmvGWAz6MXH0T1keo7TY6f/Sxt737jOpggOwPxYk8cRaYmAoubHF/7Y+2bBODTmuBAE9v7UKObGKhwK3UN7cEFKOkfpEnEgvzfDZD/Dpb+JgUOgRYEgozQRc8kF7HCFu15L0lYfxe1ng0NkLnaBKG00pbuJodR/0O1GilsCPCrhsgw0keX/okGCMj/CFKekgUF2dY27RbqgNoBKBKCx3692kNxfMoefSR7QwB58aRQuOGYSQRa0Fv91rj1kqu+/T2AVKl9RWCCmZRJNiF9bEnPXNLyriOl8skiu+2GfvvmV2mwkt+q5lWsjJO7IgUrUQeYzCr76PzLYzhNnSvB78QUoiJGbbPF49fYYK/ZW9+5gN+MYXcL6DI2v+0zKz9il3mKWeQ6irM6kvLIqwGyQu77/N9V7V83hHPirAb8fi8eZtj/w2ifdmoBGYMeVySIQzetljdhBpjh8cVE+1NxUfV7GXiQpGhDX6mttd33qNorXi3bcwCIZTZdHomKjIVEAAFdKNmYdCptaQqOca00bnNddQUPNTgCipGj5Zx98cx16OkPspGjQECn3WCINEHgp9DZ7zgki0DBpM6Gb7/977VXHdsj/Bu/g4qLH8CWHu5T0/AReybQzMqCqSRlsD9tL3zhjnzg9UzKEZQrQJPHu0HCMEnjR5FKob1JvKvjfVDrMCbvpe0EorKGZ0qLGC9ZELEnPM7snN/Os498NmbPfB4eF4Mq9WpBjiC1ETfRB8XmS1A0T6WQIpP3hRg8KsawkMtUSgjcBMgaNbVUm6nw2s3IBAhONdpYGDjeH38nYUc/ybff/3qQBX4e6MsJGgecc3JjeX6oOSaPF2lmqgHSvgCUJMxeA2HTzyuI//Ex5w+PCojTKr9rpWcfOW29Hf9KzPfWDEGCoZnTW7AqpvONqTabJYmeWmsWIKT3TyhjjYRV6ncZ0t322jd2WRo6eaMgw1g1x8T0KuHzokSKFVebCnU+a/jIVMrW2zNpn/lqF8bnInnSDKPpFZWWPLTMGhroYo3M9RFRw1VzjWRWQMAWylNWgnrc0L1PLOX58cnTM/ZZkGtYPOK1AjWZfonQO/RLOo6iZMZoGkZIosol7qt0Eu8V6Pg1ZOEaa+wFL4jbl7+ft77e5ZZpLbQ015LM0BOphSjLjHd8/fABYQS26wi4jYkkBbQucY9S5BDSKgVgIKOk40+XmN2KNKaweEhjNYTI0iZFG4zZT39mfGq0zkqiQkUb7C9sko9U0zIMahZqhHnr/mX+8e+15qc+B6AE6CDrdwON6QJN7wJ6552Gmr1OQpPYBCzmmtLSAEdymK930Z5NkgtMHraPRc75uKXO/bKtOeIoVnUAIhzTKPKZ/fE+6/W6rBsZrqRkMjnGmmNzMH1KX6rDyPL6pCVuXVWTQs0PAeBQ0KRxnLCxffe1BV/7sI2+8Km2NpK1xa2c9aYAVeTkz7YJmzUBSFTicXKosD9gwiov0oyc0wR+znkWW7uijb/j2PO8ZIKCRnOD2Xqn49/W/+4KU9J41220225W3GEH1j7yO5rvTnY1HGEEwgiEEdjcCNTUXGcvDRp6qGcpOW+UYuSovecDQ/a+07utK72GvUiF6RmlgSx7erHpm1n27khZ+Z0luv262BxIBTk95hhKDgn71c9SdipyWCPIYdUA6DUpyNdaE1bA27INPoo5ucU4Hkfb+wjk28UgcuyB5E/InK8GyDwtwMAZ/osBokf+9548Asgx7nU71YNshsoJOcfeOzftuUerCIyX4hxngLiI8BklfeVyL9D0aq4JXBxHDePqa8xuuJmalcsw2h51EepW7eI7eSt5XCqVZ98+SO4Fg+m9S23fR+qcUPPZBvLTrf3+iVO0ibSQwatm7enPiNvzXyQ5qy6u8hznp/PRq2mhBkiEDDUSodkKODtCs/YnPyzaP65WpSeP54dqWZKD/Q9kJgWaJklTTIAatTQaNVcA5Wuc44F1gSrL81+csac+KW2To8sl9q8XAzSM75FArLEe+mSzX39ptcquxlqtUt+LDdqbjxvuHJTwEQ9bBMIGyMMWyulfqIQS1ZfPpKhJ4yOToRhX4a7dlAreDI+P0jD3NQg/QRKhAGa7mIy46RLxO1kkY7bPIykEcmzxSN5RXlvc/FWQBy3ndk6j4z5XSFMoQXbGSo4SHjqJILC/942CXXkZz0EmIgYi0Oe5iYxztGjrLXYYPot0nGQohYnX299PYyHL1ph5J45UzdaAAXTdZJUH9B14ZAykq6oMaWL55Kfl7DGPpmiA2XaNoofm8yYJp/QKs2hwim2Z4PFNGl0TY7ACkGvaaR7anK/ss6/9MGXnX2r25KeutF2XYp6qtbncjfQBCwYUQZk1BToxFM3VpPCkm8Qk7bewqgMp2vYBkVA0nfQWRXWKFT4VJSWVcSFCYB+sG03bR98btw+eeheNAoo4rAbVOnTZ2KhVRte5pws5EnDu9L39M0kBBao4q5NT/drSA7RAEiPqKgwb8nSaA/LTAM00ySL4g6q99+TALrkcdBFoo+wAeqh87ghf7aZQ5wLQTD6eEq9UVy8AnPncz7fYW96VhEUwxvuzuLdkRFKCUY4EEwXCuCpLNPr8ghLbcdtlyYid+elBe/yTp5xOfrkAOsJVsDiXNAJ8b4oC4ewvwDP5/A/Pc5XYyF9HyA0aRx4oaDw6zAZtanwHZ3h+5sfGQThTiEzHbHiEeQYvHTe/qFLXYcRom0hSq46ZGThbV2SbwtS4O3svyUavfexroNaba7hSFpGUZWAOce+pb6v6ZnT7NmjsFNvw72EEtGnYaKQp5JTP2pQmr0lTxE6zVpV+/As2J+sd6t+T9rK2MrAXEsjPAXza6oczFXU7Nc0TTA1pZA755xSf0+2ucqA0V66wxKmftu5TPmXZ9bcgrYdXSKGCClZ6g1Sl5Cof+KsPA9oEgYhRPIqwiS8XyhanudsL86RVJfOgcZAEvVYukJs9+am28Hffs+Ann6MR8njLZfvZ2JEPSDqrotkrbt0cH/YrxLZu45XODFqfQrszDGUKTupjghSuk3OUkEyp7r6X9f7ws1ZcshsK2eR8zJDjqnNxzgUsjm9KB0ssUqF+adjodEfIQ5MAEzwh9EAkT517IeAX5FS1VAtETG7lbyjaSLN5rg+BjCQ/JlCN94RDrZEAKMHaEwAKiDjQUTjCCIQRCCOweRFwCGrMhTzmc4ng0ycHXBWgO2923Mm+vfvERbZw4B5rlFcYSwZ7www5OF5PIKfdvrfTiE4yafcD/OPxMN+DlKQNs3buz9baGe+t2frV8ldYwH4sDehT0kRtVnUbXLcJr9/p/bfxvzsWgtt3i/kumfG2ZNWCRe2C7Ub5q43eIPf/uAFMeXkk+jHVC+SvVrJnvDBtOywYM6+Rn7YBMhdYITUacFIkkTKJvuSRGkOeU3UTauL2+9+aFZBeQVTTAXZVlFIDpE0+UtGjSG1hPdd+1V51TMZOOhUgqxiqgIRRgw/HDCOgvCYihg1sYvRk7M0nm+3Qn2CvDztsEwQWfIFYJRMHMy2BlF4J6VzhgFeu7bcvnn0Pcm9AS7tQ1KF2AryYHB1P1aLLNFHg4FxLkVbKGkpamQdrfsl6s4to9MaQBRy3E05Nwwq53bE9HEjcNVqYq6LI9f0PLAoaoJCdhD211whStlcj7/6PqzrXNWZ4WsKnb4hA2AD5H10Knz4DFETQ66Zp7i2YFogd/A9usAjmY1KZFH4aeLNjCQi596hDM/bcl7IZhRaoeT6V1OKBtAx+C64I7vTvS+7mrCJpJdPzlpCe7FQj+HaISXjzDevt22dDZQUZ2ADZl8hoshqFPcIExyxVE5ukw/DQvPbiFfQqG/bs5y208hSbY3ViKXzHo7Pj4dDpmP7r724D3+7ktNTk4eCabPxZXm3pTmYf+sB8e+yhLKBGO5pWdBfyF3V8HkYn1vMYmC2NlUj2jNhB+9btpFPq9h3kws76XtOOPALN1amVVh1BNxw0eoCfSDS+3hXwfZ/Chs9nR6uwWpGxOYs3MfdBhjYxsNOiIjksoQSh8zikghb0AN1W2bE3MP++6q8Z+8HnM/bJj2EsWt0B9OpykPUrnSG0VfqY5EFwMun7dGl0Xjd+qZjlmjxKJ3iv2R8bGCeu0///f6XR4miA3I9xLQTIuSn2ns3nc/bYDksT9r3vV+yTn6rbhX8aJNawbbpB0oKgCdBMj/4vtE85EX6z1/ryQzY4z+yQg7sszzXSkBWMPHMcYkefoUBDCbP2oGzLFo7bKe/us1e9RoW0NRgUcj7FCuUc+lxDpTpyKrCnCpL1muMj4Jp2BmdCCkPnTgjhAarjrtvMfvSVwE5/N3+goKjNWIUkSojpJu5nQ7twpdNQ7DRaZEA1bo58dw+6+VmbKI3hzXOHvfzVcTv90ymkxm63njzSMlQ1yzQHpb/elPZYsuiQ2eEIIxBGYJoI6BbZwP7QvSk2Ae161hhkmW5fbt4lVyKVJLcHBmuNUO0tJJvEztto/rw1x1dZkCs+sCFOkrN1gbBMs3nS3rlOsR52P/MTuUqS/Orsb5i9+G185j9aqpcN290jnT+amr9CGjhvMflfsMEjl5JpeJX1GRiCpdA/zlBAatUjthowRP7ZL7Adv/AFS370E3bnwfvbzTsstJtZP4YxU48giZVRMZ11SUzjTkPsYPorUsHEWF2HQBMG2cypww4yO+nV1nzE4yy7ZG+LwDZJg0CI4UPWkFY8j28UOzfoxZp1zNkNWWicNTkh4M/4pI3cfIdF14xi38V76kBJZ2r8rcS1kQEEgCLInB9OnpZPmc4AmnjKYznbFCDFNlatRtdGOMIIhBEII7CZEYimEGccZc/OfN2MTGLyG7NsGlBWBOlg9vfvPMnsLW9K286LkUtqFlmGZBbN2gMTJB3t6fiusYz08nkY61KlzDpP0d23CUBrWfvGF8r206+l7KZr9TI9NEGklCkAmMyItccM5zcBQjSEN3VKExTu5U+4aEnWsgD/NgIn7n8i/v17irrqkshLRHJmQ/i8PO15QhMAGPMlETS39zDaF7Ybdcp22hJrYn5QrrJVKwp2we90mdHQoNbW3mfyXT0nFZ3xum2VooDhfDviiWvstI9KNnQVwI40vpG81iwoSHS8oebYA5yKtAMCA8gZnbRH7lO0V7wJ/9tuedpuAgJKcwtN3Ggk5QC+qmNWyI+9ZJf99hc5++NvkNgVa5jGba1RdD4v2r+ruVKVSzqFSh+J+licuY3z7de7aYAJtEwVFPWOxxxh9pyXLOT1UJ1w6vZdyogd4DkGc2W2Bxo71CdGAHW2ADLVLJ1L2nGvvXeTmkOzfWzbw+uHDZBZP8uBoeBjZ31iNYX+Bhc7HemxVZZEisVXlXSWh7ZXKil6SAIlaGnXC3VkkGL2+MOX2e670eCgyBoV/QAkx8RoW/fTS6gIDuKQBKnNAGkXLjwPDKDrrputWF63v1xyld11e5vmmu9NoftJNSCNsRDruMfzY17nFm8Otki1sdaOe/cCNrwkZ+hCy28dh2v+r7MJ2yyHz02Gwma40rzT62wjOdXcSSQKdtRRI/bFLz/O3nfyoTZ/QZ0EcJxia8QWLuy2vfbO2Xs/usi+jan5Ty/N2fvPSNsBBxHLOpv7ar/1JhZZ74DOB5ISrR0ofAyJ/Uo8ZSCrXjSeIXisSNdQ51B6iqIDSu9SiErN/L6NsqbDLAiqIDeRgQLGc9etgf3ye2ZnfKRgPZixjk6WeY0FlknPo4HCz0zu2NVLR8glXBu/NtJlXb2H1cDHf2RLDxSMuI6gcHON6eqMyj8lGHW069UrKZjP77Pfndtln3hfyy7/O4jX6DCI0ikrTMrLpHOBfKafTzlSMi1/nRQG7GZLluSQD1nrrtwIBTNuGRg7k5bp7mPx5frOFu2tJ+xmr3pdFx4Uv7dcYolDwEY3IBRiyREoufiDlPooisz96VlG9Wqmas4o0QjEHtfElrv412Yffc/11ExleA7LJptxl6kHzVtgtvV3kdSSRHUaiRTotPI66no1WDrtDdhxbzkQ+v/uls/+C7TIzsjMFQGocD97vZxLNEpp4FYqePWkgZeEI4xAGIFpI7ARneisPLUusVHx143YXf+6yZIUuqe0lG/AMkhOSkyCKW5GeYJs7SOVyTJ/43cGcyEdMKvT2Ek1E9bFRilClbqGUJXm+Rasy1K8auVLLrbqs0+w0Q+fbfcu6/zpxqjyl0D6l9nkRegedXdlLAPro1WvsFYkLcMG3SFCwC2kKXIsxrcoOeVZYcc9beLtr7M9Lvqu7fmpd1r2qEOtxnMb9XazJk3xPLMJEqQSI2vxfmJbkEY4/fFangn28Y+y9BtfYt76iJWQySojjxJhneoSEw9/OIlKNHvESp1+yFNEecUGdzLOvRi0HONkyUbuvtdyABsiGQoOG6byMnkqCt54abUZI3N9iDWl3leCHML23ZOiVft0q6m4PXz+uX5+w88XRmBLRmDduoT1DNas2FgFQAzmB3OtXD+y+EkJIZ3s+oudfNoye9e79rD+HhQGUKbwG1OseSPUKzrvP/zyQkgj8stj7w/AU+uIl0WecW3L+hDa/8yHV9kFvwCxvUr70zL5PWupwE4wDcU23N6H1kdFWUV5f6PpI+tl34BnXXl5eE2PAkhnaHYg95TNSDkgYvsdmLVHHkAKgKSOM1e/jwTWg7FItuVzEAcwF0UGTA0foHFOiU2jRN1gxb3r7PbrgLFl5VGn37pquvseSF0BVkEcpYH9919gX/r+MhuaT+GphbJJuWV5VE5apXAFnum1EYlmqD1OssdmziHFwanO3nhKlFqZ5Ng7zy+OwgEwUhiaJl6emWzb4DyO51BxotvO+f7vUVehfkCTo1IFZMp5zqASohpZQmBfZ2ik044cHA2yaKsbNrXqAPIsHuR36+z1b94LECoNNNQfkqJB428sMGZTxrOzPOJR6gwJ5sU6yiFp6j54mVz3ry7788VTs/zO4cu7y4JJcTvAWW3Zk/2sF95sF567lI1jGjreqCVllCltTnSiZ7vI7yG9I91NTQBWz4DqCOywQxv2q7/INLqE/lzPtMGRkVkCfYQoaAIH4+RmrdJtvfYOsyMeIVPQTpePJJWkGnWD5fL9SEVh0kWCldCE0+zHv3u1nXn2Qjv61RTrsxQBWn2g9ym+U7AMkH2KK0PYioeQBmoSiYFRLpetVIKKyi2VhWOsL3WdpxudEBotu5vkaAGbZIrs0QlSGumyYt1MUSIq9AcmX0bRfFx+HrnFdtWtvr31FWvtpquWWlc3lxg9jBqsArVK4mLmcC7qND42akxLGe3fWlcbTek2al/xuBRyU/IGcYgJ/q/dEAKpSiMiinRZDHOxAHdYNdrUbtCnFe1a1Fw6PRRykHSYxZHLt7XnS0iQ7bRLwb7+kwF7zAEYoNP9T5GQR2E2+XSTggzHEh23Cs2ljO3k0K5BfQLa4fTXf6dDb5Zh0cj8l4TKZzH74LvMPnd2yfp7s/jj3MCFsTuyXTRCRN1ETuW4t7bs9LMoYNWRTYkusBxF97k9xqAi98kjmUQIgzq0gAM/S7MhQ3ODawkGWgPfoBjJaIxGH7mn/fjHTXvP20A0Y7bb6rg86ewjLZjgXlPzkOIfNsw0+fRcfHESY9wnGKbDpPIMmbITB+3kDw1Zd26t+dVuy6G/GY4wAmEENi8CPpuRKsw27TF9ChwVOr45WF1+Ytga+xxhyetv3LwX3kaetXGLHJXHBbvvKgmBUqIczYhoX6+t/MkPkKOgE9IvKRDmfYr/EdCIOaU1zFVGg0P4RYETSavcWubDdIyz9oqCL9NzjSYdAuUVcYAoYmm6fSH/Xstam6fZka/ANvnz3636o19Z84I/W3L9vazIrNbywnLUQldTJx+JOxmyACowWRbsC3yramW7O9G0XWH3DrNsBycda61PnWIDBTSXu2coIwmSuArAJkoOEuUDtjjWVejRL2uRj776g+af8w0nh6I8yOUZG9KlmH7HZw0cLG/bHUpfi11JKxH/bMHnvMOeJh5ToH3VF5QP/FSp2xqnnWKZ9x6P8XycvITNfS9MUqGkZ38Pvu0GNzzyMAJhBGYUAa09hcZtsKLT9oOvJ+zUN1dtrLnAeocSNlqoWtZP0QyBda9CuoeaAChrLzLIniZixRJND5gd042e/gjAynE79sQEYMCs9aaRowFQkJbn1RTNb9jdLfKGqNsnsz7A3Hd7au1tkXXC9W9Gn2/rf3KNWlDRkvF+x4iFHMt3uAzViL30ybfZBX/fxeL5KbwtQbEnBtk7aZ/UXi/rNQAEBoBOIDtAXKoFnP31STvmaDzEtOdh7xOL9m39IZjBETbZT3rsu9u9DeTcg34YpNrrJ+zk4yfsu19ChjQqT0kkpgHDNXiMh1JGPOiiLhCx5z33C3bCO15tBx46BCZjhfNc1evVKwBR8F1tyyKFY7MjAEJUzaY6CgteCl88vIc9ZD7/+YekPf+pdwKi2Zk55U4YGfOtUkgD0m0BVAQECkut2qSx2thx2rdO0gD7+JdqdtzrOL/kmI3qavw7l9JspcaVGCXHQpZjmlGcrFq8u24ffF/JPvcJclXqWancgJNFk6evWCKzOoR+gVWdyVG1wNy0CzN0ybrtdcANdsUV+3D/bmza6ShUYQtZcw/n+di6q8sP5yfdQq917S1mt1xP00Aq2G4vB59AWoTqTMrFepaHkgmMB6gMosmNrrTHxvIVb2ZT7dAXnU+/Dx2jChrRwdECUNQszE2ggmd+cAJDdMzPOoxUWobmJZgMO1lxDC8SGAjdfV34YlA0LtZpxqRtDxopOdrDkntqVNHgY1LwYJr4cuXc2geVCG1yqSvQnYYF0J2zPFQAITP0u5mOBhNyTJppjDoTfA0ZoFoVz5VKjsmZDgf65K3GTkzavXbP8rid+pqS3XAlRY7UvTY5AbqUAgLCJBipIzXGAtSUv4SKJzr3uv6QKotRLHb2q053gZ95jP4z6NBVkt+6zgPoVHm8xNEYj8RBSUjODcmpGkWYaoSiDwVsXdJCAElGSIlsi4bbbI9iYYTjQDIj14RpRfPnmJvs2qtyHCtMIhhMHDw/QwFHVgkhJMtGhhxKREjZSHyGxR0+nIfBdoCxYDazzqFO/vSHldaD0fnoBOyBYD6PAJUiOibyJc85OmqnfqzX1q6tYVq7G39/GC6Q2Q7wDF9f5yBJUiMmjJpnor77FHnUa2sxn5SKXFPJ9Wh7Qs+nKParc8ze8Zp1Nl69VdZlm/DuYtHJt4gGFBumVA6fDxg0Ta7dZpTmLY0RurS8+ai990OPsJNPH6IQR5KEjFoaqnQ4wgiEEdj8CDTobMaUlwuhJeNqUKWoNVr9llvNJjp7UGz+O28dz1QG5XysHUhgI1CAzw+dnQqRpR/9MrMPf9rsjiushhxJI9PWJVZKRe/cSv1layJbkYxOWbJEI7dUtyx66lFM0Os1wAWSCnNJnDbmYDrV/HDuaJKthDFC0yJWgD5PE9me9ERLffNjlvvd16156jtt5KDHW7TGyk5DqkbBqSL/EigGPj5LTbxLmj0qolDQAjG3K950guZGMr3Wf+ih1h3tNS8/8/XReafxX2SDnpXqXDnkUlTZF9tkY/Njo/a5PqcDUdAJCTYCMraOU71ZR+HYtBUkGyQDsSEhrII0ZOmzlJY39Mcqiwes/9EH0MQH3VitWKSLwqD8dDbrHcMnhREIIxBGYNMiUK2ut0xkB6uXFtgxr59nn/z6ApvfO2wl+uk9rAslQGJRJqom7MYaxfcMTGwxoyvIPOfZc3YaE5OTMFAC+8FXiva59zEXUneIJiZscoxVLF9m/SFPb8rIOAkLEO9RiteaJqU4YQCl5v5oq224dVIbczFBqRXh4Wx77NXvFsOoEiqQ9M6jkz2R1v02Loz8gP93dSWksPPdgS1e3M9eFP9LgTKd/tDcHjEZQlBvqOGlII/aalU+M0iP89HvuIlGCEDNSGyhJUGcVAJk31p4mxVTXGd32iGPN3vvacfbgYcMufjH8Q0VkE5+NSnUUrZy7O02cWIDLs4IfmYx1G+oBHJv4xEcKdpOe5m96CW9VpooW1dmkObHGktTK6xU9ZhuziM5E/6pnUYjGLbvf2WdrVhBPi3/YWov9Tr+qdQcJSffaeSQmavVAnvRKxbYkqUpGjC8p8BCcTXVZr8+20b8SOK+zUzSXkIZ/h23l+23f5QCy31roGHzo9P5fKh/71wBf6ivGD7+vyLwiTPW2T13C3UHKtL9hYlVegb8O+K0kWd3uIWShTXGplMSk489PGrPeam6jrq1Onc3k2QjbpGReVqkykISt7/+uWTnncPmdRPqt76B9EN0z68JyYj3BAbfanrGMHuO2LC97LVZ23s/HQt4RJlT8ZOPDraG9KK39tHW4mwfpYd2QRaKXi7HIirB04dhNGtIbPA6TXQPNZLxHufjIYpfhMaFiiTNZNlW3tNrJxwzDPNDCRC0ZM5ZCqmKLMmnn5pC03WMInPF1dw95NfIQvE9gMXBxKvaRJshynQgDVI1u3SxKiFLoLEYH5fgBcaqFFJIYBvQBxsxFhlvmO45LJ0uRE0EAU6z6MQ53/wtEuVikwHfLI8oel4tZL8aXNxFEAS33biTveMNq2zNijw0ST67dD30sfR5aBi5e88V33UDPAzniGJGHNm3JgX1M8+4x265rWWFJoV3pFOskXNFjUY5sEMPLdnHvsQxIYG1YHCAZhao2NYGXZhZjtGWfPmmoxhVuJREfcc0PtGNxBfzIXSNCOyPXA7WB2a/+XzBfo+U2dtfN8o11kNTa0eLdrWv+emGElYlDvEUM0e6DtV/kuSpbC3uxUxP3qGi0tEx++gnh+xN78YwDYmrwTTm5jLeFQI7HGEEwghsdgTqbN4TG8ywa+qfsxjK8Lx2wWUWWy+E6NwekbZGaNtInMKEmhsaTbROq1MF64+tsdLXzrbxJ7wY19n3Wd8VV1oGtoWmfqE4U+UJUP+wI+QTFQENCmvSp1ERgyUcwxtD+sWqfDhVpA3ND72+k5VS44WfW5I29fIUqzJIaQ1Y5QAaHx9+v3X/+ecwQk63qTe/xBqLdrIIoJMEXzESN8dYBSDhZbuslmON5H3GWUeDxx1osac9hTmU84gh+4wHVQSV8j13sDD+OGAyGFGCYcu0P4fb9W2Q6lBK3N4Ktpsg2/pwRuYsYwlYODEkZarkRA15nOiDIbeAP6dFj3q02cGP0PbX6i4ZI1/nBG0L+J9t/fyExx9GYHuOgAdLOg0zr4s1J8Hc9MpXJ+yjn11kfd2rbHIUX89cD9PXFHs8AYxAZ6NwEKGonCDfrpQ2YX7GT2SqgG9UZZ59/bMtO+PkohUrg5bpK1oBnwVX/mOO1J42BpgvSnO+JYFF9g0ByhNzfhAASYurhiAj5lhM0kwVJ4N4yGE0QJyLMyAHsRyckofkecgfJJWIdHZ7neQ5rC8Ll7SQNRdDVI0U5QZzvwHSpkiSYyj3Iq8Q8z9FkiGZ73tvIi8S+ZX9eaUmZ7pFTsI8n+ixgw/Ywb7+Y8C3j8y6skcJN21fqhp4MjhwBrmQA/6GY0YRaDofFc6NFEEkQeUS5IItXNyyV70tbYN95KMNAWJalsoifsqNIIBkBkm3Zn0T6iOxsl19Zcx+9E1EyLMtK1bxWc2MOIBQItKZPab7Tg2HPfYwe8Xrh5C+LjqvohbMD5/7cbaHZG8TgI82SsCqTKWaVqGQtVPeeZvL08MxexEIGyCzF1u74zbfLvwNmpuNRRTEoeJJPkgyRNrwsSH8X6iPxaIqQkPrAu3fzTxz3Lti0MKKvD0a3Jsgwo3zB4sv2zUW5QDdoEl2rWd9RJvaHJ+jMwKkUWFbR9PD3cdsvDOYPRbHYBNQgHz84zx78rN860UOq4nuXpxipuSC6phs1mVctPX3PxziVQhNn5lq4/l0p1cTOb/bqMH5YN87XX4pmBsadXbKMoxnWodpAVImhuEc58THwKuGPNmbjrnLLr6UxgYSZTV8SFoknBXohsURbcB1/uRAJzP7CY4LM1M249Kdbjnx0XYDJEHA41QglD85NAoLViK2iL8NsCLQLFOBhOsmUIdEKE5M8spIulWrw3TR17JgDVPoniRBDtBSTFouQwF6lkc2g6Ef0lKNMiai6LLn+Ez/vKbHPviOho2VWEBTsGZaeN24K1BIWRnNNUHY0GyT++sMhjvfnIdoPG7fPitj3/9aks0CzB/pw5OIxUDiNNF0Wrhg2D77jW7rA1nlq7CE94+8dLaB/t4MotN+aizSrfYE1wjJDUUvpRvOrwbjLz/A84NzkUoN2P+dM2ivPfoGKzaJHeypwMMbRDCeDkOyVynOsZdmkyXEWKPHMZukC1sa962HZt2HPzHP3oI0WTa5hr5HwTX4WjSlolHJyYUjjEAYgc2NQJP8IOo0K1SwFZqRDTgSdMFFl8M+eBgK6Jt7YP+r522Qb/o3CEJIwg0V/Ca5EsQ/ikVm+UmABF/9nvnPfItFjjnZ4hf90awb80MP9GESBBxSjBPosxdpDjeZ1FogOpuwCONIRukrRmw3Nlf00cQCUawTqyaRLGazDsKxQe4U8xMWLyIjAtuxkOm3zNGvs96zPmH9v/+OpT/7ISs95vE2Vs9bs5K2rq4+i+JnMjFBy0r7UwryyWc+ycazvVaB1eh8KWY4Why3L9kvDj6Q2RP/wy7Fyb+WYGC6NdSJwreb0cqTNjZBZvjWW8fTKW4JZiSbvToa7xXyxTj5QiJBrkbxcSJKXvCCZ9hUf46CYt1SsD/ARbN5l2nx1vERwqMIIxBGYG5GIIMEog+ICy1qUNiAj4rj9tJjzD7ymQFblEPloVgDnNQLSInHMG/JgI8U2qkGNAPWtE4D0FxQx3+yR9yFwL74maR98RM04JGmaQocBliuJblr0eTbugTsj5gBJbX1MODTOh3elv57GyAmsUqaGqyPwD/ZfwsQgSXUAeQNsGQatbZPFFIDDk0fILWg5VK1JMXOSQywhC7buWU7SGlTlSb26k53eI6PKhKbKmFoTY0RDw2BSfTxp0bZeeazNN+oAzRoahCmeqVqjzjgRvvqOb22aN6I1VvDXNvrudaQJc2xV4VtI9llJ46hZlQ4ZhSBiEPTttnRursD2F4V1DeieNc+6lDfjj0+BRBnGM+VXagh0XDi8ZI+9cQA2wQObDSWR8kBn90vFu2WO5hrEqrzkHPRxdiUq79am3TMatWtXnWs2S47irGLBK1Dd8++B24c+rxqFU1nJQCTidqcKPXJ2BK75YYB+/EPNtYoNqHZPKMztX0+OfZBxvb50Wf3U+tyPeH4UXTc0FEG3RCF+lWjo6xiYJzis9vv6UGO+jR7IwZ1VbqRLeBkz3tBzN52MgVhKPlxqtya9KMdUPAtipW1MpRKXkdotp+c49uZZ8ahCGJWqQJyBxC15JtawQjIdzqq6ADG2MzXGjWb173W3v/RJXbgwSw+pEYVPBs8aGcxJ6PBSkWxVEjFTZrFZi98HV9ZqEyNjRIYG5/QZoaoyLop0/CDv01UkEkaHk3Q6vEE9D6YDuOFeyn4wqQhGSpj2nXCaxp24W/78VgAAV9ZR2Gk39Fiu9JdFIVpasAEiYuCSAMkQmYQk/REQ2a1ng31jVsfyWl/b8R6u1vW0+Vbd76B/mWZSRhz6ArJGc2qluhDQmTCAIm10MYEnRPh/AdOxk2LhQynaNb4oFIwsG8idSSWw2yfwHqNAjrmUU0QME2afZE4i1cjb7fevJbPi+n8YcQtjmF2rMJnoCAnKQoWxwjXobrr0lN9KOP+TUvdPr/8ado+Br173Vge1C7MJu6rWgljc0Rdu2Lr7RNfGbLHH8m/G1mnP5pKgp6CrZLKiBY6sybMQzn2LfHYKO1WSnU0noR0YuPDdTSF749HFSyJd0Aj0mN/uShmxx1dsVGaH4k8nirAo/0KTKIkyQAsmulGwDWpAmOZYmsL4794jgIg85RfHbNUvGQf+HDMXnNcgpgXkB1pYcQGbZz5J6YngaxqVyvDEUYgjMDmREAtjoxYCiwBdSbDBAVsb809Zh/7snmT6/6LwL05r7+1P8d5VzgCQ1uXW+u9R+GBLMY1LKrkSRFAILTFQWzCdptabXfehBzWNVdY/xXX2/KFS1hnYavlAKkQvxp5UAMZh6jyRApEAiqIZRKVHoNyig3/tY3FWdcBlwi524Ih2iKna1EIUMqRLgSWoQHs5yV3SlO5b4FFDzvIkq98lqWffrjFFu7ImonWNQ36UnHUsmJnoBeee+dJFixZQt7AezJXq7AwkyFcZgNwC2QWNncYqNOgcTmvX7bxf1xr+X9e6vKk/4BHNsZRsXRIkpm8/RZ/rvKMCLH1EoAAAPbo8yTjkpZBHBJ0ZPIJT7LUia+14QzMSOTKEjTAyvWCZUBlVyiO6doIRxiBMAJhBGYjAtprVwqAFpBWTuZRFKhItjJAlSFrO+4csRtvbtjq5eTieDlKOaAlLT/N6fgqpgDBNSXPNN0QA58miABQuRwwtHrKbr6K/QD70wOeEIMNOQpwokL+TiOf6d5TUd/VRpCylVHjJqhUzEZc/levWUO6N+78wygQs1f3iG9LJsyg4lOYyf/yN1O2dpXAoAJCsm9x4Aj2LY5ZqTxBXpswSDgnT3262TOelsAvZIy/sU9PyJlz9mWo/1exeqD3acoXjf2e28e3KqhAAASJFKi1xewPP2/ZyhEkqrmwsuRhdTxvjziiaj8+f0fbYd49yL6pNsLzYR7FuZbFOCohQ6q6XILfea42MLP8Z0vGZmt470CSbiTCTdAcuhYj1I7qZbGU0J+hTrLTHkn73c9QJ5nstQLKDRFy5Ay1wuJUkf17GmD09J8iwCsohgzsWKFklcnAnv0i+GPltueoamZil003vDg1LlgjYl7lMmUA2j3221+VkePCP1RALpRqZnXIL5f8UHKwTqWHLl0D5kky2cMd3W3XXbXeXv+mLq7xsE4xG+chzK5nI6q85r/w/vzZ/9XoYbJg0aGv1tXJU6eeQi3oPnX9HPdulocaH/F4wfrSgb3+RKUTFbepikcp1jpa2vRDDQsjiWlSaC9CSfvm5ylpshiXxQ4U/LrD0NqehPVRr6+jFo5hKsUAMVCe+uyUPfu52gdTlKc8EMXkWxRQLeoeTlRxL8mCtfV34DW5a/HVV7vX0e546+eHWlx/wAW+qRITRV4KtlpCalxHLa+KgTaonMqQffCUpv3wnLsAE1KIiVJATu/Mo6vWlcevRUkqhxOvUmChcbF0IG5Pf3LGTvtwyn7828AuvrZif78tteErzve4XXZ7gq+U/eOODN/T9ocrzc75VWCnnwFF8BWBPfYQ35YuaFiXBw2ayTpWJXlAf9xrZLi2ck4/M8lmP5HiGkt1RvB3un46/V2LqAMgy1TPF6OAwkF0rSW7Pfvyp2J2+V/S6EqKqSTj9yl8cGh+8J/QBqIabu7YWLS55a6kfYim4j1rkK9AvkTc5WppijOFlnfrTgy3u+05z+PMoekex1slxXH6oF9TLLZ1Nh1zfWykdiqhUGGwwTlKoCmcxvQv4g/YJZeYHfuqNVbAbDEL3b5SxQQMGmrXIPTVjU+eJkgyPG+qkSGJPcKpfmGtuMYWDay3954yZG8+lcYX10eMpliKKlydJkgEdkkbitx5/prr5yf8fGEEZhIB512qXEbrtptZWQevucm8tWu3BwAiBSDmkw2ND8VRM7qaIHHgq5KxSBQzbKGzTk2yhsdRDODCkkTdBjGHr33r++Y98WiLvJbE7Hvft9gqzGjJ02L5DLKVbNgVW+0A9WSxKJQJbGgWKK/UGM0gTkltJA8QoZeGfg6pwRYyIrUeCilDrDsTCA4w1a3m7+vJsyrSVd73UIud9k5LXvRd6/3Op23+6afZ5HOeZet3xYwNjczUmrLNY/3OzLD5sfG6cpcHMfKZnAPAHA3QGWXlCLstIw+mQaBmjiOBbGiEbJTFmsmFuZU8t4m8mbsmXCMLtqJkzGAGrafwuHp+3vKvP5qTN4DVL6arMEbFEk86Zjb7hu1Aw30rOU3hYYQR2C4jUKMRLbl7L0UjA1ZgrptiG9Ix5WLZnv/SCfvkx7tsnz21By1ZE78+NGWR/KWoybwdY7/XaQgQpueo8jBVgnmP4fAapK8++8n19qXPwW7wkWu2QYBj7IsEUKOkn0x0OYln5fZzfbQb/xLhUR2h7csqjY4GvgS53JQddjjy0hFUFeRL4CQw43yJ4a5cgAKtGKh6HsCCXXYRzEIsB+UKYpXMnMG5tcdf8mHyjdEQazaOPFsykrcB5E6OObaHusRd1pcsml+atGc+s2hf+mGXDfZQ96otZU9OLgLowAcI6tMkEUBZtZs26EP/DvWHZnr+HUCoBSiHmqHSOsof7P21t89zpadsyYIxO/atS63cXM5bxfELTcEQactlaUrqNAJqqCoTZvHuOP9nTbv2uh4ahwCNCoB0UefoNNyOheOLcO1UquP2AthvBx3QDZD4Vo5v9j2IeFvKHOSIBCdB3RMEL/d1lc9UdqItdy0fsPN+NftMlE5xmqt/Dxkgs3Bm8Z22dyHBc831FOZIFFrQPOGB8qUbigkhKDr/j4Abb7ZHAJyCfZW94jVZe80b2xTAbDLrlllJ0ajxMP2gQwk9tlbL2g++Zfbdb1YsPwRtrQS6IMuGlQVk2gHaL51FGgippFh6wIXhkXtX7L0fXmDLdlxjflHJTjcoQQoJaGML9NekQCwtR4xDnLzQ1jwkIXVf9KfTtFYao2TF/TyzIncTM6iYuMBMjM68m2QoDW25Xu2zc78b2Gnv9S07ULfC1ATFmB5CRnMkW7BSYbn1o6+4dKBqz3xexk7+oGfv+1jajnltBOmxhu25a8IWDyW5FiLWRVMAgMS/vzK8XZ6ENEfBeKdFSdtr96Qd9ti0Pev5KXvBS+J21DNjdugTSmiUjtq6e9fiezJJ4bnojF9roFd8oVFp0nhJpMHQ3pzN0TeA50YBHXWkI5oUEWSV0tVfs8nJKZpuvVbDIHaHxTFbtKMWOaSSSI6UjIsiLKbG5jAwNqJV9f2sL5j99LxR1m7eH/8TvwaCKkja4sGGPedFRfxvF3DNIxiHpkUkMsZiC+uhSoMvVcMjN8a5nNs87zp+KEI4Sf5KRrgB128G+Q+/3g/yI7B3vbtq96ykINYYI4fvgcXBpgdUTqsxTKFoUNuCaS+fhNAlktYieYjB5hDzY4fBUTvu9Vzzp/RAiS1hbNamxZbLJFX4wjQxXJyaQO21a5LfdzZKm83rN3ztMALbcgTUfE44qQDMJ9lI6nb1fvBza118IT+wNnZAcG3Ln13HLvsTNXbF0miJUih25cYPRUHfQ9azAiChJmNT1m+WRIO0wfwPaGBo0Lpo1vq3Xm/F835vwXmXWOrG21FtZMPejZBYL4WOCYpN8gARokLFDuWPrjguYA0sDzaWQQSta45BkulinXj6G+ejHgXdy8KeZV7s1gwIGKbECZngOLCYZE7GB2zXZZZ+7EGWPfJw63ri4yyyx64WyTEnOsdVvmaoQyJ5ioCkL06nrEIVJ0G+WScu9XTccuxcvR//sJ0hOYkEBv/n/r2h0TOz7GlruLpUiOLjsRVQjptlrfIJylhPzgafd6Sl3vRGzmWW3Iv8hFOspgfZCbmK4NAUtLYHncyt4TSFxxBGYDuMQE1FSRjyKj7Wqm32nceeJIJiQMkftf1277JH7NZv11y91tYNg5Lu6sVEGnmqKNLeKhx3iJkaJbleob6HWafyTna42VrH+he3v11UZZ+UtcH5MZQHYJdEC8g/pUghJLcsieIS5ZPOTZZt+bRJQrtdK0BeGnS89Jw8QISNMt6FGZgMyT674OfrAG4NsPzLJ1UKGTBteaiPnHWMtT8i1gxAiTe+KW577kJywUlNpNhnwibBFWNbDk/HYxdrqI7kdzwmOU28N/nc8D1oCpVt0c6e7bwLORhr6nNe6NnpX+i3wd6qNUCEpIhlPOi1aBJfTszPlVdpn5rEj0HsBJ88rs6+PZHYhCp8x6Pcfh+g9KUl1RCq+ZJvi5DkKKWU0oukyBtI3e2yZ96uuHqlrR3uZg4ACA2ANEKe6NHlq3fSAQVMJGn3BOdfNcnqZMIe/yRmM36XJH+KdmDQBry+qkB+E0AsNbZMmswY/5GLL1zLPbdo1gnIambKI9X5QVM3knR6C6/lQM1gfHwjyMTeeuO4vfIYwMXhpfiw30hhA2SGIZWypbrt9x0rVpi95XVFS+fzFKzp3rGwR7iZU9CaHILPH+ff6tqzK5r14VPIzuFBYDY4gMYkYs9RpA+iCTSmgRjG6KBPN5pIy/jeWhsdGbK3H1O0dYUxvCVA/edJZARRpFkx3QgwUKujJx3PM6F5GBtVmkhx5ez1x2H0M3W9ZWO7OtJEneJBkkVdm8USCBHhS8QiYCWb9QjN5A0qVdAtVB20aLrNurSunfGTdvJtJMZMhuh9gns0VWlBG7ABiyGG98b1/0zYu467liLHDq6YG+/NsHjwN7w3pGG4+15d9qo3zLezvj9hz8F/dffdYIMkKhibFijSc80KXY8XhQcyVCUVnKdAQyDRxu9j7ri5NvgcQX09BftJmhtCoVQpINds/vwar1+z/R7dtDccv5M99Tl9tjOJchrqohAVpQo65jAefCSfNgBVZxKCaZ9brt5hffNAF42IcoP2Y45i+vgIS9oiFkHPbr+pYTvvFLdH7keTByHuWpElh4TRS7DoUSRCYX2Tj+2+8lcbfz79gzEbr91KIWwhuqMRy89vWH0qY/vukbCv/mg+aKmbnRlX4NP8QFYkEsk5fcuJ8bh19balTubyCDAg19ouibsazbkWDRCxhK7j+j3tpD/aVbfuSSMVtHK8j6uQhlAfsi21Gs2PPop7FPY6BEfx8yNFy7CBqhW5xpG9OvGEpa754WX/Sl1tD6cv3MR4LetopSRYNKLSeUkB9jpZ43CEEQgjsJkRELuKXELrR0s6y6QTsa+fY8ENyDzxs6utzOGh1o8kGIROCChCqCAUIcdTI0LgzgrNIdTSne+FCL8RmZsjd+Q3YGOM12wc76IUS3wOukh8dNimrrzM1p5/gcWuuML6brzFJvc72C2hQsRGkGVwiDqn8U2Lg5ypiWGkNnDyCfEoGsUkXcVxSAGZlrClmhP8xKZfzBDyB6xmYRskLMPBJACnNCaQwKJ5PMGmb3SRNnxICWYSjmkqDxC99kyGekIBciYeDRDqa8imZJBObVmDibdL3bGvfa0dKB74b8/zDbFrY2O37RFlrdNVUSX2agapvNfk3PnLFtuCt7zcVu97oOUodkWnuErIfx3WBQRkHZaMB3p6W//82/bZC48+jMDcjkAJVqIXlZk28jMUKFUMZgHhC4BYayEL2J9spz2XYFrcZ1ddXbe1K8jR8xijl2lOUKyjfD9tgDy6/hXAaIZigDq8ksROpiOoE4BwDhbYFX/6p+22+w62J/uzWmM9EkYg+PFFahdIpY8/uwC6LX52lRPoP/YoLVgcksCJUcyV4rSXZq/Un7dzvjFs1SnAYDAofV/MGHYxGdZu6kgx9pOSVW8B7jvubag87ADID0/QCHGXnkZyK6+fzDT+yhGqtRH2fXliMAVqPomcUoJcYw1so9V2yL472tNeus4OPxLpSS9PM0SgQ/biKtbEqIO1lUV5DYCbBF2y8PIsq9WoRwFeEdMmHJsfAVdJIieVpYdPg8oPaNqhluLAkAI4NwYs1YNEftd8+835UzRXYUyDwPXRyJPATJNm37QjCeI1qJAHA0DlvC2/edge9Wjf9nnkGiuNDRpY72lHpMm9E4EbnZxHg0G86oQt2L1ll/xuoa1e3VZ9n82RRbmlyT0vf7wWCKYoF1yCnm+TeVkY8Bj2CavvbdgTHheH4RVmgw/3uWCvto2L7D7cEXkYXm//vcwA8mHwhexTDZPLWR0YKmNSLrpYqXGFdfXsblNj3EFRJpX8EEaat9pXv7q7veDlo9ZDoTHaGKTryoacSUYMPyc/SROHCiQTP42I5moWinnO40G5Ta2Gp0Q2a8e/uWFf+0oXiwoyTNBjE0mYJGhGj6M1Pe1ITQHOBnWPDFOjfqcdvNdCO/dPaVswdDcUxGVzXeJzxmd+kvk9mVxhtalx647vQiEjYSW66U9+TMOuuEbwHWZJkAoZ2DNxFpokOpivOi6wN72zZct2Qhs0mB7hvpGxsikHel/mw8af5UNCCcXJpDWQn1q7Im9/wd/1vHMm7a9/HrWR1lKS5An+DmoFarO8nnTFRLTYkHB0gXopgATFpQGpNMjSmKm3WtJFhS3kowHpzNhnMmAs4Z1yweVmj9qPfB7Dre7cIJq0oEVAfzivq4c47jtlfu9bETv15Itt7egjbd7gICiG5XbYocP2qc/sb4ce6sQvHuKrb1sPH524HQ+Z+Rx0CgQZ6QPFNCFZXTJJolNC4s4lp61x0aIo4vXa5ddV7F1vLttlf1d20qEJTKIPjQdUBnMIDOUmhaEYmzU1r/KgowqtUeYXXqcUtx6uwVM/6tvxp7J74CqLQq2f2/inbetaCY92LkagCH09ZZkCm5ZeEvaxmxD3fonZqptsHARij27FcDxoBDqtv8Os3+n99rL0sw63yFMea4199rJ6fj7zH15GzHBd42wwWcMAjwFU4bvTyWJ9paEQIaELYH/E2FQ5TxLmTMmMqrDkfEocPA85AoZPM8J9tfklrmivodm53dDZ4MnmoBHYjGpzyu4w7cwqN208YP5w2ods7Te+YV3r11imP2710Yb5SKaKkWpIIW7rKlCRCM0uQCs6N3VyGaXL+cWDljvq5db41plzHP6waddF+KgwAmEEts4IVFgGis1brJu90oW/WWQnH1ezG1fCsu9L2mSxxJ40C9itBYMb1DJrQwJGtVD5PmtMHBWBOlJO04+WDXU17AvfTtkznyE2qczPaZgYagZN2vUblpe26bcWI+0BgEWxVrU9Gv4XINL/3bm57xqpdw2iw3bqm/vtU1++hYb43jAJATJMAVykmB+nRiOBhRY+XuDf7eIr47YPKpZZQJDYdgK+E8Nd3M/td3Qqb3bKv7bfyP1vPnkLsEcVcE4Dxtkxz2jZ734PeBZpvVQXIuKlMSYSJFunGZ6NW6Y3DQgYyA+sshbyb489uG7n/ylp+czN5k/thiJKzCbxFOnqFdjbs6nJhnUDmLSIJLJgW8sLD+CvByt7qkjTMZOmMZuxFx51m9W6d8OT7U5y0R0c+CidXw94qRvwJOxcwOMOmDyLw8uSs+NVk4U9PVZLUl+ZxTfbDl86ZIA8zCf9uhvMzvzManTs2jqCjvs+q6NtutniZvbVtAi66VqDBEzKDGvKDtq7iQlwjy1d6rGfLNLVxvtDUjHIErTorkacJ4m0D9vHGUOwWTQsvVbgjZHEpOyii3zkr2q2ei3SNXpQfYLnYuooSF8nhgOmzzInzuXAEsIcefdHcrb/Ae3GSwwa7RyvD8/4zAs12ijXSAwxL4cO7KXT9pH3kOxcsoYNdT/nU6jBkks8e3vLeM/m7bh3JK0nB9ZQCaKq0dOMh5IA3PexG3+ul0BLYOTWkLk6aNeuHrPd9k3aEc9M2cve0Gt989n0T6yzkTXQFDG8dv2aGgks3TcvjSMNurAyxPZhr7R9cuiCBBRlqOQk0UGXv+5MRoIA1eprWETS9vTny5xWZvJcuxWaRRkxdTa9gPNAx7HnAQXr6eu1kbVwnaZG7XFPLts7TtkBybC4NUpQvWn6zOWRpvOqbY8krkQbjrkdCwU0UL9inyJ0QpMJ+RMYnYlM3FaujtvbXlGxa26ApUMS74NgnnY4eR3YTTRtg8gE10XJUqluUDxZK1QwWU6CjKLxkqThe9qnep3heb2cwcRMaA41S0Le6Fy+/sLPtqUjgD8YuUAclqcUHCLr7rHIV/+PhuSE1UD9/w9soLZ0AGb0/p3W31gO4MAa5so/XWOt719krZ/+2bxrb7ZMiY2fcqsdxWaUOSrrKCjQFuZsLTE8xQGBZRFoEqYi1XKdEUmLsnEj74ogNeJyUxl0iMFKHijEnWZjT/92uuSswSDkosgERAFXuK4H+YRYITJjj8AQVXNlU8cD5Q/RfrxJvvsbyl1Vxzyt0bSp1+s2jPxXbkqfY9secE7B/tB6gvkTpyHYnQJEtNOj0ZI93WqcAxmwhiOMQBiBMAJbYwRqzRHUAvLM9UOw/Cmuw9C+5u8Ttn40Yd3daQqLyB/Dpk8gHSQUcwM0NouJKxY2m6oWdFofJiyVK9jF59btcUdmbMlS5LbxIvHw6WsCbpJ5sq9GvlQVtJ2VOoHYlm6PoabI3J4/o9RipOrwy/9jHxQDQIjKQJJaio+MsqTNq3SGYo7N2cTzIm07LlZNhxqOghVFWseZp4fjwSLQKf8KIzfLEaAGGUemerLQZTvvkbc/nAdfuYr+C55pDed9N319IAX7msyV1JQGrJJF5orJkRHk3wt2yKP7AHBTG3OyaPQwqhXn75KiZqH5xMmgo8LTZpmpjqrXgvnDlOKhNzWyKmWXX01lFCUav97239F8Vud19N3VPWa3/+GY5SJKJ5OTtnhxwvbbf24Damf5avv/Xj5sgDzMEX/9y83uXF7A6BGaIpIrAJZndWih89DBayFdELUhJ0GUhlYVg+rXtFF7xztz9pRnYMCMFoUkq5IJNKMRlpHWcBSJGSrR/Fx1cgoxNOfkN9FgI90EtRaNT/LzfPv0B5t24R+oPVKwDPB2kBRT3Ol56qN1SnBQoaQho87sEU9M2fs+hdyD9CtJcuJy6N7mt7izenopRoxBY80Rq5z5sYpdeqlnJx9fpxuMDAbnoFWZBAki+ak77VNfH7CnvHAViHuM7vGkGB1bjqZhz7QHuDkJwMbn6HucxSGBp0OMRUTapL4gm7ES3fcKjYGS7XPgFOZji+yRe/bhF2J2x8oJx/ZQN75a4LldyHqVMXNDKiIWwwNC3tTQWNOZmJVKd3HswIpnMIKIiigVu/uGmO19YNX23FMLCEklmttR0EZiLsxkjBVW2UEHLbYnPytnzzw6Za94XZ89cjfQsnyOoNiLDNO2XsLpFB2KYTQ/6lBWpe8pHdUIaIVA84s2Qpzt4fUT1tOfYtOUsmOPHre//x0OR30eCoD4pSCVNt3IMB+pRtSoDXPaKJKRwNSZgpIkMal0Bjaa3mvMPvDx+bCeOJu8ZorrJ0KhT3Jx8YhMGMMRRiCMwKxEgE1Ei7zBa1BkT3Iv3nqDtb59rkWrSF+SXiRn2MCelWPeil600/pLNkZexxoGuw0XWlzP12Ayf735v/mzNb9/nvk/Pt/il11hRvNdnrSxHuY+PNeSzJsxdoQ6Lx5gg2gNxGyTTZwzpHBpHzkY2ReykEJJNtk4ClmrRrMMVz3mdI/1vIqeeAM/CvgkDhgTbRtV0BDhvVTg2owC/n3zh6mFQ5ZeP2mVv19FQ0d5JQbhLMnZFCaWBeQ8tqJztTmHIgWHMmFyeuLkNIn0ErMvftoKj9gH0mKdUxZC+jYnruFzwgiEEZj9CAQUIXOwPyI00QO8S/c5IMO+LmX/BIA3CuqaCZsGCGAvWPvOxFwbH6SaIgJFkBd0IvBH8OEr8zotZJv+8PMJe+wTB2zJji0bn1xhSQB/cfwpI7yepAG1n3Cy0mqEyOTbNUA61R9mP0az8Q4b18hSqWQ77Jq2S/4Ys9vvlKeYvALIswCcNGHZt4hJHPlMtMXteS9O2U47NWHil/idjNKFcA8bINOdn07512yc2/A1/xMBLmVrAn61Zpct2cVsxd0x+8eVSLnLCQ3vkHZX48FHlDxV3moB8u7Ka+Oo4dRoEo6tXW9Pf8Fi/IcmHGdZ9QDVlsR6jgFEUf1TUqTQjR3LTJJcTl7WefLULN+VsQGk1X9+Lt6kVXyKqWvIzL3VTADclF+P5AKReZ9lj8OA3NsBnJAl/MsfovbWd6p2NddrSv+7OyRsgDyMsb71DrP3nMRNxqJdp2PoIQcz+w0QISNAR7MjRZCAG1NK+lEWwUk77DCK5e/nRh6QzwMGlEjRqN9Qc8bE+h3mRMD+JGHtMztImz9gg9tgZxxlc6ZE49JLu+2rn/FsLdz9NIj9Fo2VZEabZArITFKaQ6YdzC7ZFBtmCqQfPgttvr1YnHnhBl3ehBxBOzZQHsYTtA2+VKSF94aj/uZs7WTR3vf2uF17O+yFdB8LBzWPRoLu8Cr7yk+W2DOffZeTjGpM9XI+11pvt4oWPf82ad9o1n7f75sbko2v4Ut3U80ErgU11IIWBm4VdL5roj/HbIBGTE93zfY/qGFPexFm5AsiNEJqtmYFiwiakHBGOASxPkhonTCnkmHhSzGxypDk1WdWwA4o0Om6rxOskdVle9Grc/hR0CCSQTsOvo6FNIMRbYJWgr6Z6y4igYXJKfdVeQIcQSlq2R4W8LmZn/87YrUqn5XzpeZHAnqPEFpNGqiKrZtrYGekkc0bKRTtPW8K7Le/SZkfB4GcBDEuBHIHk7Mkfw8iUzQzilxfvVwzPXwHyQyyuQY1NGo32/s+tMyOfQfFVm8NlSY2BCRDpVJjg+dHmCzM4PIOnxpGYPoI6F5Hs9qTDYi8QC6/3Jo/Op9bv8p9DusrbIDM6AqSb4SkP5pMlZK7aAI+Ufci2SwT87JV163Eb+U2C357GXG/0OrnXWr+VTeajSBdioRAdacs50U6miRqNKRUkA8omMi6raGvQslt4lrkaQHzcovmcYBHlmt2sCbHmKejSJlEtQFEHzuQfjNfWqFl4BrZTJP0jflDjZyh+4Ddrfrnq8y/57a2ZvkgbFaksEogi1ONTgnmjMI760+OwvyQRKlyuLg80T52qtVe8iLyA37N50OEc9aPIXyDMAJhBMIIbE4EPIEk5VmEIXqAz1cMNtsjH5W0BTtk7dJfrbEKCOoYMlhShHAdCXkYsQeIoSCR8gArdXBJj1ArkReqZvlqudv+dF7VDnvGOEwGwH1I0wQoW4hN3gZT6UuPbLMQBWKba+P+LMmpwhrL51AxIBa//3XRcvm4lWFGgodkfw0SjD1XHBan36jZYx+ftkce0MAMeopaDf5dgo7PMYmwh3q+H6jm8XDUPx7qcYSPf+AIyPC7XqFGmANEyV5/h50Du/i8Gs1VYWtognRI/8TYkOpEC59laLYAfvF6ZT+ybmXdegbzdshh+M2pziM/vJQc8CTPV3LWwi2xq0iIo/gTaZ5RU1VNkXpzCsWViA0tSNqdWBncfA21LQFVXJ0UCdMeag94GacAk4MXmuVBowV5+2Y9Z0VsBPbaK7C99w5zxocr6GED5OGKJK9zzCvKdsddcUzC6dqBiK/X2eXMMsLL6eHTmYyBwvDZ0QqhF2B07tkKe9d7F9sRR8oEs86xkDwwMQid3aIo7GEYzazhOp9tyRqaFByz8pWAScmLIjEz1WUfOq1g//gH9FaZDUvmxr0Okxba/lHQ1Z1MgjwSpmq1bM95bsNOeC9IxgabZsw6tcE2j0aLY6GE40EjIENMjDMqNLl+9mPPvnV2F40PqHqSoqC228uicfoXM/aCo0doJnBe60stT/KTlDaWQ8rMrIFw/+O6f/Lg06FucV0EdOr1N3XTYQ8iUeRxDCwuGHzKINfH8Cqbb9jBhzbsha/L2oJFTVtx26iNjvaRWItSWLEsJupxFp4GeozwW5j4Zao+syQ3xnUuplIyEdjKO5P2mKMStnCnAkhXjjEu9sfMXj+BJit1KKsXkZZDA0bSIalEyzULdX9t8xDWDremmhFKQNrMD5pvzD3y6Whr2/E3mBp+tGTvO7Fi3/uuR1OIeaWMYXJAs4Lm3Aap+Qd9F0mIQHOyTD4PsoNrmeutK8f1T/Lv+8P2lpNydsL7s9aL1k5QpQGFkUyTxlsq46wCQ35ZOLWGEZjNCGhuZ45VA6RFoT3yx4spxmMCxaa8xVxObzgcM4gAWzU2agAMMKtiloWVocaxOLzMtdD4c+RRETZ4DRoizRJgiVWrzIMhEj3/TxZ87+e2+kc/t+CXF1riqmstuvJuwBFrrByMWzVbsUaK3CKN0WeCDShNDzWr4tRUfPKNMojfIvlDnDm1gfQVwlpWIVesUFQRrrRFVyagwPVQGRr3zx9SUxEr9OWtd9E8s3P+apP+hPXic1aUdxRynzHkvLblEQEIFe8GsMJnir3tLRZ9zzstVhZqGqa2A0lty58uPPYwAmEE5nYEfCuMA2JKYSDNdqmOL1MKSaZd9ojboh2bdtWVeFIW1KQABEGur32VGiZJHlyVP3GnDFyNE9azli9QUwwN/qpddWnCnvicPEwTgKRVWA5UHX2AFlK7akszag2Uh5VzEJ/TIxYvUpTFMxX5m39eWrUVy1HnIL6pDFK/sEAIAg0oMTxjtu8+CXv8kW2fRJ0j57U5w/3tnA5u+OG2fAQiJWozXTQ761adCmyHHWFctAbs4j8KXIOsv1BU0wzNB3GY5008iAxwpJQoYjQMig3P7r5jxI58WhpgKioikuR23Vnuj0YRFghgXeThotEqdQtAQPo7LBEp6qi5IRp0ioS4b6DL/vKbhq0t4rELuNWHieEBnm3VUTyhyduJ4TbTAMeIQQuQbZP5LkWefu2VTXvjm1Vnm+MT30wDt4nPDxsgmxioTg+75saGveskkF7IOrXY7Kj8J4TcbFdA40j8wO3gbUDwySiMInQKbeiDDy7SABmwTGwtBem809Ks1DDPYuMVVyMEdJ/Q1yo0R9hcO3Nhfq/is1ilfisD5SpmH/v4lFVYaNNacJFN0JDXQwuXrWhM5sbTR8ZDjilK8fuLPzBbtoj3lk8JndqIKiNRfCMiM5Mg6nRetvm/Y1oaS/TbPetbdtKxNRsvZZw2ol+/gzm9Zm94XcLeeCKb68S41Sa6oQ0jDQRis1nHRKrc1madreEaHmSlKoD7FKn9VonrqcJXjWsfTcYW1L0U15c8aWhARGmsiUaYimVtvwOS9uLXwCZKpKxcGLWx1bRAkG9rNMYxwMLzBPZHeUIOujNr4CgJjMbL7tquNz30Ic1e8DLk12TW1yrMmAFSQ3M9lewiISXVZGGM4EXRsil3f0VA0855gKdbh+UbJC8hknPmkSSm5JIxizGvjCCT8vEPFOzLZxKKTNKmCjRFkEcLSFAcmksboGkGeCfkrnoB0dJIQfvKo7FXKU9ZNnG7venYnezkj9F4ioKS8rotAZunpcfAOmpgGOYjHye9+3CEEQgjMEsR4H5vUsUVwzOCFKf3qz9Y8NfLKI7LgYdm+KwjpGbpc201L5sinxQrFwaIKxQJXQusAeRaQmAXwA5OKhmqSAypEOkXx9WNsgJzccn60UNO3XuPNa+6zsZ/e5FNws6xn1xgvb/4i+V//VeLXX+vZe5cbpE6Xfw8uRnFeg/GbpyNXlJFJyQcW/LooqFFmwV1E96jSeNFBSu53c6A4ejQrsWGVeQVs9OOzNUYVF5xg1VLo+bhF5UqKuGcbZHl2T3RCJSSc6es+eLnmv/504kZcjLKm2oweGCIP+QO0uwebvjqYQTCCIQR+HcEmjA5IxQEgLLhLcX+XesBBblJGN0HH1a2rsSA3Xj97TY2BtAy1s86JEaHmCKoXziN7A4LBItXPKMmB8XIVIGCZN5Wr4nYDVcX7cAn0WTpzcDg52/sMWvUL2KSqxBSWzVKwFcdLC63yTN5X5CAh6SY38hYkrW5Uq/AoB9F/UF+rp5bI1vy58IfNBPpsh0WmfO5TAIclENBE9WDh+LRtU0GKzzobToCml/EzmiUkuStRWqVTSTf4vanXyds1fp7+Gz9036+BLmpGGLQlrnuky7nbVB3yqS7bQxpvUFk2A96dA6wq2+VAp7GsNXEjJI3nuqmnnz0qFkZDdyoGiIONEzdhjqVF6/ZDoszdsetDbv2Ghgm1K0s4VutPAnAtxvPWuXZs8vGSKBm0UDlBeQ4+6uYDQ/7tnSXku2/b1g3fTgu/LAB8nBEkdd4y5vKdvPNUEFjFOwo9PnQ3tN0GWebwZ9AZ1Mmw+qARvD+aIEqWzivbu98T6899nGgpAsyGUJmSLIFLJQR3eGYLzpTSzazksYKaNj4JCseEgdVtCQlL7P8roSddfqEXX0T+ncpNsdMCpK5Sabxa+BfPlp4HkXOtg/Ig48kmpUvOcazY4+DpoYYsjteCuINCuaSTxCqMRwPHoGmPw4CNG9f+3LUfvITPA2EhJeoNP4ue++dtK99m/PDJNyV62bSR8aMcFbL0kwlaeW6UKxnczRd06PltFjVWJOkVJROur7kKdOk0F0LMNKjkx21bpD7GaQ1aNJxbBn8HA49IrA9d+3i9y2ksUZogtD04BoNolyjLDIt2FQzG1zjLH5eXNdqzVbdU7YnPjVtO+xAw6W8nq56z8xeHlSsKJRqAKmeE41ogU1bhfsoxgJK63Bmr7+VP9uXDi0JiDw/nOyVEBlq/DBJrFlds698q2GfgqERIJtXK7OQ63ZH+iqtTQ3IYs7MtJ8wS8PWpzBWEddU1xjnsidzj7346MA+dMYCy3Wts5w3nwkJ5gmyV15S5r51m5yIWDpPAW+Ox38rvzzCw5vrEeCeVwMkUiO3gA0X/cWFFlxxBZq8ZBbc35DhwjGDCHjkkMisOyGLBBu3qCQGmTIrBLbMGlovg5KTTpbWHvK3Fs2EBo8TdIB6FbmcdMNb5IAxWYRYF/KP3tSYBSvvwa/lFmv+DcmyCy+26i9+Y8VfnG/FSy616orbWc8LFF2YP8fqFgcUk4Lhl6UIlaGpnVDuKJRciS9JPM1g1JD4zNAwrwLWiD9+H4sVCza+boUNVbmuyAVmd3s5gwPfxKcWdltsqf0Os/o3z7BiepAmD3lZg/USRm+TtUwggXCEEQgjEEZga4xAU3KzyGEXaEbHUYiIsh6VK6C2aYSU8d573EH9FBYn7bbbSjY1xd5HXpCsUS0KH4gzdyJ4Wx5pxkrFt0z/CEoRAwAw8SMFTLVudcKW3zth++/Vsv5+9pPsAeoA/pwJOlWDFkxw+Vxs6wwQ+W9pPKgXBYVdH73KBnLR8xal7W8XlW14HftoeSMkBWBFPgzvlRhNKQTH7Nkvoxni2B8yjxerZmu8qsJjCiPQjoDg2z46eWLICjzq+1lLdVMrQL3h6iuqVi5LIv3Bh9Romsw1KYzOW5EJp1QTIKue4mlR6ktr72IOeVSXLYatZo1JGNTUMamJqabQBKSq3Fo1zKj1uCZKJKr6p6SyyMv0M0Cg7gGYF1eXbdUa5jck51qYoDvwCsBwVVBnc3iAhg2lnQCweAswOchmu+06s9cfi/T6zFLv2Tzsbea1wwbIw3CqVq5u2JveULU47t4+N5UPpUpGktqpdugPzPjdUzQ2olDAGjU2rDmMydk47rzUt0+chYGYdy8FiMWgBSgzpkH2UaitSi6BzWZKHiCgB9RVDEDy+ZLAUgOkMQV6M2I3Xp1C/uoW89OLmCzWYpiJnAyyB8ncqPPvCIIMG29W1w4APdG2voR002BvnEmObmuZZCYVI9nBCySZc4TWcDx4BMqNdbZiTZ8d+/IJK8kfA/ZNwHmb35u3Y147YE99+hQMBHWD6RAjNdRooA8OI8FHViqemOT3KnvM3pDRdNSZo5KIkXA1aVg0Qf1zF7DQILcmdggGVzK5ale/oRIqb5XnBwatMjrfc4+oPfl5XdYzlLHbbmmQ4A1wWSGvpurHBtbR5n6CZI6CURnaItd/A7+KdDpiPVC1n/DktqZtIt69uS/tngfvwbFgtIT6KgyxkNNxodmIQRbfJVwyl0cU7yH6pRsMCvVJwXNQ1FHz49qrb7bjX7/EckNlK8FOinWxOQJVrMQhAcIiKmRzh/ufWQvD9DU0/jLMF3FMz0fsJS/ttU+fuaP19twAKmwhSYx01iUnQrIgsXwaaOnuKYpqfTRM5nL0w88WRmALR4B8oqYGCGioaJKC+bkwQK65FowFPhPQFpLbNoB/CwfXbBwX+RrF8gbrTATAigfNN+FYGLAm5L0kw3Cmv4QAD2IAA7xhz+aKRDEkHmNAZcUMDliTZfAY0MiQoWNMKFHm04RfZI0qW7w2bpF1qyy4/kbzLviLJb/9O4t9/qd24/J1Vr3pDotN8RgQdhHm4RrPLaXiVszSEJlh/lZIFCwNI7hGQauWi1vmSXta77W3WHD5dbBbkHSFbbItj8w+u5r3k7Ot1rMbZuhiRdVYx8ilaew3ouKHzG5+ti3HLjz2MAJhBLZsBMowCaVokWXfFFO1UAAngJaqE6TjSygW/tEO3O8gwGQL7J9XjcKyT6EWgZIE0lXSze9UIIz4K51cUxmgpsVgbOfw+ZOHSLJg11/VZfP7f2Xz5+9o/QNSp4Bhin9VTAVM5lJPHiBzqHzwQE0QlC35jOyvU1PW19tNETZlf7skTZEYcCFFpkB7zypsTxjy1cn19rxjKnh/drmwyK9FeNdwhBHYWiOg7UECwKgh9RaFNRalhtSCzbT4EQ372wW9NEGnP/KWFR2gO5smiy3dxBw15PyI6rVh1zRcvzZqu+0a4AVCvkydtDqluhTNFnJjsaoT3D8tv+13By6F+2jcAbuVP5ORIsFXtiU7eXbdjUjQXa68mePj9X18QrrTOebB2Y1sgKZgOsfcxzF6+Smwnb6VR/vtgEfVbPc9ww7ITKMfoQMdblFnEEUF70lPXmt//eM8pFoiNsUNE2OD6UsMM4AyNcv7t3QXElUFMTymoIBB28KA+mu/WGcveg4si2LKMjmOYbqBTmcdE4MEm9kWhckCBcoiXdgjDxixO+4YcN4g0404K2yjha5QbACf7mELQO0lYvMpchesNtlrX//KX+3wIw+2pTtTII9QIJEHCS9JnZ7jZeLbzhdoH7mkOjrb6VQP1wzXjqoXQReUQCZjCvRpigLvOr5lZ391DMMPkB0BTS7YeEuXXGaX3/xo61bVQzkS9IONCdSDoklmcJ3P1lMl3zEyPMJ1Cm0xk7dr/hW1T56x1s47l+u3Md96BlI2AQqVChuHwIRPoudl6IbDOGhxrZMtT39oWQytoBB7dRp+NAulX77TrhP2t2t7HLnSh2KseEVp7t0/bpoat6VYztY56jSB+BSpYl4byUFfw0o0gP/4+yE75mkeSOTp548kzdY6xTkg5BjJZ0hiQDTTGMt2CWmG0a7HnEHBT1rwWcpHL3hhyz72taT19t5rpeJS6+k0v22ZoITvGkZgu4hAjaI6dydFbObj+HqrPPGV1rr0z8wHiBfi3xQEmnHDsbVGoOP6BqPESaWCnGvMn2+Rffey+FGPNjvyELPdl9q69I7WBdNTfeYiu8EKc3UUgIHyQnrjlhNRBORukwd4FLoQW7VImWYKa4ZHA6aMXGdySutHxgo0cwqAOAbXrbb4d86zu8/4qi2p3Aloh2UeHIFHY93Dn0TKshXM2Yvk25kKfndOiQs2MYCcCN0e5VBRmC/CHgTsj2cyqhTcWhwrWYdjuMrotwzDUMhFNTFysG84fKd/n6P4V0NKbJTSn7f3Uhvaew9r/fAX/87P7nscHeM+k4MOnxtGIIxAGIH/QQSq+EnFYYnUMTI/68NmZ32yaetZB1rM9exqYdirPj8JWQEwGEhm+vMwRYVTYr/QWMtEvnDao5RQzbs+ELGT30+zPbbeggoIcSSgJDOsomAyhr7/HB7gWSkQs7ZOrLOu/opNrl9qjz9krf3rnn4UeRBypk5QjaxD6noekjyj9vGz+u3Vr4M1k1oPgD1tdXwM4iDaJfEjJomGfKfE3K/hUZtJTS8xNIdDG360rSACtToAHNgUajjITzZGHUZjeH3B1qxZZwceQH7ZO2aF0hD1IG6G1DiN1yGr0MjwUKQBBzTtiJEcetQ0f/O3hB12KEwR5pPSOKChLtQnlCvK2Gia4RqQ6fV2692+PecxEVu5bj6ApIolejFLrwIwpvE7myOJtHqtXGfOg9UN86472Q/Y3WzJHtfaVdfsx/3bdvoJx+ZFIGSAbF7c/v2sK2/w7Wtf4Aal2K+FpeY8NDw2aeJV8YtOBdoZvr/oXzE2qQFGYS0KvYc8fsKOP3GAe2LEurODHe+NQKhC0brY5JVphKRAb3zz7Jj94XfDLKhI14DSnm6oSKzNphD2flnG5uhFVyGitbowShuzd5y0yJbtjNEma28VloqoMVJs8KVdSXw2zHczjMI2/HQmYcUwBoxevSZ5uIgp0aCglEgHdu/KmH3hMyN271o61F7JmoUciWCEJKfbjnwSxnMiu7rn/HcTZFuJyFR5HMRKP+jWLlBEEVu8JG1Pelaf9fb32L+uXWej69E6T09wjUeZ7HMOQelXaBTh+dAi+TYM4qZfAeuoI4kQDDOFe7EZINUCrfDwI1u2eIEEH9uNo/s2kO77emGhYvrwVkvodnp5TOCFKOaxoFqvumqBveyp46CNYaYhlTfd8PFhSWN2m0HPdmoSaZYWBn4k9pUi5zaA88TfkpLsg9nxtGfV7XPf7iN5H6N5uoymoVBmetNwhBEII7AlIgAGUY7YLPti+2HE/X+/s+D22x36MA6aSxy5cGy9Eei0vtXyyKNS4JKeu1+sWH3FiBWuuc0mL7jMJn58gQ3escaSpWGLDqVAqCWQfUUqq1C3bBWWMbNzIHAf+WUWFGuqghQXuuTxFF5QMEgmeGyO5rfH79QxE5OwIvZeDgmCBT3WtWyBNf9xO6+B9ADXWRpQUZRqUAnwQxH4XhYflB4uvwSFsFgDtLFMKflqaZ0nH66zUZwpAVC+K2mYL9KprsOqDZB7TLFhdwxqaUCLdcObYKlJLstmm05PLspe4MXPtsg330dDpu//A1F0ivnWe7WERxZGIIxAGIH/RCCibgYwp1o1bQccGrfJcsmuvoy9QBzZFsoBjbq8QQLLoo7RoHJXAxAhY26J37IwgL6cfobu6Q/sb7+vWf9g1Q44sI/XA2zZ7EHRW3Jb+IsKPT6HR401LIHUZdzTZx2k6YPc9WDeLvj1BEsPjQ3WObFDU70TVivR8KBY+orXwMIBlNCYkO+ivDdh6LL+CsyqGoNkxLTWxp0+1kxXyDkc/PCjzXoEEAjh+mzXvhrkdI65zO9S5IjJZNruujdu119Zdw3WKGzoQNKoAE1UV42nkN3e0NR78AMl54xPWhMgzLNfkMDgnKYflOmIfJOjZe6F6esHTtxDjrHZHqs1cnbxn+pI8qWsgG+teT0c9OzePz6sN6e8g7lfAxPmpJRFQA1PFu+1XfbqtX0eMX19ZdZP4Db+BmEDZIYn8B3vWmVXXMYiE3Sz4CNVAGo/GmE7JAaIbh6Zgs3mIMuIUHhIxWANYJj9kbN8O+RRSM043WYWyA7NwQgmQA02tzVMs5veCMZB/XbCqydt/SibSKQRLOhE0UdigQU1gdl1s877MYnlM11IXE3ZCe+P2DOf0uMaQw2/TAMEND7yCaKYaVGW10in45vN0G0dr91OBlHudjEJKPbWG2j9RWHSgDD80c8K9u2vS16kj+L9sJOS6kfe56Of6rEd5ksTtX19bYvsDx23D50wEZc8m3Q6ZHJXxMi1aUt3StqRR3TZDTffY6PowTaqeYoa+KFAf4mDAFBLI5A+ot/BDAqEqa7JNJ4iTSTYomjO+tWELVtatSc8QfqpYQNkJveBRyFI5ojO/YM54LblKXvJE0s2zDxS03VMGWy6EYkhF6gEiHmyqeax5NGi4GvxUEllcrBKmEJrMXv0o6fsGz/ttu7eVdadkedHFHU00CNR5pxwhBEII7BFItDCb0LauR47mKYMBTHajtxwCzkJ2wYQXbNOgd0in3ruvGmnYnyJtVMyVDJcVxsgSa6YLpUtPTxsmVVrLHHZ38zOv9DsN5eYrVhhQTcNiCWgcgHSiFU5jCFlAthvnC8wL47lUQbAkWLj2gvgoZFqi6RI6pBaDl5PkukCEdiHzvneO1rq8UdaZX3FmtfczvpQhOUBrhimYB7N5wg+JFGOh1c3H63Dhjzp2D1HKf7Iay4JqwS0xIxOVhJ/klYd2AXACeezQi4rO/gW0m/C3sUzaK8TH8WoBkLR23Eni3zmnead+naQgsgzPkCC2ynmMzrg8MlhBMIIhBH4H0VA0tlqaEh+OQI6+3FPGqQ4mLC//RUpbZrFXhrMNYU7obfTooNQF5EXY0I+ga5pPX2BoooqheFd+rffpmDux2zvAySxS9PcBzwpfWT2dXN5SCEhAjvek/wYAFeLl2yvAxN25RUjyEUDDqMw2owWrQ4YMNpcZGuXT9lBj8ra7rsBBihyZjBPV1FZK6zW4xbrZwO/WBCHGwzSZ7k+NZdPTvjZZhwBAVvaQ541AktJ4k7gaCoHyFoN7RLYz79d4grOg7Mi74LJhJSMe0Y8If+P6RsAkSj3DvWk26+J2WOOStiOO0OZgk7svNf4mzM8n25QY2o2yCd52JLdzH71g4JNTahGp3uo53+A76JmKslUjrGJbE674RshTy7ZTTeM2fHHDznv2XBsXgTCBsjmxc096/bbMBs/qYyJVxYWRQb9uJJ8xbnh0myQ+AG/Bhn+zubQohZnwmiigf+Ew+t2ykdl7MMmFePsRo0NGXJc09/gOn5K8GxwE5mofePzaTv3F1LmZ+NHUmNILk0/KCqThAiHwM6V90Z3mh/33bdgp3+u33KJCpMWyI96gWNhE432nhbkgElInd/tvgHiGGywdyjOexiIt0DTqpEVS9CUIuF57/uX2x13LrQs6EqxizIYiS9bOmInvaubbjDm4rHcfyEMt7XNtbr90iinLEJxAY1DJvlGDWRnrmE7Lxuzg4/a0ZbfUrflt9P9ZtFSsbzO5C/GUySCf0cHiTl53EjcMY15XxNNyDhMpQrSWbl42Y5+RZ731uuEDJDNmaOcRBjI7yZZeiJbsTWjaXvJUTW76W5KUhSGfO51TQvTjQQyJjJLriMdkoLtIZPfBoyd7vwQTWXmThAfj9x/Jc2PBdY3sAr9e4pryKBV6uu5X2BAOdpJOMIIhBHYEhGQB1IUBD+3rct/7O9XWOTya9jEwAoV+7U9uYdjG42AFLB0buXHJXlDH1OXSJziCahUj+9NZDT8RtGCtSvM/8vVVvrhBTZ18d9Za6csvhPSkzSxk1FMcSngVGXPBBW4m6JWXB1z8taC17AyHie8Gqkgm1+tF1w3PqiZEhrv2b7FlnzaoTa+50KbWj5q+TUgiiug4ljTNfXXkDig/GNFZKl8NshxCkJJGeXWQA3SMBFDdiaj6jblqCCgwxxHjrQJ+6SwQdUtg9Z6QIOlVYNtwjEHzzjKWt94v7We+kzkOXPIblJ8uh9AcFvLz2YSu/C5YQTCCMztCEjSulAs0gCpMtfC3IsV7dCjMja6xuzaK1eS2+cBR3bhDam6SApQH7K4yN4kYXDIC7AjPxSj7xZqCNlsyn7x44I99vE522kXmIj1MfYHgDPZQM7lOdVjQRQwzMNcviW/TQG+WOcGl0Tsz78sWqmaszQSQbWJXsv3pfE9DGz03ro9/8VY0CcBpLCG+m6v3I6T9ttqgvhi7Er9Az+EcIQR2FIRqNVlOg7gxcmQc3G6Yr6aIZDDYNguXFK05Xd22c3XkhtS/wl4TJRcUrlii/1G0EEBJIqEdqsh4asE8nEte+bLAN0gp52UTQEgymib4vGgownQRUbHEWp0+a6CjYwk7aJLJ2EFD7bnro4T2Awji/m5JMKakheneaxsVt5H8Kxt/XDMDtg3ihfI7LJQZvgJtuqnT69vtFUf+pY/uA99YI0VC/O4MWXcBftDGnXSBnY3sfwKZrb52pRPGFWH02HzKnbCe3KWik7xb4zLKEpEo52LD7Jl9GCPJLJ1DLb67Otn1y2ToHnCRi8Wo8DcaQhJIPmCVg5T65XIM6H53LrXTnrPoA11yY2THS2xSaIJmsH0XJOb5AlqNZIYF6/tfEhCQWwGGZTq6lHBgcIC9rF2+40Ru/wfYkfQcRZjOBgE2Wi24zIKzuQtAZ4hbrmYpoC/tUc3FlntimVKZqOtASb7DHJIUlJrWmW8YXssbdgPftVvr3pDzWIEpysxQN2k3fJWb6PTCOqKqlAvXOmgOJuuIOfb9dcYC0inZ4d/v38E1PTY+KW/ldGdbXijNolc3ptfUbJrbqrSyOilebfaNZ46jXoFRlhcXkAkJnWhLUBncC3IOqDG5X3ggWX75k92ouk3bKkWTT82AH5TPkNdJDFzm/7eKXbh38MIbOkICMEVJc+RTFIE+SFv/jzyDxWzZR0x27uDLf3p5/77xwAOBJ6H8CR2k7CbC+hKlUC/VWH3+foiRQT34goriUwLYMGk5a/+hyXf8WHz9nimZd79BYtefjm5KFKHgByyNEuaSCNOMXWvwy+P8gwXCrIGsP4ECs7jRdcNqKcLQE+PEK8AP6Zge/S8+lW2+IJzbOqj77HVQPFG2SGP0eRIkxj1ce3NJyEajCEKUpm0VnmizfbshI7YhNMHJAOWCoU68mG/ULFkPWL9yazlyI3rEyASadaPL5pnxU++25I/PtuS+xxlsaJ0v8iJ77e3nsuFuk0IZfiQMAJhBOZYBJow/NJINWc8fD9NNQD09WOT9rEvJO3olzJ/tyYkNsO+LmUlJBDl6+fRFRY7HBXEjiMKehs5C5so45VJreL1z/fthpu6aMQjQZNsd6Lvvyfp+KLb1ANQRWBxFVCvQawl+VPGQ+uIx/bZy19bpc5Tt2oJlma8jxoBjBjWwH/8DQnzC2RBS3MeecgmjaYqpvRNHqu9cBLvrXQqTQ0hBI9tU5fCHDxYyeGrEach1oe+5J/c5FrW9zjwlhNOjVtf/70wcXks7DEphSTT/F3ssA4jgqKKD0M9jW/QH3/j2YW/jePVzD0BAFt/6zRiNB5j8QINiEnnL/faN8dtL5qPIgQnaK7M9ojS7GgRC8UjAvsjgP2i+9xDHixiQ/bB95Wpo85+nXm2P+eWev2QAbKZkb+X+t6b3yDzb4rSQjGroy7Wh9BnzvtDckYqAM5uh90DSteAXfH0p2ftre/FzFyKFMgIJGEGONqkWBbTDJmU+nRRAzwWzv5MzM7/tSStkCOwSQrNvY7RMt3w2Mz6aH1nQNYLleFzcz7hMU077ZNd9D7U3ZWmHx3LqOLAQs5Xi4KJuphxx07Zzvlbii/XjC/5J4q7VeSEYgmSmnLOfvGDpv3m96DiQUrWaRjFkRMKaBo94ciaPeO5OeIoyaiuzbyCt5anUWJAPsJE7eO6k09HsbyWrn2cpHqRVZok0IlV9qRnLMUjwrfL/4IJVhJDLBYj7KxYEDosYiBEVYeLq0mEUTecbKf/6BdbxDBpixaFDJDNuRK06XAjgZY7xaoTXxPY73/HIh3vRREY+Bdala7+JNjwtIPGn/MRqpLcg7SN0Xwl8an6K2zvvZN2xudTtvcjPX4vzXXpxNMQlCugmzYSMEY25+jD54QRCCPwcERAzE+P+9IXKovNibf8bov+8mKQWkhdgPzXlBuObTcCAbmaZKeSbCLlc0GaRxaCtIbkoFhTPeQBYqzfDldAbhKDwZmkSZIg94s0CjZ2xS2W/PVfLXrTHVYfgrm3I2AhZYEAPiLppHWVYLXKQ0YgGr6kbiB8g1gn8pEpoNOcjWctASs00spY8vCDzJ57qFXRQY9OgjpePeZy1BYo2ZYcMfkZojHME14kjwxX9b/X9/uCRTalIVHqBbQDGKNVZnFy65m+slaNdlkp0mWpIw6y3FnvsfTLXknuAjijRr6m5gdgjSkKdHJpezB/sW33qgiPPIxAGIEwAkgW1odh17MfQxHGi1O4LCMXk0gzF07YYw4ftHWru+y6q/9FbWSIwqPY+3hbojQhHfsAJncnCKRAnIHPPi/Ovg/UdbkUs8surtvhT+tBi7/KOtEGQW2rEtCdriGZlXsyMUcGqwmSvYEEdFcWb9aGZ3s8smFXXF6wu+8q4Yk4COMRJQn5ZGE2v35N3Q57StwGutp1FvnS+jRQhGaXaojbQLGmS1EhHGEEtlQE5Jum61H3b7um0PbD9ahHii0G5saG5lVteDhvf/r7sKtr1nEmD6KSNpWCx/QoWK525yXqB8peI7b23qq98DWwzwCykKZ1lI9Sg6bRQmmFGmeL3K5/cNwmJ4bs4kvWwXhXsbVzE2VGsVWdizqf4hP3qPlxz6pW2NrweUaGk/aoxxRt913CZubmxDlsgGxO1HjO+9/n29//gSQP6PwW6DbJwBgICIOy1GLDJG05FfuF75/NoUZCd/c6++jn+mynnaYsG81avcS7oxvXdtWe/v11g9coWV5/fdo+csqkTRXQUlar1bFHhDyYfoKJJ0liQPWJ4RGgx9fXv5ai5Q5oUK5DvoabkqK2PFEioD4k79TUJhnamSY4TXazHZ/ZjP3D8dq0ztzE34LBE0MCa6oEMgZzp9GRtJ15WsFWj4E0rI2zKNTQu4YlwZs++gklO/IpoG38dNtHZVseZZJiihdVVrommhYRmj1JEmgf+aMiWrKZJJJYGOz50dX2xGfM57rBiOqiu+nrUSzR+tNhAYpQLE+puEJzMkqxvsbrZrlNG2XPDj0kavvsHzZAHurls7H5oe/DMDg+/YGYfes7aLQHS0BlUfjE/yeXnk/hDMmQDgXQCEZ8gaiszEEeBaWk00Qbtz33X23HvXuePfeZdasVKCPJUdEfoTnIyZPmOputWk1JwTZ+/T/U4IePDyOwFUUA8R8kulnbmWdjoPJjSCFFfvR7ABU08aliJ8MGyFZ0th76oUhswP0niQJxVfF1adAUqXFeK8ITsAhHYYlAx6MVBsuSPFjNC6V2wgOJ9VGeWGO1a66z1K+vtfQIslQ7DVm8j+ZBgaoZa73oI2pkS8KqDlqhKp14WCEQYfGl412VMzL/t6B8xpqYqecHLf+oA6z8jMORVonYSFeXjWD+GlTrMETJOTNZ8szARoo1y81QIJlXtRSfKadNOT4jU0jdrlm0wFpHPM4GX/oCi3zqFIvkl9L477Myxp0tHhvHm8RP+zYOerEr9Kh66Bdd+IwwAmEEtokIyEh75T1l6x1CurZUc558KjrWygkb6B+z3XbPIuF8rw2vZZ0Qa04KB+wRlObXkLjpZMKdpgbRQOkgm8vSX9c6hJTNRN1u+1fG9j/co8DfLp5qzMVGsxgcqsE4qR5JSUbXw37PWHEiYfMpDGf7YnbdZWbj41KOpDFC3cZDJuKuO5HOwb/qgH3xgk2xbgIElMpEEy0yAQ1U26khBeTB7gxHGIEtFQEne8WMsZEF0r6HJTnVbk5EqSE2vXFbtlu//fmCEZsYHZCFB3kfDdHMAODvDkeuxFI1WeakJH6wy++s2a67J2yvR1A7wFtI0nDTjboA4rxHmntOwHIPz7qeeVn7+9+mbO0aNT9mu/EgmwDmVVA9AX63LckK44HUoqkTIx9Fv4fPVLSXvwK52fBWfsiXcdgAecgha1ipHLNXv5iuHFJRdWiFrQAmCEj0ODT8QNwoR1fKOJ262SYnaXO674Ete9eHUihwIg9TlT5dn9uANji2mNqc04wmBsNB6m77+pm9duEFVatTjMz397gmSgRUdtDBw8RjYRWyQB4WRoH+iKOS9q730y2tT3EcTFZCaTMJKUXxtXlmY6uejIAHNXT/Je+0XQ82/OpTBRGuGbxUJqY4fzSo16/K2hnvHbdA11hj0rrydH6rWSTGIrb3IeN2+FPwnIElgeT1tj1Y7FT4DmRSHkdOySZYrGiaIXGUkucbqJcETbZ4XM20uu1xEPcYtMS//xk91MhQZ5U54htT440uOkRht5glskiwlVu29x5mT3ji9BJim4IS3bZPwKYf/b9ZH0pZNjBAvvmtqJ312SusVNzTknmkUqY05wzQsEAeq6oNzvQJhthNyTQFI6HH8bcRiqmvv2ivfmuvveYNFLKKAbIoeIrwuBgaKc0KmT6JfhMTxDimixHmvHCEEQgjsGUiIAZIjHXIdw0QgB/rlpt971doT+P7xdyeChsgW+bEPEzvOtwbszqbL/nZK591/y8vLjZfERofWrEjSZoDJHStBmg1NmhtUBBgA5oByQzqy+QoSeV5UxWb+Ou1NnHu5dYaL1hq1wU2MdjHWq/XlQQo/3HNAHKD7Sr2EG1xCjYtNVc80Two2NBRD2iG1FPd5g0ttOBZj7Pepx5qA3vtRpEM9iDvUR8pgPBT8yXFcXXaIU8fqAxMbg+ARkPHQhziBz3Shl7zEsu9+ZUwUZ5ozVS/rU7nbRzQU59M4smHS62CFUDu5pJIy3ZY/x6m0xS+TBiBMAJhBP7nEZiaRIhlftUqfE8mUH2A9RZtwdjORm10vGmLd6zbsmU72ZVXFmz5ciQP82pkFGTzpE4I0/70+4OUe2Aayay2yobPa1dphIwM32Gl0Xn2jGe1Kyz3bX7MpT1blMWwBnFDbMuYNwngsWLVSpJYN21qtGb7HNhNA6rHrvqH57xDeQB7I1YdFDcuuzSwJz/lXzRAMvgXwNtErlyS53FAsyr8yoBeaPtwhBHYkhFolxLE/JBPTft+Vu1S3jct6jSJTK/letH7KPXbH/7YtBzM3lptCg84vIVgckw3IsobyeEySLWWCwBpyF/H11Tt5W8AWMN8olx2uiGmScJ6qIWiYoOHbLORt56FLVu9qseuvjzJPTe7kaP1CcCImgoFlQZMe+Xf8TT3bhTQOUy6JvPninti9pzntGzRwnYzabtX1XkIpyRCIWu2a/QP4XC2jYee8LaWnfUFgGYDVSuB1J/Nodtbi1aMhc9v3Yy+/qNYAJFJ6h5DGnPAuovX2c8u2tcOOmKS4qBvXZk+p5Xn1KUoQjRroKdBXBQqo6CyaUiAoKsU0elEOWls5C5LDE3arf/a35795HFbvQ5D7TyXQ7OCzF7UupGjmXTMlmkGxkCIfVu0XLGdh7rs7B8WaYLUrF5gg8qmN4n2XjgePAJ15ucYZvPO/BNphZKPJ0Zm0D5/pmdnnBLBWwFkvPw+aBD4aGankXB6+0kRe/8Z45as9FqMZsmcHsSnIdlHboS6t4biShn0y87246+YfeTUOyzavYsNT05I84IvLvzmGIvFEmLVooEyjJRYDwtIe3FtINUUA3GgYnsiO2kHHjpkf/2D0AZCrkqujUIP6NYGhZwUfjWS9djeGcIjNBx60xSz0JnNZFSgIpEAXRtD6ur886fspc+jebVhinCNvH8vJxvnjVUgZ3tRysqhXQuCgvMgpEJVkm40tRo0Wd0L1NClpQXSn19n7zsjbm88PrC1a0dtwXy6VOEIIxBGYKuMgFyoUoVxi+bz+EJ4Vl53m8Uf/2wbH7nVekgN8lvlUYcH9b+KQJvhJxq/2httvq8rutBAcTDgz3/Y7FlPsvLQzsipZC3Lg1CU5fEtG04Vbb7P+sJ6EwH9KuRMS5IofNe+E+cQi1dphlBHa+Azh226JZevsuglV1nt13+z8j9vstyqy/CMRW7L4ZJ5Ce13WX/kW0JNzQAqYyfJ4ajDU+UYUVZApt6qIiKCpE1UFpjtsbtFYJtEnn6E2aP2NutmQ6xPgxl7BhmvcIQRCCMQRiCMwP8fgfGRVdY7kLK//rnf3vM2syuvL8LyAzBBQdESa2H3LaSvXXTMbvrbDkCayVO3gFXq12RePH394cTjI/bBz9BgT64HgIEkI2tKHaBgDKQ22G3gUfIdnbujXF7PhxuyV7yghVx2yeoscIkUnqEUFuL4cS2gcPzVHwzYESxd9cIkHl3dDlkvZn4AAj5Os8T16LXe4bUinxCBGDwkjB2iXFJDUgHRacA02m0AhVBwEP223mQT6ckYWqcRkOlimDSg+cTZj4sxuVHhXAj/tvRWe+jfTcCwCZmZbuK4f6nSSSezQa9UhYZn/RfLxXnMyt+BeoCWaE/KAnHHXnVXEr6U8gZzsmD6t/AR92eJtjey7qiaSK+5n5zWMkomIP4RBHW+EmK45mIU04iPay3BgJYwt67ZCA0oyYulUfUIx+ZHQIDVaIL6ZbEM4zhmLzjct39eS5MPhZsgu5IiJqoT/9/4T1MkGx3msu0DjMWZ64pZdbRu2VTZ3vfBvJ14MnKtqKhM1sgTU3s5Ce54osJ5FDsEhlRJChbD1Er7ASFXyB1TNj41apmuwFbeNc+e9/jL7Y7xQ6wRvZF55hHUWrmcGhPOx1YkqyqeR7POEEkVLI8M/i47ml11fWdJr80/E3PzmSED5CGe15Gxlp1+2pgNj2WthhYdblwP8RUe2sMdUEJTsDZ+sDEiUEyjrExCBPhF345+Xq89+6VIT/VoSwgCLSYWCiwLbTKhPOqxTdBobv5m19eox0AESJkKVBtIDC+1p33+06vt0j+rzUK5QkVkeGVxUNZRuGbOQ3q6QfE+n+6xGrvGl7wsaq85tovFDSkumi1Onmn6Bu1DC8YcfLRkq1myRRpmIcWLBbpek0Xz3B+V7Z+XtWUnfIzkW02SCcKpyXnxwoq98MU5ivlFrofZvf62eMih+imZ8JRLcQ+oWZFO5a2332xwoM9++4e7YcfMx+StxMIETZGmnV8m6RESBs1GV/aABaLnSYJNCVNAZyNCYtQ/mLXXvFIoACVkMEXcTcJ9RdPPk/lr2ABxpntBA8O89AQxTMJ+g9HF5uLvf0/ZKW+91YZBYU03kjSSGiTjflMJqM4DTSjYHNTDLJsFtRStIV0i22RhZUt2yof77XVvyVhhPG5DQzDZQgTtFr8FwwMII/BgEZDNmcf9rL2x7tUIxYzWBRdb8t57LL9hjxxGb/uNwL/RuBvySLfCOjZJe0z+404L1oxYsMt88+flLQ/whuQVhkeExoQQwuIYUVJgbVbtpYFUZl07Va45t2pIRYvCQ0ADRI2RaE+XeXstsfjh+1vmRUeYd8AeFtl/X6v3zGNzmjSIyQAqonxJ0zluXZVui5VoxCPlWMR0vZAfsCYNj+xjD7MuqkbJz55kyWOeYYmnHGqxvXa1ALaH6kIeMldxJLci6U0v4Gy/V0H4ycMIhBHYHiOQzmDaPdVtC5aZLdkzsN/+HGFAGt05koM6fh5xGCN+AJqZQnhEMrfUHFp0oRsA/6KS0+pQf1i/Yr3bA+9/CPO+x17R72a/PML83kdewp5ijtcfIjQRKtWUHXRUxP7vByv53EMg46kT1FfTUKrZZMG36/7ZsD0fkUH6ZwSPrQL7XGo07KvjqZIV2Js1iLcfAfTKnthglrRojEgJpFynMUUMVcZVz0OoWp0ikAYsgJwYqRKz7voOlOA4m8ggI4VO3SegIeIj3aN93X0bF/eXK3sobJ37+3dtfG6roWaGPCdhBsCO0V4+kZR5fAn1I9ip8qnTF3JGEWpiATWUpssBBKSgyO0UIvg3SWyTL59rUCbZ+pLndsSnFubnUZLA3wtZ5yj5hwfKGFigk+J2JQbqCwJ2RLkW4zTd9LnRKNjuAZQznfNa1ASkrpNIyMycOQIZ8/N/3bB8Pu5UagxZqP9//OemV7tKfYgYNOQ6HYokMqU+lKpq5WY74klLLJsfpzaRA/DKg5BgbeFLFKd7wW3FuYTBDLNddY8695LqmTUahAmOIYkJeWG01/50CUBkfq4WeV31A+P4y6KIo2ve2SA4BtvsDQGDxIIpFdfZox8bsWVLw3z0oUQ7ZIA8lGjx2DM/XbWT3zXKjTifLruaDp1Mfh/iG9zv4RE0lD20j31YFgGLS4SbNIXBY5XGcypXtF/8uNue8DRNwBQekIVJgqxo0piJS4ZA7A1u5gYSSnF145sZfqbgG8c8DOR1DD3Nf1zeZS981h8wGXoMWnug3uNMOHWQdNFBihm8TycRLzrk+RTkf4wvf/23qB3yKIqddEvRxGDyoAsfMiynvQCqQdXiTJIxQ0atsQgz2Sra1Sl70dPX2F/+1sd5SABSmGKDD7IjnbF6sWn77rXC/nLVMhoBd7PQklnO6UFcHI6YIgUyVuXGKCboMn7vgiFgdurJq+yc75WtO7+rTdUnSIJ7oCly/SHJ5vn9Dina4iqWmV6LYr4nGSUVULwR23WPfrvi0jrJOIsri1bC0abUxSeBoovv6izbOYGpyTwTw4dFfYg6TYxWYtRWrZtnLzqqYNfesJ647uxi9h8WyMYdS/u7PDoaTZJt2B7y/WmA5vXp+sGzceifVK5hU2M0QyIpO/EDgZ38AQpbxB2/RCTyCiQsIYZ8Tt/e4YfbpiMQlGgmZ1rMvTSgk90WLY1Z6bQPW+6zX6E4zLxQkfFmOLbbCKhxweJw30JWW9+57StSJGdNs7Y399nbkh95s7WefRQABooIFBxKWQpkAj1s+K/tQY7rTJX8ledm2HjGpHDAQl0HPtyQNjIo0IYYnTyOlghZglCbFCqQ3IoN46U2MuG+gnE6IaWyTXJgyUwa8ATI2G7yiv5uCwa7rTXYA7aJggqvouxMXzHkV9yXEwPjQzhWyuxucLfb6yb84GEEwghs+xEQ0om5uk5TQmIyv/5plx3/qrWsB/ONHjKF8tXOQzQSofbQhK3PPsBLUIBH49+L5/nb9BIHMSST0xQof3pRBpYDc3Vrknfpp7iN1xSvycvN6dEqTVg02yC2WfvVb2r2quew1sZQAUmOY0iv/fAQqhFmCwaG7UMfW2ovehm5Wvlqy3p9rJsU9QGvai9W88XlRXyaDS8CZtq58eVZkZ6IbBoEEnTS5fdZ7tqMTq2PbeZFC8SgAIZttkVb0pKzuWH9l9JCe81/WIdQigAgUE52RyMmRgLZd9Wdixx8PqbPpU08F4JQlOqIReVWVuUIkXy3XnecG//bmGs4vzP+SxHZdhGL15DJfB1XMADFMUkr0QTyfYAbsFmCiOTcabjRMNKoN6aQbRtDvnnpw/pxt7cX823YWtVBmnWka2wlUMSyZz+uYFdeSyOKpkhddN1pRpYroizxcwA1PvWh7t5BKyIdF7O/28c/e4Qdd+I6mFHzANGucdd8CeWaHM0VVyf1aKIxtzQByviqVySbVqxRS6IBEmduue1Gs+e88EZbfecS2O9plyN6ceWEBeYfsaiQ6OqkoDPDE5pIct/RpYsSp333Sts/rwMZHI5NjkDYANnkUEnTPrD9dh2xO1eipwhFMIBd0ap1okg8hDd4gIdKHkksDp8OdYsOqBYc6S2rm/mc58Xtm9+KwcgnYfBZ8Onss/+jMTNlKTUf6JxWKBrHqSjGYH9EAhY20PCFykqn0ZxOLSQZ8e0b37vSejKH2BSLnSWrIAcka5UlkaDg3qEBEqdDCmnBjnmd2We/MQlavMDiOmRTkyPW070wZIB0OP2Q+9rIgshK8yuLkb+K2U13mR158CpYRouYaAOSRxKZjDrT6KdSkO5O32a/v2Q323v/Gy0R7PXwJxUzu2Qf1mcHRnVc1y6ZrE+xYrI4RYLs07FnkaJ5dO+KhfaKZ99st96wDPkw3poEK9+ThEEwbOn0oBivriEoLcgACqWovS2ZzgfDtmBJ1q7+e9368bzB1hX6o5Ie0kESHQ+fETUdlTNt16NCANM1ZPNyVkkgz5ZYaM97YgFKO3rrETw4Wr3/Ds9/U5Tb82JMciWtcZAWNG9FVy6JmQaqiI1RPC5I7whpx4C9/Niqffor+MBgdJ7yB5imdDJXI/m3eLsOf/jhwwhs1REosCOhRznJwpRD5i4Ge7T8q5+b98LjaXAWLahT5QjHdhsBV5doL8tu3B/Rq19HB1h/R0pg/RKW++S7zN75Bhul8NXb6rYyEhMyWZdmedtJTnkwjFk2qCkMzwtat9EyT8goVnRavhpA8arIczTJncZScUsBX81RxSG1cvkxfFqeV0XxCgkOChspNrky21U/Q/KXVeB/VTw9fNarAXmUsRRJi92hAFjPWL6sSd4rYa05Xl/bbq/b8IOHEQgjMPMINKsUkBOTyN+CxU5JKqll/3fOgJ1wzDD7sUGkbChPUlAWWFOySAKwpTNxJG/GqLGwXjT+s794oKNR/YGSiC2YV7BfXJKyXZbVrAsgJx1xHk4dI9E98w+xNb9CcC+fv9/GqxOWyHfbmZ+t2QfekbV0LoW8sNQTqlbDIT1iO+KwGNixJ1TtPad3UZjHw5ZVrwAOQI0NL8E6F5NyCI0LzkMDcG8Tnawkvlry51KQqUTwfeOK7gQlqSnVWVPVMEnTrBK7X8pTrKG1SfbRAiYu2rDut/eDD3sDRNLhbmnG+8uftCrMoTgASS/KfhUZ7K4U1xYPqFI8nyx5Nj6WsjWro7ZqFcbxlBZGRqgLqB6gJoZQ+/Ja4UO02RxmO4PvGxwy23Gp2TzEDrJS2lYSQ84hu4qGtwoEPvJtsJrEGEjAqokRcyeL1aReN9evv1m+NwIbt0aVJhV1UDEsYinPfvFL3175XCCwuYyN4RH6wKP9eyprOlVIYHGhCxSbGkAXjTqQrcMI3bPz/txtPT3UkprXW09qAV5G/UheCaHTpL5E7RWFn2Ydf2dZ0HI/1ckZW02ud/kaA7j5xCfq9qn3oNoS9FO7A65eRmKrG5/oSRRFgN90kvCbafg0n8ZRO4lEqjgXxO225RFbuiREnW9qXMMGyKZGisd96YuBvf0t3BTQnBo+nXIKpg2aIrM5UjACmvAOfXWtfbTlNOtSoO3GEOsb5/XZM5+xjombm5zibhItOGHTKrUxCsQ0aaDilZtVEABs5lgAvBgoCzratego+cFCu+afZi991phNTDDhe70OkRFBAquJhBWZCeg7ipxCcEwzKGvajotL9tM/ZW3HZfdaJkCzmedG0dKLBX0hBbDDxYG1E5vrDBPYCqtODaBTmLGL/mr21MeNWyLHxF8SVgEkfDf0uxKeKlAu48Ea+9RnFtjr37KKGNNkus942BOM2by4N+G1W9BWG9APlZR4cHulvekSFZhQYoREoj32lz+bvfIFN9rY2CMobmCa3RuxqfERivWkPsEQzycRpIoRCL0ZIYMRc9Ift55Bz679R80WLsIbh+ROzQ5Jy0nLMwaVlZzIyTVt1yNYhTzIfJtsrrNEV4+97mVF+9mPQGqlYMwALaqOP1gJqD1vZDDqKtfWkUDUmSuJZWvQ8jnYPEpcacY2q5N29Ety9slvU4ry7qF5iqYnSI0MlNSARCPizXWTm+366go//LYeAQHsmFLBELrcw4MlVrvnVpt6zPOtf/jWUAFzWz+/Mzz++zdA9HJOYlvf+WJJtkgPHA0KYOlx/TVnzTe+0lKfOMXKyFa1ChQUADtUZIDLWpwHFSx0pgCYbpsnDTY1J7TLFdoOoJBDebb9Itty5erBudqNGNH8MkbBA+qIL8N1GIlqfEg/Xn+P6DESP0fbXP2ODQDmdgNHvXu+iV2iJooP+jQPQzccYQTCCIQRCCPwQBEoIoEVwLDL2lRjPfWIKSSzd7EvfHrSPv4uPFRtENUKD69Qs6mKmH3ybkSKUNQD5IpMXg7TjEQOdgn1DkPecHfAqRdcvsiGkNZN2CT7PxogtsPcPi2te5BCX0pDvmyF5jiNj0X27rcX7UtnAV8FNFkOWFRr7KFaZcsl8eWgwb/v/mV780l9tv/ByJItnrQkjIl/K3Wged5CHlKt/YhjS7TDJz5lC8ChVkAB2cTUEeK9Wp4C6ILKCHUmn31zGpWKCOBBp4kqgNv9FBQeSA5rJieoRpNDxxaJSyZTUpjIw3Pskm4fGa7bX36TsHvuNrv22sBuvKFgq1b77EfVsJH3CY+UN5kaII47Ih5LW3Z8YwOk6GoPyHHmmjY4WENGrIp3aMwOfVzGdt4jY0uGFCDkwwBqOqYpkkzRJv63AQ0RfbAQITGT0+vyLb81YeUikmMJQOdItNFnsxc+Nmd//hsMHFRsNo4HAmByNpxsW70FGAu5bUMFJBHrwSvZbALvws99BRn0YxOoTdyB/9wCSyD9r85WEC9YhTfyeHIkoAHC20g+zjGbWnkeX4SVMmJ33bWzveypa+3622VOPo+mG6Jq2SJAZd0ds98AMZR/Eh5MOabKFrJsRx9dtx/9aG77Hs3ogrrfk0MPkE2MprqPRz+rRIc5ZzUKr1E2Pk0V8WZ5xNl5aW8nXUbt5KJo1GVpTR/x5Kqd9J40zQ1MmjDPTlIobJdqYaW4XZvwabQtkcSSkJUPEtODAVKl4JhKZWxyKmWf/Mhyu/rKAQqZWSugqRVHHsjngwYUnSUVFIC876TB6dkKe9Xr++2FR49YjZs+lxy0Wq2M/BUafTWaRILchWOaCLDgul06y2gZncp02i75s9kvz4uRzIAiIOcQ88HX5F2rs79PgViMWz7j2VNfANJhA0PnvtqacyncERIaoYNcU0LIDJfgsKjRgIw0ZfZWsmW7gl5J0gi50DlmUUyBFkxS7aPXGIWq2ALNKSkreX+oCeJ8QKT+SQPzja+tgQBgwXCXqfxANpil8S+HOt3eL18SBqEekiCKzvhIzb7+hTZCq25rSUyoLDUebLFV4GDQiCbcKnAuqJRSnIpjiN5iQqvVl3NOl9tLnrbMPnhmzIYGQX+5BJT5iQXdzV9oAIceIHPpbg4/y1yLgGrOkhvwxFRUExmNZD+Xs+K1yCzc+K+wATLXTvhD/TwC0z3AGrrxV9U+JKtG2HCSqtaGkKLCoy5y+c02fNNt1vvEPZAd6Kd5niS/jbG5pMCATGVc67IaIHphJ0PVbqSUaVhUaW5U3LUIOIk/JdgZNln3a5ik1kAgN2CP+qwtrQaJFQW3Bs14n2ZHAyRxHTmBEo8pscmeBAg0BbVZJrHqndRAxtaECpTXiLvepfCtfOShBiR8fBiBMAJhBLaTCDB/xqkFGH6Vcdj38p+oNFbY4x+/0IrjDbvyqrVWlnk5tYkoe7saDRKRvwPqHFHVIDZ20B8kXL6vJsc6ZGsGQPabLb8pYc95KV4VPkwA3s9g983lUS3nYH4g6VjvslxaBdcJO+QJebv3lpbd8K9hzJ0H236YtJrqjTUUj+O2YlXcLvztervisgZ7uSZMCPmJplzDRODeSLLBF1Locdg7onTwPYK/iqTTozQaZHsRkfQjrMpYZpgtN/s2CsQR3sfDY6Fcm7IS8k/JDI0FJC7vL321sVC9kXHxUM/PfQvdRclRpThe6iNNzvUNN/r285/49ukP1Owj75q0c36atT9f2rJbbqva2KSK53weWKFRwHtOHg1PsZZrnCihIA9BctP5m5BHBPJXSNHcIB/QHnhswrc7bo3apRcl7Sffy9nXPxe1a/85ZStXpq2rtxtP0V6YJzBvtC/mTHjILnXygJhrgNWHei47PV490EgMGSwUaQTwjsZo6OGJ29PbY+f/5A78clGL2JCDPVAsYzThmpzjuDxdVcwkN4wnxQiS3HnaVt09Ys8AgDmYT6PAwvVLM0+jGozR8EMFh/plDECM3kI+ILIOEONJzjJetGx9HMfa1YH94x+rrEJtOIXSRZ2mYIQbAtF6x52azZHUfce8KbZWgibddVdH7HXHejCvwsR0U+IeNkA2JUo85kffD+w7P2wwqVNgrTHhquOMRM5/Wueb+EIP8WFuf6dNGx4FgqgHdc+WLq3YO9+btn0eUXLGzrGg1xVrLSJ9QjU8uNm1BWSyFxFL8j4xeYiwuVQTJQJF8K+XROwzHxu2ij/ERM9GEM3CpDQ3pcupx6PX35TxdocSxn57jdm7P9xn3X3rLYNviBSSo9JipmvqS+aG1wnHg0egjklXVOdERks0jiLMaOefV7dLL6HwT4HeqwmbICMy0SrV0Kq6LnVptGqPe3LE5g3+h1Y6KxqbW/zkSUNei1X7WqRcwoKGaRtZsq75JCiOUnOlHfLYIbv6XyO24h5QKRVUxUGNSn9RSJYAmm6MpMYlIzJC576IkuAkkjF7w2uqNjCgIr6YJWqybFw42nql23uCUijSMMok7VvfqNnH34vVXC6NLuyYdaUX0PCUP8sDUcz/s/g6MzGXK0OXhn0jb5VqDfOW5F124OF5O/PzA7ZoIWcpTrEJ2nIMKmeMuJdHe2jMguwSIiMcYQTCCGyVEZAPIfs8iskVq1BkTsLaqjP3tqCcZ39zPg3S2WXIbpVBCQ/q3xFwhZINYyOYxvUt+L0aGFEYrq2FkvZkUzuG3wf5zxS5bnJ01IK/XWml/Q6yVD/5LQiGABaITEc9vlps+GKgTCe9GhKhwm6SKwFsSLC2J1hrVLdREULyADHlofL1QhYlAdhEfng+qNc6xRowsa6HIuZHREAJAEApGvSox6PspvwCNDGvlaBpkiA/UGatxwcYpKoTwluFI4xAGIEwAmEEHiACspaIIoVZB6nvAWwKrGiZ+KBNjgZ21NOzds/6gq28axR5ojx1Z/Zs1B4CB+CkvUztgCm/w2C/EEObKHEnckeL7cZ/0cCeMHvckWkMscuAPYX2n7ujzgJUhGGfzbBisR7WaS7l0332mCd4dvuNa+yGmxTPSecF4nsoHaQwRwc1XqntYPdSuP/FL8wu+B1F/b9F7KrrGnbbvRVbP9mAORJDQitlNZAJlHytTuOkCqC2BMNhAiWK4YmkrR+P8Lxu++Mfs/bFM337zBlV+/JZFfved0ftkr/U7e4Vffao/doSqAIW3nc/rZ/1u4cy2l5i//lyslWJmt12h2+//kXSPv8x3z71wbKd+3Pf7rkTJRKut5qNuoZGDA2jKBLiroYCoiGooxVBHU9MFoGGVUTe+KV6g1RV9GUN6mkNiuL44UJBlWmNA1kG5Bq0guyeOyL2xz/U7ec/KKGowuuRL8xfnEbloG2u3gkgsb3XFzqdf3m7eGq0SaSUpC6QeCn0np1267LbrqvZTbfLD/aBQTb6fYx6WbsBgrw2NdBkkjwPb49adYqmac5WrTBbtKhljzowQW5HzVT6piR4DdgUoJHJJ4XgAUTTaINhI/h7BOSHXlR1CepI1Cv6hrrsisurtmoNTJEskllVrgOubfHQpMo6myOlvFj2NDQAYzT1KI1ZhgbfkUfO5rvOndcOJbA6nktBEKK2+/z1tmZiAG1g0GL6FV1JDwOlppoKszjUu09iFFyuVego91mz4NsTHjthv710ALPIOzELnsdxyLwclFpjmAl3EEoi8zWUrxhdz1IDo2GMzeMycCqxCFDrXT9Rtc9/tmFnfEyOBxmaOmjjqTMOda8mlhgoAnh8TPi6yafn8J1yom8f+CwLZLlmWdB5SlqcKCcTiXKXcIM4/cVRBMCSTqvom8K0a615mHG+4y11+9KXQMGDbEhVReGLgz6E6kaS0wBZka71OQmnr323YS9/edv06P7JxSxekv/Tly6DWkl5/dyBbaqjFsAGqB+WHq41LmYu/DrFkHq8YZdf3W2veOZqW7tmvjPcbgYFihok3Wg5wp5kAeQeIKGJgtKI0cDM5qL2z79ihr7boNOXlBat6Lwyc5N2RlRQl+18CDl00e+z9oaXD9uaMdgbIGNbNEa1r6ihmYeF7ANE6L7oA3RkiamXBKEjtRKgunXopo98rG/v+che9qLD70G7tZ85TJJjMMegpzpSU2zMypMggrvn9gZmO7+8wo+/jUdgmLlykLmygeRguT9i3fV+m2KqTq6/3pJ7H2rBMEjCcGy/EdjQALmvEbqaH27jL7lJKboCZmipsUFu7ZSr+FMVPfI0AIbffPij9pinHGW9u+/Myg/TE93neBQphBrNCh5fSQNG4vleTQ0KiZnzCup+uP6EpC1kYKk+nIxKnWq5wJ341vFb8gaxnvV76hltLJPbsLL+0zBhobMJuh+sTGTBYlQrL9BjaPAp76BIlAolLrbfazv85GEEwghMG4EWslfWGDIUhWF+rMZ3NAfoHnNgCtleYsTuHh+0t77qLrvofJjlCfa1SBXXQFqrWOkWAhWspxlZ0Bc1PAabeD9Iecmq86iGRO2DZ5i95ZRVrCdtD4q5OsYxP/YLfUj6IJmN4Xd5os8yPRKF6rK7lhft1S/07errijBr+H1fGo8CIhEvWi+M/uII0lUKrxpOqJo4uQlGAtWQBOyZOMXVZVgwShraeWGynlZ5/uQ4PBP6CiUcqatIs0cBFLQoMifQMUsC2iyM63VitmRZ3P4fe+cBIFdV9fEz8970sj09oUtVVBQQFQsoRRQElSKoiAUbdmyIXVA/CzYQ+2ehKBawggUrdkCRJi2Qnu07febNfL//nV2ISHbyuSzJbt7VIcmWKefdd++55/zLdX/lfVGQSrJRqoA9k7GpV8cUC+Tst8Xs978Zsr/+GdZJa4B9OouMuCSPavhNYvSBRPiUgXuL/TxCR00CX2IExPlQw5MevlONiHvZJZNojcykxoZLCybxzgFskYB4BbyGvFkzMeSuKHkVitTq8Kx4zGNKdvJLsnb4s7ttycD0TZ6wATL9jCjj65KKALJUzTVStmKxgEcHjT6Al1dd7tvRx7YlVTWctOq9kjXtL3oxfIkbkj6XnD/1tCRNjgSeROP8PbODRTiePGq/2+3r3++ynZZQmxDwsqtBQwHbc/LUmKsFVVHQyVkiqabXPc7HNOMvdX5xsRQNRW+JvfZVUfvMZ1HZydGEqNXAmVNLCvI0DWe5AyJPaPk2kwc3ucd97uUMahurhlOWzfz/GowzuTfn6u+GDZAtuHJf/HLJXvOKOl1zyq7dHNTqLOas8RUkXFqGZv1sDgyw5QaWyedBNqxG/mrALvjWuJ1wLMj34QzMi+kThDr7WoyuZ6VYg56FOQ8Mkd9fk7Djn44JFE0Lp4U47VjLxrUEuiCd1NKd+CvsaRMg9VLJe2zhAt/+eVNPu9vJwVMbXLig/38nA1VhrkmD430EZAEcI2SBDFQF53MSlXpF7kuTBeXJxV2UvARyDWp0rQYkv/6eBomKkC91kCBtj4vxIgt8N8mH4eA1nwcLfhMNznIRf5xs2T75P6P2ljOhBcNmqkXWE1vQQU6rDhSIAsZmJuZHHTmxRNKzv/9t1JYsWegK+vL8UB8wIJkL2CzjJHZt5sl8HgXyXo4MmmI0HcwbJQ7LKRiB+PH/af+4YW973cuus79e00uix1pH46geGbMazVSTP8e/QRz+c7P3ZSZHI68GKsI81hsMxZb0kCx8JWGHP2s1Cev8PqDM55kTfrYwAiImVkDseykKzWIykvwn2K8qd9xtf/vVb+3A019mQS8HxGGh95HwTCJDwO8MIzmULuc4ruI3Fo4wApuJQA2N98TBR5t9+0IrAYRogMbLN8SGbtk4oKB8Zp7nN+HMCCMQRiCMwDyNQLU6YuNjPXbkU1bZdTd24RWSs/Fx/ENBrAUN+Sp03csUcIj/SUpIRKhw6g0BDFOEipyssVj+TQBbQWON7bxPxk5+4Qo7843XUTd9JMXuknmg+CMOCUcwk/J8wHNEBmbzeNwBwv2MU1fbT38OHj3TR82KNj45mjpSYox4rSFLenE8WOSJgZQO36+iSlEX/pWztcAK040ecr8aUpFVflfyWg54IHBBQImaRsyF591mBz95P1vEMa9cm3BeCr4YFPJW0A9HaOAg4V4qIilJDin8gruGElQt43UbBeAprAJHywryVH6qaqO1lH3xE2Yfeyc1rA4y9P/uC/HgX2jltJs2T/R31cJQ7XT1mQ+/t2VPe1bEFi+tw3LSeReT7SSgTOZtDRaC310BSEGOE0Heie/WUfxwnmTyIBNyo1N57sH/SNvsM24qnTb192OfU7AfXT4O22aRpXsCiOhi+/DviS7A4UnOJtM3IBwYhzXlk18Ys5NO6LVuLQ+cT3w8S3Uv+JLvm2Y0Ad6MV2FUUbd7+qNhI92Oik4Cv5wIOWogifDu2Y2nehzeEM1KIDqVpJPGL5VG7FknbrBvf3P32X3tefDsYYuow0VUUfR731npmBGpXvwEOHTVMLqRL0eC4/usDzaKbBY6H+hollE74MktO/CgfjaJqHX1dNa39LkZRdlKUKssg6wQ2u3iC7m5WwXeeufLn0yLtgqioCb5pR6bGC+A1EBDr4LhzqlL/4PaOOvxmGcv0GKCKaeTpJPErmBlMtcwjAb96GSeaC6pweToopONECWCkhZSHvO5j6+2JctZ9JB38BOiZ/Jk/GgqVwC7gD7WPB8NEi358aiBEUNG7KlPX2x77oycksAmojNKRNJBPpV0aU+CwcDGJhmsXD7hGB/36y/dO6fneejcx6uWsySWt0AJZUKB/LFggCZQDcaZ2cTGve1j59xhN16nImXaxa+EV1BDGQLNjHjn5QckxSA/37JkFwyxeA/0bLOz/ydhT3oar118IPms7SHq4WcMIzBPIsA663yTBNZkfahpM6MwkVy8wHZ91COs2osMwTj5RiqK1ne7+RFLe9bFQcVPdBD4nichCj/Gfx+BUeQOKnfDEvzY/wIIAR6iBMkTKAQWYgaWbDjCCIQRCCMQRmBORiAOUwElQvvk15fYTjs2rExZIhpT82OEZoU8FKg+qPFxL7J7U0lFZIz5GY/Cu75dr4tiLrPHhN1xyxq79OJ77M+/3teCBHKKmKmjwEuSIs8HAFzUcOrbgTznIvB/530ta8cch5QVeqUZPK6iGegbDZnEI2Cc7wMomLGhQmBDSF9NFBAhq4Ngp46QSin+U8j6zfyJH2QZlg7wYOSRkYUX4jZYhbpC1UojeUzDl1p3L3HnsrXw0YjAItGo4UlbY2+HyOlUAbIZnmeCZymvB3KIh0KV+lZMgId7bKw6arU4vrupwC76ZtGets9q+8BbaI7lkFLeBsamhfkmNRvNQ9VmKuS6r3/lKjvx2Gvt4m/fTb6CR0gGbzFYDDKYT3QBpDbAl9RpSsS9WESphdqa+khlfrkx6w4S20Dw/h9vYVNw9dTfTzytCx9keD/IPpXHqPHg/9rED0fA1Tpg105Dfsk+FgBXfDNio+MwzziSKL1s4kHkI6/WaUQBl3eh2hKn2fKcF3RxH1QtTedL/kWG/+xsj4g8lmFCN5Fn02lK/kmqDa9EFm4dQPVwTB+BzhXw7TyCv/1dy379M1DShiGOiqpa2SYnmi8E9KwPupgshvLWENLh5JcnbMkivagsgzvLS0SgKIrNX4P+F8MQ6A+/bdoVl1KIoHAsFEWn4fxEkF8SaiIS7eHHWSTYuB62U85OeWm7+DHF/Nh0gZpKXDo9f/j9dl+jbb7NFVbTmA1UzZBNdTM3lbhS06TORa1C3/zipyfsbszffDbOAK+LYnUQ9SYMyzz0tFWVmuejBvVZSW+dxoY6P3vva3bEczE0pVEZacKJhjYZpXAC47VN8VBDZFLLs4v6ewZPC90G7luTYIEpfdLZJi9uC5cmiAxhLjZgXoZkspWDzunb0ARNJUJ3ztvMfnDpGEnpYuvJYDZGYiY/lbZ8SQnkjpqomw7Nt/s9lPjGMDErp2GNVO3170jaKS82yybK1pUKN+htYQ6E7yGMwEwiIMSaG6wLkkpuyFASfd0Fez3MEoc/w8broo4jN8SZgLqD8/WR1FEUFGY4wghMFwFqMVZZeYcFn/qS+ddew9SBacR8qjd14AslKsPZE0YgjEAYgbkagXqpYrmuou33KCS5LyRHiI3Qo+AQDDiiJdi/pAsnfR+mcgydMabqCwJXSVlJRt86/8WoyaSzFEhqabv5uvWcYQq2fk2fjdXv0gGQumiRQjNyiTBRWxQO5/tIxzfawt68fe7ibnvz2WWbGF2PFHqvpfKSby/Y0DhoeZgzcSlHcEhG3Ml5YTaRd6qAbL+/78b9/z2MDJYP8r6Fr0JpeK31dCEVZLuYjzT86a+N2G57UOBX4wnjascAnkQbTj2PpKcl1V6ilJXHND2XynBOxIw6SNAQoUmihkBP2W65LWavPqVhr39B0277Fyh76iVDQwCD7+cLcv9/z/b13bT50X4tqjiAgARiLSMRPU48//Sn3ZF5y9rrX1a3NWv7LEl9fkPhXzAMqjY+yHmaOk0WaU8xmOpit6Ka4GcAZsbD/PiBrt9UnVF/HnGUAXrNwNrAoFwSqGpotNqy2U0abh0HjGKPOF/9i7hd9ZNR7gFk3Vh/Go450vn35S+in5PXy3EnG+oWFawJ9DTyIZj99cUte/I/wHNZ66LIV/BW7KabPDv//LGOH397/4HZv0JzMMJqNEyND58zCi1tZ3SHfRvDO0MjRickYGOuQyGc7RFHpqdRK1kDyZnHPqpphx2pV2QzgdVRrXPDdhzQGlmGK1TWq/Sav/RJjCPxlQgCqKVO+Hj6US6JhSBWAUV1Ov0ZURLRwTv51EW2I7Q+NT+mCvWdniv8/n9GQAwPXQafwjNb/b0/oL+LSrnphu6+OZVAULEPuKZ33ZW3T3+oyIxARivGPIHdUG8OWaNKcrAdBDyBaar2oAbIE0Wvxtx8Lp34bHbUMUKMBqASL+0TQhK5+jwjYJPLQD9NY/DtpGb1rXsreTLubsd+vo9UEvmaSC/3cN6C6EYbAwmUyeXsvA+N25e/KLbHHiAsdnVKYEqINV9jmMtZQNxFi2uLom82TBG/23LJRdCZoZi+pGxnviNi48MbeDolKUhuhSOMQBiBOR0Bt65yYJBVoYe5dIm/11gTqkgIRl/xUqvsuhuHAqSx/DREPIwBSxgRqogBajAcYQSmi4A4gvEiUhHrb7HUuz9HOQFDXWZOQANEzORwhBEIIxBGIIzA3IxAHIP0Vgm/xtq4Hfq0wM75LMVvKhZxfAHvRVBvUuR2n1IHNn1NZ2CUMRyK2/XCaYpTqvCjFJNjOyDTvav96vc1e9cbOCD6vQAx1nI2RmgIk3ABDBOJzvWPuRnV+951ZTyDFFDFshR23/mepJ1zXhYmPrJLBToOrbplF1ONpwBcgxFiAF09PFVixKVFUb7FHttxoDpRqXOW45rkulZYcRDsC8//xndk7T0fBeiWV0VWyHqBMnX8Vt6nphXeWrxOHBmBYhH2SIJaEk2UJj4a0Xo/505UHLpup66x1L751S479bhR+85FeJgEC6zC82VgFqdy24J8WTtWbTUVp0fUfvC1Jioese4dzevzrdhYaJ//fM6OQ8Hl2xdlUW/ZjTlJzcIbo1mCTw41uqSkuSk9iuSqZ2yYDFvC8UARmAIEx2ytvfItHjBt/DhgF3n4hTjPF2E0O/gX63nlbdMS8JOf/cqn1ZhC0k0WcE3MebdA/lwAnVIVX15KTTvvXLFnn0BdROBylZC3oL4606vb5B6WhL7uK33ihhDUUIhKhR770ufuxetPvsz8r2f9f+M5/3eA/29E3DRqV0nvvqdpv7hSaAFMmLXBit4Hb1B1Uv1MTZNvloeH7mEMCR91Gl//9qR1QS30YHO0aJ3HO+jT6a216Iq2KObK7+DqXybsZz+KWwwznyYGjls2MIWm0RP1QXuzMFShLj5mv5o9j26nxwK9KUth6vm2h8LxlsVu5j81hXRxRSbNTRINFaHv1W1K5OyiL5v99EeAZmJJy+d7adjlnQl4BNTFfB/yQxFTNE0jROzaVjBsD9+rge5oNwgiTMrErAFpIaSQ0EQxKNNa9IJWGWpu0d0XlFN40CjhCYR+mYqzjNDn/xigsaFEK2ujUHDTuYh977sR+9A72UjjWeKXgkpq0EMnOGyMyIaWOMN8a+UBqojb/J9jKjlxTJoaxmJjnh1+ZMQ+dWE3v1ewbh/ddrmPYZgcjjACYQTmcAQmz3tOrpGVNS5taTzLqhz+Sqylrcc/3tLHPIMPyCEDH7J0Ur5BHO1YWluTBpRz+NOHb32WI5BjLqVJx2MUaVqX/9iC7/3IGtQ9PHlLFcID3SyHP3z6MAJhBMIIzF4E8EOIRCig46uKkYSd9uKmnfUB9OypQqak0aQi4pRG8QO8CxXShfSePB5bDWWEYoHGSF11mm5Ypjm75FtjduH/cF6JLQUhTYEf0NfoxgSFzvkPwEhmUqDjAabwubHgsNPPMLvopy17+N4V68YvoLCWxgMI8myOwrE8VSoTqEtUXRFZeVzHIRlkDojxYAnskrI95pEF+/J343bG26qWAHiIqPfk2RotEaSKVDmTeoUrJrGv62wJVIaabcQCGBNj44Dj8gWMzPO2fnDA3vL6hr3vHRW7/qasjQUT5gNsTOa6bXSwQuOlDUjeVoaTKieGqknoT9VpHIO1Bugnjv8JqgfX31q3V59k9qZXNGzdeK9le2JWbQ7bRGWdq0P4NIRkHVGFCVLj84bj3yOwaW1B3ylMDNmTnjBuzzgmxf1MAw/+Ua1edGwaz9Ejph8ehd0qtIl0xrM//62XJhs1Ie4Lqqtcj84GLDHk+pSbJvwqzJOInfqKuO24hDoSBume5KlmeTi2nKDTk1LEkr+K8rmjXretvafHvnXppmvc7L+fWf64D/rTbw8Vvv9X0NrF+/aN84mPDFk5yDvZBpki+zQO/AhG1RgVaV9WJ3u2R7lMl5gO/l67V+yIY9WDGUTjTl0/V27o+PJ63x6IiDoa/l/4RNMK1QhmVGDn6KJTo+g4PCUhbJ6umAm8wrMRe8FLltkuO+ELwMa6qTTT1JNtSlHr+ALb+Q9IM1KolTpG3YEKRpPXRJIhTtNUY1KIU3NzSp5pyhOkxC8PTqTsM+fWSBhA8atA3eimQDDa1kOd50MsmBr3Q5Tkqk5ClManpmFD9sznkPgxV8XkUIxbzOE2RZo/HU2wZjvsqq+JYt1ufijpU6NJxTyNTSXd5msYGzX0c11IqtaV2dGuvd6zt7yiAIq7i6SNRqtM4YmVg1REc8wrtDVZP+SAFCdpvf+4795vn1uCxqg9at8xu+BrA/zGRksGWefXYvUMc75NVQ1HGIEwAnM0AtzjYiqqAhFw2vNpGqfQz0uyHmdiWdvAXd/3vOMs+tjHsSo78QpQhvgLcUCJtNVEwxFGYLMRcNu222ZUHhi31rlfsHgLnXAQrdF65wNuGNowAmEEwgiEEdhGIyBjjiSSz5wHsgA6G5hCvOZMsxefBnANX8IYjFI1OdzYlJE/2RRJJDnfUeMQwE2gVJ/GeLvwGLEKtb8yRuq5fD+ALrxPP5+yBJ6PLXKSJEXOoDH/949aSw0Dmg5l8PAegNVSwQ47OG3f+0WfnXhSmjMckmOFjVYY4s+KznVZB2RpKjkT6LXTGAc8h+x2orXSXvtK375xRdaOOKIEnl6GcNSq5EkA68aLJHlecPrUJALAu21Ap3LGJMVnQHaYTnqoBfQsxvcDtZHrbzE7661R+9wnSrZ+g5olFKbjOXxMuq0yjulzlnP7NtD/iDiU/31eKW2/VnmM6k9pays/huUUjFM3FEc6Doe1YJdeNGQn4oN5000ZitWoLCSXWRGAtYDNYhPEUa9ISsEiHJuNgGoNXbFeol+117zdrId6hQFsbRJrjWn6pvc+p2qgzdYI64RUWGJ24ccaVmDqiz0yBTqe7hKoRxhjDQtgONUnorbvw8v21MO59kiLB7XOHiIzvbxiwSk/VhO4TThhLiJB7AP0pfRlH/oA/oshUXqzYQ4bIPcLzVQB7+57zL71DSZ3Mk6HcNwZZ7GNOMMZLW4BLIz4Q0GhRNuNt2CnnhGnsDCBDwkHP3aVmAx2kKTqNFQUllTylT80+92v6vhCk2yo6y6d7i0YziaElcRrLmBLq9kTnoTu3rOSbJEYUspkejPjgRojW/By2+WPKK+bWmxVS1JBSRJY+pr7+1QC+ADRabECi7L6u99E7Uvnmf3rXwWLQidVE69NzZzfQ00il2cITQyiJ9qCIluu2aMPMhvIaJ4yRxu6Z4krO0IEY6yaSzIi+IX0EBySMbd5tDtPajLd1wCZ/wmy1oJEgvZHJWXr15u98YUFW7eepEx03AqJhK/mhxhkWUukYNUoPoozrLTJPtF/TLBNE49H7zVqn/h8l/X1rqbpATWdBCVogTIi4aj5IcJlft+d4aeb7xFo0jiOUHSIsQ9FybR9qU1Iapu9J87XGkho+o94hKVe8Xzzd9uTQ2vJWikaJWxNyUmt3vkeo/Dz/fcRKIGuKwuPIA+6FF5ff/2D2Xd/wBfKVkdiLRxhBMIIhBEIIzA3I4DXtQ2OlSzdXbSGBDYAAjZL43YucjRPe9oQKhdi+7UBmE5q936yxE7yha+7ojNnkqjX4KyiRkhb2lj6+Hhru2Lg21651n77y5RrjEQxRo+D3p7vo4G/xiDS7UmUQ1LyR0H6PE4MF1I++uSFnl3wpQX29CMlSXwdFYMJ68ulLJPKKqJ4Psq0vB37zT26eu+wRz88Yp/90gr76GeqtuOyYSsPAqorRVBliAG+Be2CKb0Ac3rId0Wm9e7Mzrk7yQWukiPGdKFJCuv1PrvmzwP2jrPW2Ve+ErUFS1UHSaJu0VYLaDlj66zVYX86IN29EsxTUsz3/3N2r/C98u+TkmySY3OKsO5P/tJgXo8CsKx3OelolWRa0ThG6F32xz837cPvqdjVVyGAVVDMaQAivaTSXIwJG4sgTxaOaSOQ8PutNBK3Rz+2bsecmOS+103fRY0CgDc+Np2GlECkdFVl3fGZT/+8OWOXfKXoxD9aKIZ0GhA9aLggCY7ShRfAPOEXjjkpYst2VNK6BQjzTi/Q4ftRmjaqXTXqY64+KyZVHcWTmuTFeTO33Nxlv/p1Zy+TGb6NOfvrYQNkM5fue99da+uGoQU6ED0FPyhO9Qo6iTAvMs77HI1CGCGzPTLpmPUPdNlzXpQA5cCmQmcvkaab7u6tLWCAuCrlhH3nqzAKaJxUyiVL5PhQ0E63RKKuTldalD6PBEMyQc84rt8WLeEp69z0IC/CMbMIqLnhNAv5jwr0ygMSiQSeM+1GmxoiU2wPt91vqofK3/1sDsofBlB0uS748KD99Y+rLJK42cZHMyzM2wHFNwWqh3tEtNFYEjppIYmR2gISp7o9bLeeSR1TouNirKRL3JoayZNnO+2iOS00CvItLltuG+61m1Gzf2/PbOY8OL/dio7yRCCtUi177+tH7abr06wLNM9Y74ClOC3WFt2KKn1UPZqgvCMeaJ0YOrJiok0zFNIPfGKF7bOvUlaaKuh1Ql8jwcuZnwZdFJq8PTgXMXyWMAJbKQITpQl3qPMpRsdIKCLqqErXoMxaysF2AWaYVfaz6AlHWs9B+7NmYK6Jp1hWaYkOx+EIIzBNBOqxqBUdKZs5VKlbrZ+/fw00D3lpqXP6G8Y2jEAYgTACYQS20QiM1UYs1x2zkZFhznGYQScT1pMr4yNh9pEvqPnRPrc94OCAUdOhRDA3CVWo8FdDtaNc4JxXa8tiZfpAYgfW8Gr4XHTb2a8o2sp7xpBjguVeESd1fg9OW5bM5Kw0SgMCU2Y/TuKFCkjSA/RWKNiJJ6+3T5y/t5370afYI/dabOMTAfHjaIb8cRNAi85w0z2OOnwvO/8b/Xb888edt2NjPIqsE0JEyPDUi5wlBcTES4T6smODCI0b52LFZL7ASVzXKJloI+jNL9lf/1Szd7xunf3o24DuFuVt4+Aov1dzsllqmsRi1DpgiCQ567eqnQHAs311JYzQlspug03l+xHARtKfQuf7jRj1iB5AQTRtkLUSYyCKqkoVAHU0PWb/e0lgn/7oRgCsJXJo/Fpo3lVpACLBgMJKCPDoeP3KAMNpLFXwsDn+ZdSColQakmniX2Q96EwRarXGqO1mLZ5u2QTSeblUzr7yKdYFDzbOlvQvMPtocD95sTysMmom9bwdfIhve+3Txxyf/fNNjLkk9RIOW06+3WGluV9awag1aBbq3v3cJ7m3wvGAEfDezQhj8+8REKvv0CehTZkropuoUxbFZBX8rcdR+Jz3L23DevXBkBiaAFkNWsFRsYSIRjsxQWccZqgKjVZeZed8tNf2fyz6/MzuVhmKoBbSZIVeTMrY510HsFgep1Eh6pUHTZDOvXw72HAa6Rvtml/tZB/+YNmGxysW74eCCOwi3qSpAT00uNco6N/ZAvcyOOK8Bw6hkXLMHrHn3fbhz0BZ5CbDboffld5cuEjP5P6pihbp2AlQ7oIhNses/fIXG+y6f2RYwNDkJGlxjegpoy2ZkzkYgV41avnYhFUqGy3egy5mMWq/vyawXVbsao9+tGeF4Sst8Be5Jorm6si4utwkFDT0JgoJ5xPiNvA5PEihCEXRfDxAHNKERCsgPlr4/3bNRrv22rjlu/NWZC/klnBm6X6sbv2JvL3jg03LQ4mO4Z0iqSzF08OM3p+c01OSY3M4PFz3GutCgwQSIzatC/4w841ABFgNVirMr1vYqHe2170yYp//X3Qv++Io242wDIHqDrTu6f5uU3nbcw5yc5AiOdbXo66tUYfSm+v2aMRBsQblA7mG1fEu+8iFI3bCs7uQxdEvEmMPzxAVskApiA4dF/09HGEEwgjM2QgkY+QuOvzp/9LcVadZ9A7d43HWUw5zZXKTsTySenvsbPW/D1n15tvofQSWyFTwx4y5pYWjokMGNtnsHF5Jjf8M/5EjYTi22wikXV7EviX3qQxzqlS32O0TFj3iEBtdsdwym3ij3T9I82H/3m4vfPjBwwiEEZj3Ech4Kbb6mKVhlzuWAJ6DUdQtBOTu78rakce17HtfXWvjJZ1X+X4SdLbQzQESQfiNNRy7AGagw2LpTELhvsk5hrOzTh1RvFNb/jp3Rqkm+u3udeM2tC5qhz5lkXV1raLI3M/5GlY69JMoZyOBulpVoOCSSb6vrj1nr0OSmMTVOFAtFvAsOu5t52eKDnHOzM1Kwgb6mrb/4yL2lGc0bdGyjTa4bpVtXEXeFfQ7qfQIpua5HL97fEMAAP/0SURBVPHmeapIlMUotj7hkEE77bUV+/i5GVuKpaPOfTKXjyZ4fgUO6bIojwgAOtFv6lF8ODlXBtERgMScScn7olzrFsKopWYFueWE/Qn0/YtftNH+9tc+FAPyVhqikdAQC0I/J4NnMSu43nhQNhrUsdx5dEojc3N/drh0KoA4309NoAZh4fNFKCTDTuFEi9TWMKUXFZQ1GQgAcYtI+tkDwIfMUdNJr4G8pxDuoc7i0VjSc3gU3+Tf6+eQ6Kbz0+C8rUaJwJaSpY8QjwhUjy5oB7ffnrVf/XzcdtqnZTvvKr9SjLRFTKDJo5csUZiXd6lFxqlfUHXD9Fofu9Fa5+6V7XrQ0AtQopHM2LLlLbvtBt9uuB7WjeIloDh1jweWMm93N/zmmGX8XivVuL6ZslXxKdw4JKRszJ54CA1D6r0NV5dNWAlAlxcvUjsrIPFL7UIAZK6xB+usUmc+sL6U5FPjjdsuO+fs2xf+w6rphdxH1FN4nnRXCRD6XZaODcDSwFsaAGjg5tV/P4Rvb1HLNeM+4TXoq7n7xQIYUwH1w9wGW/mvPjvsqJYtWTTHi33/fZg2+5szi/4svKFt4Sm/8x3oU5FBFuqHQAIHOpxYJQ26leqW5zGjco2VIG61ct0e8fCY7b6n0JUUtAslt+jHkKdpS9GwbMt8lAU7jaalDok1TMqp4ZqXwn4KLbym7WWXfweNuwpbVG6A52Szr7U7o9Et0RikWJpgowrQ73/pGbuZCh4+tMooviIe3fhwzCwCykWclwybZsBiLUZC/0I2QDbWKPqmncbYWAIDs2VWGl9PUyyw9etiNLtW229/wZI48EQM4UguKFZH4wWSCq5XI2vlYmD5LBISnRvknV5+q3+/oYTCoS208rd1EB0NGlmwvn7M4EXhEqeURMcDYeRlep183L77xUzsqvk+ovGajY+XSZwaaOFKWC2FcZiSJ/yAgjsslXuUffHzI/arX93NmjdhZRnLVrQmsbFvQXCaMejLiSboFrrG+Ht4dHIV1tPfmLBnPmsn9wybJiDbg6/KFoQt/JEwAttHBChiBFBmkxU8hnbawbrffarlnvhki7FcWB3jSw6adQAcanY00lHAidC5+ZbynOJESN3ePibJNJ+SfcgVsshDZSzp68AHAqly+z2UdrYEorfdRzAMQBiBMAJhBOZkBPpoep/39bR1xcdVz+RMgvwGwKkkZ5lKqzOyOUIRMKpiYHTAeSsk0/32s5+usY+ceztF5j2s2LiLmgnFemoaoyMexcs0dUSSE1XGYBrM9xGJtX0+hFFbtkPEXvumRXb5L/ewC7+5AHbIGluyMIZvo8CUo8Rxgz3ykXfQ+LjL3vIez17zmoGO4XEFe9c3oAbBtWsFPUiPDbhGSVCCDVxD0YRGyfV/S9upR19vw8hn5XsaNjxCrQs5qFkfEUB7AAR9gJC+wDyAigUKbtKYMxgZlcJC6mVdgJFpdNAIkvKBQMqGd4k1BiyWzlNrQ9oKv7sGv1unIVenATf1qIxFHdDQIkhAx+6iCcWfSD9HWjTqagtgIaVpn4zQ4PPtVSdU7KeXD8DYyVq6h8aRd7PzL1XuUyk1ABLRSFEXyDXm1KHrLPE06/Hbyi9QqZWRvGP+1lH7ALD5nFOjMIrkV0wNA8Zwp0Hr1bCfaTeYaNYlupEi43d/duVNtnoNhupNzUOaXhEapBxa4KhZPtONj/IEJRJ+h4NKRHObOlPEefiqIRazgUVmTz98McQMFHeoOdE54RpKWK7HqtLNcsojDwG4i0ZxjebuBefpwBWO+0cgbIDcLyI6Un3s/ZShW6AMHLpgdkcUjUpX7FbTnBvX+XOAjvYd4r9kxzwva3vu7bYoiowYiKoBTvdYdDrn5+zuIXwQnD+JU25039fvRlJ1u/natF1x2b9YxEkaRGaRbA3weNERUVHs+OGiJBsVaJF77l2055yi+1asBBZh93LzoILeMQKz+wNROsgt0wZZpHuLLBnln513Y3MkwFvQ/xDeHoQASUQ2z/OoYNRrf72+2972zjvtyl/krb/Ps9EhnrUsc7Oqo/7m0jn+jQwU3ey5PkSvvVcfllRCDRDFE9It0nGi1lZIHPicQvjwYdXRr5J0HfBkkuHYQ7ABbeUAezR/YlA8U65BWnJmgZlc0jaOraRx1mW/+13UPvupVXbDzUUSVRYF6OIGw0OaYluiUFX1KpPSekK8sOawIB301LvtXecO2PIBoVzaqIOw8bGVJ0L48mEEtkIEKqw3ARIHanbU4kmrPPUAS7zmJEvu/lgAHRwW8ug7g6prFmnIV0FgdXHYxrRTlk5il4VjO4+AA/ioAcKOznnfqV6xp0/8+R+WKc39/GU7v7rhxw8jEEYgjMBmI7CYQuIRR+TsLeeMWw3ktfII30PyBpkrS3Uu6iVggsSCNKyFFOAumAfsJYMTi+1/v1Swr34J0DYS0hXJEVGgTKXkMyF5iyo1FFD/KCXM9+F7XU7avBGsQ+L4NppBd9pA77CdeGLZzv9qn/3o17598eK4fejDSfvEZxfYNy59mH38E/vYUw9aiHm607SadkScB4hIwfjm1hIwKzJO8aIhc3SvbnGaB/+6LW9vedXddtutu9rGtVSyYOREkCBKZmYf4BBjQjRbfP5GxVqcf+ljGF7rMAgQysa/w2CoyG3dw2tBZteq14m5EUngtZoac9PF+UXIQ5RaTrsxwUN/p2mSyaZhN/XQfFuGLNgOFo8uh5HTz3xrwzcaqufREBqlRjE6tsDe/DKUK/6KaH3zDorvanYg90X6HKNJ5PH6HiowDTGWmoXwTE38WgConHQ5ShWqcDz1MNR7joJJTmB1zTqNKI2uADCoU0Ih1xTpJmCOXvenkv3gO1xH4l2FXkZLDsaG5MClLoK8W8C11zx2BVv52igzBYDLP+F22OLFZie9tN/iGaT9+I5qr01+Nxrp4drxu6wxTfLYWR80d/Va3/5GDGbL7N9Ps/55HuQXCE+Y9wvoVT/DSPoWFm2Ml2KSdJjtwc3T4MaLwS+MAG8rFJDAksk6hcidliXsGcdkrAt2E71fKIbIcvGW1NFT99CtuTFRPbVYS34Gyhb/VmOigv5bEM3YpV8zW7O623XhJ0a1KNNcQa+7zu83nHbh9APQPGv8uJ32ql7LZZAaUhmdrmuJBgwaYZ1+Pfx+hwhAguM6KNHi+mF4H2FB33k3maDDbOjcwIY8BDIGTbIaCALRglO9sEig5/32mpadeeYQmpogFOQbQ027yM/U0QfUBu5B8YuIxjnHh+SqYjK8c6gIMT3EjNLGQgGfnYc+exs1wb+VT6CAxSjYfo+jMRDZggDP8fjUoFimMI/V55f+fgMx1gZJXao3Z3evX2rvee+QXXujEoUV7PVQmNFLS7HuaS1RODuNJocL0UUjNJZSLDJ77DJqn8YQz2+ucaZ690rpdXqi8PthBMIIzLsISEdaslb1XMYKlQZU86bVnnmw2ZtPtcjAI602Ll1kDit8clmKJcl93FFCZ0lBu8KxXUdARQC3h5B56qwZcYLw6C5fe6OlK2EDZLueHOGHDyMQRmBeR8CLrrXK2IS9+rW72PGnrkXSRhL3AnHCBIlKHmn6gQqnY5m6UiiHP0khpxM9tnZ0sX3ww0P2m9/2WCKfsiJqGQnktaIUxL1INxV7ALBbABDt9Prb+vcr5GQTBT43EepNLbXu+HKro9hTHxu2bHTC9tj1Jjvu2CF7w5sjdsoLG7bHbmV+EmWR4ijy7O0i/HQPjwtQp7kgYGeLpM55FFBTGi7cjaQlzajxmJ11xrj98Q+91kWOCCLGymMyBEfVBD+Y2R51zsS0yJyqSQAApzy2jgfSaN4GSyxEAgsvlCTUIZ8KeZPPUYd9ir+2+ZUeDOX7rTFBswzZJL9CDU8AjQb+J0HMEkh0JerUZQD51ElTakVyYHzxApA96o1IRUsA5gaF9KaekAZdI7PW1mxs2ktOuNXWrt6V116C/JYk34rkPZTV8dKTDFydgrzncmaYBdv5SNCxqCNfpfqmT4wigF9fcaZvi/KepSOdTeIC6hYxOnI1AT8ZxYLkVuUZu7d948vrbXQ8YS005MbLyNOrKqeSEXmofHojqLaI8dEe1OyYIz71kyby4VJkf8KhTXvKkxNWBUBOj41BbVbavroH5OUbmf36m0dHr16LwViJ20fPfQgaLnNsPnaugM+xDzTTt/vBd4vmpmdZzMbZGWEw09dDBMLdcFUaCrX2XeLYIKXgX3bssX22xx4gq7XhQCWMUxCQRJJGOpFxxs+s2/wuVd1AGoEs4lrQaYIEUK1uvsm371y2kedb7iiOzaBkmQR0PVCZGpSEO779AN+Axz6mZc89RZ3SqnyR6ZL6lsyOkSg4N/hwzDACbSqcEPTy+2jY8uXon3aX0CPsLDFWaw3ifzHOAkvCRocZywcmxTgohmV2/V+77JUnjdjKu+V7NugQBfXKAiuMMkfi0t7qnEDO8KPN/q/f29RWDNXcaXfoaQ9COSQhoTMfQ2czlsZ7gp9oUmVbvqhie+ylpLjz/J/9DzC7rxBA1W3AymhyaAiqcZJ8z8aCNTTd+u3D7y3ZVVfy+pFeGCLgrSXd76jfeAVBDd0ihqaYajRCZV7YlSnZ16/os6ULC+ZXF4t048amCfLsftrw2cMIhBHYliKQyiChAHVfOX86hUEhPlWN5IA1nnO4Zd7+ahacPlbtBHiTtGU4LKfwqcpzaBQjfbQZUvy3pWu5Nd6LtnfHHpRUt5PhBm3HH7E77yHfCRsgW+OahK8ZRiCMQBiBhyIC8iDsygIMxGj4ExfuhsHwXUgxJRzoDVOPjm9BZ5iGjbF3jFk6B1iLGkgJr0K0kO32uxP2zjcP2p3Uu5vehE3U1jjvDxUy28XK+e+vkEwWkILuZi/Fl6BEPQcZ7ly+l1xsidWG8Zsd3dFahRxyYRT/yyPIT9L0oJiUzEStu79j+N0PtEDSBeRyKQy+mzAX6rbOMj0J2zBes3PPrtrPr1Keh9wUyPh4Srs7Z/Non41Rp5j9QauFQlqDZkXMx8g6s8iS1E486n/V0ZRlYtQPpDJRga1M9TvrV2y3HWt26NMCe97zzS66qGWXXBqxy77n2/d/6NkVP4na938cse/+kK9dEbHPXRyxsz9Us6OPG7QVK1aiQIHUdB0GQK3F88oepcuyA/yl1UdTqRsZ87KtvvNh9tZX1m2i0UuNLYVMGBJZRSYpPiMCghhAWT2a9bD+Ji/RWrUJwBfAdx1JNVheB+5ftaOObcIS6yyh5tgfyivV/xAYnd+JcP8n0z123d+i9pMf0wSDcSav4zrKIfLTEVNEzKnAKbc4Q2Q31CBJ8HMRpLFaWBrk8xtoGg5wxdZQq6X1wS/zrqjPyvsUryPnOzO7Q40Yfa6W37SLvhJHcm12X2+uPXvYANnkit1wc2DX/A70M5MmKkNOVVBneXDLIUskWgcUPIqzyWzCNTb6uzbY8S9QAbddpPUw/NJhsFyvslCLeZG0KhqK+pp8P+Ixitn86NgoBXHg8JVy1L57yRibPN13CsBl3YDcnFEMg9QkaZtfd6ZEtexOe84JOevPbsA0vU1nlCahbt62GXw4ZhIB9aKkGSiTJfmBBCyufUhr7rmP4+R1fOpUagHapevMT4vdgyU4DCKf5LBOw8xDQ+vvt8fs5Ofcbr/5Tb+lSCSb+LZkc9DwdC1lljTHh8gdDW4YmYu1lO0SzzjanU0+29BGNdqlExd3RRR5nnjQmg88uGk93TRL2i5q83pI27RWQ5qKz58CzSIPkLT3cPviZ0ftq18E9ZToY+4kkQkr0xiV8hXbOuuen2DDx9St03B+d/xQs7rWPvr5XttjT/yGADbExMyJ9oc03U4BDL8fRmAeR6DEgpwh2egWWEN5TA594xpa29mFVn7lsZY86/W2ZvEyG8QjRAxGLckoNjoz9YzTyg3H9hwBTQXn/+GKBWKBoInN1zLD4yTDQumGI4xAGIEwAmEE5mMEWqDcGzRB0hxVdWI978sLbK89V1OMr7h8otNQvS8NcLQKur8ByjtCIdCag3hQcEIEkHENzINz37uRLGU5wM7FIMDl/yE5zt7tAB4H4h2fBFItpxAhMe5yGYaDYO4Jakq5OhJOKZoSac6DXUi044Wh4q38FWrUEiqdFUAoTTn5JiFwo6gz1GrDTt7bjy60K39Qs8+dB2OihzN8ZCWF4S4UmClaS/KSwnJLxuGzPGQRKnlNwSrEQG4UERKfIAmFCeDT9KjB7thpacRe8GLfPvfVnP3sz732s7/k7ZKfePaZLzXt2GOq7vGso6t2xJFVe/phVTvscP5+eNmOOKxgz3jmBnv9mQ37+rf77Oprd7HLf7WTveNdXfaYxwDeaN2Duham58OSnB4HlEpRHFDxODWgX/0ya29/PaDFcjfyWQuJTc3JXik2MaGeeYslfEG299FCkiyWUKMMJg5et1005uSn/IJXNqxPEmUdRpPmXFXgcmqwUrGQF28kWrdRXR5vkX3lgg02wtPkYgvxT546xAAwh+lTpe6k5gmzxNU5Wvw+Yr7U36g1SW2D6/W0p5k9+jHUbGVToMKyKGyRGPVctHSanRu4nd5/p++XuJ08+e1Q3NmAufuXPt+5ptjpOefT98MGyCZX81MfH2GagqJnYot6Nqk4PKvXW40EmZa7TqK6ErqhoEY989jdbO/9mKxl0A8BG428QmSyo9aDNiD+HVVnnV9Vd9IC0gNqCHF4dUK/3/wPs+9dwvaPgXkEo+IWKIgY36tX9RtqpnDzKhnoMPZ9eMQOf2bMWQOwRLDI4D9SpeCMiVOjNdrp18Pvd4qAriOyZLomgjYqScvS2N/3saI4boGGYZSidnQRDJCkpZA2S6L71CrH2ViZG5UxluaC3X3XLnb68wftG99EuzKethGmNr5mba3KeTCmaIgtdd7VB4K9IHWMe+6a4J5he4IZIwaVMpx83rfDjslBUYSeCv133g/WCEfX9FgfmE4TozH709Vmnzp30CrVLhqukiuVkCmxInFQA67VwjuFL1VggnQaXWKiR/5h7zpnBzv8uFU2soEmbjwDwIWdtzMDtdPTh98PIxBGYA5HoFwdI8+Qr1CN5RdWo3yGtLhUY1aIc/J9x2mWOPV485didIbnWhWNBPog7kAh28xwbN8RUHFGvnY1ADwBh9SSQ4yg1Yyx6EQRfe5whBEIIxBGIIzAvIxAlaKG5MFLBRgIIOF3XZ60cy5o2ZK+kuVTnRkCNR8/Cc4jzSAPUrzKXgLyPtUFUjtFnYfmSI9v//v5Qbv0izQDRrucXn69RsUT75D5cTqeflpkKa5L2aPeHLJ4Gr+JPGdF1CECzn71GAAD1SQonlbxw6ijIBFQ8W2So7XigApTnfOzJk0Pnc/dGZO8L8Y5tNXqsT/8xuyrn1GMfRvcuMEyAxlnRm2wbpJ5zu8wTbKwh2d7NAGCJuj+ZDkH+5F1VMX+jG/qNTQw7rY3vcWzP93ZtO//MbBzmXPPf0HD9ntk2Zb3VSyDKXacRlETX44GbIwGxfcAoKX+rMOiqerB3zMBrGfJQwO8XNY7YU8+uGpnvMVghmTte7/qs0OftNG8+m2WSQ6SH49aoUjTw1Zy9h61L3zatysuJt+hAZjDbL0RTDJeMZpwRXdYS9v7EOY1FkfWu0IjDYAMFU6IwQ179H5xO/aEzgonqoEqlpJmw0CAWhxPiEl90BzhfjD746+T9tMrFOUMjQ1WBJWM5POBOlAT2TLX+EC+3qPpIeB6wDlH4iqxaNpa+C4PdI/byS9eQN2JRhdSXRFJrcFcjslgFRWOWR8wr5Ip3hul5Rpz8LyPDiFJN+uvOmdeoPMKNmc+ysze6EQxsO9fhv8Gm60Kpi1vI4h8NsRZH3QupSmHITEUDShcaCz6NTv2eYu5HW92puO0x7l5MECnSRKLJZD2QVcQLW1pE8rAKoVrU42CtxQjsr15Ft6aXfu3kv3zZlG58DJJCumOxBYQ+ArNi3QqxWvS6tmCAvihT9/Jdn0YiUJkKYsLyURMlEFuKBVP050LpLMevjn+AlJ38GhSuep0hC4/BWh1kXd6GA0NWEidRhGEQiqBz0ezB4aDaJos5k0t5XGaYRS/M8tZnoftjnta9s5XNOwz/zNhsTyMgPg9tmEEGYk5Puj5ON1FoTi0hele0kO+52tXj7AR0UiCpqCfidB5H1iQtic8tRtmlUzNZr8Dv7XDW6jA3GJ3r5cknlu0CfRdz37jalu/eheLdfkwxu6iaYQ0Vpqmmb/OccIiPmbFzCMdBjqN0ZGyveDly+wlb8YfqNEFnRo9VQROI8Q9QHYtHGEEwghsvxHoAn1E24PtrY2ySpLHtGCl6ZTQNVq162n+L37Di63vDS+y8SW9JjDXIo6LcZh7Q1D+w7F9R6DNVNaBk8Y8/xDosQ7KQXIUE2VYIOEIIxBGIIxAGIF5GYFWrDDpfxoHaCUpzTE75OAlNEF8K4xvQfkKyaIiGvxRmAuJJIbfHA4jFKUDCtRNGh0FZ+S9q5316jvsr9fULJOPGmQRaibbR+5RgkUZiJEb6SMOaapJJSs2YPFTd2rYUieDXMN8q0Eu1qJ421IpHz8BrC+shOpCpxHzxfqgWA/Ac3yI+hqgl2Y1a9+9eNCu/n3S0kh9R2K7W3FQFM9RIV+sMoFaQbYGwAFJslkecTTdy2Vea+Ie23Pflp397kfbZT85yL763Z3tPecWbKflFLFpksUAT9bo0FQmalabIP9AYSVKg6OVoBYW5zN6DatQv6nCHmigbaWveykaIBTCDenpRgn5oRGktmDY5FNN220Xs8ccELVvX7nMzvlMv/XSgfEBFee6MYanbl9C0lyCVx//4FV25y0Kgg/jo+AkvOs0o4LWGOyc7WOOTjsF1FejgTdGbCPEfXSwbH3cwzo6nHRa5/ptlHqmOhqqGXkRMYzVWKKuSe2sSsmkSl3tJ9+/3cZQ20mmYZdIFIipGqWxKh8WybuRkbovqgEifxYBdMR6iiMtXm+ut8OPzltXN/VZCrRSZ4FihByWrA9mn+EUp65Tcp1FGCgA4IeG6vbH38/yTTWHnt57N2MOvd9Ze6vvfmdgV/2827wszQYWqTh6gD6b5GwvMV6uhZTVqJucPk2FWACl7tklO/PtSasPL7JYt1v73A3lJJB5JCkgeHJQousIN8OZZ9fqFH/ZtEt0joutATvuUIxvYBc0KmgIslirs94CYalCe7sDyOLd1A0IzTHH16Q9kR4mUWjRSeXGbtxpi/s9u+wHLPSOvsiCjrk21VEnjxP1VGnOzHmJG3kjwH0Tt4W41K2IwXuZRQxeDk0wzJFIv8QIamsFOvcikCRIj4GG8Pj+vQKA/+XMjKJ72VSCISN04jsyUbd0pmyLQUR864J1AGUxMQI5myLmDRWlGbksBW3n46KFTXJX2gS0BJO0TCJXxAIKmqD+cbEPaKD5yTzJXtx+f3XJVt+dtx326rKBpYMWjGSguBZJckasWETfkznVxEyqymtJc7sEytKPwRaKwA7A1LoR0ASjEedMScl/nPn4VhxlqKNxko6gTCIFfdZPdJOEROwP19fsU5+iN88GFc/GSVwmrDtftmcfnbLnHl8gKR5G77PH6T06jfEHGJv7+lb8uP/x0jXbQIIJDUO3I9dI7LEI93kDvUqhGlIUiurVlNUyNRsnGXv3u8y+ezkOH4IpYFTeqK/gOsrcC2ROoMWGX3KWNMosRDqvWroP3VZ5zChMFDR9ipnZ7LhVQV289MRv2+vPeAS+KtAsgyG+LZk8/FaYIx7omCl9zG0pZuF7CSMQRuChiQBHa9eEFu1buYPYqlpzlcxIonHRymErDAxY5XH7mbfj7la5g/3w7rswQ2fdQQqyVuQZyMUiiTR7VGBFsV7TykGQLcDbaAtUPB+aDxq+yqxEQFtziSSjgK9dN14y9bQk1dhXsgvMXnikxRftdq/H1Fzdw2clcOGThhEIIxBGYI5HwGvgDUHh1/ORJGIPqFUQ8fVSlqOwvsPyq+zXP9sdOc1b8EfNI9krU+GKxXJxiuzURaSmUZfeflsZQAVK1UAE4JR0slNdQDVABc8CHhh/urZhjzk0b4uWrgNMWLR0i/OQJ5lFFZ9H+LlxzjXUSiqcffV83ipOS51R5tvyJYjFUsSWnMzZbHFmpC4UB5AZ53MKfukkjjlIxmFuSChKx335ICSEYdmCw78UQ7wmuVsF/4Q850i8V7773ZaddSYek9SwqqX2NVAtyTiDTiHsGzWBQjsXsD0h+J2QCcwe5IW86CB/jgKg4d9c30bkbmpVOXJIzqOqscVARmLujhY4xWgfOda/2tGHJe09719sbzkrZ09/xoitWDpqCc7SEd5PAg8QrOkceCeuv+v8i7FCRLJeej5nH0/UOO/GyW/10L/1dVVJnAqClJWYuwmAxwIwi9GqOCYBZTKNbd/9Ntghh/baP66u28Y1PvNTMvi91uLjD27YzVYO1uzI5+R4ba4PoMSYl+ecT8Ef35DNlC625Sn3oL43Z1lKnSGFdYCCkUpLli2FxBqidstbdstdI3bDdbfytT7A4awf6HOneuWHKlk2Gkl1+fxQWxN7Q2DzZh4mDs/RBCTO11J9dbx0s/b4p2Zs+S7c97G7WVsSzP9uWaUiW6arLC8WzS2BcafAzGqSID8+nLHuhev5nQX2+9+tpmYiDlpTxgfMS2wWOvcQZxSvKMVBWR8EkTFLdNO4hOW2+q6GnfIi1TLDsZXLl9vGBSjR1bv656vp/lXahjgyYaIJ8FBYBFBvZzdB1qqCB4Q2GxALx5zcy4bLzbdFHkeSrIEFkIH8JfpVtMu+fmGRQjgb9xZozElf2XUI9cF5D5Kp0OYWQQbnlNMpPExTHJ4LBeJOM0yLEDuxW4iEXM+n4taNYTZENatDu/VBR0ShrhkNJvokbvOSpJDndBhn7iERiSTbGte8ntILD0SsEpEMa/BjHofMGN0qGT2piZHGaFqeMRMFaWjyTtqTddrRKEHnhdLXqK/F3MxD97TXvvSFv9vLTv4djKddoACDpBzrgnm00NJ4hMSIRzRAixLaZaUwAvVyAZuukDM5Pn8XyQ8Lv5gT7O0y197ag34NnhVpimlQnMsURbyijXPdfnBxHISQ9F5JoIGr+FBFUiA1jjpBiXAW3Ui6Rg/C9dvan78BFTMGmkA2Qg128QbalLUqDTU276YyQ5K2hi9foJRdcI7Z17/wL+YRCT+oHCEYOo0YNPMSovweXjOCpqip0kBaLSil0eIdtheedpTtvqc2fdpvPJ/H3BDKqoFkSaUaMsQ6xTf8fhiB7TkCjR0WWPyeYcsPgb489imWOP8NVjn+KBtBtmJ4PVtXHwARbwy0/wiyAOy9sF3TNfZskJtOzTMc8zsCbDhiMEreU/33mPZsoHllNOA9AD7hCCMQRiCMQBiB+RkBnTdUNNYe0D5j8Acbwc67puyQpz3OnnECQKxCPxJZ+Ho0u3WIh+0O2xTZl4RAXh1GDC+QFp2ROGeosRHPPvD22zlh7wpgMAIroAgbhAZHwN5DPaSFskLTSQ/pPamu3blA3+n15/v3PeRP1XjgeI4Bc8sKuDB/5391LoTN4HS4ZzaCYJQnwKiaA7DPPGkaaijUKgIBmKmrWWspNYEJAKMUofHPTQAEjtQStmTRiD3reWN2xW/2s/efP2CHH2u2YJHkoCkW17vILTCv9lQcn90R8WmqNVbYTjsn7dOXZmyPfcYxoKdpl1xpCRo0NQCMV195B8BVCcFQ6wMAVCiOUv/JW6Wuhl84FIH71yKn/n3kcXio+P2o3nhWGCF3BOBdLdHcoOCXBEjVaZSotSUSgV10ISVAKWBRX0lkGm0/2c7lE+e769sCO+gws51WLOCaUt+LZgA0q6bX6dVn/n2PRlAgTx9qelUHhA/s5psnbNU94eFJ0Q0ZIAThm1+t2Re/MESXDLMnFtGG0P2YhctUWUSlWR0wKWQOFee16/g/HPj4CXvXh7rRsUNLH4RkJxlsthT3fsVOkM7bhpGUveVlRRscVwOkzyEVphse1L2mEoCkzNHpYicp/Beh6O2QtXPO96w3A92PJsjU4/7PNdebIC1nesRiEBWrg4dYFrR+hQ6QT4TnFzErQhOwUeD7oAJkSs8m5MAPDjUx001c0kwUjJui1KEnSXHHS4oqCtUU9OsVPxgDKZBtG7IxV1oYtDV5j864i+vSJCmbdjA3UiRzDei+VcytDS3URrMfeaiM/fUPFMzH87Yj8uu9A/iFkBgEdLdbNFs8JlM6CzMAXUtJrlVAXzbqsGLQs2wbk5KMOg+Zzk2Y2bx/ZNqdjGPIhqa89BWLkbW2fk2/ve1VFai6NG7okAixUscI/PDDfXvtmXw++n0JtFbEfHANsDk86s1hmp58fpcECK2TcXqUuixRmkEFmDGJVGBX/ihHTEagLrO24M/h+1AipV/amN6ogyvPE3e3pfiQ3WvBmMomcpbNrYS6u8IOeyrIIEJYg5br2oNCSOF8Jy1NmYltSZNlDoc/fOthBMIIzCACFQ7E0S4aq5kU+Qt07SWg2p68NyjOHguuW23+0DCsVrMRDtBV1rUoUn4R9mmH/EJiIEqjNRzzNwIR8pwSTY9EjH2mRtODYorykyIFgNyrQDMMLA8ZIPP38oefLIxAGIHtPAJqfji/U/Z9yXjH5D9BF6K7J207PiJhf/nVONI3A5xrdQLBM9UrAdLSORVj6w7pQQvfB98boLDcAghYsTW3ATzl7P24J/Q4zwUPU2qA3A5Ap+aLDLybnI096gNNpIOljBGO6SIgKWUYOZJbp8n0w++X7OMfoG7hSTYoM2MMYsQrU9ym6cGZvo6HZRQPVCmU1Kh7ABNF5QHpIj/HNUX2rMrs4HodfWzC3nFuyl78qojttnOFeaRzqgrFqv9wbZHHdgor1OVmW8IggIXgw2hKAjTsXbzBHrH/Qrv66pU2MU7BmkJ91N9Iw4O8eChlRx5HYwfpqzSm9DLKi8Y3Mt/nNgNpNu8d1SYX7Rq1634Xs9tvoZIrphPqFc0KBQvqfj6sska9g1EpxaJUqmX/uq5lBx+asF12KTFnWVSQP/NinEI6UHDERIsAQs0v2mgr/9Vlv79GDB7qbI6RNvtrR5zPWKVGJnm7FrLCFt1oxfHASqMte8bRUvjYvsfWrV5uI7H/ygXa1JY6/48yB/J0WiZMVW6YmSP8O31EdSGb0KLoPzCq9oLTExCyxqFy0YigkNhpNPHykKF5iR0ginb/j79rdvOtLJQBqPgtqM23DaSh4on1AX0vA8K/bqswEIrZiiWSO9p886PTe5sL3680x2lySaMSJkZEaA8KLxU6/2VVdbk9MMnyiUk61cf8QCINKqiSqgrxLpVF35nhmEzQXJwduwQ2CAtjnOL1k54etQX9GCxxfbUfV6DlBviwJLOi7JFYIJ3VaaQiWashfZXwerjGGI0h85XOeNbV0293352x973nbjv9lCH7/uVVa8ZhE0gyS+slG3MFf4eoX3JJRK4rRtFbciQkGry2EtG29uHWHT5No2akaGVYD+PNm6Gq7mDnfdBsFJ1OciHH2hGSQiZkL3wl85y3G/VGiGc/zaTOJnpb99N1fvVEtN/JkdXF6IhObubMlSA6zqwpWDyTsJtvW2zvfPNqm6h0I5+WYQNe4hgabkPsMFqwZahNkhiSYbY2kEjSEKuO2JvfuciedRS3CEyzWgAjhEkTQ8KN6eUQBzGSg7gShHCEEQgjEEZgMxGo4lFWk9Qk3iDlMmAMDsXx/r0se/ILLH/BRyzYcWdwHAOWRXd6IeaGvazpfjdm6exh5fLW33/CCzu7Eaixr9SgM/okXZIO8CcPnK0uGKndD4GJ5Ox+vPDZwwiEEQgjEEZgMxHQWbRdoxC4C1km0GwlsUFlVE6j45F7mZ3z6UXWleOsg/yzVDQiAmvJSVMaNp3ON+5c09b/1/7iRRdRoF9nl13EuTFLLSA2hh8iEtEBhU+n/8BpHBlogSBb+FKFY/oISEWlhWxTCeBcDRWC8z8ilxEaWtFuiRPMeMQieJ/WkTAH0GeAeQPOvGgWGMIagGpA+xcSVsIDpoi0+JMODeziX9Tt/EsLdvDBFVugeh81lSrA42YD9Q0AgQmYx2p+BMhpV2sbZvz+Oj1BlAZbhKJ0ubrahgaLtt9jhuydH1wC2AOwT5NIIZ3Vk11ql/9gyH78fc7rfperuUvhQTM2HPdF4IHA2Dmvai99vRNsty4p6tRF2wBQw/yoOG+MDoPaUbmEJyps46+dz7ygkTBSGKdOJhmtzutLqaIGoGq0o/acU826ASNHUZypQ1/fEgZJp7fX6fuBWwNV9dKNSP2LRm4LFtQPvoc8fCjQsZXh252u3kPw/T9da/aXv7UocnPwBmUG/YFinzY2wftnH10YYdEWLakCm+2RDx+3I5+dtiKalwkKjUFrvGMEpDYYiTLBoett5Mcv+QpdbG3UwaIt2qAjFE3lPxLA74rFkBZAHnHHhYGdwM0aBMPTous6vrk58AN+tJfNJGPFapMFAaN4ZNBa0DbrINgbHLprJXT6KL60QMrX0Q2slKUnGqdhhRRHaubddyUIMviUtqjK0WIrqAHSsqLtsFsZbcgMHdw72k0JkBRiocRTWsRB2G9BAgYYgkEyCI03jp9IVHrasIvGmG/pbhb31mL72dU1e80pVXv/m/M2NEoTJo8XCs2VZC8LfwM91OZGkhh5QICI8elgx5X8SeJoG2gg0ACUaV01ege+FDG78idmn/vi7VaPlFEt41o2BzFTK9sxz4vbUw+hDTJe4l6Xk5UoEp0bANv6FPZazEHp2iJZJpZGvVG2DaPMF66VBEir0LT/591Vu+5GmCD4G40VuHZa11oLnFRWpxFH67RYHiNhbVhf7yIaLRvs5FPi9qKXZKxeHiKGJaePmkqSyNG6FZtJUnKSEQzmgcRYp/iE3w8jEEbgv4+AdKXjND5ieFolU77lYBmmWFaaPcus8JxnWvrnP7DcMS+yXAOpLLEd5YeGpGGMZkjcnWjCMZ8j0JrUGfen9hLyDjm2RRYjyZgNJUjm87UPP1sYgTAC23cEGoCpBPbTmq+aTAKN/RReCh7gVMlQNTm3P+XJZq94UxOvsTFAWLh2AlxMZiYAa3WWuIlGF/D8w7AGZFHWZXhcW2Fiqb3rbTfYDTfJu6GMufU6GyuvwhAZkCBFRMlVI+gEGHAbOP9u49NDZ0JJlbbiDfv5jyP22z8nLZ/OAEKEnfNg9I/ID+pIW0UEZpTzNbLL6XiXdSE91BgZo4Q3agc+rmGfv6xpX/tJ1R7/eECd9RHe1UZrAmDNJnssi+RUAnaAmmcqqTRqXOMmct8+mlizPDixA6ilNkP9rje9M8X2wJ51tG8veWXeUs0cMeoyejP8VM4+fs44tRvqQWrDwWQQ6yUc/x6B+zdB6tWiPe2Ioj0VT+TCmFYR0cSYA/IkdC430w/N3wCpthQSWj/+vmrF3ZYACOzaT/Ku6TB0plEtJELjZb9HFe2oY9KwP5As1/qFJPtsD7HiPOfBKLB2g9qivGRytpE634VfDCfQdg/R/eC5Q1aA5lRxqHeFo4n0EMVCNNoazdlHGKoD3ZZSqtgJL45YD9qVUSGz6TjGMXzsONCm9CiMi+3xs5/U7I+/47k8tAIpLNSQDOg05D/RpLpepwESpVvYsEE7/vnLbM/dN3LPJOa9vEANaauoT8MpMW5+ahTCx3orxjEfT4BqTzWsnF1tjTRm4YlRTObH2MgnYByUnORPtaYi88wGlupsgJLcatPRZOshI7JGVc4fFXvu83ssn12HpwvG012CTLDhI0Wk70ba7l/TDjUBorEaTQxob+Uisxu5NXVFSBZKo6N4gMSsu2+xjVcW2P/8T8Ge+YSWXXwR389n4SHVnX5iDJZFFW+YifJGdCeHWFADGnT4pMRkOLV1RyRaYCvKWD6XsI0ju9h737qayCyCXihe1FoSown+PWRnvK0X/c/AMkhfeYGQo7CbZII3x0dd+xprl2iV6ucUqjSq8BGKwXCpVXvt4x8q2CWX3Mn8WsI1xtA+xfxBQz2eBG1N46TjgLrskgYaYkPDJTvwiRvsfZ/IIIOFTCkeQ3FM9NomYjIWZINlPscnN/ZqpfP87Pj64Q+EEQgjMG8jkB8vWyyDZEEG5mOJ9WMCmUloHs0MUhajHGpX7Gnx895rjYs/bMWDDrJSkYOf/LqAcMXGZj8/m7eBnyMfLMZ1TiBJ4c6tOnfSCGkKqbvzMiu20R3hCCMQRiCMQBiBeRiBOA7UKmrW8cJsO0oLKCj/TQqQ1EnSgLnGB4ftzLP67HkvrlmxyBknPurOqBU8JzoNnR29VIWcQmA59pYW50KO4revTNk571qLj+QiS8eWAB4DfKh9B5ZAPCbgBXLUnHXCMX0EdCZtItc0gY7pBf8jpY28k2pvgoqv12d+PqzRHItSTA7klUojIWo9VhqhprdhnS1d5tm7P7zGPvv1hD0P2asumgy0Y5y5eXUYQE0SLwjYI/V6jbNrgUI33rnInQOFdQ22h8JgvE6DzwfAHLcBqhHkwPiZVqr32FvenbVlC0eYj0nO9NRpaBrdcF3efvoDVYCYfyiERGiOhOM/I7CpXH+cexpdCjv9TciwGQ1SZLl9pNjUPEpsAYC5BSDLi1Ero5Q6BGPk4s9pBepxc9p3EvDTDx9PYdTXLeXlqFMV7MTTwO3gQ+KhrFIR2nyWh9ZK1RTFXTEpddCIaTKxcTuwd78HYHPnJXKW3+HWffrt2gNkw9qiveZ1FErRxLcASr0WIDUj6Cr7sCIaboGe5UOWCrhsqvvsM2RvPrvfBnrxnoCVofcSlTdFhyJtHUaCtOhWb/Tsw+8Zs5v/5WPwjF4mTY2WM4mcvscVRVe7ySKcwEdBm8HDdi3YO97fZ0sxiYpW8xbd5JA51/0+HuhWi9INFiVsopC2NWuydtu/uu3Wm7vsltvSdutdMVu7KkNhPQuFk4IMmVEa9IlPR1XG8xMTg/y7e2Z3MAh6Z8CODmSAFwupHn9PUKRmBrBI9S+L2D+ua9q/bsmS8/lQcknD6towaU6BSMHubdrXr8Noob/Coo+GNjCXporU8oKCTiy/hjLwjLJQNjTAWjTT1m+M2A8uq9sf/zRomcUF6/dIAPnMCQyw3T3RQGpNRunKEmkYPhRJwnQfMEIjp1qN2/Bol539pqL94qc0DvNIwEWleVhh48nb818StdNOo1APYyWGrmckQHuUWyMgCcP1ZmbXbyv/drMxPqlNC4WX61NrybgeCTcM67/3zaa95c3rMYRjVuHvEuE66pqLMYZgGGb3xKHD+29FRkGn9HKgaFpP7232mS8/3HbdDSkszM59vEcaUJi8aMpKIFckx+fTYNLBIMr3mxhv+YLVhCOMQBiBMAIPGAEa8xXkBljHW9DDlW758qCqg+IEYVXmAFMnR4nss4dFjnuqRZftaHbHqFUHx6y4IG0pwCrhmL8RiCQ4vjIH4iRJAXrGYszWYbMmjz7Khg8/2LJs5Jvzp1NU5mPOOn+vdvjJwgiEEQgjcF8EIpN+m0Jb69wa4Nso+Z+AKnqTzUA1yLjMzmMV2+/gHsyiR2mC4NRRXgxIETAY4sfTDlgjCZrsVUCF2lxi6P1WyqPW173Irv/bsC0f6LYVu8RgFEgjnLMOBem2WoN0hvnSlOxweNEeMAJVqr8RwJJX/ihinzoX8GECFYYGzaYIj4YTpJ5h5GhYoaUV47zflUxgIM68aPzd9n/isJ313l3tJaclLQWLp0VzI02dLILBeauB16/8VFH2iAEIlCqGHvJ18ZBjlXelmiCRSFsafTaHaj4qUAelhPPSrFbXWE8eeW6pN9Q22q+uoWEkqXNAIJIfX7Vygx1+FIDPLMX8Vq/QsuHYTASU+8WiqLpQ9F+6S8Ku/WPF7viX/F1QrwA5GsMzVmvJ9IMKW5L1pI5nqoSs1kdt/yekbekSgMWAbHmSDr/O7+I9k0j4yLKP2sLlebvxn2b/uIEOjFhLzdllscsruO1jw3xvAWoHzBwoZ2auVcai9qSDfNtpl5neg51iuO1+f/v95FyTH3zvL0jiZM1PI+OS0iRHFgh5oSw6+fJb2AKJ/Blf2Qg0zRaFwsc+pW7LlyN7xZvwKCzSfehscM2rV8oOl2ArVw7a79E39Ck8xmCvBJGNjknQaagDrVU0g69SkxvjMQd22d6PNDQT2QhYeDc9XE5pcXZ6zrn0/eJEl/3s+0U787TVdtT+G+3I/Rt2/KFmJx9ZtROP2GDPejJmQY+p2bMO2mAvP3GVff4TY3bTP4h5I2X9vWxAMxyuM+uk1mDiILkVYIYeYUcUMqWJIXpPdq0dethu0Hmj6Fli+JWGdQH6pe3v0ql8zY/ICyaJ8TleJkL+w/RkOYQRUmXOYyTnqHE0AgyjJx8/Go+EoBGv2c+u9O3kpy0GBfND+8n311pRkquRnDO1FtJfHhLbAgWzjldLIrvePnTWXfb1r0JtpOExMQ7Kg659PL4YA7Quex2NxSpIkZhXsPqEDLAooiBthkLoDK/e1v/1WJrP4CvBQ/LLUYHF/YrbzWyy5537cw4CK9ijaWDk+RnmbEDBsBkRa6aHnKqzxF4qpcNBzdGD3/WRh9sejxB5qNfGx26HUQlau8UGzjRM0ihNo+cvrxolvZJHiyGNFY4wAmEEwghsLgI1itolZEBbsaY7YCRotLaKrEvSBEVKLxEfxwBb+rXw97p3scirX2vJH59vqdc9H7pbiMCc7zPLAXlwjGxhLiXFAamgRSh4xZYtIovZAgbjfA9Q+PnCCIQRCCMwTyPgPE7pfMTQu/IpWMqgOgaQLwV6Px7D/7GE9FUSEAUyx70A4j94wXLOIAMAvsxy+c7F62jyLjwiPPKMnMV6q5yhYM+numxobBwJpB3tA2/7u/351+p1ZDnX4GWBN2xbeEFG7LNbvJwPl7SE3HbUhu1n3wW8CWCyQg3CfJQo8EF4UCTmUSBI0ABJ0PgYLghMutbecOYB9rVLH2/HHHOT1Sjy9mbwvvT6rDgisGPTUniDJJEwiKVV/cYrsz6GnxxgUslIk2dGAIK2AiTPZfY6yyNOjlsvww6Q2gsqI9291JZIctTYO+l0AYKgHjQAxBK2EgoOf7imYr/71bDg0VI0CkenCHCzJmFf0NeyE19K44PaWVSoXSTCt4QhJnZRQ55C1MQENl4H2+wXSGH53hBqa53rbwH6ZckMc535FGfdymWj9uyTVRfJWPohkPBV/TYQSNU1giuWZM6rkexh9xDlvnj/2ddv1yyQCJtL56vYaZLNwe+Pg1jea4Fn61hf7pUX1jn73nBMhaWzztv0Hx9UP+22RIYbrkRDIZp15szVxl0UYrkxa33cVnfZL/86YAfsu86aE7sYgGrk/LnhdOBrIjkULEbSh3swhQQT0j1BLe9kicoFZKti6/jGUjvuqKL96EronIC/qUuyiI9SqEReCWrdtCODnjaUwDgd0SzeCFdd22d77LPeRtZlrX8RaH+beZF/a06P9cgf+TRyMmjfJWWAlCzacOUGjMAPsF/+wuyMV0FtG8Q0e3TcmUnHJOlD50t7n9bJWKZs1QmK/mxAmgl+ZMx22XO9Hfv8hXbcCT22185IYZEURYIRiwe96Jj34JlAAZgnSORSlnUd2P9+1NA4bYJcOOyAkv3pevRI6z00uKCPSsYIT48arJ3ZHTXL9BTtiTSCTnp+nz2N5tBAl4pVoyzqICSa9+lktiheuaRGjZXJ7iHNb3d/Ibzkmi0Rp2BZkesNC3MV47q9QECI7eRULu5t6Uy68Fgcxsl9X0Uxk5tCC3oLxHAEhtSd67P29jMK9r3vVy3b41mh0C2XdsstgaGzJm7f/ua1dsDj9rHFy1LQnIedybzaS2JUy7R75giU2Y3+psvzA6FZG8xv2pckcCBCRLNEz3TtWNle/+ob7IqvP5bVYvr5EaP4WKfAFCP5qpMIJhM7IgdIzFl/jPmc64vYxNqanfnGur3vQ5ITw/xrYiENlTisqVEOGcQ7HGEEwgiEEZiFCLTPeORNbCLeFCKlxpqFX1edxmz6uKNt/M6VVl+9jpauWJPIIQDqEKwDYq1FSrDeQAsI2ee0u2E6BiqqSAySDb4M2ASSOMcDmRNqrRSTDVYhe0udvSz3YOhUz0JctpenFFU/kdD+BiCJHAHfUisu3MXSv/2h1Vbs3gnfu72EKfycYQTCCIQR2O4iwFZu2GK2AYGYSbeScfvq1/P26lcB2htfQImFmkqVhkmsH2lzzuRJTLKbFJAbOwI23MgvTV8fEUL4MfuP2le+l7DdFgMm5NwbYOgdxYskSi1nex86n97/XKqvCczpzq4UkFdtiNmBe9RsQxEZMZ+6QaWLInTJMvjuTtSmP5+CV4eLcSsXuMcBGltIejeCNbAfAHVyXZtRal6AQ4NK3R7zqA32tvck7YijAHqi3tKcQLqsb9u+Qp3id9orR+zrn89aOpsC73MrpIHd7AkHmv34GjGQNqJwgSn6pD+ORNkk/a3hOYWPmdYut+3Ybcm7a1Enq0m1BNmrcj1vzzhowv5yA16+KvDp9p2YvolJO4yaasVKhUFLdC+z6mjDdl4yaldd0w9g/Taww72AQ6mRAkJttko0zphwMMUarUEaHnmqXYBua4PmlRbCaO+2aM8wvru99rzDC/bjqwCkJgAgN9dQtO2mBrOANWkY4HOV67eY+h5C7VvQZNmSOGzuZ5I04K7F62iPXWbyLHP3d7dbCazLf1i2S75GIbTjIjHDRQQN/fYRnp2aA3wroBMu3hU7dzTSzYE8asedFLfnHI+ufhJDc74fYVKKBdBgA/ExH/Zpdmg0muj+8b9YTObbvC+KlPFk1H7648Au+XrVBkco8APBbqFj6CG+2EKnrqOEV8SXryid86ad/IKcPfNY1oW0Cgn0O53W5cwK+Fv71iiU49YNOsCHyjg2OmypXIHLsLud/6mKfeQDNyH5tJCiecklNdIUjVC8D2A3BMRDhfY6nhdN/i2JqlRC9Erjd4bsur+sRI9xjRUHd7ZHPz5lOeSF4ioiV5FnQLYhDgsnRkNJaPyZDI+mwQSshUW7evadr1EMAMnf4Jo0qeAHot9ugRHTTF4/zhSo0AC67aaYXfWtkv3yh0VbvapqeQzSFy7J0qgrIV9SREZrnGZMkeISCBkeWKQzp8TIYPOBSgq/pa3RiW6lHrEmjb8IRqZKklzCJDQvwRXtlActQh4V86AItkCLFGrDbFqj6DaK7pyykbGY3fB3s9e84u/286vWWld3DvM67ovEKu6pvNUmGnbUSRV7+QtX2LLlqGsyySXN5NGQkrycqNQRvHM63v4zCd6D+LubS2Zk2OZLaBXkSpkk0E8k7HPnr7FvXJi0MrJtzNxp30WEOZ/viiBhNQKKBtp4hWZtnHsAyEkXDbzxjUU76YUxe8FpMVsywAEggDmSYE1g7WlwfeKuiRSOMAJhBMIIPPgRwKnIaXM7C1S2CrcOqqE++XfvlUdaZO/dWfNBh44G5mGorr0mikmkWGtqZDRp1HNaZu3i+4AJdDhUM0UeWhkhSdnUAzTA4QA7ZW/lUJJD8NEciDbCDsiDf1X/H88Y8xwDMelkNzm0kkbXn3qQJY8/3iYoQOFNGY4wAmEEwgiEEdgeIyAAF2fHFvu7A+yjqNG3FIlqZKp//5tRvAoXs68DbkTuN5P2OOfg9xnr5diM9JU/QDF9+qC1DClwr243XhOzI58DVELgO2oDPuwPl4vMlQPkLM6NBzqbTgH3AiTGr/mNZ5d9g1wMJH2LWFL1JYYonbSQIOqA34yl1lJz2YVcTCyJOqh75XI0Uji/L+nHtL6oGtkqO+W0qJ3zyQE78EAMzals+4CL9fMOjLmNj+nit3JNxq65CtgonzeQZBJAXj86bPvsm0a6iFoL9UOFMOJqAAKStj1z2qBR1bNmWL/cxmPX6e21WBtiAGg8cvkWc0HrwuVXjFkc9oPqe9aYfn5ILFzLithLOhdEYXJEAYiuWF6x/Q/IAUimidrM8/zUlVytV9Lwqt/KLwhvVLlvUBdLRLqoIVKvA4hVReJ3cMy33/wUNgb1E2c9jXKP7A4kgd/ivpA/bZO62BbY/HYKwbTfl7xsKr3Bnn7o9tnM3W4bIC87pWp3r6FjF2lrRG6eBzOzBSTqszm3uPHQMJZGvxZuFXp9DKSjSE51wUh4z8eytvee3EfoAEaQ6YlQNI5wozYo/HrIE0Up1ArZWG9QUObrkshqAHtoRcd59NmH3j1ov/2NTzecm0ncuSYdR/0daa02b2Gawc0aQG/ojjftfZ+M2fIV3OdaTNHG9PARQBpxTo8oq4snnxWkoFxBA7rkZZfG7WMfiNpN+KVUqpRYnMGaPrO65jKFbxflNTwQ9S027qaMOriOouBGW5ggVRdYcWixXXv9iP32Z3Xb+8ASRXiQJuiJqihdrbUR9fE4vNyZjOYYBZ207bZXxG64YcJu/DtmTjQcfGi6TdFSRCWdxZFKEw81gJiDCYrr69dFmWtjduUPA/vJD/LWs3ycGOYt19WFBBImY9CUoxSPIo5qKKN2Nh8W9yixk9dMK0DapFWkECWWgeY2VDyFGqog3RR+Vnhcfg+D7RayXeB1MZ5XB58mCjIpQ/if/P63SfvI+6r29jcO2V339Fsm109Mcjw2ggzpsYyftIHump335Yg9bEWK+46npwhWk+4jVGptLg02vigbopgn2/KYTt/cve8KnwG5rwbNDj/TYD769saXjdrQ6M6sMprX088PHw+aUmWQzRnd0SaUcq5FwDVKsj4VC017xF41e+v7fTvwsVwJEDwqQkZTdRpebN6sGfEQg7stT5/wvYURmNMRCCaRhK4BwmHOod30Jwu3B+xzZJDD4SP3tfpzDrf6kY+yBpJ99bUjVh+aAHnVhIGJfIawIm4714GC/UR+EvKAorjuyy8NkEmdn2vxgx6wK0/7gjyx0NHYxreHOX1tt+jNc7Ask3/EpdFN7gWI1+Jve5n5j3mcTVAIyXRWed2ilwl/KIxAGIEwAmEE5lYExpE8SiKpEeE86bOfVwCBdXVVbec9M7bmngl8PMwW9fXZ6Bjm1mKQch5t0PXwYiXAip2LfpGuoo1tSNvK2zLUaiJ20FMAh9WiFFV5LqkvhB6HD1hkn2qAVGFsfOG8wP78e9DuUpgSiAEgpLpVEWoz/HfaCcfWT64HkI/acZ2aihi8McCm6XjWBkcr1hNZZW86K29vfnfCViwadxJmiEPwnmDxlsctJgTnNj6mbSBBeb3iooiNFgD2ID9Osors/RC+nC07/FmAQ2G6tEtVFOcnmx96PienzhldQJ7teTSYDwjcuWZClWbRTnubffebqMAAFpfPikjh0w3P20jdNQPok7ob8vRx6lsyNR9av9aedcISVHlWcZ6QfzQ1Lnk2E3vVCz3AyWKSq7EhMGlKdUB6LU1ugopN2OId03bV5WUb4n3EAFeT3fI9XWPluQCLeSrJ/802AD1KQef6v6yx17+pj9rdzGrdc3GebZfnuxtvMfvTX3DIUHH7vlr3JvJXD96lbNKoaBdZ25Q0P0bnGzRbDEh6k/n9mP2rtt8BmubyVdD9SMPEofrbCMZmwHckSUNnUJqXcq+pU8wtV9FRxBz0pn+Z/fYXfM1y0Dv1PHox3Uw0XVzvcvohCRxuWTv4UN/2PQAzbAruNSQmmi0VCjr99rb//XS8gISVhIDoBKfidtNNGfvAu2+3O1d51r8Y+qtbAOnesrnoumg4SSYZYsl1Cl1IjyK9J+Nz4qFubSIJyyOZtQjd2w0YpF99ddROObJu1/zZt5GS9ALHLIOPTDbdPfMAMRXoOyDPYfa2DyZAQtYx81rAHKCRkOyscTrTN1CekHkSD69M8WHMSiQ05Ujebl/TYz//jdmzD+m25z3dszNOq9iXvlC2v/29YcMTsJxIWqI0ImQe5ZAIzPcYjCIfmSb5kZT5mSraq/BUmd+jjpbctDEuhaQuSE5he5Rr661OAaRBV31jYYH98MfL7HUv6LaTj67axRdTgE+xaCd7uVY9FPFhJJTQWzTM2htjUGFr9pg9kb2iaVjB76TC/eISBO7DlhIvZ6I30+hsnd9312Py4XE9pBFabqy2QjFjZ7/xLts4uJMDIli6s0Z6gISWkAcNoXL4WxaLGYPBk4IZlouvtne9N2OP2kerl7TMAvpUa7lluJ9osEo4JhxhBMIIhBGYrQi4nOleVNvkqzgtStYj+act6LEkLM9cGeTfHo8zO/cdlv7Vly17zlmWeNzh0N7Za2jsVhLsO/GkY3hG2Ux9msaxbNM2TFRsqNKwcQ6MJTYEGXQ2aHwI8EA7ZLY+Vvi8WxiBGofCFHOgIOptHYnLhcsscejBEjFmCsy2/OcWvsnwx8IIhBEIIxBG4CGPQB3EViAvKJrjBnDUx8C6XonYTigzv+3taXvYjmttfJ3U+1Ou+JjE4xI3BcB1mGEjT9Np+Amd4RMWz0bsY+8zu/rnHK0yFauWOKtSytxOFeQ7he3e7xfwMf3tLwGY8BV0BjirCmjaLuxuSXmphQJEJCEWL75wFJbTqBDU8XtpIIG6sLdoH/usZ695Va8tySHVPLEaAKRaKgn+PoHPB2fjOT522tVQaFChgkYHgOaIXwVcm7Tf/CxiQ+NxQL3UptQYkYPeQ2FaPMfiqeaZqw0J9NQsWT6/0V748m7nmUo/s+NwtQ4VCZ3WHnUtarG4y9q1f0valVeyMiBB5gOqrdOpE089wndVU9bftDY4wfUIElnS6KPW2qRJEqGWtsMys8Oexc8orWW9kjpKi1xXdSlH5tE8fgjy2yQU6kJlkV36rZGOsZiPP7BdNkA+/F5hozkIcyDetJg4KxdYE9lJKsRA0uPZQQfco7gYwDzw8O846aQ8yALK89UC3cSSK7RHKRJLQoj+Bt1Bupf8XpPnibLJNzioV4MSyEUK8M0Bu/iiMj4IPh1hmTu7DgqH/G5uJBD4JASdhteasD4q7Ke8IoacAH4gsaKrq8ehEM7QvqLTSz9E3yeuUbqvID4mWMO+9Pmq/fNWpHzoJQ3SSY94bCBIKun6aC5IQ3FKlzHKShRIPoMFTeuXttYaBf0i12oM1HyhvsoxRBLZvN111zJ7+XN8u+Yvo3SaxfoQUvVBOKA72AQp22jL9n5Y1t7xATxGCjTDWqBXaiQFszw8ik9NUAd1UC91aW7SgIti2NXMDKE6chfIjA1294aiffviiL3upYEddeCEPftJG+2try7YFz7Tsmv/UbBbbqtB+ePt8jmaQthmYYjkabxlSUShtkaSPbAX+t2fAdRiWjxWrOWIcdq+9x2z151etafsPYEx/Zhd9u0h4g6lGWRETeZgNOsmimw61ZZlU0tBfVTs+FPi9sLTUA8tIp1BwptAWi6TkYSZ0CAym58M2hZsgLMc3pk/fbxuw8NDlswn7D1nrbQrf9GNTJp8gJi3vpL06Uec+Z+mkSQ0dZPEVElCJrKQ5uzd9qa3LbOjj0Nnn6ZbiZsnGhuV+hj3QZs5A/m409OH3w8jEEYgjMB/HQEf5H/Uof/ZgNmPdczQY6rw0MsZNwOQy2c/8KqeZaugtRbua/bG15t31Vet9YWPWeOlL7H6sn3YK/KANtnD2OuFKWkMNWwB+tELkPxbANghI+o6y2ZNxtu84+0dPfdfX7QH8Re5FORvUavh3aVyhn/EU8wWr6CUEiFfnQ8b+IMYrPCpwgiEEQgjsB1FIAMYUOeQiQnAbjUaFZz1/FbKWkjr7/eIqn3goztSgLzD+T5mMrhPUiKJAoaAvs65sHMJvj4GULa3YaUaQAmAdO96U8lWkTcEPo9JF+pZryHN4eu5Zk3WbrtFstPs1U5eQFrUkqYCjIgcaacRFchFhX1qEKlu0Pc0P2KYu/X2rLaPX9hvLzq9yzJ441bGI9afeThsIOTNQOqn02lesafT02/z309nStY/QA2D2p8K601qSrFEr919V9L+9meZcSs3Vo6ss3i7tjFVv5LizPY+fF/+y6wQlNEyqJnUYIQc/5Imnhc00rifO40AJROLIK8HkDbC2aFRA5gOKLdpy+xrX90IEH25qyE26GS0BXTxntE8l1KGg1DVkdqTDH77TGG+JPj4Kdah556UtL4FY9wW4/ybZgnXVn9O1ae8WGcAa6f33+n7mlN51GQ+eLbeR6efnn/f3+5M0KmP2tIuCnqgwAOhy8uzfNVBs3sxiuz8r1algBhjQQeV2LC19vBHl+xXP97d8n2iZ220dJKqfJPCNusWOHoaIN2OJtjg5msgy5TA4EteCLS50ZRbaHffYRg+rXP+DIlED6h50PNBEipTzLE4ojQzmvghTDc8u9OecvByu+inMfQyabogTxSjCRMgLyC2iTfHD5ktiuX1Rh62wHpbubrbDn/cbXbPPXuZ5UaJKayA6iLHDBBlUBS0thU3GzZfc0WWyAYaSjTKkGTCYc3JJqGi5TxSuGoY24t2E7C4JqwImnS3pRH7/Ldj9vC9AmiadZpJM/NIENIhKtpdld6ywBM83dFPKtuvfw2lNHkH5l+g/Wdx+EiqNRraKEDi0jBUdJr4pagCnhDDQLmJLG0oHIndiueZ4yAJ7dGkex7YoPVk07ZkeRZ5tZQtXhqzgcUR6+uLIl3FptQzZnjG28iQZ0Pr4rZ+dczuWdm01XeXbHiwasNFmiMqfsXGuUdoBILmNWSyXJtc76Y1ZN0Lcja6XptOzZ76xKx99TLPluJF1aoUiNe/byKiQqrJJSSwJNHm2tgUcaS/V0sR0EnD9oMf9tpzj/ona80+mJgTl8Ra4sR1Ku0w7UfMkCTB+7Iakndi3xho6gT/e95zIvbJL9NMia1EogwEA5VBD9S0j+SeDhx1WCINWGbpORjDuXbNw/cbRmB7jcD9s7NAElaTxptih8jzg2XIrXnS9E1waEhQLK+zPRQqgfUIRVUrWOPO263xi99Z5Ae/NP+P15k3AfON36vCpISP63IAp+ctA3V+R88ZwDJJl4VWDMfWioAyjwzN+YkMSL74gPV97WNWPfhJ6Hv3sr3Jpy5k6WytaxO+bhiBMAJhBLZmBKocdZzMDXUPMfpTnOvF8q+U8OBMsHuA0D7nXWX7wHsLNNDZ350kEIbDnHUi+APUMB+edgCclJ9Yk8JndzeS2UhuvuzVTfvwpwC0lpPkGu0MZUrGaHvzXOhk4v2/V/j20mORAgeEGkSr1GLItXz81prUxDCmDirTn8G95DryPRoZnGWblRGaWT2244r19pkv7mr7P6FpscooBuFS8KCgjX9luTLBv1WkzlpxlKZXh8u7NeeuXrtT/MpI6J98uG9X/ypmBalWYB6fRgmmVKzYK86I23kfke+HK8e4IeUW1UVUMmmbo8+9GseDeU0q1HuTyTLzjsYR9d7xchn5+HF7z5tX2If/B/kcg2IzzYjgFQSCnesEYN2n5sZak850iXxupcYqu+Lby5DF4wmotUaR9En5CWp1Pk0PAdJVFBN7BPYZvy9QegtJLTHa16/vtv6FETvh5DH78XeKAHcXUl9B/4ec1vMyAFEBOeN3WyvNcn2aKZLPR2x8bMiu+VMOqfOZeRY/mNfuoXiu7c4D5CufN/ve5Wg7o+lWQ57KnXT/Yzx4ndMI1fJmHWomN4S8NlI0Q6oc1LMU5F/yuhV2+CHwCpj0fowOY5RmRZNiPMVGd8OpqyuvAhCLNeDzPmjFUn0Dhz6aIjQ2vvGFQbv4Wxg+JTm0VynY87vWouHCjapCrxvqYE4z+lItO/2tZgfuD9uhhloeRj0t4JERXrvewGsCit1cHk2kfeBsUBBJ29U/8+0bX5Gp2QAoz5JluxYYZA7n++HC5f5Dq2qyqNuSRpmKyE6HMkbcJeukhhR+LCREDTQF8/m4VasssMF6UAd9tn6oZH+/pmLPeVEGHwVKKzPcf+o0oIImLBYKO0ocLLrRHv24HvvlT9ZxvdJ0oGdXhqiJRFUymef1202YFnNX78UnDlWSjYDFvkn81OSW0bgKT6Qq3FZ8QZJtXh+yIjlbuzEGE8TsL9fW8BAJ7OdXNjGRb9m3L/HtB99N2C9+mrRrrvHsHzdE7M57okiLofddx1Mlz/1As6MB26PVRCtRUloyowJF0iIuMjJvgfqNJQctlVxjn/zaYtvjYWrSwGZCW7FOU6Td3OJWEpOKv0grVoweZ7o+RxOEqUbIOLJfK9ek7ZUnw4wp7IhRvBAiNHdbw2zIupelabX5EeHnPbw8GlUaJvh+CGm9+x732Hnn72jLl47aOMyjTCZP41bJlQT2QNboNhFMAQ1cxTIcYQTCCIQRmI0IBOiCyuCxfZhrj8ABE9o+IFHAIC32IqEJtS/40pZmXWqijaz/+chV1kFoVRf1WfPAR1vyBUeaJwmlLBz08bTdnJ6wETaDojw/eC3ZDwrhJdOQFgud38mlczY+dPic90bASQmAYfDItaLPfrqlXnYy+QSGtrCWa7BzY2EDPpwtYQTCCIQR2C4jUCvUKEY2AIeqCiyfVBW/5YFAwbGBp6Gttsc9qc/+ectGu/HmCWIkVgDSQezvKjZK3mq6kUxStMebNZEBPY5nSCYbt7/9JmJ7PNKzZTt5lgQguGnzY3trgCh203lYXPilqP31mhIKJbByqEU5mSBPHF4BTigQS+FimhEDXBrU2OfJAT1+f4cVg/aFb+xqT3wSdQkfBQwM7T18fGvUrqrNeyyfU0Og2yoFAI4yoo4/eLW82brBpotfU6bdl07YLbcSLnxnAmSY2hLeRVgvcTv+eLiw1Op8/OvaTRCBeeU9IUaBPvv2fT4vwvJIwPCmHOTYMhHn91e0rt4e+8VlVRsrd6iPEEeZksd8mhKAeSXl3gQILQxuBRl3vzJm+z0BRlJ3hRoggBzmubxX/ClFHuZ7M4KMFtdMwFGxLOThXK/TyEohh5Xvsj//eshGhrOAt2RvgNKGvKJVt9oCj5IZz0lf6kLyzUHOf3XVTnj+7LNOZvyeH8Qn6MxBexBfbGs+1ZQfxmfOnaBQyk2gvS8KT3KWhzufOTMbJr4zkka7mEWqt9+3o57NBo2UUgvZGRmfV4osbqorUtiNOv0pdKlLbR1DcN7cQPh6RPTvhg1uwMznMjhwUALyA5JJ0oJHMdxjMrOxRHTjUvzvNHZY0WfPeF6bwpWkWq/XaVA80MvHKaTO9aHL7NMBDiigX/VDGjrRhWwiSJGhLVkcmUJ3avMQ60MbSRzjchXI2xtHyl/EgrWA/QRJJYorDYokTcli8fNxDFcbztQbVg4IhzqIkjiJ2EroiW99GbQ5XnemoxmhyB9DuoPFt9662/kz7LrHGnvL+wasMDY9u2emr63fj6VrMC8GrYShmJZwzRHX06GZl9AGm9Dnx3C2UnTyYE2SjhaSbgFalTW+XuPfQtQ2iWkLBlM0jaZnCrQGz1PR9KJAZchUNVPI0iVB5MRhOyVB7mRpwsHUKgYTVqkNMeMLoHuaJLo0s+qrmaeDaIBCeW7lSJB4/nLKPnvRI+wA/HRK1SEuj7gqYIHoyMdoCMZo2sgAXQ9RDXUPFUpzX/cw21O1t758xG69LUZzVNLoyLTVJswPVlDQ64weiNG8Empm4YrdYH90c88H9o5zHmk77LkRFFXZeroXsZaoeZsF/RB3firSrfQC7hM0WcMRRiCMQBiB2YpAwKFCEqBTw63q2nccA5C1TkfpOo2Lat1isEAga1olze+kmxwwIraR3x3BELPSArHJmlVBWrH0qMfa6MfOtHX/uMT2+dI5ttvbX2appx9gVTzBykrYeB6fJkqsOkdNombrYmyF59UOEyBr0kSCJHfYgdboAr0rUI6sr7QRhSOMQBiBMAJhBLbLCKQ4h8ecd+cqDqt3sTdwTqFBrmZIApH/OoeiuL/K3vyBHW33fQA9UHDP0QMJANfFAXN1GhI/yCLKUZ2gaFlpYqYOs5Ti5BtfMmQobrpxf1Z+p+fcnr5/y41kafKZpeGkcElQBKjKZNw6S7Q3qzFbvrCXM23Mlixt2vlf39UOfDyVsQYKKQBbGxSWi1SVaw6hv8gVjWuN9ZyDMQpH8mjOD1LQeqMA6IOaIM0gAknphUJ7qmZ33QajYZzvwWqYwju7nsf95uScj8EMPkAiExA/NR2k4KJGBsBYW277PaZpBxy4pOMzO2a4bNRdiXXYEpRYA8DPpfKERZBZ+8nlq22IWiytV75Ps07PKCkUJ3hFLQw/5yYqJQ6wJRW4utachHX31KyElP1TDjUbWCRgKc06ao461rSvM7+7BfWbjh+gww+k8DaqM5/UJPrZjxI2NrF95dTblQTWb64xO+Sglsmbemz0DibkLrNuYiWJmSK7aAT9SSHYY5gWt4rD9vIX9NgnvjpGMRm3rmlGic1WJpD1Aose/gmFGhSq7CK76PKSvfw4CskdbxJupijshORSmikjlsvis8D9GYf5MTpUt2994zo76An7IlEEU6I5TjKhNyOtPCH9254Jc3m0CjSE8JoYqufs9afX7Gtf4uRMQdciORojBQs6dIATFOYrJYrxCRIpJMmqcOryA3dZaXApy2LZqq1+/FjoLIMEqbdupoi8E3ZrKShw6+xL315kz37WSiQ4dgC1ajZRXW1dedAJUDWFXJS8VCcGguSlGhg2SdaD9otVyiBcMCFfc0/Vrvnd9XbqqY+mSVGyGkWemrxHxGhizvgUfCJ00+gnz+XLh4cHjcGyJqWwI2xEmXES3DLFLBpWSgYifZbp2mhvf0vO3vB6TOKj60BGdGOABjuGBkwKP525PGo06xpFpKayNN1oQNRpwMXwYFm1sWZ9A2N2xuuX2M+vWmN33jLGlV7INc+z2WtuMRWZq/K2aTTaDVE1NVVQbJv7ivXE5KL51JUhVoPIxcAwOvV0s/d/So1B1o0AdM0cl8Cby9c+fO9hBMIIzG4ERjhEs6paanTConetNvvrDda6+i9WuuZ6q91+t3WBMqwAbJD1oVBfSZgm4L/Y01kjtTezrzupZafBrG1q0qeEdVM7VhuRxz4vph0HHN9JcPB1ASl4RMUw5WcbPAkrPOszByGeF6gAzwvLkiaz+9+kIZvAG2K2tLM0sSOnjw/4g3/7+U2fR8e1eAeEYBNDOBV4pj6DM3Z0h7n2SdvnM0w36u4wqLi0m/FTb3cKl0lG477OR3VhkeeH/O1FwnEfk5QGig5ar8dY5TPvMttxb4uP8VtdoHhpisSR5QxHGIEwAmEEwgiEEbh/BMDpWbE8iFJDwS692LfXvwCZmegONqL9NzFikVI/hXMBGwU6lW8EYK8m5338E/3EKDLKD3Nk9yZn6ihNFRUnG6C3+wZ67RH7Ru2Kq9ZaZXix9YBFbKH04SUAtNaWuvO+pdZ1rO/M/SuG+gixVG4TADBRvbgR3cDnTtrgurw9fF+IthA1VDdRITnKzykVUB6hXEQy2V4UdojKVJxRg9YoeQBF6gSs3QrVi9QA9TIcF3Ij9skLfTvmhAkbG0FBpWepFWiCdPn9czqETQOs2epzDIVIbIR5OE7hu9fS+NQoJlUAiQftvsH+dcdiq+fXW3U0aSkkmKxOg6faZ2//kNkb3kzMx+60ZK4XmTFqd5ZjFtepAUm6pDMIek4HsMObb5FfutxV2TJ1P9WMavjFFvGSKRaL9ojdBgDnlgHD4gOcG8QSoZ/7mBpJdK1lostsQsa10wzlwqe9smnnfpT6SZwzQiVljdit5P4P45XrlpMU1jSjWFtlv716sR1x2N3IY+2E3us/6bDu5dghTYC/lfqC2b08caTNaQ7Ry7HScNHOPjtjZ79ndl9yW3r27UoC673vXWXX/o3FVkdCDls+WmuSxpnN4XPAbdB5NB99/UrCdcBTMDTe8f5u2203bsgOEjxVvUE25CiaiVEYK1UQjRWMot/71vV2K/X2ThROdzqnON5A7sujcN6gHdriUF3nAL98l7K94YxeW4Y/g0AUtTo6drzBtiSUz40x9/XgmphBVzHQiidT9oPLx+yuOyiOp1JINkVgNtDFDaZHgTh9UYoe8XgFv4URO/nlafvE5xfZaacnrK9H/gn34MWSIV4jlk8vd8lTDbOOVmTUrr/hZnvuMbtaOg/nJwZCFQmzurT9YJlIykldY9EXpxvaw5r8p630IAknWBAkB9IjzeX6bcNoyVbescEmKPrr65JPs8YIiylsDFd0mH4Bns25/2A8d4uJGcOsTgloEsZNS5sZZt0N5LgiTTaH5Ep789uX2ktfFrNumF0B2q8q2jfVRWf++mx4c3kESH8k0wXQRySMxEEbeIl7OJap29VX5uyCCwftjlvWtKXyomzeTV1v0YtVY9PmD9tJKCnNOeaa5p0PK0b+J2J7qalWnQiYJZ4d8Liqffh8Ei88ihLJCe5/3RvbPoV4Ll/f8L2HEQgjsPUiEEeDmtXRApiJDWSyWnvvbK0nP9r85zzZ0qcdQz5EbrRoGfs6DJJBwCsVmu8gwHQ4bbAny2IEaWYO/ZJ95KGOA0X/KPtUVNV8igOS5fLlW+JkOWo08GvkY/zdHf+dkqBVOUgpFRVOUg3sBGs0SQupW5H9jDwBLeg2s5eiAPmcB5XffR12MVnFZh/uZ9S84eH+7vEcPNR4ifAhouyles7NPWqAL4KAz01eozzUmX3RDmr/nQd5jXKNzT0qafZkDoYB/lENHjXkSmp0ePRnVZ0eghdDWjSW5gDKHtUg16nSBGq0FRYdSbu2w04WOeMUi++3P2g19q0UQAe+x7O0pQbCEUYgjEAYgTACYQTuFwEhquNJaiaVrO24cz++lWm7/MpVls/0Il3dtFQc4CcAVSkGtI2zJZ/Vrn00KRL5URQLeA6dwyWtpbNlwM+XS0WM19MWq43ZAU9BgtkZMSA7HB3g59nDxCCNCwIx3xv0bXCEh7xQC4lkh3KPUEcC5T48GLfzLyBboODcVC7E2XVTuSd0N1xtSgweyVMH5Bbyr5XKRoCWdle+j/1ebI+77T0fXmDHPQ9J62Lc8j0qZAsqn3ZqKnN5wF1x3rLu45ATOWBsNOdqcKrl3M3R/oufmrANzLUGUkrIYziVkhZ5YSvI2OIV43bkM8RmwtOGXLWFVHuF+pOnHFG1RYcs2X5Hi/xYJSMBi1TLUC1E97AsCeLc+3/7R9Su/zs1ORgQApO3auSX8u4AHCo/ZTLkaYOnpmgFQPshhyVsIb62ARM2qjUjNsY1BGTdoXziSakE/5qrr4zYhkHoZgCq4ykPCTcaWH4J8PMsA3gl9VtVjdOnMVSxDWsm7GWnZyYl4uf/vNlu7o6RUbNLv7GGW4BCdg2iXKzLIetne9SkyS9IG6bikRh6kmy6j3tizp50JAs7pjidRkqeHGzIfoLOJfdKJpewv/xpzH55BYVhuoSdRgQTniiSAS3MzX0ZsLNJMee5UYt27EkR23nXHrrtkvTnQC79bNf8iLULqZ0VdDq9/Fb/vscipyaR1qFFC2KkI8SAc3dxbJBrAs2MwsR0j0Qe/c9YigWpZfs9tmhnvTduj3zYuD1qr1vstW9u2Xmf3cWeeSgHcg7y5XF5KRQsBzox1Z23W25cCK2MpgSXv27r2JQUU2nu4feiRMF1pqcfbW/W9iqqxp2StTr+JVqXxdo597xue9wBcXr+dLhVmyCR8FI0ZChytFhA5/pI5JtWK1JESqSZ/xihk0zV8L3o6yPRJCJnvjFlLznVbEF+rZULIE9IijwkM2rEycV7jg95b4yXNnKvUyzDBC4KWqnKvTw42GUXfKRhd9wKvAZaZcRbZMmEknU2YZJNPVQi0tyR7JdDPrCA1JG3q+tPkA1KOuPIg3nRwPp7ivb+T+etd4BEn6JW1AaQi5n7EmFz/PKHbz+MQBiBWYyAxwarg6JAKgXL2kii38YHdrbSbo+y8r4HWe2T77XgkvMs8eMvWv6Hn7P8h95lqWOfY/Ed9kImq4vfzCM3mMJ3BASkUHwq6EuvWgdaHhOkHyWkGCo5JB9hAdOfN/l+gmexGPRzJeAxcrI09JI8+sF5Ci9pmV1WqzTzkTfg591Dpot6sB/ooa+Bp3Fs++ke+hk99PPud8UMnHyee782+ZxTz73pn2ryYCXVfvCe9ZCyKudwQ0XEMTame6TB/eiRAQCaIz/Jk3t1kVfq0c1np3TU9lkp0hTSg89TI18uYQBZyYOmgwJSOe5Iaz33MLRI+A1kSFw6pHOjk0ELRxiBMAJhBMIIhBH4zwiU2ZOj7DIRZLHy+XE79fURO+qwjI0XqjDfcxyXJVMDqAFQQh2wo/w9XS9DaPEAr1DOSXXVCTjB60wlEJmHzJaKqUMbh+0Ln0jYH3/H2dyj+QFowakyygwzthaAgeiL83yIETrpwN2uVYjdAcuDfX18tM55va06MDV0Hp2qZzSpjbVcYZpis2OCAiyRPwseHknM6+vUXKxWsNecmbNnv2DcsrBs5J9QIwdQTSdodJbQ2vajDwuGIr2IwVJmiDBXlTiWazQ4vILd8A8fb0/J30sLSzJO1OYIi3DRzFi77m9rbAIV8mhSSZl4wzT0gnEHGHUIne18tEGf7TK36m1TUmGqq2Qyvp1wGmkl3480iTdesgL1uGuBnYDAOJ1GyyvaP/9Zs59+nzlMDl9pjvK7yPDZKKCnTr8tTpRvS1HmO/p4UchG+BdrlQBGasROOdt3fpr/+ifacnQAtAB5i3d+67/K9sc//NdPN+d+cbtpgHzlCy0rlJdBURR6ThV/GQRzMpvl0ZTxkzeBuXgG7xGQBkzsk1+KFBbH7Wq1c4ERy21uEjrf+IQ0OGjrX9/4PH4Q1odef0/Hdy8dOY/OcpQifg2KZoJGitbSHZZW7fkvyFM4VUEedB6nd+ePIK8RKvaSXpptdkzHN/9g/ACeCAnkviqNQTvo4G4rjq8G8c4Tu5kvA3GtUpt/SCYCiUW2lYydeMIOtmJBySbWgVAot6wrPmKP3dvsje9EnzqOzFkwTNd2gZVA6weIkTcaO9jXvzJuG7nMJTalCpINCQrOVfwy3NiCA/wUXZRUwUleeLSUK9UxECbjLNDjtrinaZ/76g52yNOh60Lj7YbpokJMIr7QEjBE5voolVmcYbvUi3XLYMaeQAZO160VjNpbzonY296at+X9NBaLXEMSWPNoCKALGoUl1TY5n9ujGZmgoNYHFXIDiKKMjdUGMaXvc82Pn/+Czn1rAZvXDkjcgV4W0oGb1s0VJaMyjHd+NqwiND7cja8ViCRUzBBaIPh4YCDI39/3yYzt+0ikAcfuthS+Lw2QDIHjcYcjjEAYgTAC8zMCAd0DV7NgrUtT7Ogq8UBiIb+Bf68NkEptIrXAnrrj7maHHWF25qvNLvqY1f70DSvefoUNf/xMW/+GF9uGQ59mYyv2pLmwkG2oC61fTBNBkGWriEHQsI8j45AoRyxFcyPDvp/SwYzjTorTlkOBwdarVeWjhZwlB6CWdLMxKMxWk5YuI3tQav+ZppvhvgbVPlkWYhW04DQP/Yx+tv07UN03eS73tU6PGmCOKk2ZasJS/H6yEnePBDKeYs/Em+lpHxFkX6P8TAS0okmbHS8pqwHQqKXdw5BzbMFuqYpRwifPpmFywgbJoMWa5tF4xBPNf9HxVk0uIicF9JNLwwpBhkTMl4fggDg/Z334qcIIhBEIIzD/I1Br6FwctRTbTqE0hLTMOnvnuf220xLO0GNFV+OIRrPubFWF3dmgJuRknEgK2tsLDfdJyUmdmaSXH6eWkkj2cO5KA0RbYOe9L7CNExIdkrcspyr0jFKYBdBTmfdDGE6dJ+V/cJ//hP7t2+gwahiA7TYFem7qlzKFsA2QGCUB4yF/CzgzsCByAo0Eq+yYYzx723t6Ld81aqMTqy1FnXiCWFNRAWQy9wEQElRVA0RMkBbyqQKAVOvkQ8h8izFz3V+RRsWvloyLuiVsAPLGQCou/KwAoLffXrbRUcIB8LEOe8HxHJDZVyuFCRkOtZWkegGQ3KmuOFmwtiKr5u7Bh7bsKU+PEXMUWsjLo7CUxRCJ+Uy0LRnUktW0+taX8WWmzhfH37YFC7xa4s/O/RMHapYl7TOPj9jihaiXiA1O4y+B9Gy7Pjm7o1lTbRjQO1qB8spN+cvsnLPnQ2Nxy+K2XTRA1GS+8NPSJVxEc54bgqI4nplyDN6yKM3gp1poHqqYSA2SwnvBHrVn1A7lHF1jh21BFew43A5TtxIG6X7Gsz/8tWmXX1ZiIwdRuCUAfxZKg0rX5BAqFIPggmV0B486OmN77cyGDZVOzQ95BMgwWgVSFT61qU3KTnd8i9vyD9TRo5R5ecyv2xOfbLbnPsgJUWDoy/bT8NEk0Ca6+UdjHEYFBvUpDulPOChpcbrsfekuNBp3seo4TANc0Q48+E57/ml5i0VKJD509ClyTEAwkZj1737ftF//BskJD/N1h4Rga5IxEoVn6YV3HG6xlvSVfjLC62Ytm8lC2WPrhCpXo2DT3VWwT31hiT3vWPxmigXLx7M01yrIc2zB83d8A1v5ByS1zm3SvxRkAzlBveLZAszQ3/yuhL36zU3rSrHr0CRJxZZYuosiCclBHc8QzeW6dW4wbuVP1/Hlq7VRGqegXeq9bOBJS8ZTduVPWM8+iRweG28A+0Pm5OVSE2MulfKkKy+qtsccQd2etadOTNQYkRxaJk1BDnPgqMzAErDhKkP2gpd6dsLJyLlVN1p3tot7n2Yr6JpMajtAMHW8AuEPhBEIIzBfI+CBsvNBccVZD+NINflp1s4eIGB9UB76Kfh359BczsLyoGHh6BNZ5K4WW2PBI6y58xOt99VvsEXnftCWfefLtvg3l1nXlV8371MfsNILX2RDTzjMYl27mp9awiG3hwNRN3syjwB0YzmGCSKbOrloFGZuLMG6TO6QxLiVZVtpgmtXlziQFcldCjA69SgiN+X+Hq1aIVKBTYJH1jSPIj9X1O/xHPf+7tRzbfK8U89//z+N96OHY37IAJI/a+hPVRMc2cUugdUy3SNCQ8NA2hkFDXoh2FhhIEnepfc/hqRDRfJbPH8iSTtIOp8UmGwcOYfxiqUkA/DaUyyx975IXrGfj3MwIzYBeVWNA1tdJ8dwhBEIIxBGIIxAGIEHiIDOOo5kYOPWlV5ghaEIQK+mve19C9hi73YSTJlMCm9UAebAY7NdCTDZbBU4c6sQyZ5MrUXy0pKrbrDvVCkeNZHVlg8l25L94pcRAGmSWiY3oHYSTZQoKPZxBp3/l6TtCUYBtW3/3B5igACiHRttA+nasPv7ahH3sUCIL2da1UU88h/hUAXwrAEGKRVvtCfun7J3nZuyLnKOVLTHUvixamQzGasBNk1S1J77g1gxQdvqKzTR5PkJCyFOp6cJg+ia32KWXVGOKLlV5hg/pwZbi5jHmWDlQs7WrlMUEijbtK+BH5O/Co2VzgIxcz98HT+BStwAYsX0pibSBn9KKAUvIBpNPUh9n/RieeHJc0/zj1oJ97ADHm9B+UyA8VQmYdffHLMfXq4lBLAUgPJmrYfX66wwVKtyvVEr2WOPKlJmC7mGclSX3zN5trR1Z33o3gTkNY4fMh0bj7riVVfXbe367aN7tl00QH7+84bdtVKGSyzTLMxOFi+oo/koKuMsD4lE03xogtaX6fCxLxrHv4EzJbpv6WTnBTxCJ92PIZmENIKm6ve+luB82GdN5I2CyQVvuk/gjKbYrCU16INKKMMJ7c2steeelAGZN8GBG/1ANAVVMBYFTwuDCu58aV7I/0dA0DfQjW6UQUGmVtlr37ocmYkJGxqnOM4BfGoz3tyfho6nz6K4w44N22U3LZBjjt7aAlGfGwiQx4JFw1x66/t7bPFSzyaKaw3QPQNZKurHxWaXfeeSQatirpSkq1st1LjumFWBemggbdZpROkmi5kjDcMA7xYVseXdILM2IUgT6aqVxtAfXGj2kfMz9uIXkUBUML2HjlceHe709Nv89yUb58FSGlo7Zs1Kw1b0F+0jF+Ttda+LWtajAIT3iUOVqJkFbTES7XUe91E00lEU3+Y/X6c3GAeJ0LRhy8S7+TNmq9d123vPXG3j+HRIN71t7CXZunYxSP9WEikd1bq06smCppgcvhIAlgKZAgaNlVAsN9pTD+ixd36Y4lJlwjIJfpc5WQNhm0xs3+Zpna5L+P0wAmEE5kEEnF2SChqgP5EFrVVgakIRrYIErbVgdhbJkUCGCiASpGlEp9xRCUZG1LpJBRpihzSkzcAGvHBPs4OeYtFXvdQyX/modf3m6xbcfqkV/vRFG//2OVY853UWnHaSOSTGsn3wDFmObCUNZxgadXSpamWYetKfqiTNo9Pgy5yQ9TvDI8upLcsBBZVn92eafCChyo6kDqZ5JJE5TPNwzzH5u+65eLS/pufc/CMiDYvK5IPcsYWnWoQCUFQG7tCEoxhJTveolMaRsIStWoJ2W0aGFZZmAh80qSsniWmkyCGvQvEJVkizRlMIdskGS1t50Qqzxz/RoicfbhEaRS2a+x4H0yoft66GCVt7fUrPYB5Mw/AjhBEIIxBGIIzAgxuBKKhmsNk8qVQ/ktaTXsZ+P2Envtjs5a/cjWbFWhgFq6xQFOpZbHkkGR0ulj2Oc6eAhLUaRsEcvQUoUzFVjRExFeQRMoakOdhp++J5gf36KrwVMzWK0khhuZr/dtCgR21Bo83yUCFffimOf2ATYzp/s8dLYmgTGSL9/JQMVpJiSYt4CqGvirMwuPXmWpgeN9sZb+63vXZba/UxIowXQtJf6pgSCRQKrLaIV5v7AEenj666G/Op7d1JvQPPGt+P27/w+P3rtSjFkIc6TzTQ+k770/m5Ua+jWN2K9Nodt8kn9r5aorjFqg+19di271EjZmJtOcbMpPyacnlNRzE96qiyPPnwwPbdG3Yx9aSAul6jXoB1I7mszg0IWcyWquTBrC8XfR6wEcxoXYu46qnYD3Qa0SbM6gRAH67rCacig4vfq+S5CgK3PwQSZhmkZn3p9arhAwsLFVrBrO3LX5oH91an4Lsl+t85aVvwK3PvR4586jr7zdULrAI1TMaJ0RiHLWSKUpmYzmSzO+IUZuvIBVBs323XIfv6D1O2x85I+dDYiIA+RBV5+tdnvWuCXsACGrpb3J53RGC33wVdLl3nYMnB0S2gmx9Jbq5KjZ+JQRmkWB8ww5///DV2/hcXm4cUU7pr6vXbz1MH+e26pTzU1Z/rJl4BxeMqBYZGjU05cwc3+x72pldusEsu3WBj4yAzg97p4w+aozszamed1WuvPgP9ydItMG9i1tu/s5Ujt1lsaAV51TjP3bL/+eCAfeDdazCp7kWqiWYHHgoxqLL9Xavta5cstUOeVLbxjXXL92JGT2MmaOaQxOpw+SluCGGhIraK2lPd7PZtS0mcBo020HEMx/J9LRvGJ+Jj74vYFz+DqVNixIY3UkiYwyOeiFi2a50VBxu29x55+zDNjwOfOGpINiKXwSbTwp+FDatOAStBk0AmakoQmiS5pKrM3745/OnbiaWTv8LjY2jU7IPvGrZPfZYNFiZQA8RyHNqrmwky3XUarO3mh5BK7aEGHuUmpo6ksCJs8vUaGROo4Yfts4NdiIfM/o8HYYMMC/U/kMgboYYvs0QvjUM2YB+6dzjCCIQRCCMwHyNQR/+7JdSm5P4oaIiCLqSno7+ylpZYYx06T3rVHIjkGCIkmUxPlTGhzOh+N0IzIcrPOFUGqPQCb7Vg23owGySh0UTSwAdY4jnXdBbjasn5fESvu9mqq8hF/vEvq954h0VXrrPMaNkyMlHl+ZrJ+3zKNtUybjP76vhqTE8DLiZhr8CscPKmvGd9lilJiraR6PSHPGWByjUaHBq1z7RgX0R9jwfHbP4MHFJm86PcjWQVPyeTRT8hHzxiK8PUyddtwN5M4u+lQ2qV02SrJ2sT2aQldlhsA4/ax0aedLD1rEHTOpfFx0SHS5naIr1FE6bOATNOnhWOMAJhBMIIhBEII3D/CFRkbNzayPlmwAojRcuyv7SoA7F72Po1OTvl5WP2q5/8kyPjcvZuQAyMdDpupRIVF/arMoAIcTE9JMzVAKnQiJcYtXxdJejA6QygAvsVOcBB+xftM9+Iw5yfsCVLk9QJkIsUA3Iej0aN4m0cFihm8Ik4vrqcGWvNAs2KrP3vBevtxa/qApDXjkGgKj7jvn8Hlic3KMqDBblL4Ocu/8qlb7HnHg/Q8WOPtqBwh/X07ojCQY3aDaC/JMAUelXySijVb7Zsdo+5HV3yR5XJy4BM5O9bCO7mrA+bo7LQzv/Ienv7e5ELhRHj+Sg9SM4eYGuAh2wCb1v5eioHfPs7a/aud8IqRgE8mkEOHP+JdLCQXgp5JooP2/NQXunUbNSEE+BmykBOuSx5bRGATjKTtE98JGUffl8VKTsmV0wa+dgLAG5ySe80Q4zxRqlouSSAcnL887/h23OeR8xrZa4j8x1j+ulGC3WOSCywCSZ1I5q3k581ZL+4KoeXSLsxNqm+N2uXsAsGdzkoON9nWfG1kAHOA9RetGTYrr2xG8WZ+c2RmPcNkBEkjHbqXgnFbmcQfCUbQ5eQ6qEzDAJyxsSa5QKfz+IVxWiYlzrx1I32qS/F6K/BxMAwO4sJJu5F009ufDsmSkhUda2xr1+wh53xijEWODbcPPI1crNEAme6kUwWrAKiMN4LkmEsJwUB+9/LzJ5z9GrzCospkktLWTrUHD45oKvpEXXIhSZI8XE283ZSMFeHjONrtfWWxRNjDA3QFDHfMNZr57yvaBd8VObR0xcAVMh4/JNW2WU/7bYU8hd4ottYgUULWmyLTn0XckvawIr4gYxN9NjBe9dteIjGWgNTNHxAqphyW23Y3vf+iJ31jqSVNkYtnU0gB8GhXgaqHQI7OrYe87YeZ77WEtrCFWgmWaX8boUGT6uWglXCAoYHiEyYfBoB37qs296KwdOasbmNQvFV0KcJ9OzjGrBsErbPHhRfYCjEkdCIQvWsUUhpoPEao8jP3/gfJlQymW9SLEFjPCnR0Dk8qmWSddgemfzt9q1LPXvzS/rYpHMUg8icaGZEQBy0m2Ek6SpOsdHXSUrVx4+hURvAThK7y5n7KbuE/VSvr7Id9+hG0n6pfeJ//mjF9QdYH33AVvMeGOHLoacxn1k3Mz1CRU2/vszh0IZvPYxAGIHtPAIVpwE+uae6VbQtnayHjuu9anA4PyX+IVFfaVU7zWb+FCtEppUcVNq/B0vTrbw6oKtV4pZot1/r991z6FmRfXI0eR519i016uMywnRbdfv56xx6K0iTZor3rb9TCDZJRlRpngiZ2j02PctzvEdSnzEkPBJub9Be0TaDbB8GI9JmnWYgvtlugCjxYK9VA8ODuRybpAirGDTdQH21jf7U6/B698WJWBFPH2CQOK0NELhJWM4RDpIlGCsbaexkMv0wPFfbMli0iuq67izHUtgfdJ1KgJfS6j7xZzjCCIQRCCMQRiCMwP0jIJEMHyZHi/0SVyl8YFdZpqvPndGz/ffY/353Jzv7LX+ywVWLYNmvwAMRSUZ2b7X7EyDs1V+fGAfgSOFZMlhVJQxySqXorwZII16l+AkzdIRGvq21V74mjp9ik1pAAdDrCuoN83t/ahBgHxBmuTpKfCjCA8hrILIuhZMvfXqdvex18kppx6AheUvi6sFucJkODRGnazIpe9WzJG0ja+q298PX2Ze/sdz2ffhq8yeWWjQFKl8AkiR5V6Mbli58nmzBGrBv/MTcPt+LvCsWwSjzLtuLcXz1Jj5Twgbv2dle/Lyf2++uO4S+EMhEAURgCGdQcamSG0bRxJKEkzLNl75s2C747BKXWtYo3iOQapkqAGcZyzNnw9GOgPLYdt471QhRqk0eTi578+1mRx5odvcggOPMeupHSNbiV9cEiDTtSFIjwZw+SW7sB9SpnluyL1zMCkFNKijir9rVAWDNItJE2qzcGqKelbPPfDJub3stgCuYZPUG16462/U7aOycXNLZASR5pYojcBdKKsj7XX3toD3ukQvm9fSZ9w2QU083++EPhm3jWqhzsUUs0KKLsfBi/KJDZksijjMaUxP03wvpUxS/aNd684oLUegp2vd/W7YnPT4JC4CDdR+dwSavLyrbNGZOqFRhrDmItFy/HbCr2U3cqJYbsvpEw5K5hVaZmP4GiaKB2axgzh3JWgpq1qMeNWRX/RVZrAobtk+XU8J383iUymP4pdBFB70pQ644m7HCvX7duN166212+pv2trvvGrLCIOhPfxHFYtAMSC1pNxEN8dSj7rAPf2Vni3Md2brRyovgO4EuaAxmyTgo/NqAZfpB1Ac72PhE3F7z4g120Xfx4ejZ2YbUSMaUO4nR6c4DafvDXVWkJxKwjhqWRhe73hqlS9z9oEdfBZJKpU3dfeqTc7Zm3UYSO4o1DaS3Aui5ekV1uWmWpL3eST3Tdtlm0h3elXKUBDadL4zSFlGRiIvzpBE6lkYERQ0kzCf9SQSabbMQVC6p07gL2BBUNJJ8mzZsSbGpYCKacQskbJP3GQUh26zyJLAWvDgoD5hKtQqJDjrpKebsgvwf7RVv2tle+Ope60dzpIzxaoLGkXqYZtxIkYEHPX4P5RM2CmPQprtoXKGHDlU7RUOuVUMCBcPZGIZaExOgl3pb9o+7F9vJx5Xtxr9Q+OnzrTTE/Y/sV4XmyHTDp2Dno2krvyBPUmpQQlNc52ccbvb5H99s3TbHETQP5cUKXyuMwHYYgU1JwvcnDFdY0wHmCy4Bo7FMY5ojLY16UfoT+BWJHL49j04keJ2fphucrbbp4blcafZGDbbHdMOpjc7hEdDkcuhEecOpIbWJVroUzuIgi5sgaqN4rkj+1GC8Sgqj5U2QghXJv5bN4U8fvvUwAmEEwghsvQgUABB+7sO99u63UTYmf/Ep4jdAQWcASlYmdAqevj6SYs0uc45PdXchOV23RGbIvnX5YjvyqbAaipyPkZgpjaGjAVK85VPsjOI5BjAyaLRRjH5sG9/gO1waJw8m4IKwvJ5M4JHwAfVeGPPtd1ffZYcfk2V/62IPE0hRNYMG4A2xVjP8HnUooc5ROEkAVPS9Ej65w/aNSxfa0ceuNW9ihfndW29uPBSvjKiok+qOaLOXVH28aYM0667+Y8ROeErOxUejnXfrMSXl1AbWWHzcDnlU3n76a/7ewDyd+RWJIQOumUtxX9WSJuzkCnWVerQGU6dOjp62HNLayp0iNEuayD7JzCY6WetRjUC+wfKDAOULmxlZtwhSZPysNfuRH11InUIlIIFvOhT4H4ogzuA1aiPENAOoPD5qH3rngJ37/lEaEUvpO9B0gnWjHtK0QwDq5gaLprm3iwusD8WSK34ftf0eSb2ljupOnOe4F7DcbsAIaO6GGOI6HlETlGBHkLjD1g732NP3jdhda7v49wTSr/c1+P797PXAdef/fyjaYPf2+5FKCD5I1EBlxyfFv+Gh+z9jew7Ol+G9mzFfPsx/XCqu1VvfUbJV94CSp/CbTGAaLO9pJqCKtQGyOU4b8kEZm2mAiKSBcfMTD27ZqS8HwQYioFIKQAZwbxXZcIEYTNcAqcNrS2Ya9sMrPPvmVypWoLDgo5sY0GHUggXAe9pBr5MPTEceSmKTD3/GmSl71GMp4EujTjdfG5Y4b0eEQnuUjVY+CQ1RMCnOSPtPFMJ0OmOnvyFjT3pywnbZsWkrFjXsYTvX7OAnF+yFLw3wC/HsVWeAQozdaAmvx/55Xa/96sqU3XJjjSL9Ylu8PGOxzAjPnaDhkCXZidiqVRkobGwrFOqteQeLqDYaJCgoBB36jKotWsh2h8xYW6pJh9+Zd+inFsapebTpny9Atkuf+9a/IeeBZFqSFddPSDrLQ0szy9coikN/Q4zcbaYRJL9EyYvSpIiiQd5gE203Ptik8SMReENJTLMlozeKXgGNDb7XRNdbjRd5lbS1MjSvJKVGJ51NtIm3hBofnqiuMqJyNyJSbmy8otBGfGidoEsTkRzIjoL1947a/k9I2nnn72RPPiIDQwHJEOIVSB/dFQJAO1R1/8xthkIU5IBCLKRtig1XOKIWrK5EUswhdN7zcFpKC+wDZ62zv/w1sDINj7qanhQ/pJvaoFM/3YjEijSj0HlMgbRlnuZSUVu8YMg+/c00rCh8iPD9CEcYgTACYQQeKAL3b3jc3yvLYy13ZwDWqhaHenkWRQFa1Ipxq+Lv4CfJsaRFvJ0+xKYFC7bZh7bJJtSPzT2Ark4buxb7rhgjm3uIFTmT2OvaiqGyuYfUwmbzoZ1xuvg5Fvccnlvyi3PmmxyGBQ9xHBk+T4ucqsVnizqpXFWJKC5xShbqWN4wHn5njbrkzebPYTRcgcMIhBEII/BQRqCCFPo++8Xsn38P7K47dA6mKK98Rh4gqHc0pRQyzfA4C8ck4cg+3OKcraL+rf+4xQ49dJl1cYYtTgxaMguimk1SDH0P4KCMjyXNk6C5r8b3XB46+0tBRPV5+ZU2OdN7gB2Dhmfr1k7Y1y9mjwJR7tQrGJIMU84S5SzaluRExhlWQ62GR27VtwMObNrLXpOzfLbkagE66s/nUaKGEmcvhwqM7Nq4dByo8Zl9+O0Zu/FG2EgCm/7b+PcGSBMG7YqBpJ1yqkp5FNejoixTQ6DGqdkVEXOEaxLnrE/Fh+YUaiE0QHyu1+iGsqWogQmgypVjTpbJLwCiUuTxxPAl9xAVOkqOEQU2GbNF7r22IsNIko1wfQBQyxxnDg9BT3xknsTwSmazdtUVzF3UQyqAcBWDTjYqyn1VVJZdiN+kHgjgdPHiCDZ/1Aip3frEe9PRPj+pBMafrvnBAwaIzllS6PBi3bZufcJ+97t2jTCoby6+yvtmnvs5Wd1NnqZdO2w3OYR1fsmp+ATmNq0Rz/w1t6XpMq8ZIH/4dcse/7TV7nDu+X2WjEOvp/kghHocRFWdxafVyQOi49WangECO5IGSNk+caFvL3kpRWXOozXeQyZPNxbafyKNCeZmGCC6KUrVdege5u2Fz47Yt79HAZifjaXzDt1PGd+de6cdUh9AhyFeT9muO9TtquuhfrK2pVTk1uF4suvb8WPO0R8ImlBfpefNp1XSIRZCjCL8pCcX8krr2JBVqEeKgoOl5Cwcwo7Yq1EyzkIfSeTs2j9l7ZUnjtva1WkohqutJ58H3ZCzM17rW9dAwfoWIXWGJNMVl2XttOdi9NnVY8MT64hvF1rekj1r2ns+VrZXvJqOOhxOroKjNkY6ecB0iPuUnrd+bKo4pb9PSV00JW1G4+DGm0v2lfMrdhkahRuH6NozL6pN2AWZhU5H8l7PCDa/iBgaTlWJhgdSU2psuHiQ6EhPXNIfmn/Spkwl+92hXI2PNr1Qm8l9i6RCWoONAs2jLYPhGs6SEsmw+fpQZ5nfiT48cWJWRNICno4dfGDNTn9ztx11rNJD+faMWrU+zr2TtFR0McwHZUV8qsZGGllznKIHxVLJs48ZTBWZKjz3LJ9pm8hVi2NISPp28dcy9rIX3mNl5mgMLfT6KHNYdGCaoY2gQwPIG2UOcs0C3/Ip5l5plV3wtR474cT11ijswqY/R2/s8G2HEQgjMOsRuH9z/f4vCLYCM0ZtPuwh6EB7oBx1oGpU2UMw8o4hX7BdD9if041ODBnR6rfqYM+fbtQis8sAiXcSCRWQYg6P5qRXV/sgOpk3KflymmmS9yQC7v5qcChHNpXbKUk+Go0APOGjc6uFI4xAGIEwAmEE/osINJsU3ikI33hn3Q57NI6hJc5hKjri/WU+KPDi9B6SfgT2AjWckvw5yYE8PDBayF+/+XVd9v6P+zZWvBVj436a3DnXFGhyDtO6HqFQqiZLHJP2uTwagSTeAThKShSpsaAFw4V/11AwuOG6QXv8IWniwYMtrc5Zt4U3Z4Sf8yLIj1O/asAqSOFnWSrhc9lK28cuyNhLXw5bpjoGFBDpywcLn7yNBrnUGIdNkXf+HZKrjmerdsklWXvZiQCkZQExSRbYHAMkiA7b4/fK2y9+jy8awNaWWDTUllowS1PK3WBvNOoySwfwzPPV8QUJ8JtIkbQLkFr1C9RQVE+pU38QWAk7b6Sz1XnS9YoBkEX7HZbTGLlHN5Li1MmEqea+iaqYOccZIC1qww06ngG1uCCqGp/ZNy6GFeNUSkiuOtRXvRjxVBhgjMQAVSeCuD1sl4r98C9Ry6ZghtniqVTu3vTuPmMP+fGpVofFgcwJaIBwN9k/b/LskIfjCYI6UBk22v3HpvW1mVp4C0DTLsmpftc+q01JhCknffurx6lbdm+jd8/M39a8hf9rYnziQ1CQUA32fHSQ/YxUdrjYmtEcO2GAdDibzjy6mlgsbLvtWrNDnqkNL6D7X7QU/LEGWolJCp2bG1N6dV6yYX+4pmF/+U0a6hoFBRgjATS2CDdty2kqdhh0hGN0bdV5f9aJEevpGmeDYnHFOLrRwUC901PPhe/rxpaBuIa0sH1JnxE3txnz5WaBRlCFFb1ExxPKqxUDNmLyH5AdKPOhNcnfYc/84DsVu201iAWkq8oYa68v9NjXv7XenvnUf9pVP8xa4PVxdUdt+R7S9y7Z6Cj01siiNhOCTnqZYvUffy0sI193+qEUiqZXL9ui8LbNndqogE2H/i06W7Q4TqF7xB65R80+cF7cLrg4Zsc/v2JLF6H7x6ZYLoI+5ZAdxeRNTQlMNSAMcY9oM/TKbJ4jjumhVT7gM9TwnWlUVJaA8cJ91aDx0XQGsZPxJIT6WvvBfHcbCAgCZJjkKRHPj/G8G0GNDoGAYf7SfIlwL9RLFXvEw0ftU5+L29eu6LEjnsUmVBkjlsO8P+SeiHk+tRidUZ4uCr04iixcrBM/cYtCuHV/SBBb0J8yyq3i9SMUjf49UVlvsWzU/nlLxj7zkZJVWv3MI64PzC8PRpjPZt0gyek4Jk3Ms8kUEm0b7cQX5O34EyGzSrMWxk84wgiEEQgj8F9HIH4jv7qB/rZOV/0sXXiGgQwTiqzeFMAEFNV2/KiTW0z30BI+3aNT7JoNFcI3/+j0+52+D8aB/X7zjwi5w2w+OsWv0/vf1r+Pqjd5IAUHJ8ULG5g/W7BlHfqSIsUEPnzt9BXwCXIpcSQWWpEJsgUKEOjPhyOMQBiBMAJhBP67CEQ5t1YLG22PnRr2bhoWVTwt8t0yMWY9pkjfaQgsWCojVYOMkMyrhSzM+Qvt61++2666ilNyZoUVkT/H5tgVFgV+daxZQGktVZLn+Ijo7HqvxE8bhClnNAlcdPUk+RO4MSCO+8oTfE+sRZpFzm+Wn2sgm5WkPvewh0XsGceRL9mdLpYCbs734cGWjsDiiPiAobMVGxrL2mc+SCGcYjRTq/OgvtUGsLZ/VBKarq7lpMp1LTTXkMESSRg/iRQ1l0yC2l+whh8apLiFQgRxrgFAbVk/jz6roupRpShfj44CRx1zwIs49dJMuugs8FQaagZ5J3s75wfHlioSHC0aeVE+63EvUI24gDKG15an6jToULVZOr7z9as3Pbv+1qr9/Edi0kh5po1r2azLAWuASDRR6kANam+16kbba0+zJx3GvSF/mM384rTP2ek9b/J9zZV7myjtf9wLnlaN8tKL/cka3v/jSefQj85bBsiqtYE9fDk3N+wJdVF1bWtsbo6iB//L85v8W3cyhcUZjekZIJFWxV73hoi9/6MTGJ+nrEt1Zg49yPWBjkSaq4Wt4wNM8ilkfyVasre9pmJf/nS/RbNNOoLcJAFFZB2YYBZMeTZs7iNE4mUM2H3bYQD0/y/jtveeFN9VlMabwo8ObNlNPqP4bN1fVlfdNRvEnHHMATVA9LW2EVICnT0w90grUdgXSYHcB19SaLDjNIlgcFBxv/mm5fbsQ262VWsXW+8K34ZGKOTjn1Irs7FXorbTIs9OenlgL3ydpJmitv+ycWSLMhgLQWcsV9s6jDQQ9sVu4Yd/bdlAmsYC5qbJpIwZHlwTr/9A7DY28JE1V7pY6PmoYlvyx+9+aXbFJXX78Y9iNjzctNHiqItNIgVjhUN2SWyZIs26dMpRWpWqiekB8cM1NzQ8Fu9AMg00YWTSLjmnqeEYJHq5fMXGMZGTskMm0wO6AHphkXYcLBu2GBKdCTvwKWbHvyhhT3m6ZwsHMEMlYtisShuErrwkRO7biYKAe7pRElPZmXtHZ8ig2bqzk1cnlFXM67UuxZDAUmO2akNu04lGFtiZZyTsc+dvIGlZYA2SpAomfIk08UAKqypmTQeIjN9Fg4s56mEYt+/uTbvit771dMOcaXUzVxF4jNOkC0cYgTACYQQeIALKQx6owa4f1V5TLm8kj+hz+s4CrTcirGU8hO7TZoNDyHYd104QlTisv+lGsJUljoIpEerNvMnZvrq1DkWiuS3AoIwLUM2kzoI+aoNKhfzTlFMpV5qojru8Vfehz0E74UneQnJYJbx3xM6ZHqG8Xd984YcPIxBGIIzAdBEAACgPgLHRpCW7PTw8ffvyl6kB5PAAkUJ6h/05neSsXMMLoQkoEKCkL19GGiI5NqaH7V20i3+03BYuRoHDkAyKUmuqUFyG9RenNiANjun5ldv+pQOq5+pZdepSana0yP00aAPZxnV12+vRZRvEf9f3pBQhBgieqJxfqzAR5H0QRX4oaNyDr8Qie+u7cvbWd/OM5T/aQPIxnHGFRJ3tDGPrxrgwMYbEEEBRJKuasDXe8bq8XQhQlSzaWVAE5TZDaLMMkNZGe+zuGbv6D8hZZygmAFotA5RUQT8NCEngCYFIYhTYxVawyEaaIWPUGWDXRHrB/SZs9SrMv/EWnhhp10klz79sJ7PlPLo8XU+AsgAxohFkyVRPbeBZinRcnGaKUwSZw0PZd70+Qd2PBgTspXJ1kR1/eNl+/mskw3N8zonpuyDMZCTCJCOPIgo5WizCvUBj6Yinxe1LP6SeJWDx/RogkidzgGEJn/P0iqDOS1JVmWistGx6N/vWtybslc9LW5FC131NirY01X0yWqrJPQgoapqYbcmXyeeaNInX6ySRWL/0xy08Y7ekGzT3JsK8bYB87ZtmL3h+W4/wPpqQdNZ0oGfqUbhtOg+Q2W2ALE7fY9+4crntf9BKa4wNWL4LFD2FdlEfS821lo4t/o9ZM8X+0J93jXj2rAM22O13YPacxNi6gQZfE1PzKPqIdGobU5Xmzc29KBqDmHudckrKLvjfwErDeRovo1DZhDnvnuMKlFtyw8FEoD2uhxgR7SZIeyi+VW7wgIWrgdt8BEqf6IDSSgxoZFRZ5OvJEbvoc3129us8K6JxXsM4HAg+sYfBkFnktBTF8gmCUXvUQWvsSYfsZRddWLG1G2FeaHUDqR/FA4MdyRZ0Re37fzDYGBULCsg50Ylnld2SD7HFPzM1d+4tWkmjpMomqlWWpEw2KMrp2vKO6/HHWWi//eWQXX7JBvsTxfHR8QUkL8iycZ/I9ErSVh6Lug8cQX06J3fFB26xGUZoUUda/LxYKDQqVM2X5JhMt7TI6z2kmOctNeoCmiWgGmqYzuXwr9hlj7Q9bPcBe8lrK7bHXknrd7dhQKKIkRedmkYZcbB8ziropbqFmUW6bR4lo3U8VdT8cB42WxyabfIH1cNI4oQrY7gEWrJV5pUowi1bbpd/d8ROPYlCIpOsWAC9gRxWuaCmB/ThGFRj6KdiMk03YmnmfsmD7bPSLr1iJzvsGVx/UEgJSdOokTXPJfC2yYsevqkwAnMkAg/UAJnaYxy70i/Z2EQcJiHeTJL7jMLa41DQDPBbq+E5ldzKEk5bOc5q30830oByphulLUEBzuJn7KRRHgPgMZujlp5eA0NZ7Fwe9UpbYlS5TBw/LuU4yqESibhl0aTOOvlW8jDYxXXkGvLxJaRAgHU4RPiSaRFrNxxhBMIIhBEII/D/j4COU9qi43VUGjwksKJ22KMC++ed7MvIDE7VBDf3xNp/Utm6lTif6ZCdgbVfLKy03q4dbHisaq99/UZ77zk7WC5RtloBRYmkzmwlPBkpciNNlEORYi6PgMaOR7OjDsjW2ZpSF5AygR/NE5OI7f/kht143VrqBAudzE+TekQqEyVfFHASYXCAyFa70/o56//yz0ttl4chSY4sVDqys8wn5vz5vtO1DeqDlIZgTic32ne/W7dXnaS6yzIbb5YAfyK/Xl3qnmKzDRAbtMc5CSw8LGhINMnHa1wPJ4ElGScmdwWihlSuvNg4INh19JT6KPT32S3/NDv3Q2b/uqloK/9lVq5IqF1F/KIt36Vlu+zeZSeeOmZPfVqX9eJFWsLPJkt3xOdCt6g9Su68Q3rb6eNv9e87v3f/HlRIlpFPjVglSNl3L0vZScffCDtpOc2i6TXCcfRxnrlA6p1fRwxQis8ZyKMx8Y2ruu3Ix0vNVD7Ebe+P9rXkOklyiqyuHlVzNM/9IRAxzdMGoFRvAfL5VXvW/iN2/R1LJhk9+r2pXPe+JojUV2Y22nW7yXfWluebbIDoa03qdk99SsN+/ov5qUU3LxsgJWq+Rx1h9svfcgWdhrKIYZjdsNnooCEGgIq07dV1pibU0zNATjh60D57UT+F9WEoTTEONpg88/oeK1IRdFc28Z8MgCn/Bv35qQujdtZrhukq9lidzYVKtGCWbfQXz0ffcdr5H2VCr1i23j7zBW7GpzesNpah614EsCCIeaaNtJ/nwx0qOWRq0VETRN4eU0NWUU0WFi1GuvEVc5mGt1lDERtDx/yI/f9hd96yu+UWx23dapAcWTYY20hC000DAzNqpAmsnIPGWeC5qzYOdCRNgtNsLmDDUUNAhuKwRqA7fv47LXv2MTThxuL8jHammR1g9ZmcfvTUEjZJYZtqgEifsI6GhWMZiTUUwVwpoayv6tgp6RTakNwD9Wba7ryjaX/4fdV++ZOq/fX3gd29krnWt86qZVgzaKMaG6uSFuehQpG+CbupWu5zd1FbWk7FEJ47QlRBdvjM1VYhx/eLls+VaXq07IDHZ+ygp2TskY9N2lJ6fwmHINEz8FNFGaTFoVq2m0LFUtFyWdAMIB5FtXVuq1Nmalqz0cVWM2Quj3EWq7wYHcy1ekXJz5DFU7325z+m7J1v3GA//x0G8IuiNgSaxsNg2Ih5ALrDPFBE3gCogQ4NEOKay91qL37JUvvgx0i6R8ZpLIEildMf0htOXzwcYQTCCIQReIAIPFADpC0r2d5Pr/lnwi758kb70beqmPd1O1SjJ9NmgCc1jB11BNueR6cGSKf41ESdnGYor51uCGc2k9EJo6rsYTYHGUGHzz+3GyBiwXIM5r9RvD3akgmSDEmn49YFSPNd7zE76BCzJcvL5GgbyCEXItGK5rrz/+BsE5qAzOb0C587jEAYgXkcAVkwCbnt+XglcOgPkBn/EYjnl56wBrDpcmo0nT78CCoJFDDlVlmWbyh8iK4qZ1cKm9Eu/FZvtAu+vJcdAfCsVVyP7DBnW8CnZQ7m5VrOeue2BQhgykGYid2Aej0nz0ghxCkaxFC2aDYSyK6b/ewnd1A/6HWsEMlaJVMxTLTL1LBQ3oiR4fD3o4+u28Xf6+d5bgUgubQtC+mksjrFf65/f9SG13WjwGF2ytHr7cZb+q2AzHVmgNrT2DqUwtoKDZttgESG7OBH9FInoL4Jg6ROA6TldfMbDbxnKRGSS8jTo0KMqxTX8/luK9aydtHXzS741K124+0px3TyAFNmUqq1wAQpSNpqFECTmnsTdvqrl/PI2XJAqhFqlwLzxuIyvle+Mrcv0DiyYPHYPVj+DDgVk/HqICyMxXbYE++yf96AnG+H+jDi7dQAC8SiC+AKfPcUtSqApVXk20950QL73GfqTq3EydGrX+RqdW2/XNUcqzSboo0ezNNVxwucMlBT3kPRbjvvnHV21rsXOZ+Q9mPTXLfdBJmpB4ibXE7Grl3Fa4/7Xqfl1SwDAPqfNMh2WDHX77X/fP/zsgFy461l23t3JhyHiAgofqeXRhduasLU5ThE4VtF6hKb1szG9A2QC84ze9FrJIMEHY0FqF7otTRMgGpzhF4GWtkP8OJtQ5p2Mf6wI9bbb34mxHeGggIshgx6khhzJeIcm3SzdCBRxthEHvf4CfvOT+PWA90NhwfuxogNjQ9asgdfBoNZMo9HtSo0nbqXk0UbiulahNRNFeWMNoSbFx4m1O2dhq0D1oESGo/i8FcuMXvN87WdBJT2b6H4vxeFfaTIykOgNwZswh+h1kPDZDxP4X6tNUsDXNeUFWRoJaNKPFhk1RKlMaKu+Yc+ZXbayyC8FVXoZ6FLzKwBos8gGuKmTZBNmyIVmg+SVIjTjIjxfuokKhEaMjFX+Ib1In12Os+swmycvF9kS4pVZL5g9Uq56rs/NVt5e8NuvmHM1twFLbgo+TYokaUa7Iwyh3bYItxfWuSjfh2Ei0HpjFl3DzwFPtqzjhu1HXbM2x57R20RDY8MKAUccFygZUifLGDGxXtpsXlHHVq45jbteh3j+CTNFe23avO5DQL/G2cbwjWMjxJnNU/gac7hwZZn46OD1pXuszqslwSSVQVo0u9565h9EiqsR4ZcLsI2inWjVUtilJZG6hqaJQPEhOy8Mf38gZxpT3zyOvvWj5ZZD2Zm48XbYR51Mx+W0QDjWs3xBHwOX/rwrYcR2OYjcP8GiHISNT+mGiD7PWbYbr2J3bG1CGk9aNys48Xiaj4XyClJbM7t+vSMr4/2q2lHB2AV6cNWHf925nqgdzLb+IMOHufST57LIy4NahXZAN8ImFOvy4hUsqwxy4CKzUxcb+/56H72/FeSTyWGuO8S5gfZNmSEHMhgcYcjjEAYgTACYQT+/xEQW7UKIz7NuUqS6LF4r03QXT77rRvscx9ZLDjf9MPfyBksx1kXCSwOweMT2rA446ZRSGBtjgDiO/zIm+0Tn97Ndt4RsCUM/mg2YmuHi9bbt3zOe3zXm3hVRntpXMiEu90AKdfwjKBehQ20vfgMs8suvtMmhgFCtgT2bVKPQQYb5mMmjTk6RfbSSGDnXRCzl7+cjbBJ7ljcCYUCJ7rdBvzO41Gi0BLPp+zVz/fs8m/HbWNLQEfJpCHLlAPoUGgDlKczQX/qo3rtZ4C9IwBdK6hrRGF4oLdBSQdmgl9RpdPGx8ZQn0lRbUjbeZ++zT747g02PPTINjUE+SZoNw5Q6pzSnf8Y8rX83aXvtevtpWf02rveudz6ezbgCSc/EMC9yFckkp19crblywesBLYG9TGkw+rDAxbpXofN6gI7++yofRJ2TLUDwDSuymBskGYfxS1CGc8MWXWkm/Vkg/VlF9sNt+JDTQ1WNTof82U1QjY1Qa9yv0RYP+I+sed61UrUaPMrqY3tYHfeXbV990Q+X2Id3ApttodD/rrHg9EAcWBwYWEnJbDadefJQ4u+lsejdzxjX/x8xE59ybZ8Jf+79zYvGyAnPdfsom9zc3ahkz820wbH9IHNQH9q+IMUlunUiaKUvsX86p4s8hts8UCv3XCz6O3tif9ASP2AIqbfwqRcclx1/vTHtEXQ8Ejar64yO+yw9uv/Z6ev/blEIKjJqyEJs8Sh/Tk8uWZek+/lzAN1cMmP6GgewaakDYhfq0O7i1F4r4ICT1BU3p5HLbibRgVGZbUhCu4U+Ku9FPXLNrIhZb0Lyvbkw1N27R9WWQHmTDrew8/BoKBTm6K5Nl5AFzFDiblGwKG/ic8QFctIy5TTBKwiwYbcWBQqHdcmkVlrp57u21vPGrCBfBE2yZ22aOFeagu3FyHJU+lPEQKcCiSLcp3ONIhan9fUduSWPm1QNA+0Fqp5MJPRqYMsVox4jkLKVMoB9F50CifK/An7A6kqr9Xn2B96j8kUZNh8jAZIgvh4jhIrv53pxlxHEMwk9vpdASpisIhK8FTTSd9Krax973sle/FzKYikeiap1Zt/lUx+PY2TRTRHWQMGaJZAxfYkvYY0ls9EGkj/zb72/Ufb4w7Bd6W+2rJI7nFleEIaXjSStM6EI4xAGIEwAg8UASXfUWQ0a2Ua+jROy5BQh1u3wehbbGeenrHPfU1eTOQgJb7BASwKioxsBwlDVe5lqDW/D7DhrAkjMKMI6GSrQ/GU46YSRR08OTRH+Xq3pBOQV/3trXHbaSkAm/FdLJWTfroPqrNmydwME8AZvfnwlx+MCKjJ3BD0Uyumzg+SFplEY5JZu69P4WyBL937kvpbE6DVvXK392ls3CuXUWnIZLf9Ow8E1tXRw9U+7n3af0eBxt0GMPnLKo4wP3VmcDIZ/HKtVmyfTck1dcb1RSl2prBtZH2ApIiae21ZDf1Ou4gzhThtAcCabkQAVU1WaPhTb1bgtck3K2XcqGSs9WKbFG7EFpf9r/vAALwcoHBSNsTJ6riKT7uW5IP0avSCZAcQhxlzPJ7lVqSRD7gryvuNxed2ge/BmJ/z+zk0RyMoGeCTEMehovIP6wMlf/dty+zFz7nMfn790XguFiiEdssY1CL5tebXl1i9OEKdQBLN0+c3qQUwPTbg7fC+hp11Fr6fUkmoCzGYYf3mOXIgBefw+A/PUXcrtsG7elzxYwqnz8RjVNJKyL83WduiyI7XJ+6i9rQDNaimDcBa+O21VSSx+22ixLkV/5WoVCSQd/IiQuHP3VGtbeCcvYB1nWYE0kiSFGoXwuM2vJ4Gx8KIfeDsVXbx+XkbGcpzbAcY6q2liUFzKOimN3Ff/eSBaiUt6kzHHDdBvbNuSbFFWN5GKoOWiXVR74tZKTZqafw+A5gO9eSgnf+/ffaGl7OOwlDoynfZ2HiH+mhcazVAV/aR158Zt3d8cNjVnxKwJQKKFzFeZy6PVms1cV4Ce4M5hypOsY7CCzWRv/8tbyce9gdbUz0QACo1Vdhh3X0xGx3S9Utbw8NbN1jQ1pR349+ZMFPX6h2vNTvr4wDfcY5PBshsJXgNpOGSSOWJHb4pfmjqXpq6d/Ssr3xdzS789EaAw9QoqwXL92VtfHCEGmQPL42HtM3y+pEetETQZ4tRKbmTrXK+De/djPn0oYqcw9/y+nswUqIhIIE3aFqzOVqYFsq22POyFL11H5A0cZgpl5vo52Xs8Ke1kz3nk7BJBjr1d5T1uLnalPZYsp1INn3YHUgBfe7j6+2Pf5leg472paNu1aFUNp0hNXJLEfS4WWClE/x4pIaefVLMliwikSTZbPs40CWmOt2ESu/NcQrbjK8tklBRKF6SBFLnvUbTooBJd743YX/8Td3e965RrqWSYCid/EyTxoS66i2us5a+Zo3vqWOhg6pMpmhoNfETaTVgd7To/vLcFf7eIAEvgzBZvbLMtfZt0YoqlLJxNiAZX1O0plHQxPC+ye9EQdGKXtio4d3ABhSjM8920z6H6L8yB2cj1dnE6W7O4pjSGFSnOI6sVTYbsx5YCf39OVu4qNuWLIvbgkUp61uQ4utJy3fD3GBxj/G+JZPVSSRye2+ACOTSJLmQeVypkrThkbS98WU0x8bXg5KBndWpf8s9HTBncn05Kw4WWUOYNxXYSak0TZGSveHMjB3yzDTatHjSiJWENmuToksEak1bViwsoMzi7RM+dRiBOR0BMSW1Vii38MR0JC+J4llUC3rt42eP2qpVIJtoxgeNUT7nmCWQkoiT68RBkKXpjMiMUXtX+AhjEM6B/5wDkvz0yA19Hk45Tn9yJwm84JFvFusbSfF7bOmut9sjHk1BpJqA/U2eSM4QS81/jfQ5vXhu8Ztvy9i2AXLIWjgvvfZD8q+SHGmBDJZrX6sFk1wPwFFAWtAQ50/W50BrND8h/LnOGnXOCA2aZOl4mR40QCVPzHf0yjmr6iHUL5h313fzAFep4Ph/7J0HYKRV2bafmXf6TCY92wu9N5WiIoKAUiwUwV7AghUrNvyt2Ct2BdunAipVpElRqdKlL21Ztu+mJ9Pb+1/3mYQN626CLmGT3TnfN2ZJpp457zlPuYsHyzokJhL5hkdsqFs+x/vhuZyBIDefolqAfDMo5BWMco9iUCiERyA/gx5gGvJPVeF8XlvSv+qHBMkdnAb6iAqD045XwYhGSYDmuvMS3MhNoLJRxGu9MMSnVJrsZIs1P/o774nXDdC4cDfyX5nKUkrl3/od8TVFO713fYYaAKEKRegSIKFwgHiYXMvjrPKQ4/HJx10OxscN87nWL2w946+0ccdpMQPZLHJNI76gjsFA7h3yQtaSTltzame74mrAoqFm0O5hizTh15RvIf1+khXX6fLzidKzSpHGSrTPlj6YtV13brN5C6nRsN7K1ASiUYqX09sC5KnveGN5fKHi2YW/lddqiN2GfaxAnQo1DCtHLQVrpogPyoJZNXvHe31ANewZqnBE6gh3STrhIjot1tHG3mS1kHSeu1Lh0P4Ypshe5TwfGghbunMFbIyA/e2iIVv8KMAh9ipf/p/4pCDMxEbuTFXGn2MARi98ccBeeTT5fCnmALg++32YPS9IXF72ACUh414qlGzZ2qB9/SuP2ppVXcxzBBUJ5LLcnrjxEYpTj8wDzqSe0LN2jb34MOo7CRhTyL7Xa5qTXICa7G8fSfFggNotxVtJ9xYrANJha9RqmMM/EaT+CtuliYYHcVeQWonkSqs0PQIOecyZzDlXHxtugHjVPnv5Ma1IiQGERsK8hjeIarS6XsqcM1JlGR0bqg8P5CL2978gjQ44PkCDNo8cPUVH6n6ouPDYijubJ3F4+BSXm6xWHLBjXxem7reFbFgjU7ZlfRo+1DV/q9qybknzKPKaSH9g0xcOYhBcEAoGVcmkwGhdSAzlrSUWsRPfLrBJHXmyseEaEK6SzoWAxwegbALaki1ebHbpn2mOTDBCLphUjAwSxhXm9ZpIC+HTEPCz9poTErZwoe5BQDwyHTVnKM1BIx+ArXx4FGqUUEi2qsZB4cPYKKFZpam64PeSwupEJqiZrjCbPcWdJKyiUDQFIgQ9S3T61EiKILEVhULrQT/0q4NuRmOJmWg4z7MIpmcxWCLxZui10XbrXr2N/fAbETv1bRU76yd7WqSFwDwSozkStsxwiq46SQP/F5U7S5nGGIdPhQ50ic6eXxIejESFQy0QGoCqRxd6kodYHu7Ga5dZQFUZOMkvhSadhwybx4EejpcovKv4TmNNeojoGtaQ3lJhvjHGnwFX7NAZ6sPWQh/2Z980u+PfWMHnkGZ7BrGfjySGUIB1AKl8RAYI3rtsKLfEDj0sYG8/tdW6ZkDz9ofYAXSIE9DQbXXMHofGa4zGDDRmoDEDG54B7RM19nwlBWgTEEb0WZKzMs8x9/D9mCIinRiq5jCtDFlzFK8zzq1irgdk8BLOvV7CIuKQxq0xB401sME1QNRH4yPD35DzxPzV46cHgMZoKNZgaiea2ylzB231SvmvIXtJQbsaKBDLS5xlK9eX2wI27QJFKHlS1lkVI0A5ye9SJAlRZKHc5G4R5GTCxIjsstxaaJC1uZuRb2LUx01I0CQRIEUwil8ehTFJ8zqEqgo26JKrICZXpnAwjuRGjFu8HhPSRAhS8AkIiENRt4acTbUgFl8QKRruD/BJDQEB/MrIDOQppmUxR8jBQCpVchjqDlsWRHE2Pwwins9DPCpp1xo5cYl8qFiW+S4oeqSnS3zWCuAtAbwEHCsW4uPeclleD4miArLE7rECHJIfG9rkyncrANYqFITKyJiUeP4iTOgc72UYdP1wdtC9R71XvWe9d30G19zgM+mz8SiKs3neEw0i5i8kQBDvO0BzRprujbFlz0CV9RSk8SeZZQ2Zdw8Oa32ZHXmsZ29/P16tQyVrwbqjBDDSyG0DXCtad5HwxPWTAGh/GX8vXz7XvvW5MlJE1A54Dk/ah1v40H62cFuzeduwf4iBRQxQl7hQjUTnmfxCfVuwfcRa2uTvSS1BjAOlw9oPp71AGO1bcvgcNeQ46hghZI6KVcnZO6Ewu/OuhP3mu0G789aUHDucxakacA5QK2aco+aNP1T+mzsHuSr8ZWsqHjJ5EVhuamgbdSL9oogNgJoVt17r2U1/UyNcE0wliX1zouGUsahP5YoFu+eBql3yx4ylEm1WKFGD2gK+H5+ztS6rArNRnAzmUf+SXPtr3zIbY3maFNRJIlyvJZRetFfAgXeqPUFqhRONO27vtX9eCyCYJkuZx1Vo+El+Xt68Mj3f0FjH2AzYQYeb7b0PdUH2qbik/KnBBTm7VV+r8V4nfTjAA+sVy4bPf7Jn0l/uuX6BLe6E/943h0EfznSNgNCor8Mkzmodr4W2nqMwU+TmdYulqh18uGd77QnaZqQBsrEmiAJSqURoIxOivygmB5fgNVfU7IluBbbjjzC04yrBJc1jNlAOcpmT0mX0iyWbP8/sECS0Wlv0HDAGRqjOQru4A6aRPzEvdMzp4koKr1LW4Yv5ZHvcHnjI7MrLCYuqQ6hNIQFiSA2VVxOME4AXOdU0x5wx9ACgE8IBUs6aT0M7nEN3vB1ZLPCwgwq+0WXMCjnVCsMD8y8SkWE8NG6+YYZ96oNmxx8UsjPRGlyC9GWsqUozJcGByW1IQThNj2yrRb0uGnodND7oxEKJzOc5UWGuJJzm5qaNsetzQ/9OJGIc3jR40O30aHooUKySsJeRZXC3mpgFFMbEKHBIMkmAcQAzj2ouTfT8m/bup/ej65RHoQjyaGnG7Ka/m/38h/iokJgZ64gO2IQfsC6BloA+S0DeJGN0kCQAbOZ2FuzUTyVsVhdNOYosVSjekXCdTaYEUKi5Gp40jdGYgcYMNGZgYzOgOErnYyAgqjuoMhnmsbuDr7D580Gpx/tBnInhSOJQwQ+KIm0kvC17zkLr6QVBKzmUxq0xB401sME1EAhSWQvIHJYbaHQEoPlvmB6YktYobCu/KFNk3n2fuVx1SsDrV2pYF2Ajfp/2G/dYeeS6pnf9pgK8u3lruFF48Pq5Ke5X0ZCGiRoMyHKEyDs9CvseTQ75BUGkcDcP5HmIRoZj+Ir9QPFROUkZz8tSlmaCbhkYfQFkWXSTPItHYRI51gAMoyAywB6efGU123jCGo1uMdzpfVsk5SHhEUbSlxifdeiRGwQxxQ1GabroJvAdhV/9DMJsd2QRCps1yUVjClVWY4RvTje9xni3CK8RTpAjAygMks+reOjDZpG3opgvIeUlkfprqagcikSIn2Ow0JMgd1PuPeq96j3rvesz6LPoM+mzBcIFd4aVykrgePIaoLYafgUw9/MTGkBM++W31X+AREIoM4B9NDSUj0VC5NiYdw9ne/CQLdhHPt1hu+0M7ptLLwbLyUB0R4KzXJ3FAERONBzDyubS0PTsrjvDdtYP+O9wnIIyHppIrk0kQT3R80+Fv69f2xoL+m1CPmzfF0mRmdyUPYEChzJQbj4KBwAkYbDN25bWYxONVzaoIOwFDbY27jL989OK348suKStpBODfgj7TMaoI9H4/dBbc7b8SdRHOOtD8tzQka4PTiwdGCuLOc6X7NMUnjdfipnUWijUj/o3OAgvdSsNNdhVU7jxmgH+a1dXZ/RRh/Gegfx9tYC0Voz6Ju8rYDPs2svrQUcJDxc20qmw/DbpPQgwoFGfN6pWNHusRAWLj7b/S8xe9KIUYK9Bh6VXuabiPrPYklqkE9dnsgAULjhnmEe021Ce+ZevigCoPFfEyctveIxeQ10tRTv8aM5yMTdpmoQ458I0QCo1wAQTGgxu0tS4BweR6lPoHk202mV/KTwLntmb/p6ezWfYojxAliyr2A7z+wh+ukCAUKwlMRd9ZzKHx4btqxPn5IvKICGbQcX02DkXxexVx4CKr3ZstAlSR/3U9XxlZh30olagK95fqNobDw/ZLbdAxRrVU/2PbnD94tH5ncsP4XcSRceymwuLwinUXt8esXe8fVs78yc17oP5NaicCmjxuEMecJoTZNdKSYLXyZydqf/cTtKqhO4r05JHYy8QkQ9Lyb7x5ah9/XMFi3dQPsbrg+mDCdLhEFT5IhJDrf0c3BHbdnYnWp6erV5VtSefyNnAEJsbm2oMcyglqZKDWr4K8bwgVPEYiQIURwlpFYfxEpHXizRqKYIvnF2yI48xO+GtZvvtr1fRBsuhJk9Mt+XSlyZwVwYsNG5AO/DTtHsne66FknEEe70x9xnqGfgoTUEngho9I0ncSHIOm7gxxszA+gFvCZSal6xZ32CLnXhowG64aznXPIi/NMZyOQ7Mcsu48xeLV/Bm0dz3sL6ga/qz0C8etC9+NW3v/zQhF8g5IW+UaMdiUP/R6VdBM4LOZbGI2xC/a4zGDDRmoDEDG5oBJzMiGXh5TunIAc1YJkYpIwn5/S8M22e/XCK5UmXJI/6gYiTIGAxJD3NFaQSbJCIbozEDjRnY8AwIraA4SvG9k6R0+Nf6fV3GHbIF266x869ZYLtugy9cAbCODeP51wGwhqJcsnF+T++lpXh6hMVP7FwFWOUQwPqtttzRGJ+fVTZiFaIEttNPeYe0RmhMa91IIoumgEOyC0WsAhi/r3pAWd1SUidbjew64HW0kVaUAa5aa27dqcWm5kv9PhrDMIdH/1al4FIBgeqKkyOPyUi3nqcosowrlVHtf8nzSmWAzAZvRD2mRKxZEoujxHsCBe5TSKq/p/ET0DyM5rr8Lk0XJN/i5LLyGlQdVTmbGIoqXo36kkjOKIqXI3gi8i+KTE1DI0VmSfKKbU0jZMSIVo9ZtSRhcxaA6EUSK4rfooiOlQBMrGgaVj759XMAsp3e63e6v3t5yFBeLFYA+dWL827tIklcqQ2wyGbYRX8O2KlvpaRMB62PfC2BJE6OfpkF17B1U28Zd/RQVEUuq7raErWZlowvtj9ft8BesD8MP4rQCTwZx47pJgk9ylxbfwqe8jGgsfrXC1vttccPANJV95SGPuwBK1HjoAFJ1cs+9Ym4fe1reSsMwABpRs6dGlqF7yNOs9STht50HuyvJX8NzLSEY5tV8ORYtWQXO+W1q+zOu1sBtkp1RABomrLs6yU+N11jVztSPbFKjW50bNgDZK1ddk2XHfUyHofsflWNZgGh3aqGeUecXhkKWVMqYkcffL/98+bdrQIOUvWnCBtiCYmy8YdMSqkhoqhTwLti7oxhu/ymtO24kHMhG7cQnq/Tf1CP4wATyFfzlqe5EwLJ7mGM/suz2+2D71rE77enNqg6LZK+YoUAWCkXewB+jXrUbFgCC/EXzqJuu/AfHbbnXn2WDrRzJhZcE6MaoGYT6Njo9Okaylu3Lbq/2d7w8rItXs25l+I7LuPfXAUUgXfVupN6cr6FcDLAtZixlmTKBgZX2LnntNvr3rDl+MZuUQ2Qz32h177yxWb07kM2DOWVK59VMTGLYpOWjrRTxaig2+qhxxYqRWz7bfvs2vtpNiAHlAjOeEoCa0MbWE2yRkSjOajDsTgXFZvhlZifn/DyDKiaFMiU+rvbmAk6Vogc0mxEKWjCg8uhzC/kZ9XSyRvtN+e91F5zVD8bKX4A4lwRSIY9tFopXyCWA0sEOt5W3gDB1pvDmEYQqKIy3flaqNVWA4Q6ng3nzrvovDYNc1C3cGCIQdNvrclBOxhpode9fYYdcbQ2MczTeUyeL+7xRWa33Wx26z99u/3Gqi1eVjeCFbukFgXxQcYaiKVd572Sw7Qaw1hp31ZgDPk0rWSL1NaUtxe8qGJvOLnVjjoOnUwCcocdqA26+0ocKwBV2+dAFekosu583KRlvLEH5/P5kfVbTyDkG1H/KYoqmyNannUtSJof5GHSUtRNMmxKpET3a4x1MzDW6Eq/HRjMWQr1gjM+G7bvf43AJYUHDbR9zkcOHtCgzO94I8TiqlAQCcdopKAtWoDuesyRNfvhr9L4/qymiTKTZscI6wO0TSYHmoGgSJqeeYyK46DrGqMxA40ZaMzAhmZAta4AiKUghViXHbBdDOf60LQ1e+ihZnv9az0a/5I/QXE9BHqWv0t1pSZgB7FJoNEAaSysxgyMk+Q6zdp6HqvryzVC5EdXL/DObRm0k04N2knvH7QZTQQFZRofhX5LYZ47hDRLOt0IsKby8poQ4c0+qYLraFNB0lejzQkthXwWHXxiPHkEooHl4m4pBPjS0+cWr1EEGQskXY8Uvpb6rvrQWB0gsQv7fDhvOSShJGtbpWGx/PGZ7u95wNgZ7jM8nLXhIQRaaGYLObzyyW3cklT6WCDVzOVgtOeRnWKTVwMjBINJjZGyZIPdh6g3UvhETlIkFZO+unwn6ze3xEe+sPpbHZ9m4Y8gdEc/llMrcf9RR1jJx0SyvJQPeV4Bs8hxaRFGYILIbLhSI+dizvTvGEx2MdrVHNH1pefZbqel9t7Twva8PYLWRK5uSMyVATB64U7L0qhpCm3lCfJUvriehfdWtX7iG0CyNAcFsa4B4JCHapDGtP6WGYblxL77lU8k7OvfWkP9pA1FCFhDyBlVYFj5tQk8WvFFU39TzbhyEYNlEOGHHDJkF183i1/DskJOy63jEZn06dYA2dhXMNoA0TyuXBW3Q/ftt0dWwBimgFvOpmCDIJ0KcDhXKdsXzzD73OmoZfRwtXcgE1WjZkcjOMx+En4OVFyehWW00aeoIVUJzNCBsYet15Y8vsDedcJqu4vmR5y9pUD9aHS/r9KEVUNYTR/XEEFatl7kro8NrY2m9Cq74U6K6wu1SUtPgjUskDPy9uFgH5UjigucAXE6xu955wN21m9mWLS1g/2cPZvzQD5J4w1a8txnGBZdqxUplUV5v3++ImqvfDmv1R+1cOt0rx/IawuGIyDRuhVQkXNObHZEyeI9tnrNfHvNIY/Yg4/MdnpmZbr90SQMR0DqNc7HEtKUI9/O06Zx9LtKgP/KZfP2wY9l7WvfQiKYr7iEKkwcZmImuwofnPEbqFlyrXCC7+5NAfv1OQDdAVGLTSLVFfkLV1GEmcwRQdq/lNP7nOWkjV+0n2f/+BdragsZW0wDRPJ3u27fY2u6O2AwgYOhU+d8MSgKTupQ7sJm7gdYqJUZbNo1++jpWfv8GWww6KjGQEOOt4FVKUIKLanANIWB9FoK7R95t2/nnoevArTdSrZ+QG6sARKAwZBIpC0rBJBPITQEdT5TtCOOeMLO+uNCm4VhaaWUNj8OxRNNQF86shSrPZmvq7gqKv1WPCo6NWTUWgWdEBySiJn95ldJ+9gHSBIweqoVVliqeY5l+osWDy6zD360wz70ccy/Z2SRt1oNomM7ml+gRTjclJAYdMYMRmn33W12/9299tvvt9ljS5dCuQZxD1uiBIIPLjdNfuy92A2zBNvyH4lqM+MALBQELRm2rvawzZmXto9/KmrbbGe2w66oZibUUFkL8o/AyU/TYGsBqTTZCfCGdBbqv1OCoyRqnYGjdILlL+FwZCOrqkEBGXt5PYWMGbmmB0kcb785Yu88Tq24imVzyI01ESz1FSwN7XAIE8pxAxTJJiCRkCSxU7Gxs2u5nf27+XbQQRg6FodoQIEw0BmJdmXV73ENklCgE7RD0ApojMf098ZozEBjBhozsIEZUFkpQFzhVWjGwh4jArfBgayl29B+R/Lq3rsi9utfrAHl94hlhuYA8JsLKEBGjJjz0nCNlNYlcI0JbsxAYwaePgPVWs4xehVDKXYSClT/luxoHGbVJ06v2BHHhGzG7NUAHIgbKWgI/S/JnwzglLSTcGmMqToDEzVASnhWVJHF9VWwQhonAphOo86qqFo0TQGVIhX25MjN4j0AYlcgYfoXFG5oQj+A50XGt761vq1ZoRsZwkrfBnppLRA7rh0AKEWMWcB8uECuWchXANXVWygKC6MRNVBG2BhODrjeg3PxvXpx4dxIPC9jWLE83F+4KW+Usfkwj1E+IBgzDRE8EYNOzL6es6oxUm+K6L51o3cxMFT0U80Xaflxh2R11wcNPTWnPH88IUkRYlvHTlEOPMpM10uKTaP8v86h13sQw0OvLTa7kzyqLLNzr5hhhx2GekMJNk2U15OsL4a12QpenuTTjbHlzkC5toZcGpAqH7FYQQ2CkmbAT9XXRowC5zBAPkCJa3rb7bVHrrBHHo7b0HATRUmYRSUKkeS/4w0pJXjRHHs2Wvrk9Uk8Ra3ca2ee1WJvOgnArPw0xzQ/tqQGiOYlgN9PmfrYR07x7Ge/yAIoxQtouIV9DhnVWsSygCW//NWsffZTnmXXUhPpyqEo3gY7gWuUjW66N0Cq8kDKNzuim2TV3/mGxwDKbo/Cg9kQXkW1IjVKT/6/7KewrAUkDcIAcTJVYgOO8dnY0NrYfc+sXXdbxNrxQNL+StYPqDnpHh8MrIbN1olaOuBq5NMvuqzP3vK2RwHr7u/YDWWae6Psw42tYYGla6jbBMJp3iIqN7luu/iKbeyVR3SbN8Ra5nNM5yF/Hp0fHlJP4ltwcgIu7qKxIKMomlM0Pb706Zp9/5vEW1yrQYDmVsCvFdCyrmjEIkc+/oYZIH4sb0HkznbcfpX96dJZtutONSS1KtQU8dUFTBBNjA/Qr6JkFEBG7oormu3tJ6613kzSoshiFfAL9kAXV6nnTOYI4e9bwYfYi/GZiVUTAP7vXtQ24is9ma/83Dz3FtAAqXOE732gz/baHXpstIliM0V/+SRAWTKK/5M5glClaqJK1rqhK28PiiRgf7mlaPvvW7EIVCVJsGqMBm3rb2I1AlPppw4NVC3W1mcPPhqyg3cnYAVZU6NpURmov/+NNUA4QrhImyhmQqfsilqOQDgM6uWLX4vZxz612iIFLuYiKAYuuDKIhkKlic0wDquB+SkzP0jhbM3DSU3i7xEqgP6JZTiQe+2dx8+z8y5GN7EDWTGKxIEi0ld0e088MWhf/bZn82cvtuGeQdBBe/AYaYFiQEXwPSwJEKY0nsJYneA7X+LAx9j62ivNzvlN0C7/C+j+PHaGzR4IqxzNA0mRjRSgQSipA638R0gpyQsKUFWrdtvuO3l2xKsidsSrI/a8fQPWzKYa4I9ZaIzJ5pmT+vVV0f4aNWcce1gqOXI3HQEOwqBOOvgD5kGNIP1K1PVQQCaNjTH2Gh7bBCnQlDx634jdAdsoy3caiUFLLYBWY/3wLxqbz+D69AZohon90Wuf/ny7feIzZs0yS1VsFSeox1CtQKIdDEHtBMHk+SR6fD8F/3Feh+5aYzRmoDEDjRnYwAxIu1hNdw/evF+hERKZYcP9YNrae6F/4w+FxAGgYdCNrSCIk0hAsm9Jj51tK8cZF3caLo3RmIHGDGxoBkrES0KrqyisWEvALf07hcxKKhW1TuGnANgovsoA5081kTCDipX+c5nzPIlcZmNM3RmYqAEiCeQagbT8Bz30iD3yR8lJ9fcN4iE4bPfeOdeZ6PZ2my1fhlfgErOli81Wra6y78LoEDNEwZyrmI0WYUaKMk4+eXX97zIdlzk6txCvo1yDl7Kh6tr630fvIyT86H/rJ3IdddM4bnoOCprudZw+F78W8I7mTb1bot+NdDZcH4L/idYlc91wmudqUowIqqsx4beM/+WFBAgb+7lkAjLmvyX/6t4+xUM+kKslj2irO2ks5F7rar2Sl+P1PL1PZX0uubKdZjfZxTcAMJvfbYVufEMoePmw9WvIIRWRkElM9wrf1L00psQ7K1ZXQqya7XLtKjWRKBJCqupmQccnka/WEs1wAdZSvl13XZO96WjJGeF1BkvENdwmQNBrnYVI6mk/8k+CItDmQFBtRusT9veHFtisjvpaHuubsSU0QZ7a97LUx1LD9qdzm+ydbwEs2dxjmT4USwB8elzHRbaUL5+BlOono5bvoX7XOUBe2uq8dNGOon4yPgBwSiyicd5ElX29Fu6zf16Ttq98smY33yW2Gmc8a6tc0t42i70Y6SW62RV5oIhxIXlAwA4CkT6N3DfSKBv7cq84wuyiyylQ4zcbRiZQZupQ3dx2XKuuQdGky/wCtgCRdlvLOXLwoTfZQ3e8gEIT0oLlGY7fMf7gMKJZEgaMWfYfw1/Us8v/to0ddjA5wRC1ncktr07611thj9dxFMZ7rQLQq8KcRYPIXTllSnxqwo/ZjdfuYK9/NRDnXN4SM/HBWA3wmG8qyfk65PIjdwU/7b2OXsN+jAZrCdYNJuI//b3Z69+YsEKfZ+lWgA0Yo49tcG3wwzL9AwVA0k0d9tI9ZUQfseTsFTa0krofjbLJ9oELxobYsprJ5/odAIdunv2/09P22TOmO/Nn5Ftjo5roCpj0RfhsvMArXjZk1/wzTdMAND+HE+J2IKLlrjC5CPQAG7TvAbvJd3JRBOzIo5608y/DNCiDGTaHaUCt7HGGGiC1MF1i0AQyafvS6Wbf+iqNDzmjRzk0s+NrHIUioli2gDDgSqHNHEMmaX7LsN31WDvSTKuRXJrcAvmz8d1tzudQ8UYsS595E/Xw3zA3jjjwcQyLtqWTnucMftKS4V1s7+2H7HcXpmzBgmWA6aHDYabXP1y1Voz2xhvSuwxJ9xJDr1tpjJ1/XsauvrwMFRJZMvAgoTQCVxk5F0aczm3Juakjq4asVoQoQMaFkvitgg5sSay1gw737PVv7bADD/GstRXKKAgWTjwXXNWqIAkVMMgFkZWfy1Owis9xfh01tCh1yAphEME/RNTxGs0LT4iUxpi0GRhGe6ApyXeT5btxuWWNJuQKgud5mN4/Yqd/eUf77a8fszXIpSViC0h268lmWFA1JcegQoQMlSZoqaRCCPrGIEML6BFILqHKXqenDVGcPOTgFXbelTtbKtpjuYEOGGXSF29Q+Cfty208cWMGtvIZ2NTwMYAmvApnWZKLWJM8ssRUgxWLNmcGpmMT2rMaQviOFgnqZsGSWuQ8ky9WYzRmYDPNwDAM3kS4TekwDF7WKIh1he6SDKqU8BXAt2BTxpZQDNuUzz/Zj/UpgJRFaxAzgXhKybC02tmFiKuC5GVI2PJ7D5RuCGaDK3Oo6KGgXOGc5GnZm8LOV4Ih/T+Z9xLPA7/lFzDDYVhU9TseX6MA74e0l9WNzFf1d9malVVb9OCwPXhv2R55KGhPLg7bmlVA24ZAnRbXFRrGMjM2NC+j9bGxdbKx2f3T//3cpP1BNRzGGXXw1P8+1Dgab0TI00rIE4fRsa/hjVKtqGEyjI9D0nJDKTvphH/bGT/Y27o68zD6q9ZMrF7Kcf74cYo+FLiFzm6MrXYGqrU+K+fbQMDjeUBuffqpFfvxD8NWhNUQQPKzWqBJ1prCH4E8DRkSofD9wBK3nyQjC5G/kWyd5LPhcJF3U1Illum1jllJ23ufFrv0sgHYWi3W0YpRMtJQUTT3+/uWWUsHhVJyv7g3yQomk/zNAhqnUZ+xQUC4Rz8/YIueQEK7ibJzf8bCTTNgIVTsbe8ash/+pM2atKdKA57GvkkeStJLtIs251CMOQrwlE9EPReXTGHd56gMK8Jnj45U8HgVerUMi4Acv0a+3jMEm6Btpp115pD99kzfVjxJIZl0PFfhTJDcldhlEzCIIhH2L9gG8gopFsXaw6sGxRg1S1Td/MWP8vbK4zqstQtmgb/Y1XfCqJCEiUdKnEXVAE0lD+k2pNe09v7xt4Qd/yqg0NRHrYOCI7Jj446wdLUKFozBKqFWueMOa+ySq+baDttQEM/S/UAOakseNdgzgWifvRk5+vMuggWDeksoWUAOjJqbgCmV8euzYo+Fqwnzc769+ADf/nIzIFfWUKgU57t5hJrfjuNOXxUJrGK1hQZI2b7z7RX2hdNg2HtcO/E2K4gKisfWZA4JrCdIwbK5fhNZtNzbZfM7+u2JNa0jUpST+eqT/9ybFn1M/vt7Rq/Q12dQE3vYkKhmQ6mTfpuM1pzQ5yQPdQ89a0YLNcRm7dnBh3cSPKfZv0Udnnh6gxElTCkK5EPWA235lhsG+W+CLjqGVpz48Y76qyJCJeIWqjbJI1/bpiYwwXqDHj/R1+8Hl9A5h6lBgFPwc3YVNMEMqKJInBZBGO27ll3QvV1sb3x32tq65HshUz8OPQzKE8lnsL68kg0MgCXqL+HtEbWv/aDdLvz7TPvqD5vs2GOGrTjEdwdzIhYVUmvlyIHY7Hw08vl+TLOWEUCssQjyV2WaFRdfkrM3HX+rvf7Ix+1bX4Di3tcK86SFo43AnZQtV4Byqs0VyZKIR6PGHuO3w0hsxSwCWjAMmqtuYI68V6XR/JhofWzq31MU8AoFBSI0trics7nVXJvofyJz9e87t7HLLh2wNUu48Nmvio7OiBSCa34QXME6qhf7xKjxkK1qAi3KgSszS0KaKEGRthhJfqaSA/bJL+3MuoT2UeugmJhl/TSKg5v6/TUe35iBxgxM3gyUkJ8cyIBGYxPzkYnIYbRYzIY5wwKWSsCCBQ1XFeqYUyygAqRDNSsu4v5CJKuw2Lg15mAzrYFUYJ4FxPQmpIpQ9AiTc+Ro5sk7LYY8T2NM7RkIkKt5mO4Ga2nXxPK4RSuY0xJDRSgkpSh6xijIhWmUGOzwWm0tsVcf9yVPI642ihuVEgVR/ABK/MzyM1eiLUIhL4PxNzRyNNnbrBRosrWDcbvrtoT96gdN9t4T2+wVezXbS+Zn7FXPz9iprzP7wRkxu/KClD3477T1dMcsT2HtKab1KON6pF41yiJ+uqTqCCv7P+5b/73G2Ps/F99MjU7geLcKWl+bchuV19rYT3+kUaUzQ7m64mblxRXyZP1p1z1mW5KQGnt2/ihEP7+nmaV+Vs3JdzXG1jwD5UKSfVwNbSH2PTvpQ6225/OG8URjz4BRFIxgbl1AGggpnQB5Wxhpp0AQhn016RpqWkfuRsG8ropQPxN6Vg/YvfcAqvxlwVrb8eVBGjuakuFw2Vra8IBgJ6qVpj94LRirOcPniBexw17DvoiEX61EpQyVjHKOQjDn5WMPIRMkJpuSWfUb8ctQDQ8082ZfeqP5t5odkqqM0wjQew46qSpJyVMQR+YlBNChioesWNE15JSG8lFkYtvsa6evskvO6bHFT+TxNmEvlCSaTGGp8T2T8qS8lkbZBaNgCDU/qnhAxBNB23u/jDW3aXOnAlSdRbtoG4ui8FB1++oaCu+spFoXjbilxCVLbP9DkBz7ERXKGUsoRjyD6fVgCOIbHE/A5o4Fbe6CkM2cz+P4biqSKdnCR1DMXGKCI47txI+XOIDLt5jRdcl5Iff6CYbPOi7lBESt2SOPrLRb/llvkOGzTvNj4ua6ByNR/lXiAu1/wELrhCEVCcDG0dRP0Dyb6L09k7+HuSBrYnhShyqJbcno7c+zd9HZ3ALGxN/gNPiQ5/1+2JavFOqdjpxormhVS5f0OUFPgSbxMMLySNQXLjB75bHo/ZEQqaBODXviEcSMTsj9RNZu+LvZ7bcUWNd0nSWtBAJgoiFkkqMgyziRi7I5UbI3vIN/ixVdfgbyORO9wBb+9xgBjILeDGaDYlDcc0eETW6u4VXOxj9kRZpr2++ctde8kSJzCn1QOsA+3xlMVnQqJ6ZnqpmVxtsl3Qw6BG1ZDxmybecN2XveV7bf/LnFLro6am9+W9lSIF6r2RkgPloo/MDSiMncHpQr0lw1TNjLIF3zHHKR6Dy0oV9k/753gX3taz22344Z++RHWDcwVypqSrOOhknUsiVM3Hh/0dL2MPlI0NE2LFfWcCjWWQFamxnMjRpjcmdAmI2gJ4ShUIMVS6ajfDcD9NXj9ovv+PbAv2l8EbBEYrMJqkR7RRfWyaAp+QJt4ijANFB4ClFjxbouFEAPks3pLsIsivz1jlPbbL+XwAWKEDTyUgq0A6EtP0CZ3G+v8eyNGWjMwGTOQCCBJGQbyEeM/lSkS+BplcT/wEkCIBFZ46D1YYToVtdxd3omI/+Wjnu9EdK4NeZgc6yBEgi9cm7QIH645VnibE4mmq0p1QwDd3x0+mReV43nfmYz4CAn8qyTLJKCetCufhnZUGRv/Bz+LFX0/qsp5xEYqoL0xTA5hK+kB2M/gOyfCpthYi558UnKOIi5KdBvw/7RBsjLzrvAt6+cMWCvO2apvXjvJfbyl6y2j3142M79c9Zuv7eCLEkCdDQSxkhB+TRJCPAh8rOvhQtW8vDXGNPMGNv0WP/TPb0hsn4jhCiUJ1rH1tOnHr09s3n6X+8VVLFwnFtAgKxNuE30vnwnUUKMLCY1RrfwfGhcpSnmEDtHCnbAgV0U93SiqAir3AhJalWqBeaWyUpjbNUzEOV6VKcsKKYpTZDttsvYhz/bZU1R6kuANMQKq7LnG8Azb6TZFg0DiA3RBGG1VarD5N34/ECFqFIAl79D0ONvqHWsXZ23X34/YE+uCgBwpNDqFwHCApwVg4C/B56J/PFU/3ZAyQeQEsLy1E54e9A6EzSKs0CG5Q5NAqtL7ZEHy9ZDnaUIMr4m3eYAlXly5YAk2jfzCFBPVC6u22jzSt+rFPXkfxqg2R2JcB9AyD6y9aVwP9a6K231QMA++QHP/vizJrvntg52oDpIWoxlXxJ+2tefUX81SMMlUpe0EjPa40F464U4I2bPjdv8OV006Dm/qOuEJQHI/UrDOWTdipamKZNuQqqWcyxBmTARnMs7X2XHvmmYxw3gTfEMJrdC4x8z9gB+wfnCIjvhDV3UKQAsSWWH97HFD1f4T9grXm00PjlDy6xl1f0Cuk4nbmAEBNJS2z1esz5sDi79s84U2MIB5hWIxYSD15AvXI3F8oL9gvbil7KHAAjT9VT34ZrcEYKtWtV1KOBZkcYljMoCTbkzPo/q0RYwJq6wT4MPedGfRFluwQtD5UOtDAV3HCjOnG2SBwtERm9S9jvo8IBrgoQIpunxPSOKkN5iAQMjyut20blo/lckZ4VsDkmUK5pOMDx0s0JIJelSyPZXkEbybY996mZ1tWfQoZzo+bf0v0fwRKBNAHoPtCk0zcGBnGWqA9YLKD8U2YPg5RF7y8kzLdmC1JjzuaBBgvmQzrCKEqYJxmAvSAfuFsanIYzJukyNygN0//O+JYNZO+Kwqv3orE679Pou+/DHi9Y1cwWNiV6SalXBEaiaS0EILegaCVipTKKEpu0Q320mAJWWGGJNvt1+elbVXn1owd7w6pydfwFotBomYwneKwF91boxW6L5kYehBBItxM6ZL1KAZ1NNp2dtwFtmok/U+Pt/MwOlUom1BXqE4KhqPTQ3KVSBdv7rJVW76E900auwNeLbIn+FfB/f92hwVSNYFqV2NGmVTEOJfUaNKwVEdQS0NMMz9sIDy/bejwp18iBIGwIskGyE1A6N1BiNGWjMQGMGJmsGxspS/S//HkYyQFFO2S84xqMjzXJz3lvIC7huMLcaKKgy2Z04be7G+avf1UDTNW6NOdhcayCerlo8KdZ5hjgPqQhJoKi4wRqNsG7/l2ti7GMm67ptPG99BvIFFSiFZhS4CWkq4uMwzNoIRrKhENIVgJYkbePDqrYyEhgV6auDYua+FaQoRE4DwuYMs5f15Oza64bs618asONf0WfPW7jSTnljwL72+Ra74qoWW9qN7G1cDRIMzTE8x5qWWJAikqSO8XuU90QJmaZSCbY3ciOmotpI4+LpUoNjGxj/2czYEDtk3ff9dFTepq7PiR6v62EybxOtY2bQNbckQ6aDRdUBAbBVfeyaXbAdd3ERt2PFC5ArwJLvvExkNTIxwG2i12/8fXrPgItHWDuk/KwRlEWIU151rGfHv22QJUTBXrk9zY44JsEVGh2lMuoQkuckNwtzPav4r4aGopYqxX3l3dEIgI9oJ/WAVrvvfgHhaJRwj37y9BDAx1oN+SK8FqLR6Z+/VZivUjXjGh277RawQ4/UTss8MG9eHMgu/xgYiNjN/5SUfN4GsgMO5iKWBZZYU2KM7nH1fZWCOPJRJbc3w/gMr8XTBBgiC6UUX4F30JDdeHuLvfvNa+yHPy5RT6J5jr9EnCa51pBTp1HZSMIfQjVOMLR3ijFSL2USXwCKVRMlhkLJ7LlmnTME4M1aNk+jQ54iNHxjdHSDPgjeIjUjJLidTFKYBjsyXUNDOWtLxGx2J17AbqbHH9GwVESIb4ZDNm/OsB19LA2ZQBq/P6TdKepv6cP1z/FQbWkeslcdTy1PvlDClbMneJI8m2D41HTk8aazJBxrtr/jB7xiudY+tRuSmAklhFljeb7XCCyjWKRor3kddW7VgHQ0baJ85ETvXX+vcq06LC6NXnmWBGQV4DXZdVfGkQd9Js8wte8z7U3QH1tqtv9uaN4XWtzmU8GopUZU6tUSfHFqLDyDLtsmfEfBNM2Xoay1RVP2fxdhVM0GH+QiKWrRenPq/nHjjBoSEGXu9OATQXvlARVb0wsTAN3JRKoNWvUgh4CoCBsf7pCt8RgOGQFWfvunoL3uBDro+WaLih0yzU2kNuGreUYPlS5iuTrkpAtKpTb7+U/77Iffxjqwr40Ep2oH7PGY/eLPO1lLa7e1xjtoJJC2YBri04Aoc7AomBlvKN1wBybmQWLlJMQ4UTeVnKtI3hPuGrCh7KDFkqJ7Ntua/qhdebFvF5+bs1tvKhEUabeFZkmxR10uyW8ZqBIoA2gRYtw0WIU665NsE1YgsxUg8Npjt6Cd8NakvfyYuO2x4wrATNLRTJDswVyhsB4l0tehrvcVjz7dRPM5YU09o29my7iTvFcQJSNYRkMTttgQHi+F0mw79pCVds/dM1ljXLQcpgp0yooK+bbCKvZRUEmm+M7QIxb91gsiayaTdDiYQqxl82jSEgilof384ZoESDbWEKiEEGvL0bZZTpKIjIbG16jcMma58SkaM9CYgek4A2sKgxYnkQjCWEyEYctRLChRcAxFkYEkdssi9yeAifSXlTzqfNJeOXpOBfyGCfR0/N63lPecXWK2zU6SLM+AjOslDmu2AuCVYhF/uFbFXdO/iLWlfFcb/ByOAqK/UMxUNdMxediPADrJGDmL1JVyOE/yZjKrJT4rod+eIS4r5Mt2w/W99vADZfv3bTF76J4WW7aKXIwnFNq3InNzjJVdvP+UubiWhCoYYgZT2AINXTfwrt9NNXfV6vVTt0pmbJHpmRbkxzY5xn/MZMf7debeRBnS/77CAhSGxh00qcScDiDZ4hxBibejwZhly932iteE8WSM0+xSk2SIbxYkt98EypdiJaDCCgVKyd40xtY7A4OZNdacmmEVrvU68j5ufaVV1rN2vr3ukEH792No5IfbnUxW36A0hWASsU/UygMWoNkZC7S5yVMOp3xbBdUg68/5N7K/hGh4drVG7Ofn1+yQg3spSsdteADJoSRof9QmJqofTfVvplAb4DOTlyILFkQa6moKwK8/MseuiudlSwqvyhxnZtGOO7bDzv4TrF88VeIhIj+KrJU8vkubObzTnlGHF4tVx54gXw2YH2KDaI8oFpfRuOF7CicsU0nZd76x3H7yTTwiCttTuGb/YFMPAJLW84hF4kutRc/n9ngaKni3jjfkFVUHPNLHoMEmn9iqn0E+q2R77j3bfv2rHpu/sJ06DjUCiuVithU4m5qSsJZCOSsMtwKk5L1HqANFBcxO2QOPtuJ9dL+tfmIPWzU0vkxNKkXMjRRjBc2l7/wsaCefwutTtwpxrmnPDEfUINmCB2dAEQaEH1tijz660A7fZzVnxwzLMB/ybK7mJmKBoOKBl1SliEdMhGuBxuaZP22yd78H2buhfmtqmvW0yVv/PMYOGGBYH4ziJiQ1V9vQ8Dw7Yr8he3gpVSUYo/4ky2AFAv0wftqISdR8i7H+e2AcAdYtwm69NGTHvvKZxiRTc41M+wbIhz5dsB98ncQjPMfRiqpVAksKvp4KilC3JltHMNTMpji4wg57aYudcwmFR7Qgm1qkv6/ieOuEB1hNtEekb77FpnnG6RgdgUwJYXxUyZPowxqoVSfwaYCOFsIE3a/22Y4L43b1vRFLJ9ZYvNrlwJPszFNz5U2RdyV5vpoaTnRkgz6BDtTLK/4askUPmy1Z1WuvPardXvSyurKakEMFjFnVjIjSbKtVML+U4+U4o2RLCKw7SaiSjvKoAMiX+bi6ITJKdGgkUV8LjgkUABkWRpO4d8DsoQd67OzvddgD92bt8cdkDgsdn3q2UgoVt11uDV3faPqpcO6BoPBYD0GeK8KaiGPOecJbBu1lRzXjTQPILEYRSfrFvIcoBXURwmvIt2k8VVBqoJ6e1ZWp77pS4KRETq2KbmyAf37jy3n79hdBjIwEuIWCqMBo3ZNxy/9DqCExOyI0uVT8C0pjlDVXKvkEHFIRpdFbWubMP0571272pR9xSJbutdbwnuwXA5YliGxKzQVpwzqg8dUYjRlozEBjBqbiDIB3dGbDHsXHAA1i82FaBjpgs6XtgovW2i+/2+X2vUIBaVDRWnXsjaCK3Zkl74fGaMzAZpqBOTMCduDLc/bKN5Vsp21B8QtNTiHEGaHXBjmiJZjdGJtrBiZCWFZI5AOSISZ3rPB94U4KGEo+EaA2pcPvOAExGwZUsmZ5zBbdZ3brDWb/unHIHl9E0ys/C1NbQCqOXVCXuwgR1uPhC8KTxq3/mOCe5KMJ8gXkrfCecHBeJ7OkRSKAiopQ0jilAeNY5UT4ktNRfF+d8R9Tt7GmxUSfdbKbHRv8jiUtNoljtDi5sZeo4SfgKs0uzyG+hnUfQVK4aivsk19vt0+cSoML9YhwpMRPWPV4wfjkUyoaCqZNFj6J777x1FN9Bgayi60lOc8yPWFLtQuMNoDnJih7miLn/sq3933gbmo9XXhBz7UcxVIflYcYsp6FTL+FkTuu5UBNC/0NyEPgw2KhDnLDWUjtNlRLuMxLGIQfbfa7SzG7Zg+BCGvpVjwj8BMSWHE6DzmX+r58CwDzZaiBxEp2wisydvl1ZYsk25GMRCEhkrX2WKdd/W+z7XRcUsUPqQ4W4pqdfJWfcae3QrVfbJR1slfs75KcGqn7yttTDe97HkjZZz9StL9drW2d7x05/mQ8ZcPK02nAGns/FRj2db5h5wMjNQfkXSdogIj1ofUSoalWBeEcQk2iVEEakTy/paPdUry/Y1/fZUedYPiByAtUz1lASj1K4R6wLo8rUg8y/Kyy1LruviNov/1p3s7/43KYOfP4/fg+M+HQWhovKTvhNSiV/F8aQ3WaU3TrY4kM67PM+mydzsvzGbx3rvkKnoSBHtZiq5382mG74AJYo3i/1QC9GHHBeCPiGOqwmlBl8ZGgx3nejjq8an+6nOZokHqfM73ZeP1N9s46swJ+xIaz3QDjZ9vHTx22H/8QqTXT9zfZo5fYpWMEmIGiDI3doEc9k3e+676r7J5bpncDbFo3QCrlms3fqWarlq6k8DufAmORL4cFS1AZRKdNh5FfEQpr8kYgwYZY6bdvfy9h738fBtnDbAps8hVQRCFo1HV00cZHlWLmyjVpe/XLe+z+Rchf+eryolGa4QDAt6Fi7eM/gbeK+81Cp9a3j54etM+ewYFTYuOj0hoI67Adn6EweTMzPZ5ZwA4pBYU8GB1FOtqggcrITfkegbA7ekhHdJ8RerR8n3ySlCgd9xp0eIBe4w4xfGp08X30Ld2QRIJDAThioUVoopRZx+EIWwqvUeLwL9fwlQkjDcLhWvHn2aP3J+zyCwN26QUFe+BBkGWESQqciuiFilGC8oI7HJ12LRpJFV5L9lxh/rtQK+ApMmQHvDhkb3o7xotHQZtsIVCDbVDGMD0KSmVs82OzJEnTY6n8T++yClsngI60qJNljOkffMjsuMMxJCvNt37M81JAhwqgRaMgO4QQElJISEMV/DTC4TqjTd9LlQDbQxu6UiaoCg7anvvtbH/+fYvNnI2cWXwlXfl5zpitWF0JmnAW94WuOEGA8z99qMaDGjPQmIHGDDwLM6AEOYz5eY06VbmyAg39Ih5J29p555qd8cV7bWDtnk7OU2eaSpHshO7/6uen/nszZ8jPwhw0nmL6zkAFgEPA7re3vrvFPn76Trb9fMBLJLpRAsMwSF+xehtj883ARE2BIhIhkXiYvFEyxsTURPwF9M6Hkegepr7xrxvNFj9SxZux3+6/p2Br1oonUJfHCgNAkawJ5LWnCmJFJE/FenA6/viJGOhJMXWVlwYCFDxAUqno4QF6CxLwZzGpDVBQGi2o+cTvivVGzZMLapgwxsblG8MojRqdu71x5D829rjR55hsleh6I2HjY1PxVvLEG2/UJKOoO/kpijbS8V+Lj8tcizYttd9eMd9efgBnTmUOsTKtywC6xz7fFxScCjmbpN65ijff4m288mafgRLqEPKNqQzHLNbk2fDwEwBcZ1sfOtSxZNLe9Z4ldv5vVCTeByYIeZs/THE4CssfRD5ND3yxHeBRZsoR9gvleBQXHKO/LINrZG0SIWTM+f33fxmyo19dAb2vxjk+AXiOSD5nOg9BAjAytSj1qOwAn7U1Y3++MGEffg/+R33IjgP2C0e6kWpK28dPi9lpX6JiRWE4zDyGQx2bvQEiecSwOtpqjyJLKDaG8+jka+zrg4mRhPXx5X775U+Lli/PFHkQ7688PmAxywwP8neKxiX2EHykDCCjTLTlS6Q8X4wSsdPGGx7nhpgjEYCxioMD8qOhCVEuY5riAEAtvCfYCEhxbb99wl70wi47CMDu3i9k74qjjNPXYsuXlax3bcKuuXrALjz/UUC8C625tRMVCdklj88AaUkP2PY7rLGf/XZn23b7JRbIIweVno3izlpLJLqm89J8hu+dxATwco1z2Q9l7dK/xO2DJ/fZyr5OGiAAJgrjK/SkYAkh7stXz/WOvFsk2mLt8Zydc1HCXnqwatVj2OzOi+zpBeMMe0QyhNoH6wdra9ZTzW64JWSvPXoVIOk5lPvG//6e4Ycc527sfwCyteZLlVXUlcQ6iVu0hQYtMmi9K9PW1jl996hp3QBZuXzQ5ixstljLaisMcjGyQUSkowply6FqwtK/m+QEJBawJoxhrrnNt313FlOAjS3LQk5Ad1MTYoIGSBlTottunmUHvhhTGRWwEzRNSklMtjzoayIKjn+BBZPLLVaZZxGi94tvMnv+vlALxafGFMnnEPEi/4kg2vSLYst5hiweGQG68+EyB5vXZ8XBGRaMd7sAOAQCv4asUCW7AFN0fpIeRQOtbDoyIpI0B93w+PgHWKW2EoaOusSgHwin6VPVb0K7sjUmaIDUue+sWND+JboZ0Qj351eSdIy0ohVY7aeLbNYz2Gx/u7xsv/rFGrv1xggH4iwCpawDlPliCRBU6d9lmARCLkVZmwUPaaRgSj5WmDdmbNftfXvtiWk77nVB23FPDmed2CMJVoMFMhnrWgGvJDFAk8WydsobBuyP583iSGQRYGTGkmIQTKsRgh61FFJjMQw2JWXFelCBry6NpaQY3FCiDJJjiS3YLmVvf8c8+8zHFttwf4u1pVtYRgM8X51yXcKIrVQAIRIbH+ExGZ+48ZyNGWjMQGMGnskMlGSwiMkgOS9ggkELwKi99baQffqTg/b3f6QwFybgHonxFR458BxDoF7H9lWVqjEaM7CZZiANPql/ZS8FhZx95LR59r4PU8ABjJDpKVhn87bkIJvpjTVe1s3ARA0QqyBVE07B5AjbE08asqQwPG727Zabh2zRg4PEZPOdx4eYIFTKzYvVmdtOvl3yEw4hRdAtNoe2IlCxan6oMSKPAM9PjjRwQXvzZwGT9BM+t/ONrME49wCtCBXsvAMkk8JPeVkK0FRC3nh0jOaSEzVA1q+JjL3/+s/h9L0nc0zAANlkwNUEPpc+8jo+SGhDEz+Eb4sFllu0uo2lO5fYNfdvY7t2gcqFZSNPx2Ktm3yq0wHfypha62yJyOy3MbbaGdD1ITniWBT1hCHWUBKGRnE5skbt1AcG7eb7Zts7TrjTlj68uzU3R617kKI3F38VEKU09FpbPOsfIH+j+RlFOrsMmjKAnr4HI6KMobIfBfCKrEMlk7Pn7ejZudcM2sJ5vTQLtrXmlnrhfTqPYcCiIRD0MUCfZeoYupyKIOkPg61w2x11ZcBotJdiasA6aBxdfnfJdtsuagkxt4qon2zm9LWCb0sIRqBy8Txo2SiFbIEV+/sK9gQHxvvfmrJHkUEbKCM1hY+nxXKwfAYccSOONBokHvo/Qs/q/FDji32fvUW+syHUWcoTSBg1NQVouhV5HGsKBpHWQ1OKhpxbl/gz4FcVREatmsNnBTlYyeGrRd/SxOlSWUss0m7dfbBtImlqDkypVEZinGY8xkNVoopHyXhju7kBu+BWs21nD6IlQa0MZks5uyPgcjWTU5xzW3b8Xa31cBZ3OD+aMvXB4UKbHftSs1uIE/xk1vzM+AobIRvmjEcyKsaaIBZQrBDkyU7/xLCd/hVksfDV0Bj1mRn99+h3MgBDKh7pY7VQ3y6yFwCuL1Dr22+3jD38aAo5zslugADgpXYZZ83nio9aU/MOrEcgIDO7Lbuq3S674HE76tgdp+0WNa0bIEfR6fzb9fW9RcOZDz4V/Y0ujE27QINEjDUoZA4hIsS/YwKIqQzrBERAeHiGvfm999p3f7CTNQHLB7zPBkPATHFT1uxxDsIySP0AgZhGSIwMDgRp9ZnXbbVEJ4Z5K+2qv9E9lulVlCCs1mlVtF9TUO1Q2nu6EZ4+30gUq4vGh4lA69ne8aa4/fj/0GmrLEc+q5PCAXI7sW7yrwkktKbt0t063ngJBJgQZHWjxhpSXdKYDtoN/3jQrr36Fvvlr95hvUNQImELhcOtBFMkc2KE1MCysQYrGF9ZDWQTKIF0Er1BztAhUG/z5uftJYd12ntPrtlOuwStlbp5pZZxiIBoCKktDm5fsNxQv+XQxK347TTT6uEYx7aF6LQE5EQ7zREqm7qK+gdWYybf6jRda0JzKM7Rj9HtB6pqINRiOQLg3/8uaqe+LUczi+AX2bVkEloqh8l4I4HZWS6/mu8POnSsw4rZEgJ/ZTvm1Un72SUrCErmbOpHaDx+C5uBsUWfAnrl8qorhIskHlDruYLLJYJjWEUJpB58DHzXD7rGmqjW6dqN0ZiByZkB6oU0bpfRnAeFDeKvTEP+R0j6ffGMfhsECGIZmaDLCHI0vtO5xHtRBVKakhNpwE/O2248a2MG3AwEwxQCKGo1sUD32G3Q/nZnJ8WSVc4LRLKX4cDMxkyNMwNVB+7gMlbQRMFZAp+ShtH/SU4MxzPkXmFQwxKLEZQ6XwwVETzQuDymRgVNalGSqJWxrOJTmRUTnGqT4DnQL9eGIe8gyYjo/OM/+/qL1o9m/9/+0WYPImt1+80rbfGiCtI1zbwm/kPcpyp2GjmZGNs+SE09f13kSj/F5CC+dqb3esf1c1SFdA2HzOTmPBpdykbjw/1Kz8Vn1FsSBzyWqgOYVAhzBS55g2A0C+RSPRVJYLjndzJO2vP0JALGjLLgVCHkvbkX0WYKGhjNeaHNIxRcd2gBSQ3FPRYP4SkXwT9O/+b5I2oeU6RrwtQ1GbNUCvlmmjvyHNC8S65HH3hTz//MILku8UY+Bw6WPNUxNkDAB2FIOca6JnUTRhlvj1RqNTkzZ0XFs97hVRZrn2GLFqfsuqtKlqBwWGZuysiISG4sAHM6xkd7xSHN9vvrllisWpeo21gBahPeWuOhW8EM+EhK/+rHbfbhD7B3sCuEKFgXhsnVHdSfa3NCjX7YIZE8ktXt5O1FO/1zsCA+R64uJROZhHptLvaBWPZUql3g92GeX43WIEyyqTxy+YfYt3fkvSInyPsdwug9kWixO24K2qsOvNmK0RcBDuSzxSmsA4Q5+OCC/eGyhLUnKjSBstaUxqqbvU+MiSA5tuSlnlJVYePPwLYMk0+HaCipMiFWsJoWPsjCgM6InNRgULmQ7NjYVFvnA7cSDYQSKHvaWo5JUSsjyUWhIwCY1ErqikaQl0bRJZKzeLrGvRL2r39F7bc/Cdjlf/KNY2RSRyi4jBhivuWrNMrSqINQR/CpH1oV9kFlBxPJtCYmkfM71l7KJxWjUNssZ4WTbpdcCI1iBxpyDEN8PZB9VF2pyp5fK0uiK0btSFynGuylVdacDtnChTPsumv7HQspFhuV7prUjzvlnpxvnlUFMIsWRL4XKbLWmv3q/8r27pMALiDhVs3iKYV6C7Pm2Dk6L3XWaS0mMGvN5blwwzmL4hFTzsHmYL1lWPC77b7Wzrl6nm3D2ZXC69UnMx8eqrHeJXGWpwaHT1V+FU2X2TDEaMQHB2iehC3HeRpqD9lf/xq2419Nc4Lvz8cTxorEmyyGiBq15PwmDzO8d5zs2iSOBa0BWwIZabqOadsA6Rsq2Qt2rtiTa9Z14CajAeJMN6FHi3ZWwfRaAWwAk6ZAEK1YBZmgtr/x86idfBIXB1rVAcknsbno7CvQAkkIAQQFUBRopyNYJfirsamrgIzBzJ33t9up71xpt9/dhT4iyX5wLfqHXVZFZ7IpVLZhAn+NsUWtscGaj7FRjDbzmb8we9tJbGp0nz0YBwEuuAoXTRh908aYxjOgQ5v9rMoayrPWInyvEYytVfvpQ5bwsUzJrr6kYhf/Ds+Qe9AeZSsOeyQ30DZlspgtLWdN6TAXWo1eLigLJWDlUhDKLgjb3JAd+irfTvpQxA44GA8RGCPBcsJSoBeU9Gmt5Ys518wLs6HriCyRyHgkSMkEaxM0y9Y9RqTNmJm6Sa+Su3pSLLmDWqlsea/Hevvm2ute84TdcydFPq7pKk1VuGMTUmBjoDUKxRWW7mq2bE8zkmd5m9cZsrMvDNnuu1WtSXtGYzRmYMwMjD0rqjq/oG4HKYoM0YS/7IGb0SUu2av2PQyVc86s2n8ywEbPGz1PvUjRGI0ZmJwZcODpIIE6lb5cHsQ1xccf/cDsC59ba8mOba3QK/lIpbUutXWHocceGyJZc7KAaPg3RmMGNtcM1NLIobIyy5iJ7jLHtytuT9nMWcuIBpohYYOQFKipMcaZgdECeH2eqM88DcgWIIZV/lQFhe2Rd4VcMYv4Cca2miLBiMxYVXAQQzvr8ipJVsgXMRxMUwaTt0fEMoNxe3JJwO69HfTm9SVMy0u2fAmxWXqF5bMUhwpCWzdRBGsG4atvVDLGeRCWOh/VpNFNRTNxOCiqcRM7tyRoqBSxXdzHS4vJ7Zox+iDqcrC3OUdz0dckfUUE7aRLRtZFEFS0eCFigatIR8ztPgJFDDWDRNBQo0XshWSyYi2tnrV1RK2tLUpDw2zXXckxkyFracfJAhBTM7emFoQE+Bu1FmtHAVrvS4wUyVHpVm8S1UeW2EDF1DDzXP+dXlWfqf69BDe5gCKkH/Ewz173U9HnVIGuXqRT4WhTRqEYowA1iAR0wqLMbw6kdh8Fva9/tdfO+wPf7bK9+DTk7p6+P5lPU9ADCfK+96Xtaz/uAY3b2pAA3pQvYCt/bBHpqtU9Ifv4e2p24aXUbFpDeIEIJU/+LTP0CZa3Rz6nZmMUyW1J5s2Y/bD99ty97KADUWfIZ3kOIEtcwBkYImqKRiL1xqGu6VwOCWxd6FN5+MjQV9mHQapHQGINUZ9KUEzvXpu0b392wH5wFt5IoQfZ0femUcI+hbn2UUfHMESXZ0qfxSneF/I0QKibJVIq5hIPkmerfiHFC4upOK09GvAxuYzLu+k0Bx3zDIad+5t+ym+hTneTv5PHXqAidYnvSo8PYfCsZkGeupuPznnE9ZVogRfzhpUH/0rYTTfG7PdnB+yKS4q2fEDI+Az72YJJnf1IWGbbvZYf0kauPneK1xx0pvJN/KofY2wnDyIvPF9skDprqMY+yETxb7GPWDMOQaSzRWfP6O4PCA7GdS4PahvwaxSvB+ERmlCqeMdHffv0V1otls06SW7dRtl6G5JXnNRJ2IxPXuYMr5R6YUAAZB9G9hJmzY23h+09b8vbw4vj5B+caIpRWEdaZ+EIgAuanjr6BUYuuSYEDUtqdmXQXqloCgWPss2ZvdJO/858O+X1NE4r+GzAEgENz/lMpY1OlRp9pdIAoMUW2FCcleW1fLd4V+VZ400lu/PumL392GFbtAJ/MR5T5RzU9yrje+d7re+a2Mdqk2sBgTW73fFYzHbcbnpSnadtA+SXv+m3D7yDbtmIR8Y6Fshom/dZYoBQTBaCRhpwoi9qUwnQiU5Q/FWDfsftHrY/X7GT7bDNoPl5NvlICwuYzZYLQf4LMZnfsaA9nsfpCOZoUoQ48DjICuW8ffVLTfbrn6615b0Yy8S10WMygxm3T2UgER6ybHnkgBvRh1tfpijAxr7r9lG76J9m87s4HNCUDTtZJgqyXHihBoV3M26fm/7SwzT64gkOaAqYOsyqDv2lw1oJIFur8iqQFb1DQbvuSrM//qpk/7imaBmkRYKgBRIpvHEw2yqJBg49UglNuayDEdQJxfVKAQQaiaNnT9gRr4og47CzvfglSk/YPAk2CstbrKkdtAkm8QWCGdcQJPkDOkGyJp3JTf+M0/sZmEMCsipBk4ztdRiOppL6XAr8yuFh+84XOu2LX1zrEkHRyDwOuKpLridqYIAiTRIkY5SXisXRFR2wb3w/bR/40BDB9SyM7af37DXe/bM/A2MbIMJCeRxUURCfd2cet9Mu/wUsxbx94OUnWPOMDjs4vI97A0qq1pejqDfxGgXmZ/8bajzj6AyUqwBJlLRxlgxkHrFIU5f99qwkfmqLSfB2cjlcBb6/9tiao34ogZUcYL3RXFGi1xiNGdhMM1CO9BOA0ejIx+xlL/TsrPPNumYvxuy6iTILMf3UBuhupllb97LYhI8gc2U4zU1a20rmRnzyiqBwxa6tn09c88RXdQ0pycUSD4MsFv8iEOKcA/QjmVlFt6tXl6yndxh54VZ75IGs3X4TxYL7KB0VFbAieavXkjyS3+yQxaNKeq75wHuSiS1oMvK91pE9R48QN2KEteBoJ7w3QHB16Sq9Z9E11OwQkG0kFlRTRM9ZJ6SM6fDU50CtFjFBQsGMpZuL1gVhaPb8iM2ZE0dWLWbb77nCWlpiNmtO2mbPDlsrsvjyRZavgGL4BMUvzxkR6pyu5316D0JMaxRhJT8FmOM9++QP+lv9hvcc+Wp90GyhmeOMedlnXRHRUZk3rYGXG6YQ7Aq22q/XRcbayp2YwSYSTCHQMBdrkQvm+6cA6OHn0p2P24lHDNott/ThhbkNeQs5OxIePs2nsPVYjLj7rP9rsde+kbU3AjBsyP9u9q1gWr6BDIz8SDJgf78pY285sgIjAXAizIOCEnMVIifweJDsZw0mdgRppWp1DY3eYXvdsTNR80iBFif3g40gibyyWHCSxkMJQPuhrvOhoSHUByicTuVRJ6yBZkfuG8WUQkWqEshiIenz4D1mxx43aGv6F3P9IqsEQ6vm562NPPcdp+bs1M+GbGaMz4/vJWV6x7Grwsjwq3hpiGFDQ9xtIMyxCMFsZ/U9ZUzKUoytMwlSo7l+nY+w57hvsjZI04M9jzpZiCJ1ELaxnlI7vep3Iep3/4BJ9sffDNj115qt6aZRxX3px6DsQnY1oYn5Jn45+E5g6uuaPVFqNy95hdRkVtmNlyHPXm5Hql0y7fVtX+w9HT3a+WU1UyeE8PgRtoea+u7OzJ+a/WLG1GAj6NwNIm81a1bZjj+hw97w9rTtthcFfEk+0pAfmxuOqgOMfqotHSAnhalCtg/ZMRoPhSYYFwFD3dQ+/4mq/eyHEuaoAx+KTtJHQPc6u1E5ixvEJaKcesjcVanBRZHV91U7C6+0Q47y7C8XzcAPFkk9Fm86PodGCt5TfJGq7+l7ww3HqcDlhroBQKDmIxIo5uurB1N2xiez9pOfA4iOyjuE90Czzr0HwB8uBgiCkK6g0TqJA7c0e9NJwyjRTE8lkmnbAHnlK4p27XWU/93FXB9P13t9dhogBnU2Gkk5vwdfyv3stEE2xYgMr4ole9/7V9q3frSQTWS1hTDPC4Mg0n0EuZEIFjZWbiNS3K4dPE8DxIvhzUGwvro7bCccGbC778xSaiYQT2LEXdAibgeZQuMl1M3nkx9AfcMeW4wa/awhZIpO/WiTfek7vE9t2xS0hfaRXm2FzS6kXbExpu0M6FBX4UeMoyDfqRaRUG5Cv4lKHqDwXoVR5GsXRg4ty459950BO+/XObv8goyt7Z3pcFc1Djih0GJRknISkTJNuXKVDTI8g822YHHWYzFDY47GxzHHt9h7Ph6yvQ5YZunqPKuwznU1hRNCpA07DxOPNeopuNvKl5dM7co0MkOYXUXRw9QMKbmUsaXYYlW+l9tvT9gbX7ncerrnWZ4mkoKVEEUTMWxESR13EABFMNwsFfpBApTt+Xs32Z9vVHN00FLe3KeQfNN2gTfe+LM+A2PPwUyVxAMGYzYwbN+99c/2wzv/KuiY7d4yy3bcaw/76T6feapAsqUHs8/6RDeecJNnoERiH1FCzzmXwwQ9Gm+x669P2odOWWz3LUoh49hEcqvCHUVCEJAqgqoZ4o+690pEujEaM7CZZqANvfK+pUjdBvrswx/usNPPoKgSHkDaMgRbM0XhdTO9sWnysgUKB2LKesSkdV6Aiu71nMkNdLeparM/eFYEnasRQcZJEh5AS9g2kq7I39fr2eLHzO6+DePy683uQrd8ObaKebIw98ySBeEc9KVDJYTsSGE/FVOFjrhNmurS+ZacCI/xYPwrjyrk+bcMy2EXKNhy5TQ1RsRaA2BkaL+7qpNyNBWXHPNjpMjGZ0roMWriqjCBTG1rW8lmz41yS1lre8wOPaxorc0xkN9BmENmeNOCNtVLoS/Ouw/7HS72rjeFCnUWHAUx6X6JVxEGEeyqfqBOnVGrFArkMyLErxojG2IgjZBTHGhwJPx06gnudeofxSmSjaWK/I/ryacAV89b68yPp4qPagqxh3vS1d2EIbnfMAVSj9xbZ0Ig4SF/ZXbI3ma9fEWaoyI5UgAZF9fU8dfarFTYrr6lzXbYTp/16fF3A/CxCV/GVvjQfEmeH80Uonvss6dhZP5tCtXI0hRKqkajTqJkeZwR9PAIoAFCwYe1mMcrox02SK99/cdxe/u7yfsyPRRf5R9al71Tu7RK3ijGQrFAAzM2tRPw2kghuFDOWpyNTdKGBZzhYxSEC7A4zvpdwj76TsAuzbMtm8G/ApUKvzZE4zJg7/x4wD5zuhRRqIfRqFbP2QsVaBZxvUuannnwkKCs0+60t2iPVl1EMoMjslnywHTls6cz2+q9aKCk5Rh1vAG8SPD3AE1YocmQKYRs5UqzJ5/M2JlfGrKVSxO2dHGaHRmEv7xW0zAS1SAp8IaK8nedxNE8YDbcgmqM2R6799qlN3dYG6D+Ky8q2SW/H7ar/op0GodSAZn9kjMUVU0GVGSYIjv/lGWV68u7/X1EHoycUKgDjxpmupa2jhkFO/DQHnvjuzw76IUwJ3mO/BA1oTirLdzytA+3vhLNJH7yKfHUFa7fCvWdqJpwrEFFE9VQxi68MGGnHM8aoG7GNFLHUfxALMMX5ZQ/BDCQ5hjWCeinwSpN0aCQOo8YoGkaVEMAG8p29XXttus+aAUVl1pLFFNzKQQRb2htqhGndaqQpYzHi55DhNNAvJ84pNUu/0vW3nhilNeFwSmzdRgj6jaGUW9RXcn3VhMqTK4EawsBTiQkAH+Xk82fbmNaNkBy9Ai2p+E0yHWcg3Wx4fEsNUBCFCwxUJOAXtDL8SXT3Stpk4XWFMvYX9iADjo0AsJ+GWboSFcRQCvYDoLwVrCKW4JrAjocDasZj2sLpfrZrNJ2/XVmJ9IAGUQmx9Guw1CuofsFaiROMtpGOscfoyE8uvmM7cLOiQ/bOdc12777U0iAGlcrddQPB4LnIIlDQ8Fkul2S671f1k6V7EyGV5JiC4FQcNI0JF1KdCzHAY/OsB/shf4tqicHVrAJajv0yKGq/fJM3269YdDuuwO6frnFUeBL6ARrgw3DQsop4cEfwC9kAVS0qYdihWqf7bxjnx3zunn2sQ/R1IuULZ5kQ6fwlMuWMeJO0nWGKE8xPxLYuj1mhGSTSXkEhL1jzNDlVzIdpmkhummWxOvdx5btrxezDyQidPsViKALDXIvAnqgKGmycYajqA76logOOM/0869ptRcezCEHpNDjZBQbqDEaMzB2Bp7WAPE5E9g7Llt+m331n7+1VSVQkTI0wzfowL32s4te/P1GA6SxfDbbDEgTnpCKvRLwhxB3SD4sXR603/58wH71w35bVqEqKKMQZXCgpyTtWJOutv7bac5strfeeOHGDKhCziyssJccbPa5Ly60gw+SzC1F+zI+arADAg6d3xgbmwFXhBdpgh+OSaFCPoWxinzsiHdCzSBeKSr46JbXG6CAfcipli3P25InVtkd129rjzxcAvTTZ4sfr6KvLYYHsZfk8fyixZuF2K1vF4rLXD1ubGqYRyLWsXBViKfRMfJ9iSnhmgzkYkHY+34QcVmer0Yx3d0fEJxyPL5iV+yooh1fFfOfJE9a6qlEAt30iB16yA02Y1badth5hu2yW5ct2Aa/PVgcsYg2LjTdeV0VNhEp4b/rbAuhR2sA7qR9XymBAqfCEgch7oXUTdOH4Udd4eUpie8qFRixN6RDXmdvKA9VIXDEY0XVFFXEXMN43b5Z8+tyV0+xRFRtcRJdo3vsplK8R6tvKmzWvU/GDmmrb8rIUXRKyscMMBiC7M4v6uLLfDvhlTSw0AirwcwqYsRcLwjKt3CtHXRAxC69jlyHfCYUH0WFb8q7aDx2a50BqSdgCVxnnfXl7DX7R+3hx8Qhg23E2ipttD5VnzHUoCiks27JsYOwzXTdp1nDcxY+gqrHjjTryPuQOS6VMWKnmC9D7iKyOzGAIW4fmOIE7XwRxhWUtQr7k9gs7Ew0HLTHyGFpwHLBefbOV1XsiivLlqDMlmG+AvjBeR7FfPbgow9bbm9912521HGarUEbzKyAGdMJALADZH4FnwX2M+3VoxIwT7HhRlYksmJUrNn7QfCP9GHVOC/5/QCEs5ZObOPAwno3eYCkd95ZtX9cGbSrLwvQREc5w+3MijUlsag9jP1Qe6lTLOQ9FjZt/5rwukn0U+OJsMKids6VYTviFdRvqkt5P0hT1XaxRY+aPYx31U3/WG033zhsjz4MyzEjeUZM2ZFLD9NYKyETK++rUf4dpXKUQSqWSgfsxGPSdvTrzF58kE5AAAV55K70LQWoe6rdj++oxtYkezX2O5HJeIQmRqHYyzpudYb0kaZeW758vp18dMauv1esLEmEUb9lHTqVIJ3B7gjlHFcdl4ZHnHWaL9LspEYXxZ+ZcMEBm//fF/rsU5/H/sCWWLTajGJPs7uua+Q2rvnB81QA2UbVXeDszGRQFWoiFuGcXr0mZC9/WQDvMr0WjTg859SwEauz6IKntaxP8qdJHM2soeJQ2W68y7Pn71OPX+rN2qndmB2dkmnZALnscrNXH83ykIHPpkmITrw0REHD/Fwd00Bw2JKxZoyICeS8pbb/S+J2+V9nAQDqdg2LVGwGxVCOPnX5HPedTZWNJyrTN71RKLrEaxhl0VUeSNsPvlqwb35LlEYZ1rFseI4ylO+A9PxkaAca3wvhxaALYoQaPnYjUtD62kOG7OyrOGCyMSiGPWxeaM0VoPIF2LqVMCDL0xjTdwYKQJwk9+Eon0IxsKk66r8acqyzGEi1AJuvkjLFQ2psKLgQeqzETXrFK5en7brLzP70u4LdcNMagrMUjA/ok1xCxcQg/FQeE0q7YKxc7AeBQlrCpj2A18erjlplH/rEQtv/pQQJ5SWWDs9Bni1uw6DIk80lnr9l+k7us/DOldCJthgOiyFWsmwuy0FLTucRAAD/9ElEQVTJQQZlVcW9P12TsXccTXDL4VnywCOW1JSU1AN7F4VpQtnx3wX0xjiIgxKNp/eACPoufkMFGiLpFN4spX4OVhCIjdGYgTEz8DQJrMCg3b/mITvzjovtwkf+aW1pQunWJIFxxF6947729Z0+7h7ZkMBqLKHNMQPlIomxPBphFlYwdyxAD6fWZ6tWeHbxb82++VPSXo6oHMaC9aBapsR6pzTwKTSWJzQZ3RyfqvGaW8sMzOhYbge/3Lc3v7XLjni54vs8ie6T1tYyjymYZHToNJjkp7Py//MN5yl4eWH5UIhlrHhIpUTJ98JSBiQSoIBTA4DWszqGx53ZHTeL5VGzhx+oWvfqqg3gDSKWPe52jh3mhCeU8iBDg36H21MMWRl5hFBhIA6TpAylHnwgqHhZsglpCmJp3Z7ybSMPqyp4o3kQsFl13w71D9h3hPTUbsU7A8BChsbrt5GHLoRNsAOebLvu5duuewZs+10jNnMmt/hIhXK06aLHO3n2OkK5TGHEAZpG/u7KVJLW4jOMUWtZ17TRy48apfDPrEfuKWkwkM8eRTLp29cZLg6zh4b+2MCg/u/R3oabqrF1ijHFVAH59P7CmwrrhKmjFxyV3RqNNRxDRR/FNZT+9+H7CTdXlSxlzSp+Awj2f+0LQfvmN0DttiYs30deTfNKEjeaT68yYB89LWRf/UaTVTKDFk1RcGqMxgz8jzMgb07tJ3kkrwS8/9MffHvnm1H5SJYA58LOmoDhHxNyu9xvLTOabaBHDUoK0SKSIYf1PmR2vv2l2Y6JpuKpGGfyIqjIm5O8sVYViPF/fOPP0cNK1bU0iWlAOI8OGZlr/+Pa0/YaXGMl9v7lj8+x4w8btIefVLNWsoIdbL14c1BYDvFZO/BdOPwYs5PeHwPoq3t0Q3hjtwu04f1T38/0PZTpmpfLkjWsF6UlF5YEVFxnh/DleJzHIxueyiRiRgyxz935r5xdd3nAbrombPfdi9+KTKTZTWmTIMNan2Bl9zojysy5UPpPwRYnOf5smgEAcm3VTn7HkH3vJ61WGFph7e1xyyFrHFL3PYBcvvZ0btTGbS2WII89zG1RyVavrFjfas/6+zIYbEulombtPN92u4Rtr32bbcdd47ZgXg+VI5ocAiKxT4bEyGMtq2ccjMmdXoX9uizlWO/h52j5bPaXKQK+ApvO9Q2DiQZkJksDJFEkJphhP/hSxj76JerDOmiJP8KwmspOkldAZcUudduEkIccKsuvyJoWHiEEKFbrs0xjat/nP2m/OX+BbTe/FxCymi18F4ASfB5fqBUpccdheuWcCb2k3jIZpOth5kiiU6TUD340hez9kA0NdpBHybdMTHlYsQBxgzClavnJrQ8FYGwFiGVOPbVk3ztzU8ESz/3XPS0bIK+GNnzptQS46v7SsfzP8ey1xQMEzT4LNYL2W4kuYDrWycFWsXTr/fbJr+xlp70XVHypm+42NDWQRzI7F4opJKQiBjh5DseowuViHxqlUKgwLA805+3u+9E5PKHX7n0YJAr7co3GSaWog41gXrRcofRBeQe9RB0ZNcpj48MqeJTXgA6T//tp3o5/O2ZOpRCb86A1xdVEaeb9KLAm4OdCaozpOwNuDbiooZ7JVNngnA/HSGIjfw+ATG6jDYBkIL9zDbUK66GQ85x/SKGMmVgySlKZsssuz9ivf77cbv57yPqHW1kf7fwN5gJGT5W81gqSay4J8y3Vksc8MmILt33SPv7pufaWt4C+q3DCkgU2pWbDBsEaLLl1ry8FcmLnyHDSIUso6MWjLQ6UsmRxwU5+b81u/DvXMp19PzrMXoLfSrQDeUfpRD6DBggHTCK5wraflbBz/5q0beZiuiqT9YpQjsOw0EACNUZjBsbMwNii08rAEjv75kvsysdvteWZbiuhV5yjcLxzuNM+ut8r7XVzT3SPXD+4HQ16G7JYjaU1mTNQLoFkgy1ngEtwSgPdSIMO7WtlZP3d7bYcMH0fNyVwAUnNkMyWMEwXnE+GoJWJJAQn8803nnurn4HOloDtsL3ZDIiwgQBJbL4dhu0y4oFWklHMuJ327dY7JmqAqIiHlqrrLlC6orATsqFMAH17CgbUrs79OQjXh7J27z2rbe1aScAQs8owmH1AzOhYC4bDPKYKsEQsANW3FBtXnT47xQmkhVXDV15WgaFRdTrZIkNon5EfHt4exNgyvnUQSycNIsCRCmhiFdCMKQnZKbPcYWtJFm2bbSK2484tNmdukx3yykHraEujnx7AmLzuzyHUZs3HIFfytMRpo0NpnSzU6/F7XQ6qBrr0KVDbiCzXqB+JqlplSWnQkKlRkfJFYYEJI+av8j+A4rC+W546v50HXb2G6oxYJRWYfEoDv25BriGPj9HhBepNutG/jSI3HatFZqyS8NiEoULtWOWCp7FN3OuOaKX/j6+Rx7w3JglFQIo++U+WBvpxh5r9/Y4e6kUp8wo0PigEVWpqkgFGpKj0h0vC9pqjyLVLGMvGuv7HV248rDEDLLsawA22Dsmk9/YjoNQWtLe8pmhX/72fYiXyMxN46ES4jktIEjV1xGx4kCIr6gp5EB9p2EvhyAq74q8hiv6zXfpfwj9D7DLtfSrCV5C+iY02WKfolwF2vt74oDamPVkgYq8G4l19bgzgc5L2oTbxp3PT9qmPrLW1A8h+lal5sUWl2kCSo7ZSgjFSLA9YM02lF7wgbUe+Jm4HvAyvpAV5awnEmTOKyq4MqCeVLCKAQ8d48PgOItTuVI9T0diztf0Be+j+ov379owtfjRn/7xqvvX09Dlkf41anReOU2DWe+UsyuADhbF6HXEjYKm8WOsNkSr7iC89okkHOQzanrubXXxtiy1oo1EeQtaIOmG1NkOERVo0D/EeAVX6qHvg/eDwzo4kmGMeYE9yp3JFs6FYpL5IJMkYAIwZojldoKCfTNbnrVxBeaZGwdyBaJkzxS48ZmMNkHpDa8sGWOsMDSG7pjghhCF9icmThFUIybQH7srYUSc22YrlPcQVAmS1c12GXVyiGpy+Ba2cEF9KFYkygTt8mn9i73gwQIMAO1IAFL9zdpO9+Y3U+dAy82rI3YWIUVhmOSKiBN9rtcZ3xXOIPaW9JghAvuqj2BLptstvXWinvX2lLXq4AwA+LBOagAGk9yrlQTyliW3ww5rUIek+apDbzCm4WnZyXbgzqS/7bD35tGuASDKmCzmYLAeB18Rm2behAuyzl3SEOGAqDikURNd3DR3lGVwEZZu9zb127hXPtwN2ItByS7MTfw96MvgklOA3RUMxfg7R4Y6jZ8iBlV9lkWoLv0ua11rhgAzbkS9bSgCGkTGvkRsGpYJWHFwQVrgC8RIHnXb1OnV4ndYDnxtmh3TnJB3x+CLfmqAhxVI16xsogzzr41BGx4+DQRp0jQbIs3WpbJ7nEbJBBHktgbpciA7hOuqhUODgosGhvEboNAUV5Ec02uprQ96yfqGXoAODNQrpeePfZE1Vm203/hO0yv8N4BVCsV5BSYzXIQAo5EFqsA5FC7Vg3uKtzZbvzlpnS9Y+/tEu+wCA8UT8ceS1ctbStEcdpbY1D4c+kQF6/RoVZTLEAbRyWdX+dfO9dsKbd7Pmzh469DC5YO5Ygn0gNN9KmNankMTKSINsnNE8r2aDywbte7+I2HvelSKdXMWX2gTSFNRkrGW0L7Y1fwONz77eDIwtOv3l4Qvsc1f+1mowDFMERI8T7HZzPu2babJfv+7jtmsaSJVOmTEX8mjAW0dSbd0NzsbimuwZQM+2AHgEOVEiLWIeUG6lZYBKHgLMsS0Yl1YQUEjFgKxKxNPEM3SaAQH4Mvd1h9xkv7/G8zdmYOMzkLO7UQ3HaHmQgnl4KQWqPSgk9BF7kQmStIYcIn/rHRM1QFRDGhqu2IqVNVuElIckSO7Av+PBez1b1RewJhA9uaKKOSXiHa59Kl1SmTAKDa4DoMDYGZLzSzUx9IRqigo9DAhMpqC+84dAQkreGOwXKtk4Vr3D+FKA54wLKaFiKMZ2j1eTgqMvnl5m226ftv32k8yw2W67ms2dV6HZgYwIvnxCFo+4bgA8w3exAGsEVHEEuaog8Oy8o2DUY7ygK4bWS3Oj76PGnjdaQlKdrZ7qycRc96cJhO6p2CbOSHz0eVy7ot44CaEqoF9XkWEV4E2NEcX4dQ0OZs0flWipz1Pd86JuvO6aETy7in0q9GjUTZZHmHa6zyaaoEsOuj5Gmi8jHnmu6cTrhoXK3oSRDz5OaQ+pK6TKdEaswqT4BQtZU/FuPl2nedQwvXiRuFyzjj4C03ITkiG7zJFMLbG0N7kSIZvw0RoPnRYzMMC6G/UnA2zIaXDvI2V74c7dlu6aaQNrxg9QmliQBVkJqbnRieTSACdGRBJG+L9mW+wj7/uVvff9b0NCL0FcBKobVptjNwRpLOqSnuL1Z131RWTdY2Ir8P8VH8nBMqy6CrsaYF0/x+cPDvDvZvvcZ8r2k2/RyGTPK+ADUiuqo/wAWwcG5QAIPZqYFZgPQGCsNZm0ro5W2/eAR5EYbLH5C9usvZPGtWMTy09FLLoghtUDtnxpxRbdV7NHF4Vt9bK4DQDqFGMHfiBnyhANdHlEqTANs0OyGJire1F8PihaR22GQ+2roawGi3xYnSSiWBHEoTVJD03iSMIQuvgmsxc+H2lFZPbDFYCU+HYEmuBLUt+LozSjs6JGkdzJ5kupRhNN436k+g6oCHAs8xGBylDjfMwXhtw6iqcAAGTx2VODGHkxn0MpEupk/iRZhucsm6dnfAc6KdZrdui/dWZEYDNs0UNncHUV5xRKP8iCVVRTle8XNbNKtdeOPHYh4Ix+611ToAkKCgaJSRefaM44f0OOOqr101/PVYI8tjrAuh7mb3i4UjN+/8eX21e+Mc8SAh3AZAxyXhkNkhy7SRIPMDG/CuwP0VDcNbR8d5YR2VQe5pzbyY45cJXdelM7YAfWNZJvbqki7+Yl8E/MbYgg8Cx+Y3iABPAeCQHgv/2eLttzT62/Kb4pjfn4064B8sX/V7MzzoCa27KWAwGDZzbQSR0hViibg1VnUshEX2/tkAse3/nmNvv6b5+0Zn+ue/mxCNqxxaQCXbwaCPxEYBZyXSzulJZ11A7ZL2S33wXVmk7+eANsE0k/W35l0GLpFBQ4I/gOg4ocsE+ekbWvfroewK1v3tYwc6vPqk/QkMupgZWCvoZaJ82ium6nbKykd+i5zb1u/qdDc3TD4IBks9uSCoAb8pC59fZB++0PQnbZn9MGKYGV3g9Vb4Dra6GVM0JnqciEGSMNNavk7Ae/itrb3tJn/StyNnvWTDeHG6JGbi2akXJdcSrfoCyqsJSDqSHLgBBYQ+K13zb4sAxMhKAbJjDBQwiKs0fC7Klxqk4q/45gflftL9q7T+mz078QsTkzKREO0ABNIIMlGS2ojg0HkEnd/af+k0sfqLnZMqpVcLlGCOAjNDP7aHZev/gm+/Qdf7QAazEreUVkRgzEJHgSe+X8w+3HL3ivpZvan/qMGzozJipgNc6Zqb9EpvM7dJq644waAX6QZKIC0rqEd0CYRn+kqQ+vNRB6oIFDAWQo1htj17Rfm+QEYTpP/lbw3ov+MiJBeAVNC2EeZC3ZomIp7O0qaMgwEjlI7Iw3xBSY2qNe2Jbe9PoxmYvbVEXj3KhVSFtV7BaiEwlVYKacJyTiCYAbFKsDrthPYQpJ1hBFvnCYghF3q1JUF/PADb2UPLp1fxW8uRartVV1U09AIUEQ+ZJPH4aYsXhxyR59/Ek758Id8PIwe+IxULgDej8pHi/AT52xEIDlpQzPyRfx00lFudeoy5IEiVdDPG+J4hg8W5CVxGEOvEOiRCEtkgUIBjNEzynvEJX8A2LPU2DQe4mBQK5VZDqqTKBiHS0522XPmu13YMx2QCLk8EP7nD9jAk8PSe7pfUjxQpLEGmHp1TTGZpuBMuj5EPJWWm6Qr+2SS1fY+94w03IgvgsKiCRFrSMEFk8LejkHvnSx/eH8nUHYyxAGmZsYrGyH1K0byKtB5UzkJSvmIvvxizlBmnNBCqY1ENVZPAniABrV3BKyPZXS4xsR+mZbHM/BC6vYWC0VaURK1ob8LDBAKpi2838XtJNBZlvTbNbWWgqb5M94TKSaC6gqiM3aZQHillrhP+OTsW87yv5y9sUVe+2R7F/5fnLMEMyIJtY66zXSz+qqF6in68hKqBvZyPZ4zvr7m+xLH6/aH/4Qsp4i52o8YnFknQr+SkzTE1znLTaMJ5IHlSEaT1ITY0rl+z3OGLUG2dhdJspvJnteE5yfOdiCFpI5KAV0vBvCCSnNpJDvS9r/nXO77f/C3W3GbJoVtV6YpeT/rkEBLBaP34n2p8l+/1vT82+ofnb5dT32lpfD2kD+KhvoZjpgFAKGrZFnS+3DbCIT8qp1pvP2rweabH4XclmRPsDweO42zbShfMiaN0DgGLtmq4E+/BKT9s73PGKR5O4OTlEL3Ise2i6WojeVQQlmUkd4uSVi8wwinD1v77LddPdUj4efPhvTrgHysgP77F+3tFg5CtOhSjeNpHcyRzhBk4I2XY1OKYxpED79FqbL98OftdibT8mgQUhXbgQ9u6FC8CAskCQ04mJ/jEInKJ1o3u68p81OOKrXVq5tJegaf8FE+XgVOoAuQHOOOBji0alOpVfY2RfOtlceVJdEGjsaRakxs+E6+jKKQS4Dwyr9Z4ycVj8BTfFvoU7rercKfMc2PBwKawuj+I2iuzVD+neFBpzAAlddVrEffd3sxn8h5IS0UjBJIplNcyc61xy0otVFwwO28y4r7Gdn7WYv2BtKH144QThvW3MDJAvVMEIYGqbYJvpNloTMa/LsA+8N2O9+jXdHcV2BeUP7VDiKSXU1QtxTJdEmsCVRM3+NhdM0pNCQ3bZruX3jzLn2muMUI8HgoUCgAzYD2jEQSTtEW2NsxTNQQnOeJROO63ASABbEa7xkN638l/3p5kvtiszDrM0QDRAa6ex7PkiSAKzEN+16rH1lj7dTMF4XYTUaIFvxOpqiH91Jf44zhIu2YKYux5iArShJXq8PtlMd+Szzx1F5l9GnGfvfQgU3xtY8A3UEo9hHFRXuYRYIAC90Y9QZW06w/qZ4fCik/cbkDV0iDeDH9RRcVV8m2uIzMAdO+4JQI5JhLmBIwCIWecABhSj4Gga28u3xQciWiV00X7rSZPxel2GSd0eJWLLLuvvw7Lgfo/LbCnbfXQF75IGwPfm4WTfXbNucLNIvJSvm9CAki2hmOENrRpB8pwwS2A3Xb6izFtwlL6QrsU+42sbdqxQEMfwEoRmMSdKKM63AYUfz01OhCJi0JFKqzEWJoF+CLJIaDvNGt0ddZrvdzA44yGyfF1Vsu52K1taOc1445krf5UzOsa7V6Bo9H0cLEHp/Wz0DejNvHTKm96tcp6yFIjHxmd9eY187fSaKWJgtc+0GIoMAaGEY4vkS8hfbhz4VtdO/3EE2uMy8cgdrVMb3amzVvVc0RuW/9FMyaeONElrrsXiT6xtmUHFIJOTNoGsESesq0rjhls08Q42Xn8wZQLWG9QeITR48oL0LtTXsmUm7845W+9r/67a/XJnG3Fuoe5rpoRkoLODLicReTd5E2tEksTTeAL30koMH7NyLZ1qK9Z0GcV0q0dCFoVBivaZD01sCeYDSTIyamA8jQ2dOHhTmu09aaxdeSINIFiq5fs6dNNe3JAUlMwQLGC+LoiEFlcPrNtg87vRN9QZIJMwEUJ8q5dl7YnmYMi2AnD2b0zlgrzy+2T77ySCMQ9YKR2IBz88I56vmSbJWY3O3yVzjjedeNwPr188eXRm01x/SbUuXdVl/CTAi4NcArB3fH4IREoTFNT5DSICtBPnLd34csXe8s2QFpNjCcSTcQs3Wn4lb2wb6o09r2lGb/tetSXvdsU/a6p4FDgRigScpRXUA3gEwPxH+dlO/3FAPmxj+J9WEzWjFb3RJyprT00c1Ylo1QBY/icncwiXIPc2zwQzVa3VAVb2dxBGimBQkIyrhp6AOv1XW2o7zm+yi6+O23QJC6ZH8aGwTZOzbKSgIglasrn8sSXEKavSXPp20735nFYt1HpTr8Vdo2CUBgyQWzVCsS8hlQQOk4nXwYUvtd5dtY10b0GhtNEDGfgPQykiiStAA4/i3uAAXCpovg8UagWus/gWOFlr+s5g/uetrEpfuBp/66Xq83CVI4qjAg2A/l5thv/xJ0b5zRh9yb7MsDEpqmIKpz+bGooNFAwJw2LfjXhW2c/7SZAU0MoWM09hYE2RLX4v5co/FMa6CHEP3HjNNkBy33FW2I/ar4v9Dsl0eX2M4Gl8LBRdN6xpoZZheotp6SPypnp0ZiNtpn+qxD398rs1qJ3lnvqMxAj4aokrjy6BTk5Pc4H+u12fj9f7bGaigc5uzJBrEPvqkImotra60n/zzD3bBnVdarj2M7nWMxhxmbs3owdLAb4222akHvsNOmfdKrtt1wUqjAfLfzn3j/pt9BoTyZS90+v4Uw4rIuyUTnUgLhuzhB7N2193rEpD1k2FnnrlpEvSb/eM33sCmzUANmYsF8xO2295m8+dlaaRlrAn0pdgAA901a50JyGoajwoFfyeftF6jZtRXMId0lPOkcI0PFYDr8bAYHPrvKM2QIixqgTtU8K83OmBSAJzJ58po16N77RoTdVEleYAuhdFx379hdSwetquuQiN7Vd6Wr4Cxn5FGKwcUvobAn+v6LQVkiGhGBD007/ECqlWRkOA19E7UeHD+F+LouItXlWU1QPirzDflhYbHg95XjSaM6tcpPOn0U/K/HvcpDTqxefeZsHG0rtkV22v/nB1wSNV22Sto2+0QxQMPOVIKDTGaKrJf1ycvoztfpfHTnKwj+EeNw0fzBLFeGs2PqXBhSB4xQhNM5sUZe8fxGbv8shkss4BjhGAHzLKZy3eLTn5gkf3qvJ3tVceqlbbSIj4G02KH1Ikf9Z9u8Y+RnHaSYRsf2AzzsHTdhLlUoKmWdn4FqHOTt9M4C6LV3xhb7AzITwFdEBrEaqB5li2uJUcLIeE51676a5+95fg2a2oPWO/AYzTKZjpQWw0OtrwxDEn0CQeeD0JqfvdMYvZTk+Tf1IBS5H8wBQKBVmpL07s+ofmTfF8M+W0Rrqo0Otb2puxNr3vY/nndDIsmWjhnAGRGQ8wrZ04GyodiNvwrDDnooNG9HmdM9QZIKEmDVucfvg+VXMqSXpRmWq8ddmTNfv7HTmSR6v4mkqTKFwfw62AfA3BZKtEM4nyc6hJoE67vaXaH9etnJWKQ0z/SY784E98YEIZ58pAANV7tCQkkznND4zMAI9SXhc9+2SFFO/8az3J9VWtuk2csDXwMzFEp+48xtgESIC4bxCfnfW/P2J//iAwk4GXRZCM04Et5scMmd38IsUArMNNioQ5USDP2q3NoCL1h+hiBTKsGyLe/W7DTPrYGxY9ZNjiowOQ50J+D1hTwuhwqTD37YnEN6O4u++ZPaH6g9Sqz8bFj/SKSM75Rl5+iZRV6ZLY4ww7do2j3P4GuLcbpYpmPPxSMQfOmyCpkSYrrCW91++y3V9oHP5awOMbq473+RM++pf+9XB1yQankrMrV1XTQYeE4rkfIBof66Fbu6aZgndHT+oyayd1Anuv5X5/yWStgBAgKvOyhGUgnugSi7y8XhO2HX+23e+9C37ipDY3mErI6yjthyuRj1gxr4Ttnh+11b06AsKvrbW6tDZCy38e+0EaDjQsZZGQZeu7bjynZpX9B1op5mQjhE/TWsPbQpwbJUpF8EQiPCBtNrbTK5syH0n9dM1Jj6MJiIBemkB3icLUAjVT2HSVYgAwaYyueAam3ouZhtSGYR2jT1vCqumzpTfbtq39ti4pQx5M0QIJNlkW6JJImIBvusR1Sc+30wz9khzbtx1prNEC24uWzBXx0CmAY/QHYtv7hB5C/IpuoPd9+fmafXXbRoP3zRjR0R8aGmCB1mZPG2FpnIBhehszADDvi1UH79Fc9234ejMwyJQlYmUFVzG18BudUnzfHbB6Dbl///VZAFQdJmBGrco0G/a+kgKQDrii5Ul5DIk6uQwE5AkNVJrAyU4UnjDZ2FumfNnv80bLdfkve/n1HwB59MEEDxLMVKwBwYDjuxfCfcyp20mckZ1Pygl65DFwjVIkDfRR0Rho0ym9KJQGW6lVpL0gBOdbDa0mSjBhVvh/On0PyWgDgkDmyPDEoMjHyvquiQy2hKwkaqSlDKckWblOwnXaL2oGHRGy/Fxt+HihGQmyO8hkkp+Vjji5z3Ao68L4MRiW1BSo3FM7yb8l+1SWGx/pi6b9HWQNT/fvf8t9flpw85AqkS9dm7Yi9g7ZkFXJrnAcl2D/m0wDxZwIQabJk6jE74zvb2577oqiArnss1EYdFZ10chiZGmuNyvQ9Fg9ZDD31CM8ZBs073igQe+UHAC0FV9r2C9Rsj1suP4BfVZzCbdoZNDfGlj4DktSWgkTMMnmaIXhbIFSFwkfRPvPhdjv/3G52S2T2ME4OBmgYy6sBiT6/hALIBFMjmSyvGLGdtxmyv97YZc2pXmtJ0yhWXQnktTfNK+AVGFQhUdNpxFeGkZOGuZsL9tnKNW32jtc+bNf/a1trAcQlnHA2h8QQ+3WoiqwYl2tNSHd/wSYtrs0tgWUxCuZq8MOAaYKZX4DBf+RhffaTP4ZtdhsFdQe85rTF3DqI8kMCcIaPAg1WKM5fYsSTfZPmoPHgZz4D66+XMrWYf/0rYMe/DC/owFzro1kXgJXlI2sWoF7mVyZgaIWwRyDGbI0U7ZIbI7bHHtR2iNnky+LDbnVG9OuNse8hM9yHT5lnfzinxT7wFvAkoSFitBQrqtfKuclvgERhpBVLawEBd9FwqdqhLynZVZADpsuYVg2Q5+8NhfpBNPKoxhbyoHWQj6pM1OLd5G+CSJ4gOAqlNgBFvFZcbZdcs8AOPiTjmtBhGVaNAwXyecwwqPmmZpnalO3mG5vsSBZJSPQoaTDVJoqQeBH0RdkeOSiodoIu2XZ2yP5wVch22X2Fxfxtn/qEWzra/n/5KmuGmVYpjbwBSQ+GVwNoaGb7SbyYyhlzSXKqdYSo+wrdXlOn2dfnUs2nLbdAoo1UxllCPBWQofQxV6uEV7KZxW3R/e32/jctsuvvXeCafB7Jq4erejaHbAGFgb2ev9p+d9Vsm4HO8miCvSGU4Za+Jqs+BZMSzQvjwIsG7KILQvbW19Ys3Rq3vn4HVRl32Xo8rsrOEKEIU8LYPJb0rYS0WJrCzCfOmGEf+wTaqIMDlgp3WjLOgSbR2RCoSBYw34jTxW6MrXcG8uxRCjcqQ5iq0eBYjTTJd677jV3w0D/Mn0EDM09jBGRtvoiZagJUyXC/Hdy1u33u8A/bdoHtHE13dDQYIFvvOpqqn3zCBBXE02BvmrOdRDrWT5IYst/9ptnO+NwSW7wMhC/G6aOjwQCZqt/y5ntfvgJDGWwjqvH6t622b/xgjnU0lWxoDbrkM0hkibvHG9Mlvqn73NXLbY7xMcoIkSGnjLJpMEjtS9KwNe4n2V8VpUJJCi4uDq43RVbhYfvIg5iU/xts/aKqXf+PKgxEcPAwLYZpXqiVoi5CME5+hlRJoESeRNwYiyYpKOPVQeEqg8xDVeANwB51AJj8F+rvL0BXIhiox9x1lgrAHOKdsOLMkGS1eExV/iNC5PADr58QqNkKhaMQsf7cuUXbY6+K7feSpO21T5s970AxQWB3UNgmPKMlInYJr6VcjljKt5an5sTJ347mcjDJxHYJ4P8x9nz8TxmsBgJl8129WiQZTKRpgMRi9o8bs3bcS4TEpaSI3wdfIVrqA8TVAOBETeLbntUWR2amZoN9ktaBGRVrZT3JBJ6FSBdNDRAhzeNxSVaTo9PEG2+EK/J2GLRDXrHCzvjartbE0owke/CBALRo27DWttz8cbN+71PmxbU3in2K2CaaTQhNULgkj8OrIV/I2gMPN9lRL7zPBvK74BNAow1Ps1AcFgiergHqV1Wtn3FGAMCmV4aHhxT1ye8p29eQyomUW9g7ObVQH4hG1gE8psyU/BdvpERTIwJS3uT5QSNE16mX8Gwo5+Nza/bpT5Xsrxfhq4nXW7ylmc/MtQ21K0nTuyoD9QlaSBOdzxPGl//FZ/mf7srnUCO+iW2imC/aSW81+/y3YCUiCxaJMzfhmSNHknOv4iWkEgFDkb0tHA45dkhjbJ4Z0Nop+d1WBIR+wqG9dtM/O/FmFcA6SZwi/w/Rw9blHxt+lz2wBTtpVtTs0/8vaJ/6UhYmUJLGOY0UnxgHab31x9g1m812m0cJc9XqLnvF84r2JOazXgx1FqSxgXoQIE3UYt20udOK9EOQBATEBzSU5mx9fA2woZbpUZmaNg2Qx5aY7bpN1VIdng0OY+NKFzRQJm2Z7AZImK5zud0F0QFMiHbdOWdX3TLXUiz0FDRbJ8M13kAHN58NWwjz82wpaV/+dNG+/90ANEaKyehCWmWCC4Surxem4Mk5q4Ow4i+1t70xar/4/QxQLMtAMs0dtwGzact7+j96KLOGBKnFmeENICf8xU88ajddi8RBot9O+eSOdvLr69Jmyn1cTijQkGQ1aArUD5wtO4At5VdjKTHTre+KzC9DbKCwEXpQxlqFh9tRr1zi0Hyh0BwShTDycz1WHA5bC4X6n57fbMceWm+ArK+jO/1XzjP9BHmasVDwQdL3ZX17y1E1u+lmZBjIm4uCqUDPH2/Embu8v8pCiZlO49SvCoHaZy97cdnOvXRHZMceAeEcsZamuTppnLRDEGmHPMFSDJTZ+Pi0Z/oZGvebrjMggQ8PbXNJMBRhIF2x4mb78dW/tyVlmF3NNDRzBVC6StIxR5NcInImb93+YPvMgR+wWLmV63pdgNRogEzXVbDlvu+JPEAylRUWrc5j/S+zRLLZshS7jj6o2/4JGr25ucMGWf8byCCe+lVAB39jbL0z4OUwi8RcdaBkaW+t/erP+G0dS8xNcRTSttVErxtnTAePuPXlm9YxdkVMF32wLvEEwoWqikzCJQNV5laxex5pssceqtq9d1Tc7aH7q9bXG4KpQTOd7oUaREIhB2OUooLIeEDjqJRlSo2mFPF0lIIg2F6HWAZGA4irHl9XoVuo/YBzj1JobsQ1km6gsheCYlLhcQXem3MjkecHt5oK1TKM5b6CfoQIWltaV9vez++0Fx+Ssue/0GyHnc1aMBqOEX/J1ryERFENJkCtDNeLRkyE5xaDBdw+sVaBz0rgq0KkZJQwUnf+J/KEUC4QrOIZ4ugr7ndqkKzvExHGJ6YxNuMMwCjKgZ728N749jey9gU8PsIR2NF885WSj7wZi5vmHupU1gp+qKcPGVkK1WryBWnwFdcvMLkGmMzTxTRSMji+RmKYdRO0bjv1I1n7+jcX0vCTyhsefYWVAMfmUqDejHPTeOnJnwGkieQ/k6ezG6XwqK1MtUesiNhzaLQmcva504L23W/DlqNZUWZPEYgtQF0oSoO4MIEJutNoo+jf1aSd8CH7y993sec9j9yS0lGi5Uk+36YxICZ/gsZ/BfrjFkmtoL6FKFgmaQl1EDkp+vuHraWtZCtWttsXTl9u5/0+bNmKJMx1XeK7yb4bLCMJNtn1v0mfoJy1pPAyKebs5PcVYKi1wdg3G+zPI4Wks2Xd/uPOyyrsRm1PsCMlEdkYm3cGnNk5teCzfpayj7zvSb6tuaTasF6hvYb5IsswS8cdgaylmgCGDNVsf9iLf74eCSwa8JEgzCCuiYCo7euNp0lgEcdk8wDqkYo7+XVr7U9/AtgRaOF8IyaLwhRDynMyh2AxoQhxn4+nGt24CsSEP/wRMNGJ40t/TeZ7+m+ee9rAV379CwXSsChAGdUw38MC6Dkp/gWkTShNWUyHfApNr359uzWloSgFpEX1TJJnBfUKqjxbynl19eWiX0vzT/v8xALUeBSS3MvEj8SCYKyDJP+4N6GXi1ZitIpRVEOIdtz1nk61QEcuEySbnf2jAbviLy325KpZdu/DXfb1r8ukGvPLeo7ztOEo7yN6yP/NBTXd7huJdzhJ5grJgAcNr79v2Hp7h6yDWGPewiH70OeaSRjXWpKIzvdXUNiHrokcQl82b1dd0ii/K1gLxwdAipld9IeA3XxzwVIkWuRe/GlCfbsRdEeMwsGwk3Gp0dTdaceKnfzeTutsxfdjMIrsHTIMND98viMlZjX2AyXkVSQoGmPrngH8X9HAxmQxWLFb195vf7n777as0O2QQR7XqM4H6QWreCNEa4SgeW5rF2Urij2Ny3frXjzT4NOPlVfc4L+JzyTPGMevCjyWZQA5PHif9t02Ay/CxcH/PHUjllNDusLvRm4+5riN29Y7B+EIZyzo2tYkCVx4ht17d9X681nrLy4xLC6eJu+5ofU31S8hodudcbmwWnQSdFNsq7OgWKRIDFK5nPAtB2NjdSFgt99HnHx2yN53ctxe8aImO3wPs5OPMfveGSG7+uqoPbE8YkMVeBQg7n38yCrhDI33LOa1VSuA0q3kJVgu8FAW/wOuQ/KWVCpkzU3Id5LMFEjqiyTnHidQPJSmuREkPwpSPOR3NPDVdFExTIAvdWYSzQBskD2RebkPqnJuZ9VeeUTIvnhGwn7357jd9GCT/f6SkH34k1V7GUbm87FcS5FfVbM0PWAGxP0ZMCQ7Le41836iTm/dF7KS/SFAgbpSlNMuUjJqvPBrD09AVxNXwwW2iYpMYxsfo9/3eLJiU31NbFHvT3ExwCFJ5Nz0dy0aIdnk6Qg0hFg5n8VgWHYLVA+oR5N3lzglWEs0+qoUoL2RWxAgSACwodNSU9NDVKgS/jiuzrDxWxD0bby52/Z/GaoCoeVcB8DWacqEY6gLkE81xpY9A76aGTRWqQixxmgIk6MhhOzk9GRXHcAL4JQPJ+yAlw7S9IXpT3MOXRwlh/x8Bt0xGiVeTNKEkvhM2q9/YDSgeajzwJj+8H+PPbcKelw+TkWkr/Iw+lR5SaQCgDCL7PeD9otfINn7xU7OkSfItYdoZCI5XYpwzQNOnuajtX2AmLTb3v3JJfaZb7IuOEd7urst1cp5SmO3ykFYkXw7m1exUHG5nryt6sC1xv6yub9+3MMcuOOlR0Rslz2QuSO2iXK96ur35Jsw0aD4VqJZoojpgYcKdt0VNDMUUxGLgVic6NFuHwnUkFDnXye+NWlNsGrF6A3wU2qhkz3igGZqsNjCUeqDvF2fM/cXP9L+Nj3GtGGA7LJNxR5dxiGDqbgl11i0uBAPDtgVk30IeDIpIgAiSI6Eeu1vt7bb3rtXrUmLOwfco2mCQ6w0hNQVJseJgv3lkoK9+ZgYHULR21pJGOCT+3PGXSlenMMPaZxomiRgKGp77xix6x9S72Q1CN6ZwACmx0LbXO8yn+m1ijdMYWShHXHQvXb/I3OtuROUAfPWvxJzspVVi3LxxpA4c2DQEQaIsGlCGwQF5d+CR9/AUmtrEbIi7hpBwXCJRKHXJf4+8mADyOe84fCi/f2aCBTUNSQUFeiZC9CmfNK222aBPfRQ3URzLAtkC56u//houSHQKOmVtmzF9nbiYTW7Y9Ea1tF8C0PsKgzBBaRJOd4gHScdkz52L0HfTEywava2kwfsJ2e3WaF/OX4rcwmAlYuBeoxwUHKoVSlAxEAXFAo9UK2nNwV6a1ork/FZa+izS1t4daXbzr7xz3be/VdbJoWpIPlVgkJUDnr5EPFIGv32wcIQ0moUjw54k71522PR7kTXXbrsI6PBAJmMb6jxnJM5AwUKreVBYrP4IlfYzRd3sd3mL7Hu3EKKs8jCFern9/pSB6P/rWSyMbbeGShXkE4LtYK4k/fE/fb2U2L2lR92UnR40FpDL34uXAYndfIL5A4q4o8Fi1JPqTc/aIJcfGUCD4+i3XPHsC1C2qp7VdJyORDzakKQ2MegQlR8mBJQN3wYwhW51urJIrAKq6Jz1K8fx9Lgp/PVEKkEZLR8FdzpElYiLyQ+LA/uGEVWSubs5YIa9EkQ+8IR8t8jckMBEPoecihqgkTia5D6TdhBhzbZgTQ4dt0dGaOZOSRDVJymGORL5xqmRxF5LJo98m+wIM5YVUByoAP8LOzmGO/ZExPMRVrUmIQ0oWDNv+l/Ufh2T0Ehjr/7dSkkD5oIMBOn669R04fS5xujua/fSd6rMTbjDADuyCDLW2RN7bttny1bia9HtEa8jHSaagM+cXV4DkUmGmMdg9ba5bv7R9BpV8E6t0IeIHUQSUVyeDRUgiwI5YK6lWQDM84osq46OpfYTbfvbDvMWWaFHhpu1AT86BOWJX9K4R/aGFvwDGhhsVfk2e+MeAOYkRVRAkhammZblL1m2CqwQH792yb7wLtovJVTFmvl9xn8QBw7bgIUf5BaV6KDGlARQpoHE2SF/eTX29mrjn/ICoMdFmtW7j59Rxkjc780C/ltTeNyGuTUuQZRWInDeMEY3Mvm6BNlbTDYZuedn7Kvfb5kyxZHrANrrkGAmiUxDccdUzu+226eb2f8tGzHHF22KrXCEH6g0XArNUMdfrCbTfXBOk5drAIpk9R972GZ5QYthXJEY2zGGZClGXJVWa7j006J21m/KFlzu2f9vUD0iWvKDgk7zpB/GWD2QJE4CK/nd54CW+xnQ5bt6bTWNDHWBsKLsblMcXgYxgeeV/hVQWC1PWYO2Yo17D3N1MaHVMycXJZQjFhLoJYADEwfv2XQLS4uK5Q6YGlNfX7FtGiA3PIvsyMPLdkghT+L0jQotrAxsPGVhglhJtoAN/HiECOvNECzgS7+PiG78g4oT8UEARQbNMikibrwlWGSB/REy6zDV7/UByEO8iQi5gHeIbI/mkijDcO/cAq6dp4FXumx078QtdM/DzW7b4bBnHpOfOA3cQafk4e7w0FHhWR8pfILikfyGSWSOa+p237007R94gMUC5GDiUJRrkC91N9Xrhyw9vZ2h0CoghpyCA2GkkPR7kU13LpH2f5x85P2yhfPNh9HP6QKoe8iv1QTijZr51+ctMNes4oEomRJbwGFJri5JLWiOAGg4jCf3rNXFjMDtKKSpADGmM4sFE8ZBSEVmhJl/xELJ7a3j364Yj86M2bhpgAh8HKrDYNxjMxCF3v8AzDYpOfLU7DG1yj7pM1vabErb+2wXXZcbtmhuCXT09uEdXp/+5v/3VdIsEKgOVSOKrI/BUjOZVIL1MLVlGKggnqasvbDu86xs284x3yk6drResjnkMUCkpEoF224KWl9oHFj/QP2itSu9vkjT7O50YXsgxIJ+c+xMV3cBttw86+Hxjt4+gyUSovxv5kFuhxQSWveVjwxB4R4j/370RYLdYLengAkOPVD9MY3vikzIE7BeKMYh93a2mrZlRVLJXvtmz/ospNPBslX6re4ivwjBfCNPUe11kcsoPsRD43syUJtSgsnQFMlAOvBybhxq0sr1VecT3CkGLNKPCqGgeJWn1i/Ki8MZ0YuZLFKH8guOSayUHWKceV9SLEImgLCo4Cwog4xmyeGKOFj4NH5jiOpoSg4D1gsSqBSoNi/elXQnlhsdv8DZnfdaXb3XUP2xJMDVuhVgZaIeYzE09h9PlBB3oDYJ6a54OWyhTowSP4dZc4W32laESPDSh2FHAYliUrzIShJ1XDONTIqSpJha6koqNhQ8ZTTp6bIZYoly8wBklrtzUO2y25Ve+GLU7bzbik78biSm7c6E2OdRYeeU8wWKVg1xpY7A7p2Nsa2cZ4xlX6WX5tdes2QveEomndUUoMR1lwe/zN5vVAYkl7Q/nsW7Yqb4xYklw/X5nG54p5GLFXIgtYX29/5zdSbXGNfz+e6CrUk7dzzPPv0B2MYNANCwm8mGsYfiOurDLvw1cf12e+RA45hrB6qzK2zlUTnjvayKzTi9y13dU78yQqZQWSagOk2xe24l1bsxutbrcT+WPEG6p1ijI7HG+zeyE4HYCNS+AYtXivU7MADeuzPF3dZuu1Oi5R2BxgXxWe2bE3o7uvsGBwsYZTOGaANkrrGtB70o/uyy/E3pMQcmm3/uD5gZ35rmV13pVRZFli0GQYj9C/JHOqAkuyY0y8caUzHKr0uAoAkppOTMxakOmcqwj3u/q7zMs7wYeu4Z4Y5piZ9TXUmNUmDMBrJ2WsjNHqfA63Kee6Q/xxKOvtrNNRrDlXKGY+vlaQXy+xXtdpymzErbXvutsAuuJCmGQdbGJCAbqNjdD9yvlSNMXVnAAWZgoq7qW677oaynXDQbBxdVSxCnQO1FCu0jPveI7FhGIoxcvEi7Nmk7TAvaBfdUrAFs1kng7MsOf7DOeGGiAfTSKKzLBM99oWPJbBYQEY9igyXz4MnasBs4swKRlKKDOF5JVCJgCa+paoJ+9zny3baZ6Y+OGRa5H9XXbHKhsW2UNBcUhSMZqvW2HNRnC7QgAA1W0Hu6pCjlIzI4AaNXASCy+r+TzA80CgyFPz3XWaPP9ZtBTbEQg5jboT8qqBXJhwsKI+Csg/aamZn3J63H6ZtoAu00BoOyPVGhdBkLhgWE+GpSdGxpV7kAHqs7RyYj3EfafgSDw/JGJgLlU1HiVU94K0HvmNHo+AnJF/V5s+faS86KAHjQNefAgCCDkwkAxzqDz6IhTemXBV0SkfyB4Ub9ds0j720FqqsLWQ30aPmmieKEhvMaWrz2aoeRZJEl919W9huvBbDMhmaqRZA07O5BTaH5mqi/UEFhGLEmtOYvNlMO+UTzdZFTaKGgVUi0aB3TTR/W/rfOT3c3lamCiVd+ghJe4QAX6qKnhZi1LdFyx+1R5541O2F0mOvgO7VYxRQK4Cucg3XeHyYva6luRkqOQhb7qd1vf7Y7KaAW/oX2vh8z+oMBCOtlsDYNpJutkx/0WYjif2Gd7ShJf24VdBR9mNcC+Pcqvytcdty58CP8/2Pc2vtnEFVX4mabwcdOM8OOCBKBDnAf2ZgJPRMuFa9oBBSYhlRfGE7LoNgrRHvB5G/DNKUY9eldQHil0ZKAQ+1ErIGNWkFRBLoNqdhcmpfRubEeWTU3L4eZY/XTarvYeIOKWmGkHMKAZoKIdkktGA5F3JI43IUJA9hQrQlbQnplsJmeXJFxG78V80uvzRrHzgpZm8+ss+OOfghO+GIu+zj733Azjl7lS26GxmrQZiqFM9CnBN1SU1JbYDABfaun+7fmJBXwTfmkdvUZyMSQjYI3DKm5GFJPdC0MaRdzNBlCTJfFPb8AKhn8pwShalSDokIB1hrxciXwlOe8gCoxSAo/DBxY2slZC/cLWif+KjZn/4Statva7Y/XtZhn/9Kyt78ZjU4iOi5yRzdxZOukDVS45oW2euES6hxh02YAR9QpJhKix/GiJoGmi5CX43I+lKxKHXgkBe1XfdqpcHZhBwy1xy9vHg8ij8HSPLOJLcUtybr7Gp2t47O9Mh/NwFAiloymQR1XsPDE9S+GpgUrsvkBQGYRLpGd9pVBU4VVUEkhupyo6rBbiC82oRP2njodJyBoNeE/F8Yj6mEfeRzyKc3AbJENiYk7TTXOB9/RJGbdj4CsNLk8+dTN3rkoYpdeN6gxbxtrFjVnsu5gYxgJqN9WB5I8bqr0ghrbaLXmMp/L/vD1tY6l7NjB8tmanbwQSn7zTm72Fe+sYvNmfUo7F8S7hxyP/I6oDYYR5pRoAPJQ0W5HKuhFBYqnL80LdTK8JEKxnCDPWKIuZz4fJfPlECx8qaKAgKIRPDrQGKxRi2gRP2vUuznfAQsiwdoICI2UDfEyB4HbK4hsxqO8/03A0pQj59z1UNJZp9ddrZPf36e/elqsczUMFnnLTX2u2jUn6byyhx5b5SjdZ7oett5p9m2+z71+C3COeOpKTDRQAYvyBrTelF1aTUm5jdc24fFQROYkg34F673fDVYYapHS/I6zPnzopcmrDlJW8JtABO9+Kb/3eFYHLNXCB6p6EQda/LO2wc2/cmfg2eY8gwQFVX33O12e2DRbnzDRPo1Ol5hGgJQnmOiHmJuN6mD4DsGWiSK5uC1d3m22y4U3QsDBFJ0k6sUkiag+fgkU1UW9tc+12Tf/Wa/ZYro5tIj9EIwQLhQKhIvHW8kipbEbySLlumrjwraWX9iI+Yh4WCGAqkusK0bAlUoMJcjh4iC09HOudA8rnAYGrRbb5phrz7yRubwgDpVDMOGCIbAu+xasRuu95hHzKQluUfAEFJBevSiVtzh+PFb7yiXslBQk/bLs8w++O4hZz8Z0HVYzRCAJez413Tb18+OWjNSbTHQTiFowEJNVtmUZYwUneYQvZIQZiQ6hUIJ75+Yo8cXQOF4IBurgdVcfTvbh981ZL/4FcW2UAsBF40SEGJJDsBChqB1AgSpwUYyZIziNHVf9GLfzr6oarPbOBDp6EcxFg1K/6oxttoZ0HUkxkeF5FssIceGVvefva4GArccQ3Pz+j/ar++4yFYFe9GjxhxQgb4XtlA8BdCxYGt5zCAJwQw6HifteJid9sIPWLiEgSBopqb401Ea4zVAGgH5VrsMp+wHz2BkHOH6iBB4D/V3g4pM2ENLKvbZTz1m1/y1y4ZAV407ngOd3Ck7eVvDG1PhfJwRqkhuacC22yFrp542y9789hR+EcQ8MK49ivymQtU4Q14Do6w812jmv4UUDYAUDwJSKtea6gbaUDyU4Kosqv8bRZ1HhV4dQY4EyWKdKTejSHFFDYgUvhjOaxBdZ4ft0Z+dVCsSViCLlw8nbPmTGXvw3mF74F7fHr43bI8vitjq5VHLVVUcHmFG88AIhZsQ0pmaESWpKuJGYyrm1D1BVFyrp/IaLvglTo5wXyGJMeXE7NNXoo7kgkeRSSodoyAXPWuIXAmsmHsKAWUFiI14PK4qbWzdtWhtbVnbeU/fDjgoCcMjZi+HFZ9IBpD/rP9d81PG57GMybpPbqfzbHRsyLOq4WO1ZV/Eo/HI+rHH6O8rWcqPLJFTTlpt5/whQbzdTHLMYqO5pssk0oLHT3/FfvCzpJ1yCkuzIGkscm+8XkqsMU8malqyIyyQdWutjt4KAHQsULQ8/shhu+pazppUB+oNoLYpqIZhViVJxn9xYc2OPoJCpmPrSuaIohQI9FIIgBSNv8bYemeAVBBvoSHrH6TxxtL84NtK9qv/K1siRvzNHqy9d7yRkDeGeB3RATZsksIqDXu8kF6wx0N20d/2t7bORymWwiKptoAkL7Of01yR8hv7dwVWRHia59/rGPAwJmm+i/VY4fpdhRDM0idy9vVPJezBh9faql5J1c/gukP+RzZUYmoVl8IG284xB5U26TxSD1/MMDWM6P3b0NBEAaDOpPp9PBpXThFEvkP8yhE7tcnoqKRYLRYIxkLunA94SHcFUY+odXEWSjcib9vNKdtb3hWx170taAsX8hywx0Kcz2Plwxs51vTaK6TeUUO2LOf34EXYYV/7YsG++gWAK+TVeV2vlfHzD4/4NECMV+G+EcA0FViEr35lwc67dBvLDS+11qb5406Iq3MCuAnga1ZkUQ7jw3bMwWW77d/sGh7gk4nqy5s43cB5WMFDFm1Ctg0z9jheevnBsi2Y+YTd8/COAHs38QUm+eFTvgHyGLTtPXa8l4WxB1JSIPoFOtKWVBp0XXQxMyZzRHjNCjq6L3lRzS69CW3PrE4ttPeSFJrYbMdDuSuoKtZWg5BP2Gv2j9mDi0jSoehFaJ7I7CkMHbykzvU4I5TCTA3UV6k8ZD/6Udre+X4MbwdBiycHLeqEfcdP0CZzbqbCc0v6ykkLjGRC6qQqEVXRUL+rYUR3+kcC9r3v93GMIZURx9hQ8TFNrLe8q8l+9kMCZWQC9HBJCUgKy/3LMUp0m9z1NRXmcLz3oAZIgAbIYyvNDtun11asjZPoQsUF5RespeyAvVfbH6+dZV0yqwTN54VAJNKLLqGtLcmD8AQFhKn++YGHgrwhCAWJmaCgLLOqfH6Yrj8NHpqbN1y7rZ107DIKEXhxyKScLniqJWWZgdUUDzBrw9R8/As8YClYYkUSuV//0ey4EzkIwUtWkLYQlT/MXDfG1jsDWmVSI/c5JxzKgqqT9NWDCZpkBE1PRvrtOxecZZc/fIP5HdCo6WdUSyCS4qDAcIeOox28lv0s51VsNgH7+/d+tZ2y19vNQ8axiExgKvZ02vXYmR5l1Y3+rhGcb73rcKp+ckrVriDgUXSKgLgayD1G0J2whx+dY3/5k9kVV0zVd954X1NhBuKR5bbTbiF7/Vtn2vP3VeQC0wFGSCWLfKAkZic4fnPFIZoB8tgAyQcjdv1RBZSrX4/6y1VdoVVFV8ljwe5GKkMNbQEsVEkJUZXxeC7Fr4plQyD8RtWihniuZUvN7kHC6vZ/FezxR/KYkrdaPwXewSEYK66YplKPCjBR4pUoxrJ1r486c1fxrRCnFHLk8cZ/l2CfuqGKzrqN/ql4WpIhjiqoIg+PUxunXvwh8aZhEpQUl9jTkhByn0tRtO4n8a6gtSQzttteKTvocLMDDjTbdkffWlsBk9D0iDBvAaePxWflLVb4dw3ZLPnQhYjbKSPzfBT8RsZokbphQD4Vrpzn5j2sH4OsvxZY4LY649uRB620+x7RdUPDgXwwyLVAidGq8UGLE5NfeWOrvQh0bpUijdZ/IEocXwoh7bbO5GND4I8AMf2iR1P28v2HbDmMwkiqixpExuJBUOXsEztuk7VLbkva3A4KmfkwuT3SJxRBfaqwRdDrseAUrwA9N1/jVvsqkgmskhdHqSN1Z/rscfwr3vRys5Xo9IsIKJbceEO8ogD1iQoG4QT2NDRmimQEo+EW++wX9rPTPt/jivoRZJojyhXVhA+Ss6tBTdM8PMazaDp+CUyfayQEMYYWJ7JUIG9BhjEcy8L2KNhwdb5dewnA4O8W7YabBHqPIjFfBEDAA6lbuJyc8wW0ojsXdZDV/yWRSd3G93iNAhhwUpVOrUXn0Yh01ogvBxd4XWZI55iAuJxfvmT7YHo6yUYYOjNnRu2Ql9fsTe+GZfrimj6F5QYjlgAwGUiOSGKOnL+NHGt6rdJKOUfsBtgQsEwQhtAd9+XsqOfz/dKQlErKRBYJrrkGmF2bQRzZKs8y1p4q2kVI5S3cYam1ICs/7ppQ+oOHiMDbw1kPubykffHTvn3n68RPUYC7E9SXN3W2PTHTaO55sRT1CK6+COceak1Jb5X96pwuO/HEiVlum/oeNuXxU74B8rkvmX3188vZTOZK+crJxjojPhaK1TS5k6szFk/gt4Ge+te+69mpH6EclSewgtoehJoYFhJ+PZmf9YOooWqvPXBP0o5+QUBqjlYEuRUGdVXKD/JYMqwRuu7GvsRwEp3RbM1m4gNy3d2dtnCbQVAs6I0mZeiXYTMdX0NyUxbH9His1sLoIVKXYXJSRU7SymwxzPxjCY6XPjkbNCibFIXDiO5TGLQvfr/JTvsASGqpNXFf6TDXRz0oUaK6tXuAVNGAzpMABwkEjn9F2a6/jgCD4L8CwqGaJwGYNWhX3ddus5C6Fbs0FBrikki4JEFamLQDpscy2ui7pIvPehCaxkOvuwjNXrqgal4ODhXtlLeF7a8XUzShERkCDaaCglA4xeIK9ol2Hjd+gBVBRqIKo+Q1R5uddT7meUS3UQogOhCrAQ4WMGSNsfXOAPhDTjjWA2hFx1ID5VUGjRtJephs4sGz7B923j8vswd6n8BckfMIHXjJ1oWQbSjQzE2ASuwmuK6irTKb5smHXnCcvXn315mX57qEDcdlvVGDaM360/TgG3DbrXchTtFP3l/KWBI/gmEKwO3pThsYWmHptEyVO22wL2zJCcKjSeYPT9FZ23re1kQyNIr0hkCsNSU5b4kPy8WctbbV/Txyveyf+MiMN+oMPaGyBLoZKaqQjKpBoFsSBKijP9AsqEgeSwrkakBAlQhQISliMA7vmEYIDRQWo5gTWDXh2YGoVN+Q3fNAwZ58vEDTo4z0Sci6ewB9EWvIfDsI0r1C4894D+qySCteRRdqvMhv8D8CBvE6DpkquV7Xn1DCMhroOi6IdnmnKTUKJBptNLjiM6wR3i7vGkkvDFhDkm/hvj6eH4qNqxiXByRt5SQXC9Y+K+dkIPY7qMl23j1lL3nZIEW7MGUm8iXhd5Wwi1jDXOgqzZE0S5NdyZ1rsCjH4x1VmMsy7K52aRiNRuUjKP1GA2TruX439kmf8uvgOr3pZrNjXt5tA1XWo3TPVYuk8OnV+O9wj+2+s2dX3dRuXWpmUqwMRLQAAVPy97CcqMcZ8Efsj79P2klvoaAaI/ZCTkeZfApwyfCgbye8Km+/+QuKFKg6BLNpgIl0KeWJw/VZxhQ27DUaIFvzasWq2hmfe6Gq9fUPW6ptyH7wrfl2+ifY95A+LE+AENf+LLZCiTzcQ/kkQENcckqZ7GLbdmHKzv9b1HbZoZnfDyGfqL2SM6XQi1gKHgDk4dPcgpNLuY/rDUUJzjkfJkVYgC1JA9VyyIp1W1PbAj5nGaBx2q69smo/P7PfbvpHlDMQCSGJ48VpnnAtepwvQfYKH4ZmDQ/ToPPoglOSkwfWxkc4LFbnCEOMulLdx2u0aSVPWfYTvpMoMajYj6UccpGVYU67JmvHO+iQI/vtbe9rtRfS/Ae1bYW+srWmkOkKq4vF2RuVhOa6sbGG79Z8DU3lzy5vTjXpwlyjFRrepWAVr5+wXXs975rYpTphA0JriSIl0qWKqzpagjbQXbMvf3fAPvAR/Iphdowd6zdDZDETYh+h/WE5WMvG9XHHHVE77qACEuzUoWCnTOYIArARRrwqOrCYzmpAEm+2xMu22/N67MYb507my2/yc0/5BsjC7dZCdYuwCcr3gk2D4EII2AAbjzODlYHeJI4Q3bVZnTW76IYkBw3sDXbDEO8jD/pDFDqhtdbfwPTfo42QLEWjn30zYF/4FFKFJBEytJV5Mo5/rJqJF6cXAwFcGrLXvMqzcy5O2UBvj6XxHQjz0CKHQ8xAnm/FA5GBerLpVGEouHM1OjbHSFP+rN+afeRdyzln5trgMJ15JId8nLxTIO++85uSvfvNSBWR+DojKoqEzt+BBFYbjdglQvZtzcOvFa2bRLy5I2pf+VzEfvztgGXgnFdB6VULQWv1huy6B9tsp+25FIsFEoossgdt5NnQVR36ZHKvz8n+bmok4S4ooekjo9Bcud81PkuFqF1/jW+vPb6X9ZdA87uu7S3Z1RpXeoWANOh38rvxS2xepBtjxpBdc2vS9n1e1SQjKrM7H2q+OushNUkbY6udgcFiH0ihFCzAulZsEVmUKk0zn0bZo72P2jdu/pXdv/wJ60WHPUZjPYD/R0iVtETUsuxxKQKwXvY0LxG2WZw7HzvgRDtuu1fRAGkyL0ViMBb5O+bcGp3wRgNkq1160+KDZ0DgJ6LQrqn6SnYwjxugKOF5GMK6HhKuKLDxsR5+ZVp85sabfOYz4FO0H3fIIxmfixKF/ERkLiojnL3BbmRRiSwxpQwhVTLekAmqOA8VnoPN1zUJJAdVl7vCV2NIhRZiUuR6Q2ElDDJhRT8cEFcJVOmqgbStXVW1xxYV7JH7fHvswZAtfiRkq5Z6NojHRxWJXaUL0n8nUCDTVuMk5hoQDqfjj2hNOUdwoXhcAOt6GmIM1lRgGwsy1t30gZwal9J3SXjV2dKje/2ofKyQrNEYErMwq8p5JfjCMwrUIic0fBTons+Y1W277p22lxwWtX1eZDZnIUzZZNn5T4XUlHESwMTnJONKj8M0VIJ6n6pSEyxVuFYRFMVrBDP3mppA8iMZYfnzSMRpn5r+seCydedSo4X5zK+GLeOeYxt0Pmv8B183++ynKT4hX1xDWtoHIe5hnBPGjLXg99pJ7/LtzJ91WIRKlVfhOqQB4qPZX0Q9wiO/cZfDqJnxSDz0lDE6+v8fPTlkZ//atwha/rmc7o/8NDlAgTzy+9/y7d0fRyUCTwGvPIv1TWOPuEvMqBpF2mCwEb9vGavuf/sURX8QYCD7NfliBNZCLTxgq/pm2ytfGLB/P/IIT7rDuE8cBATnfCUB4EmqO4OsshoAWF2w/gr2eQDCH/1kBw25YZRBhi2Zmk0xEvklFWSRTp/uAso1W8m5AYqlVj/HyhRaqzWYWDpHyLkzSFhFaWwWVUTmusYp1+6GIXnOWVW79rKc9Q7GUVtB7k5AAc4ZGZHrACxDzawAIAsE8M0aZ/iwiwNcy5J8hNbhJC5rOotpgqqGF+TcClLjCAH0VCPGsx7bbY9+O/GkhB19wgzbdq68W5pg8FMJCQNc4z2XMpygfI5wWkXjrVvC/n+7qqbOo0Tg8lCKKWbli4ZEPAooPz9zoX3mtJW0Lmc6b9zxhkDXtUAfuT3y6cWydbTHrL+3ZC8/vNvOvXIObbR6/Dp6Pq3fAMngNxuL6kwTCyRpAygUeSlksA4swIhSDWlyJRiDIT4312KpCCFBoRiy9x4NxzTl+iEkvPp65xv2jFN2TOkGyCMPDNhOe0B3w4CoWibwZrOoVDIkAPKeR7sWJoaVJ24ibMrshylCHnti1X58DkZGaOp6IJdiFKDKOQ41j+48tKWxY6yWqP69hH35va/27JbbaiBySWAIqIQEUxIR4GAUzX28IQPAtlTGfnR2wk44vh/qHIkFSIBQQjiUIbBgLZvy8ab9Y6W3XMHgV6wPGfB4TsIKFBxAHBVDXv+GgF13DQEv31mtxpWIJjGUBmviIj3z3NV20olz8QYhWCZhi0gfeUwDRPTVCEifrXqAWhgYKqPFnLQLzi/Yh96Gq00+bhXpiLF5RwtDdvXdzbbHXuhJwxTxCPojIQIWkoAq69yjcTCdR5WmTpVGq8xCtcEPV5bjxdBuD90bt2+eju7wX9ugGtL0CTZzCCBhwSFo7EtFNUjDrRNSnI2A6Y1vjdsvf0tTZSBvKbFmYJcUPZBDaug3EqjpvHw2+b0Pl2mAeKB+M9JXJ9AQ4zpWtDWsmytuuszOfuh8Ycz4PcxECk4AL1zJCMsqK7CfpdnuurkuY6CO5iC/+NlD3mZHzTncyhn2NRogkUYDZJO/o8YTbM4ZQBsa+aDQCFK8wJkdheJZdsUnpImqT0fY/cc7HT/82pwfrPHaz8YMTNAAkVFsqVRA5x+5gZRi6blOjioWQ8ufwkZAh/A4o8jeKuaHUKGSwBIAR2AcoQIF8Iy1DsDU82zNSs9WLo0B5goiXWX26CMlW7s6Z/fcjlQCOYDeQ1nUCMlHUcgNIW+rhneeRokr/DvBcXEj6t4c7qcDV6A3TVPESWw5pGr9Jm9BqTNLnsslzUgV6ObDVHE/xVJhbsJ+u3v+UUS9PqpeV1KwakQUcgJZqYiLXGK8aDvuErQ9XlCxfV5otjvSVrvt2U0CnCQbI7aWbBfnjwgvIQrBHtrWnrxL6JxUuCmOkiR9kLxJzSJ+C5sYXzVnT6vilQYsboAkMv6tUqxOksxrbLj5ob80GiDPxmUynZ5jbAOkgGTdSUen7fK/5S2n6w8EbBXFBrGRPJD3cDbsR/+Xtze+IWlhZKQj+PlBtrISRSuJiyZGAG5jC0tjn3/1cNZes2/M7n+MxiUyRiUYtoIyRsgf25p8u/LqlG2/B0XSUA+7xQInR+SFKFrTuvN5b4EJGvDTad4b7/W/n4EsQDivErQYXlOGF0ghT90n5dkvfpGwz572BB4UC8d90qA3TG2jbsKtUcQfCUqfRdPkiJVu240C+w/PmmMHHkTxdbgbX8551JhgH2GMXgGAOLnVsf9+Pv7bR5TzUpKoAwgkqe0UEzlfnN2GJHxpZKpErLNK7ltFzks1RhTWDSOyct6vzO66c8Buuv4JW7Jc5+sMGkmzXdM9X1AjY/wZigqzIJIlL1JERrJSIb+Xhy/AZBSGrDoQtdbmgO2wq9lLD4/a4UcnbJ99oxhhy6/Et3ymaLEEtRDecJWkLELjNAi4UWd0KMhrO7fqpzPtx553DUms/3bFPLf3HyaUSQAGLg7h9poYtiyy1EuWL7ATX9Vjix5R7WuCBjhqDh75fJXasqTaEiyqcq5qHc299oeruuygFxBbjjTnN8R8LdLck5xbBLl0CzTbEDXPSCJvZ37PszM+mqA2MMkNNsgArqmHVL6agkHiuRAAHTGlCoW8/fpnAXv7KVN3F9rsDZDxKF9fOf1y+3/fPMriiQzKHiQFND5yOdD80ZlsdAT2ITrdpcmdXLVa/t938/aejyBdVUyy0HMYTxGU03hxerWupVwfo0H62CbI1TetthNfOoOF2G+pdJsNE1BFm5DSkaAv/b3/0NBa7/rVol84x+ym+81aEssxaCRBy7B9pyt0vUtcXls7wgQGiBI4DkTH1lDyxznX1ztsgyAiDnheyvJFkKGBxbCSt+XPGFQLv5bz7WcXrLA3HbOA74SAlqAhFh81t5L0FbRTktLoeg2u53Z7nQqvhkQDSYPirptuy9nrDytbbwFEg3Jw9CvjHPB/hXL3/OdLBErt7CxbLuuav+fZAON4EUzrQXOtLDM5kJgVihzZyhNs+DPsbxcm7S3H32J+2wvRWexDM1yyFFGLpRcTKFE8Kezskv3yBBqvYQoNty0x23E2BylyGGUCqnCLjjSYJ0KNTnsS87T+9jf7m68QbJP+cF6AKgRpIcPPHJTXBzIP2dkX/NJuKt+DjmzClY+oOVmagl2VQH0Iinc1FbVmkq+1eILEaYAsBDX8xVe8yw5uPdBKWWTs4uiOjgTgY8+vsR+6wQDZ7Eug8QbGmYHKEF5wosPKrNlpY2PIF5esD1rRoPknwi9M4JHdmPtpPgPgYsYdteoT1OK3ceskX0VelnXjkdBlc6yjaJoC6fgdshoMBlJUGKGgUQfZa1cGbOnjZVvyWNa6V+ft6lvnWE9f1tauHTZU2sgRYJRgdukGsQW6Oa7CEnSdAdjtquaM3lwnu0KhRAhU8SeUZKhmUm+GBMk/hikCiVVRfzqte5rdAIG0b5fRR5Bnh0SmJL0lPGD9CfjhjNSRsxJyVZ55IwboAd5DNBp2CGPV3Pbbf9D2fn6z7bO/2S570R6aqYcC8KjmLUo+JtXqGo/Vc6gwJ3kv3VQxEoOETozUtdQRcTJddU1scqeRfo4UiNwMu88lNgqFI12U8kYhNqqF6gCkp4oA62sOT3aCP83X/5b49sc2KAYqq+2w7bts8eqaDRHriOlahaURBm0dqqRBXZtdepfZ83aj/iw0fpV8GfUIx0qiWRmkyVZfX/XbaAOx/tO3RctW2UHbNwNIAgop0waZpiP/G8HnY+edPLv1DtiHpZwlmtZwJcxzQE2PukTImQcN86QTNOC3xC+o8ZmemoGCn6eBrBxYhsgAeQtUIADBlojjj9zP7NbbJ0BgBHpYiGnnOZvJPklsM5vGByw5baOJR62GJOIXvxy2j31K8slILPUkUN5pc+rwEneb9vBN9Sx0PEhfm3OkyMFRkAQ+56WTis5nqduIU4n0LzmzWuk+xWRJ1IcAX8Kr5FqfZf09rfYQNbQbbmTOb83Zo49nqQ+RJ60h8R5nVDnnxHesgwjkTVW29s6ozd8mal2chccd79v2OwZsGxQwksjSh7hPTKoX7A+oaRpe2E5aXTZaAmyHYKbpHNbnEKskDEBn1AR97NsY3eNUh2qMqTsD9B+QkSbG4Zo0r5+YS7KLTfb6Y8wuuWSANz4R/WHAwsivlnmikOTQYIwkuI6z+YJ97cyCffT9aMuPxD8bZIGwfZRgjngAZoMBALcoQRRDWfv3vVF73QFpW81+M6mDBohYu3B4qXX1AyLXepYMH2owsWY79HlL7fIb59cxO1NwbPYGyHhzsjvswEVP1IMStwmOBCUj/zXy0E2b2VBsEAQhRGsWcUTIa6jaFszRpGCTGmq2md5j9s9FO9qC7fpgFUQsSYAVgLoONgkmChkNAVVJ5lRQEA00lTQfPb7tbHfSkp2r7Ng3zrJ/3dRrq1dAVYpgoIaUicKvUBjkWXGYhZumk02fDnq8X+E5yRFcqlLq48JIg/wN2ulfWmunfTptaTZL9mPzmstI8RDMRdJstlu3RJP6/mRJzCt+KGRteTxaAsgXVCkcvu+EFjv3LyCB6EpK5korRZ4L5Vq3zZoXtQNe1Gm/O4umEtIHRfLQAkbXqWbRl/G9wHclgi5fCZM8Z3CpTYhblYROaLkQp5pQelv6KGOhHMp3YRo4YA89nrPD9pttK7MD5BDNhu8Ts1+yG/6N/MFuBApIupXDLFCQDUGS4UiJ9Ht6E0BQmOAT0siJJkRGXG2ZctoyUOtftneJIApEynoI+v9cD1zrdOcrVTiBSYJZBw1tw8CNQCjTYj/64XV28Mv2s213EIUWZAmoSdUiSkgXRSNN7Atb+gprfL7xZqCIkVqAMylCJi+yoM8+VwkP2rlLrrYvXf8brrN1+/+GAqQilO1KskaSnrc9QtvaFw79sB3c+XzOvLyh3IbG6Pguv3rOsY390WBs7M/GN9iYgS11BsTQ9YTYo6TFJQOqP1+ndJcV+1HIiG3eAheny7hTP93T58DwGgAtxFtivxGfCagSaQKQkR0k4SpaMgY6aJyR9dc6qVwxM8I0ykJqDlDk96swDOSVhHSAz3dcg7bgZC74u0N3kNiWATKE4+yTxNgFWK+DgyFb242B7XKzpctygGyydt8TndbL75Y/WSHGL6JLDlCitK5oH5ZvhWtAqKsBRlVMEVfgJ05lb3WIcidZJUaHmgR1PwzXoeDvMVDnVRolMmL1JfhMw9o1QFxChEQUcZj+i2etC2/preuGNFYV9q45XxCYUHw2X/IhxME1mIDSmw6DqM3hUdiE7uas2RX8BQu22y5m++yTsr32brUF87HW7RhfQqxRoNlSd76p8bnysLHieG/4xCkFmPtRfPaCNCIGCKVbZg7Y9fe12BH79JGDU/SN9XMVtJI7KydUMy5ru88ZtqsfWAAAhKaFpGoxnKXt4a7/IBJBIJW4bmJcQ+TcsAZD4ZQN95d5HTFuS/aj38bsk+9ebeFoJ3H/GnLFWUiVaM9dhalxyn75A3mz1a9Vd+06Zhb/JoZXk09MKsXzVf5Hd3EG7Kg6OOQ312+Vwq7rd/I/kgz2RhImbQnqKUaRGJHBrbLPIH/X/crIoIapFzSuvamxRsd7FxUKNkFqBVVoCz77e0RGEYzutRlbtmyFHbDvdpZIr0WeGylz1bmi1H1CM/F9lcxTnHU9fgFTst1BqIZ/uy1iB7yAPrMkmzl/xFCQcbc30kCe+jM1Oe8wn5OMOTDC8Lo6oQCyxWLRnal//wdeiRBBhgcrNthfcn5gOQDG8lCv0lCdNxP1C9RWWtoD1jkLycc5QX7y322APxOAstfzaFj/UzQYHJPzvU6VZxUfkOojZ8oaFkw7vnEAWDuDdgO+VIcduJRLmhptG03PPp0NcTyiwqw7HoV0Wtl5WQvYLz81AVhUW2S/4L+bm1Muz3hiERKh1JuqeFqFY2IsKZbU0UFtjXqxD0jbw3i8wloNJ5Gnrz1GQyZhy5bMtve+8Wa7/u4XufCyTL04ieLD8NAwMbSUSagpqBE7oUfJRDM9uj/Vr686S6X+GP1s4mM/uqaEt8nUrFNP2QbIEhoGz9+pLrczOiajASK0Rg1YbcBjIYHEUvISIOgQLamci9trX4Zp1Xlt1t4+RAMkak1shjJSgjzLTyiukifhpzwPgtbOQqYLX+pnxc1gU83YIUcnobsv57m0CXeyEPVpKG7G0BhGq9Hz1DFTcEQPrajnZnmLIi6SXigOPiuD/FbKXntcFuAJiYyQJVFxP3h/JDVJOt1b8yhighqRTJCSPaWZHHR9uR5bvabDXn/wkD2yKuUoWQV0YTXCNJ7KZRwmoSfP2a7TrrnCt5bWJmtOi7olY0Zp2ilI0Y4UsFyljwNU0lqsC1cMrOtA6u/Cz23pHiFFpHbCuQ7M4zO2eIlnL31+3FZi9CUGVEiFA1bijXfH7QW7lwDtgVSHel4jsfDQyYyCeOHLmdbLs1zoJymhSYlWsBCiUZD0Z36z1b52xjIbGEbqyyG9xhuSnhDrKw0iWXrdUOVjMNjQrN8Teb/zzzMQJCmXO5UwT/OEOAXFL3PTqGS3Nq2/O63nvvHmmQE1XNlnfBLpKoWrSBS9+IGH7cd3nGsXLL2Rv6zrMG6oAVKRxEsctiAB/z7xHexLh37UXtS2J4xKzg8KCzEhkscZjQZIYxVuzTOgopskC2SkqUKWwjOh4yugrmokIUGZNm3GUSZhGm84D4hpPBKpQRvMlKw5RaNDaDfCPIECgpK/JQau1ibw6IBJoMZAPU2DNU7cJommMmbIKoAMl2F7ZHx0lymA9PncAqBF+e+esmXQN3jgtiSs85L19xeRAsXdK+uBQEViBKR3BUad17rEyTWVi5Iw0HkNg0R+YaOyBcST9bxF0k6KH0fkq0a+kwTSq2OH42gILcqblDyXjwa6UQgLx1IwLuo66JKZUh5RAVYaQu4toKaIGBNOBERm6zJ71euQjMLe9aXLQx6BKjMSCxXr6ozb3Dlt1tGZsKPe+KR1zWi1bRambQ5gWMIbZqnIIyWsSDLuj99gahR4pvHFNQ3eujN5FaiK4lGRHE6Grx4579Bg1dJtefvFuSn78JuGaSQ0WclD8wYzZDp9jjntodH/mkOG7ezLW7gUKCz7yNUGBwTFdmatYmz72j+VQyMLVyOH97h+i0U1WkDlskec9J6infdrxeWdxOfkmjRIdMXWakvs27+cZye/Zd3+64o/4ly5n6N5j1hd6m7UfSXrjkHIE7H3qAGb4PmchyU5pUOCu14KewWHjX4fodFRb4CIECWFAsnlKddVLttogkz1JVw33BZLTmfXCOqfGgW9CeSvCvbOd8fsrxeuYdeeYdjXsPYk8c6eXeS+yFhVq+MjCB1xsLbG3vLmNpp1xCh57fHUKgBG+cFh1tLmBWhs7u9H4IlR6aBRhpeuK117+hkE4KATzwkJkXfLh0oNTPUnVZQOC5tQP0rdbR2SXTUgNWPHB6A0zsfNvQIm9/XVkghyjYdr/ayZdsv3c/J0Vuy+B8P2tuPW2n0PA3ZtxjN6mMUEUFv+U64xDqhGHjRo89fZvTTGq5wBVRqYwsLEYqiJIOf4t0t67Xkvane+N3XgDGAsmvfuPBAI3zFskZtSbSDmWX/+CdhinIW5LvvZd/vsE/+PpisbS6mi+rbkWhUJS0qO3+OdOJkNEL1H8Lz258uG7dVHTc19aMo2QL75vQH7zEe1idcLjOtYIKMdp6d3nv7XZU7qwq4mOS20FmlEeM5wSf+fJcDw7KwfRey4t5FQeAROhWZLyEsC1IhHa0I0nygct4qPBE5JAVfMPaY/s9yaSNj+dlHQjntzP1Q49QmbXfAk88OnGiBlLfY4vwfdK9S3AhsoTKqGxkAWYj+AMfIq+80Fs2yHBX2ADn3QMO1cOKBYCNCyZEEpnnNrHi7AGCkC1ihS+16e1C1nv/vpbPvE+zAiCjXT0CB4JqBQcJqggZWH7lGr9lC88OxgCvof+Vy7vewIFRof4h7cvzwTlBwUrghG1gE0NZ3PCA0uAmb5M9QPw6IVfYrZgfETxOn+3ZStz/xMm0WSOXtwUcIO3hf0Shm2UxmdS3f4F+yf/07YC3bTNUGjiUZiDQRjkKZgTMHEtEegYOIpLWEOoDKfdbjYaYftXrElQEGLUG1rFTVBNj60v9QoKMRbQpYfYD7CFJ1pEPnIFJ3+7Yx9+oOtrqAjU7Z8YQAaLUJi/L0Kuthz2dB0X0GN979JMwDqGRigZUtInQhWSMH1wkVX2Pf+/mtbhd9MWCjGMWP9gNtnDeUjNMwx+X1J6972xZd92PZM7ACzCaRTtITsWoMBsknfT+PBW/gMyKtAes5CMCmOi1IQJw7gOpRUEvK/m3dMREKV98M0HnfcH7I/nvOIrVqGuTbStyHiifaOhMWQmyiUu2GAjC9hsWIp7hKE+PR7HdIzTyyeR14gh4FssVC2J3vaXGGqCDOiUqY5QlNLyE+xQgTjbk01uWaDEsyKA744GDc3eXFoSYD8k0QGbAoBbUL4d9B1cICJKszwqqQRHCpOhdERudwR7w41tT0czkdbIpJ+8mFuiL0hc3In1BNsqVdd1LVxHiEqhmIujmaXGnEDNQpmYpMI/CPTEYq2kt8QMCNEvDqjCaDP/KTtsbfZns8z23kPswUw62fMRrMasAocE+K2+vvS56twzijPFrBHqNlG+DGNL54t4K2r9i91BjGixMarSVaK4q5AiwIRvv1dnp17NuCrGCwtcjSjYBwkB4moEcmjzviC2fs+w/VbW4nfWTvrmaITzxnxAB2xp+MawE/ldGL55bjU0GAHvBUkL1+zMmQHHpwHTauHINs2gtiFR2KtHQ/ZtffsYguRwdFwInNctz4SOAZaN6iGB7/1bMMmy7qcVQijf1lvkHKtq+AapEilZkn9OleRFnaK08XTNVnf7EebJ/p3Q6J5ai/yCgXNUUBlCWZSjeJllHh+tJB+9a2+vf6QVRTfZyPTLbNugJX4lPqwvrWOaxN4mAWRVApQfE1itH3+P+J28EthiGMUGKbxEQpzrTiZ9a171C20dLbWb6OSU/oOMgUABgKzUnWW1JV84zzOcv1U4ypbWeb+5gw5YfC4vQIGmozR1SiJw8AZbzQaIFv22lN2EKjQlKdu6yFBlRvkpGgv2sqBuH33Sxn7/pkp88KSBxV7T4036rtqeiCpWAVcbNVW1pn81tRdqzfCXTPcMYTNPvuhfvvst+fw3OwFAhRztqhJF0CGMSQpVWmrAX6RD7IeMFToITYmDg202cP3mb34RasA26Z5ToD6PkDcGPAWBwaXd5yAPJsa4f0nA0Tf+FMsEOpmLzs4Z3/7e13Ka6qNKdsA2f8FWbvtTiGp1mV4Y43w6nxBN9WbNKcSpNIGVwsNEnIMcVjN4fARgmrQFizw7e/Xg4yaTwGJLCoEnSlMS0sNiHAQRDdJUyQO4sqHA18GJQ9S0KPYPlReS1Ojwz7x7pr96Jf4AYA4ceZHMhVUZ5+fXqg6YhwjZkjK+Vb46AmLySDGQTQSB21WtE99JmefOaOVomk33h+YPiU7OOAoNtPlzyMBkMAQfWseCmAVVPgkmgF0X0sgfGrQoE88PGzXX0OzAz28MEmzmknC3sTZAPQ9lEgWg9KC5Tvs6hqyt757lr3nQySGHb2knk8SLLcSRM+1/JowTS62iyTrDcmzGgFNhQQzFEo7SvImLr8p/9VVaCdVhhBao1h6400JO+KwLIGaKOboRNOcjIRzdt0dCXv+LppgpCkI3ipcs6EahoOS54EhNb0H0nfoe1fpvIdgZPzoW3H77CdgiEVAYpFMVUot4368IAdVjWZGEFPVGlJ7TSkaIZmKvfiAiv38wpgtaBMyE7k9mEzqdzQl4D0SiJUJhMPqjGza9ja9p77x7jH8IFhJeDaI9E4KyuoyNK+/etVZdvGD11gCJG/QyaVsfAQJtHJIOtZouB0594X2/156qm0bpGlLQpAJZy3ZYIA0VlljBjY6A0hMO3ZwiMJYKDps/Ugc3X4bEin/n73zAJDrqs7/md6370qy3OXeu3Fv2MY2NfQWIJBCAgmk/CGEkEZ6I5QECKGDbcAGTHHvvfcuN3VptXV6//+++3ZkWVg7g1er3ZXeNYOk3Zk37913373nnvOVLqSYkhQPYfLNZWuyDk/Xhtct7AXkq18zu/7a1YBWBHNZ5JCacRLzTSCaFYAYjeb0DGhS+nSPJ2Aq3LdAMJ4olfcfBhpOLsfYYMpEKQDASTrfiuXdurxu0CVMQniABSWj4eTQagAWlGytWjK4xCUwheh1vhZCbqP77hXL5IhMhlRhom6Dkp1Ov8BlPKcaqHUCUqH4nCpOK0Gj8yUgqMHgkReHTtOBpJAs4Ns5JNIJ/FdB4zyAtFcmnbTB/qjtuXvYDjokaocfiSPBXmaHHy4fu5ilkNJyvcB3lPEsqLKHcAh0fDxU7AiRXBVpxGmVO4iiijakiDeTDpnLce5/987ZA+55kca685pRWVDPfAU21KBNTAbs5OOb9vQTPA34PpVKPCQkJSPE2oESzw1T4xVXmB1/Zs1KdQogIfboHKFORTMWJm4HBeuM0zSHckwxnuT315C0dWjIbrqqYeeeC5skwTzvkPYu/+RkEI856kG75KZlNhSW6gMzC78PkMBSIUMPt8c584qVUnXwWB4vJl+DKqK6J1JeoF6Bw+lmueYmCfe3GgArrwAiRgClSvnruCnES+YqUeu3+dsDxVKWnIO3Bxb7T4wEJUM1t2r+rWGM/ofvi9hF3w4xqyMhrTWDhGmAQnxTxb5G77QXFyC/EW7i58ex3nRB2L7+c8Y+oKkYYyXKvK6k/s7eNvcMUl+8xHOj9ehtjqueerb0uSLy9Fo5vc8od0SBRKbsUxvzhR1d7ewjY+bX7+DsBH9BFUHIhxXZr8e6c8RlXXbdVVV755ujeL+VnZqHipVFqaeQn9R6UYfdG6wvmToJsXi9QdhEGrHhWLsNO/7AMfvJ7Xtgio7EfC3hsXnlRUVxU4B73uryRl5Dv4ZzqVJAEdi+zNbkbW+q2tW/XMv3725FTjbM2ijjdC0xYdatWpv9Q/se+tU8/OZFvyiMlxBKR+snMuSu59/TMi8LIOtHqrbHIJsPoVsFlXjZtm0KIIQnbvNRpQBidWiysV2Rq0LfD8rsWRcE7Uc/k6kSG45mD5sQ0REpXFTxBIjKPJAABLmqCjq6sQADGVZAg0oxuUtbAxXq/KM32LOrhqb0Pb19j2IZATncNqY6yWeUXeclrWnkuKLsdGSkFuRYkcSEXX7FLnbkCUKSbLAG/iFRZLFUUJHxp1DpEX12J251gtY6RtMF2DHJDA90uIYBUMTe8KogZmFRy8NEiEZA9YCoEMXMCzr1mgo2Q6OYRg6SyC7agQcV7fc/NmBvejtTVJe3EYxTUKkh91TDtcwlQkiCaLNcLpLsL2TQhmwngbSwbw5CEFbPY+tFAuCHFwXt/R/EH0UTNZqmMZKnixaV7fKbI3bQ3mwaoJ9XoahLIC5Yx0RUqNkFXgCpIllVLmP6nsrbqlV96A2bbRwvI43GQqTNB1qO07VQZJLkCKwOVrxmYD0EkEXMFZP2hW+l7O3v9fqpteGJkKzWIqY5RMVVoV3FKPPbTtwDyL800JrNgUoMox39y+dvtb/7xVdsTXCjZVLa4Lx0A/xSkICCo5jlkWALg158+4GvsU8c/zs2WIG1JPQTxctUmwSiL4G1E489/9LpAcAtitaglI+M5eyGK+P26T8etrFSivhCsdfcSjw2lcSbplXaelTN75tcDYLQZA+Q7CV5SbFXkmRiarBzI7YQK2dr+wPvuoJRNo6OgeHJT72YDPF+3x0ntpOXGS/n4+2KEK1Xw9LsDVyBQ7H7pm9DOmOqQFBqCJGue6B5uKWVIUkDJSzx+KiA8tMOFblalzShyuAKKtL7JyaoglzXJWgj6/a8xFXuvPms2ydIgs19ssB3jmNwm0WOt2lLdk3ZwEDaTjqh3xZDgtlnPwzKd8cXoUeEQb5bgEKNTZK5SrRVYZrUYXc48QWxO2LErarKlCjUCBEkXwIAQULCK83sJXH1H4Gw3/wemKMeaPA8CBEbhq0vSbhagPFMUlLgtEfuq1MAQTpa4MFYEVlCYnEGfgKZt2Khabsuydsdd/XaLrvy7+o6S0TEAFHSBzNiAIwN9tGBoKfHHoCxpYKllAKaKeSuK7va//xbwf7iM6D1qUA2A+zxOXwSFokhf/j7f1a0P/8bTNbzI86/k42h9/zzDNf1rOmcmDiigJhcQkgvt1S0Mq6qppAQV9FVzLAWK0zydXoMp/pbU9ym+UjlXyqYrSJIq8AyR7fG/9oOeqAM81rMHSXNvdhc91cyZnhLovgRx//j8Uf3tgtOWm7DE3uTOGUfzXiQ51+lpGQpE/p0jYqc5vOYliBq8t/4RdUuOJ8iCEwoYJqbJUc7ONkd8C3K4bTW/5e9PE+TXjpGUw/dS4uRzWALwOkVIZW3a8DE1EtrZDQ4fYFqB+xS/5I26wGXRVSVnng0BPBXPsKRpFBTYVu7PmYXnNe0h+4fJ7waJD9ZRvYOK4MQRW1JWVEAiTR3myqOe+POhYou5tS617BkY9wuuXnQTj0Zpyri17qUbBTLRvNOkUY+P4695JYYD+gjlaEqKkUoXNn/fbnH/ujDd3HM41zdpIyMe4DCCdI45I7JZc9CAWTzARJBcadeKNhPL0vYa183/wogc7t728qjdN21VKlIAkKamKa1Nhszex5ZIpzmWsvILCB6BhNdT3fZTn81Egck2CtFmV4rkNGUJ8q6Z+gSDMnAjPdDU/UgXgRpJKpkTHnzdTJwl7yWBjIbEIxvRIdsuonTQwNI1zQkeBctjNhgQChzDc4aG6PaBijrTcwIiamKGDnyM5ki193k606E906/+ZtZzyyMT3s6qaIssql0FOGM/fSivGWL3DkVOqc2fyE2eKFNaJkXdbuDSGSVaiMWzzTtmeUR+8jvPGdvOmPS/uMfzS65pGqrs1RwuaPNFFJbcRlnkuQv97HJDFH8QDZtM7TAy/19YfTi1s+S9CvoRxAPPBeigqdSeH+IEkNAV+Xah5ZELZVRME+5WUaiUyhLGRUaKJYF30R7ZRciabzv/C/mpxvlvyPUr1CYHeira2NDdkOLkfxlKhipn3Bq2V77FoLgPDrbSogoVIU5JqPdOgktmWMpYJ5ivC/4LvQv4JX3ABL1LoEl/c/VFONuevpeW5XbAM1VEg/aVHsvtyRoSdni37WpzF2E9asnhYSjxiwa117ecF4u/6+8s/xP+j2wjXugIUlUwC8s99bfm7ZMF0bYE2kbL+POBvM0x/w+l68C88N0L8swKSzkl+Q0k2gV18YsN/Yk9YF1FkvCsAAV7uwzgiPTvhpFYrYCTAr88+pFUOS8miXiRCRrDS+PyYmiY1rLI6nuqiDEO4Qz0v4mqnTTqbYEqg8ILEWE7+bdMOs2JFAHCReTOMwACQNgUIzpTC0lqyunASQtE8k0Ul3y8IBtQbI1RHIqRPEsjG9IfWLU6tlx2KHjJK1k4jxKonbSelMlG+hq2vnnr7P3fmDCPvP3CfvGD3e1y2860K656yD7xc172Hd/3G1/+Gdr7N3vGbHjjyva0kU1VKE5nyLJXCENSyARC54PSDzWR5w2iBFmPwh5AB2S+gIU1BQU0QnJqzPxROC9jVqSGBc0Y3F6cMc2ftT8w/k98Cs9ILaHV7j0Xtp7N+SRwTvvv3cSIBLPrLbginMUCuHf6bFiC3bw0SXr64fVAXAwxF7bA4tMFST4mySr4IN47C1VPwFcRvCThPPv6oL338On0FVvgmA1ZJPL1XHAjtrW4KnGPvCaqzCpfa4HYFQazyCYtnmAS+i8N5A4Yltpsd6AldjTOxsHEkGGF5vBVGkm8uSfYJYH1rktUl1eDwD3qhRjSrDKi4D2CryKJLE8I3VPdU/FG8ca4Jq9JGwrWesPnPnaA2LfKWEp43rdOxWwdD/jKFEkEhGkaCN28MET9pu/vQtjei1eV0p6AchFzi3AetG+SUqHMc7wL7I+fflfAQ6zCmgdcgzHnbwJTa+XVyx88eWh7OW5QFzAy8kLIWntcnlSrnDenkneo2dQLzIhAtAS78m/IYzEXjiw0NUtdvLBsQ0uXztoBzYRkViZXwJHSVRRwrTFgPhPeTX5yTDxKnO1J4FKVKh6txuTL7P/dvkiwDFUQqQAkuNZvubyuo3n9CUcQ2sgQGzFllUVy/mZ1ELK+EdX65oBYKIQh8oDi9KDHX8SqjaLSkhASpqer6zhWy1mL/Fq0AF3Ztqmz8NLNTKEb+m3/nduvRK3dpXzkgHymrPG7Job2SD0IF008nKL/LarJCVlGkhcVIN22KiPk1haZJWxuh164Hr71o93sUP3H7bceNy6ujMEHDIGZGOD1I+KFU2QtQ1pLIJSCWvXRL2jEpwErdtnH/rNgv34YlC7MDW08Mk4XVuokEOteSaForhLUrAG2jsWR4e4OI6nxxB671Xryjxpf/Z3B9qn/gjfgcI4A7aHJCrbG+S3asgBJOJJzsHXeKwRJIbZbBZAykUTQXuCIsZvvmHYnlo+iHoM+phOe89LKAtN7xUpPBSe7kO5soGJhWQiSOmICkpo+ZVlYs+djcKuOfiomp3xmh5789u77LBDFD5zjydV4ipbHPmzZnh6D5aFrgGZZ8wnGmknP/3b7yrZJVdGKAgJEgkqqxy3c841+zaFov7kOjbcsJ1ANDr1W+TZImwGPGjKwm1NAp8CY+yRR7vsvW/M24qVSjGAsAlCe8Q/oarIc5om2mODDUtXV9oKkwVbunSj/dN/ddtb31yzwiiJEOItLVgan5on6rDN9HeZMHrNp7gv3NEz8zOfYH1Koe9ZJej5yVM32RduudiemnzB0qyNESKvxov8V/dlmzNA9PdajUApXLJuElwfOeFd9jvL3mqxjQRZGZghMSQUXbC/9eYzQGZ+D/0jLNweKNVIUCO1FCwtsWjXsN1645CddxbeYskh0LvM0aW5lcDyaAPTtYXtESeAUjTmsSE89FwESagoyfmyMxtXMmm6FsJzy+kr05yEjjMfFuraiwHDAfWPABxTyRF5AbSSJgIvVbr5ThjXqhO4Y3gvt+0TgUK+AYoKAWw1iOmVsJUZuTYDAlZFGt1eAtORjmErI48l4apEFEmvSNi6B8XkCNtue4Zsz33M9lpWt733afLvsPUNkC9Njzoehj7uiXYhpaPEp7SqaDGO72KEKQS5uy72Jh6bw1VovGtXwkef5uR1fcIfan1IEhNzRA7H/ysHrASPk/ogaeyQYb6EysKdvXaAMwc4WEfiR1NtRbE2CaaqIVOMF99ffvQZ+9L/oo8OU7qm51bsKcl6BrtBz4/ZX3/e7JMfYV+dpeiXKE95aMAYkdJDmCKgY5Sg4l7qsnAdSZEYAEMKH83UuD29qscuOAHW92rAiDbBcwBYMUkSG3lsVUF6B9byTE5YKHsMRcWodVPsyPAoprqblqZw2dXDHp0c6p4HPWFJmLo9vSnr7UvyvihFdEBjadwEiP1THE4hnGqQelSFMPfAVQ5aaWBdLJNJufdq3qlJbgUtLi/sI5kOCthv87sH3Hzrih9KfrpVZNMJ1wvAK+NSF9jN3vb6Z+zZ5cusIM8q8hLxxBCMxzZFDOcdoDxQ3JJovjXQ7Pzit6P2nvewpxRrXBvMnbg5P4WptX7zbnhRQs5LzLq19WXYskEptGzWWu9p/Sm0vt923h5QPBV0bA6vMC050SbAGjFuY+QHf3Zn1D76thds9crdLA0QaTw7Rm6nj2I6dK0gbK8a8aFjcHhxmmP/TY1XJ9XP3v8QlGkuuixtB+8NyzFPcSMxRjGji9+J8QhwptHjBG2aqNlIujWKF0mT3FuZfUu+nrQPv3el/fDSXosAgKxWVvMFvdTjk9aETQI/ehvevJeZq8jJhvE6IcS1p9cMWHqebUfmXQGkiD5Zb2KFlUFEWxz0Xf7lEqjb7qalkDOqC82OxE8daZp0isGJ6sHJJ663X966CCPnvOUn4pbqCTGg1jHAe5xJsQZ8lRvbaCBpo9gFWm2jHLFaYtRWjw3ZCYevsQ3jA2yAhGBRVVCLnydxUy5poAhdAmWKIKwJTTKGx0Q5P4bk0m7QkirQdp+xC6840I47YAXfQUUxIANIUfELlsdDoDvZ5YzZA+0okttweM/HQ1Vq0lsOOlPLeCZqF31/nX30Pf2A+2JWIbjtindZNoupJPfH011taad64yqKFEAxP85tQbAJ35UKk0IEI0s+bvlCFnZJBqpqjv4es7PODttvvq/fzj47ask0CLsyBbHo0LTdstALINSOkbqKW5ai4HknP2u3Pd7rkFIyZo6Blnjjm8y+dmHV0gEm1uJibEAw8NbjSRAHqEkkpwXdymg61pLP2999Yol9/l+CLBhID/XsatlxfHjQx66z2E3XhA5tIJORwMehlk/Zea/Ls5hFMct63vrT+7lQuBVDaYNTRVpL5qP6mVBAkTYFtgXduf7Jt+2BjcxXvawHVUbeP1z7LfvmQ5dbs0tUWLAhaYw5HQz6xcLHlgUQSf/V8EbqJ0nwsZPfa+/f440WXkfQ1pOyAnqgCTG1pml+AaTtLfLfsAP3gBJS5fIIqpfEed2r7ZGHl9opx45ZMdELChggRHZukU04kUzb+1VkVRdyC5PsKwIIiiJFIcmaCEGwkoE5YmWZhQe3YjLcumZXPBAyXMA64TZYYxW7h0DjKYlYlPfHpgSJpAd4sxZiJ+WvhKondeGppgoqToZU8Q2xuKRNGoUeJz3gydSIxY3+cozCgktwBmy3PSYAM2GFPBS2xdiB7IJc1a67R2z33WIkRM12X4K0TtyJlXBQnRwFFIk3O3FnrrO6xJlkSvZGcamX+FQVRoa6MAORxK0rwcbn6vJmc2xAoeU5Jw6QmEqQasexmfjOpiHhlMTEblEfKRbh5XZX+oD2LW22Wgs9vl3Iz8ZOce5igDjTV9ktwcAiNi4jT10Y67MPvuUBu/qWvRin3RQy9EgIbjrOmB9gdz1hF9+QtPNPGLXS2CJDPMEpMQiFW2kMs6/rcprrOIeAeeuCkYVnYbzHqmzrqj2jdv/DfXby4WutK7wEX8MNMEKQvtKzh/Rob/ciGB8gafWIkPByHj4UG5vowFMh8R4eirROxijrMU5cXBZkDwoYJQFwPN3F/h8GwOFLicGSYYonOIz2qIiC6BzFlK6eMAnwgB1z5Cok73qZK1JuDlOh0hVAXN5VD6lfoJzPz8GLEkxeclBrjwPEOkQ4cfwExsR9GecY9a9/H7O//HTRursS+NtQAElTAEHae7oWiJA/YhIPUuBrVPCZBeF90rFVu/KuDPY2Fcb5zs5SmFJc2aLA4ZLMAmpOofC9AogqkC05Ia/X68w5WjkFKpDHj5QuAjID2iQTOTifh59/brPcA1VitXBMEBLce5j/48rXUJigrmnJLszQkUZ83TGr7LF7dyXHazaBZGI01k9OUSxmnnr8hIkUp4rzWqOYIaZsH1zsim9GPT9st9w3aCccOWqNybSFu9YxWpewHvJZmIRRDM9doxBaxzcoqpgYaatx5pZ0b9n+85/77K8/hX8x1YdSA6ByMWlJPIzrSDkCC9iGPfQyc1UvC1UeGdtK3u6+bV875oRt+HXb4FDzrgBy6SVm70IeJjEwwQ0EQiENkFlsCQVBTGr1EANSWp4kHa2csG99K2/v/c0e57fhxtZUhW7LgL/CGA6HhxnLnGtCRoIB++6Pxu39bx2w2EDQShvb0RDZ6MTG2YRQLIlNWmkCc2myxuecA23oyvWWqS/a9P1bO4dZ7J55f+hqFnmyTM4KJPpKyAu8/w1R+/lVWBANwFQYlS/FDEuOkQ2g94aQEZCBGTZlsYIde1LVfuM9A3YG7IdDdvEM+iSfUELGoElAnaSoEkJj1qBVVkEWSQ5BDO0g6KWwAhamS2lzi0YJL2VO+1jSD6LpapF3Rn1QPYRS0WZBFe2YwVxgvb/9waq95lUECTA8Ahgw1bJQQHnfV794k73uDafaAMO0VM0ZamQOSShkUkiyCtuuVjkr/VTDzydMEnkyl8dIFAgX11osgIxPxRg/Gyzcz+L14FF2wRl52zDGktSDWTnG53V8gnqg9o0jYzFt62clzMLowNenH8T9RdfU7cSTRtgYDYIA7UFWbVYuyz/oAu6BzYsYAVFfM3m7qfqw/emP/stWjU8iygMCGvRIdTHoCsbWlm3zz+dgYtXYSO8KU/HvT/+wnb/kbBK64AujGOAqmJ/ysNlyXWv92zPgfHH9a32Xn/hawAPMP/WOeyCH9EmaebtC8VogiQ2QQ888doM9vZaEmKZ+IYL9Nms90Nt3n43lYGEE97F6qWBvee2wHbLnHrb8uRzGihVARnjxkeNQobdc1AtWbwkJEe0tibmkdOXiGkncbHLx8Ni/KnxIKqTu2BQekyYSU5GBTSgsEcU/QxjdK+EhudsoLO0UPnOSQUt3IZTDe4/caz2FaLE14k4OdIA5uXcg5GRBI9GGK3pM19ohSNv9ftY63j+w3wPzoAckNxtgHxXh+asBSAuniNVJGi2HmXHmPgAX2ZNVgvgOSiKKZFOT5z9JdaA3tdoeHk1Yd0AFyhbj/6UXpDgpB0o2BZpWRdJiEYAjz3spVLBP/fFi++oXGshYPWeFkWUkpUhusffBtsFJmFSrT3OwZUhYt/IDHpPDWX0wf2jO0PdqPvL02b2X9n6aW6Td7hVak0jScR31tewXAWB274niRAnvoQTnVLN99nrWLrzqENuDeaaMbnsq2k9SvGKphDR1YabAdvHbAu4BFfhIrOdhLBVKg/bu1+bttlu7SUExTvC/ChR2dRf3q+wEL6+UCk1Ysd5jDarY0W6ehdGS9VNw/7NPJe1PPols2wTsIYAbIVvq6mUC+QqMG+EZKRfw9gSY5ze/B/wemHkPbM4Oav29AcDmC/8ctM/8BfkxANahNHuJcdYjpv54gH38Vj2uvfMJAaKplybtLW9K2HcvxczcdkeBhq1HZtzLbTrq4NabMAHPrS3Y4btXyBmwVkmLHRnYsMA0zY2QGacHcM+0V0LdsNOqI4AMltqbzo3aj66Y6RG37efnXQHkve8etQu/T2I4jkmUkjMs+rPZwGVbWPJT7JgCcSj15bAt6Sna934StVNOEnPDS1BvrfggZasgAZODjFVjDLKGfeR3V9rXv74X1TsKIvk2Ejmiv0KBrJaUqEfqioxoHU23z/5D1D7y5xOWqKdf8t1+4mmL0aAJRAEwCOlf/Cxjf/IHa+35lbuAiGATLIPpCtCfmbTYg6COBqToh56yPF4m2TqPo6tXI+kftNefnwfVf4gd8ypP5iA7WbRMAvk2kIPlCqaVIXQMQAVC84G+rAg4QaAtOQISkCTZUUGY89ai6GrSVvFjc1bnxMikpfr77O/+bsL+7jOgCmHEADWBpSDmUtxuvP45O/rYvaD7SQ1kgk0/qAp8LBpsUoJM8MgYzuumzYh0vPVcie4qk1XJ2YWjNctODKPl229/8fGafenzFEqR3AgkCVhLcYsi7Bum0lNw0hPTNExLE6EuKyLf8f53l+0r3+yDyr/K0nGgoMq7OG0Mv/k98GIPvKQAgoZ7CUmGS1dcY/907fdsuFiEzYEBM2agpX6SbDIA2KJt/vkaSDO2QbZbqNv+8cw/sHMXn2k11tQGKOVIg2IeGqObr2+tQ/kFEH9E+j2AkjwF8iQMqroALkQBI8Tz54Aqfnh5r5OLlvGo32avBwL2AnmbpMVAw3ajn//Pn1tjb33TnlKcEnjOsRRqSN+UYY4X8shK5liT8+ig8+9atWEb1vd5zA+ZjG+22fRMzAnZiREV/+jvcZKKSfxG4iCzXbKSufPAA1Uo8ZKbYWRy9Ypg/iGFdeFHw3h5SCmqFTMp2ldys440mQovCZh307V2BQ4/3p+9seUfef73gHZ2gRrML6Q9avmChdhTF2Gg//yKir33PGTkKHoUmuMUO3kII+yV8WVK8BCecNyEXXJLCNgHBcxpCiCT5QkY7mk8ciQjR7mlmbcS8dUbX52zG65NWbj3QYoq+4CLlKRVCHBU3k48tc9GRp+0wnifDa+FEe+mITG9PZE6b2bw/hODTXUOD2kuXyA5CyGFPTVnKH/QiOAvAAAzEu0CQRywImtMuVqwbiSN3vXOcfuLfx/Ey4RkFQoTmRielcSAiTjML3yRQhHv+/22MHug1phgPCCvLugkhjDf/YbyR0XM0ROWR5kigJx6a3y99AqnCiBhovt6hgIg/wZAm8B8pj6Zs9PPWGVf/c4BtngIsGI1YMkEYxewY4T1SNK5GqM1mJURZNX95veA3wPbpgda0mqtZ1beuddcXQMQ37S1EwSSsEVE9xI7OEJhPyfZxmmaVwDJ2/FH5+yiXyZtKVpSgRL5xcQ46rewAlkjpms6+rpxs7dfULFb76ToAUhfJMWoKjDQHcszBYi367YESilGHq24mx20f8nueoRznwc5z9Zpz6sCSB4Sxm6Dz1mx2kcyFQR9mF2LoB2z2qCgpqDZ5xmQkqkhyf2mNxbsv7+etp70CItF76YChE5jyw2JM7PRBgrvj2oZQ7Thhp161LO2dmwp1XaSxW08AgIhkskg8CskXsmskhiNUeWr2xX3xuyAg7KWbLw0QeVviLYYDEgSNCgw6DH77bcE7YeXrGBzvAhbFvo+DFyTezKjFlovFx+LYkgWRIvWqQ9U2FyDGJQaLdgkEIHr8AkJ2gf/YDc75VQxpZFDo+ARgeFRhtETBm0t6qSYIBFRJJwUg8zFhTqcaw1XIZI8todnvP3i7KTJfOP4Sgp0e9rZx2+0hx5nZNIXTUwFU5lJEhK99shjFejZmHkydqu1HAVmXQ9ScFWxYrAJJ/Caz005kRqawFF33WkWFYo8IekOT0C7b9r99y+y3zj7Hls3chhGhawcUPC1gMWRnhD6FwL99JfH2EywSEXqI/bTm4J2yqvYwGQLFo+yCdJX7uQarfN5bMzVub2kAMKQWx9aa/9x09fskqdudQW3Hmjt9WDBCmkk0iq/mmDb/PMy7B2rZG1ZYtD+9Zw/stN6TqTATnGS4VstjFD89zbQPgNkru62/73zuQdK+DbE5e9W03OGsAoFjze+Om+33MUzCEqzSYHSb7PXA/HIqNWCSas1EsRaz9uXvwka7g17y1zDeZbCoZz6cqdPQ3DmJRo3aTeBHFdrigUyxWZrzXeeX4b8+PQ75KQcgluohJZglDxASFhKI8ppQ4lFopfkp2SKShzoSK6e4bniHgGmnPwUIBBJaiSQ1p2u+fH87I0d/8gLvwe0ywpSUAzx7NUoagYkK4WU9F98Moe0B6zt6CJ0zjfwPDIZ4Osh4Fm0FAYBDwr+b2Hs81xOVwDR/N6oTVgqssR1VqG+0daODNhxBy+3scnd3NwQRo5b+6MegCj74NPzzR8PIFHFm+X5yf5dPg3jeJVuRF1kw9o6RZG6TYw2KZaYvfACfiTlpivMZidrNomUcD6r3zF3MNWkMaPNNpdbqnc3G96oIrv2iwLM5ZDjLtt3vrnUzjifWSc4gkwX5RwQvFVYK9EI/qjlAiw0nwGykEd5hfEWqKH+wTpSJGcwno/ZG89ca3fd241vDeveFMBiawyQmNRL0AyRX3oZ7fZUahDJdmS0Ig/Y5/7nBHvPB8dtZBh24uCYlbXHb+xG0aPm1iZGKSoUU/I5C7kT/XP3e2Ce9MCWHjENCvLjlZq94zUBu/YW5QHlFweDT6nhAnlf0ZSnaQEBipEZ6u9aYV/62jJ77ZvxEGmwzgG6rwLEjSSmB9hI5HE0HwXAW7e/+ZQkG1kPWbNI0LFmKmad7fwjIIDERos3+yzY2GDX3Dpkxx4zfyog8wp+fNPNNRvLpy3ZnURCU6Ke22NUS55IiWikfdxeqWqvPj9p/b2CbXjI8FZ7uc2K04iuFJA/oroGJf7u28O2erifCh+Dq536lbZaSCQxFpFHks5vjARsyE48w2z/gwiuCHC2Frxtj56Z79+hyaYkpB9GlA/dF7frr4TFgzae9JCjzmts5smJcBgNg1ovBaoQ3+Wh+iKwS1IUqlIxEEdd+I/U9rBLfrCrvemMMTv/5HX29f9r2Kq1BKgUQsLd6zBn51wohjgGCIUyCyGZFsDQiAlwrpuHXKIYs6n4AXMGA6discr11iyDed9NN9Tt8YdT0L0xxgStJIPMGpPq8Sfh19OPdw6+NCp+uATC1H8RIrqouwnzuzkPjjDLBOfPboe/M2wIRMvIYuC0Y9/9WoXiR7fbeFBVYyeiuQIJMwqbem+7FkEGrFaq29ve3W3HIiFWgGYfQWqvxKar0cZ/od2x/d/vBD0AU2NdacQeXfk0aOWSpwGvcYd5bYDntF0LsMsWOKwH4ekeRV3Svndmt4z7NsFXu2P7v/d7YMfvAQVxkhsRntdTSe0favnutH/+dvz+md0rbFZJBEVgWSh0avbYUO/eyMCk8UJGtqYGSErMafcSBVWMcbkli9rBeeklibIyUQl/hoitQ1N/Bvm7fmZFihfEMoE8fkoTelHYQlarMpq0wgYY4TB2HdVHrzpgpLqkTdnM1RbzWgI6fBdwS0OAQvqZjzFTJuUaI46PQ+1NEP+04vet/Tm7vecf3e+Bhd0D2k+4wqO8aih8AFNE+9zsrlu4LvZQktttOu8bV6EkhM9RBMnbCQDRgJu1vfgoHh6haN6B2iC2c4i43XOb2egYSFVYISH588isnOe5ks/ZgfuXbd+9AGr2Pm9L+4dt9/6m7YdK0XGHm11wbsA+8P6gfeLPo/YP/xqz//xSzC78ecF+dHXFfnZ7wK4E1Hj1gzG74r6Q/fzOpv3k5op94Rtp+6cvdNkf/3m/JdJKBCg3hbxemKR4KG3HncSaoyIrP4vIb0TNJSoqsEjayO+2vXr/DXPdAyEUP1reVHV08vu6qvb7n6xStsO/tIP9pfC1dQ7grAD5e35CrG6k2qp72MXfydrIJDLuMQpvVfxlYTYp7oduxLrEGNostzXX/eB/v98DO1IPtOK9MrKtPamcnUkRWz5viZgHuqlUkatzsqzTtyZ79CBFE4RY7NpfAqyRF56AuALvtFMf0aNOgV+Y3dPObVhPUj5VohySx3QeNtsjPwdrOoBMLVJgedbYi7/vAZLmS5tXBZALvwt6I9wP/ROEKhO6qKKz3ZTUrTIYQwqguEH90AhPOV0GgjmXFG7XmiS1G4EC78eIjTO+/CdNlp8+L7mJv0jbRnCH7QLBDotYGERhvWCvfauWMG27vcGy+eap7fF28De0KGatSqsCiDrMjB9+C6oXhmFBnIaaaCM0kTXCLnPGvVGvAfeXMaWiC7QOasxZRcyDstDSctCna0xOhXKWSYliWazXbrm1yz7yoTX2tnM32J//Ybc9/FjSNuYZR1DfKpGijUFvzmbjBPEE71F0X+e4Saph8+JHjYRpHUdBsVXE5qhav1349SJMhwiIEVFnMX2iglzHmPCs88vu3xXo2hqjETb+bhOiF6woz7BzfjdnAsp/Td1YCmZaIGS4GI0utgfvD9llPxateKmjsbMN4tr5PfIZYo6gsNG2hTjuXrtW7SOfYDPF8xx1kSqIM7SMPdSo3/we2HoPiGn27OgqWzWxjn0LaAoQHJCUXOzSSQGjztoW4UFMY4CWlvumZrIpkHN4ITyg/uDwe2AOe0CmpU30lppolWi/Ii+IvkE8dKaYv3N4ajvFVwvcohxokwU3hFde/yBxBczZEAi4QChv9Th6+nHkReMlq8RzVoyMWT680bLBDTYZWAshBIAHc6XAbiKT15CYqevF3xv8KemQCrJWtRibwgTI2CQo8zQm6dSKoz2AXiLjeAKMWzmYnXrlQX3zXVF9J74A1Edkyh4lyRQkvmugy19tDvNax8yN+aPf/B7we+AV94CSwy7hr+0XTCzF5itfMFv+JLkBmNUVzckqBGjDzP6sjszPwOCk7QeAMLgZ42trJ6BQKgKSyZnPcqwQRYcbrxTsfhFJG/kwrOQ7xp2fj+B0J57cJ8VcWB8YyI6xZ8fwNoL0dbgC1wQ2rvMCLSZgBnqvUh42OUAyPm698SAKFxE7cFnSjjqsB1mTQXvre8r22x9egtqDvhtD7IxAlzJfbthJp3Zb/wB7LPZX2qOAedlkqSgvkbCq8X5b0D0QJDkYiko9YRSgUoZoYyMo75ideWrQcigFtGsalc5rhre654DCSYSHJJXcxW6+OW+/vMysq0vgS410jNFdSop1T+sqxXq/+T3g98C264FfydUGi65or1zZYBJFFEkfis2o1K60U9s1MRDx6+AptltvxnN2Is6zq8IJK4KYyW1aCJmRCADfww4P2iGHKK9MVp19fzwOa6yNfFa7Y3f2e/jRMLiLFHehgthVl3f2qe31rg7uwPY5lTI55ltuYqikgpYfL5Jg9XR3Z7sJxS26epiVAbsyO+bEmu21jOQmaP+wNP+n9EO3SlUnERymxCYjs5UrzW6+FlmkGBunIonzDhygIwxENaHwm1B9h3Yp2MlnkmwuNxzq3KfIv/wIaBVCIlRUn3qky372Q9DRmJSWyoI3J5AjK1B5nHmA2EQeyZjEZI4Z476GMb0LIWuA9CzIIPg/0JkD7JajoIWaJEci7IjDoX3t0Ud2t//+Qt3OOSpg/+8PAnbN9UHLYoSdIMBVkBtEGioU7nLasdO9Znv8O++LqVlAhUDpZkdAO+la9fObbwnaVVdgbs7PaiAm61WSBMg/DJEgOPYU5Md4TjXBR5Hlkb4tWwIm9zpmgSoadVAhmO0LbHP8mvpfVxAGRUrhZ3wM03v+K7EH+tH38rZuPWaESNTlqyWCSmkRh5kXpOFLIho/mHatYc/ab7w9bgccUAQlmgYdKhS+oKleMc1vfg9M1wNZHDwefOFxm4BlFUY2Tc8kdqAgQQgsOni8ajyg0gnVW2tK2uqpdHMOf+F4fvN7wO+BrfdAQMwPFcad1wTPUrBsPX0q8uuJ6uAB9Dt3Rj2AcAyAKMx+a0iFkLSJJ5QdhOnL/OVMJAG7lPAKrDQBwiBhGUSyNgx6OhodIoZZQsGDzSavOpJZDbw79NLf9dLPm1E2qBRQjGJGE7P7RqREgYSiCkWWBlIhgWCPezWRs62TQKoDgqiDEm8QWzZ51dFw9155xgnsWAdrICEaACzB+/3m94DfA6+8BzxhO57bOrGKipn8++F7gBCNkcohZufJZhqOsZdC3seFM1Hb/9AGRRBNz2hqt2mVKs89zK4gSWOpE+eZau6+vQL4i6IIMb8BbJSMcgUz857eiB1zMt4b+IRESOYk+gCUUAy1cMkCUQoXvILMGSE8RcPII0oltzfRZ2m8SaIU0QOgeQNUWTiyJamIZHjPhtVrbGy4bj++aNRyE0R2GKEjxEXR5XFY49pbUeRlu6B9B2lu9lvMSQKjifqySf6v3VX6v5+3PcA6FgqydhDTJ5B3Cwscx1j8nY/jM2mr2p624hPtCaoAKoUIj+Fj1QQhTv3M8o1u+97X8jZRIPEaHbRSroKniAfKrckIAOksv/k94PfA7PSAcmspPDdKuYgdcEjdDj8G2VRUG4DPOpnUsGLZDhpqdeQU07ZyRcXuuVVYAGQQkZcPdJIgRxK2SV4vCWj5xDNq5JTJ8RHuspPZpBLbwSm84re4JVlTDrntSCxpz68I2LoNr/hw2/yD86YAcu99ZqvXyvhc1yiTaHR25RA2y63qTJAxXcdIW8vPBW/swogcxIU8JJpbr8C0ktaO5NFkU0Sgci3VrVXrGyC/VPwg+Opgf6yksWkBpOLTZLCeeGbAdlnKx5W4YlPnt1/tgc119opQOy/5Jlqra0lOJ1TwEGJQj50Czg5uQJsOlgF6KNDl/CzKFFcqVOqq5RKFAjbWxKBRGYoxaCsYbxYJMEq1dXAi1oDSxh0CyE4Jcc5vfqtqrz+zYm85LWhf+e9ue/K5FD43YlfMvEAz0/Ehw043R21K8FDgYdgjO2jr103a1z7XsPEc/aguddRZ0czjdsxJFdtrbzFF2HxQ4Q24YIqkAGNY7JEGtCaxS+Z7CwoNqrQFm6h6qWmxiDC/Abv3DqOoxnWTPPaUhtjcSJUPlJcKpiGq6p1o3B2wrGlvey/BaGk9xQ+0hJkWopEuCqSwTjqZIOZ7B/rnN6s9MJIbtQeXP06yTjKJjFOKGBU2vyqARDsIgEJxbYiCbIJyNjw57kksMOar2kBrQPvN7wG/B7baAyE9Iw6FLKlIcXzr1tUrZx1pyPkdN9s9EAssJb4gCRnot670IuvtAjQCmjWgOIOIPYF5cByASgw5nAhF4iCFCL0C9Zx7hYivp3s18RbRK0AMrxcUEF4guUHHSv4Ky2XvxbGjxJYRkp9hfcfU8cNB9Jg5P/cKdPNdSHM1uvhu9g9o9vvN7wG/B155D7RUehqSD0aaFsFpu+929ifs7Ro8t5oFGuxH6nhmBDEclyvQsSemSSYL2NgeQR/kC+qVqeeUosQTj5ds1bOA2XTKCo+KSNWSNBbb++BjYrb7gWKSFS1fGGQfiGE5snt6lUoUYnmVK2Fe7BV54THtQL5OGtglCrTXahXOvT+HdhkE6Z+wh+4F4BKSPwPgM3IPu2T67JijeQeBX5A5KUIMV29k3T5NYK0acrwdEFxeecf7n9wuPVBzOS6Kb+SgNN6CTe4tulZnnhuzc8+TJ8z0DVU4Nya0964zJkLo2wbDOZssTeAhk7C7bw3bz37AN1CQDwW1H/fimQBr3Oxn19qdvf97vwd28B6AldUA+JzCDP21b2bXwCOo3YPm/hrrWbsmOE2VIr3yb8qNX3oR4B1iU/lKdZJgbpC3rFXLTk3pjHNC1oOCK6LYsB1ZP+vtAbztzq/d78PhAsBpTTsAo7nubKFm30WtZ760ebOF++VPSCKTddW9RnDTmTE30Dyf9SZ6aQimhTQ1GSavOjnl/ABigoM42uCvts0NqSQnUqvEuLnDdtuNVPgYaELSG2iQTpoGcjMw6UypwiDLjjs5jVajKn58urIdKDCdnOQ8ec9L+t0t+mbjk2vssu9N0usIhimmTIoBwrSBVl4V/buZtiYTiEzCZXrpIgdRhkJslCmKWJ2NeWMYredx0IZlUIdoRgeWkKhcYoFUyRrJF6zYKFk0A/UMNs/998Tt07BB3nv2hP3n31TsiYfmHoEtpkaDQay+dTJWU6adY2OT9vTTz9hllxTQpp2qFotO52jXQTv8ePxBeEY0QUujUF0jL5sAxQ9JaukV7EQCbqY3aIaf1xMmBgg1LZBWILN6u0GcVu3mG8fsqRUUO0D8qtIeg2lUrIyysQF9BVOkGcq6ina7dtarl9lB6AOH0AcPYogeglUmKS0jQRJlzPjN74HpeiCL7vSKdasoWnhILz2n1SlgQKgDCm1YLEKCr/Fc1sYmxhnrjHYhxliptoFFkn/z/B7YoXtACTbVQFzh38UcIDWZ9vUsdiKRukN3zna4uEpgPYwLYNmxrKW7mpZRLYTboCKI8wUAheJerN1hEkAR4rUIWldREON6hQhK3EtGyi/zilLQ8AobKqDohYQIr3CDF7vVEB5z8owMM1lKxDLC5CnxyigxU5QicgWmeBVQjJixDeLEpvRskexhlnbyoO0Yvu1+vx262P8KvwfmdQ94oKvQFKiqYs89Jd8Pbbx5Epmc9TvTXg9pEfQYbJ8DJfXJ7ztIMEXC7F0ooKiY0OT9Tz2x2nLOnJbNDKx+JCksmZRkUM123Rd2PFJ7QRf7s9dLyODVY3sEYZDpZTE2EjEksZmvGtEsuYRR9qFjnE2WzwGtokgjcFgFY9wyUsoNWOEP3j1hTz4K6wyGSK2SdcWbVx27xPbZcxggJkwAz96E4+S8NYj/yVxXOvJ+W9g9UEHyqtFABgsprCayifX8AIwhkNqwh97+m5jLtGliPdXZD3TjRaqBUSiSC3G5pzGT4m2BZ+TS765kT8veHnlHtTp5NhXRKjAp/eb3gN8Ds9cDzYr27eIFp/DhYM1wUoZOdoj8bvv8pFNnAXwjxlYYBZLrr1ntyify6fVkHKZvQaRqJKGlqPXo40PW14dko9yxJGEj9uIstxBAcLdM4eNXc2Drmn3zf4nn50mbNwWQr//PJDelj6QgNwVERRX9w+R28ADBuIGc9io2VBk7+IS87XPUGNHFEIODAbqVAshL7h3Ik0QiYi+s3NOuuppqHUMt08OCVh60hDZu7Ro6JqLKKvgZgrZ73puUaN/Ii+oc7IGdvanuIOWWApqrOFUS+E6AkiD4w7M6hJn4f//vwTacftIKgdsoGnHvijzYIHZkwVLD9CsMNToMJTTIgwgOnxcfdD4WEEBJardrDRkNOSYQBTH9qayhzIP10hxWHyAx3kswS+EM1E8D9AY1D2tm2alP7G4BAtxqDkszroMYxPLQWx96dsg++489dtQRZu/6rRfsO5cEbG2RBHsga6XAC1SGN3h06RJI7TyTpBgIfFepWIM5wovgPMdk4qZPNuom+QUb5x9cP9fYwLNEhcQiAChNlHrps/lcmcpxixVDBZoCYzOy3vKT9A9VavXHePFBPENHbM1kl/3eh2XAl+baFnOMdXQB78N4dCBZsN/7vS4SDetdYO6o56LpyazPdSkFn0iLFdKuh+f29zACSZREuPakRfurFKxCtmJ9t/3L34IujSetUkhbodB097dW7XXXBs7GqsUMiQ/ZWpXRU1QncDeSk4Y/K5ucmvVgaDjYPWZ/9+8UwopFS8YzrvIe0HsZUnHe1/QZXnN78+fBt6vopg1tAYYG5FT3qOcLMMyKbJZBPX5t1WXW7Cf1BmMIHAnLFQEUbMU6c0CRIGYTupCEgPMrEH+JwqN+HoLpoSAplwMNzZ+93T0U71SEY/zhRaPNtIIzF6BtJvXoyy7Og4Hhn8K86IGiHk+FADAcYykW1Gaf7b5v1kkeYde26bn51ZPtjCE4Ly5yPp+EYnESlCHW5cGBCeuSbHkNxnaiTKzE3yVdqReJSveK8oaoTDmmXgpK9FKQ8rIvPgtYhmzm1Iv4USAF9+Jz8aljwt7UXkHyqgbj1ZAvtUg3X8OGkiJzCInQIEFlAICMXkGguSFMi9uZoLf7/Xy+Nf65+T0w2z1QqsN6YO6txSbwIWzY8MaM3XJDAUCSChf4HyTYK4cI4qt7UgCNwBLL2WlnwcoAOBIN7boptnm58/TinAKFBWKmdIP9V8Quu3gZ31OzrgzHL3Hs5pCLzcDP22vPHbZeChn10SEKn2KXpEgmEY85jpn3X0zrBJmLOPJ3etWqUpJg/oIZJrWHhq2noE7xFO9KcLhWjGftssv6rBLYy5pdL3DMPW0C9P47fr/IeXmbqgBSy/Khike4Rhmh8+Nkops9S3uT99m+P/7xZ9YDqdBixihrhuw7gossmopREFlkEcbkm95at7e+mz1983l+mbV4r1dciw+smwIqUkSjWCd4+MSk4g3Bu3dDSo010/aw4Q38DEDjtdcutZ9fFrLJSrdVwpOsVewbMBJMqXDoN78H/B6YtR4IRCk8JgAZk/vfe/+NdsqZTczAlbNjEs+0V4Bpsv5FUSEJkL8s5mO2du2gXf4jVp4ecnfl6ed/7e8bwVHy6imbHEMGKzVpr3+7XEWfloosIS45ylluwUAfq5xyrzLVk3l7xlY9323rSCfOhzYvCiDr16ty7VSfnAeBpy6gU9sOCHl2t0F0PisIo510OlqgjqDkafR7mefp22RB6I4q7I8xmxhXUBQg4YSOMCgPIeLbN75R9Efa0SeyhKU9hH00ys98jivJB6HpFPBBMYZTLGkCIH3IuhA8ZhfbFZdifv7sEsbMPhQfCDJhIARBQDRVQKqt8ZBDIAGbFC+CbGrDYTbPsBNUjSyV21dg29+/mb3jx9/cwz7yrhF7x6vX2te+FLbVK3fjmpNWxcizEBhmHFE5pchRoSgSTgxTWAAFhI5SEFobuCUKG1DLqiRGGz30Qa+XVCdYFoEpoWQB8moRECVx0EqpNF4deJmo2FatQP2uRiwT3dUyaW3oKbsNT2LOvauN5hP2+f9cbk8+tg9ag+jOOoPwbo4nb5uqnf/WNJMpm495IOE1s97XFFOyUoHFCOmryRz9CqLsW1+AMhidhNquYuT0LZ6U7wzkvjD9TmKmkttg3fRzNlew9/xu368kmNsdz//9ztUD0vB11HdtdPlPq44KF9oQ5Zmf1m8cpvgGC6mlBaFHesq0R8y0dq1V5BCjUi8Pye6WWN9fql3n+b/f6XvA0dWncBIhsT9pvT0pkmt6TrdDfLrT34FWB6BvDnjgxWnQ73t/aPg9sKP3gOR0HegIFFwQMNuTj2DJwcZaDCuPFUHMxH5Ofp0V8iz7YfRKTdJj58EIad/YxcDgkOj2huGArViJVjmFz0IBv4SQWP6ARNifDw0EbO9l0qZOAHgCQ4vvp7M5bNNiAE0UbbWwuvIGEmu+Qp6jCbVs5eqQ3XvnOAV1+Qf1Or+PZXsm7LCjEqwxvoReu/7dkX6/eYzf+vvr395rXSiixCSbPAYokgJGNY/8WjVLEVBVk+mbhl8NcOT3v5J1THCBAASVqqJiEIr4DJB2/ef/3u+BmfSA/HAll664VbnLM87TZoL1I8m65hA807cQxfQ6Uo7NOgVzJ7setHvukJgUOcJAewZHg/ynRFtSzCHytj3qeGCU8rVjbWzgXzzbrcaCJs8qAbgFAAjCRpHCygP3zg8BvnlRAPnJjyp0CohUmXyJLyOhNLTTpM0/641Nbb0kzdC8nf8m6bOB5gJhCwyfIl37ARKA1qp3XfOzHEENRCPM0GswEMJAcCMk29s3El+1FMnsiF3A93cn6Ye6KvOYTndg4tb++Av8HSTwPal79LdldFmPUgzYCBozajddZ/bAPUgPNPvx8x3ioVafg2xA9z4ey1Dh7PfoXxwgSEYxDCovRuYigcaYgtjtIWHRTuJAUjTVer/dcfuQffwjTTv/uDH7xEeDdvfdQ1CqB62RXm/VCMl4AuYyjAPhjZKgwBMUNQKMj2iqaCFYU40AxmfQPgqgx0s4eNckvIcUAxQUJHNyjKW8e5UrvEisSgMwDGKxUVZQVLWNGyetdzBj5WaP/fvfVO07X1lMIQaTQRhOCuBDICBDjEuFXO/4oFdcaTbbV7Dn/ehjEQmCqmrwZywdtmeejdsPv0FwSOW+k+YC1SZVegWXINBELaKLba9dovYBGDRKOntyYB7K3m9+D2zeA9KgdkUKjRMxi9hVR/AOahAfPT+5ylavWWNFnmUhjAUaqUGddawNDiLZlc1lAVto4tbxHQJEXlK8PxqNclzWGr7Pk3vwCyD+SPR7oF0P6NlRnVFqjgFiCHmILlqiZPyLhch2x/B/P/MekGJAV7copgpHPFqONnF+83vA74Edtwci0lDH78eT6wzaLddSAHHejh4tvolHhouxRcwHaXri6Q2MZ1vyhO0TRGSXiIuKxFVBe5ziyjPPbbAYUiO1CrJ4ePoIIKVo68DDa7ZsWQ9787Tb48cTneUmVIfxijWSw9NFIHVEDFZBzipMQuuRB5L27DMycAfkApBNfpJHv6puu+4hcr9f5N1xR/bWr6y1T9Sf55xvdtqZGSfPHHRem96Yl4htiIJgu1ZBgifG83HdNWG75opJcinkG5BulAJOo9nB89HuC/zf+z3g98DWe4B1JcQeookfrnysXvMbAKiQT4w67br2BUwB8p0XNgxlFcylPnLd5RsB26cBSY6+ZP//cifRbChmrpEfJXfAxv8oQPbLlvV7OfZm+++f6a0VsSAstJiS5ACEwzHWWtbpb35tZKaH3iaf72wV3yZftfWDXPxtDKVBkwfDooEoSChB+SHo2Q4FkAjfU0M/9MADI3b4MYwzBmkInc4qO92gq7hN35K4yqwdrts9t8EycPR4zweBXDw3vT1FNSA5p0LDliwO2gln6uNll+R2kHxFdTt5U2JagW4Fk4YY8gaFfBVdyywvs699dQPdFLB0OkFQWiexPwYqZ8yyExQMJosYVkc2JfvqPPwVpKDyhbrlOEaZ40kqaq5bE1pYqTEGaaNmvZmUrVk/YJ//YsHe99Zx+623mT3yRNJyxUGubzEG61XYGc+C/pBEFpNXiYDZzSyqMFN8I8mZSlFMowAkvVlI3RTiCJ7Qxa7AnpE+tUAjyaQCeKZSNymOW3a8YZkBCigkeP71r0L2hX+FzI1GUyAmFJRM9zw53NxY3Y4/pWpHHM9XqrjSgsbOdSfO4PtVoVYwWAFh1uT6L/ya8Tzj41PucUmudq3kWCLqW90GpK/iA1aor7N3vC8JkgvRq01+KPNiqm13Of7vt3sPoAnN86sirWb7Bs8pNVuEGYr26Man8DiacBvmMMULzWEqaGwum9LudFsFEBU/NmeA6HN+Qa5d7/m/39l7QOq9DdiinvY6xRAKlINIlSbR0252wMDa2ftvptcvST+vha1/KOb8iyjrsqFUEqgl5znTb/E/7/eA3wPzsQeUABJjPUAGR5z3228WW0Mys5qPSeIwD7gig5smGnhoInkstK2STs70uU2TlDGywdo/3XtHHfNo9k1u201MxvQSiUlrvWHHntQAOMeWK6f3KxlN4aST/JEIhA5I6e01SUez74TJRm6hwfVce4V+1uN8SOvoJAt3dcrZgP2Ck4BB/T1Du9u3o/6+FeOnguP2gd/vAnhYdIo5gUofg1ugPTw88K9t18QSDyHXiLulfemfyzxDMSuTUG0C8hULxG9+D/g9MHs9EHaeuvKv4tlDCn2PvQ0WBkV8cMVhgWbbNE+pAQFG8oN11iF2//bEY1W77y4+H5U0ovfaWtO65krwpOuqIHP7e6p28hksmEj1pyj0z3ZrIPfYwv02Wc+aDYqw/OC6q/DOa1+/ne3T2w4VhjaXMAoN54EHlPyRfq42NKogKBkpzH/7AsRMe0jBk/QVTz87Y0kkhwIYNYTleqkT8H45bQugaXbrzQVbvYqEMQO6imh0k0En05qSM86evjVZjJSoPvpYVBt3QV8UbVEVQOTZEAIJvLM37+FmPMjh3CGXm7AfdrHbbje74krkx6B4SaGpjFmltJfDFAHEGBHSQeZ1AYx+ItE6wat8KdSfWvRlVgm/SPd5jlszvJYoG5O9RswmVP8jyIkneuzZlXW78Ier7dyjxu0fP2O2/FlYF6khS6f2IRG6Kygo6VM3rVQNWYGJpUwwo6fHkeR4hIQkz01muVRM9EK9XH835ksqrFVBH2UtXxylEDSCZHa/xXvKVgsO2Kf+eNz+47OYuePAViw9Tb8SPBGYq69qNfmnVO2dHwxaMooPi/ueue+/md4+LBGQVqPj6bRHnkjYhd9ihITxVyjjQ9SBSRzbJFYiEmPstcKgxeRNs++Shr3jA4wxCls+82Omd2jH/3xdTA1dJg9vCOahVr5R/ntwwxPOrDyMK6bMzBUAtWSvtEESy7AVAG2pJb8580yHbnl9uK/ZFDAt/Od3xx8d/hXOZQ9IlE7rnysWwoCUb1YC24g0r5pvQrsdbo23B5CUaf8gBRCF5iQ+nfFxBxK12+EE/a/we8DvgdnqAYCIAnHIAW39urQ9/YRK0uQKvInA+fK4kgSFjMFkyfY7SPIgmjAEIOygQMo8gvU4ySmzu24FGU9iuYQ5uTRIAcrDyMAvMjBpx58qMB1+JC52Ejizs+yE9vcq4kwhI9mnqaTLzyJxULwpu/znAr+xs3J+gkWktip2yhlB6T9YWH6BftupemBLcFMduetXv6Zor7kgwp6dnFAgzhhk/y3BATxH27UYhcMiRb1IrGE335yxm2+IAKZsWB6ViGjEl1hr13/+7/0emEkPOPaGbBbIaYeR7g9RbL/gLVJWBNgNC7Bdq7NahINdCCLh+SFhJB78MsXMK3+Giot8NbTUTWuGzurGPFEHPB1D5r2GofpZr1WqgTzzdiBQB1BEcQAGLWWw2Gqo1MRjCRsrxO2Bh7bDCbTp4PYzaLs7NMPf33ALyHJukPTPDa8GZ/JFk9RHk+rRbDex6XtSNTvt1RoUBE9KtMvbgORuJ+UXlha7/nK9N+OQ5NqUOTNEzl1X1bZRGcyAMjnt3CZVftJdDBJRpkRXUti3s7dGE3PxGqZ3yS6YMjLyIQmB+dxF31mDEfgAQWnBeYPUuG9a0KWVKWqZgtdKHu+MymqCTnlpgJpgtMeiKoTEYUlgVjcfTOQKexHsdsE2QAM2ihZsaAOnj4Efvhyx9CJMyUP2uX+btHOPrtnvvjNM0SdhGzFMr/CYlBmj4Qgae5EsxuXrkMpZyxxDQM3IiUW78ZPZBeaMKsgq+4TpRxL7/EB/TyZ6Kab0W64as+dXd9lH3j9u3/xSD3JbNZ7Hpwi+gblWhYzCg4QqQa0yaofuW7fz3iiJN4Jz6CNOU3SBtxiu5VUmaCFkLvme2XNrWLCiPHlU7rV2tWsxqDFBNmGq8IdZ5Cq2wd79gSW2777rLVD0Kezt+m+n/72gizzHbqUT4lBFDWa4tbn1jgEiSTWxP5oqsmlF0rqkgIfEQKcSfi0prJeyR3b6nvc7wO+Btj3gCv0Owev055yBrYi5fQMEewoe/TbLPaAspIpQRgFElExJnraARR0s0LN8dv7h/R7we2A2e0CsVz3nIXv4frPRMaHXRQNjd81LlLAG8iLavR9yZMkWDaqQoKSQh3xt22RvSAVi1Qqzxx5mf5jCx4/9ZBSZkgbzfa1Us6W7Ve2gI/BM5HsSMOfRIuE9CHkg79Gu1XhPCMPzugzNNXshZ1oPIvUN0u2uW81eeJ6fR4XkR7oZXfhDj87bXntF+JckUtod3f/9jtwDKoakgnhv4uHx0U8i4W3D7A+KJELjADEmufT2EuvOUjc06WTj0HOABaJhhRQNrJBOPAR35P71r83vgdnuAcnRY9fr5KcTSIpUyeuegazdom7WgQ4YXDo/xb51JBT5P8C5HCuUspuuzdu6DV2bih8vVwTxFB5YPwFuibEY53O1UtOOelXTdt+lSKFfc8gsN/KEdUBjXiYbIJkQ3uQ4wsxq3/z23EvwzXkG86Lve4bjTt8cNHtId5gAw2Uft8PZVRmdhxyRsgMORfOz3suNUXJJ/hBmRYzJ2rU1uNnfdX3SGc3Ug0QseEtowMqwJtwBg8RInO66e8pOO0eXm7Y4Oo/aWIdB3k9hWdqdwg79+xCFJSEwlRysI0URRiv1thvMrvo5yBw8PkIp+hkqmPITZYLSfD7LW7PW1QVhOrPRehZhvZMoUAjYyAM/wnuYkOBeVUD2FKGkzX7zJKq29oqQ0KxViyCQ1lilOM4LqncOFFI2wJ95Chm7IEHVZcPjRfvBRVX7wBsb9tpTcvbZvx21ux4t2+REFxPsAJPbUnT+0i7Anpwct/GxrOXGGUFCQZGYl8ybAp44hZEIJkjyq9iw2uwnPzZ7329stAu/k3QWFtLsI9VgaRgjUSYpZ2DE9JWMJu09vxexISZuK3fC/Z79nt0W36DFIcYYeoTNz1WX6S6JAq/iTo6iVPsAs+G0FGPcJz6J5NqhB4Xsze9ViQmmEmid6ZovQbQt7uACPwaLhYr/jvihF2boNdadtRPr7NnxFa7oIYmsVvFCMlYulJiS32nnAeKZnrORp4ipY3im6DuCeN0Cv+/+6S+IHvAk5DhV4guFpPIUA35gQ0NpL1b12yz3wFSRCUZ2V49iEWJBMcRbFeNZ/nb/8H4P+D0whz1AwVkFzzLP/X23sSevIV3sGPygakWdYP9Ub5TZpQSRqQKGmMT7UVt41U07OW3AT6FA2h57pGFrV5Ogkl+HdjwUVoJBFSYSdtRxPTbUz+RPkiIQ4Wc6dgA/tWD7AmzAaXNFUCjwTqZJ8UPrR4Gt5y9/PMz5d0M2AY1LVT3CPuKcNwDk478aqP1muX2BpZNL9N+zcHsg2MTsGLTjq042e91bAR/COg0zZjSmOmkC1IblS+vEc+QDkkN+xnmhOxlwv/k94PfA7PWAfIklyagcWgDJwyC57T2W1e24U6Tz0z6P5nxBKXY2qryXh7YJi0OsxxXPNezBez32x3QMEK0rWoLCTl2JPDU56YHBOkWYmGNVznZrOj1JMej1TTWKQINWxIYgnGza5T/1cuVz2bZDiWH6y7v1ZpD5+Dc4iWVuiNMsUwFEUYYimVluDZJNy/bvsZ6BLCEUA1RoP8aKZJSUJG/XVrxQtCeeCYAGwWSaBLZGW7NYIMle6cxjIlDFVDMGYpzPMcgj+Fxod4eSE4mwdt++4/9eyQdVTyki8vB4Ek5X/PJxW7MWyTH+WS+nnDG6/FaktZrpadqxJ/TY2z/Qbx/86O529rl725FH722Du3RzTwmTZU6PKY/TiJWj6Rw3MTaiTEzR4J5cw+6MPQJiqSolKMIlMCVHt69CsrNBcawOZy3LZPjgI0X7l79N2vlHxezNZzxin/nIOrv8R2brVxL8B4cs05Wynj68UfpEfYU6F+AY+KaogNRsRJHGMrvyF0/bv/3T9+13377C7r4LgyWYVzk0aHFdt2Sk3xqwTMTN1sSFY4j1ZPrt9e9UUY5xXYPW1oG87hx3bUdfPzqCGaHl7CaCwuVPFhw1sApaploahiHUnoFVLiEzRp/GE/iGcKRTz+i3fQ5gwq/2O53izaWItpQl6ugE/Tft0D3QFNNRPgPMRW6v7BATVRsvjNtoCUYYCViZFupPFTNarA9XAJGbeZvWKoDo/S/KZ7X7lP97vwf8HlAPaM5uWbHJxFYymjhqWU+vF5f4bfv1QAwZU2d8vGnXNPfx2/a7ev+b/B7YCXsAr0GBjCoAOJ55UikUEPACcpBY0R7OFaapTEtqfb+DIhab8lJzqNkOSiAqlIBatOeeG7EiMVIJ1rs371PswGshDgDvoMM0zxdcUaWOfDDbKOZ+yhSuMj59c2/hXCplT+Y0gC8JcBcr8jW337zeeVg2QPfWkNutlEJ28quTDvcp0+uAjBf9tlP3QCMHerrax1jeYL/54UGYHIDtJJMNkFFjsl2LJBhtQjYGZDogWTiz730Zf1RYJX780q73/N/7PTCzHogBHFaeUpN/tYQYInv4CJmiI18VQ8q/vQSd22I0R1lAeOgFvgrlUbThyS8F7OnHXjy3rRVBnLKS1hPWtkJW6jeeMtFJZ2YsFW4P8J3Z1Xv7J8+7gKkHgkAKk6sqHt8WKcK6jFp2cm6LsO1X8Jn2wDSfv+nGqq1fBYKdCrdnPBa1El4OQl0EmrxqMw8AUDqiEWjYhDuTkFzGIvr7SoukNBjj9rrfyIG+4A5JLsghQCYcIrcZJvHcYOHQ4G2AoAeJki3gXk/Aks8qIbXKvvzVhPXtPUkAs556DUbuHCMcSrpKF8JMJEYl3FZE81N6b8hj4fcQSgD/CC8nyc33NxaxsGUpmIyb82wTdRdTi7pOIOAjQFSPqpVGrSAz4MSY3f5kt335f2KYTXdZdyFvkB5A6ss4vm5D3L1P/8mkXX3zU/bFz62zf/97sx/877Dd8suq3XF1xr70bxk7/YQJCzfWEBSAugnDhugh6R9SIIHck46T5N/OeJ0kNsGpZ0ePF4YMxQkiYrEi3iIViii6N+0DEA9rPd2rx9njVZwZn95HYaaKAmwByRsVIURzlQSEm8Twpagq8FnMK4VUVdNufuAg+/zXBu3N76jZUceU7LTTq/Y7H0naf3w1bRdfHrPbHi7anQ/H7Pb7F9sPfrLY/vBPgnbOeRV73wf3tP/64jusENtdCrhcW8ViBEqI0Dl0SA5UUoXxqck2hdfIhz82ibfFsHUR/cdKMlSWdF37AuEsTh8dHVpyQvUmFR9tiOT3UV4Piob75k4d+bn+YVs/vMj+9wsbbBId3sSgim0FPFP2ssI4xY12DWm2aJ/Z5GjFjlhm9uE/5TlGKzjPMaohNjsseC/3andY//c7Rw/IGEwEti6QjFUqIKVwwUZAedzy1AOsExR2efwbGkeMY1ZJ1NmasATDIDnCnmzWZu1l0SB4BYVAoRRATj674XnGIkXRCkEQz8JkBxKLLe+QLcfwznF3/Kvc2XugVstZCQmTbPgFC2Rg+eVSPDtFW3bIGie96bdZ7gEym1GYlT0wMpftjTwoewOFRWF0zCMV5E795veA3wM7RA+8bPxSRuk82Qs4pMuuBaRkgQELd0nymF2ZKhJiuALIyiTZ/xwl4ahJZDbQGU9USL50vyw6Vt+jhJBYscGepBWIkX7xA4zIiZM4GF+CByfAM+UkmrbK3vBOoedLFiv3YiuyCIAUMb5YGjbWtt9LANfkpt6TQYCI7US62ccx++zOh9bZE8sPsUDXqFXHtJ/L2uteH7FD9vFOIZJm5xmTdvqL+4e2X+a/YYfrgWAXGPAU+9Vi0s45o2IXnEkuqjAJgppLTZU2jY9fvXCPUh6m0hZvJPAPHbRwd5ZR3LRf/GLCrr+qB8WHR10Ko+m2uchcAwScIPVRIvfUbFKh88ObHW48+Re0nXughncnueNCfYVFkmVUZyTR2LTXn88zWUeCBXByOEU+OriGEyPvRM5NWT8vbz1hedRqgqE9WNcolqBwU5+UTjZqRYOD9l//o+UPOUYK5xZkvbPVTuXBgfCR/dfz2ygBqAeIG0hMWCwzaZNZMT/ydurJcayHn+YATYt0ax1Dsl1UFQD5YTyTozGdxQsz7qxALcX1kOOX91UjaRvGtaalKMYMuvX1299usWDmBsw0pwWQa64cn3EHtztAFXNoV4KbulIlQZ3rWKSHQMlsr6VhW7YsDeNCVAONPIIfdNtUD5EficwWnTIJyBK51ydIvKuMHiJrVSwP2oP3l214nRLhMaSK4o7BokHo5EZ4aY8cJGEldoKS6tIVbTag10Z6NfZsoK9ke+6VoRrP+G4o8Q7Bl8BM1CWRpnb25sylqVqG4hvpmUH74XdG8aPYy7IlimUNNO0mSePVYpaOVu3jfx+w3/nYrlbL7sM9g86sIlJ1EDRN0BbvNWYf+FjeLr5uwC6+Yqm98z0p602tt8YkldhoyuJJ7n8VOnUBlkgkwfcJP5S3qIpkoPtDYuYEYWHUktCZKUTIhKNDGups3sPuxRVL93smZ6Mjdbvn1qx9639W2ac/8rh96C0P2hmHxezVhzXtrSeX7ePvz9v//de43XF7wYZHQFbpmajyWaSeKtDIlVCV80yBglOMPjfJYeEbsse+a+2s87ucHFaeCSyJFEU+P0kRaE6nj466VayXOnPAlGIQz3ncGbtLkrdOZT0W7rErLi3ZxBgbFZYZ0fNUaZdiqhhhbRtjhlqaq6pf8PYQJoY9fDzl/GhC4fYI/bbH99+wQ/eAQzFu1rQ5n6hOWi6Hrw8sQv2+JZXWjkHU2ixv2WH6XIXnoIT/T1MLIA/DXFNPd+ib6l/cDtMDigE9HiAFRxfXseojU9fdo/XCZ4BsjxvtvI5JIiaS3mZJLDgnTdaeoLk9Ts//Dr8H/B6YpR5A0ZeHv+bQrmX8OLRpblCw2Dx+CWNYPrS0ibRHD6GNJgW5HWif3cH+mYTP88/Ubf1aFBwAOEbxBIwkMYrGPLqOP+Ihh/RaX68KK+zHNf2QJHLqAU6xov0EFHL6J0p5yficPHZZCNym3XmjZLT4Fd8RwuxcUs+vOk3vdEainmSIe4PfduYeqAO8DOCDGkFjvYZ+/jt/J85YJLdRImlaa78/1RjVFqOYnSRnAaMplSEvErVLf/gCo/BgFlMk5ZDJltmyyFCSyhFLqYXa3pn73r92vwdm2gNB8rjKCQeY14PsF5wENWtB74DZkceSS0a5JoTMXSAoNohyv1pXlKRW7kh7f3KPHEPPsKf+AGOQnF02W7KRkYY9/ADyjxRDq0jcN/kOlyNQztpbdvCjVv5ZV6HCC8diEZLjaJLty1HHQmNnHQs2NI+gAuPSVfhQO6lsfT4108tv+/lrr2mBCOZmrZvTDOZlP+wEQd+2D6d9Qx0dqWCI5DWBk9Ps1MZJ7gbRDIl0DGGOCdgee3kofwVaqpZVGGAqTiBsw8+ENFFApf/QU6SYIsmSJqjcxx6M29OPj1CRp6ARAkHCaKuD0G1I1kTa7jK3BZ2i8MZRgbSw8LugJHNgHyi/fPhRddsX1IeOWsfQW1UZGcA7dq+0kHbyFozAmgl1WbI7iu6d2eWXlnku6X98PeTgkUxh0l1o2of+KGHv/6OqpdN50EAEC3nQP072bpVFM6NOjiiEt0sPBtdnn2X2r5+L2tV3LLI/+CPM8/YfswaoihCzTybFNCG2ACyHAB4O+eIGdGdh+ISosJLQ5u44ynWYSSkZb6/hN9u3b2LtRsuN5vABESpcifd+2Ey7Ubc4wMqFA5GzIqDH9L0ajFHkSDC9wawK8bNYAgaS5OY8FofzCAABkoSxJNZTcXQMZk0XI3fc3vWhlB1yFP0u1ULGrRBKUTTaAvK/mOdNSK8gFWclrvT8B3meG0js1ZsEfoEJEC+L7Dtfy9rEJEUv3fg8Wx0ZoGN4qOe2baMCz9pju+9GkekDoNW0ZrBBU5JMBVO/+T0wbQ8IdCiGoZYfbawZMhtGNtoIPj6VOgUQTNADIe/nEsuq82a99Hf9bGsMo00/n5L5q1DIzKP5W/E0H1yA468u/tj0e2D6Hghrw8BzJsVeFg4KiIofg7YID5BN2lh+J85eD5DErDNZRaI1ZMfiDoykjWAVLXRtDP3m94DfAztuD5QBGCnaufX6CQAc7MtBvzZI/LqiqHv8lTFq2qFHBWzxIhUt4kzTYucj9+uktKdvFYol991etQ3DHmJeKFWnFEQiWP4LJ56csjS5KeCOShLwpR7rROBJZ1TepknyRPtF52PJXlZxW74Ssut+xj5EDBOAdIJYDmQAqr3eO6Y8QpQyc5/x207dAwFyUhWGnpY6WdK+/m1mJ5wasnK+aVH28e0a8EYvmclewqFxtQ9u9NhlP1puTzzIZhXGeSAuX1RksQAKRijYhZEx8ZKwfvN7wO+BGfWAW4IkfTUFmNIeAuWRoUVmZ7+u2xUkGqwB0aDHZq41JMEoAD7srYi3vjhSh1vvmARURZdOUals2YmsXXM5+Tp+XJFCEQVSl2fmf9qlOJkHcpYC4jYbOlbM4si618kCZljTXvMGqjBayFB+CYb4ATkvMUC0XilNECZ3ONvt5hvwMc7N3To3ZzmQ0XGz55b3zHb/usESDMojQgkj/EaobIQobQTIHjXqE3bCKfKWULhUcVQlOV2q2u4qbuJgMOCCeC/UkaVqkvkljwRCHlQ5CeVf/GSCdSXDwBwgMSwvCl2OVz0X46Ol166B23C/FJVWtRgOXsfQpjlmZ5+Xth7XDRhWh7XoyOhb5RAGYAcB3HbowDn9ijA6rIVxmX302F03m61ekcEg/Eke0meRiKG3suN2+tlZ++ifB6wbmtfq1StIzlPM4KGXwXi10gviAboXMhYG8gE9C4twi5b2F+2IAzbYP/1HwH54Va995duL7YxTk9bMQ68GeR3l88E64WgXX4JsmYIDJc4DSkiiX1cLrLRCA1HauW6hJUx0aDAxpjTEqGMwkquM9RwTI5Q3xrheucaElQMFhh1BOMG9fEVKRW0exDoi3KZ4F2LCbdJnQWjbIY6pufiEE0r2rt/EP8XWeYmITMQmsqOuqLIQTLxlGh0mgawWpACp58oxg7hOrsauutzsnntU1lJZU6sVk4EWKeYHVBPb3l2VwFQ/f80bq7b/Pp5OcEUbNQ7F0tP28/4bdvIemNogq1CnMaOdzoaxYcsW4aUzblsMkJaXx5YyEdooq1j/ci/9TmNZn62JjciGuqGdFHOYaz4NZCcffP7lt+0BxWp6vpjlRTf3kFlmfX38XPKofpvlHhAbE/NEcjXdvTHnB6D42PMz8hmWs9z5/uH9HthuPfByDFbtv+vE5LfdSJKWmDwYIZGLFLD24k4hQUCmes5OPB2EqwAhMECaQrFK47YDAFKVPd2dtzeQxo2jAgAzPN9whuVNkkGaeY45nu0fuuslEsQ15QckYy1YLU3y2Z20BklsgVjqJA+S6bA9cHcQ03VAevowBR6A+aCBDSUILTWSMpF8F4WQDkzWO/l+/z0LtweCABbL7CfrqIOEBMolYfmhPy7y0y5LOFWR6Ru7CgeuQjPS5QhKuSK5kaANj/fbj75HLgspObErxaZs8OxEJJdDgjYI+Fahj9/8HvB7YGY94PyqAuQRHaNDzyzWCEjon/rqgGW6a+SjWFP0W/YXrtCukr8jgCgPJQUT3oMUlpgZKpgEw+SoVAhh7brxmqlSpfyy5YO8aUoQgl65aK2DAvN6ijVSGmoqxx3m+wGCpzM51h8k/h3YHqA/uW4hKx1guIMC/8x6xmxsstfuvmfugNRzNsVdfz2mX9I1m+Umzw1XDdOL7GRECWwh/CuTsAfG7ZQz+BUQ7gAVMlXSqgy2RBojav5eIwjyULaQljCI1ntUAFGkVS4H7aqrMJKichZBkFG5JEBp7nvcQHY6oxQ8+D5HLtSA1gIGutz7/rylMuN2zrlBkvRC15Oolcm3Ci/I9NR1sHlg0j3Lt6ft4VUvrcDGqOQj9tTDFKAKGXw/9kGWahnIiIalYs/ap/4hY4t7kW6arNpgbz+Gc9h2x7L0PfQw0P9h6GXcDb5rjHuJ0TUGc9WJiBVHuHcE0Iv6yvau95btR3jS/Oimqr3nN8u2qLeIPwu06HEChwLJDzSTwkE+S9GqIaM82BSR4G5tz3+235BEMzCGZl9QNFYlODXZ8fdQLGoxTNSbJh1cUe34kyp0MAhfzgXwoKRcAkesKGh58LvDSH/l8yqkZKwvjXZfY9J+9w8GbVGPriLspOEsmGOjEIE9pel07hkw7frXTXBaG1QA9fg7MKzY3LCIFAu72re+ppJlEkaMV0AKUDBpqtgFi6OGBFq7VitnbZchs7e+f4pJo3nCZcyKVi7O2fTa7rT938+XHmBD49gd+tMVH0MEBWOYHbLBTyHB6KisjCjt9Td7CUnoWCDTFDHc7xQ0gZjWZx2zMCRtaQViHNdfX+bLKPDPY772AN5cekwkOxFyMqjaYTSMEJHnsn2BfL5e1oI5L7cphP3RF4GdKhAKyUQHLNDa6hdAFsx99E/U74EOe6AF8lDCJ4z88DBy5k8+LOSrBwhRasZ79tlfs8dOxHN27EnejKAiiBrwro4EpIvltD18v8ol2n8rR+DJVwcASSWio3bE0QAkNd0AWDTAYw5Bpf2T8gIdJIh0lgElogLsN/Az0S70qp8G+b6og0oGyUkg6GdnXiDAZZlkF8AX9ifNuhJmPgq/wyGzw76tzjgIx1GwYIxEGIeVchHkOF6fpwTZq/NgtGnuKZFsJ3F/iDGoUat/J0P72yU/Wm/PPYustwM88vsp0XXtlDUaHd7Db34P+D3winugTg65rmI9IHxtHWLK/6I9r7l+r/3rtmxfzfGTTlVFYF3N/U6PiGe0jix9ULJXWtPYy7uiiFvjBOplPxJO2COPxO0J4bBDSCmyNopxqNakGCJXnzofqotRyGdcKkG/o+huFPP32h8LiP3ENmHN4dghiiiyevD0iIARTKlFvOKL7+CDuJraRRe3z7N1cKhX9JY5y9Bd/B0q2ttBhEPjwZO/0eByoFqCJiWPNthhR0bt0EO53bjThwLy4UAHTX4hCmw02BiFWKVtts2StA0G2KxEK543e/opiheU1ytU58oY1IiyGsacNswgryG9pUqb4rUmA9n5kFCxi1CQUdDWaI4QXEXtgANVDMmRnGIBYhA3GahaefTgaNHb2VsVJEwS1kE00bTd9gDl0yxQlCA0HI9ZN4n+//fXS+x4ZMxC9FeMRH8ySYJfBnn1bnpvJfVUGWdiYI5bejgC5UyUsBgmQhmwFd1o7xGRxpEza9bz1iwU7IxTkvaVb2XsR5im/9N/hu3QZfg6dGVhkuFBUgJ9CH00FJZpXT/FMgWpc9vKJSYqpNy88eZVjmsUayoV0B4VEqoxOisyycynog3UVhdwi15HwSORxHQpxecpAPKgFKkEx5C2UhubfMbOf33C3vwWZMDGKRxVuG4m43KlgI4ofewSQXM2fXTc6W4Bku2B89dRgZPnKlblT4P6HrNrrkUXtZtiD54n2nhF5NvBZqeBjqIbHG1aGImwE07L26uOIjgtxHj+OQbPuMoquid+83tg2h6QJujUY6RASXIP2QKFV5mVx2OOdaWXq5/L8HPq5W3/9X8qcmz95ZghjgFCSoCx7z6jNdDJ+vgSMv7o9Htguh6QjErQ0cqn/CfcDgKpQ7A7SaQ4/Ta7PaCSsJBp/YOYz7NpFAPESQqoqOvHx7Pb+f7R/R6Yox5oFUEUqz/+iOGziUQtyZm65mHHjNDMIFRHyPbeJ2R77gu5H+qGELbSW1fxoH30js3r82bL8QARNKpcY4/EvBIHIa895N4H5KbkqXEDjPazh1Q8pu259NTdLNS2dzwZK9D0Tme9YcMbzK6/omxgHF1iS2mpJQMVO+ksmCdV6bcDoFLOwJ18J1fQ9hT8NyzgHigBCE/GJd1MgpPxEo+ULM1z8M4PSatgou2VOUgVw1Ry7wEkwNPpuJVVWIwn7OnnSnb9lUHkn5UaU/JUOTLGKsoXLgnqhzdt+9d/g98DbXtAMlNTryi5oWAjTd4Ya/BM1U4+EzuGyLhXpHTyVjyHQflxSCGo6nJJEZRZVAhxSkK8z5PE8soZG0YidgMskKDIBCgcuea+SwV2KbwgsSXbB0m/q7DPT1UIbVRDlkoV7aTT5U2S5ZykkOJ5jihPrT+gQ7a9tJm/IWBXXyH1pZkf6ZUcYU4ymHmAc3feiJlTZwzSV3Jdmz5TF9IdJ+1oROL8IEgIYAh1kEkaszPOXUIiGEogxYlKQXdcxQtPX9Qzu5RdjSSRsJfh53KNDoVLrjJ3yw2GUS0aaS5JKs1Rgq8gOBKZRzsKk/5koGkwEtREoiSN+bcWMexoSTTn7Kzz+H4Q9Smioaa0Szl+q1CjQE5maTt7K1NEckjLWN3OeZ3ZW35zvfX3P2j77vWEffRPJ+1jn9wdiSzPpD6Fr0VlsmZR3lstyrMlzuSScQ92o4lGHpJQzRCshxB6l4EyRSdVU/HHgP4cIkDtxjskLAMggo5D9s/aH3xs1C6/NYhMVtDOOnOSQkgOEJDuC6eTblp6YGrCmcObVOciGnL0VqJGeuVMlgEkIlTpa1JIC2EUH25iyI2RWkAagTJ6L5NIxTMkUJX2oIo4JEgZw03kxqLsHcIwH5YdsBpZsQjycOOgoXhW+XyMX9ZrXc5kKRyV5uAczVq/Rn/rCQ5Q4BRDRlcmX4VQoGLr15v94BuTIGrY+jA+ikijBZkTGkh9haWtxrMXjbXXQNxjKGPv/KD4WzgLMY9E2SR5kyp9FPMRXL/Grdop39p0fk+MGHlPMTa1Fc+W8PSRzwfFNM+QzFsH9L6tmaJvbpC++d9FbdVnSpUKxy1Yweljey3sTNX85veA3wNb6wFtHLShaIGhHKAGynoGBsgAc7/fZrcH1N8CAvX2e6xVJRQdUAEuf5243m9+D/g9sOP1wKYYhuTMQ/dWkOuVdyEzQVnyH0Xt5D1fR9jbx75qELZGwSVwmzD8PbkPgCMdhN+3wPofGQUUxpapWs2Z2w65cCtsZ57fC0CMJBAgvBAoecX0Ak45P1CBSDrpdvaZTTw/a8gvx/GXvP8Os6eemGSPxtzFd4b53eHHV2yfA7gi9mcu0e2S0cK1zP/9VSdd4L/nlfdAvakkJDLryL5pzEUA8jZqMTvzNWanntjf9sBN8lNaQ5UwVSrFA9UCuJU0Ds/JpRfm7Znlyli5cqI39vEE0ODcHgjwthfgv8HvgQXcAwLqBKTuwPMmfw9tuSOBpAPLiq1x5vlh6xnQM05xAgki5dakOOSBIgWiVQ5AIMkX2Y/6t15KC8j6/KqfC0Cv4jz5TRa9AGsOySyXS3AeI1N5uoqUa5T7xjtI/lZN5pazWOO6unQUqW9rjtCzLzaK/l9yXLPbQvgQr10Vt1Wr56bYPycFkGefLxN0xED1b4eLlpEByFqZO6kA4ipoFCCiGD8ddSyo9zyZUBaHXNZDigeonBWKFTfAQiSQEUvyZK80Ilw8UrI8Cao7b1lFkipmiSSsjqjjyLpiiCj6NfSBpBcdp8ouRIe+PwprpIUYkQlONF6xo48Tg2QECm/KC5LUHZLSYtC7pFgHGo+zOzzn/ugRIsFogocSaaHBXVfbF7+1m134s6PsaxcdZJ/+pzKL9kq6Cb8LFbAolNDrruoZTw+T/N+VC5hK8NO31XKXVWqLQUAMWkUSRZFnKIQgYwbKSIWvWpHAmWJXItawZDRj9YnFtmjRk/b+D5r98Ir97ftXLrX3fLRo3Uues/JkznLjc88AiUYhYkcZqxG5WIjJQoJASCJknPSqVtYyJscoAJR4BhjGmlwVwBMNBRib2XzRurp7GdsFy/TFLJuFCRPcYL/14aPYWExacXKjJaHaqaai5yfM5K2AqlQZdYis+d5kIh3E3DzspOgo/qh/eP7WrzX75U9fsGh/yCD+0FdlmEFjLCTrKWJ4i0803NX28vbfp8fOPCdMvyUsRuFNrVLWzgvDKe6L3/wemK4HWsUNoTs0NmXKWS4jhSDtT2GcNyuA6Dhb+u44QQgioZd76XctHyqZoBeAkxWRW2wBCzUT+M3vAb8HpukBJ0vnIa9aTc9kEjxNX+/cr/87+r3zGP30N/ghF99MFUAUH4vd6Te/B/we2HF7QDK0LzzjJWhcq2lfLBCH0Kre3Lz/QUhGUygRUlZANxVAFNt0gs+6644VVmL/39Uj7z/QschclQBFKSF80qm9IOfHkVbGVRHAmL6zor1VR5WPTSfM3p5iLVuCEEoDTzyI4Em1ANuEa2D7pELH/ociQsTXJ2Ls5dz+Si7sHgjTbzt5D8RGwe+CGFe9IpAF2BmyBHvZIWSXz3t9Xwed47G+IwDzGgzcbE75DundANiNBu32uyZt9Ur5o3trq94sLxCNdX997aB7/bf4PTBND2jdUqHe+Udrzp9iLTcxPpcUliQWu7ql9tNqnjy1p/SoIn7OeUcpT7DJI8v5EuolsfUmAAHyn1I5QR3HFTuc54e+yROz88x8APrW8csCACmgtPyllSs8nO9PZQQk0Ps4nmN/yQBdJ9EBgmCGdz8JkKxWy9g9922c4ZFe2cfJm2x/J9S//KTZP/4bJ9zHzR0WM2P2mmQ+6hExCLjFBSpasARiTPaHLUvbZfevsMHoUvflmxuwbZ5kKjOCyoVR60olrApVMNIVsxXDDTth37CtmfD02qZrMRaaMvI72FBgucD/BSct0UzbIfuW7epHi5ZuelX8rX3/7PXMwjhyu+E560bczFllCiz14BiFLlGWBu3xh8x+clHWrvzFcnto+ZEUxLJO7iwao5DAeKlUNAlBXUOz2rG0JYXExNJ0kkgU46jOqmZWrDIhObr2bDb0B6X/KRosBY8G1xGH6dLEVL6c49sjwwT5i5zJaKGQJem/xt72ti779y9320AavrbtOZsnN+vHLnI/4u42PGfN7F4WyOTZUqXsLz5h9t//MWWIPs1ZBCicBiKjSCZ2UfCRSfxKFptF1jcUtLGNTXv4gdW2ePGQ9Q+I4aXjqQjCPZZgq1t+vIq63/weeLkeKDMHxNDzdILQsbI9XH/E/t+P/90em1zPeEtRoPXk6TZnfug4rXnRk0rYegsx5xRiYYofZTu6a3f7+9f8rh3fdQiTD8mCeHyTZrZ/d/we8HvgV3sASzgK6CCrxBJFNrKKzEo9ivREcJG95+yaXXrdr8Z/7WIWv5877wHFUNViyf7l3/P20Y/2W1RoOCQDqo1ekV5hXXZ+LP+dfg/4PTC/eqDaGGY/NMj+iRCoMcH+A2QqKFRt1VMZgErsj07arWDPrYIdgddHHSa6ZKblQdisjyB7bHbb4/22797rLJZbbODWABWiaR7PUCuZtJjbc+GFiHS1NSVxXbNCY7mFqvs4T8+D9i3ayCTWs1W+l9xPo1CxNJJD3ZGs3fBEzPYcSm/am3v+I79eK4+MWay327J4hlapl59y0KQ980wXawhSzqg+9JfX2C1P72p77TNsY8iZDPajRoE/abi5iD2EkLx+kf3X6/Ed691Otob4f/M8h34msJT+PPzAqj2/Yj3jeg+rNCgCxvH0oFjXqK8nM7WoAxeZhh1zNCjy28PkosSsHCFXMWAT7BcCqUnrCgzuWB26k12NMhCaWzVeNIbCMknyDCBFZWYOJRHvku3SVWptJr0Eu3LpQVVo9XaS8U1JLDlQtoT78KfUj3ey/pzJ5W7as8uPdirtPkl++E/fV7MLv91tZQqcQUDzuldh9hzVAvnEdjKLpA4y3NP/+PKEfeC9qJvUeF65cTWAAhIymbIEeclp67tbwErV9T/8rgn7zoVYBGRgqVCMCMWGrT5e5i4v7WD+mEmP8NkkqjoA/ocSNVs93klBd4bft8XHf/0VfRt8/913wLaQv0beMw7eLk27pSA0QmhGkg068DBiJCdL9VJU7ZYJdeUzPTNZxHSo4lWqRdgf45bLezqk7VpDk4r8R+pQaEVhJEJrYLr+qlPwHHFm1NN/f7vj+7+f5R6QFBqUsWhoYEp1NmcHMHZ+/1MZ+8ZPj7S//a+KXYApWU+SyQODMqW7YwTQFhohGf6CVfNUb0F0B5FOi6WkMTtBoI/JsVtsZrv4oflzLWuZEjYKpFSdaVppPE/xAykwAvoym40A0k+5vKQlEnb4URn7288twSQtSUFk4UOQKqzZdfnAVAYgBmH4xB1a+ULDrv3Feu4PG6U2rSm/IBYTr4ovBs2AxTFLHN1QtbNeG4IhNIiWojeP6PetZLXo67VOOPjtTsD//Q7dA269cbRz0B6Ml2w+ZwUlWafkD2Za4N1UOBHDRIHRZsZm2x/6sEPfSv/idsAe8CSYWgkIbz1sEkOqxZM+w2+2b7mAG+JOJ5JR0NlTsfLL7epm+0T84/s94PfANu8BKSUoDpHUhxfrqOLMHxQqhF9d/nidvUnF/V21jCbgRQcy4n+RcMb22ycFE4+dFGh26tNuS94qVAgBq723O64Kp/y6IW11XmHY2o8/UreR4QpS1hRWiLkc48IJL0TtmFcN2aLFPZuu95XGYbGkZLIBocUb9ugDZhs35ClwsAvRZAbT5Nhj05aCaO55NSix6CXHPAWI7bA/3OZ31D/gtuyBLYsfmx9bv3vjOzEwb3a7vJaUDqoFEtfsWQMUziJOjr1dC9rqFXm76jJ8UgF2FHNkVMNlcML4gQZeHP/tjuL/fp72gEtKKP+k3BNsosCwVesbUPAYYZ85CTicgjFTTYn8ZgHmj14lcqUVkuoN0CXSJMCdyGMVUCnBbdfNVWrts5/ztE/m6LQ2X0Naf0dDyE48o8uT1Yd1USt6ktfAp11ft28884AnH7tPjnjcu5yUiKRApLWu/f5EdudHH9/PJwFaIrNn+Bxbg3xWMM2auh3usGOyhPG/wrd4Dgjd270AMjZetfvukneCNIm2Qwfr4aeThfYgCnGyQPru084RKcRDd7iHeSubqhiJ6zisEQUjkQR+EdCErv45ziB1+YhMz/7QcSW3Q93V01YjCR2FfhTB/+OCt3jckXbf3/4B8N8xmz3QwDA9CBInhB6/JhrJn5UaaywDO2KPPdfb738oat+8qN8u/EXcPvDBCRsaWI1Z+gbYY1ULVmAb9a2ycBrtv6B8XkQD6gNJSpBB5bdho7N56t64xsdGsmzSy45icJ7M9DOO8UWB6h0h0AkQaCdgrijwXjxQtn/70i6wncrIt40gfbX3rJ/fbH9Bwj2i0l5E0iwMRZCn7uqfN+zxR7mZoRf9ELZ6Hm53Jm8g7aFkIEVgGapxlLK9+0MBG8CclaI9/ett4rRv8XQfJWnUSQA62z3gH38+94A8OtTqFCbKzBnDE2OgH/Eo2kz/oLVGbI4gaV1Ta4M03Z9OsgFPoApF13z1xTHfSQHER7PP59Hjn9ts94D3eL6IwNRzJj1tPVPdfe03GLN9fjv68TV1iS2b6cJlawqMqGt2+cHtsH3Y0fvXvz6/B+ayBzxzVoE/8OlzDAtJ9pQoduKHxs/uuqluxQIFBP0OaWNVKYIkeJwPUChqRx0TRb5Ke2n2OHgYWpBEnfTSlfeTEJaMXV0eSdIigC4J+4PE8Cq0XH/VOMWIDGhbySdP9UKogARWwU44HSt1Bxp7Kfr+1+4rvIp0vCYJRO07NowAiCP/EAt71ZoL3pa27m4lr8BUh5DCJhUlKSLXFU66xG9+D/xqD7TG5dt/y2y3JfLlrAHoVcFMe05Sp+Qb6i1T5Gk6MECRZP1w037wzRypbtLdeNU0m3jWhkCT++oFC37oBRgDQeaeIPL8ip+QsyA/0c1YGbRkfIAxIu9X7nWk7vxfnQesCmfc/wbzbJAcUTNYBrRbIkGNPDMA8ArA0WpjBMze3MgWLfSbsnnOV+Ce084lj9SvZ87zropIWp61LuhuWJuGv20FQMAt1wVsPBsnN6kcFyCCsCS3tu5R3Jo/yArYKWeZ9ffAEIINJLpQswbLEiYmCcx23z7z35OXDzImyzAk77ht5of7dY+w3VZY8Bvu3O6+PWCj6NKECQzc0zbLLUBAo+jGA9QyoAiqupI1O+E0Z0neNsChpgZtjDoZAVUoGrHxySgG7mh6MkF0VKCTkrvA/p4qkvMH2G33JggTMc62QYA1y/0314dvl+Cb7fOrNtaDPBp3hnTRcDdme4MWoYhRgjuWzWFnP7bSko2cnX16yP77ayH74Q0h+/O/zdjRhw1YBtZIdXR3a+STTGoT0FMx2QvJJybBn0wySUlqzW5rlhdT/Osl8JffTREJD55DIVj14lno6e3Cv6LMda2y//x2yA462CytZ1PGNxT5FnqT70mlhL4Xa4oew4l80L7/Fdg4FH2iFILatZC8g0CE1Z3HDxsZGU8VqvaqE+p2xlnenKbihyt2sMFqoc9UvZdRq9/8HuikBxpQjWu8xnNZK6Lv4AoPU+vD5p//dQsSrQJLkwJIgd1/Dh8QpRiaQvh0gBDRd7cMSTu5Dv89fg/saD3gUG/SZWcNUMKuCVpOpY/BJTvalc6/65EEWQCwSKZHW0NR9zlH1tkAG78Otofz74L8M/J7wO+BzXpAT7GeZ8BDKoY4s9gJWPTMt+yT7rkF7z5gylF8C4IBAccCAI48TXP5nh1+FMAuoZgBJNXQQIduPyUXqpBf8beOT/HD1arxPZAgA2AoBIvtphsprFDhjsbiDijmGgkkdgl2FPvzan18WoBiR7EY+0Z5uU3kA3bDlToJAFQquIDSH+gO2RmvCbIXwXexTgEExK3WmqCUIWCNvGh84g8Yvwde7IHNcyL7Lxu3V2Ok3DRk0+opp++vcdQQih+vmXZNhTYctuyuW8J25+3s/XvDVmTbL7nsKbuCdofwfz+Pe6BcipHKgYVGDijYRMWkiXQo3sUKo2T3oAys6h1BkuhBwOEhfhgkoREF4SORq6qMsMVgIzkfiWRgKfSQB+sln9WLGgZBmd9eUQ+0nuF8fsSWso848lUFJ10Xw6tH5MAGbIzOAD7KQYXssYfC9sSjSUv0olTEehlC7cTJmm2ltb6/Wpuw/Q4w1lGNEwC+cUaEVI8YB+WyTNNnuQEuDlAAaZBj+/b/bgdP8C0uZ7sVQFrVgst/EuZ2oTunB09GK7PdVPnULK/8pQuCKrb/gTgb7CPPMy+BufmCsuXpNKisy9OhUKoY7CR79PGgPf0Mg4WdWKXUHgHo+URLb0/fH4ZFsNGOOT5h3V2koUreDZ/u+2e7e/zjT98DkeAeTAYDMHgoWoAzUnU2DnqnK9ZlPelBtGKXYmKPgT1J8YkNMdt/t8X253/ZbRdeGbGvXlK2N1wQssX9WcvnkKHKRS0DCyPQKFulkIPu1p5BtC3uTzTOmasSwAagxlgO1FnIrMviyFxlN2Ytjun5v311sb3mvCwL3CTXyCIYWIzqmzxAFnYLgH4o5VNQPougGVL200uadtfDbLYUJNbaF2AjKoBoghZ0DDSF85giMHjXbwVsUbJMIQzcDHNEyBmtexszoff10obOb34PTNsD0gPVMoixYZB5ZbJUQMtXu/QXmYmbsxM72nRv9oUOse6OH7QiY1jHVwFEKElvPey8/brf3fmR/Xf6PTBPe0Dax4pWXZ5OMgAqiIueXrPFu22H+HWedsv2Oi2ZvwZCeOUhE9MAmepUJR11bQ748tvrov3v8XtgJ+kBxdNi14uFIaWEMjoYdZKvYm+UACs99kCIvbYYGsTUTnUa5jpgDjE4AsFRO/IYSgpifTiFB4+lLbarmozQJaTl/u6CIPjfvCdCwnfl2gAscNgZsOOrSFI160w0VWlsNWzPPWt20OG8r406RCe3qEksF0JB4umnovbYI5Rk8CZR/aME0OWAg6q29wFcK/tBKVOokKNzlmejyiY+gbyTHt4539PKGUmJ4G3vL9lQ94SxxWXsoE7AOHKxukd9mrbVSXQmkxHbMB6xi78ZEY+KGCfD3iBJuPNrbhDafZn/++3eA80A/jAUdMUx0910hQ9eFXJBlSYSWLlJqzEXBUvkK5gjlTMPFOvuZ418lnhrkPm3j8/G3We9EVEjv0HCHuCv3369Htgy1xuiaC/G1Zmvg1kjFhfPbp2gt8aa1FEFnPVFOeY868ZtN2h9ZM1rqPBfYcv/8s//JvaH8uKst3FYPiefgd8orB5Z1zaQZpRizHQFlF/vqqd5t+T6dKXMVTde543R7dm2WwFE2AZdnG5SlKSicjyN2uwjzJuNqFcAUZDBd8YiVW52HPNEVgvgZe20PYMNEt8ULgJQxMqIkN5xo6qiGGI69koHt4vPtt4n5GAymbfTzu4mUBun4spGurMy3/YcE/53bdYDQSaUCFGzkttNJhUZ1BUK41YikRhwCGrM7fKMB4zN+wdFbS6yeDRsqHfM3viGFfb9n5t978eL7I9+fylU1YJlCyMYecasO4Hp0PbwAOG8AyEmlkCOJH3MentSSFvBYsCHJlses/5kEQOlXe0D72uyLUhCwx6FKUKALv+9WPcOMBYqPPNRnjeKlvT3D79RtwQBXi5X7HiDEXSFWs1V/Bks2iEHRex1b0wAjPAMzwNsykIg0+SxosCzUqlQ6JTP0favaO8AN2ynugTHrlBOVaxX5pKxYg5p6Jpbs6S4urkEw8uZqLXrLBU5XEGOgooKIFlM14VIbCUJ2n1+y9/7RZBft8f89y/kHmiSUJPklddIDjhtEiXraja0y0K+sgVy7kogRirW1asiFOxZ7RtcJlSpTX99XSB30T9Nvwdetgck9+QiH1dYlnmzpKq8v694pmmrnhcRFn1wMdL18MNKr7vEbMMW7UIsfrB0HBqAtnqQ7YUhoqSPEr+y/xCJlt26p/6gHABlFYotlFvs/rsqNjxMopf/GhLCV2OeF8vkyBPM+vp5H+L4M5XA0qnomLddZzYKBi6U8Fhsyn2cfEbVEpL6qoRgoiAFQiFH5xnGvbZBsb2D7II/qnbwHthafqg1Liv5mJ1wYtlOOkv7hQb7TsX3GsooViRRPmjXlPBG4huRJPvlJRFbsVIS7ZKdlK9lewZJu8P7v5/bHojHxNyQf9IE8u3kdipjVgkwETlpLICbacZNmmg2yq6QIrNe1QixVYKCSEq+MpIWzLJv3GCTxRU2WVjBMUbc/jQU7GB8ze3lz+tv1zPcjX9soxRkLYhYf6YIAMB7hlXA6Cg3TE5ZWxLuht18raJiTNRDgjh6hfTN28spOSSUG2NNPe5kJB9jOSfz76H1yZZFt8f99UoQUsBYvwGJyOHte8u2WwFEl/XcczV75lmSMfxdMU69sh0KIPWkp6fZoOBBRJHioT79NWmGRwQKl8cAma4FmikmEDgrjKVCpW7XXiU/B6hiEXREmVjatQbUVtF7Q+joNSmg7LpbBAN0Ar1KFA+S9hI87Y7v/352e6DWzEKtzjJeSUpSDIlF0wTbyFcFkgStFMHSay2SyWGql6IQgpcGBbd0etIysYhVRvdichu2Y49/wf7hiyP245u67B/+sceOOHKSYtwoKIuR2T15HT04yaRKpZ9nTQU4za2TpdWwVh6yQw5fZX/12cX2W7/NglfGdqlZskhtN9gRPCsxcAOV9gyJ2b+AGX4DG6kYi3kkFrBrfmH2wH0hS6iuQ8Y5hA9Ku1YFGRGlaGoECNxsp4/5G++O4pcCSguEWjRGMkwG6VPJmM0r/I7K7je/B6bpAc9TwCkisAmpo+Op5xU0IouWQ0VuUSDfsgDRTiJQ76/zkuKdPECKzAOeGqQ2++0R7H7Bwx++O3MPOOTcVJjnknVT2uwqgPQNbtfweee8DSQ0YzBYu3tim2T61REeorH9+r1zdpp/1X4PLKQekF45k6zDZQDCiqSszBbkofvWIzOsdEwQMFEL0Y4iAwhVhH7s8GO6bKBPcwC+GXXJCSNVPeWp5rY+xDe828VWKqigMUqCb0IcbbvtprwVqxH2c/ggBmDlOx8QOCjs7Y4/JeY8/loFkJn0ZINE9CR55Kt/pqQ04CgSkfJ76wEAd97rk6wtVEjQXI/C/m02c86vkV2mE58JdOJROJOT8z+7oHtAsX+k1sNYLdi7P7jYFu+a5Xo0jvhDwAGN6XaNY+QrefYaIVs5ErIL/w/m0dS2IIqXpd8Wdg80i/1WzvdQNGZeRX0kEUsD/u5mDuoByNtntz/Qbz+/us++fXHYvvyNmv3P16v2rYtCdtmVfXbT3Xy2LPWLDMyEIUsnhiyTHKA4hrR7MWm1rC/xPfPREXdwqmX79CCDFbYKwOSwNLA68O9x341UVl0qR4CcH7yvbo8+ys9iWe6b1sP2+3vT2sf93f+Qmu1/QI9I7swbAiCgmKL85iw3CV0IECDJvVK9ZNdeOctfuMXht+sO7v7785at5blY6J6OQNG+gDDT7pC5mJC0TlMTxH4yEbCDobfWKh5ltl1jPDraPXU5m8gW7J47NpJIyoLylkfC1k1mWsetgyqRKXIQM3UdZcmuadtzbzCEAXT5VFXx27zuAZnvCXxUyFNF15ihiBCGSSHzoGY9T/CwxHIUszRxRdMe7azOgmPFNLINmI4HBi3V3I2QNm577z1iH/1k0X5AIeS/vtttF7x9OxRAoFaH8RuJJwZZuBKWLY0R6D9r5/xG3L584aH22x9bbcWxsCVgOVQm5eZNwoHiTZkxHtkOHj2zffObJTZX3KeGjdtF39hgeaTKxiY0y6fYHLUvwApBFgIFEYwKgcbGiKDy9NdSPGFDFaSvtMlqAjET46OVkFGgEY2iK9xBgnm2r98//vzuAWlQaxmssMgIh5UrIoGlCYemdWOmrYX6EIi9BiOpysbo1111tyyC+EWRmd4V//MLpQc2H+sv/t2TYEmCnvPb7PaA5DxisZAlAS7pvxcbaUwP2u03vwf8HliwPeCxOWpiU/PXcEiMjqhjoT/zlAcHFZI1CJUiGGW+BSkqv71UAr/CwzB/buaRkyq7gok29HWyKWLSqjlpDfFdnXYLB0dv3ARog0H25GMwwPlxlX1BDWBia26PhRO2/6GwuyX6gub9TFuNeGtspGT33ylQC9Ix1TH3Xf0DCaSwufIKQExJKrLPbJB08ljjnmqEA276ze+BzXqgNU5bwCfwdzY6VrNzzk/a7nvVXGHQbTthrnakQODUckoWT+q5C9vPLiKnUeYZUeJrG+w//Js3tz1QozgWik3id4r0MVPLs0837eKvl+yj79hgZx/2jJ13dt7e8sYJ+9D7m6iURO0PPxyz33l/3d7yhlF7zavH7PilI/beM/P23581e/D2uOXxsw3hfxxKDFs1/NzcXtwO8O2kphwTJwZY9rBjJbMvlSBA1jHYzp2Et6yLdaTMAqwt60ZL9uTj4nIhr+8KIB00vIFDJAcGBrCGOGjACUMkHPGDbESlgwJKB18x3Vta+Y+6fE9hQN4IU3J7tu26xP7Vp7utAuuhmcSQtTCBadPArF9rOIxWHUlghwDhpr7mDU1bxNc2FHA1RPNr0wJrnRSaTJCvvpTzr+7JhkyB0aTTW2vXJCwUxlimWkSbkYF53gUi4ArpgUlVY2O7j/u/n+MeCBjFA+53MhU1QDoOASpgfyiWBDWUMn5saSW8CZxlG6XYldy6vO7c35tR2AEUF4KWgWExYAkYRbummva+twTt0gv3tWuuDthf/tmEHbbnWj49RpnErDsTsEQG2FB4haITiipNpLUCSFfxc6IbfVOCABnyHGMQY3XJW4XGOAfvFQtNMqEWeA8J/jTVfozRSuwoStV1dvR+Afv3vznFPv93B9hJBz7DKS7FCF3STjGLdvM8uKJvGG+TLo6/8NqWND9J/wSjffbQQ7120zVDaP5C+WPxtjo0TlAR7VooFaPYmbDQ5K689QX70G8V7djD1rA4TVC/1OehDIeFWmM8ONNF0eZnnrhud17+73eMHsgSccg6RqSksewa21ActnAXyMSYHkQQi05+R+uM9/LG1ot/ars/3asaT1o3a18cTddmum63rbzP1hXXMG9gGyq97Jdpm4omkudimVSCQLsqKU+UiMqq/F35hqwT5Peb3wM7bg9Egsz9rI0CywSjve4xjJOQD1SSdtj+ZctkKJBz+VFkJJrGs+umfh6a8AjxwexvIBZ6z79UYsYrzepnQbGsSXZq+tttoNd2wwMkZBsBmZC0BMhhhuTNJmmyhd4L/vn7PbBz9kA91OuMdhN4FFZhpoeJh/JIcgQHG/bN7x1KbFRx820d6nrEgSZJwNWItYvjeBY+DZE7bTFkRBJpL/aOhro823OpYDlJrUVI/EjGhb0Qnn2NwAAqFDW7+/rdTLYhzfqQ8xhScBMh2Nlv36q96rheK+c4Xpvp2wGcGmSwWsL6KLHXYXGohqGiy0RhzBqRvF12ScDG8fsEN4e58IH8fo2950Mr2V/xWXm/JZXsQrIksIR/eomraLiPr599BO7OOeoW7lX/iiQbKYeUfErtafvYX0jeuogSBTkDpI+aGuBtWrAMxYpnoES+oBIL2v1PdtmlF2XAQa4H9Rmxag2PAnIQ8t+q1pD3JlHpDXgeGU8vZ6dum++V5qIjGgJi2wjJaqTPHJ6zSgFrmDs2YRtLd5GHWmU5ZPyvurLXfvvdVTvpmLX2/g9O2rd/nLB7n++2yZEUn+tGjSQuRwDP4xRwdqAxYKVsrz2V67cr7k3Zn33G7OSTNth5r95oX/7fhK1YP2gBQLUlGyXaJU/VYLzkhRTmFDiO5vQ8xWW/Td8DjvHIPN+w5+xtv0VOmfsm76dqc4hnsH3/BXgmrQJDkpi4RuLxsp+Q67NByxAnN8vr2nd/pA9pxjEyfkU79zy8Yih8FifkEdqDLFp7gHD7L5j+HUqhazYJ4kPUgFl08UWANLdjWqF9Bn+mVzj1+TIBxuSEh/JwBQk0Lz39z9ltQoPooQ6TrNbe9JDD+3hgi6DbFSG1//5Qoosbg/YzptH33kPiU1wQ9Dsb6HYGtTFu29Bjc0hxbKfjITviqD4GN0nTGDRekuZ+27l74LRXm336X3rs0pt3sf/6atpOOp1EZQmGURbD9NgeFkkoatYcV7AS2o0lJsVSWK+CFUMlFiH0YiMRAu8EBTVeSHM1SMg3tKFQwWaSsZrL2WB/zX7nd3vs89/vsd//dNUW75G1F57f8RI0LdZFKzCpSbqMzc8vL6nYOFx0oeDF5LAwi3wHs58ogVWKR9QwbVF3v511AX4vpKsbUA/FXveb3wMz6YEK1M8WQjHCrr3F+qgRjdbK2mxoI+95y2zZOmEYtT6n4+r9zg9kClrSyedDEWmJetjrKjDLKgyVIKjGeqlIDcXfAM3k3vufnf89sLXnrpWI8NBSWzQHwVSM++tyreZ/f2zvM9RUFSMn6PYKfsFje3e//31+D8x6DzjgmNuKkBMAbBGCBbJiddmyJNQkF1UoMAngsagEnfIGhCO2y9K4LVo02PbcQshICX4mhkkTwIZ8+p58BMbJFHusIeNfQCUhpEDEfj/4cMAnqn24ubt9fNMgfpN8l1RL5VUS5Px0LUrqhJHNLVXTduPVww5dHwKIpu1HXyptx5ywlDjMyz9sHod1EpO1vWj/DTtNDzTJUca7yTFVltphR8Xt0KMA+JHfCgJ/rKJ20K45f1w2wtVC0a2zym9d/YtnUbvY22rBHDkqGCXCpfMejW3tHbQ30XocIe/gt7ntAWdEXkGqigJrM7oBiWMA3yQm4BFYV+w4++Vl+9nvvWelve21V9uPfjQKA20PS0aHmAuZkSS11K4FN1opj1w782EqNWQP3B2yj//e7faO1z9of/sXUds43Ae4dnfyKousElkNzhwfC3nI5uuAeR0tz2/T9QBe1JJopHRvPV0pO/jgJIxGoLTKLQXaP19RmCICLzfKTucRZuOIbVyHYb22Hw4x0Kbh+ZLuAmxkvXbQwd3WD7OS2YCcBJ6522F/r7mkzqvB+G1UmblKeVuztn1evt1ldfr7DlKAnR5q+vfde38Bqh4PBCbCriCgm6bZe5abghLljiLQaHsSUTvpNCFaQc07n7QOSk1NCijBcZuYCNmdtwxbRIUbBUdUTLUwtG0wABhj0Izits9+ITv2VeiS5qX6Nu5RCfy2U/dASGyg6jgBfc4+8NsB+/H1XXb5nRn75KcjdswRqN86pTUw3tLup9rbJKBvxlns3ItABGRUNBm3nsGEpXooqDHOqmWqqOjkNhiney7aYB//WMx+fn23/euX43bY0Tk0dCmcUNDbY8+lO3TfK3lVCxVsJNe0H3+vBOKdRDKFpGYNCbMgBRD0djtqMHBKxZKdfU43+sBNx/QRxTBIEdNvfg/MpAfcPlvrPbAPV+hQgYLNujYa20JqSjR4D1HtGXrq3wo61DqR2KqTKGidR4REQZINUZg/02zm01G/gD+Te+9/dv73wMsVH1vPk56p3gHtNHhGGjLf9WJNFhnvNYWUnP9XOX/PUHnKTM/UHFT34+X5e6f8M/N74NfvASIS4nCY1DA9hEIuo9MiD4wH7iohOY1XIgESEQtAMMxdXQEEEEezYPsdFLUlQz1tvzDC/irAXCwPkQoS2HVil9uv07+nkiwkC1UACTB/I0ZqpwJIg7BPTpiJZysM2c2/NBiqgYQnpyFjc8zUlUqq4zdaLI/C4sD3dHnCbrmuRMxE8YO9nGSTDzm01448jrwC81mr4OEXPtreSv8NL9MD3iguWwiv2yXUA1/7tio6BDwvSqA61ZM2TcW/GA+W5G44mCRwrvzFenvwbh7JBM8Lz02Lhe6k3CUJrqSle378/W+77p3t30di3RQ9UJWJqpCLd1KD3E68YuuHI/bZT5i9/Q0jdukPFwPaPpt7u4z3UpzQPKTcCFXbl7D9p4B2m/8sEMiS5+B94nrkGrDzMqgAHGcP3HuQffFzDXvLOVn72ZVlK+KnGoruiaVEwpxADpO1/I+3xR52tvtwTo9PwUi+T+ysbbAvYme+BkYOfe2Y5M32BQwcplxhXRuPaFwFkAl74sEQuT/d206urGjxODkHWCSHHmZ24MFIu2tNlpqJivmz3MLIXzivIvmNMPlIBuuG67Zf4ayDDP626YHLfjpp+aJmWLwwxMhwyX8P4TqrjQBH/dsgIbxsn6Dte4A010giM+jaSRTo4R3L5gU+sYfuN1vxbJhkM4B8JI+kcdSKoaY7/yDv1UCUTMmrTkFQSWMajXdwLZuQuLN6/f7B57QH2pkUN8ogg5BiC0HXEEIpjJ7foUdM2J/+dcF+cF3dbn7Y7MKfmH38/5mdflrEdl+UxFMENlMR6Cl6jBEQRvicW0EMxNFJTNFesGV7r7e3vLNpf/7phF17xwBG5yE7/FCeu/JaleYZgwmM3Eni7wAm51tbYFuLeANzqOsur9uTz1C2gAUWlCyJXN4I7BpTXgvTDRAtRJlUnKc3Z+/4kPTI8ywOJXSEVbbfbtPnnI5h/8tnrweiIRBWrWGkMaW4hwUjxEY/igD+dAj0Ts5KhRTNQa1iRwvBpc9KZqZdq1YpvKKZrRUsSrASlm+Vcy1TZXb7ITXanaf/e78HtmcPtIogQ7soWyZ/NzYOxLSK9dxz5dgKfoJgxveEObFvyPMJaJJg3MIGZMaH9w/g94DfA3PXA5QBvEQtCRupJCjeaTCX3ntng0Rb1XnuRWCzO6Q6+YIgsj4VWwvanTJJB/mZEChkgUwCnm6xTeZjdudNJIiI6FVcdbVqTdr8LxMP2HGnaIrBgJwPNaV93a4JGc8eQ2B4x/CA1VEDlV1vwJQFKHUDmubZ0oD7nhoM2ka9YmecG7BMN8WdhucT6Bc/2nWy//ut9UA4Rmq6EIO9ASsbPPH5b8nZvnuzbyC1FkdxpF2T9FqA4qPMkMswriIAdicKi+2735rgOUtZsViFgVWB4aQ9gPxPw+61OZCq3XfsyL/fPL8zN9eJf0RqlOmLfA73KxCv2so1GfuzP1xp//Gvz1oZiSNMJeSVzXyK9g05pghMnwTKIpJfatfqJQTXG7CKmJ8lz2ThqiW6mT9TIctSQLnrAUPO/Vn7zJ+vtrX8epJxMjKx0VLIuEcC/e7wW1MwaPfdO8XvI9IcY/9QRwiLx/W0sxz1w4JanDooQFTLE15ITCFTEv2VctJuu8Ht1q1UfinA9+XWmkJl1LtHvFUF+1ed5iEyA+xhwqKEzXILs36K0SkpeS3RzWDdfnihdNS2T9tuGbybr1HHgrTQ1RJweP7A2yOBgrYnA6NhWTvuJBKYFD8iUL/KZXksqJDx0ralpl9D6D4kb66/ahIDWSqpUtDRdUi4Xfo4bZrw4tWKhmPVTj+HChfo3ngMihEzUiDcQYDV7gv83y/oHghCFIxEaxTVRtCvHXeMj3A5wU8hpUUrduy+VPFfG7Z/+4de+8UV/XbnvRm78Za4XfSDsH3xCxH77y+P2399cdy+xJ8Xfd/s6hv67PLreuz/vpWzv/70Ctt7z+ctndxo4UrcuiJLLB3vYfyOgQRAJxIm1I7aWs9xudlvF35DODOYWGIUIj/XmvGFDGvXhOYqZAt24rERO+V01hkKqcr9hmLQSTuqsLf7Bv/3O3MPyGzTuZKDrkqAckwSdERkPsjgaklVtYogWxZDXsnGeXMJrE76XUUYbXjUZNTusgYE0vkC62cHBcROvsN/j98D870HNn/2Nt/0LhKJEj8dPRZK0knWxIttJS3RIcNwvl/8XJ4fe4XBJSQJYWE22SRu6tu5PCf/u/0e8Htgm/QAT7VXJ1YdGf8LAZTAHNpjDyhOj4NTYu+M+Xm5TNAdEFsEcRdY3Uccp2xC+/2z4isVQEIUUQKoTjz/jNnyJwGbyUtNQA7nFaLdQc2W7VezPfbSMSWby169gwKLDiBwidRkVKOpQ/MIsIlLxLtAynfZL35a5+895A0kxq00JQWQ89V1wxRzvP3H3CdRt8mt9A8yFz2Av02lKGAA3gEUK/bbAxbIW2JWqI05lZO2jSRr3QGcnCSKK/zFbS+7/Bcb7YnnKDKC6Fdhr1H3WFStIojGfL2D/Ffb7/ffMLMeCIxZqUSpNR624ckXbHik3z7+Wyvtxxf1gvPs4baOkrccQQljhKoHSFlyTMXiiBUkZSzUfZsWbFBAaaTZA0YtyHfIc7aYXY1fEz6qiTrFl7jFUwfa5/45YW989TN230N4NvWmbMMwniSqwm3WfDbIy3U2aiRIJUrhlacMCSw873ooZkp+qqMEkzLMPLuwJyqowSCwaLddjwwZxdAGE0BLSWJrfV9zzz5FLoqgKqCedFaFQgjsHWcG0250zPz3Za6zpi92gGSumynmjpskKznzY3dyhPYZwE6O0uY9o2MNe/apOA+REK1M1jjWC3Qhc+dZb54yAUnghp0MvbUOXTAi+2j3cG59hWglUFO9WEnXwnbz9VBpKYSU0D6vlNiQicniqqLTtybeJ41m0fbYo2hHHg1Sfww/gYTEs7qkrNju4/7vd/AeKAVWOzZBs7GE4tgSR6NGEA+jP4LqBiyPJkZG1fXWKGywWG3SFneX7OgjqvaW3yjahz8yaR/4UMg+8MGovf83u+ztb+6y007K2L67dltXI2PNXNxyo8ustX1E5AAA//RJREFUVmBjwULYDGDSVxU6ZMDiUJmSyewO2bubFzEffSBmt9yg4of0eHn+q6DJ3IYFJISriEzfGtDb6xh9ve8PujG8r8KeYe7AFD0Sz7piqN/8HphJD1QpIjS16lNkSEYogMQTrIshRzOvSlh6qr3S4HFLT5wXjyNqe/sz16ZeL9F0a2x4GiHWMx6baoINUaKjDEH7L/Hf4ffAPO2Bl5MoaT1D+t3QUiXnvedUGxHhl12S3jFAOnjA5ul1z5vTojMHF0u+T9350g37K50T5821+Sfi98BO3gMBGZUr++McydmRI+XywrNmzy8HEYrBeQXTZWdZRiwUlBcn8+oee6Xx6mC+7UDCNuj2UAqvJOwRtLtuM2dIHhS1m8K1y/uSBFLy6cTTJb6FTyCBvWPMqkjSptXKlDUIpJw8F02y3hG+K4IZ+zOPm911N3IeoOol5BUHibnP/viQHgXDV54gKvp4FV2/+T3winoAsVyS0A2rFBC17pZXX9ze/J6A9XVN4AvRQX5Ksp3ayPIMxhOYnvP3KMDvdevj9pNLScqiBxcn8S0WVg2N/pZ8rpOu0TPit1/pgXayUluCrGfWhQCpm91IX00wxy22T31krd145e5kOVEH6aZ4UQLkXYPpUSZ2krKQsx/gd5EkIWoH+UdJpKEWEg4kLFhPIc00yDhZyhy3iOP1Mi1rXoZkkhrEI3mxffQ9SbvshwnrHlqEJ/qvShn5MdtL73YN394QMopiQjaQppetlWTWm05doX2CKR7pn4qNYR7mixZljXn0wbI98zTPboJ7vBX/0NZZRKO4pVMACeMpXMAv+JAj6rZkqRYzihDtv35mQ5dPKwcuBqVDEDCfhDFzzxaj9sRjMz50Rwfo4Ano6DjTvumeeyZtfBy3ezkJo78PjNqTwZpCls78G6Y5AlqeFTTydlmasWNO4saWJTUUBXWvrM7LJ3A2R9wKO/7Yg6BGHpM2mt7P0w49qBFQNbU9A8SjMUWRvwrakiUgQDRbgPwIyojZbzt9D4SDSwmOU4wnxmZ40mIJzMjQ3lRSpVIh4ajQPAxdMZGBdSDNfWjiVUZlmVcxaNlsncovEyYajHWOUYdiXUO2RnijSKLH6pGSRZJdHI/FkEUxyJgNwzgJMPGWJtubCC7UG9Sa+L/3VbOxIubNZG1rFIDcxMOmKziVtGp3fYFm2o44ImZnnqeNkuT70iwyQoxFDVCM3/wemFEPhOTNoTwp0QYlhhf1dSmKOhTiVqoUnUontI4hynpLDqu16W4xTKa7gGZVrI8paS5QJuAbbQLwwPr8hA3X9Dz5ze+BHbcHtnzOtnwePQ8QipgOPalk1ou7BiW9/DbDHiDW7h1g067NOnK2reaXlmbYr/7H/R6YBz0Q4LmWvrxJZsUxQWr21JMlW7dWIEN5ZQbwBVEil/KyaiQUQA46aFdbvCt7HCFH2zVYGGLnKboqYlZ+6/X6u2Ir5mrkNsT2UACm1MSZr3HpGCeRq+Su530wfZN/iaQPyxWSfRK3IELSMVSbueHKFZZFFqYyZXberAXtnNemLRVGn73Kfkw+I37ze2AGPYAVuYXjYw6Up0JfLReygw5t4AXS7YEp241fp9QZAdBHIdIRvEMwvbVF7rVLLyzZ8Iacp3jggMSombwE9eevwu36d7Z/Xy13kdFgPql32/99rmg/vShk3f0kvmF6ZHNVVEXIG9USZCvSlkz0wkbrZZrC4FpG9o6hrHu49VcTk+4KhYwKvrIRyRUphZqnEFZoGGkq8kgxG59AHQe/pHRPyh59smEf/2DV/uUzZD3jSP91grKb7U6ax8cvFPSMoinEWlQrlSzDOnTaOZ4nVcCtT9O3cBCmjyoVMHMkwxtJoHVUisOiUHHBk9Ce7h5EwuQIuadB9jAxwI2LFwXt4CMFPuBEtoNHN+U1immst1NTlYpzKrb99OJ2V75tfr9dUniPPDTJI4qmmGoBVCDFnNBzsV0qyOEmdKCyLRoK29LFBYZIHOUqdToV7S3G1+YDpfX3suXt4YcwZJtMulpGFCN1ZwHCz8VkadfCcehp3N1Dj+VzBF1pKGOUZ92gK28vnk+7k/R/P2c9UAuPgKoeIzmPJwwLU8B6mIyotEdkapS3YogqezhtVY1XAudqJMufGKdjnuT0GHt6LJRK8R6osCHQUqovov1Zi8ZYlKKWyETQfizYZIHfq2hSjVmZSbfCMxFPdLCBmLOe6eyLp5vg9btLv1vmeZX2Lgy0BM8siIYGc1CjWeLP9guMKupnvXaJ9fZjNMeChLchlMWcVYswuOhvv/k9MJMeiMpgSptxnsdiLm+5XM6tVypcSBJrps3TzvZ0WFsFj1+nAFITFReDdiUqGkAWCYVt1YZ19uDyJ+yOh++f6en5n/d7YEH2QGvdAWSlXaC7hhfZInrgfA+QbXJj6cZEUnOYgAvaO+h/HrvG31xvkx72D+L3wJz1gPN6dcAiGBqqVFCeWLs6Z1kQ7ZpCI7GY50FGHB5yYuEN2233CF58MLNhh7RtJHfF8BCDtViq2ZOPYhJMkcJNIVKgUKVC6HcE2A8+QhJWMkP3sjGdKJBIWiuEj1utLvkRfQ/FcA6eAx95561QWfBME98jRJJHGvynvjrFu9Diz0sJwweQtL1//hum7QEV2+pIWjs1g6JAuiDyeUbe8K5ei8HeaNdcfprEVjoZJ9GdZyzjsdNgXPLnw/c1bfnyZwEve+M0EhET80Vj6xYbpN13+L+fvR6YmBhDySNq95Dw/sH/lV35dRxwWmZA0lXIoNWzFgfsqdRrjZRREfabpMvkgVxvtJ8/011p/GWULylbiSJvoFG2DNLsSeWs6i/AanNHRhJrBLYeKSnGyPrscvvudx6wz3zMu+4t4zQ/bntxPIDNdWuaiuGSgFIt6uAjKGryTAY68KCq4x1cZ82xIDmDJFJlgHPD5BEfunfMyvp52xYh30DeEHBAKoXvKLmIfQ+IUShj7tgOAg9yw66xjtf5fg2gChLzWquv/Mn2yU1ulwLIN76IOQ9BwGRjBRMrFDuMeeqNDY5CNfPWql6+9EibkHsVEkwgvl/7jjWcA5I/NbTvmAAKOVD1kTIPsSZ3DRQ6HuRHsyF5KrFDCFpIliZtwG65Ur+PWzlYsGacemuRhaIyaBmkhDZvL2d4XSOplWQgnft6bduCGE/ziQTnkRhhscnM/PJ3+CMo0OVFslp3Wilr5nDLwXQoKpTkdw0S/A2M55rNrHs1GpPu33XuLaGmQ/+QwyP5z21V/6tuVdMP2i8As929CetnuiJYQRKNsN6NEW/mgbpNMSRF4pHUPRV8JkV+FtH70HaMUBiJRPQ5jUzeTdU0IWoj7xS9WrGP1iZKICxWSetKMS3yRsgkhoqTRZMkVyP6joXdROOsBdC31CLMY9W0cSvXkfuKVOxz/xCzUUwPq9Xd+D1FITFeplBd1fIgoSKFUCb6AAu6twiNMSeMuWOFonn6KmC7xJ6zt7+JPkZCbJLJOTzQAJEGlyYurdROFpiF3b8749lvTlFmS4ueruYamFZTUweqlVZlHalU2OXOtGnOqhMFZZK2ppC15ydGLNyTtFgXrlFI3rXa5kh0J7nAfNjRBoQgqAqCR7Ja8r4qFUpIOGrcgnCc0qCe7hKCFO+bTBplBSiYJKaR6xpalLHLnr/Svjb2S7vc7qCeD/qEx4Z4mzW+YfmmTMz43pYuxBZfsG0p4DO9Af7n/R7Yeg9suVnbXFJOBcUj90UKEUlUAHY8B0JyMWNU14GmEoJq5gXMHf3eNEl66uU1L2HjzQ+eRH8S9PdB+9esnCMyIpSvAjyqIMUATtVJWfrN7wG/BxZuD+Qao+xjMMuNrrNoijii0W0/+xbIYfYwDSHbgZ+HSe5Klqc0pgisbMec8xj7GpjwE/0OKLI1GSmHWI+slZgH76nb0w9FbPXyOMWTJBr4TDCxCRLHHBhZ7uOOrdiSxSNyHbGo2Ci2TpFf247VYSRwlY6xl2cDkgrubrlyjz0P4Oza207EQ0HG7mvBSoZs2d6r7ZTXjFi9wNnD2Cfoa3t8/w1+D0zXA5XJCRTW9gEUiScH2/liFG8ZJJuPPcjsuKN/wR6fNTVO7osCXDiGGkTqGZ430Pz6uXy1lAdBDWJsVNmVJHtbgFL1JDku/LbIHfzL3x9m4aE49tfryJXxufA4JC2xMckn7KD5q833J+PkYfPKxbaST0UKCAWAkPgtVMVcc3scMfdzNjq2wSYmoHyJCQy7IlcdtgLI/FHyiqvxZxmHTTFp6x0APICKR6CGj0abVqps5B3KkpcpUBVIVqNmASjN5cNc4RbvF+74f/xn3h5dsciaqSXs76JWZK6Mkj8qEZjmKQIX2LcBO+c4yi8Jwc1gqaetr0/G9vp5HsZBgZdAojliqyI1sJLlxjdwnrA9kEwPkWMqsWecRFEnjxxpNdDHWAFIi2xRIkYAXJng3IQQXWrPrd7f/vW/Ju2/v1Qlb1p0bJNiYQVdM+wK0DXObNKWt7v8Hf73qV728g3kxJAxS8DQKTces8NgYBxzMgzHMswsJCEDjinojTOtaWExJgAD6O/F6Gohcul71sx8wPKjyOfjQXXZ5Sg0VGBThDegqM9evxZw+QrHstTKhoeL42+xpCZSJWd4LrWYOnflbR8gs5XHlzjrfd/Lr68vn3f/dW9YXV5CTdZgVedUyOX7w4Fue35spW1UKm6W26wXQApcVwGpHicfBSJdGWxtbpS43C4EOnRqwjzcBxy82LE/YmENCpmtiazK1AF9ddN5ECQ54yhHZXWqJLZuOGxPPrFOpA137lUmsnAcFgkjqRMCa4jF5cDDmG7SmE1xLh4i1yutbZfrn+UBNOuHJ4kQhP0QDJWFq2GyIIBk4QBzw91EkgUmRJUHvsZiXsPUqR7IACaCFhhMAxhEWorEXdMtUnwe/l4ApoRSmVUqIWXJu/htQfdAFURCs9btnqZIQgI9LNK1LBN8ym65qX2AIRJWUGbo0iHiT2mo6ljpRNpq5YKd+7pdbPEumhJkwKqJQQZRSODV2aD5JiALeux0cvJhNrJBXmECCM3XEqWrybCLseLpZ86wuQDDS+Rpo68iBXp4m8zLZnj0TRTYlvxVDESlXm796YSezPqoFmUO1ueEEBuvZG396EZ7YeUKu/+RB2xjjgKk9lO8NcL6BnmX4konq+NMr87/vN8Dc9sDiRhgA4JGRyb04JQOQOOMCf024x4IoQ8cx2soEvFMWoWudsURHbkDBueMT8A/gN8Dfg/MWg8kMCb3wpAIe7uQrVtjGOhOeROiL18FuSYT5grsjUAsYoODQVu2165OaqoT/JaMfsXS0PT82MMlK7KRr+Jl4Pw/milnPhtgL3n4cUrwiR0u9q0IuTBBFIu1aVMEW6YiDkwxpcg5xznPm6/bYHnqJ+UszHESOlWSmGe9ZhfB0fg9gLaI9hntGejtvt///c7dA0nUH9Tko6PMUkDJRJ6lfrB+b3rzsQx29sCVlCM71SolxjvJTUAFToFFzPM27bFHx+3pJwSWIvGK4XqIZHdtSvrWPUc7eEvEXiC538RLVa9RntgNFkoW3PNbRmqoVAoDpg7BjgBB3xuxRHfIskwt198YsS//e8p+6x2r7A2nP2TvOadsrz40a3/4nqrdfQ/zEXJDlSKF3zZNnghevhBY69QeTLFQiM+LeZzI9Nkdt+CZ9GyWvFjB2z8qp8lc2sndmZykoAMyOARgR9cUITcaUY40BOwW4Gw0NoTUN/Maxd1ac9ydRxRlgogKHrAOihR+SoynkjxGmOeisT6OFWHOrVqyu2Ff+eITdtE3ksyw6wH09dj4MEwlBl9ucoTy7z7tLn+H/71TzXVMD8/IPACIOQq49oCDBWSWiTkRryuoKUflpesV9mp7rf17ICgDc33Oq7u5uYDxUiqE7Cl8NMQ+VK5T84PGTMDpbcvXkzGitc+RqacY1RTKWG2tm3TagftIfnL7ALh0HUH2UEEKOVqvJd+fzQZs+XOzf/tnvQBy1901m5ygM2WdIX0eOtvreD2gnTyiM+uEIN+zyx5jdviR2paCZlXMwWiRxJAQtMEAN53RVK2RIHeSVtDDqNAGpdNJxfbxh0MsADA+NEADFHDKIL+jMrtUIr19CSPAwnEK5utdPSTrqbYFqNw1a/iQCOU2+5c/s86bB59uBErcJ6h9DpkgfgOsiFCfRVnIVUUP8u+AQ9JkuB/QN9GnL1JNzDNh56hI1yosWlSl6yCNGoFxctySjmIiAJkTjku/wm8LuQeC0j7E2N218AQUzwqFkKjdfbso6L9qwrXltTbrE4yfCM8luxVoh000fbUlUvoqGhm3N783ZotUoAdxFmauMIqken+QTZkWGr/t4D2AvEGjiF4qtJ9CNscLZpDo5sxFNcH/ZtxYgp3LOEgMZB7SoBOd4IsIatvg8C5ImqKt689IhCILr05bQEGZ3gwKyCEqOdH1ExttNDdu6zastodw+pyogBpyspAevkit7hIXep48qRqf9dFpj/vvW0g9kMmELAO4xbHNRTN1zwBxpp7pDjTkF9K1zsW5RmI1S2WI3UHCtTZ9Og8n5+cXWefilvjf6ffANusB0qoOUOIxUlMUKUiVbRh3RWXJZQNrYq/Or9n/xSMN2/8gJDr27SLhBjt2KuaY9mQAIIZJCpaRvb7t+iwwONDa8uRAIz8A2wQxCEvAxjjtHKUZkROSHBdTdw30rKSE2rWgMsu8r4mEscxka81JlxW47GLQ33kvGoqAto4Fsvamd5Dg4VvCSNI49hp7Cb/5PTCjHiCpWZOqyZQfbTiQFoeJMWb2+rcO2a57ZRnnSOM4PAYJKJDmTu1ENcAOPAaeW5GzKy4VeDRD7M8zF0AqC1klDfIQe4MdvQVqQxSPApbqKlssAyuC3EKDxN14fi3qEajYJJCXSpMLxFT8wYe77YufS9m731C39721Yp/6lNklF+9v9955gN14a8IefGTQvvf9RfZ3nxqzEnupWgb0fpsWBsQr4HSdOdL5oLmiKex/ihaVShnAb49d8v2CPfOUAtC820q6m+/kQtvPX27s8CElxKsVsQTk80JxhoKOfD/E3qg2yaPgERPrD1pqCQyP1AZ+xnxXx1OkF0AdMllNfZ5T01ytHGsFlluQgscjTy21f/+Hcbv9XhRLuhmZMSTdKWb3pJcYIi07fQsJdC8vFkfOUY66myJW2U46PYxyi2Jecg+uQOAxMeQr+CJrmvIGRXw1PYuBELLu3HNlRbO5sN1yjeSkEtwbjZOsB+7XWsXxBCqQn0/TrV8iIwjcizcMEvk9A1U76SxlwdoXSGd6Ax2mmLEdDjNnUexrcr4atSouXv6LKSDETL9kms/P+gz240sLlkMiwLHVa6KbevsWFUCoPc7ipXmH1tcecyJp8h4hPzBUk1Snm7zV6TKJ8dB6GlRBBk8NOaUqCfQglTINurtIpObK3VBZwYA7RIiSOjoy595BBR2FNjv+1DoyWCxUUOEocPH9VO248zKe8dv0PSBEfpiKdDQS84JGofWpbkszVmZ1YTlRl5FBytetOknRqoCZD/eyG4pnT7QOrWwRyOUhEMyDJLD73ANW5xiOBeJEbfy2kHtAmoV6xrWnqTagmBZyPKF9BAUVG6t2YvIOcsuRP4Tg8lCmWhDyEwU77viMHXmCiqQcvyYUKoUP/UchJECxJEzC2m87dg/UBGzpw/g+FTNJ0feqgCDwDUGcZKVm2lzgIXSANDijCetKEtBQNHem5Z0wNNqcgAt2mDcV5DrWoor98vXQKG/BF6c5hhK5Wq9rIBuFFBLxe02OgrLWMfRexxUIp4h6WRqF1lTwMgUy2YRIebnDd2riPtP+9T/v98Bs9kBPT8h6ungYlMQDrSU2YVBmcX7bJj0QS9TwANGkQulVk4v6t7VrcZs3v/k94PfAQu0BxSM1ZK4qygkQBt1zdxE0NSVkYY2mUMkespWdNIC2I44JWpLptgw727k2t4t/Gqg18J6NG+N2952bgRbDgBpdDbVmS3dFd/1oHUhJJm9OCePDqHe3byp+CDvFe/lfIpW0lbBY7r4NCVOSkAlOFpK67bdfkHMnMViskFzEWFqHForbb34PzKgHSJASk8fwmnXjNsj+oYI6AUnr3fZo2pveNOikmoPEJmEY3IGgwKIestxDbbRrQ/aTi7I2OZ5EWQGJHPItARQ3FO90QJBqd/B5//soPqvDG5+zPMovwdBS+rUfpRGBbfttbHzI7r8vap//l4q9+fQJewO5gk99PGC/vDxoq4YptDLHNJHYDqW9PEHvrjXrQtr43nvNngbd3phC9E/bCQorVQieQunXkG0vMfcJvK17uPwFs2t+Wbc8xQioZk4ycIofy7zXfv4KkNwIUzCRB4O8F7xZUOh/zYUeU0BMDwQI2QTiJzuRscpGmAHo0EdTTSuOp6w8ye/xBIlEJ2HD4E+LhGACzcJKGfBKasCeWJ7GDyRgE0XUXLpUpGGMEseFSPTv7E15ZidvpUVKqc06fUQh65gTzYYGeLZdAcS7jy2Gh/dm3R8KFw0xObwivGJkZcOUHq0A0Lz1emTH8KoNA9g3iiNKbqmAIg+YMLLW+rs+5/biKs2LlFDFD4j7ctxp+sbZz4+GXJFuSvqWvEeVvK6Geh0wxM8um/0K2awXQG68Xo+OqlMKNnSjdHW6FzzUHVQoZ/qABAMTGI9hWCz9NNAg7oI5hRqTv5B6Spx6FVD9QrrqyCk5c3KoQwRi1147yft2cYOvQQJIm9tywZXP3TW1a4sH8rb3/pgHSYEPCSZ3r5lU9N3OjM1v0/ZArrSKxJoeBGiDJKFLTLwVJI4MLUqLj5BwGKe4UcSTAR4IRl6pKD4ZPMTliYrTw5tAxDE3ieYdFVEhcooYhWmNYKkQUczv/QXeA030ewHp82xi/8bzmuxJ2Mr1CbvqF+iVolnZrgmlPjX9Cqrl8ljCaVXsOXvzWzOW6l7DeGH8oXuqp9YrlgpdoSPP+vTZ7vT9389yDzxZn7RfPnSTPTn8HAGfCmSw0dB5jcIg2xZNfCK3uLAOpQkaexJdroDgAM6dBMhtTkIFEFGnVQRpFT9KJZAiFEGkJdquOQwR63ZEFHiOo5VxzQQ6thjjhdh0wblC55ZASahJAmg3r2o9nboGn/nRrof93y/kHuiGndDbowWIAe9YHzIvlNwrV/XijmUhX+KcnnsawGokpg2DjDu9zZq6WcxuD1XlN78H/B5YqD0gbfIglYg68hsAju2+u9DHR7de02mA5I4e85KwSUKp1sft6ONbW2jRQton+JyvJ+988tGQrXweEB2gR0mGaOYQAUNynYcfE7XuTMElAZUYUouxdShX2yfoWkkkyTSXVdUIJJGkqbLv3AVrES+JWMRc+pQzk8R26PkLbwVQRIjuVqJyod47/7znvgdqVNeC0DuUwlR+SrF3VDJVJfmfrrW3vy1jfV0byZmMgvqmiKjUlZPA7az4liR5/zAqKLfegORceIljT0UTYoFIzmTur3+2z2BsfcC6+pC26sJ/g0nj4ktW2p9/4iH7mz+O2AXH1O28Y4v2mU+E7JbbevAIhR2iUBAvDe2P4j1D7OHGLI8PsFgZ+fKojU9OWjc5im5qANVqew9W5Se1b5Png+YLKdWoGBKNJHil7brryxRBKLSG0oB900j0y5fEY350JHGspDh7RA9sh+cxcqPODBvZr1gCQBs6fjEKFjGYBuUJwKD4Rw4NRmzvZXU8k1ZaOrMOT8i4xZs9sD4ilkZVpaeLHGpjNfndNXIuoTiMJOAtYfvsp3KehxunVwBEZ7HZT3DP9viY6fHl7Kv7qjKmk3Ylt4R7jO221OyAg5Sf1L0EDDnFBPHUsFgNGYsOrytvTgokLl+gHDfMDi8vHbLHHsTCYRXvg50kMD93z91n5beVx9KQ8nLw+oDWRW89VEFm34Mr1o3U26y3qQKIAJ9VgT51FVr7kWJ7+iligllO0c5qBm9izNDxUvWTIEQ0HwIEUXWaRDcyOfPoN7Pb0pmsHX0caA4WighaoJE42W8BbtEvLOs8tjgFxwiRjiIb2VUvjNu992CqjfyNfGNrmNIKDV4jMAqJZtZB7x1xlNkgXunUg6HxY9at3uBzqrJ61T+/TdcDiXgXvw7i6ZB10laBJGjmZMbK4YSNlqhc87TXuI8y6NKfMjwPJEFEQLdL9aEf3au/c+/TBeiLUBhDOe4vlVIqpGEMxf22sHugnOeJgv6rjY6caKPBHvvpRUVbvRYqXQdKPxEow67VmadCXlAn06lle5bs7PM18lia2KxEeN6V3G0yLyggqbCpcTIcftuxewCU3p2P3WPfuuoie2hyuY1DeS4KRMUGuVqc+f3ftIVn/kqycelKZFDokxa1ooCZJ/g8+qy3ULXYICqGdBYcs18Xql3bK/Rhw8AyizwPz21cjQkeesJIRq7ObqQgMsyGvuK0th1DSus9QXoZ2bBWAaT1/Tv2YPGvbmfrgXSyaT0ZFT2IO9wmVfGtVgr9debP787Wn1teb98ArEuHFOTFZskVPjQ1up3gTpCB2dkHgH/9O3QPhPEAoXbAMx63teAqnnhEsOMEYCaBNJBhQZGhRqytMkZ/X9gOPoKfsQ+Mx0geogrQrilxpMLKXbeAVpbxrxMRkHRI2qQAlMTX4OQzhIZlby41AZgfQqBoj+7AKW2a4hxPZhQ1CWSwUKWxq38OyjnUTaKZo+bRwo9ttLPOlWMlpsUkq+NhvkMG1O0O7v/e74E2PRAkBg85WREkbWBoNNH7lw9EHCCoWB9HHWl21PHKO43xHHly7y6ZLoUTwIPtmme9nLFLv8/ny8rZSbIn6dDjZeSmd/TWu4j9HoWNu+9bZO9780b70Nub9tXP7WVf/Opae+JZHuMUiiJ0Yzk4yvxCgl86UKqCAMYsK3tbz5BzBFWfBnw7jD9QdKO98a1BW7oYoGX7+q1jikluP+ASxZ4pteY+AbFryFVd/ssyMN4G4DxqLMyhhhdRgBym81nuIEHp7c80z0mLQEoBFJwrRc59LUWuDYwqPIvwyj3u8LD9wz9l7Jo703bDfXH72Q3dduX1e9nPruuy//h80M45u2hdIQDJfH+FfXEV6YR4fBfGDOMGnxBJhv/ff9Xtsp/E8VAZt1iyz4q5iR19+LS9vgB9r7VNtgu6XU3lsigTqSxy6hmoTAC0VMFDq5HYILr/Tu5qStZa7C+VPtz91r3kkw48wLq2cThqD97veVnr53V8a+Wzof2JY+CgSqQ8twonngQlYwiP5ApzxOKlJdvvgLanP/M3UOGTpLyXjxD4gYwbINMQ6hL5bNoeur+Dh2QGZ9FBCv+VH/3OmycwQGfAJ5guA5OOcictQt0mmfR08oC+8m/3Prnnsrjtvhc3GRqZ25WGOA+oQqJ2edQyLwyRLAjDiEQnBj8EKAVIBo8+tNomc2jw6Q3yjhCXZQr57TTz2jNw7bQzU1R70WXkeiMh0LJlKrhOc0cyOrPa/TPtunnx+ewIaIYypkwyHKbqvX5jwG5FluwrX4zZX/9Jr517ashOO75qxxwyakcdtMZOfdVGe/tvmP3ZnwzaP//zrvbwQ732/IqM5QqY3BFsC/wQIllRw6mquHF2H6550YE7+EkEmMAVGNRZHGIg6MdYU3/4nXGpCJEy6eD+4sfjNXQ2ggQssIkahDLnvXYP23MfJudaF0o/MgWTfBD0QZ55UUabPntoBx9ZU+sHfKDTTzzGlo8/Z5+74Xt2deFRezo8aqMgWSJdM5+/nWiUliA8NlSSTWIw18IFNDuQWOzkJngyExTgCaQymQw07C6CHwVE7T9dbxlVcY51qHMj1TF7Zs0LlgdQEMCMb6Q0YRtyIMx4BqMwQkTX1VqqIsvmCeBOCy7tz8h/h98D86cHYmwY0jDDlFOQRKq3nfH8KvwE/czv08BQyjGlG0K6Sge51bc69DaQCJz5GfpH8HvA74FX2gMOmQpyXZLYTzyRtdWrlKAhJlexU0kZYnKRMuTHcfABe9geewmQpDxCe3a3zklgpkK+YrffKBWGKEk9fqhEUp0YiHmlqweJ6tNAbksdQsxup3kqNGp1yqh8+iuTHK5aDXWCUKxizzxpdvv1TP5KZgVJIvAdBxySsKNPAPxZ7xHsE8Q+viTsIUpT0iavtO/8z/k94LGg8COUqoUKd45iJMIBz0cthRTRpL3jvUusNxHBC9WTwqnJ+EZRSgdSnflK1hVU7rgubPfexTeJkVVUEtZjJOzorY4nw+3XDmFeXrIf/6TXGrHdrYjJd6pnF7IEIRuvIWnn5qsB9lQUC7qKsEUmqc3irYH0fwyvISx/YFKYDfTX7C8+m7H/97dI/hWfsJRkq9o0seOc5JiTI/L8HDVX8rX2wnMTdsftmJKnCo4l59SvJGUE40Km1500mU87MIkr9qpwQW6sClMNb9XFu0bt9a+7177ynYD99NqgffwTWTv80BW2z9JxO2jXiu0xOG6nHJWFZbTRLvxpyi69Zld79fmS0xJzACUDgbxhjpCWIT9TxHN3sf3TX+ZtzUiP8u749bYvYHdyDQv5PdpeuzBW+WVuQRgpxaaT9zd8qUKwccKoTbQkdVuSVfoMmQMpEoWcnJIraMgWQCbmFSogoYS8k5t2x83rTQQk6Dass97+pIXcl+WD7r0D8nJD6gALwlHGZi5qvX3GmiWk5+w2MT+kRNFSYIrEdH7k6AEjNxkfP7kIFsUstplncKY5ubtuXe/0vCSV7yUMMQyaAsW5ssM2SvBM1z97L+tlEAnxEVdxFOQ2GVJmjwhRVXiqkqbPuwKIKmDojuocsRKwZ5ev5bM9brzoGnRzlNeJaBWQiRFJq3btkCMYwK6Ap/9TZbU8pc03q13f7rQWzO97+1dSQS/b4w8G7HN/PWJvOetJO/+kR+1PPrre/vfLZbv2jrDd9kCXPfj0oD38zBK77b4h+8FPYvZvnx+zT35mlb368FH74Btz9uV/q9g9d9SgI2pCgdKIcWlCov5+W9A9ECNh7CZvbaK4nQ8/tM4euBeTQWfU0EGFctPVqxCi6oaXbDnpjAHCyrWg8dm0ECSo0l4uUxxhvZEXSBhDRq8y77cduQdSE5N27LJ9bckBu9nPn7jFPvrlz9rXr7/UJgIl5PRmzs/c5PNB0KKlPyaJhilkc+vPmfRvK8BpFSVcASQF842x60k9Tt+azqVMS3fVcui7bhwdpQg97NawVCplDTbyVWcqqvXcW0cr+IVooYzFVBDxcY7t+tj//cLtARHLYywdIns4ZpX7bwo53B5AvHAvfDudOdOVQ043QLa25kPP/9z933Y6C/9r/B7we2BWeoDQoVhEK5+DP/v8KssCp1ZKR0kfyYwGSQhlumCf8rN990laKiyEM4DKGh6i7cMXlxQuEbssf4I9P5JUBD3MGySOMDELkplUbmCv/Qj7SdQ5vXskuYRAKZUniP/be/w57LQ7H+Z/EpUrnjN7bpVQrMo65ZBnjtqBhwzZ4iH2JI0YDBESXaqPECt1En/NSp/7B91hegB+kxt7CsFjel5IiFZA8OshqhWVYB61176hyxYNecn2QJTBp2eABDm1wQ5azuXwRkb67JYb1zjmRy4L21vxfZzM9g7eHronbH/zyaft7sdr1rcIZn5mPcl84G+FAv4eFGNFI+NPI3GsAkRpIm7FyR4LFDGzRoIiUKLAgObT0JLV9rmv7G0f+7NBS0Q2olWxO/fBZaanbWLHif2h/VatKR9GJcjNxkYb9szTq2x0NRLgqTy5iaxjnwXZjyk96ZzIO2CAtAoqmzw/UDwIsW9buveAHX/CoH3zhwfbW94Rt17woQ0S47Fyj0UEGqWSHC0xGsYA/5RJoldWYNydtS9eFLM//ceQ9Q9usMksRV+A38F62rq7k/iojNj6tWn710+hoME1JbvQedrJm0SA3B4ZewSBdgX2ESOiyiN84GERWDQv5pu9jbgakmUu9gVoqPHXspJQAd/desBCEafzb088DjOJYcZddX4hHi5Le3odS6B/L5bWmKrV8b7WfFLFw4Vk2v4Hzr6XoQo5GuMOMMl3yvtL0OWGqobUB+68XSCC2WuzmsH7zvf3c0ZjlWzSaoVduIpFPATuFrjqcwNTnZk3klDOTBwEqotX0DqERuTkmOnc33nfMxYYDjqf1lJwgwVwVKxHZCKUswTmPkXGQZXybCqctrDcY5hkRnJUb3ep2Ne/dj7oEU/euVDASqq8BDocqVAq6dWSnBlpoVE3kAKBMolS/mTiCWs0hZ63g44o2alnQVFk0kpDT4s097L+bpAnXLvYL01Jbe3krUC1L8/6kaPPYSGrRmR1DKf0MNZttd27fG8KGTW74LVP219+NmCPPLk/plIHU+Hss2qUxzoQZRLwaGGbXtDtQs1e+n1XYz2yu55O26f+KgxbpGwf/VDcbr85gUEdtKvkSpvIwvIZFUeMxayyhu/GSDs7zGgaQealowhhTu9gmf7T+C1JCkobAiiHznWP+aOelebipOUq404aTFNeEdpqiZcCpoUA4GjnIVCvQBBtYHyeTDJ0mvbN/+7jsnYj0OP6phheL5+E9VAPJejpUs9yhl/ZpRbGJ+Z1Z2bsrb+B9F0O+iGyPtp9BaDGJxL9Ds3gHnsbdHQ9v+14PdAy6NafI/EeSzLXf/K0d9ipu+xrlSGzb6691v7qxi/axtSI84ara41gCVJMUkC2IQuSQnToipAMbVoflOkihbrqgGQYIjYYZ/yy4MS7heAS69CFKO7lEF5bvDz/qhdfm5+7/p5kjRkDfVNJQqcdK9jh8X0sVaUAwq4mhcHwy7XNjxHDc0lM+TJF6AjatT978CpbHhi21FDGoqNjNoR03F3rHrFqmDWVohBLL8imtOU5zxCdIgZJoYRwlqiunKc2U2Jaai7axC5p10n+7/0emEc94PlQeM9cDYbw/keha4wsagU2SINAXhCXphbY+nbQ0J1H/fJKTiUkXzx6TNT7kEOzlQAnMTcpvCaWPvagpy1Y6EOKb8iabMy14kaJ8R0oQWaafpvXPZADJCYBM09KRS/JGpE4mSI+8i9+6u3f9JJkkcAsfuF8Xt/WGZ3cS2L66gh7c2RkiJgu/c6BxNr4FKTZtzDHlkok/gLdNjYMPxsU+jmvW0lMHrFMuJuEW4xEXdEBLtTEPJVsVl17HzeWYPiXJkFsN+3mq1M2urGHeANfwP4NfEfGgkIlIwfy5jfdYSi3OHWGMn6SkjYtoWXflexlnmmvUR8mxgtR2IigQVOGFfzVLynZRC4hXoRB0kOeYaN94HeUioxYfqxiiW6UDAIb+G48FSL+/DWjgeR/mDG6uzMj9/alFEAC7FFlYMPPkuwhKtldKCCW7a3vl5wRrKocMtExvZk9gZKkDqzxq0iNTdK1jSVWx8wb50P74TeW2ESeZPYQa6+S4DtAfNPUfMFmRMUL7UkaliUCAeDFnqzAr77wLbNH1iufN2Ejw/TZhh5LR3Ylv0JiHwn2DPJYsaKYY2wCmUgi3RRuYQRTqkB6j/mm+YJ94H3jduElaXvd69eRN1hjsQD6Vwk+k2nP0qiVyWsxT5RVTGGeiVf4k3ONLynbP37hYPaDUSsN78WZozKDbHKj1o3qjq6EASBmSptWl6eIW4vhs1ARKxYmLQ5I+9OfWmtf+ep6S8BqkVRAgzclUlyrECl4SlgUX4meXv7ah19DP5ezu+VGapZorrVPf6LX/vMfl9oukUfcWKzyX4FTivf12mQ+Yz+7OGiP3C/5+lWkqogFtM2VEFN9GAaKN+eWK8zdHcy/7a5vvv++iQxVMIjKiMEgcnetz9LB3VxhPgWy6g1vXmsFTOaT0RKAwhRrHspD5POiykvJYaWkvXzci5eaXZ4niArtI4wJ7usNNxxoqycZFyxs0eBGcqJSmoDhiBpTlfg5hPRWWHE0hZR4intpi22AfX6zGLF3vafAz1ZZkgKbHKtDJGjD0fXiYDvZeQbMNuhe8nas82WKaDp/5duDwV2tMtnnWPV33LOX5dx4np22La7gZc8sV6xbvn2Bc+ZXBWojTMkzAqrfq4pJx85DhPdA49lr2S7W1e3N8dqwRmB4ULt2dFjp+YcR4guioShtNJXg5O0UZfA9/WTJxiGLtG0k253uMxNmnSS6arVKjAZqcTvkCL/A0a7/yqAUKugNpklgC3BTqOQpblAQqUTtC/88YG877w778n88bqvXKIRMsxhIozCL/uQYjB7QCa6CuvUXWQmXbstgVlpBDO+7F99v73rbVfbZv37KVq3eHROnIQIFHm3udSA8aJOF9daV6Wcy7ud+zv8EBqJeAJbouPCIlTA6q9ZTli2tsFr0SZusqtAnPwEp7GjryYJMiVUvPSqdSOC0u3/b6/dbQ8PLAF3PWzBcsueWR+zhB1m0SZSUQat7VZ42bQpIqoIpUwhDMGKnvibq6JuaI/y2c/dABs28VKzbMgQJZx51ksU1JWAI9cjyx+yb111s68IT1kxJm545iIU8SfIugcQB8QVFkQ4KqAQyDjmuZ5QPVeAylwoUUIrlXxsh+HJJI0+fWgVijPKiCYoekl+QSXNn7IyEqPOck56PR9c/aU+vfNYlH7WWNlIxZ1xWYfcgj6sWusQVULTgbsb+2BZslp17JPpXPx97QMmHOBKvDpU1tdx4aXq/ddIDL85ZrT6bMuV0m3K2bUkALg6A8OImqPUZJcv9Nr97IEgSo0a8XpEpb1VaIBS6SLZU0RfPF1e4Yr9YkPqvRejx1ooO1s75fen+2XXSA4ABg+h9rx2u24b1YlJovIgtwT5FPpvEFpJpSZN322OvIZcEUgsgkVEl2eOQo1NjRX9XmkZNYyokSUJQpQ/eN45BOWAM8bhzgssTWxGfFZHzPPTwPa3bgeO1P/JQs2pCWpeKnXkclMsk75D4Xruxz154YZKdgxdfVUF/H7xfzHo5vkRzPS825R1gr7BYOPlTv/k9MIs9EMXUugqi+6TTd7fBvoJjBziGNknXeqV9gc+lxfD+iOApsHrNiN12ozT7AyQteVbY6yz0tuWeyePvag4B5Ay48tnlzBOAIsMhMcQ8P2OPOI+rAvNTDTmqUJJKSXWcH+H746YXWGvJF+ykU9fYT6440j7x90vsqGNS+A2RYKimnaS7wUBjA9W2+5wyDaGP5o4QucagoxubrV5ftjXrZo6ODzl9wTIxrEzUI8om2Xmv29tOOOFA6wFk7ObazbzWttzHBZAobDYpnnBpUheIQ1nQmn/SqwP2F/94ODm1Z1j3R0nMM5+OIpQMWHXj5Br7wj8+z/soJMHoqzTkXYNEM3lYbz6X14XA6NsCIN+2i+f1Gw4+rNfUowEYisrXVSlYUQXhGZYCSfv+KcOcfuoRrBs0YmGAaPC8GF95f/+VezoF8NK9OPCQjFULPBEcIPT/2XsPADmv8vr7md62N/UuWbLcey/gguktpodASCABQpIPSKMkISSEQEiAUP5AKKEX07ExLrgb9y5LsmX1ur1Mb9/v3HdGXgt5Z6xdSbvSXDNod2fmLfe95SnnOUfVY1yNk4w5BE3hgxyBkS3bPJDDwWgHzVN7+NGcDY8cvAvf2xkVv0gxHaGK/ArwynAik7tqNVNsgRc0r6KKVF4kzkQ3uTBEAoLwEkB2E46VJlfww9tXtDtvStkAiNlazS8oiUpn4Q0tUT0CbsWhySFZsosvq/XtxvttBBjboFJJkfrLgJ4Ot47aEFnuD78/bZ/7bzbdJ08iQ3waJVnL2HDCfG6UShyeC1nPYKSrdgJEiDPElkaTiJ+HKd/zH2+bdi23L3wxZ3/0pp12829JBvDoY21+DPA0xuosz3glKx2pr0b08D5EIaFY5ETdFgjBu0jAoOBbgbG/0mIdPSxcVC4gJK/kYB6Uqjh3VTHjo8w7l69tAB3em/M23wmDpzwjJbbKZMOv/WWakj/Qg25Vk9VQh4PhNgUWdwdJH7MliyL2kj/QX+hPNGMa7ejuATcusDnihZg979hz7PiW+RYHabMz2Ws/W/Nb+/nGm6hTE6oQ4a68ykEc9gZDGG7WYh0JcGdssGHwPRnOEi4MMIBLjOmoV9J4wE3GfQlrRcLBQQIN8WjMmhFZD1d4q6WzPh6Nub+fdfKSdKu4qZsevdvW79lMspr74tgpAheq7EhRNZdBuEzNOfnVBIj6YYL520iKHPCjbXxxmvSAaLTburyAreLxcqBlVboEoGraG23CHvAEOMe7IdJQQWuLrVtJj5ZW0Xp4FZqeHy6nDVCHOJAbFFjTfnTFCbAkSLzHQbFGQKsG8bsCZTTVyp0W8nU4Qc4igewCYAFH71FJ2DeSINP+0U7JBZbyQI0QM3/0wZzt2SNKUWIGQhy7ZDJOmAIvvGYtxDZfgk0uXIWYakGvFxk7HtODFwRwCRAWCQkRa0wFQUepIve2G6jm9qwTbDn8fvx7MYe0xLJ26pmLVHTiwG7SC9E67hKurOFOFL1mo+IPZ7HsH7MH7mi3pzYigC4TSBqnyaJd+sKodc/RmWGHqPB/l4TM1rEPVSSp5j00PnDE9gAULDm0KM4+N2wXXCZ9ByHAhRrUIK0DIOgkBkjfkXAcyhTsqu+QoLQEsZoh3qjj+zOqY73adNkXYmhJkixd8/CwlTJUeAWkaaHgvPYr3RSfwDlM80uONSYY6ZTMNPRQWns222tf12xf+L82O/PyLILSfawqW6gIoUItL8pu93W3DtVqe/0nnoH2RyHtlBB54vGi7dgh9pnJNVEJ5gpDzrbS4ctUtL38dWarjlWcVAlkz4Z9Vl8tpLin9CtEBSvguRK7wzZ/Udpe9w6zV75OSWR0ZIi1BmPIEMDTVfIn7eqryvbAXaKOJfEcANBMbEosGxJ31x6gpHdZSaKjvJ19AfRjrfjxxESZyWxPVGGEFFfwYn61WoHnefsNJJg05KS5wuBRvKGqPuFpgjwdB/CetbeXCih54fNbYJjxKBvDUVXmavxWdtN6tsdaF7if98ezZhcYO1f/8uBVUhykWzD75c+hlzoUEHMyRAVKX7F5HOWVE4zh+YR9STvtTFdR69AWmaw6UberxU2TTJNbyxnGi56nKodEp+bk1kJ2162kMrTS1Gg+aHYcOM0BT2TkkCHn92aSu2ee/fSX9w0ENYI/Xt/4/NDEUMYVjSN2HhqxwXyn/fW7n7IvfC5qW6Eui+A8RcL0MY8sB5WLM00DnbwI6rMe1ArgYVtz7BaeapOjL/OT5Y43LbW+4RX225s67EPv7be77jWKlwfheOQa2KDS0LSRk/HEiKZxc4a/dAhAJqg/RjJBu/6msn3wff32F3/eZ3feR5/Jh8DYET1YAW5AiWPpa1rQpGszE9v4Z14AzZVD3ElG2S9+SHLM5lIhRPoixmZa0Rua+B7pOzlVzP0c/XPpi4Q0I5jLsw8Q4G20o7sHXCVHCoOsFLdFvln2omPPty4Ms0A8YL1NafvqXd+z6zbfYv1lhOOiKqvCyQA5JCfDD+1hrfXJQ8CyqvGKYHi3x1txzJWkQKMoWhshtK/xsu/vElLXXlMmWBhhnUhQK6/aJjx+/O/aAdqSuF4pux0qjtq92x6zMRyhpjiCamy4Q+zveTbPsXSKtTXjqK2cZTWuAmR/CZAGvcnRPaeOqLtnuHfPqSTbAc/IkPRQbPqx9vw6ovriAG5GCRAFFhQI9xr2N2uVAEuyUVrbXYmnc7A9x8ijHlMTiKPRpncPZEf3gITv5fkOcqEEonHghfYMEgyOhAGnEaT2kLVeYmv8ftHYJ6b3s52Kqys4tFLYHrs/CP0K1bAEyYRYVG5TNMhh6LEK0Mscf3IRChYv+ZHHJvH7FXDzhNBd0K2SDHXJUVWPEXATE8TGjWmCmFSZVNGywS6AJXj5fObkU9pt3iJlO0S5DIDFrds6tgJz3vis2ThOCP9U93DTNTAX4D+6mDH2lS+Qtedd7reONi+x4q8g5quV5UEFoRut0QMHsQcKWVGt4ZqA3n71GzSe0+gMMu6gOgnFa/sXJb6vOZEnURmGOu6ma0u2dbPfNDVSKQkVz/Q9uBrg10PAg1ECHg9JscDR4YL17lS2A8o85moVb+HdssSjWYMQqS6QVI2yBsTQYmiLJO2rX1tq//bZoh27qJW1ahfMHEOuriRCjCYep4pDjFkkXIvQrNdqUXwvWUha3zKq3CHwneeSHn8kRGXKVNiXQpfgu3G/GeiOI7ERO+0ChTOhPRsTtX8NAKr0KkCr5POKr5LEYKlLwR2WL+2xRNNue9/fL7GzT20HUFywzk6tjGEoleYRy+u2r32Bb5AMDkVFqqQ13EswFUioeD5rrd458t9fscpswdIclRDYw9BVeUkz7Rv0Tz1zD2rZu24r2iiY8YA/7uIATsjaMRU9M7lVPZ6XAKHqCRvtgotknXu6Mz4SfkU0uvSQ/aK4norht88jrF7DXlYf9tCrvl9fJeaBjIaDtgP/9loVsNcVgTyQ6977nZDgGiLg0LhQIFPIdgLdYXQ+TjmVkisMmwKi5zJuQqIm4ZqUBa86XORrHXLPA+wp6BmABilG2ZBIiGtn2EoVIXSfqkDEZ1wJKi1dXraFiybInE7qro+gL4OeEYp4DJqVEnyDn/xIyb7+5blU8gQtS0ncSG6QVy9IHvQ50Lrwk/WMRSkyVsEOpXNPp9OrafVn/hsoNzFfRfeiPsvA6zgKYnkURHPEmuHdv++BNvvzNz9mu3d3usx0wZfGYJAzBp+9W5CnV/s9TYzQkKtkQo/Krrt+zK582c32ta/47Ov/22d/dOUGe2ItCSYFWKUdAOxJG4vykvo9CP/gTG8KlMRjLfbgI2V77DFRV0XEJuk2iUA9O6iPAkOtgqVhg9XSXvZ6NhoQDGJrcGCERjvqe8AfYx8AvaoqkMtWnGuLQ11OK8iaQ/bowHr7yb1X23Ub7rThCJUScE6Lj9plNepoOYxHrU1KgIQJBHW3dFhbvAkHWvtS7WP8Xgn3PkaR9iWHaKJkNogREyG4oGlRcotA7e2/JD72aMAe6dto64e3wnELileJQQmnaYKQ8EgCQEgJ2eNyHxWjSvfu0CbPPEddRlsd/db4SKMHpkUPMNxnoeUYDCuoAN0mc9/NAE/dcFpc4vS+CDnY3hohm1zrhfpQrxC2eGtbmGUEej0cwGp3igqiSus3ve+tcXWR6AL8rjk4z00uyJEHxJQtpFwwJysbS5Yae0aQfUmURU6IWmPBbYqNCMiRPoJCVJPmFNB7IIpNEnLVIJ6An3Q5WBsQJS+j+XP2xWiksQ7I5HA+kCPIk4kh3ZhqNVglMeoYHlRhYXbv7/I2VoSrXrkSbJ5wBPuHYEGhPGbnX9RkoQj6axJ/pSo27I95lWUVvyHgvjRxK3N9Me6hd6DNbgF8Fvah+yG6YfTPFi7O2omnAMp06oTci/wtAe9xXhWPAGNb6/CN9xs9MMkeIFkRzRATS9u5FwVs5XI0Q53mArEUCd7UaI4KGnrpMnGUIvNxe1/CfvMrGDMiLcTRnoken5m2vRcb8twWT1yaHqNSw2x4SPog6PkE2jzKcJcBUWxIn1WlGQkCVZK1UdkxWrbTT47b1Xe22BvRW2kNQR1EnKklsshagoshDoKNQ5U3nEvHETYm4Kvd/9ogXbhb4ADFU/G9XALkQdaOQu34ZM3ny4IaiRL54NB+1r2FS0M2d4EiqqMOMOfutJIE2S9ouyQ2AOKqDuyTh2Y5bq3ReQjA90BRH7HVS8v2rvcAWOZ4ff1PuOvP5eNW4t+f/Zi6mCcVs0m4tZG8tqtUULzWx/o9jvW01m0cse9HmKcnnir6RqhDVYUBK0SBiiM/+6TiprWaPxyxjRvC9uR6JfWVNBHNoytRnNA9qVZcH3uc2Zx2z24raU91aE3FucVWUevsB/b++BinNE8eeSjImDmwY9X6Vu0ISK0j7Of9JNmmJ9fhpFSRcAdwjHq/EiG97atCvTEsNCgKZCI72ljsV6MnwUOX5kEU7tCQykEIFrtJTTDYGTrQX7nSIiVPcLoC4TxoFLOd22IkQ2obKISTveOxxKmutkwYNUSk6awLELFB6Ky6gOzvfhpVIIqjNYNEwCliQn79Sz77n48XyZKDnEb0R5t0LA4aGuoWnyv3ooqBxTEDJQv4YwSqUcfz4IHP+ioiVpVjxyiX9/D5FFlpeAoTEMpi9I4OUXrHf+seX23vYdMaGmsjkMFmBhWS4ySsZEjrHYuH8nN7RcpUDhccsUcey9n7/78HMOQvRlyqg3tYZFs3zrOHH3zKRoY9R8ErffM2fOc4qMR8hrXxRpZDa7AraE3+2fcQKCt0OvqMIF2SJUDtgry1GglTLYJBf8rOOjNmZ56Xt9FRaOzcxD1Iq26ta2q8P216IC2aOC09jCUfht7y+AK7cOlp1iRtIQyRTsTA79ux1r7/6E12x/ATrErMM3FlqjyNLFrNChAdWnfrjAk/FSDNVGnELZukgjJVm4JxfEftzwFRUsIlITiJDNomKkA0tkUxU4/9EgyGSAcW7JanHrDd2QELRFWKLY5WH2KkrMtUXOZwBDK6132f2jg6k/3tdVUEyrR52I0LafTAc+6BsqM4iZAkZDNiDlRFeeUoTD8AxXO+vYP+Ba+iw0N8eXpF1ZUpilCoVwGi5MfTe7lHk1BX/vagX33jBBP3AHFgHHYENxXUwD8LR/DHYtjj0WFL+ncQRPLyhF41vtcUhJId12hHfg/4CIT1A4Re+3AY+x3oUl7INvHdl/HZZQeVrKUpZ6efS4JM0UYGiag58lRYFKHd/L1EGWNJ6NUywRpV8t/xW5CszjenLx3yA98A/zHo22WnnePFASQeHCJBJwX0UtFDdjvfgZ9rNdHhyI66+1aqTZ4ac/rAsoOCiMSed3HIZneDtIU/tAwdqihzXMSUyFGw4nfUOn7j/UYPTKYHglHJF0N9DdK+qzVvL7+S2AoWvSaEEtC1Woz12i/EN1UjOTRXlZz8yXehK4d6O4QvsTcOUetA0/h9t/9UIqH7VoCECTSHqBgTi4yqL1ykqeJTySbxQzE0NuS3F7w4az+8yWfHrd5iA3sAXqObEsFXkjmYR8hcxRs5QGJ50SS73tdC0VazV4roC+URLAoADFAcTKtLikM8+qCC0QJpT67pHopQIxW15uHnrTquiTRNxjKUDChcWitGqZxQCH2UAFIARUfJQgwVhzlYipk/T+KIOMyrX2924QVoSbIeB0I5rp/0dbhsu0YLVBSJeUPxPRIgLsr9tBdZBz5vcjc/I76dtjMuylkrFY9+xM0D0vvVfiWGsgrt9ES34fc3WTIVZn+qYALE/ch+pOSSuI6erVUrMGb35O2k0zxdljz6NfpX+5dP+9iUmGjV2O3+r8QHKCGdidmTGw7OwzooCZDb6ezRETb8Q0AhI650J+qqhuFTlMXNo104r8OWrVDQV/oenviLaK9kXAvBGgxhQFGOLXEZf1A8QUqISAgtY/feYTY4wGdr2z8clZoSBzbxymfLEm+LZu2iy1gE3DkbbaIeSBVH6PGwbd6YQPdjA6VxcctTfZGHPzXWXCAIyMIolic24DDlg3rWBWcoeyU/47PT+/s5z/OOx6GTgdOqzHeSQ3BYJllAQPxEhTZq4smxyf/61wX79L8MIXzXzsnGLDlKsE8K29OwPV0mBjZqdMT2gD765pfNtj11go2MDFoX2lJxKMWibEpJdLI0PtWK0EVVmzbxarBmGt5izUuq9oFK1bduMfv1TyrrMYkMrwIEhFVdFGZyonB9cIBe85aoxdhoguWWCj1YA8Fb80Ec4R8oBtKWpPIMexZUUNliaA9dfvwFdmznYvODEGoVj1xb1O4a2WzfeOA6+92ehy1FeXMgQlqddaxWE0jAzUUNWVA07YlWa01ADeIKVCcXQNUckQaI0EMSLm+SBggJFu2H7r1KGe1ESRpZSo8MbrTbNj1sOfhe2WGxvxQgYI2Bzz0EIgWZPox07Z36T/dRmTdyLCprdK1+aLzf6IGZ2AOlQgYNEOjlIoLQ6Q48ZFVD4La+p+mtD1oyhPRWAsRLggjThDwc6EpRJJFwleM2bmlxehENDZD6OvkwfiobecB8sZ2uQioH2Gko2WH9ox3QgnRDGzLXxgCbwJ64tznqI/YS+Wl1uF+H8c4ap56KHpAPsnmz2WYCHPLxhLxWAqQE+M0TwjVbuqzNFi932GvehKpK7jzBoDKJUYG65BN6le2e3SHcpVgeRobR5biL4BrrciYPmIRFRQLG0gGdN79oJ5yi6iNEyQkO+6BIFtLFo87ykrH1aAwVSZLorFdflXeCrVlEaoNcYJS16/KXtlNxix2YIghNXMAPyjlfwiGTqJxiBVMSQJqKp9A4xpHbA1jnBLLCVE3CgWIvvbLJFi4gIeIDBFrP/gmDihNgVrSTILyKoh64p2y33wgaPaZEozfnZmb1hy58fIzu6Uoy+TdJAvTykhQ3UazQD/2QdIKUG1UVqmIMhcywXXnlmH32ax1oLK630YGyzWqfD0uJKtm89StMvDECEl+vMFRZ/ONsRJiDazaBQzxAQPVaUdgYydnG9ayFEZ7hpBvREii8CsWkA4IvWS4KP1ZaEhj1IeTG3Hqsqhklj/NUdxZI9GgdD9JfBfowFk7a2/6qyXoITBUJZvtjo1YgTiONpl98f8wGSICLBCsL1aG3fntUmP6DVWIw6T47dAdQiuKMC0o2dyG0kAWSSAUv1u2mrhiHarQ83/ER67zjphGqHhXjxtiqgC1laz/b3BU1dxGUZFMoa2eewx6qWIHor0jsKyyhpGhpyivcdT3PfBVIjqkq+Fc/rSNbW6sz9vP+QYnQ33T9KJNIiLgDuKLn+JUcDqhDh7l+k+eJM8pknEMCpBObRguZSoZyZFIziAPIcfJyTqrWgAcRAygg54rJ5j3QrD35eNaJulbsqQmvKOB4aysxn4pFEwrD/3fC09Umz/GWjq6PxzcjNhW2f3jPdhZ2MsSJYTYIdgiEkcp58QMy6ajEQcWF5wPNint6TOpyBwF+Iv01224yiNBsZeIgiNotirHsL8K/KORZmmdUIOES3uJE63/89Yj97gb2FZ5fyTcEbcz0slD3rX7Qrbd2mP3g62bf/hKGe6jNIp3NtmPTNvprhPE7aG2t3U7PJODEAavoVC8weVAmf83nMfUfWLtmGFGwmKWSlKQ2s+mi9yMDZC8X+0SnJEitaR+C3/SSl8j5Dlgi1uatB/UYiFN/O40jTqMe0DhCZQYrNghNH8YDaJ5V3cvtmFlLLNc/Zum+IeueN8dGmwJ29cN32I0P3Gmj6RGAUqxTJAxqNudt8ykZJfybiMVBPDaTwGziVT/C59mosPR3GdGaC5EIYrRCEVXyE1Wqhwmvkf1y7faNtmFgJ+hGBQowxgk6KEjlT2MqszbvTaDUvNnGBxo9cGT1gOxJZMUA1FQTINX8n0oajpQd9uA9Mw+0oiWp6vh459LfhHKLsVwJZFSl0qvyb6vfVYnWaNO7ByKBlVRaL7S7b4nZf/x90a686Em7/JQH7c0v3GUfeo/4wqFnAR5bNbWepjOa3vfVuLqp6YHR1KDt2jFqAwTNIhRqeKhfCZCPol9YgDElYIuXdJJISDo7I5UccCcOBmBo0DohP4Yv7Q0UVmwbrQ/JZNq2bQTdbCmKceGVh05D60cEVOmCRXFb4NxHLBp0PIvQ+XhaoH4H6pD+3770nfu7Y8UX8lCV3n0LQr8gvvOqkiVGFQLhfNIZXuVtCZtRsSYfQSNSJIKLOIPPUW83WqMHDmIPiDZcCT6tqwGSe6tO8NkxxwEGBXBQD0A5VRhkfhGPAagaVrCBJN5YNmq33TCwF0G+v7jEQbylKT+0Z1M8E+yov+WJG+ZJnBZIair2JNC0gsYlJr1XBRKA5n6j/d0/zXaVXrmhHmtLLHIB4oKohqg8kz6xF0jEihGNlgTDWY8CoTHzR1SJM3ETdttL7rJyULkmLeOhEdZLinGQdJh084tBh9hXkJhXiFjmrDlxgNvQPccAAtexQBXLiMQ7oJsq86Iu2WPQyAeCSUTPWROJrRbQpr3s5WbtHUq6BS3RIYDzFhhZzH53+7CB2XVrYoFYroBDXnJJXdZYIJXoX7yYpNpsKCIZlPmcG3iucrYujjAVbDBnn1ijcSw7iy+qkNLpdD5zzFerfarV2B4dXMmWr0KbS7SSroZA2T+dWxVD9XBITHKIsi8HAajfAr3/wWgHxUP7zS+bXZCkRPZIqAxlk55eJL2syFSVzukhukBneQRxJxC0sQ5MjBH7k/duswwiTQEePiwerowtGg2TgcXK0sNk0oeDHSxQCg63sjCNsiC1WLLYbb+8CsSsqyrxrnv/2W0vjZILbvTEljmQP7QEHr1+O/2kiK1chPHGWqdrkyFVq5TsYDzc6XDMEkJPmRwpXlpOm0mR1U4YfbLfhUySLWKWfeNLcLXeMZvuXGlZDNDkYNpaY7OtiAhTXuIWeTbg7GwrpNHpIKPpCdmTQUfrpRbFjBnfy0cpmdbmEwR5FiGcCQchxwD7bzEWlAAi7Fk4CjcOxexjn9nN9jTP4qHlVhjb/XvH37dPtXB7nNWMc8U7HTHt06+sUU0Ch+1IaRevHaRxEIVEcD1LGWqmNMR7Q268QrzEupTkGseYMxKLZMIrW8smrIIGAAg22s9VjpDMAflUJEE0Ut5u3/j+QvvYv4oOEqehIKK/fkTf51t6jM2VhM8VL2t2pZdBEE5uc1ZAFCFjlYj76Pvp38accKa6djg/RHXQsJtLpREclCSUaL4mxg96McItNPMsihJ266RqiEovlfpRaj7+5fFK62iVF4uDFvw3/VnaFi1A9wXkmLcowtvrb5n+3dO4woPaA5ExhO3gah2lDDnUmvB4N6HUu/C080mw91gm0G1Dm0ZsFtUQwW6/fXbjL+xDa35gm5jTYcaWHzSjNIh87AE5vjswpsQkY4zfixnQMemMDSZ321AT8x0Duwuh9dO6TrOBLX027CORIk50R62j6sYKdZVDS8vQ5O+Oy4oxLiN03EuzO0BgYAADFUJWpS1sYbTdVvk6nUGeT0QsrrGe5rjwWI8yT8ZI+onK1dHkcfxhJsZ38lfbTx/6AU78gCt5T5KgGeZERYySHNzAYZLL29k77xrZYnEJf7LQ5hCIpwDGUqAftRhm4R/OZAR3UumskCWsX65S8xAYUAd1dDQOfqT3wLPZbR5CjUpi7Lsma7Fzj2f/yQxibzZZ1hVuCaQxcqR3z6TvL4iwYy5PPwUGcJjhNy6MQHtK1QdBllldGevswvhhT5edKN03r5oVeokwtAtQ8DXa4e4B0Oxa61ney9ivyEBbSnEdB9h7wrYYlZE/NbvixWaf+GLKbriv2R7ZeLJdd1u7fepzfbbyuIJ95ONsqTzbdGqHq5oXX3gggDaE89MabSb3QK7Y58aE7OlCcXyyy6veD8SL9q0vQkuM3REIAXojCBZJMJjgX8nCL1/ATnjxH+ATlZOWHk7jl/WQwQCc5ofCmDFWoLICCwOTbACQ43aAa8M2inBzuG3IrvruLMsysCBN5uAE5xQmkGYn2o4ve7VW6FEYqUhgQ18YkK0iXUQNOReiYKHhl2xO1+6BoRxjNi/cKU80GABInsT3T3/abzt6O2wsDYyuDb2bwjZ7/rnDdvxskrS+uEVa8Q+hxS7jj0T80gIgkKyg4+Qp/Gfy0Ghc+yHogWyhw9ny4VivZYdG0KMYsXe+n0Qg/okABiFiZhruAeJ1EWJk+t3xNjFrRENn/lnsz2k0PxCyHmS+pAFS8t9VVw/ak6PQ04z14mcwxwAYF328z36eAgAGetWbLNO8KYnhKjtE6aPILn6cAi6K6QWkgcH8NfQ8ylQsFAHkqvojgX+jSrKSb5N98UsJm9OWhvLJD706+j/EVjBe6FsBqAcs0kS8MaQ+lQ8IKNOnmAK6tLwiwdaavVMiHkTeFmYK1igYPXxUffz8qk60hlg7SfDWik/WPAHrYTk4Rpipgwq2sK1aStULcbcMCeMsWru1Wsg334t/ukSN7LFu1rU2YqmKw7RZuWsWsaq0tTEcXvfaR0itACTs6wEguJqkNjEdYm3f/6FWWICnMLKIJbCcoh/9I5YmcXekt1r+Rbg3aq3EKy97GYkmBxPa6TafRIL5C61iraZHE4YB58F1bXbvw1FAkMRZ2dqkk006zT04VVqqymKvfifDNUg1ZjQG1SQj9axLitYchd6R7/hyzI80oHGqhsqAEqa2eTH18a8AsU7Ra996X2tdlH3P9XqmPAEiJE//oFeu4jsUItLV0ldOnCVYLm3a2YmozZnT7eg+ajUp2Ut8UUEpH/x0ax6m1gBVNldVUhF0negYAUoJHXqJoE6JYHWI7OVxJ1NuWBEQqnX+I/19GX2ulNmJ+BAQBE0g6gKk6VgkC9Y/Mst+e/1jJDMot2pjOGZVqkzWWJnLSVLA1NO3ih96CS6SIvy8Z2eJMcDmF4behQWgVtMEErJHGVGVc4sH0Ql2Kmsh7upCwoIYIeHCbIvk53J/CCjncPDJrof8pGLggQwTQAmUlR1n00B0q2zNHKcJTlx4FX2gDwKDVoxvsWjXHou3cmSywmsfbbPrfjLP/udTD9iOgWHP1giQ7EhR6ZTCEMF4P+sCoSjp8wrHdvVe6kE21brvQ/Y+iAGvBDSPIRBheaRknZOXVIoXztmGJwzu3WHGSsRDbDF+hCJTfZdLTOm7lSRmNZGpYHT1ZZTYNeGEnXpuDAfNQ4NZULRYjIcZYMAdsudwtJ5IpZ6VYKfy7EHQgXF0d+a29dhxC5ZTXZYC9UIiggRJjA90tMTtkXUP2U/vudp6y0NuL3foZsZgiPcTwBw99DJ/UzSP+RmWJ8IelKHCRKXmIQZwnDrpLMmR8a1K8ef21qrY+AR7lMa7EvBCDoU5fmdzq0v2eXQzHtWIFo4QBroot0rASlzVMcjqQjHnAo5rNj5pg2nWatZDrYnKwvh4hUmghuU8jEvuj7++Z7vu6rXrsxXCrKN1ZDXu+0jogUqVRyyulGOl5NntG4eg/PkI6D9HeeWqxav9xVqqNYp7c5TXjTateyBPNbWGuvYKWewlUMZx4jpZnPRycZl9/b9n21+/lX0Q36gwkrDF85vt4su3W3N4jKBRPyCjLvvMJ39nb3nNdts5MJfK+xGAZB2WzD4hydhGm+E94KormMzFCp90CFspQJTLY00o2x6SZdu2QTGKz+T3RQnAAlBLC6UKoAuqzVaCsrPnNlkMvzEaleAuBwPwUcIviCC4kU17Gn4SMU/Euggw4m8GAIqR+Hj4IYm3KuGhkUTAB3sqiM0Vgzrk2OMJ3FVG2Pgg1O8FpCqaoaqed6ShnMxPskSgKvl30UTY7rwZvTaSIaLQyueguEIr7oqXrXZB5fG22r4/z/BH27j8GdADTsZW8Ql8W+moSvh8zhzEqVcxz8bFL6VxkQcQpRaG1lfzUFo6PkBZappGZe3V6NpSI0VVX4BxX7BEaxtJRjKC/kwlXgP4KRj3/Jspp8g5VB3urU8haBv1Q0hBQiUwuH/FpJyUEOwaV7x8jh27ejkgDQwVPiJ/yosxaEWSZlHtAHWtO5Julkf3qYoURTXQZGQ7VdWF0x2fZHOeoPxBjg/BGTaX1mfPr9u3KuZATpV3a7U0ZMwWL+1xFb1u7eeeMlT4KbKz5uEBQZFhfiExl6OHSQyLxlz3eLS3cMQL0a84phUKa0C/YeKE0gNhPyyR/K/VigAKCszFMnvpQ/eOeHMVrZUiVYuO1q5GKzI2pG+4dKXmNLxOjI0gY9JHJUjpEMT3fRX/KkN8eOeuqU+oTnkCZNOWsvVBDUIqgmBi7QByrQdQz/viKnMWOIGbXC4Fqihsc2crWFr79jTPS2Rv3Vwje33LdaiASIxHSvfeXydsfhC1RZcBkdpRnsBVyC68XF/hwM4pOLpbmWC9C8ArAeIqdTBaEYIqBwiq0cd33oQBeUufm8wO3ceEDZN4SENX5g/UnuCT7V0PG83zQyxIC+62TQEqgOB7VBke3Bbjq3/2l63NMjFzUGUVCICKt1b3VfQNUJnQx4joBwnNAsJ9ickrgjhyGKRBkKB7KN9JtQFophISw1mqZNJ7yHT28j08ApV7U0JYDiUtyaabpZJjcHih3XHHQvuvTwbsba9J2hteMmR/+pp+e+Bu9YAMb43fmEMVROHmDGK4n3lRmoyvRwVVLWurIldnTEVSkYVe6zQlqNJt8ZGoymn8hHG8wwX77XVmT67jd97R+9RWMq5kj+ipVuavd/PPGCrVfrCM345ZnbYLL9HyQRCYhJ1KOMuU3vlmrAE32VnR+H61B8rwGeSdh/10n2hfmRfustMXHofhKOE3rf1pUMpFkiMk5HY8aT++9zd2zea7QINjgIAKylEKXSKxHpOoHgnhvAwRJ03F+iCHA89aTnYRI7qruc3md6GszNqxP4TPc5m7UdEHonbYHojb8lmLvWS02/Pg1df8kLaJcjH8MYixUxQhuxKIBBF2Dm+z3z3+sPVnWKupnnTrN4ihAMZThONEMU6epqapcPc7w/mZbXxixIkMOtqbKbDeG8O00QOHvQe88d5GYZVL6rltpirmfdgvbtpfgLcOuHq1vVt0GcdK3djaUdv+nvY3eIRfYNmH5prL98lfYjNBUDVX7gXh6bff3ea3//yHEqENqFl5zq9/64B95btx+9+vzrOf39hmH/y7lYjcD5BQP89+/pO4vf7Ve2yQwHKBgFPYt4RNiGByo83oHgiAoJYIcAGtTg8s4eBL2Nmio87blo1NJEDghOevhQJ+otZQArEhKum0MsxfPGzLlnlrqqNGZnwoqSImgLCrVBVaXceuoLVd5UbOdu8I2v1374GKRpWn0LpAYQq0mWCm2Rw0EI4/Xvb9eNTr/u2RIJUoDjACmMrTIcLPE42NwG2g5Mcw/+64AdlgbMCgqLiw2Wb3NKP/4QUp6wGqzOgH3Lj4ad0DMsd9BEwz0BApqaHKowWLzF70CoCoxCzU/ErmMYecBq4DTXk6OmJuCZDwkDft+eDEOcCNU+tuAwNR++UPhEqnKjw/yBfwmbVvE/ML4DPp55kEINQclx3i+TNeojMGcl737jSHJD5NPyn4CzbMmmID9kd/3mJz57c6sXCXkGBtCLiYFfeuvpiCCgbpNeah4BJAO081XI442Y4dAsopIzX5AKNbn3TvOIFx8jUtrQLkkYQg/jUlFEf0g1vz8YNXrJzt9JFLKqNRdMbFXX12710DNjoWd+t7LiP/VMA81ldnUxzlDaYFzc0TTwXYT/FGxA9ImmRjibFVrAMiUp3LSsjdebNTtHExhxBiPlUAwEQ9XM6VAQibnXW+tGGgkXRgUBVHqsJr8gm+mk/XjXE/1R8lu/baqR8PtTMENa/wmR/47Y1MUpWHlTASaieYnuPRf//jLkAk1roYi7vorliwTziNBYpxMjZCMLlG09z00PMgzRkkv7sJkW2n5SHOpNoZp5ICtKD03Y7BdzpxhE86W7ojWjsbDpxQPRI7KpaEZhZCTDE0yitBFmRYzH/wrQF4Xee77hsZlMCOMo56FhkQCwc/geaY8JwDx2Qmqzk01mS3XEt9iuzmKqBzP4HwamAySLo6pKAmFRchfg6QmQ34KZmkgiNfaHKUDqU8jlxpxBng/hAoJIL3ZRYxGdD5gqo1JFqOpkmkG6eg1TZtS9hNt5Tsu9/vtY/8bcz+6NU5u/i0Xfai87bZB9+ftat/lrDN21pJt1DW7TvJmptAiysDQgA/hLEfplSyTDLw1HNUiult6lNFOVdrPk31+57mCwYY48eZJuLUJXgrXsB0NmzX/Ypxk/PIMJ0oqst+CE1Gqa64OivVHvtWc1X7g6XVXvDioHW0axBwNjfkWANUANbIYE7145xxxytAhYgb4K7brV3wlWtraGLurWpbjP45AoHwmLsFn8RcIQuytclv2wp77NsPXGPrB58iiUmQCI5VGbI6SIBjBoQq0mGFMOKHCA68ylDlpCzumUt1yVKLY0zvS7/4XBMHQeZ/GeTQvHi7HduN58PaAHjSbU0qc2WxcJUnupQYHK5FJf/ZQ1Nc828f+q1t6NtpaRBk/oiXjPZz/SGhQpiN5UpQY7xg6P6uT+vP+Kozj3/US+40WqMHZnQPKGHOCtE9Z1xSj/nSyO/V91S9ChBVqXr8/OJTUEW2ADNdOHyNNr17IEhQSFhCAQF80IcoqDGETsMIVClf+NweqBM7CQvtste8xezfP9tpF5+/0xbM6bVzTttuH/iI2X99tcPmo8WQt3a7f23Z/uzNIjQKIkCLPZYWV31jj5jeI2Diq/OQ5BHnA8omV3V83nGRe5XZm9a22mhS2OOYo+VQUaoMoxg+YMBVaiRt3jwXnnW02gpCumSHkhd8Uohl2e2qAIFp09LYZ0HAGZufbLLt2+UxeIkXUWD7QNAqsHbSGfDR46cnhxF4rgHGCLAe6TOyo1A+g0o5yfUj0M5xZcPdfmvOtm5t5Xeul/LZQL7Jzrs4bJ092FBwdNU6/kx+to1rn/49IA5/MVSUEDCGgclRvlOkbpe+yGdd6NRI4FsVTUFHfaXfpcWgZCRzkQSliHL2or/EzIEouvLcuUwbwsp+27CReaC5StIxD/Wcy2Qq8ackwAxYu3WJHnClWuUhlUPmLUtFUwvVELodBQNUwSaKPJaeDHvdaWfFAU2qSkH6IKLxRAyc9cDzc5TwVaxiKuJX9GNlDdPxc1RI7NnhxSWFzp9sU+W/06ojXpRoKVtbO9fMryEoA31TUIKhCiRPizVnXeB9i6J2l9i51mTphfD+VkDz2zYCwatQL5viqYrG1iHyPdn7n/bfh+lEiaiF4EGWHUNdDNWRQfpFWiB+x6wzcQsqzqAKMGIJD9xN9VAK+5p9NCBd0HooRhn60jg8AzYZv2j6NbApFHBaIIeiaahrfJII+fEPpt4WnPIEyHXXEHxk8jgSmkPQR65CxjmhmjM5C0fLdtypoEWUwc7WkTGq5Dg0GPYMxmz9GiVEKx2NMV+riVJUAdcIfMQh7nnFKhy3NkqN4NDbG0GvdZAj+H0Pja/NEN0J7lN7pI9ElY9M5uYnYnbD9QhWx5a5BEiZIHcoBM++PqSFWXVzB7m56kZVDugfN6mDtv7xoG3Zoqp96Xs8+6RzaAm3L8qwx2DgJc68ApO1jDZFEBRTKI6xD8dkNgenca6FPoDeCjR2XtUdwe2sS/Nt+7ZO++VPS/ZvH07Zn1yZszdSQfTmFzTbn75urn36P0v20x+HbcOG2Wwhc7EvWhxzX17GNshxKVak8wNcBJsGGfMkeZaxET4Vy9l557a5QIz38jbLmeZQil/SR2mQh1h3U9wtviqZXL8+aPfeTR7c3+3GVgGaBV845gwWbboQ+bgy3mdo8ChhOo4Wqyc6bC97ZZQRKuEu+pRAdbFAwg4qhtrby0EenI3DH/YeKDtED9URCtmrkhz0Son1KQbSdUXLQlsE57NlSLRJU4dBWCQR2dLOHG8O2EO7N9jPHrzW1qe3ol1DmI8ysKLEiEA4ekkA1gsMT1VrqaIiSPWgzJLZzZ22qGsuY/1p+ja3Pu2H9qrqYI9PPIynfCtAWC3KqiXNs21utNsZEm5bViWGs9VlHFW6mb8FsXbAZtqjvU/Y1Y/eSIEUAQeBCzQH0T4RR6uovNRUsaLmUXp5m70SjtVWvabq/FOorFoBMhPXosM+GBsXMA17QLtSwWbNG6fzhuGraeA51Y02YQ84W1troaguFY2oUmClXZ822vTuAaXCFawQ+l1NAe5YYq7dfHPaaSNISvG4VW32tx8l6BxH8Q4K67Fe/KMR7Nn8k/aClxTtM99mPwkOsL902DU/anN2cKTVbyPZXnfMfSlMp3ePNK5u3x6Q/+cAH4wTh2YWlQZAjAAR2ft+p9hbHCop7HVoejzeE60FsiuG7fTTS44rPp3OeVQe+I5yFj2/i09in+SoppXd4TAozgyBhvQ+gB2lZmIRqvJQ4A3/gc/n0Ao575I4wSM03SqGz/5sqOo9eAkZEUx4iZa8K7V3f2HNCtvPf4qGY6VE2A+lcYlrfNGrldDbyn15dtJEx2+MlkYPHMweUHJau2sAxLccaOG3AkAnTzi+ZCefKBobdEeVBFEsWkVS2C55R5sjfxt9QDfevTiMj0nn/B/9Qoxv97Y2u/46qqqCXaqdAP9F9IM5xuFc6GZmmD/PBDlrrirhoO2suSVoksHIQSEs1FhJQDBn0o3Yi148x1p9O2AqGWVNAJzJG0qSao0Q/ZdAHE5GeNKtEr/g0BHoBcQQP9DnVU4IbDAVTQAUCZ63NJepAPEq9KQfqX+nrO2LCHK05N7QKhHTeuQBVRd5Y7AkPWUfjAN1MPBM2fVN1wO5+ejp0p54GslJQNR6NvK9nfZKjVbmc2npQoDy3rQxYhvW8V02tRxVCiUSnLWapz5qABGw39DkU5WYwOzOt6nnAmqdoMb7joVFY4d7ffhBAbknecB9vj41M6hyUCUD7r+XiemMBSioDkEGxCvh0sKuipMcaPiQrTxBokYqU/OQ4RM2PUy35AWc9kMvmm0lVxIoD7bWl/U+H8LwIXxFpgzBmAu03UBlQsC/WkFQz1GO9M94lToYq9BFiVcyX2iBboz+HiThoeeH4RoOY5hSVpUeZSMlKbGXwuhgdg7ZTB9obpXdiRNP2i0jo/DHPsA1qcrQLdS/PxD2OmUqFGLlltC4xN4zeTZF246I0zYKMvZYutxlhWAbaVSSFZxmx5BR3eG3//6PTvvrP+62s48xu/zMAhzISfu3fxm1H2JQP/D4sI2Ayg4RdAzECPZHkggO91nRD1VYoJ/RlcaQR3gMcfhyEHFBKG5kwQRjHumbcAsnneaz7hYX53StmgSporVnSiJECU6/eH0r91HAw9G6m0SE6YZriraD+RpuUpYE3Q54f8Mk1spFvuSWBYy4Z4lBVYOz559fwhj0HCylr4Ikq/J5AtHSGGm0Rg+QXA+w2Yt8TfQJfjLrPpIiQQy0ha3zbXXPMotC8ydjNIBuhygT1ITaCMIP/aPHrrcbN95ju9E8KqqijQGpigtpbOhTcjOUVHCU0szbIl48qkHWHSOJwryebAVIDlhkjGta3jnPWhnXOZKEwtf4tFlLjBxjM4ouSYGkjLRCVOmxJbvbrl1ziz049hSAgohFYqCB5NiQWNyLDWBeqcJK1yen6Gn+26eHzPgEyL4VIG7nnGprpjFaGz1wiHvAk4mqVoC4SezmdaMCpN4HISvPQ1+CXHDWi/N56MOeeY0EUr29eLg+h3IfD0tgHIxbAmdlnxz0Zvvu/+1EhwEx08KYvf9foyBLs5YdTVpnK4Gj8DKLNGPTIbAbBKT2vAvz9umvMWvQcMznhuzL/zlid96BP9UJlfKz2N+H634b531uPSCMhMTPPToIfCyX/Ag7OyINEPjOWzOOVEc4E8dJ7owhH6wAgC2CKTsDpHWQT5RAvHqgOI+qx1H0YEPJd8/JURMPBLm4SDRuw4iR33ObrhP2ASrztZ7ksLlKmQKo7rydcb7WmFELJ4hR1Fios4xPF9DcGwwg7YEossSSB/oKdsetQUsRQ3ABQy6/vSVnZ1+c9SpqsaVqHf+59Wbj040eeG49IF9Y4MwgFVCOWoh4h3zo7ja/veBFYkwQowKBVSo7pGtTTVSqMjMi9W0C/z7Gto7hbHiYMgp8XgkOaSP++ucFGxjUNXkAMLVCSfQZwlpNaXjxud14nZ+u+iBVsIpH1677y7sKkGZiKEVVgBDPVJRQOC8iVHb2OS4dylqAsDSgS+mmVGMrRfpSVTVTEf9T8DuIzymNliDXNgjWdXhIWrqylybfvz4MWFXMKWWbaIKuMqG1tAJmq7MPJ/oYmLkKOC7MeqlEMmtnEHoeOjLraOOJ36Dt9PB9wO5EieXWdceJUF/4dQqucTofwgmfK/nGHnj6uT5LMK78xBs0j+thQFNtpRsnUEAKnK0qEOkDKxQh8ECtFmJSa3TMmlewFauV0WMs+qBgy2Pv1ZGAqXX8Wu+7ES7kaaiIXnTRej1MzJS1yc+gcZeyZWcONDuiq2SXggFFXw9+ENELkmvWMNMo45szO2FLCSrL8PbLKK/VQILIMMsBObn/LrMU0aGiE08m81qPF0vSww1GTh9jkznvYoJMTGDWwylZAGtd/rR/X4FpRxKsEmISIEWQ9vw2QqXCNdLaCEDllBHSWYgeNloEwpnmLgNccMSTB7eVhPxXSTVJrDKZUc8Qz9tD92hYsQjXCNIlR4suqROCPiYRmY0GwFIE+5aCZpuPmF+PPbrO7Mc/zdj737vLLrlgk521eou9/Iqd9qEP7rFvfCtpD2wq2MZ+HzQ5rbDTzLJovAc6t1b2WzZcHAFx3xUIXFq5nU22x+II/UVJdPiCu7nAjSQ96NvgLN6nz6iMCKKL0Uwa/dKXQHXDvUnYrJpE9Uo9PVGqWvd1cHu9/qPLKZJRos1fTo5EnVTW28dm+vOrGERkQ9JFeKRD8BOyIxTgG5ZzUhlyznlx9+tU3LwFX2gxVYaIAugVr1G4mfWVxIkL4jrxLUSjScbVmQGt/2Yan5xxPaDERxBkorR8tG75xQHrjE8lvJvsjMUnWbwUcyWpPlBWEoEtM2dDrGXNkZhtIGH5y0dutWsfu8X6oMMLYIg4wXGMaq0zJUEZVV7tlkghrMoitrPupnZ0g6Cy208AaLxTPZGDre/6eXW1tdvqeUstJEQi10cOxEPs6rSssZpPriKEeuVREve3rrnXbnziXhuBJsJVubnyPC9MqfPlMV7BOloBxJPmluaNQ4a5Sff7bTwNhKsAqXgGM2UNmnGDtnHBh7wH2jqrFSCeA7kfKZxDfk0z4YRub1YKRE64M1QqXhV2eTt92mjTuwcKBbihhQDi0eULKRzrtEP133ajKidn2fITd9rZl2SgeBxA6yoBYnanlWLDAFiGoZD2O5rH5OCQ/dHrIvaBf85ZK/6AnOu/+/8etF2pZXvt1MZeMb3HwbNenfxr52OLTkeAJIAkEjrHz966edQ2PqH5T7UGGmrOiYZ+U8EZUSAvWtxhJ5zQik2VJMjYUvk7vjqIa6/giMQKFSNhsQZQWRKkejvA+rFtU94elv8mKhrphehzriQvZKtXz7ZlKwWI5QLqAGBUdUu0ThVlC/lhegjEXPJmzSPbbfMmbD4uJhQjiJyL2LmX5mxWlwCRCS8G0GiNHjiMPSCaHFVGSQcEfgjATPybDYotHupntAzndTiR4xJxGfkCHl2RBzzwQJMxl2wssrZr7gZI/pX5nIKgcojuvaPF1hPjIF0Ce4fWfJKBxFK8yqkZsH8ruEpTxYZ3z6LbVqIIPV+q0jo71BtCYSoeIJCYWdeskHV18fdUl6tkq3AZe3EGgWiFc1OyyekTTa7JpZI+Y4bSHT3BPQhBJwHoulIUrxxlUs35iO4x4XfGeYrEj6RlLJdwPGjtgE/idJOUZYvYk+vRuIW23CcEqysPEoBOgPMRe2ItP7OOForYELCnSOs165hgju7mJ1nhqmxJZJ5yRsjmzyV5VCBCANORoxOr0QQkD7LfEp50c/t3t4iCm/0KYeJAHRINATSLBfJqbsnaiafAauP0tLDYidMeiqaosaOSUtKFeOatN03tWad0hXpy45ClXdmntAc0pw5BAJvAi4/Eh4+gb1Oiybph+ehsZ8FIMjjEZ16rQRukjG+OgNRT6xlbipGS4VZG2FXt1miBkBZLLzMsvruVxxG4zjJA4VZvNA2BtAuOeaWFBMv4XYttatRwlFKUDUrMB8QM9ENZjGAZrM2gw2RsFioUKwezH1XO5TYA8dphKZQRLDZem0lMuOzpBE2bR1MnFF5NQlUEMOhDdtPV8Br/U9re8co99pIzttnFx5r9CRRLX/xUm911W6ft2NOOaFgbQpHdjLpZVozA5xfOW4YNN1VI2xjlasl0ig0Pgxrj3hch5RkcZkzCMwlHbmoM7ZQxkXl20XdzLDs27NHOqL9Ac2dwLLWunXGugqcp1/f7Oo8zKgHiOK88dLycbCUntHEOD2F83TNGsoiuSPW6ig1X6i5FZ01hbeAEqyW4JYPNizArwOLxdMqoU7nlBc9rpQ8RAIuQcKsuFzx/HxRbRSeg2GhHcw9oC3CgxMrwkd2mvSIv1CHjZeX85YASJVQnhugA1R044jgdCSgRC8mcRRZ02P2b1thv7rzZNu/a4WzBEIgXjUGhehT4q9ohKqNWw1wBKdtmbS0kQse1Z+OT3l8SpDrnw+GwdZAAmd8Nob4zhjy72TkropJg78xR5u4CE2xgA6PD9sD6R23j0C7z93APrENlKLQEFnF8sTQlprVrlimJqSZUf29NGRdcaPBgH80z6Gi4dyHnPOdZFBLePnM03PdU3GN1YfVsGJcI0X7PghNHS6nRpncPyO9x9IfshWUQ+SIe/dUvnrThQaghcbRf9IoV1takIFEnAOQmi3Wo1HsPMZZ2QU3wa/3WGgcIVc7Yu/+qyc48b5j3WmwdNLSf/FecBM2mcXtJIxEyvcfDvlcXAiAoNLQCg67etQIqHOPRbtmMvlha1g52U5aMgquKLbjPC+G8bHmrdXVDG4pfE4sSFHNV3XiLJEC8NYLjEUwTWCmVGuE9qjz4+7ZtSdu+C60yTByJryuYGaMyBC5PWwWKNRZMAkAhnDgyVLMzoyTp9lLoAmpxYDmW9yGQ2GvXbLFkUmjaOIFlEYcW7fxLRd3CT1SoHwoAaM0baHzgqO4BmSElgvuqVnDBZc0ZgtHKSZ5wis/pLzVJMFfRGQL/VVabMslIJTFC0NR5AXIJICObLMCvZiEVVCV/2nYPlm3jBgUnCdNSAa8DS9+1oFjKDDWCykR8BdaVblCCggURIDs5Whw1UTx2tKsio2DhMrGDrBfgV7xBPpB8uAAvxRQzudoB6lqDUzEgtRwJkDyVJQNDsIEooSUK5Skwj1zoq3IRQZ6bn1imJ1L+tL9X6xonej9EX7hECmNp88Zelzh2jb9JbF0Ldj4/ZIN9Xrw1l0dfSSYgyWpV3x31TRSObocM2dxZAvhTcQs4PyxxdOjrarU841TsDprLCo09cn/KjZ+y/u7224mbj8CHwJoh/l28vBkQS4XaTVUoh6BGx3kDrswesCjrze9cZefUtSmYQk9fzNf+p4dqm5SFWsGeiwHKp4X1IDeCnDI4EsoYEid+8zv3MFQyZDPbEZ6FukMLReW13ythgGUwwssE4n9zDVgRCZ9H0GrA2ClWgq8T3UGxEISjdD6PZyflugHr6Rgjf7Ibg15BsYN87zPg8NlSG3G39RbKkC3P+CgRVr2k32682awvM6ey+CrzCxULC3DZei03OmIdTPCQEEEqJQwR9A6zmUQGORaWp58HDZpBkyIQQ0Q8TFLFZZpd9oqXF/D2qzRfpZ/S9ghRMREkUE5pY4ign3tx7GIszVrMxp/BiKXqpLk9ZKlyJxRUQrSh4cFCXEgpD0mAk+TN7oHHSdcg7sju88jDQfvU11vs7e+P2bmXDcLRt9Ne+PKkffijMbvq1z32u8fmIyAMJoJXgdLREtQAVm4mXxbjxRF1mSkWEpwAIzOuzC6wOP6IjgXnLZIMKqfmsSsAN3B/95q7S8ZnAaRcvNRqQZDlSuCUks3oqbRb91yz005vsVi602LwRnplrV5TFjjMvAg4bYMpIak8qKOwXCbDodArQudFkppNVMeo2z73aWFNFlguSW+Uj0EcioSSy15KtFr9g7GSa3Mcnr4AxNOKPFNSH0Poy6VoM4P2urdssgXLUBPRMsXn25s6ecptJEOoXqPLAoFDsH4d1N5rHHzSPaAdsjpVtJTgIcTQxFBJeRkkxJn52XbRqechGu4JBsYhrM6ydg2wtqSx5Dp25az7+IX2i8K99t8P/689VXwCKiyoPUBhae4WkyQ+SSgIgKRpquqMDPN/ecsqe2XsHKjRRyxB1QiyNDZGslbCdGE+rEBhmgBTBhFQ0pyOLjDK30LMAZ/4PVWZgeEwOjhsf7Di+TYnz6Lgp8pM84Gy6owLIsQ4V5z5Ac0Vxy6Wh+3mXXfZj3ffZdHZbbZggGAB60cun+JYpDycACnoEQmasjSHS5yP/TOsF4mWoMuuVMwiBStYa2S7BP2etokq/PSz0D9CVYXFWdFojR6YwT3gB/kbZG9eNNdvXU04cXll4ZvYXwgJ1FGAPINvfUouPUtgMhRjz85jw6gQjTXGx7KQK47Y6rn0J2vIsyERG/QyU/IIJnUQPwCemKhSckn2gtm2J73QbrppOfoLI3CK99rb/3CrBbHb2CHMoNfI52exDyy1tmYxfwMyac7gzLdYcaDVZreM2L9+PGhtie02ljrOPvOZsq17gv2UIIrPv5ukyhj7BoE83IEsQqpAhyZ17Y0vH/weKOEf+4PNLjVRIlgYLTXZ2C7Q1T1D9pXvLeXZ9hM4xZYA0BWKtmEsUFEBurVEIvmNrx5xgcUIFe5OS1L2l7Vba4LkGj/7fe02MsbYA4CSiKd5T4GilP38m22Ea8uWbpevCZVNHOQqNlGIY73i9b0uSefHdwg2t9fsgCLrkeJEfuy1AOt8YQx/EBsnsXDEvvDFS1mwRoXLtuH+iDWHc3bZSz0q3SzuqoTZG63RA4e1BxirsWgzoKwmqvBm4+YSI8BOKRITKWKL/9UH+my0F/2HOHEE9t2S7HNtwIAA8/gEoszN5eRRd1o+3WxpwIIigbIsMQmAvv5wyr70qShJyVZLSYBHcQrmuy+CppM0faZ58zmdWfwS3TY/4d1Z3D+XcBKMHlTLdPUAboFlw6/FI0sswo/mCeDVznao8OK9JFmJPjqAL6RN4QTHEDKeahgYcCIh1rNJtqgol7EnW6TxGlhj27c3E/nCVqKSH8aqSbd02AuOQ+Rl83o2cNwE1T3EqcK9jlK8ZiMcx2LL93J4v4NcWy+rn4ALrMAAegsD6NwGM7aVNfQHv+hw+4Bq8giIWbioZDJsCbbSencmbNMmknFtJLOz+Ll8prO5DgmDmhc4sz+gOF8Y/z8zNMyY7LPX/PEaenaMOUlsqpXnVKP58cvLsKZYbsCN8TUb83b3o9pLSdTn9g/wfabmGkBrxVdpFzwPpgdi27nBZlhoWAeqAlm1LmIS72dDjHXmovb4eGiu/eTnkzjYfr46pQmQ3bs4A4FhtyB4ictD0DyKnDJl2B3Ml9k97Q6p6hGW1G7KcYSiPtv0ZBYUCQNFyRItYhJjrHDhTXgUAk7iUIzAhbvyhEgFJSu0unQEGhkQV+1GkM1VvBG48ysRwJL31BN5VxSdyQzD9sQTYyPKQfUUCUHnFGpBAJFMI3yBPleSyQTIk/nMUn7JvwECdonmkLV1sJGzQQut4AvmeI68cMj8/OwT9Za4Y/GRVOrlnin7c8kJfLEM+4aht2TABppYgwOOdqZAYHB4mOQKiQ4hilIpkAzhBy3CWjPGPMxDddPWcazdeF2LvemVW+1NL9tp//w3a+3/vviE3X/7GEYwiw2Luo9kjC9AZUloqPYAnOQnSly5gqd+9RPCZHn6Y9UJDnx3CPKzk7z4Or4uNFgeA8xXGSO+8Kjt3A210Fo22DrsK1XFhMOdlAxyMhJK6VEviNwUytvzL11cxxU0PtLogWfvAc27LhzpKMhAVUu4xKIqJrQHCdFCErYwMGoL2nvs8d2b7Uf33Ghp9oVYPEw1F5pVCQRAJX5ecfCVAWFVcxUkyxYuphquhTnNmiYaOBIPDm2rUmuhMlSlyP7jBNqVBxSCGmo3UVlJtFxSOD3xTmshwKSkxV4KuEoVlKOP4DM+9k5pfwwVk3bP2odcMkO0VulKefhEz7+KyK0GKat0e/pOHdOzMbQaPTCze0DzjjsQ2ri5JQywgkCZ476WSOXMvrVDcvWuQlVnqrgiAr3QbwnssRh2eaNN7x4QOlbUsY5uiODzHnBGvbtxqgCALV0WstbWVux7L9FdRdJrb3G0iaokFPe8rG+ASEWAQAuXNANiW8DRsOWJyH363wdIho3ZGAChphZl1Um+S6eNCkwn3tpo07oHBAIU9RWwK54bARsBsAgojjBENm9W9TpAQfloAgmLlgrbJkAQTiQoS5cBRKrRosQktcz6sW+kwzhKRcaGDUp84L2nBKCLOwRsCaHyWe0Fmzun1QETkT2ry0HKE8Tz1idBvFnTofcBsmK33jHE9QuQFyMB2MFIDNq5z4tbVwf+Kb+1tHggqkZr9MB06YH9UecuW95mx60iwJoSzxXUdNCRa8AHWbNFQ16rFXJ+2DJ60XAQewpZPxInyRGYPaCJS6G7M9NbJzScxZyq0FibZORh3/VDvy0/LIfo+6Fqzv+zZhvS0lbxLaeqGtL5bNqFo5X99LmsWwn2cKo3RV9FSoY4aDvrOZoVgHlFn1YmXlOG6eTbXxqyTevxj3E4xdIRgvUk5yqOPBpl6XQnVQQoZgHRPiuoVY8EwaF6AIfpPNKmLeFIyIYKE99bsnS+dfibLC8ilDoYcmRnKZbt57tqBVJQ6x6lWlKmlAMX/34bv06UnYxFyPIAujo7YrZwIWBJAI/lkjKGtStIJt1t2JFuI+V8Cn0k0QbLSDB6itqUJUCGRymF20Tmj4laIrunNmUHn+hmtViD5i/kwIMvLNiShY57yyu1rWMCZeBuD4Nguue2pI0ivg2Ezy38XgKljgQGQrIlSgtjkbide7F3oQq2l8lY+YMapUd389iZqKjx4eCohJjMeCobsfvvRtRbsjy8r/JCBaol9IPej3wcx3eYBoFgoY2gDHaS2ABhRiZUTpGPRESOqozkCEmvtlZroYQzElEZJtnn4h5ncPsod/bD2+j3ZxgfBMEl/MOmHMBQVtZeSZMiAsHiGpSInsDLenLaaPwEJEWN5fgRjSoO/xYzOPDuRiPmza9K2Vtenbdf/XK+Pb691UZ6F4EKQtQxsAikEmX+oCc8545jkwQZn03d38+THR3CMkmcS4mmCFVMJTbq8y9zfsYRYYCDffeQJILH85B8lK/fc3vA1jysktzavedoFpw+ijh/Jb5IgIrNdeWqgl10Se3vNz7R6IEJe4Bk7JIejJIQFUqIbDraNZVCVwEArDvxdNE6MEC2pwbtR4/ebPfuXstQ1MhUFZvGJx8WekrsIJrPcJ828dNxi4+xzpYO51BIyEyJCR3bhwHpoyQ6Ik5qvqfvKOlfEE+1DBuynzIk9fuKjsU2K9FNggYDiN8dp6zKtD0VUeejlyG21Zp53451ds+GR3BehLokWVgHjaOu3dFncbyqxpA7ZoW2ZLyGyVQZ7I0R2eiBadMDCooxfUPEeDt7lPzw7BmPr6WODWra3MhhuhCBpURX6VxwUSKwhrEOtrRGoMA6TNfUOG3dPSAfT0KtEjC18AjOtdlOKIikxXDGOQEXCNZeU2Wx0s9V3Sj9K5iZELMWEFVuBH51bOw/MzvueGo9htN21f+Z3XUHFLkAYFyFr+go0RnxFYW2nTpHuO4bbnzwOfWAJIXBkPMdfKo8ARchfuNFdDoM0KGoZsNgPkQdI6OBACrgkXIuaPPmB2zl6tqnEtArk+9nqQX8xVq86amArV875FHp4WdG0EuUPlueChBR/ixeCLgjgx8BCKXkr+2fK7YQVBzYaXpiN7mYcMF+8zP00nBPFQgqqTqEv774laxbcc4FiCWAr5KvUHXVvovGJxo9cOh6oBrg1L/LlgftkhdrRBMDEdBUgsnQwocIKNRTwaGkZt/AmP3mF1RKNLOOUylRYC8IEFcJ1TG/Dt1dH9iZli2nb3CqStCz+6nGkNbr7n4S8mlpMNQHsj6wM4/7ltvzAjyfbtu2lb9XBOaeTXPxuZ3v6Xtoaa0ExJ3Z6gH4arVCEF1LrXn0Rc5VjAipT+yNPiumgOc2tdpWwmff/ALJ6ZFWt9s7CnJickT43K0omZRKQf1OcDuvoP4UiLvXuu6Z8r5YHNQ/jl2BWbViRYvNX8JshZWhngBfgSST9kIlJL2Wt9/dPMbzUtbr2RlOqqxJ0t2wMjFNtsqeTrNTTotj28EG4VAHdcTHJ9nRYmLyB8Xf5SVAhkaS9uQGryJlKtqU5Sie2mi2axeGrxCwcvwcv88haJUEkTJby1YiQIYBXQLR6h6gIjkTNC8gIw2KoN19ewmkEYFkylg18R0it54ECNoVJSZtR5vPjj9N9jkJGYJdjobnUGTIDkEXT+YU6sNyATQM1Gha7EKBNtuzM2KPPpxkmGijbbYUXPl+DM045W8FBO+ySXQvSB4EWgntJZeYLzmHIB1lzCyqYrQSnszHhBAvzEgf2eNByhBH26Cx6sbM7oRKi4L7EOXyvkEmDccjvZyFfFAC2lpMVJoc8jObbQnXRuBSyRA3XP2UO8YoFStbUiIlTL4R3khnFtnXvpCzt165xX7wEx/opWbLQXNTxpAXHU4krkkqBJOqRDgWD1/OnJXbJtN1dX237PgmFUTwAglxyg3PvsjLF0gXY6a3MqWVcnLUmNVurl5/NamuYdAFdZWZhckYZ6AkUV8EKZ/X3CzY81+AzkJLA6I708fH4b/+oC0jATKfSgslQMoVRIuI2JQEibMXNMfilkS0JtIUtm3lQfvuQ9fZk4UdrHc4yaAW06xN2QpaKgo0MSCEDGvRrNYu64TKMU0gKA8fatB54hWxZQyYYLUChH+1lzltDuZEgTVLP2sPPLlrlc2Nd/MtDAjeE/pGa4McnIISKUrWIHJCIbz9+rFbIXOAUpDPCXGSpyqkVnNJYqcfon2fdbnCWavEyHjjopH8qNWTjfdnZg+gVwYIJgClREcP1o7jZ67cSVXQe2be2KG56kpnSaxVvP8YaU4Lub2dBMj+AWqH5roaZ6mrB+TniKO6qP2IfeSReyG/oHo7Bsjo7Au9hKBDy1b0GLUnyZnXKwQ4QGAkh6xXgh9/XKCABUtz9sY/FlglaZlyh33j895ekkzDC+4cf6oI2GfLKu9utGndAyH8JKf+SFAUM9zpLPqgXdm4Pm59fQA6qMoOMu9L2Pl+6S/yc57g4jGrS07Ps1YrwU9VKg0zvrBwoPp55MGyDQxAUeqYbRIeITL/l8OuOffiMGA5bB/HTQjoAx+zVhO8zKFEGMPSDfHh749kAnb3zR0AJ9sdlUuGQF9XZ8nOuxQBZPEaUG2i7zDqax2+8X6jBw5LD1QDnPFA0i64PE/qgxgGi3lU5CckMTwB6toxPB/OBFEQu/ZnKcuWmp3OaxR/R0jWI2H/XnWc3Br1hSrAVJ0fcoxPu6h0DEVbD/qzUyFE2aHWSLSyF255iv1PjDf8XcHxyTeOVakA6eiCml1rnQD3AubVkQBJAfQlomZZEszyYX30To6EdCq72wJQXvYl59nnP5Oyp56Ejj3cAi15n9OvyGQk7l3dv9Gh5PtKfih+7MB5bsefsvD05LvpMB1B8cUqu4JsqJ4es6WrBJxEaxTwZa3mdDulAaQknvuw3x68rwh1pBJckWcAtPd3rJJfCSkBIuM8P6j1AbXkCgNuT4WCotbpJ/2+T/aBhoMkAbiDDOPkuutqa5/Ue+IpG2F33wESIysqIx3SEY0/jYKt92oO5HNaDNwEztnqEwug4GVjSRBZvLG/P4OfyW8m1qAwwW6zxx9UcImqDSne7m21FxgF2xV4Xrg8Z51Qk0ocSUa9Fg+JSh3tzVVjUGqlCgX5t3pWa0GJ7d7NQodAg9BjenoQibEoppyxHEy08WDgIhyiGodFMmJD1t253U46dbu99MoBe9t7kvaev0vZX74/be9+b9be+JaknXfBMOXNI2zFLKIZ+O2gywoW2qF/6bTWaJc1RWfjcAlSSKoMxLMmcAz+fBmw4vVXU/IqD6I6lxwgKAmnrOzYwCx7/188ae9/V9L6ehdaB2VgxShl+YF+3lTwchfZ610kSUi2sBn4sSK0gCvrmnMCWQe3QQXpEo5FlXmzQC5akrMVx0q4WCikg79AHdy749ZY8MRdKAdZ7sTu4Xa79cY0jkZ9IkyO47OE5gLJMgVY5BcF0et5yStVqj58sC+/cfwjvQcYlwuaemxp+xwHiHCGAYaynAkJ+QaEhCE5kCWw10IFWzgRtBu23m9XPXYDo49xyX7jo9JCGhuu4VBI1Up7Soxqt7mJLouCYCynRH3lVW6I5srRPlYdFPY5GcPUInJ+8ayz/7GutkRidnLnSush2asglYxmVy1WeSb63a9ECRz8d256wO7c8pAkihzKUXuoK0Ou1XSvErRzJLqs3g7V6/WBW1NVzjxOxLbW4RrvN3pgRvUAw1zVq4ZAX2tnFu2DvLMB1fy+6a+xddj7WtQJKu6krwIO+eeJsba2U6kbrY3QPuzXf5RfQAkO4SCoWFFgqBbx4QfUITFrb/XZCSd5/tO+e4Crsq6gWBXD0T4WCHSwfww5LcA8XNevfK3Z6ccmHBj016Dtb7mD/awdDQYC0cU8QQE2GVUNNdo074HxLogeF0C3cilsjz2gavWoS5yJIa2A4eRAFI4yIGsnnq7EQ23/W/6iGBxKcoT46j2ME591OA1Al0ypmFVRX8rOuZCgm0Ap+H1F0X46qsKJW47xWISay1U5YaPlCew+/kjA1j7CmHfsBbLDcnb6mX5buSzHGkYwWZk8WoTgVaM1emA69cC+mrhl6NxOOAWB48Up/Abppoo+m2gM9r/oPGs1TbMAlDwPPlawu+8mCO7ozss2Nirau4Mf/6h1fZN9X1VobYCig4jBl6DekSg5cu+27hE6qkIrNNlzTPR9L46oElmAt0M+27ZZURD2WlcMORXxHS/2ptbZjR6kfhB9vIup1m6qAEpBjxQkztIGLb2PWF0anYhSiGfP3773nZx9+5t97O8AHtxyCMAcfSdDC0oMlro1ARq8eyGJjQZNiJiq8xkbfiPboWQDvP4oZkkusrUcezJgAYHzJRhaowUqOlQCZuk5h+CM3Lklalsk91J7envxfJ5RQtkPxr7WCkPrxT23GgUGta6tnvc1LnwKHGtYuoxc0G6+furWldoWQD1XyWeu/7UuSpAtIVRFIaUqjDq/PJmPabHmYTQxu045Q6ghUYp4RSgTDY+qUe5DyHbDk0ZJLqU9LPhFDBwdT3NPpk2tpgxbBETJ6eephDDtxNtUQaDVQ+zsR3vT8uqXBoeEtRhtxLPtXqptyqqOkM4KolISmCopgE9pMrg/SudAIZNB7urM2x+85iH71/8u2rW3zrPr755nX/12s/3jf6TsHz9Wso/+R9Q+9smAfeFrCbvq2nb7yfU99j9fb7U/+fMgvJYKxA2Qie5lgVYAnEnM5I9KFZtFuoBwOKd0iCTxwSp+F8aRK7hFpWyzZy1w9vc//4PZDdf72NgZ0SQUBga3WH50t0fF5eu0ePMsOG3RnQmDOlIFaJTnH2GRD0mYfeoylc82jsQ8wMkqG0nRzj4vTMKHEjkhrSpO5oweg44LUg5SgOBSye64OWxPbWSjjHjUX7Va2c9DVCII9Ly6KjWWIkE0ZKefAdJefGuN1uiByfQAoscdMNav6JrvKjKyzDtX4iv/nWGXRatjFCqEaDMVS2hMBXGQB8sj9pOHr7ebBh4kkSqjhLEYYw57ZWhuD9VLFR/HzVpsC1sQjk1TWYYBrjldkpcSAj/DXlcieqiqDxEIFvlZFWFFkIoR1tYFnT12bNtSxGYxNrk2fc9pMqlCUsuGEOp8V1Uf16y9w3ZzXfkQ71FmpwRwAIOrVvNoAtkDXZZSS+fTiQ+dY18qrEYypFaPNt6fUT3AcC+S9BB6uR1dUI821Zs3VcN9Rt3Pob7YioNVZn1yDo4ErwFPtbeFWf9qI7QP9eU2zvfMHhBVrAOZsB+NoNPx5FrFNSI2BwqjeXO9BFa14qP6zarvJW5rUStoT1MgOVMcpLIDYEohYQvnjtlb3tZmqVKfDWb89uVP4DO4YzVjo2tnEViqEWCe7uOxICS5bARMGul1qDQjORa2+++s2DlkEZRI0IrpL0v0lqcay9mpZ/O1OiikFFgLA5bzYyuNwqB1/10ApqD7LCriUwLZCPhJx1x2TMhWHcd4y+DJ4RN4iZF67H/FM0T/D6UPiRMfvtYdN4ZtCH0RUiPYUgSlSK6cD51uGC8xn8bvUlKcCKVHMNpojR6Ynj3gkiGFgM3u9tsFl6l6acQxJZQVoBaJVR0a1MEI1erRJqyeuF19FRTmooRDJycooFZd82t69k31qubNN1uxUkAxaTuCQSdoFGYNuOf2Q0PAqD2vuo707THro/JETVUh1cTFpHrQuWs6A34sFSCuQV3maXDUPnIUBhdpU8TY/yUFkKFCsyk+l0TRXPvRj3vts/+1w3buabEimh+jacX6Es63VIzYYQXlJzvdZY0Xr/LDo81XALWOC6h9iTP6E+ojB1QUyDCsBFWJvVHV0aRAJJxSowWrMUBRS4oq2wcbRZL9Fzr/EjRk4/3x/fnmfvZXJdu0BxazOVt+TNHmzK0kqCrJlVrXMLn3VXlJ8gV0adlpl0bt4ftJRtYOzdd12ilLgNxzu/QUEk7/QGVMPqLHhyQBIvwQ63V7W4udfEozQSJEtV0Fhhao/ffS+KBMCWqmNY+kbKg/SlA1RKBcCRCJ+Mloqz0BCwyKWLjZzrsk4tAsHrqJTYQHFkCD4mhvLnktMXiMW4XpkukSdGMjoH5aMBLpnSC4ZTYVCZ53tcQQ/81be/N6u/xFu+1fP9FkX//W6fbu93Ta8Wg2xNmgI+Cmm6XjkATdM0w58k4cMBIcHbFeO2n1FnvdG/vt7/6tZJ/5P7/97/db7MQzN1u89WFLFh6x4bEhV0rlc0SuChlqASHH6MtgEKe4JgmQEFyPd5B86bRbbx60b3ypYDt3eYiePIHDSIS6bEqr84MpC1HqX8KAKOahUctBKUPAMIuIWLHAGCAZGA63ueNP/JrkCEETQwkQIRQkhnzhZa38P4ujUKlHQAu6Rdbb6hXwvfoqEIDWSuBXFGV1rILiFUaMKxDyqO2UlHztW9rZsFmvMo35eQQMkcN7CyADlVpb3DEHQXFRdGicaQZq/4NKTwwfDF4JljtQAHtLDBHXLcmd9rU119pTO7fgNrMQUomY5/Pa2EWj5crlMAhPW7rajpu/zEIomudJoAhpq0qPEny0WRx5JT20kum7Ej8XilLJl7ZwzJbPmm8LYrMtQqKvIOEwJUB06Oq8cZZm0W5Ze6/dtWu95UneipYwyzVKbyRcRwJElFdVWhM9CCfELoPJYQC8/bOR9Di8Q7Rx9oPYAw6opjWgjAaI9ipKtl3pqGh9atuPB/HKZsahccxkv5dUiSacgkTkASy0tFEHJ0qcRpvWPeD4oHl+IYBFTz2BCPout82gxxi0pgRCp+w7TsBVSHmhGCtJfuefSf9FSQwFwbHBfYi8CskfRicwz97zktckbRm0wqIU/u01frRAsLlF0UKAzRcgc9IosJ/WY8NdHIE0aWq6alUH1oJuk0Dew/fzc4SHCXACF9qJpOdJoFHKanPmBe34U/FmsHnqaVk0OBRwfXxdztat8ZIpTk+IJJk0CQT6OOOcHuvswubPa42Wphr+uhP2mLgF8RU9PVF9Dv+Vr950tX6V2JP0CTMEDn123vO5w1wUgAvBISgRdb+pI8QHq9VHjfdnbg+Ucy0krAP24iubrHuWqOgyjtJWROMeOr9GC0A1zlQQpe71VwdsD3M7yJwLERDXrJ7prbklaSecGqMviA3h36kpYXvPHX7b1Td0SG7PVYCwd2rdHB1Rpb1OO0W2pYuJeMC7llb9vx46Qee6Hr6XQo7qMZNvTo+mWAMTNgId/c9/bPbv/zJoGx6PWzDaRnxN1KaAg0lWC4zsB3heZg1WeMxVOPCfE+ym6R9nJxyaAPIheYYHehLPRvKedQDjpwxY8aTTmq27g4dVB0MDZjVJD5UqyieRXpunpXb3Lep60YlO7J9Tn+lF0THyFFeYM7dgx584T39wNHcHv5G40fBEy1nND+2XJBSGhupZnGpfXX0WRo3jaK5s7RP9j9JElZIVEiAqbT/oDedThnVrU9zm8lxKIJL8QqNqKu/Dkbe/bFeez2/bPCb5bRwuQc0FR5EorJfMqNVyGDui3Vp1okSjcN7cpBURtOibGgglpS99fkYwu0YJ9HMGnsANa8ecOJ0T/mXxizWRRcYW7RsZY4Hstff+7Zn2lW+ebG966xaqoTNWItNZSBP8w9D1ZxMEE1ugh4lbEwZ0T1vMIpRgFpJw5Q92WT7ZYl2tfjvtdLMXvDxjP/j16fZn711pc+eqNJoSZYzxWLidTRt+WE0sAo8FtEFSpSEXTy8ooMnFJMfK9rX//R4VH6LLmk3lCChsTIUs9Fr+wjxMZ45R7rNMWu+zSLE4KbttZFgLlHbnc2EosGpz6NcaXzXf9xHgJ0sbUIaYvjyOcejobkTDUU+CoOYJDvMHJCqfA+3HVJQG5t0kWqMkOHN5dGLqWl9IEKnUHnR7iGMkQIq98rXznYPEYRut0QOT6oGiOK8wRDqaWhyVnpKkmotVeZp8PESyjTE8mkQDBGOQQFAAjz/SErVrN95vazast4HciLZ2J17uNAgxViRmLmHCpbEFtnj2PHYSEh/AFovM6Tzrjao5nKYHn1MCRFUgARIgLoDIZEmEoza7o8taQlR/QPOndc0lZnhPFSCuckPIXQys2x6+x3Zlh43ti2unfD2TtNbWVovVaeBoxanulVUNkPGVIJPq4MaXGz0wjXvAUfi4fbZgzS0S/2QOStdAjmUdDso0vrVDc2nSTNN6VqmaEcVfkNJ6pNhE9HBorqFxlgPuAT9ecQ7DzI/vtGXLGOhCBTag06AaSjQNWehmq36XgirevuNRYOkVwdbGhbJkbheJjy7QofhNqqQcbrYFC56yF7yiywVKUtAr/+Ab23EnqEwEzOIXJ3ojAXLAz+1QfTEI7af0xwpUZGRzo6BIs9aPbuPO3RLIVZITr6wgumHZN4ofFNHxjNn8eUowSKujRmPsjY1468cTT263/qxHDyMwWyCszJx8+LIduxoQFJSjTm+kMIqdowBv7QCtYhsZdNrGRkuMwVECvHm7/3f4I0HAc2gsaq2aM6/Zjj9FXhcgSjhKgsQfgvhkDTHfWg+v8f7h7oFSToDfgJ11fthmz6X6jikoH0KxjlS6NgAhlx5g3lLpjg7PujUhe+opr2bBrftQI830FiBIvGwFe43igxVgi3y+TU+VbFcvGYmD3KphXu2bo8P4fopPVuihpiYErBvwjuQq9NQANXjZ6joaSY0ioN80/m1Tc5fFI7PtZ1ftsk9+bJ3d9+A880V7zBcRLSwsB8FW9noFzelPXx/38XQAXfUJSoAUVRWKr1rSIl7vNdRxmTP2I46m0QOPqKXSQzZvjg//XH5G7QS+igAExHSUodpematF4tNPPk5fVxIgE/VNtYornxlFvzlsUapGVixv8b7i6GcObnMEbY6OSZTc3j1kWK/6+qaGHndK7uDX1yhP1GLEeuhdqDlyCE6H0EWoA6Bdu/uqCPpnfrLKZRhEGKhY2GOXv3rEcuUBSlxRQaeE2oWPCLAX4SszDJ8iSPAs1yUj3FGUVIR2Yv5W+/FXm0DlIrIiVBHC5RJTU9bNj4bE+DaeP7H6s5/7Xnrydps3KwvRCEHWQhuluzyksRjDa0ft2zvSP+EydwQAdZ9wo951d9L6++c41I+blYFWR4slsN/85lH78tdn2d//Q8qa+V4g00XQMGph1LRCsSbzR0Dsw2uPp+Qpocs+hjpGQJ4g3PpN7XGLJ4Rn8DLTbZEmuPnN/uUfWu0H3z7JVvOMfJkR9/WyRNTjHABx4VxWqe8uG0nx4JS4IDB+460+u/63f84kh5IrVyZxo83HW5QZQQQdg3y1UzfFZ6DyUsW16LO0cDsYN2+58a8o/USviQdACM7cMGiKcJjAaohAqU+B/z66jgUpzHglkSOqzjIOxvLlJVsNZ2W5NGqJBP3km5kGyHidnlKKgAjPvATH+s3XRG3b1ohlSQmH/UsrotA1JlBxDl2EoZLvtFR5t51w0aD1LOQxF6kU4/Hvy4l6pE/Hxv1NvgfGjxk/VC2Ufdhx3Uvt+I7l6HVo3nl6G0Iyt5HwLZFgLUFzJZ3zvNCKVL9pq5mXj9pbt33eHkjei1bIbioucMxZC1VJUmZdKSWD1j7abc879jJbPGuRBSkhDkLdlyqnmA+UqLPPpdMkX0jwtTHVw3nE1HNjNtoWZ31qsSsT57NGkvzQEpUQCkRLQskiICtLGbjWCV59JfUreyT1mIVQKI2VOV4hzjLdbekc1WwIfiqGW32JXqv6cogSXukWEsnDGcuMpBz3rygpRqEEykIXESSY5RIy7LXVgFe17yb/FBpHaPTA4e+BdCzr0buUZ9mKRSNMMb+NJZk04aT5lVFstIl7ANqEaATamkDMWCVBKACSIbY4d/ku1qhOF0iRY7yXNgn7vRpIb3Tt4e+BQKHLBbHTvt22c/syy7FH5HiSp581aIkU2nvNyOtWvEwvueXUqd1LlQEOSM8/TeHFLrDTDNd0kH2pDVHpUnG1/dVrNtrSWVSSIDj7/74133YWSIZgiztvuA7/UoWPsoLLoieiyjtLUK/I+BI7Uo7AeRmhdQmKyl8sEh3Io/lQYP9K89lRfIVyOklwZ4hjJPnEiPWObaUKYIADsFGPYI8X8StTno+pVwYfc2yMikwXO6RK+ShvRdEbk+CMArpIQF9m0VH75rehO6NfMjkoOKD2FOBDZpNF8G0YA5deshvXTn2rtVUUVPtHOrm/AzJram6DFyBlP/7uEp4zwbWWPmd/FccSFhsNWguokvMv0xhAvzGiivkOGHHhMa8DABUBMRvxcd3xLfifPfaj7/stlW/C12QM6/phjHjX3yIEXOz33C03JjWWRJtVO8FylA+Pxu0f5h5IJEggDlB7F3vKXvgHewAZ9kPjRgKviZiZ0FU1WiBHkNu3HZaNoOXwe775TcCq+B5RhH2URJnubX9ri/5W3auK6C8+/0U5a4UWuIgD1wpdWKCZoHIz9/q1xYDGhlzVos/Xb4WxEUv3qZyVhD5Lf2kKADARthV/OGWDuWa74Xfr6dMogF+SCdEdUj+afPcS7xRo1xcYstkLnyKqRfVOudutu1npcUGQLJrLXGknjC0ZSycBIrP3sT3SthL3Clj/8JCFO6n8KITsn/81Ze/7a7NHHl9iCRhdglkAC9jDQRZExaikDhDxU1WXSVhYge2WR6wc9UMlv9uaidcV0dQlXe6qQnK+bZO/vxl+hALgxVIZ4HYU7rMsO1iZJFJ5p73hbWLvp7KWDg3gp/skQOo2IP2r3z1mhkIUdhuAjBxCZDsADQYZQzF7cMNWe3TzXPz5HezD7L/M9QIxck/DlKMQQyyVB8nxk5DCHirEiX8q+8B7l16WZBSy/4kuW/Rl+92f9x+3f66PIwR7S1DVZFnpC/DtBDTiXP8n/6marXuuR3zm56ckAfLYo0lXMeHme3XPLxEYmSqironukX4WAnUxWakQlQCkX5honi6IHwOkLE0PB8fzAjHKhonjUKVFMnif2pwG5Z+yJAZaTpF4ZSH3lmnX7lzi03CLIvLNhFWW0w0+BoSKUIR8OdqbyKAclo+6N02JDetAjGEQO1IjiWxQbaOCmXx5s33ks3Ps1HPDtmtXCgoEqkSU8JiCVsJIPeY4s6/8dAHZ/F5p7BGgYNFmYjkD2/HC6CXaCpXpS0iYa+J1uFueDLsy4roulWNHQBiFoVxTwMCP9oyldzsuwFAwZec+P0QyiYoUNq4sTqKnZzKzG2xjJDiVQirZzdf1M0fBu0PRkxM9T237zN28j0BxIi60e8AuvpTKHa3xrAH+QyDiNLN7v3H1dfXAPpVWz0jgjUsgjE8m6GclE0IkXX9+/622NTdkfgmNqVpOAxTR80CY/YP9tI3E8azmdij2CpYmcYH567isheFoJjlYAOUoKqw861aOPbc8lrOTZy+1WS3Q9SkfK5oqggCulNYtalSskRjpJZBz2313285+JVW5FuizhMhVAjeXwql3WeqJm/bKKFVVUdFeVjZ/r4ReE6/WtxvvN3pgZveAgzZUxntTs8rFq7g8VRLP/P33kDwdopVuCZVt7pyIoCWaEEGXKHKlf58tCHpIrq9xkmftATnMnr/kN+IglRaATiMGDuC5uZfjn3H1557ueXbJi6kSUVbMP2q/+C5Jdaga5WxWtDEnfDpBgELpZNrGhiJ4Y3Hs5zB6W7AVxNMWViCrVEmAYDNnsimSFwAMqFQge0/VN3ulKpESbdZPMD1DYC/RtMAygO5G2K/TiY02liVARPAhORaCloGAAD83ATaQS5H1okRHecPPJogjDUjRg+Z5Bps2jVQqRrFDxJ9D87Rg0GjEx1m1uttbOuuhEBSLSiBlfbsCtmmjYHbgWwGZaD2JCjhVDNviZWbdPTKF8NFJaPiJAxQBqgkAVbNhW8lXEP3NKFmb++8iwIsvmyMYZSTjutvTtnCJePAJEBEg1IkL2FjCVzbMn5q92/jA4e4BAqWROAFO4LunnNZq3VSmy44v5Ym9KKhao0UjirHBopETL3/B1jy8E8pwxXNY+zj2TG8RtF3nzA3b0pVUqVGRNjKYcXTCI6ODdvedu4kdAlbTRCcwHWwiQN0esNE+Vjl+zhWUFJ9k4zGoF5EgsiceA9yLn6ftVnR7YXRQJ90EQqbNnh21piZpRWLBSrapUgmEtDlVQTBoULmhcREDNFwqpy1TAEzO79nYE9Y6B0ql35n9+euL9l//lHY0Xc1t0AWOJFnvhwBFjEKsA2iP38Rq6KnkQcsMHX0gcCyJ6KJ1trTZgrlst3F8W5hVslTdhWzOpG9vph/Ae8L6f2koZwGQRGB6Sdi8ReTk1Y+Vqtq991nxRaoxiGp1j97XngqUmj2XmAGJqy2bFHpV7Q12kIdndE0UZLLDxRZRNbLEmKI9TbH27q6EtbXL8Ju6GqRne04qYXBsbDKoiIXqvhhFtn3r1Jx7CmaQ2S03DnOFLIS6C8f9IedPqPqDLwJdBiXS2lKyE0/xeET9pLkKGLPKXgdkXJXg+nRlVwR4yEooM+beV+Cdh//gfRkmrH5ShtJD6pcoyZUhVabEtVaLANk990JE2HT/RRYQSrQlCujFrhoJEKG8FMCWX5sh83DP7SyaLkspo1KOjJ7VkL3x7VF7zR+NWkfPkDWzEJemCD2lrLXmTld3HvGgHfafX1lmrT0bKIVOWw7Own2retxCwYyTEZuTgN9hbn4JxYN2k8EuVFmeEu+8Mrb8nCUgGm6JM/5bGHMjdvGL4VjEaFEAMoKgezA4NVnSw9sFBYeq6x/J2/W/kJ4HZEBuWj1TwOnZrtGnOUwyVgt3M2XxL/0DfFsFpYVuaUzPw/toj4Cz78syNz758WzaF+MDPS0k5X7z5IN2/daH2NgJwlAKlwP1HKJ6MaSFCwN1TnOnnbX0ROtp7WF+h62NCsWgjAG2tQRGSgq6xRLJfg3pIlbMbITpnr/wJOsJtu2lwVP6A8IJR0UhwdoM6+8j29fZ3WsetGEqRwKUb2pv1JQQWqcoEfR9KCTHP66990lyVkkYvdz+z/mpcRG+1yVVGq3RA0dyDyipWA3idXZHGP6eXemrJ3h3JHdM3fem8n6c+oo/40QxWZ/aOkCQuiXk6TWkkQSpu1MP2QeV/HBV9az5u3eADnWB57L1EFBxHvMBtOpz1r+trWF79ZuVEiNwDfL0259HVwv7VxSQOaiMarVSjqQHKMlEC05eUCwA/SQqhqE0Sju7OpvqsUyqBeAAlY9xgljRLgL0Hfa9byTs798/Zm99vdkfvrJsb3p5yl770iF7+1uS9sUvmK3d1MVevcCi8R72YcIKIJ7DUHzA+OR8wFwOKi9RTB7lDTIzB0IsY7crzLp7V8TWraWC3UUe5AfKv1EyYQjbI2rd3Tk77QwvQVEXBYroWtDzU3Bw00bQrdCAGsFbmTkCt4m65vQLzHoIruWgUSuBUlZI0a0zdT2eoqPo8gcTtn5d3u68RWKsBP/kGlIte+JpRSrvNT5FTap4B4A1x62sq2/YP0f58J/2t6+4lxK9vmyHnXVejCQI9DZiLCdAapE6aGZ8RHNIfhRIBiqm89gjI/bg3cIbUz0nLd0Z3vKs4810yfmX0kcSkibH6QS78cPWPRKwG65Gl0GMIuxVGTQaDU2UElUVPjSthM6fbCvaAHtd3gYoOnzkXij2WL5ccriYYOmcggS79JLZB5csDxFHogKD/TwPcNaB2RQncfQBoh6SPeYi6CI4gyVHkto9vLXCvvLFjL3rbevsqp8MoKqL4Dn08KNjomVhgfXNBujXzs9U0QE4LQXZD0JZ2EzKFk0QsRWtPd+au3DA9WMevzcSjTMmVd3SCNCIkk7gei8BkuSZA3xGa3vlscQ0uwQGnqgiWpWyembeOHS6LlA/BogppKmoEJWjtG18AcYtCSqpZkuuoMjnPJ/G2yD13GXfKVcmW33+Ath6lgghXluEfbLjX+uTpweDwUA1io94iRJp654cpKJ3skevy8KY+CSScXjgXgwEBiumgjMAFO0OlqGRqiOBMNlbKCM01jM7Z0tWeKdWOZAzfLSIK0fJQlWCq8xDlqn6Q70mqg7xjwZszaO8z6QFW0/QmIAxGTYnAqTcmMrDarTmeMpOOVPiNB73rcuaI9zsoZOmJL9U6xKm9fs+VjU371j8BuEwfJhFXMurqnBUxh4i6bRqRdne9+FZ/H0DDskImWiJiSdwViY/wQKO1iztqGFGkjk7/8IB+8dPtJqfoHqYip390im4B6nX1GQZJ/OABMjWOFU5pcaxG8uOO1ELFImQYRJKsrvh4DzmBErTMNSDCAXJ9yxWRKUmc/7D/d3RNJt8OGd33Va0zTsQesfDlEaLS7jWo3Ei5Sb6bnR01E4/G2FonJWy9eNMK1lZe34f7vtvnH9690B1CFaDNuOpWnTlioOOf4nE0sVGVU7KqxVjb5Sk/Q/X3GZ3DT3BUM07rml/nGQ+NFTisG4PxO2sJSfaillQPFDZFeDv0gRx+X0qQdKAACSKLi0glReft+gEOws6LgPtKBSWtLn8qgBx9hAVbtiVu0Hm/Hb9nZbEaYm0Uz0Zi3rVVRgbsnP1ilHZUYsiroQV0hVrJSnDfKpQ/Tn9QyEhG9vf9B68jaubdA+wGzvnQEp9XegeRBOefekQVJM++tFwADm5ClR6NlchS+VbsEgCxAue11p/joYems736PN7Fe/iit61XQ45KNiEz7pgIvbIpw6sVZ+7RsVp55iddS7eXLqZ4FrYHnwAlDLnrcc/kPCqAjyerSiNrDaurw1ELdWS0D8UmvO2Hl2Hb32vbO/+U7NLzuJ1Rsn+/I9D9rnPLLL/+95Wu/rqEbvlpqLd8Gu//fJHCfvg+1N2xflb7S//rM3ufxje/GAXLh++DDQp4qwulkcJfrEq+EWRe3Q3sSxI36OE/SEb44m1Edu6Rbowmu6i6vBsBYNbvEhV96JlGVu4VL6LjJCJEwgODQoSWeDDe+/0UYUTISGlKA00WDideWyjMsG1sy9W+AiWCpIfQSVceE9xAQ+LPHErk/yQ/xog6HTzdUnbMyKQJVVEjD+p+V56RYIknY5BYoRApfjzAyS+XNypsQPU6t7G+4e5BxQP01gOElNob0ra86+IsxdDHy9dU2JptVoGX8XQaBJOwR/JWWq0xW65HvpyNFoz+CV1+ei1TnIY31fwVZbIi17VhPao6IPwv1jLWlubbGx4jn3xU3kS8oaO4ybmf4QkSNKa2724QpCKtsk09V1aQWbWyNtuGrXd26Bj54BebBEKdmJak22KJJVLaVt6TBFtXCqY3cKsGKrumjWU+KrcugBJfo0VtlO3lofDTez3QfbJov3TP2TsgTWtrL3d1gx1pS9OtkYOpJLNBNQ9LJCyKdL7olIoq3+pxhOId2S7Pe/5SfvT93S7qoZ0CpH0fJtLgBehYTram9tn1BT4J6mmbiwTU128xGzhIsaGJ0L4+91U+Zt7nvj4mp/SxAYa7fJKBeb7PXfyAIqtJNXE0DMmy0Xwf/dZUVm7gcdgE2uSqxzRWOG5zMK2W05FFEHag/54CrLddBaNecWRHckw+jt7MrYH4orJtkn7aAODZr0DZJGIehSU8ZW1wMNSZ0nw9WA3zbNlK3GYSDJSNYVQizjRNPG4Hv5zADKnLKuBRLZMC76SHyxW5VLIHnkkSLkevLP6CoMiSPLCU8eWBGNtA37uvDFbuFBlaZzc3S4n1DFkXEnU7WhvypozCeXQbFgfsB3bRFNWQYbx9zCBgj/84zZbOIcgXr6HEuhuFvYMqC14CCti9pPpQgUogDdgl7ZYa3AxI2DYXvf6Znv7n68APc21VUrIni4Zq57NqwY63E3ZWI1dGdUy2kMk6CJhPyg779UKAq1EZvTssxdaF/6WkEnFnJd0UqXTjG+UxPtCMbv6R5peIBR4nEXN5xCIjDocDKHwUHDhNWAvv1I0CFoP+qkOA9bhqsAardEDB94DVQO/qnHhhleNxNz4oF6RPTIeCdt9e9bbT5+8jdVp2GKtUUvjTPuZ1zJASumiLWqaZcd0LrLySMGG+4ZcMkOC5eIid4EACQmzXXVCA/ni1efZohjIm4ySLSpUZi/WnCGoEORcFHHbI73r7NaN91gIjvYYVWQycAsYNH4OEqaKQ7/7VCpVq3HOnkSrS4K4e+el8/lY1wtV8vdax2i83+iBGdwDQSG0mIdCCnZ2aodR0l2zYD+OyQy+z4Ny6eo71iYhteVoAcVnyYNzGyqJvMpc92mNKpCD8hQO+KCi5JA/hddlA3sE0Ck5+o9Wxf5V+v0c274Jr2x+DO2IMXvV69i/pFFFguVXP6EKGm6qUB0VzhRCA5ohSYHW4BgV3YWAxBmiONBddt21nfaKF4Xs5ZcN2Nveusa+9JWNdu/aEeuD+lFV6hmuf17nKuzsFlu8uBkfU1qSe6DriNtg/2z79pez9oH3r7c1T6D2UehHm2QPAQIwi4zbEP5wQ6RdPOXQQYl9VsEX7Ir778IapyrH0VrImHeuYBGKWoHRMnbCKZ694nyv/VDUjq+w1adK+PsFa7W7bhbqusU7Lk30HQr4tEXH7MTTFcABtYw9IuyUgB4K8Ai0WKsVGQNhuOkLeA7X/irlaNT8jD0fPmVz87Bd/gKoXBxQDzQzqGXhLEOoCRcpQfE1KBBrdW/j/cPcA+L3VzBdlWslAuEXXwrlbsyLlanKoVbzgqoCEQtnyBz0z7JbbxqEThBjyJXDef7Q78dXah15erwfi5JUJWZ89tkRW3X8GPc6zLqOohTsGwrN3nt/k336P3IkD7qsGEbDMdSG31QBQ4Ouf65t374KRmax9rTbL34gbRUk2REcLykgrdgY1feTbSyftJwtPka2ltZe1jGB6Vz8E5URwKfSAFEMrUD5CzllnjHrId+76ltp+87/ZamohFWlBX+Trw31D0LJDniOtdDP8w/BupFgGEWFxeMOgmi+hX1Q3EfS1tVasj/7s4C97++67VWvbefM6l/pkWhrkBTBERC/muQDCih5wTGKZJEkIqD9TXZFE7m1E45XcmpipgUBHz3OfzcTXTLKGzV+W/sIHE1DHntRiXVAMQQ15/uPq74pOyo77ZfSvMLeY1ivOsmVQE7y7mp/XUkZd7UK5DPA9J/AJRlyDPc/WPv7tT4x6QzFvffJfGGFcINWXasOl4irJlM9JJu1LnHi95Eos1POEOkG+QaVRLtUtP7BMKqsDyrr8SnYraoOlWu7JIfZ8GDRHn0UwTsMsRyTPIuB7KqFcF61qIsztFY75WQJ+GlsMcjcx7l3OXQkgzSwjvrmtD88/Y97bpeOj1dep1IqhrLN7izaK1/P5GZhbPLNZc+kxKuMSDArc9BlISfXFCwPBZpgfVHmkKGRRfgH4/TvPxKw2bO2eONFTUHLp+Hc7u++Cj/i5K5gct/O5z0UhZKJQZeFZ/OleiWTlZGxB37jQZalB6F2arGmeDMCopReghgPRghkuo1sZrdYU9R6e+N2242guHBcs/BvZtOsLZS919Uc4qtgsykXvOQKxl+KeYmXokr5IotoozV6YNI9gGPt/tuPYGdJnKpyALTE7OeVAmHjwyHPh8v2200P2L271jlJ1lHxkLuaUwcqhIm1xc5dcrIdM3uJJ07IYhYUOodASxOfK6QpK2ZcH986386deyzrJ8lCkodVF98BLRVcpIa6Lz9ot6+/xzaktrskf46EcxF+PQ/9IeOadYb5AZHHfrtmvJEeoCKtJ9Fu7WgTyd8v6P/0P/ZZ6ZI0WqMHjuQe0AgPwMlYwlkTPYG4lB3iylWANMZ/7WcvXT7hKglKKuHK2hYMAWjqRLvPleLvX2SxVpK59nkbn5iKHvBTYasKwzzJ+vSoqruhm4LtItaEs1zRUjzQ8+jZ+0lYyH+45HK/LZjDLgZdw2+uoRp4c4hzND8juLYv/aR+L0ENO5TdZKPlXmxiKkgeCdvfv6/XXnTRNnvTS8t2041J2/QkQSsE15ubl9jSxRG77GXD9oH/GrTv/JYAzy3b7NePbrGb1mbtpofb7YfXdNq7/qZsK5YNWAgA3fW/idh/fXytpdNtBIHCNjJEgCfS5gTXJSl51DdVodIKZTF3G5Uaokujv/VHUMDORcfmCCH2F2csnXGuwmTSD5CN8+wJiuqzDoYitm1rwB59wEO5ZvF/jCparcVKeBx3YgCNDsfnwN84t/KtFUhpoY4MVUCCwxxr/eNmD99XtHgbly3yAnzI1SclbRVUJGX8sRJjQfzsjlcLn6PEsf0V6pGjfgw0OmD69oBidQTq/VDvpgaz6O+YnXIWoXaq0kt1+McRxClcdYAmN3MiQMZ57eNpe/h+5h/++kxNfOx9YJrH/BKlGuaKlxHRDI7ickHalKLKDwBqiTXm8x+HoeJuqgqVMIIqqkCCVxXAmcyBbwBP91uQtS1gd95MtAxqSVY451s5bDB0SJNtWgKjPL/lx3rxL2dvKbdCTNTppHLzJWKbBVcJIvC48CpB66fI40ffW2fBGMlsxLCHR4bQRRmxRGK2hf1d0MvnrAmtrnxyBywlI7AlZayZ4526OmDveEfIvvq9mN3ykN8+9onZdtllxLbKSY6hPmUdd9WUsByEQLUf5c0F6AX6xT6WRpZL8KPBop3zrHPF9EJcc3zcoRrHdHFNL2ngkpnuVyp0RUSpY/Dn3TsjtnGdTkABA/tWAeC016qJtUrywVViMseJafvw9wmg2Umncd7IIaAoq0hqCEzgE6hBLE/EPIBM2K+umfzgmHQC5Fe/EA+dOD4rF4Pmg8selga52IPfQdL9OPVs0W+wKCAE7SVglBiTQaRMiJ6d+Fg9Q9o5TgTFpam3Y9uwbduuzBrBmlLKcY1VbRYtBCVHNTRxO/s86JTc+VggnNAP5V0sHlowguLAO+qbyinhtWdO3f5b9bScXRZXabRQhXPqWWmbDz9rhEmssmchaxScdtU6k09we/xxRcrtxAnrQ7hwpA9EWRxnx+x1b4P7vrKA7JsImS5IQ3HxeRyAEieiOLVI2SMZ9HA8Zy2dchbuA+G02U6/eNAFD5oAXvgVePSBVpukAzodhi6Munb3zczVLarl0X253cArma9doFXhSAzZRS+I2JJl0v9gXuZnOz5ooQ0ardEDk+kBt04oULNPAmR/gbt99Yb0u/iilXBoiYZs69AO+/Fjt9i6sU0W05x3AUGujkSwJOhOW7DaLjzxLIsS+CFlQTI3R5IibwmMHPHTtrKoPX/5KUjHsQhg4aRBXDptK/5zCRAhLjnk5j1b7e7H77diu1dDVRDSmsU2IlQkx9EqXSDhmlUy5FkCkNU+C7DHdsSarJkAhgKWjrrbgQhkpEzavJjMo2l8t9EDB70HXNm47Ew8SVxe6Fg928VVnjc0cGr3f8VxkFUYkuGH/yAam/ZOr7Kg0Ye1u/DwfsJDu+ZAxFa1FhNNQn4KKjp5Az5IEl8R52VLA3bR5QrGlO2ppzJ2y3XcdR35RWBA2MOLAdC02dvesMVedckO+9JnOu2pTfPRvmK8ZYftpFUZe+e7S/aVb5j9/OqI/fBb3fahd7faK88u2lmr59vKeQGbFeq3VbPzdsn5KXv/3/ns3/+721af/IAFwovsR9/K2IZHPSo3h5yEXjWdgZqJQM7R3oI+bGyXJc7bLigrHrpPldsKmhJ5g19elGlwygDgCFh3Z8ROOxM6Hf0J20WAxf21avLTJbj41AN3p6y/X8FHPi2V3ZB0Hz3B1LMv6HCBONGuOM58Hkk47CXqpK9Yq5WhSVbc4KbfgG4eBWgCAryIzeYHeHnZS6DOhvM/QcVHqSBxYGkDKMOieIBnczVaowemcw/4EUR2jBzEFiL83BQt2OUvC1pUpVKF2vGrUBC9Vm0A/mEXkC8AJE4zF375Q0010XV7ScyZClgoiEacZSiTLNhLXxW1VSvboLbS3kMkSwF+1pRsvsn+7s+3EEucZSOpPtYHgeGU/KkTpLnPABnfZ1u3m339s0XbtYu+1Hqlkg3OXSii0eiffPyinCtbB9ofK1d7OqnVcyvW5GyvEoBkxoUfIXQlQ7zCE/SzFH/Jd7gagFjbsIVaUgBv8TvFqlTYgh94H0mP9dZJ9crzz2mxj34kaj8nifPzW4r2sU9l7YWXZ21hh1lLnBgcIOlgmbEHNWUsGqRCcNitn1MR/5vOc6+ua9Me58wI9hwfQUvlH9BRUYXhWec2YzOTGCPO7J6Vm2vefHPgERIXTsujkuj3ASYpllOYU2NonQE5ykSpyOyHtk1gASpvXMGCdEJVfeMdyzu3Z8eUADH4BUqHLuvYE6LW0d5a1y1M6kOMA1UZK5apPEw+6yFCfVRhXvtrcf9Prk16j7737gFXnrJ3sAq1KkQXnVQ8BCTgMmGWrFBZKkj/CAkOpwTrPbQAqUwndu46zClP7J3gSoD07hmCxky0QhTWVNZ6j7VDFSxCsdY2kI45NuHO50P7oxxIsjgg4KYyJUddVIeFPrnnN/2/rXkp2STIA9c+xnNwoGYFCCRSb3bqOSQ6HHvYKKipXSrRwFBew4eCcCuSZp5kC1KOSBU2nL+a28jsNW3jGfXKHrcr36rFQ462h972mjfxp8uGXb0uV/rGRqHkRltHky1bPstOPrXL/uGfLrUvfOOVdvJJKRsdHmKMo3UyKHI88RDXHr+T7N6D/vVkYdDuupXFmsW9AFIl0sSW60rj6ZA6MiBCS2g+n3Fek1gzLQ5owl9kI8GRmfTid9DvvnGCGdEDjgPdQyqPTxjUE7wLsfHE2jxRcyXNb3jiAfvdI/c5UfGcAkiOc9VnI8OjmJJNtnTWAvYZvyXZwMpULKagrYrwMeludLV12NlLj3OVqUXmC9XSXlKiMk+qa9qewX57audmi3Y2WRwEZZDjB9m3FXCU8ZNlwSyxzpTrqCDT3h8D6QUrtku1OGdI/pD3T6M1euCI7gEHUna+h6yanKPB8swI2TeNGVD74VcAS6wWDi+EjRaGOoEc714AUT3raO3zND5xMHqgqqGXU7mDB+enAkIhNdEPT97/USW+kPTgA+ys58nsi1gOB+u+O5lv+doisL/6cdTe/tq19qYXbLIff3e+9ffOtWQ+aYl5u+3iK2P246vb7IdXt9qnPxuw17xyt61esMFa870WGYhadGeblYfMEsXZlu0FZDeEwOsQyNZAr11BRcpr/+A4B9oq5062W2+ATiJVsBYWAGJTFouh0oU/eLQ3ieeWy0TFCNzt6U3Z9m0eCE5anS6aIwAI/2QJbLS1hW3R0jAUKSFPx7NCyVHtw/E+WfVn0ZStfbSf1YOkitwC9DmEHhZ9Sp7zHncC1MFEMH1lJWJAMkNV7eeD+YLiArUDvHlEejPFIbsXDUJ9PpkBaKa1CsDHORe3Yyv1WZzqV+kgVBnfhLCVPbUXTXm0D4LG/U/bHnBhD9kpCF83NQNiYhCfep50NkWRUDt+oEoHVb9aMG0RqHCFTg9ZM3o5wzCreBoB+5u307ZD9rkwUQa7ZYJk7YknBu2447odmDZAiVk+v4u1Jmpj+VG7//7Z9ql/3EEVILEk+kKseHFxPz2Htr9+WvPoTvv+13a6WnwlWBMtAoloz2HvqwOgXev02r+bACzMneeJY7trYP2SHyifNjUikBxrskTMRXHDlp7Jj1hba9hOOGkhu/x2S+6hL0a6iZdSpwBl5dzuWdDMn2sf/e9j7c5NfvsuYIX3fcjsggtyNgvGlyhMQdG8U86z4ijVMkkC+KqYdqYgvDmBhKN6Hx4lHniUNw+wLzwhyQfAQdpWAsSa8+hlLV8Rc3ue+m1/tpZHhqQ5rL1LMWpXpsXBYImJKj5t9sTjfa4YAEJ9l+TST3n8fy9moDi+/l//qfEdACmlYtLmz4oCuJx8BVLNx+sESXRqr4qlwHU5u4BJuelJVV5Ozsc64BigRKxh57EHH5xPQIaSJ6f/hffHQuohQBe6gMjUtGELRAZYUGQ0YYD4t/IzomZkpM48fY8tn49RLNbW8jzLkKIsBEUDlLMoaJAABpj48tJF/uX6omS60v0jFu0as898eSnJMbLW9Gch386xo0xuXXOMY0sfQo9dv6v0q8iEZZHXJKUkLBZOW8/cDXbWhSp1RUCoPJtvdVP+RTUDm0c02sHnahtYU9M/0/gorhQ4bI8/ErBNG0lIaTBHRbniTapVy0uOI9CXx4ClB63cZB3dS13wr1AmRawB7sq+vJcyk94EzTtkzrO1agkh+GRR/rq1u8yzj0TPZIp3WxSey5ULVtmppz4K13TK2ptVXg/tDKLpwbh497Qog+iK7+TLO3hpTOmvjA5SkfFwks9sdlU/ElmXce1EtQNsHCxQqmTBJeKlf1U+yARB3NPCqjnkZwTDLKoXvRDT3xnXQdL9/i1cXy9GRFpMszY/kbZTl6fsTa8q2qc/Hqb8v8keuCdmd99pDpX0kX8o2zmUL8bKc21WVytjrhMRri7+ncfruW3Ah2MUKT+RSlHVQj/lCkp40a8Ej/JJoc9HbSTfbT+/ZgNPuoX+z1p2FOSDFuV8FxbGNjcoAjyPMBFgPR/R+Lj+5ng+9Tkolu6eIbvyjR2Mr11WGmUdCInHc57lIg0H9XA88yPpnAFlu0dLzNU2W9CziLVO2VwqAdkIiqAfyxI9r7y0nez7KrA/BYYL1sZE6Gj22YBvh1215xb77ej9BJJSNsI+E0iwp1FCFyC5f1rnajszsQI/I2hb+Lu/LWYbd/faGeFj7K9XvsbayrPQD2Hec07CN/yLvpWy+xhMAfbLYRKk311/sw23B62FCs20KCFjMZIlBA2IRIQpaZYRFMTYDrJ/usAu71UDXR6yxPu7jOSRUNZaWG+CBKaiBAHI2zh9ngDBh1b2PxlS1e/quU9FUOxIGj+Ne5nZPSA61TwAm7QPew/7cely0FX5sDW1k6SEGqDRJu6BcAjqjeIA8YWEjQkwiW23kDVkFv52qYDNVUW3VQ5TXX+eBqwc7T2sMebp7MlEltsqy1g6T0nsoGR5B4RCu7CG+vn7KH9VzSAV2e4//QY4CV8ug50u0dosznEBRFKR9Zt3vKBuxY2TvS3O+Cx7nuSpnDudQYsjkreBkWb2IT2LvK2aA5q41GLZQPN+aSGrT6yevUAWnV9VILQ3vong3LyQJXJtdtNNA/ZkIa40i6ObUr2hL0UNVnII32HEfnObz654Qc5e9eaw/ejaVTZYXEIvDdqxy/rtn/8maDf8uMV++4Nhe8kVMVu+mLCL46nvIaa0FBeEfzu57QVli7SqQpPKyM5eK7cBm8l0uiBNyD9mF58/ZlC+03+DNkqsr8QvAuwEYEIK+lsdLdLR3gLhPLRg+M4wJPz6ZzFGR5OFWwMEXQQn9pKfYZDDouZ4wUvh0AeclhumgsgHMhjKj1yecVvAP3BgDp4vPoLqL4rYJ9nAU/hbEbvmB+0gh3EsFZ+j6iafyrKM+G3erLC98lXo/2ErxThXADxyUIT+MlGgCPUBKMsXR/hNPpqYCkr4Ih4VthDQmYxYHEZsx6Yuu/Yajh9TjKDHWgkYnrhy1M47fgfXvtB9LxLGByFoJ59W+Cy/BoGowRut0QPTuAfG8AdcEWZM0H40MgNUxJ0wbOefsx2QqJIizE/FKvDFldDVz36/KqwKFo8Dt5T2LT5AqDDb8v1oP0W63f6yqXen3XRzOzG0TRyXfSXt7VOKYmapOvCCOvuv8JpO3TUq6j7iDgEbYTbvtr9+v1l765C3L4bnWREF9ADvh0m8fuF/2+xv/qoDwhESQZEtVhpjIcBvKxEcFX2QtzM7dSl+0r+sMwp5KE9EELJcIB7BvquAdooKwo2bn7Q3vHqOZaLzSRi3U2VJAnZQMHiSLIGOunypUGTMIgASXCwqgPYp65QornyJ3bx6Lcw6esUfPGXNJI192AE+zoEKOZpMTVwrikdtxMBcGDPEfx1OCaI92IONm7f/+lrOXnvRPLv8PLPLL1hv73r7E/ZD9LnueSRi3/qO2V++c9SWLwxbW1zC8YoL4w8T3/OjF+lrITEO7XOglesRgQ/xG68aSWPQYxFqb4Ua5mhvSnrQ/9HALLe3eMyQncSX6SNijS979Rhza4ykhCQYeLACLbLXlUu7HQhR4G+UCR1Qo4TdZAXiZnw/O9Dl4mw/uWmlBbF1CuntxMbRmEnuBiTO3qjC2wzVXYp7amNV0s/faRmE2ItUfaV2++2tr9rM2sHe3jzERREjdSLtJLhiyrZogmhvnVzzIdLuZIqgvCoo1sJMzGVaXDIk4O+x9U9ODmRzwAkQldb07p6qBMcEnQTa1aW9lJmC/18TMSjjxanSB2z+ArCnrupUAWjPpnLAI63qUF15CU2CPxLqcyVd0g8IWooyvZ27eXC1GucXQqVMMFyK9CUWEicaw4BauVoGUaNN1AMSmlfVx/rHCAqysLoqLWmsOISPWesc3neJZRZXHxOUZ1aA/z6E29aCIzyafsrS+a0YvH18aIznmHHoIVWVFCgDm2xbddxcphYc3i7BItQDtDR4d67cj+qQGLok/sBcfpbwncxkOYx8llU7RGm9BRNsKAQNxf9KtYmb+CqPhN5L47StLUqGXcLlYUcxE4UvPMbqwl9coCTMiUNsOuFchzUH5tuqJXPs1eh5/MunIvZ/cNzdtL7Zrrozbp/8RsD+5P1Fu+gySgeXjLEADjMf6hi/k+2gg/x99XNVakXaOZrnEh4sUQmknx+6jzEwrPn9TC5wOUNKbgQqlTtKjLmqK/dJVfawYYsImAF34skxHCSNMUo5mfsOlaZHWCntO8i32Dj8kdwDQk+p1JT/2uIk6Vg/xgf8a926A19hpbi9hZ9jGJ79yVHEWB/GfMAZH2O9Y6x3tZFkYJ2a1zTHLj75fFsen22z4VzvSCZsWWSBHdu1wha0zbVWhECDWEwOoECS2JsTtDzGCQmTrQPbbXCEkmXmhivvnmQT9VaUuebTXitWC53PBZOeaRvUE+ya5KU0vt7ogUPeAy5AKw0g7WP8HI8J2VYBvkwBAv6Q39AhPqEqgR3Ea5wf43KwlSrhQ3w5M/B0nvC4NAeKIG4lZGvQ+Qb4N8S/cezXmM22EE6vr4hDi80phxJTXMIMFiEAEpLwKXtYBF8nJNpDxE7LJcBAIFvL/t08CRlgBHD4rMZ4EEfX5+/nADvduHdPy12D9/P+tLAOtGOTwwo+IX6O5l22uN0ueLFs8GHr6yvY4w8wbMpUixNgK2BDw6Jha55qtj96zZi97Hm77bbb8REB0hQB2KxenQSR2mk/uq3T/vbjgJ9OLFtqtK3mZTkQHMMzgvCrmgKCznIEXBNPdDtEQyjUbMPDMCE4O8AZmuzl6QaFh7oKFgi5RlnGzuYNCvylPLsDo18+IE6UsxuidNqSFS38CiBE1J9KHoD0DBFY1MrqzAp+Ek2eUn15+Qj8bctGn+3ZgyYi5a4KSkqbIx6DSgX/a/VJHkf6/qj09lbrSsDZrUHeGh5HjD0Ct7loN1SRFsAeu+MmxH9FEyrKNPw34bUuvhzNF7TPGq3RAzO5BwLVKijFUpzZgq8citm5F89jX2C2Qv2UAzzlYmkChDrfGm1B/IsUiUaX6FMVSIWOzuuLKNqkfrv/HsVkO6maYj9CU0TB0RJ+ekTl6toz9vERpmM/xvCncmmqyqB0LJZm2cLlZm/5Cyq+WJuU3vTunwAztESxSMC++dWd9u8f7CdWtND8iSDajoA0w0OOIl/rVhERaeVClBQpUiYSbBuBHQVAJvGObGC3DZUeJ5Lpt7tvbyHArD3dhSx/z5/yAL61eyxPAkZLl6Lo/oqGRFng4RzPMAVg1vrs+JPmK7rKHgotuJ4NB1Z8VzXN+2vjmQ6++kuz793UYt/45TH24U8uRyclbj09hNEYM2ARGu0g98CyFU3MSPYr7ZlVBIwbGIAjaxdw2cgYVZnbSXIohlnV8K5cs6sgqRh4zp9301YxA7SwMIcWLlG5O2NJOl/OPnKB+Mq4VJXG5JIT9XTdE09MLgZ8wAkQXdx9d424m61OxKeDHnXMzHrujs+oxEeGks6Rl/qYAsd+ECOUEujiTziVMiA9FspyfMpGOf0DPSQZK1ybvoKBo886Z4uHHAKmun0zJTQbCarXaBpXEvrTwTwSLbjuJEGDtXXu+VQoNNqEPVAqJUhe+Oz2G4cd3syjqZOBqUB30Xb0jfJXWphlX4h8UH+hIskGEielTNGaE8vYWObxbJtdCaASH36eb5DsZ0gVFc/S6g24LV/ZTlY8DepHg83Vd7gN3VHqcWUpVvESnHnilFUm1lVt4wxKvDiHcLuV+vic0EpivKSMrCyuRJDU3E+sKWNDQ8OWTMqhxDmFbziX2UWJ/C5rCY3Yklllu+KybfaX7xuxb/3M7HdPoJPyeNi+/sOw/eVfB+yliHbPmTVmPW1j1hwdIb8CWgNDpZClH8jO+pXRnfGNCiEh5LW6Mi70jPMl+hNUYRHKq+t/NWoDg2zemn9yMB2FGlszhoTKUl3Zu36XAy4EAw8uGFIZpcShlCYN2KUvjJGAksgzySrnXImvtw4BkRnft40bOOg9wLxXAkTJi3mtsyzGmBU81qOC2r8BOf6ahIxRNZtE54RmDTXFrTc1ZDesucvuHXiSUuNmKi1ZnJgXhTToCtanFx77fPvTs//A3nnKK+yDL3mP/c3L3mVvOPeVtjK+jN0Rw1aoI80SJZZFR8ncwLzGJirYvU89anuGofioMwGyv3V0vNhslCRkS6RFNSMucVxU5aTDHoDJnToz4KA/xsYJGj1wID0gy1I6OB7dlc9aO5jD2AqOQ7cOCtUDOeeR9Z2Kk7TXjyCRDEjNQ4g2Wq0eKLDx+DFMA1CHBeEdD1GFF6SqPVRqBt3Zxl6Ag5hnZ1E1DfZsGBRvRC/EXMMBNPFGqbyFusmfJyCNze2H8ztgrVT0dZJEoWqWikJfCRSeSrclisp+oqp6fwHbk+pcJ4paqQb0eKOr3NMefcJkWwJh8Sz6EPIVmsOt9oLXygTvJ4lv9pNvw2c9uNhV+D/05DZ793t67cUXBu37P5xFFUiCAF3ZXnhx1j77uSa7+tZWe9dfDtm82YME4D3HPtasyuOJm1NyoLLbj+0oqC5yD47bvsR8Hx1j3xe9Lqi7YnGY/uedMkEBJUCEuG0wAOCzhywCUnygP2SP3K8g4BgBOQm6ej6WfCrFXts68nbiaYxh+VD0Y7GA30gCT+Ks0ljKYtP4+LuINovlEewrgqpU9K95KGxDwwI3erpLEM+78VlkXpxxrnSF5GvuX0vIwVbw10poRKriw2uKHRB4pArKgex41j+/CmprH0lA6TESWAozd178B4ooeBUe9fqatcZa4/1GDxzqHogERI8hmSXGPeDSct6jwXn+C8BLRVkfpWuDTyGf2aN588DIXmAUcJa2b5cAURlDWjl1SC2o5kxG7MZrdzGv2pzOYRB/Xll3VwnhYuzSCT7Ud/vczydNJ9EzOR2CfMRa25L25neF7JhVQK6HpMWB3wb6PZuj6owq+KHRHvv0f4zau/+4z9ZToJbLLyR52m3DYzFiQXlAq2KrIMkKOLaUUqX+MLTeRJCgESv755NcOtl+8OOSvf9v+u22h6CYEp0x5/AC0OpsxTc9rY694LaJbksi96oqUaKLvb3MA3LJXRI7qrbonr2NOCZJYNWLYiOAyHVrqRJdqhAY7+uNP40H+vFT4LIeW2KjdbcMWUcT1SZ+9j3WziAAgQT0YY12cHvg5NOZb+ylAdFvB4ikKqwluij0eCpaEBNewODQGOw8SlCKbQeqSJf4ejrh5uU/xqUJeK6KJoj1cdUJaJCQGCwhnh70tXoJGIFDHA5Z43UKDMAa3ffbG2rbcBMdYlIJkJtufPrkTxu7U3vTXuLJyzzrgboFCcNSRlQwkrGTT6NESKEjp/XhYE0aAW7hrqLKqgaKM9B5Kcu5cT0aIP1KjdZofMUvLna39rAIgn5SHJxiNDuDwddoz94DWjwD1AMPj4Tt7jtEDcOCqknB81NhTxmn5va7C/bUVuURxxAl3GSDQwPsk5pMqqAYdEE0bZYFgt15Nt8Cm5CSKmWEBvWaqNVjmDa3kebI9VFySIJBaCOnm0GFD4E8CU1Fg1GuQ2LCGMEiBMb49cVI1kCh5W9m7EHTFQZtFPKLo0/JEkq085ALpDEWklGO1GxN8EQumle2y67w2d9+IGHf/Gm73XB/i92+1m/f+2XcPvbxgL3qZXk7dkHJWuRsZdHvKA6yPVEfCcVAEZ2aUoakW5Z5gKESht4tFCMRx4azP2HlfbUIpvcYpd80FnCuVfLuaAO4P/V5P07Tbb/NYERQuUHiQmg8H3Ox5CCMmt/6vLdYC63gHBpHyi6jAWOD5zCrPWcXPl85chJQBY6tFa+C0JNp12iNHphcDzDyVHKK4bG4fa51BQmAUDruRLsklqn9Y4KXAqdy0sW8qBGsNSgNJHL9yA779RN3OXsmh3FcSmOcQhsodrdOaCRec+IL7J1nXGkv7L7QLl90vh1LojiOM58fY+2hUtIPfDGCASr6q1wWwyiiHato95AASWHoKp3vrwcisk/n7FvZ0R5ush4hIavGsmp0tWMzX7XfTqSJMl10lib3/BvfPrp7oCr06YnedgEKD0L7UlJUr5EBrDk0nM6eK7Gu+g0QlM52URVek3JPap77SPiAeLsVSJIGR0EAMaF0VUmLuS12H5eUVlRKdKjSQYCaqpQH1ZpCqHs0Aad4ANF51moCUznof3IpglSKZbnu51iidIXiwxB7Lhn2LyAcR9OBZesn2T++AqS6njtOaoHFpiADUizsIWBk1hxvY/dqsQUroR6ep4ANPsXteds5HLfPfKLZXnFxp33+c35Li2IWb2Lhgqx98QdJ+9bVe+xtb8/YnDZupyi0PzRLwX7uN49mB0wC43S79vdzFfCkYLeoj0W3lYIiCXivPfBgChSviisHbNEiRGQV0BcAQt0HDaYTDD3Km2OUBpi4fWPCnlpXmddUK2nKS5tV9Rwl+nXeorwtX6nOkv3P4CNY5yiDHYpRVJoKzjg0I8sqNIOhMiOgx25HeyUt/4DKEK+KX9owOk7WzroAn8JxpHvJlv01Z644pghdB1UlBGmzUCLnCGgqwPjkJrN77gTyiP0UjoBgZ26sPtFnq04atQycfeN9zHr8zaN8ODRuf5r1gHbYonR4XLCSIDgVgqKAW3aMoTNKnAEwoYSWReuu4GiB+IP2FAXRfew9XrCT96DEknOSw/dQUUSZRPBD9+Vt3TpmdBQqRFE+SX9HoDD5OtqShGac5k2awqL1LZfb0fuQ/sWYzZ9dsne/DyhaYACQqzYAkkOUuYkWsix9ofJi+/4Phuwdf9hnt985bNvBWUeaqGMk1uSP9nPvbMysO7FIlMq4BTaUbSOR0GY3Xh+xl16yiwrG7fbYehhGoGUvkgEp4Uvu3UvHLWT17K+BoMppBUoQaFvPmKo69iVC1o4t6aJLwrZkqf6KTyjGRtbYqjmmPb6aANFjqp6vuk8qARLPHQN7yRIAEWiA5NuIUSH+DsWZnnOAdbzm/jrNn/90v7yVqxGSbyWGxoUGHGuKHpT2Oxge2FdrtVK2YI88qAkptCRxA+jH3Jao2K2Lk4m1Bz/exdWkQUxc1NG5lWzRCtHLsycSl31abph91GGLFTM/+PG163/j4PMH3CblYdx3n1eZ8Wx27lQYBBI80SKrCayVU8aMsqIFrPuWjrQtP9ZLjQQIiAY0eR32FUHyCg2B0yLzHqnjEHPVrrzWS2cblEnN5qh1OJ4bYcqOCU0CD2ALmwTlcI32zB74vYwxj20zPG2bnxRvoYfKd9U0RAyFU/7CfwTtm18x27C9FeHAZmtlQhWpBMmJvC4QJyvNpsOEKqNa7gPB7A9hgZJlVql/gUDes2Wo630uQYKX1fGh73j0aU8n8fIkXvzFBGi6FgSDW62NYF8cQShl70tw/0cYUz7Kr4XOlhBOayxvx63M2YteRqnkn5r9z/c22/cJ4v8a3Y4fXNNiH/5os734pWYrlg/C+d9nUVUxUCaOn8n6Ixx1GL4/EHhoougckWgSuiuEjhEtiqAXIloujeWSRPxynsjYzG6q7dAkJaHkEk0KnmpDjtoTjwVIVAqRggElYL0EJ11pDpo87NLSllGgWXo9fv2uwyhJKUQ9i0QRg+uE4zJ2rHOsYLuuiqYLREHCSsnURmv0wOR6gHkv0mf+md/UbQta5jjaB1VCKCtS2W6e/V8JwsVJ5LnaUcY/QawAlmkRg/mG9Xfb7VvvN21TfnhcwxjMfgKG2dG8NWfjFk9Srs7+n6DcPAKntig4xZ8ajSrxyn7nDBUBO5gvcGSvTW2yR/c8qdyyW+OEjDyQNn7NXdAyiwSI0CNKG2t9p4pLB6VPtG/OrGTsgfRG4ztHcw8oiFeWXclcKzKnOmdRYYwGToEAmsteNtqEPeAlQFwZgXvJFps1z9Vru/Ww0SbugXQK2xNbJxBkrQ0lyZH3Ef4nwB8YIUavzQEKq9huqDj4e3DI6SOWoeoIJKgVbIkT0AlCLcVaDUVrsAkEfjO2ZXzE8iG0FzjWUG6HjWSpFKFCpFRCW47qEAFPlNX3wf3uPban7eWqXOZUPbcsNq4TyS71256BzTZnXt6e/+KFFmUv3La5yc4/b419+CMonKS4JoJ0oWCfffCjMbv9vk5785UZa4/OwZaGdim9G3Ft4Zhnk+Bpx9wswnNOIKpGU6WHhDeLWSlPiIaZoDeVNhC5ENwactWewchOO+OsHtWFuGFbbdXkUK1zHNHvM7VVMbPmYahsU3FsGHQyhDIVYoR+9VF5If2W1Sdi0zRTjaQoogItPPOAgnYuOOv53F76RNXiAoExdlMhu/7Xg4z3sKMQdVFV6HuEV5zbg3bimTqX59M5t2E/gYoqsNr5gXxR4uhKfASJ4oagN771NrM9Q3Gup4nLZbyQAXnhS+OwiQ4DTJs8hegR/ewbNzfte8AlQBRqIctcosJKay0RNmIxaPJcQaK8MOppLDF/xCjtYg8VpgXH4uH0PKTT5DIhVJJ4MbZAOGajIy120/W4AlG0H5i5RYI5Ambl0p725oEAsA51h0p70ecfJO7CmkWQuEyCKJdP2pWvi9vLXs79pmD7gOYrCAjWH6UvSJKkAfOOprvttjvb7BUX7bF3v7Fon/+E2c03NNn6dbNty45m2wLt0BNbBu3b319nn/1Ezl5xYdGuvHzA7v4dPl0bcS+SJHm0i7wNZYIga60O0QMmZlRlynD4Tw6Xz6FpEk3bla9Z5OKniqFEIziaApEL+MBnFGrav7i2R0euV5hjBInJ+XA+pX/pR6DVH8LBZB0GJVzr6hrvT7IHOmeJigo/X/LD7uFWbGZVWO2tapzgJFQGrX0IqjblSiQrwjh2OzbPX3O+KOYaJ0Cu3ZfYBIkVVQPnqc5sakvbilWCEVPR6eweV37ihU+dWMnBT4BsfoqEbR11DM/WAwfsYQgEsxG+1WoCxDMuxll/k3ywe78uD9MlQHSpCqhUeMZ9KVt8jB++OQKdGPEhSn6U1VRw3XtgbiV3TY9IGHFRYClrLU68R+7XR9vruEoQJyoNApXu/LQSYt0cdxnZr56uGVDDV8cdHoyPVINkxPTtbozIFOjkAI5DVVdeqB8Fvn3BFfaNLxXt/X/WZ9/5bpv1Di5g3ZSAIgK9BNMKQZIdOG5FP9UVVEQU4f+VxGMAgzXk1M2fbuOz1fXek6jxY5EufCdEdqC1Uomgm8gsIBHQzbGmfhb5UcuS+R8dy1p6kPehR25iLHbG/Taf8Xf+mWF79zsT9uWvddsvbp5tP0P863+vKti/fz5tf/jabrvonILN7YJ2gK1R4uZRiaRD4ZSR0LdKUMmyFsQDWdrDYAUuEKTyIwzdVTDtuG2zGemiqHxRFS9yQNvYaOCJ0Gumt5L4RLVyML+gNvO4fumbXNDuuCVrY6Mqs/OCqkUGUzVp4W3oSnR6Tog4ELVGKOiql3OVmLDPu4SqGq3peq5kyKWLIANNG3UDYTrTB8/hv/6iCKwd/AEVI8Q8V3QvdA649iB/NeE20WUy5pW4kzMQ0P7EfE8Q3Ak3R2zj4Bb7zr2/tD60j4wEKAdkLuCe4OjnxcubBgUp3TMCPxKR0yvAXFGiWWPbL3oUzQ3+T9pFd2182Lbn+llflap47uN/fAChutYu7pxnbRHWpXGADxXJquVAi00FCOLwP+XGFTR64Fl6YG+SQyKSfuvqkVMIuEPrwiFAQM305+LpflUSIG4V9Vn3HM/Wb+zPtZ9uDBs0ADAokydJQYC2jA6djyBzAZFMhff7Rhba5h3z7f6He+za6xP23e8X7Sv/m7IvfjFrX/h83n52TdJ+fUPabr0raw+tK9tT6DruSSH5CqAshU0VCi8kwD+LgFYTCZSsJUsIfud3IVy/HSu814HR1GR7KSCmVo0zT8XaH4/Mwb9jn8Mjn92BjglVIB1wjIszfXTEj7+w2lIkZwKRQfvDt/js2tub7YMfGLFZCYJsQ9CUDKMFB71DLN6JUy9kTcii4WZHATI6VjtDWcReL/EdF7AnQhAkABBF82P7drPHH5O/WaJyoWzHnShQXt4LQoipAJTBQfCGaw+IafYJCe5mSHLec4tmswAScWcTVP0sUdkmGDtnXaRakCH3d1FdecVf2P3OIcCuccAvQi1QyAT8olYJAZAiBrFBuq88HwVbCMT5fSSnqPw+4dQMlCxeMGYikKaekVCu8j0U+NXzjERI1OBbKih03XWqJxIFW8hpyTRR/f/8F3mgrQTQ8AbAY5oNuMblPLce0PRyzAoa0yTAoUBKxFjnGPUveRU021B1l9FfzSHQ7ejoHWjQ0+TxNARVIVg5ZYUjXMnIABVaPmhxbrg2baPES9x3WKfF3JBnYun7MyF6JqBltjDE5SPtngmRNIc6ijhRB7mC97y3HXpyqikACoAnoEofnZDCGvbfQa0iiHiT7LFuu/mmMfvw3/fb6168x1564aC95LyUXXZG0i46Zcj++h0D9uEPrbfb7obCPyRh81ZLDbL4UcnZ1KXARQVCd4C2pBNrF7DEJTNIHHNI6XOUEHRfedJ2O/8CboSqSPgC+CDsKoqTVuKm7syVRMf4QTXeDxQbh6gCPRQ6wGb6S/SDKoAWYLXRDm4PRMNJO/F0xcG0I/EM3YMGrOIqsuoAOIbj9sTakO3epYctJ17ze9zMhJHGtcqgICrKx5qISbIrAoA59Qz2c2QhpDrhdxUoAiS7gXNIAEypdItthUHoQNsBJ0C27sxAUTMxBdGBXtQzvucSH5XLJACkMh0FS6NNeUTOWsli5py+awiDVg9cFRoOeermPZ935bBMSn5wBjkRoxEQtA8/JAe19vU7RBMTuhxIeWMAbl0t7sef2GxtzTNhCZ+Sp/CcDlJdIPVvpjhkv7tJT4ZAtyaoSxKqrE9mJUZvYqf1ImJ3zS/b7W/+FE2M8/bY617ZZ//zuaQ9wMTMpbRAt/HJHl6zCRL28LcWyo9x8lSNL/qjSZTab9nIMYBYuyCiarfIYiv9qUOqwmBsDOQCqIb2toytWtYL+meH/fWHdtnXf4zTSOb0/t1p+8VdSfv45wr2hreYnXMGSHCqWBKMNz+GeAAarFCG8nhexRQlj6PQ3YDcjvjbMDS6XVmoRmsZxFGR8ViEb7kMrVbJ10mndRPwxCwBsefHsS2BsijiHBT8iPLhLGQCvc/puUzLD1Ni6lCgbqJCW8WOrfVzaMjs1uvGHL2DKn+yCHyqiffXpTQ1LVWPrhlfSX64qqKKEmeEIEBLa9wufQEbg44BekMLtpD5yo3KXyqLbqvRGj0wiR6oVgcq+JlgfVveswitHm8PcvVMQlJM8NJ4TaPxEQA1oyrGEBWHAhIVRVOFoPLtvY/a7dvvBVMkukkSsDgdIca1kSBBdd0yfC4FVd8YqKQkSNcsnBwqU/exZ4VZU3IgmCJUhIygY3TfhkdsjLlUCnhl0BJff65t3/V2Xscsi2tdrxzKUXY5o5jgk6i3aLWM6Od6DY3PN3pguvSATEIX/NWewr8dXUEAFU6xqgLJmi5XOj2v4xm2m/Zm/mvr9LDeexFM0/PSp8VVjYzuwEYFHAS9VSA438ZAnt7zQJN95tNZe8+fPWlnHpu0804ctcvPGbJXXT5mf/S6sv35n4Tsr/48ZO+Dy/ytr0jYa68I2QvPzdrFpwzbpQSOX3FR1N72ijb7izd12r/+yxb7v68P2513m+3ux0YFNBYIU0ERgkoLVLy0ExxdghOb9hJYHqDFC7pMumEASoTXh+2/bWuLfeW/S3b1z/sAyIxZKEHImj3m+ZcG7SvfaLPPfj5ipy7JEqITuAoUc7zHAq1Q6obkxIviQT6IJxQvNYeWaG0AnKhBJGzutLihegiLu537u/G6vG3fKtBd0S66dJZ1dLAFAkUkFs/NE+BzwaSGf2jhIhp+efvdLRI0h5+h6OlmaHmUDogoZlqao3bORYDeStJaVCJNQEVRb4Cqrrr+lThAEc2xMONOxe+3/3YXPQw1DeaQaHwCUSqSZOsT/DnvEqHOgWI4MMqzCwYr2SKUq2fA4HsweOX36ThbNzPub1VAUAwQepatdsrpIRPtSDlH7ECcOM/SJuuXTnreNA7Q6IE6eqDM3AhSlaH5Axkv/sMA1Qz8jEj28ackbcWxVDfEJF6uPYYqOOc7q1rKOdAuMaC/iV3Bh/aOj0qJPPo8edLvolR64F6fbXpKswv/GxCsgKUhzucqRWbA+hgKKYaoOCG0j8RgVNWfQAgKmVI791y/ffJLSuyst+HhAeiAWA+gspInGAil2IsFzAQIR0W/L9ROVUeP7Rlstye2J2xjb6f15RZbJnuqNTcdb7Eo6x/Vb9mstKOITbJlje0WOI7v7qeUcH8+1X4ftxcI9Z4vQLowtIKKsMyZ5bfX/0mXtbezT0NpGURjNwdzARwjFQC5vucBBKpAhv2taflsC+DcBCE9Es8Ez8u6Vu65hAZuGX2IRju4PcBss1PPEcSfySbaSEcT6e2BVY2qCa8AxoitG/2VJALPzX3do65W2N1PrEAATdl0OZfwpDISoKdAIarc9HS7iNMpB0Zc0jsvzY3ZOhIwk+weEWHecduBM+EccAJkx45RMQaOZwua5K3s/+t+Z1FWL1NTV5OqgAp92RYtdUXJ0tzhgYnjVpP36YC4xHy8B+oFyrVwawFOkqndtom0dB0l9nrMzhETv4iL3svYh+99cRNIoINyyzP2oPsihHUj6fwISB1oIfjPBbplR/IsSlBGSFDR8qCxmlqsGZj+SHbM1q4L2I2/6rJ/fm/cLjllp7383DX2//3hbvvul0BcPRi04SEoo0D6hEicBJufTv0daBLkyXV7bEz8sm7VYPIKQecmPBsFNvH5l/ntnR9otS//tMt+dc8C+9bP59nffSRml72gaCuXl5Ekhq6KkrBCFt7YZD/lnYNUESaZlkI2RdAQwSGDDzgk4UkM9HhzHgEhkh6UOKbzVHrwmSCIMr388DXiJjjKL5e4d8Byj9RNqOo8wdEcA1qzwCGeqiVOM3bEuOlEE/pLlGjcm0Te+S3J9FzzCEFft45iDYjyS3luPRyVxOvvTHyHXFHJpuwxlwjzUOfRWJCSerMTTsbhUnkgmzNSh+65yvCqAPVmcs81rn0a9IBDzLgNRjSMBEBbZQDLNKgP/SKKh3SWijYFkED9hFgjA8zzNBOgua3ZdiOSd+MDt9lAahDbw2cj6WHnqlN5zVoA0obKEB/0VsF4mKpjcdGqegqkbhJDGgROJiPKwAAl2aO2cdc2kwxOXqKEckIOIAGyb5e3wu8LE7ybY5p+Wt4d/RzzbCqOPw0eceMSGj3wrD3ggrz8n9DvCv7Goa4Li2JI87khAVDfyKlSYLmu9FmsDmba+g585H9K1BOtzdDHRlrs7ltL9tfvfNhecdmt9vd/NWBX/d8Jtn1PwXqHfTZWIHkhG5NqPR9cJgXGK5JyVFkXqbYGWe+Ls7c0US0Ssbvvy9rPfpm0b3571D714fn2N29ttTc8P2svPGmPveL8LfZ3fzZqP/haiz14G7oclSpHjfen9UAmB0oa/9TKviTBoYA9cIfZh/9ynX38fUl77GG8CdD3edtmna1b7L3vN3v1ywqW699gyV6AA1TpQwpmsMuyB3WA4JV24yg28xBzEuAVQSAfWn4WVI1MrcaRXNSPz1F9IB8ymcnZbTett4ERbEoCDqedBQ8FZ3SIaDRIHPAOQdxiHRzctc4+09+Xfz46krMNm/DZeB4F6Zi5JuoYj5khQXxxKb68kOGimlEfK1FVoBtFmezh22RZ8HdASxJlTqdgcXhwq0tGOTMGn8vnp4qcj8VjITvznFbnc46PB+xbkaRzS3C9RACQWeBAkvI/1EYZGk9t2EacQBeBD4dpFQm3UFkSJ2ApikP+IM2d/bQD9UVn+rNuXP/M7AEx+ObcuA+jhdrvrWVsDvHobjvx5Kh1zRKVUQZEvyjH8Z2dv+1VmStB4DQ8pXlIDE40WWVAnUUAV5qxe3oJsG7DH1CViTh2+GMYukUBvzTfpn1D/wqlA8tAcR6ODNjICFqxQL6cHlYxZS989Tb7x38/x9qo3ujdlSO+w94KdZWvxL6DHooBZs2SQElS2Z8CmJZmncmpL4MA1ejWXLGfyk2AbVAsKsEUpXIzHou7iow4BqTWP6+/fx9NUE+FpXtMILe1tsKp7gLk8tcWLW2z174Z7ZFsHwllT+g+nfKqblXBIfd1vMj6syVcwrEkNsWI5dDrzZQGLOvrt4IPekCSLUX27kY7uD1AxNuWrVS0kXGiCVehvZZelseaVKMxvoaG/cxTgRU9sLcHXvHGmxNXr4BanMYco0frhZ9kp6LvCxbxMzaVmpIf/koCxg+11tNx+1oXMYn3ucX77zlwIXQfm3V9kZp9rvGNrzH76U9TIFKFyK4GH8d/qHrYycGAfOg9xEF8CMmB6oPT4VAFQZTF5OYHttvpJy7dL8K0ek2Y/lxcMwtML2JGlLWiJ/CLX5m94SWEQXn4brJP0IQZMsTWlf3ykfkiIQYTSdrufrxkx63SYqLKk6O3FeAbDoLCkTBdAJ0MrbOiAOzbkbWu+b123Z3z7XVXPGa50WNxuoZBLGuWRnByEWF0c67G8HOi6UIapKy1fdRWgL45+7y4nX1hu61A22HF4ses2d/DFOU54OSVyaLncwgdBtIWBiGWo6piLCW+Q/Q0RKmlZAIl9X4C4pFgjEoev617fJ2FWtiUhk8kWUGdClRLi5ZtsQ98bKG9/tXaCLxLcPRrBBUlrh1EHCwC3czBbq7UVBydTPQAHM/CUmSJYqbYkJubtVHO7ChLBj6xaBEqPbydHELP4XjCcuGUfflLYfubdwSY87WaxgZjhFLdSJTKmVKvBdNd9FHa/u1/eu2975i3d32oa0OodbrG+40eGN8D8CkmseuFMW0nY6lKjb/76SfsRxtvtGJr0ZrQDXIVIOMMCn1d4VK1fOXv+27D1d8jlKNv2T1kH73infauZS8kB9IshmyBbNye5CrXJmj49o6r/Ytrf2b/8JvP2+x2qs/Yw/qUViWIFK4YTM92CHwVDGPWOzi3hdZUox7LMlBQdsxpt+tWfhYjaKEnUuqCwIQuSFaGgpD9ZdLWHG51edocyWVHJcH3Za6pygXApxUpuQ+EwesSuRD1nT5cZtGTkHuCas0qpWlj0DV6YDr2QJ7KxJBEooutUPUwM9Aqe/XFMbvhToIAVIKUMjN7fz7ofS7qPtCiQYIn/iJBxeJWu2f9HDtmXhBOahx21p2juTkByn2CH/qbghP6N0jQYYCo0w33tNsbX/aU5fuoGsaeCsehxSIYceGxeaqSYjZvYcJmz4taC0UPYRZfT1CaRHpvkGR72UZIkgwOmfXCwLpze9m2bh+zgQGCG8HZ2FLa30B0itpJxr00HFymO29Lu8t28tnIUc81u/6qnO3pG7DXvL5sn//WHGzpXr7Vbn1DfQR12GuA6kNW7KEJSSIkEuJT1yaYh3NeUP28Fcd4E4096VSVCBJthl7hc//YYt/+tN8GhkXVQQU+2iZdy7fa1scWWxMAow99rNne/VdpXAT2NuzAFIGcaGsH18xxJ6nzJkHt0eIwtmUrlzlg8UKH3f+A2fMu2MG+P9cuPOk39pXvXW4LF28jgTRo7bHjAUAJjeNVhESbn71K4MgY10r8KHAiwXESQgAr1IoCazFwQuisfPJjrfbRD5I4khODbe9ThWg6Ym0YF0PoAvzFXwXt4//FZ3M7LZCFBibe7JIaufBuhygujrVYa0J+v5DofhvG/0+VY3b+EgKse0YZk/j3sidAowNht5OOCdvNa/dYgvUkGGybsJs1rktUE0XFDSNWAdGLMp9KMZ+98nkpu+42nmGUQCEAlCDglGvuKtnZZxKJGOi2liYlvJ5Jw3xkPNPGXRzNPTDeF7npDp+98PxdVIHMhv6Q5EgAZgpVTGWw4SOjVDDw+wStDUDWS15TsC9+m/XZoa9IVFLhEA3PQsMHZt8ZHj5LFZ+05NBy+89/ytn/fiFFpT17mmKOgAoCxGciI3CBOCpieUbaR1NU2GDrkNzIuYByHUHqCfo3zHnETOMSStqslAEWFZkyH/oR2yHRCklRmvVVoLfRIVs4K2cf+Odme8s7NuGRHXs0D/UZf+8FQMBJypEuXA5l9rYEtsoglZAAqTOMuShVqLWKI+IMnlTK/uLtcfvU/9tj/gylrBJEj+UcwDLCWN1foq1aDTTKeD5tTsq27GlDZ45xT3xCVGuRItk9gsFE9A5yH+ftlNVhux86zANpBzz7evfQQRW0xIGcuN7vuGAIQWfH6+/Q4DwwDKk53RHr6qhdwsy3XQAmgCCPSpJlzD+xBkFkGfN1VeiAwHfgk6cF32e1B1zwWUzqR3vzUXWzd8P07H4ajhmC3cwie+xRAmhp+hB0tESkgq6WnICX4D115N6aOkAitEjcsMWG+zvt3lsj9oWPD9m7XrPWXnr2o/a2y1faP7+/2375s4htgceuBG1MuJUqkQSCjeVZjnirOdSEYS1eSxwwRKyipRaLIWy+/v6kbdmYA9mzxPKDx5MQUaZ8zBat2GBfuardXvVq6X4MWhLj1wmBEWgPOzFiZea98XCw29AAiRx1WXAPaG6QR5k2rjPBtYAcGD0EF3CQb9A5T0ouicGwSVUgalG7H1oxObC1ml/6C457wWfZNBRaipmQ2GwF5bf6uKc1UupBS9Q6V+P9Rg/8fg/IuCUh4XjsMXMxGrqa2i3MuhgDNuhw4ftB74znWp2oV2XYxim5vmvdQ7Y5jQYS/LN+1k4hG0VjVasVcDZESbV9D4sjmRgFKgrSJ3kWVNG+x6sKoFXvw4/2kpqqVVrQL4rHQUNVjjf+uxmqWqr7QolomfS3XEEb51eSWhuFdHhCGehKUqCskiB3qcz0SaALxyCseztg66RWrzTeb/TAwekBzfU4iOYDxBUdnIuaAUf1HCpwDNJCYl1wic/6DPQZcHcH8RLDabv/tqi95UWPWb5/KZFnn5182kZ7izT1fj7LvnfDfPvSj6Gy+mLU/urDRfvjv8jYG/40Cf0F//5J3t4FN/l7PzpiH/ps0v7jG+iD/NzsB7f77JqHmuzGde326e8U7cOfzNgb35y2M8/M27zuvLVAASwiowCAosHhsF3zC7Ovfjllm/tA9kba7N5H2+z/fbVsN9/bTbW9WXfbbBgbW1n/k6D6NzM5tkL/moIzPWXF4GNQVQ3Y2Mgw9LAE0anaLUR6LUlCfdcuQDB/yLE+vo335E1k7YQTB+ybv4rYJ7+IbYcvB2bG1j3GsRzlFBQMwQiJFZLuU9QUS4ro/wC9lfMRKi+T9plPDJOXw9CkuvLlrzzNZs3RyYSrjTnay7zAcvgKUcALR0PzaKtES/s02LGauMO7si2bx1zVqXMOoVkRE4Aql4rYEPLKFi+TBSU7Cb9G9oWzDWTSC5ms9UBAM1EU07dEdCLRgq1fU7Cko0CGUliUyiA9PAsjCC0H9hgVTbI5ajeeFfRxui4etLDvLEJp277TbBc036AzHMLdR1XRqae1WE83yUWRnUa5Hui9Gq3RA0dyD8whsb1kvjR7tOArqCltTSX9qNDK1Y5/JfFVHl+zy/oGEsTlS8ROYqyLzDdcABcKmuHNX1xgbYQh/+GTYXvje9BxRVujNdZDwr/TiiNQi4VYs9CuzRr6rlH2jRDJXyrV5PvE0WKcbMsB+MwXBllL2Y8U6GQ9FB0zjqJLVJWgNBsdYPN0zALsoeGyveKNZXvtW6UpC4K40WZ0D5SIjWvvXbQcfWXRUJHkckBfsdlUAIsT3qDzsUu2aUvRRlJiOmIfdnuv6j5qj099bumyDhJtJNhUJin/noCeYuYBbeIHuYn6a3CISOEB6s0cUIhBsevNW8Zg2KjwfR3Um5RRosAoHazkB//T812+ym/dXW01zyzyIBlUPhIggFLg2CvZvXcirF0RT651AD1gBZtcMMYVIxRs+bEB62x3RUe1vn7Ev++j1GlvqZwy0YjmFMiARyVAR1XGHTcjzkjSwUl/lEDksInqO3mVB9bBATk2vJuyTBZwjhYBbRNG+DtYXmLpsWU20rvEfnFD0T71yZK9+VVZe96pw/aKy0fsXz9asBtvL9su7NfiWBNJD/gNk/DhZ9DNyG7m/EMuUH7/7QMch2sRhxpBuhacLz9l9W9/9zxbvYIS+lHYHJtImLBRiQtPZdnyusRR6wz+Q/B0O7pUxp2H1gYaregIVDbQbDGGW9APaW6uCBQdgus4WKfQYu2EpNVA88ln6R/w252/pYSvjh4OCPUlDmq/Fl898CiVSEYFT8mOP8kTXGwkPw7W02sc1yV7GachL7zvjM/FsxdYEyWiAYzR8c3tJZVVr8iYVSKiVtPOF6XK4/aNj9iNWx8E4JiCdlfzRI6IRzUy4Yt1a8vILlu35QmHHQBj615Knmie1GoFNs2ggpIqYxFlBOuezoeUiPWEO1iDmiv8v88MfoiCywsC6w6EHZY6F/2EAxUgOaJWBC1vVOmR76SMmvJ5jLcQhkxIyRIuthFeqPV0Gu9Pjx7wgnZC32mOd87WVXmULY02cQ94MVOPTkPLhSjEgnsDi43+qzV+0pk5oE8p2xg7DtM0ZZc8f5d96/tL7OOfmG0vfP6odYKwbYHDPawKjjzArywBmAwrcRYAFxwchTSVDSnspAy2Nc8gwZbVhR2soNcxS3z22isz9t73lu3L30jYtXe22q/vjNqXv1uw93+w3974pq0Wn/2ghVuGLRfsAwFIEiNRtAcfjdhfv6ffLjtv0F73vFH7l7/J2dW/GEWrpAXa4NnwkHd4gDTEpwPZFTbQH6MiHGXzOAEjUbsGu+3bXw3ZJadusl98Czswu5C9co/96V8W7Nu/6LArLvLbyQs7bNWi7ewRcXv4gREbQji25B+UA+JFz0m2TEUDMsf+G7bM4G5rpjr5Fiq7vvdTiEzgPT9mdcpedmUnSGj8SqZ7JEi1JwtBqcz+JvHQg+//T8UtTvoY4xMgDoksR1uzGlthaDRqjz006sCH4nBwHJwkPsyXJmiBjBlVFCedquVTQBIGK9Wg4p5XzgNFNP6mBIi3vgq8gWIaf8nbHTcWbSipyAB+HTYR6An8QtlhPkTKtZowiCV6X7PJz2Ae5FRiDz8AgRxRetxzGzGOzbpe/keVis586RVmnW2yYqQJILtrqObRGx9o9MBM7oEFC2HcuDgMMFRYbhIXSoDohkgEl6TpUaMJaLxuDbSFD2gvF3BLMTyqDnMCydb2f2od/3C/H3QUVQjFh5+yD3x8ln3g3zqoBB5ifxUYDpB49HE2hmHzAxTzsz+UiqDzYafIUO2Wymya9OWH2JskEyAJAFGQBeXXgR4JsJb5qaBs6ib+RSLeRzA8CxPKK1+fs7/90CxrQqMjP3oo4reTvsXGASboAe21ITIWp5xJvJI9Kkz1ootMosdRT6tiFtau3Wq7dzKfARRrimp/CwlYXKNJdfvUM5V0obJJGU0VKuDDK27gaGsOcgsAtO8dSNmuPbXB0vu7lAO6wn4q4XbvkfDGAX39OXWJD40EGUeu/FoCK1ozMZBWHo8ObLz2A6pWgJTQaRCiJJWG8ughGVc8pDoSOEq2lDDYXFaNzJafIPjqk+AtZS8oO1GYo7uJO9A9GzeTNAUVXkMDI+pH3DxU4WfDYORtxz7I5ucJaHlaKrWaj6CYyvXLDjGkwB9OXHCYiTpopdCwV5Kf4KmAHNrcX7TrbirYv34kbS+/ZNhOnJ+0d77zIfv298zWbwpbXxpEdhNC4+GEPbje7Ns/WudV9lBrEIbOqrcvbwu6O+z8C6BfAPGTgMbFobuZyBKzcllViZtDtle5hVqXP6n3nYh8tp+MLAZ4YS7jdY7F2wlewmEjoa1sBpjSDG9CfCqoCgEWjAqgsdi07/ud2caNccrna1OMFUDmKescAKnlo4In5CfZBYL8nAuarKudctvKCv9sZXwzvPsal3+4e4AxJ2MBLkl3JREQqCvnLLEeEK+lMQl5en/fKySnJLH2M62HLqkwcVNFiRRyeuFT/eXaO2xPjiAPtDF+ZTNUOlWrEQPYMLDdntq9xVWuySHJc17xmtdxeq/SBKSvPuvWdta+vCo0QH8tDHVyTGgj2Af3RbznqORQAERQECV6hMZUOCIigKX6BF7tkdKQ3Z9cZ+tSm23EPwZ4ibXY8d56otLZSqKk1i023m/0wOHtATepXUJS83zOAi+g10iA1PtURHunxCrB+tYIVLXYV40KkLo674H7w3bnTW2Wgm7p9LP77EfXLLeFcwgG5zcQpoWOQKzB+D5hOKXiCHg3QRfUBPVrnDU2Qn9HsMeRtSQZzp5CNa4PGzsAmtQPlUKQ9TkMejUAn3uAav8WPr+agNirXuqzD/1jwL74jYDd89jJ9rObW+1vP9qKth2BsgGRwEM03IxGB0LRd9wbts9+KmxveFmTnbfCb29/Y8R+8H3oGrb7bYSLK0aesObOiCULcMYTlHl8U9De9bZe+4e/2GNbdy6kcqRgq47rte/8tMc+/t+zrZPKC5Gize8wO34RmibYj9u3hm0j9nyIzybHCIYL/Aj6VT7eZFsyha9BEiSOrs/QiNkX/7ODfaqVBEibve0dMZu/SLOc8D5Ud2GouzTznfAtgbGSgFVHSasCjapgDP0exDbavj1oT6zHrhdZbxBbXdEVsQaw/4uOeN6cHM9X7FbYFiUCKM5kUL8hmyxdT/6AhrCXYHacLthUjNg7b/Z0EUsOFEkFKVo2YsJtSTAPztfXdf6K4PoEz0BHUc7N6RNw7AAnI4xkN1yTsRGSgkJOlwhYirzt/MvMmtAnKpIsKeOTFpXkarRGDxzBPRCBSvySF2rF7ffkBVSZ7bAdmtO1Szhi7AlJ1spbr1P8B50JqA8LUJA7Rhfoc2Z6yxV2iM+EHRQx8Pxme9/ft9onPt/Gza5nn02T8F9FQr/TrW8ZKh4lOm++NtYmxcTq8N9qdFAZ6lUrqeRYSRBviSxS/VFkLy9T1VaAcgwHjARIn73jPXH7p/+YBXVfyrJjaK3FBCxutJncAwLki4noxDN1Fx7rgtNlY2zVEV71dO6Ji2/fThJhB9SjCnMLVOli3bUh3rJ9TjldxyAWCz2lM+KpmHWgxwOsynguz0PVKqkMFaFrD8zWO6AMxlr4ttJpAo6R2hng53Iz+/us32W09CgVRCHLQ6eKQ/CY41hAHRHtxE1OqcaDy0hxnEEq0fp2U4kg7nToRGo1gVUckkSLFecPRUq2+hQCrvw5n679/VrHn+nv+8QX53GEOadf9m2JPhdOYD3jZMd2kNBouGhiuTTW3nGKgJazbCdu5RzPXY+doJu+W2KhL5cTPE/xxOqVwfkrOY55H0kMPzovJXHClhI2CLLta9883v7kbUV70aUpe9WLi/bmN8Xsla8Ytbf+UcbuvPNytDyUyMLZw/mS5xRNZKxnDgY6xysUhqHHIz3iBH6ry4HulYQMY09aIlPdxqO5dexyMIqAVsyu+WXYPvkRn139kx7b2ctFk+EN+PECZ3hTUFWUVXlE4fN5ytZxyG+8Rk8ijC5A7ZurJtNKODwBnBIvZbLbLn0RSFL0RdQaFSC1+7HxiQPrAelIKRFRzgjd5KEWF3XMs2WdC6wIpYcSI3q5eS3fX2Na2lNezLRmK5EUDOLkRzpjdl/vOrt752OsCV4dSVE1rzUaBFi2pm+T9aOLFCOIU6bsoxjUuoWBU0t/yfuUQxTJ0FGlltZZJTwSVPMtSzjuj7189NVLqdJmSexQgrDuvmVOyfaX4B6JjgxIzseHN9jH7/m+fe7+X9j13NdOEudpiZIqqKF566yzRmv0wPTtAS/xJ/o7NxNc2fi8JfpVlC91bGDT99YOyZV5+WEZ2UKFF62tgwSIBILUZDQ22oQ98OhatGZKCrzvtJdfOQ9k5wYb2LEVfbpmuMkHGY9oJIiTHM0moeTdK0iyGUHwQrlXgkwGzTMBGRLt7A2ymgL8IYLNHifQH8guIJmCrgh2vr8MDSyAEz/JEH8GEcyxDmuFYuP8k5P29rc1WTd6D/7AgJ16Rs4++I8Je+UVHLM5YcPFUcshlruLWMx3vlu2P3nzgL38hf32wfd32k++3Wb9SYI30Sb7/vc77HUv6rVvfHWIPQ6kLPPpgucl7X9/mrAXvRyNKezwVgLQZWi04lQLX3RRC75GxoYH43bfndyD9LEI9jhcmtOUmrx9DjErBwP93DzHvv3NYbsO/Ug/CaSTT0rZG95IFYtvN45+0iJo1QTZJ1XjGZISMNGoQg19rSNhaMsGqfosbs+uVFwrAaSA3GP4gL0DqvxnZAXls+s5eQKpsmJWrc4jZI8vTR86MXOFE11wVNRUSkxU6PB0bAHRUFLftjti66BW1rrrWD6wF0ICQBH4W7I8Y/MW4CuKDt+dZ+Kma1CyVTpkZbTLggDqdu2K2e23qIKoGb8wQgWQz048LsgzJwHCXNF1STIk4FJxjdbogSO3B1CHsnPOj8C2MuJoyyV5U6J6I0AiJFwHRaViosFAj918w6iNjAJmJkv5/7N3FgCSXWXa/sq1XcZd4+4KBA2SXVyCLLq42+oM3FMAAP/0SURBVOIEd1lY4IfgAUIgkIQQSEiIuyeTybhLu5Tb/7zndiWdMJmqMOnJdE+d0MxMd3XVvefee84nr0iuJiTp6royoH17bqORNoCorAd4ynbF8SNmbXjlG5GR/OsiO/hAmIL9nCf7WyhQtvYOxPNYQBQjlovNrIez9/jklItJYjgEKC7JcgTRxKIwQqLAH5KhZssObqV29qC984NxO+frQZvZDRNzsN8iCYHWJr5+u8cn2HiD3c6An+dJW+ASrFwSxF8FmgFlyZ+pIVZP+AyjK0i8kqf2tn6NKpvql5Hjl1T0rD35Ae69xfT4Ivh/5JHoVxjvp2apfbtQR32+9ifs/hVFnweIuPOW2s3YXb1TPVP0L793/TXqQ8QIGmojtPf0BF0KKbSqGiAy+VHwwcO+5AAVxmt3kB1+1hVgFF0FbDWMtHRaTvYqItdOUF2Cxp2kQo6CsqZkyJYfqkSXiXcmRvv7EHxGD9zYrSR0D5tBHkPgm6/PY3TVBKJPElguK3FmuZ5kFsj/ep6wSpvX4YaRUcFgqkwiVgLRVi7TCOHGDzbRlIqJBcCCjhNePo3RecHTjPXJIKoZ3Xw2hZ7hqN10Q8guvjhuV18XtxUrSZyIuN0iwX2VyfVbSweGkqM9thViRSAG3CuGjn8YIys8RIJ+NV1gZORF3eb32OnCBMYTNR5KKgIyECzZB9622T75qR329tcU7fOf2mQjNH0qkn2a5COHLIM30AMOYeI06rcbr6ZcCqPHGWTWGCESZa0PJSTVZEJboqg7d07BjjlRd5inS9xogNSaxcbP/90ZcDZ2dMl96s5qr2AdbKN4dNSiQy2B3F/VrLb6/roXlbQ7Bkgdu6+Pgk6IxD8Be2OUos9Fq26wTRU0ZWn8uuZLjZGh0XD31tWWo3EfFNtNtVqSjwrJTF0ID9AcrsgrA1KKSp4YhN86Y212QPtCll0aNLD0xvt9KChX8yOgBIkgyMncVZs/qoqgQ7vDBu2fG2+3P6651i558Fq7t3edFOLdOT3c16mnRVRrBho/b8zARM+AJ9GiWELPNwp4buzC+meiD2Tyvb9bW7SOaZ+uWEtr1DFAxihnk+989vIR50sRVvgBmDOYMqMghPCFzVyAcDsNikiz5lEShUn8KONWzLEfFYkZYYP4AsTOYTTdHRuRpjM3b5nYXUz5SpH1vEQMzXvLtFqeCEL8VuM0yW0E0XuOADYiKrfC0DCmlwFKLqBLbbp1Jcr2treanfeHsF29oWJf+Xna/uOVBWvrJB9AHiqV77B77umwc39g9tazQ/b8Ewv2vKeN2ofes8XuWzGDc5hnc5YO2Nd/kbef/hmpq8UhijbDnMcWZGDVAOH/QNcecQJJL/4hacAvN1+rhgf+eJiti3gIb8BDN+7hCAu8ZS12x/1B+843YMbIxzczbO/7RNmmd3AYbORhEv5YRJ4TWGrL5Ncho4k+HVBh6g/FONU4R+ufx35BYYFb5qYb+RO2utJDP3khWm2Ofap8zsfrjjtReaDAZzD8XcGF/I15VD4gNpIDUKhQKvKH0zaP2R03BFGgAPkqQIfrnSq4oMnCK086lZwN1HqVkVtz9vUseP0Y592SZy265Tqz9etoqpC36h7S+5789IK1tiD7U5SuvtrbYrC01nz7xgsaMzCZZ6CAN99cWH9HHS8QFGBFt1WrEZ5wZJBaI4tJU4A6yf33pWwdghvxuDx1wjQQ2W8cunhyjwoSklG6ocqnfMj7kWYhqDdsp5/us+//fJ698c0FW7oID1mAtEM7yf2ktu7HK4QcTlYCezxCgA5CI563CNcmh6diBlBCHuamH3DA0Yd22Pl/PMze8NYsDNA0jRHADSiICCAwmtf+3xiTeQaCyEgryugGizhvkdPi4V+iAak5X7s+7qkaqSXXYffe5bUkHUlTG18d4YuPvX86fbyu7pCzndFerLzHJyBjPW+wh5Ovur7PH8dqoXYtZFcf9W+tQNdfLSQ+xeh6Cth7eILVRUKmcq6JwQQnCLwXLaPArYZIjSHqrZNaQgu9wJW99zajOJ/j+PkehZtao8QFfsgMhtnqaI/ZwiX6rZyTBtnvx5j0g+ahrGRWWoRsAZIau/0mtBG5T/wIxpfKUKQcUFLXjOIbCZejatUY0jT0y4SQq6DAWmi1UEzBKYgijOgqo3Qb05jnFZO8osl1v0OKaEHzFHNDNENgASAfIxcvfwgdxhJWivxOIAqUDFRaAeNdf2Auzay4DQ+2Wzq11L762Ypt3tkOGjlsO2mGpOiFFAts2FQsFdg7dKcYQf/eM1frlB8qJqqoeOnFZt//zg7b1AcSqXmabR0p21VXsrQVExRQJ78Em5IaPYvFAgEV5porWITXraJxJZmzOlanUpEEynWx5FOgVCUHYmWadU6THwj3RKMKVfN+a7zg35+BPLugpJ6EhqpSkOWPccyBh9sszAA8QzCxFz04hUMcygtEmUQdDYwI71sCkREmOQ+RNFyz/QG7/P6bXSO5QmOklgfIYGrI7qcBEqBxrzXL1RoBEJTZWOtxMXKShfySfk2yWzpuNTdmtHbZ8mkLQG0WCKgflprQmi75K4eC1blqS+AcdN70chiUMwiONqS32xWrbuKxzcPgY4HlfJrZN+Jau9HcdozPOp7/f//KNX6zMQNP1Ax4/hWOAcJe1DHN3eVP1JtP7fcZ80HSCqMGSFMz60s11q8DgTa1J6f22bVwrwVoUgwPVey264edFIfSsgos6L5R0mGKwYEwSSLo+woyQVUWomNry/JZkrKwifVVpLBVqKTwVMjwlaMYTAGaFkeJdbmEUXSBpLpQxGxcXXSHvNc63YxUKQwRMEqQTii+9NpQP/5PKhwHemxpImNvfEnIfn5uDFP0sP34FwH7LxjZRx0OfImfl0AH370yYv/8h99G07MsDOioe3oJk/bpeIwAPuJcIrTL46gNlHPE7ICtCsR1aTw4lp9gNneJl8Pde0fFtm7ltexFCgf9FMofLctYezb/9RViP67ZGLJvfW+zPbgGWdUusxecmbMX/WezK2YFKq3sj9rrBNATmEeTLzk3CoZPgMTJv3PMe/N3XFNCZ/0oqU+BILKYxN9wfT/AC2SHneWj5omCnfoYlWbyMaRqT6I5IplPYn8fxRwxRV2UxBw6yeOH5nUsmCjH7KaryMkyuq95UwckJ4fI4x+G5NZTz1QeCMCRe75Sh8daALN0HVMJto4fyaxUumBXXCRSL/JxyPGWUIlQqHb6syQjkydPVIuxQPESaAlNxsZozMBUngE/4FM/0KQzzpwGGBRWm9a8EPsF9YeyD2ZhrUGNrIy03EgmaDdeo12HjIm10SlBVdg0JvkAR0BpSdLb7SQ4RRscXIUVF+ADZu2ww/rZN0L2kf+J26lHZ605MAjWtpc9qoBvFgtXuD6fht1NURDZR9WjMukiDBukrUo7LZFYbwcducGe9sKt9oNzZ9iZZ5Vs+VzyuDSqGqjWNDd1sM8nYWVWwaeT/CLsx4fv8wMWYLtMEHstOUhqSfLS1B4KUBxVlZqDWoRyeLiNdvttA66t72cfdft6HeVFH2jF1vayLVzQ7dXJBXZ0jRDt5LUVfmoeX60XUNf3UX+5GdDCWAhS6zce8fN/q8SwbrUQGkJ57IUkj0LNwydGsYl4Nxn32bTpHPqYVMbuzhjcq/ux0DgyjFm7GgQ/mCkFZEKu1hquwOQAfp7vQ4IYvKvdo+/5pZ/UGGNUK6jLjrKs/9ACZqNct2bM7BaNVjRieDY0iw/fM+U6GiBiUXl6kWKOoBNLQVEPWAHUlzbjILz4AA0OP4hiAwkn1JC6kurD+0vNFi8stGiBpJBHOxni+3kSPczQmynQ+SSbpA1aTJ7YFu4zdIuLLXbBBQU7dsEWe9MrNtjfL7vD7rpjqw300fCCbRCHqh/G7EdFvqEhivRP4BifsFX//o3PDdoIn9Uye9hS/rX0l8I2XNhuvYM0dfw6r8k9ogE5ICPjkJfXD7I4d5VsKKPUnMZVHflFUYbQzk8GTWuSXznSHHaUmDHbSIrqeIPJPX2No3+SZ0CuR9oYfAQd2h/KSPaVcyWbn5hr3Z3THtmgEDKCF1UcSsL9o+bRR9lj8mjHBuUYSvFna3HQrr7nFldEqKeBMpoese39O2kcC9Erk0/XkXB7dz0MEDUv9HzpUF3hQnE7a1B7osWmoW1bbWIrYNLKr/dVQKWmkFvrx4qY1QaIpAN52m17ZtDuoTHTxh4eh70V4yupJqYjWnqNcclSNEZjBvblGaju0+ODbyUjjVHnDIjuNSYVpjVRqrqeOI4jjzVGjRk48BizmfNUSArYrdckbUc/ceJIjOZFlmZSN+WmIbD1yF3R4FDfQjmTvPhyUPIyxL9qbpQpAvswJffDWAzjjxeO8CdyshG+MmUaIvgzFUPIZkUANGHoWgacUvSPEKOlrQhTukRBbBCZK3ojrO0qD4doassj0mfR0bi15EDnj26yeZ0b7exXDdv3/h+NkN+G7ey33kHDBAmpeC/aVqOWHkUqi2s+0Fewb35ik73i9LT95ZdZ27SxbNEYCFZMSCq5ZrxFEuxnQ1ZKbLfFB3S5hL1na8A2rJXUl/I89jmY4g8B1/bgLvJhiH3ddSlQtP2uwwMBwL783S6QtEj78r6lLBGnw+HJtwagQkifS5oBQxt41R588uT4Ve351SbI+COuNkDWrBom95aslfI27eewM4hBKkh0KCdfsgzzVuYUVUwHUnT9I8UorAlSfHB/1TyOxRElPDlWI6uF6DFxFDcL0jJaLsQ2CRFXHX40xyNXGyTddAy1hnDttFOclLI8QzI0QO68mfciPyw6ZgpwvngEk1lYT+SKQSS4QjF8IQmn6ig/1Pr4xs8bM7BPz0A01EqzIoesIew69uaCJHlpPOpxLOEVVWsEEpLdpSbDinnnbejPSwsE2Z0ia3Tt7KfWu+8DPw9spH4Eu5JyTIBufWfrDNYeyZPDdBxI2OC2nfaa17XZxdfOtq/8pM0OO0ZqFfiUpls4+Nr1x5pnSEO4ghS8iiXJWNyWLp1uZ710gX3iK4fZj3690JYfeRXSkYPsmwkk5/EG43X5TNLVtsPUURtjcs+Aj+aiGInai2bNEQuS/cnJy6khULvBJQ+1CuBwwfzXrKEBAhDRT13cAZNr49PdMxzBPmD6DPxAHVBdm7FDO4wB1yd4fh2Q1GzzMLGoh7B8XONxVxiGUxVbvQV5C/k3pDKP0P985Cd7tPY9Hj6oYpKbgvXhL0+3UDZjJ58A5Rq0SJqF2RVeHqOQpO+HKWoLSRIKQlrNh+2mq0X7AnXC4RezWpB3P6J8hvOHQPO8gmbu05/BjZXfDFOALUCo2v18pMn8hRIuoe8YonAtdl0Zw6x//tNsxVppHJJoDbTyJybeJFwVkANqTogtUijW1m2TpJEH8/FkrWQMUZb3hrotBMk5qNSZolBqrWzKbSR1NCeceYSXRqd53SialepwDqc5FlcUb7OBEaERkOZykGg2kDQienxWXgZdfFZPeqb95rfL7ew3LQZVFLeTT8/Za19v9vNfxWzFOlgkJEbxlh4bZSNPs4BI767ElxDfQNTIgPRFEJ4iDeI5yVPwKxSR46qQQEIDlza/5GQyJJHOSoSXl3JC8q3hnh61HMyGCy/caLetpDETnG9D2xeSOyzl3ttqi9oPseWzQOL19k36u08bcibF8htT+yOGQWZAGBHuKZL6wo6a5yc0ihBkUR7rNHPd1Irfy8syFi7NJuTafQe6wQ6pOb2NF9SYgSbtC2qP01yVRJSf5DicaLPwUNA+d9B/U9QZwhA9YTk26DSBxTDLTSDns2ZMxCMUBBxDRE1++Yho7eBeVtIv5GmQ4GQbzdZ4ssPy/YPWikZ+PJ63fwzcYeet+4fKTKypJBfsgUW+8mNf9F/c+/hpMP9o66XW1Bm2KMGBH01YP95dwRzYjDiNXyS1qrv0Y/0Z5s3U5FhPkcDHuhYcyrO0Be25hz3dElkYdZxvKo+BrfN9Klu2AJLSBVWaON4VCcFyDvkT/X0YFiC0bPCT9pebrrRCa8xJh2Saw7Ys1mEh+TmxzIcSUQghrMLO72nMP+XfgXc07t7GDEzwDER4povcpworCiCcg5UB6wxttxnNgDXQ4w0QoHt6+NVY2KvkNaQZvQsTgJVg4S2sR/wD6aWDl/bDOUhQaBmyQgO/sMvcRveOGswCcB05I2XzplOIigbs/rV++8X5M1G9gpUHYyOo9AZ2dFBMWIrFBf+wiz2J1i2K/EViuAUTdE+wSamrSvcP7wOuw45sRsJixGKUV3hdM18tvE5faJjzpVJYoJC0+cmYdTfp3o7b2i0Up5EWCmD2WmiheN3MPhGYYyM9nU6itn/A7LK/VuyPvz6eVACQQCpsB3S32OmHN9m82KhroPcOLbAr7ozbK98ctac9bY6964PNduO9bU6VK5lIsQ8FrDvXZKccAPq23GsD2Ypdc7XOk/b6aJ/5kFIN4Wki4JSViLG5n0olAZbk7eCZbGvHKvD3kVFkjaS3CvvFysOWHkGqi6L8YG6zXYHB+hfPISLdeoAtRbrxnM+UkHzYRIyasqy2N8JUn7tPURrwzWD+KGwxdZEo+7d1T/Dq8+S/fYH7qaC4ALZ8qcCFha0zAPA0kIjYhX9qtWzPfJpp3A9qJzgT5SWYAesa9Nrz8WJsasV3kUZbqDIXmU/Y/AIZck9ww5B3z6In0sZ1JLcTMRTvx9XrzK6+GvZHcCaNMOCNWc0zRVpioWOfvt06OwYtL2xYeZT4qI76QzoPswPZNQoCo7z+ehQi7nlAglywmIjnpGX+AoBw7W38nXitQN6oXC3AdQ4o2W2MxgxMsRmoxiZezBIAzFqxg47I2CGHaKFbx3MH8BIkcg6waK1RgqlVSKWdp9RVf+5k7e+wZJNY5KwJsKgm/5jLWsfqrx6EJP4CwLjCzAvAzkRbxDo7Q9R9trLGrbNX4331p4ta7Te/jNir8MCaR/MkEe5h/VIdR80kKlKom8Ra2N9b2KOSfD86Qj4ED5PvxZJw22j2a/ioEQXDMErSMevA1PzUk/rswx/P2m9+F7Kf/LDNXvhUDNiz6y1WOQ0J93b2KGohOkhk/aR8ycdQ9Wp4GE32+8/vbwHzAYAFkMtzX8wzCXC4ABvSgcH982uenqfSKVnrfhvcsdBuvZ56uW1w4Eqp7eyutq7ae8DfRb01Z0993ibyn5wliBWDMRoq1BsK1NwnfMB8jsjDjgTi9tsfdzujHpGZR57Ctm0UdHVeFDwCTtNzgkeQ1QWZDDnKC9ivx3/BEuip+tg6NAQlWSRUqvrN26BIj0oNSUuN/m9MpmN3Z+BCIL2YRojEQhcsJkALt7EQQSd7IkRmJ3j6Jvrt88iVCOvkR4PQj4Gc6I5+kqXbbh600ewUMImnuWE0bbZtbLLf/HTIXvOqB0i67rXnHV+wt5292K64tGL3301hMyWde4qQAUymylss49tmlXCfBdm8QnEh6lodTdJfaqEJRKKGZrIPZkuARWNkBHHMAEkd6DuhliTj1LPd7IdfhZFSQNNY6xnNFRnvKdE69BgxHCi0RvfC8zfRNxD3TghqbQU5hZ19fmQMSFx4zpx/JDIGtUbZoUcpuLq1NmQHH05iL+1eZ+fUGI0ZmNgZGN+AH8/gEhupGVH2o+Yst8GBEUxUEzTtgxaFTuij0eEaplVY424OUTUcrQnSW1czOECRoEAse++m1ZQaSNnZh+WPRSdYKn9injozVv0lw9qyfccOAhRPH1a93urxuj2xDoSkx1ghyBDkkaCowj7cAQsuGVPlR/KSsDacxiRhFA+hilf6HRXnHLqSz4yyz/ppaOh9ikic/OW+f9rabRtBjMgTqgSrMmGtra3udxyjhkd3V6jSib2SjXdvzMC/MQMPSb94DClRpCLsy82t0up8AhB+/8YhTaZfcSh9SeSNgbfC0jxqNDvrvoRDg0hsfHY6pQytz4P202+n7f6VyBMTe/qb+ik0YeQsOShi2BAlD/h27AcAfUpU+J8AplIk1DlWZiaOo9AdkC8dDZchauGQQvg/r2CTDq6zeBeyQRTNvvTJlH3yXUOWy1HIJq0688wm+8ZPKJjfUrFL7izZN5ANOe0pAISGBs0fH7L1m3rt21/pt2ceM2gvObNg518Ytx1Is6STFTv4JBgGNNkRNbZtPb0U12EBRzgm0sYUMosyAzUYLkEKBQEfsTeNIcWMJbHJYbfILzAhrA3x5shOZGUBHsWbaL7BWo9FZtun37vWtuxYBzQnZMefkbdn/mcea8AZABvYZ9W828+HZDQ9bw4mwsliI/4CsELtpbWrYFWwxwec3yYZODEEVmawZOLOpPfQw5GNqTEgdjOIVZT7EwytuBuwmQO46fMkpaMMnbYb6NMDDmki4iB3IK+qqFMmeZAaI0jzpQKztgxQUr97/VU0w2h/uGCJZ6YJgNWxJyxxTUMf1ztEY0eLldarhsxhrdlt/HzSzwBNQCHEgzxfBx+ms6GZzRatL0cHrzX0rIIql5T8aDprt90k+FOGdZqi695QkKl1fBP884C/jWbsNEC7/Al8oGta2Z55ltlnvtthf7h6uX38C932xrfF7KQTe629dSVA2dWWGdpp6tWHsp0WyqGMAUA0M8Ss0aj3F0esE7bk8kVBO+aIZvvW/+u1n13UZOf+ocve+WGsAQ6iFZwdQoKehklk/gSfXePtn/QZGGNPy0mrDf+8duI9KT34qE+X6qBwSITHz3MsxqMex03rtf9FPFmsMdblbs+RWD3Evj5jZqclQYLo18oqRFCD2Bs5vGoMAtPLn3nVqsfPuH3cLZMbbpR/xoijpQb8Ew/RCmJwYujYVrhSQnr7CUIOO0o0V8VctT9fBRsVpoTqv/++gg2MCufhXWx/oDYDwbNAEzU3CyU8aoceoc+ly8Xv7g8LeK0HXHPpCmkBKOI8jGUQvul80q7+myxtp8JQAKBSJRtKtM2i/uU2nDvIbril037xy7K96nlB+49Ts/biZwzaxz80Yn/9S8y2982lSDmdpCxBMyRjOZIpyC+OFJKlYZTPwVoA7RyAOx8GG90cnGdD2wo22Csj9qSlgDv95ZKy3XhjBJZS8xjVGmEBoaO4B5/ybPUfCddjU6ABwjMdgv8ejPjsVtaWDZtIaKPcOSQwAZLcWqPCPSdUBPK8LhE6/ZmYcSY9Wh+V5lq/3vh5YwaekBmoIiWqTZBoNGptbW32nANOAYDKHhQWPdVvTSTWFQIUWZdVPbR2x0RSCbWUz4HagWZNQBIC7pBHL/vm9ffaHYPrXMNZm5kPs0ExNNQwEUioBOJ3e7aP52kjgAUl755fiJoVCkz093oaICo+6Dgle6XWrD5jfnMXElitruIr/x35NGlIFlDvqUZG1QPEWbRJviuPAV9LxO5ObbDzb7vCtgz3UFRC55tjSyaT1tLS4t4rx7m68xk7xifk4jTepDEDEzUDYyAYJxGnegAF12g0jAcVqOYpsD1P1LQ94n2ZM08NlbWgmcj+8TPZ98ph7osf0twStpNP9NkLz+qxEM2FB+9P2P98ZCv49Rj4EdBeygmJjaQOXYG5V8THLkDCGgBNOlrA4G4Ph25/KR4Ukdxqa0cuCMxKONQCq0L4NFj3FHJGCvcjGUR8tzJgL3luxn7wnbh1z8rYyGDQPvv1nfbhT5k95WQ8oHxbbPGcjL31v5vtp7+L2J//2YSZLLbq3bQfQBaiXm4X/qVoL31Jj734JaP2rR+zb7THramdvYjd6b67S5aG7WFNIN18GzDDnsuxATaQLxUoxXQ2DbODPQqEpE8MGQziVbtX4btAI6SJenyOgtOw2CJhTNg/N2LX/ClhI32zbP6BffaBz0ds+vScZQdp2pM6Rt0D3xjO05yGUhnWTyYFcyNODkgP4c5b8ArgWc5mxWxFQo2Y3JFcuScjgJ6OhABUa4hBp2YVjiIOaPfPv5NLOeAjCy55ksBiys+aWwJ28mmgYakJSNitBMgMSYJab+8aM/nSKOA9P3ld0P5+Ma0bNTqCXFvuk5nzdtiJJ+ttkM2W1hleOg66Qt7hb5iU1Z7fxism9wxIro5NRJWyU58u5kCzkxgXRqEKfNrdCbqGOBJ4AXwvgHvaVX+j9uFAxUT/5BRTfggQDLjTjzduif1XzdVwJIVc0TCsmkF793sH7avfDdsFf5lnV998gP3tqsX2019125e/UbSPfHKnve/DKZgdafv0OWn7+jdL9sNf++131JguQsnmr9fLTythzzh9xOZ298Hm3MZUb2ftEgsfVYCxAlxD6WLq3mXKzSUrLe7uDAinS5YKMCkPTjXqazcEJNMpML8fsJaUaO69s4f3Q6LNsRzqGDRIcdyyhQvj1oF3W0HNF6n2EBt5fOKJHXquPIuEiv3j74/fU+dxN0Cu+aeK3eh4EswExEud6OE6VEh1uIUYqZto3pYe4pF2RLutOdAMDQi5CuZEAbIcQAJcbDXHJDVSa8Bt8GhALGLd7VFbCANEZm6uqTLx17fW4T3pP48KaEOwWEYTOAeMygdkZxUU4hX3RdyDNdmHdJDLBL6j0LZHaFwU2VwqBPjlJAi2RC9JmQ+zyajddGPMvv3lnL3qP7fZmafstNeeFbSPvAu5rAdDtnEb5noCI1EQCccpDlLEpJ0Cy4EGSWqdDQ2mraWzlQIhhUpfh91ybZt95UvXk8QSwONjIpSTivkFsor5c8N2xHHSOeb9xgwIJ/scS5KAtMmuvoKkGHmeMr4uaOuwftexPDk5CGmTli1B4nLCaUqutBw6nnpjNGZgQmeganBepY2PZ4GoEfC0+cfYnLZZNjA0ghZrEUqy5BnQwXX4QW9veSTl/JGHqxTfvadQ0kKuShs7HLSNNDf+tvpmG/GzRvhojvIaJ2Gil/I7iHjYgwMbrWew3+13CnCEwtKe5Xl66LW1N0A1KNTECNGcKADDDIDoWs75tEj7Qw+YZLj5T0gMFQSCsEKioSivZ7Hj7VUsyGWBAtOZSfNc/+6Wv9pdwxusGPezI3vsyofmrnquY1PQABhM6K3bePMnagYeigPFXlDjI+AZodd+vJ6oI5jE76M9XgwFhTN5a+tyC9RjUu8n8YlOyKH7MDEHcG8f/ojZYhgWMTwKrrmqxT79yRHYFnPYM0ZhYm9j+xiyMLLBmXQaJK4kiViv43seILGluViLlrp1d9HIIufO0OzuHx2wSlOv+aODeOYtsYsubbLXPT9u11wbY2fi2CiU//SPHfaWN7Xa0QfR4Aco5MshrZVug/mRsvb4Njv91A322z/47OLLk/apzyZojshWM0KTpd3uuLHNPvqGvH3w7LT19uJxFc/ZvfdnbOsW0VpiNjTSC6s47by51HwJYxYbQT4yGsvzd46X206sjzC+E2UKU+EYhfQg0qlJkLaFKIX2Jvvyp3dYNDyNfTVp7/1Miy1aPsjnIyOJr0pAht6NRp13H0kvnGKLihEFdOtCMCp6diDJdo+ErwB75LVACoShRyADkKNoHe1FW3pgPY8EDQfiJYHNR3IBu+ka8V1VXNFbsk7IB4QCSFd3xg4/ku8pBqGZ4WUOtRkgFcT75dfCY2O3XFe0NQ9EiJOi3Cc0OWDOHg3Tf8ZMMhSeI0l8KA9zBFuxX+tBwNdzio3XNGZgX50BUbAcALRoR59kSMzBSGCRd0XXMTmm3R26bPxUCC350jyufrv5Wu0UAhBTO9wPGoiZPB5XSCs6UBgyPcAz3X6TBQ2boZ5UBiEQKiKb2gyrY2HBTj+pbC97adHe/e6wffxjLfaZz5ftk58pY6Qesre9M2Ave5HPTjgmbXO7BqzJPwDpE0bjMOoAKfYjZC1DNPajIWQvNb3khbWaH+Mlhnf191q35fh8t9ZrGz+fgBnwNlXH9mgl9Fl+sHZamLVOv6r25wl0KOk25drSSVpxT5q/JzzWZj2Dz9Vvdk3Hg2SemptqqLD/8vvyJpnwQX1fa5M0XG+84fF/Xh0Vxkeewj33EIlAUxfqYm8EgFWUqvTQdbCdM/M2bQZdLhYQsTBqDT8TpMVW+qMr79NF1cVhtnThKJrWGgq2nGwIneyF0M6akPcrYJTmKLDO9GX/Hnp+AsIHsFEKORNAsuyGqwuWyrY59vlkHzn0+islCnqcVwBdx2IZJHSWRC8j8yluhnDB8gT8aU42Z+1savNs7fpWu/iSQfvud3faSQek7AUn5O3dr0PS6jtmV/3TbP22lKVhzFRiUPTjFWuZESXAJqAIdNnFf47ZB96+wdZtXIgGXxu3Kx1OtDIDaNQW0dg94sggupJoPwp2V2eTdp++BkiBFUk0MuQWN19XAj2IbjTQBcl9VeoxNRozn6bManPnZ2zxMifBzOABbTye+/SlnwoHpwZBtVBflZfSnqUvfX95coGdvPxYqwyChuQmr7DvqGEsOSkf+1CtAFXpgpBWTlqKhKHCvhcgwS83Be3KB2+xVSlQvGI6gahU4OH2ZBq2GSRO7t+xBlNZnikk+FyTWk0XmZFyzG4/raOBKnSF5LqcPxJ7flMwZge3z4PbRoNyTF7SNWgZCvIl/VVlf2gO1OwJoE+fQxf0yk03c8w3WCZKEQFN2gDdGh1DFsH1UZiZer1Dlem4xrw/psI90jiHqTwDngSLhjPrpdjnp9nX1iWkee34cirPTH3nRmxN0q4OiMxVu6Z7MXqtdbG+9576ryrgmxKhoH/g0i4751sUmmAv+EHw/ejL0+wnP2b9jSdpmBdtKL2RwvMOkmRkiKj2yicvIJ+1PRzlEHsJ7x/AILoFP4dMXuj/Phogw1xG4Ga+TvvluWbvenkHJuUAf0DELl8atJ9e2GXPfgHM/mF8c4ivlcPmM6McUxmfK6SHwq0WL7daYGSbLe5O2wc/jPfDXWa/+G3FTj6a5jnxYhP53/q70Vr3dxOfNyMb22a33ozPH9IhTS2LMW7320gaU/hCCoVIgQ68p9R5gPhSFKaIwXW3seXkKtvIWVIABAasv3e2fe59CVCQi5Fp7LN3fdhvz3hO0Eb7eSFbbaI1YdlRxeW1TYD3cHr3+V/3IXvlzMqV+zE9FRoDRCy2agVuIL0YshKDB8gN/aEk8vPIk3FNwJvacqRaOmsrYKmy4+bAR7Nh3RofX4A5qo0HATL4UB/r7qKlKevuJC/n0oZhOAmbqeZMrVESYhWJOKVSF/0BBGlAgDPJeglNmrHnPX+aY+CXiZkCPDclmE4+yX4KE1nrzRs/b8zAZJ8BgFKOMc5zMrOraAcdxL4xFu/7A7XjGz2PyuNzxPg5co8HVgRtwwYvTSngeTrVRzg4i/WplX1Z66RXm4hQHE4idx5lz4r5ZoOL7XZqF4ESsU+WfBKQQjkNsA2JyHwKWflsAqIaMuo0ZiPIOUYrzRYqIWdJw0Mq6BFQyBFkicOssSF/gs9DbYBalaSJdjWeaF/FJ/r9pvo98USeH1m/e7sS9QGl/8sOZC929ABR0ms3BAQW0H4n8LoIBpvXhA3bUuT1kQOtS8OHZxv1CTCZNnepvNVQi4D6rt5oRQiTCR5+sU2oiwTwXNu8WfKXj+8Da0cI495PNdctW73Or5OQenyf9W++WnI4hEyqi/AOS5YHDDUQ5wkiVkitoaKRltth4vHVULB9kq5yGas002v/vvtQ3sNfkfwVXVxQJfmstNeFs22EQNJ8U6VZvh9RUL26R665QgExhe0pUKAPYRylBaJAkd4144R4ptAXgGImCbggD3sYYdtwhIcwzA/xQikRIJeCrQTh3SwiTfbAhqL94rx+e987N9vLXrAeHeNRe82LovaON8+wn/5wvl3457hdeJHfXvXCTfb6l26w1SvmsYFhGo+mnshHFTBzfjbHGCykk8+Q/Jv0nsCQ12EiX+v5eNJ/Llooi9jaB83WoF0dkQEy5wWIVst67cMb02HmzrNjTqIL3uwAKwRtrMgNhFbt+Wu8Yo9mQPuAQ0+M7bxuX6B4ryaDK+hj3PmUZcfbsuZZ2EgVLEtDQahU5Q4yOt8d+0MH5pN7FYFMARmpsNCNGBKqgBBpitja/g123eY7bUcJ+cGwTO4kRaLOPMIQlbSt2LnKMT/EONOeV2V/6NicgdkYeqTWBMgMVAbtBd63o6nVDuqc61Z8Ibq0v5a1F0vhNhgBMRsjEJP9qJox/D/JT5lmx/2ZLfbrGy62AQpPPopm5RJSmorRxhogaQX9HLuaKIrdGuyPWlel8fN9ZwbE0NRjh/QKWpfq37V1CaBQm4K+75zDk3MkrigAclxaTSHip85ueTaIFad0rDFqzUAQ9F4FQ1Qt+2e9PGLv+hD66qPw/3JF+8aXMnbJpTI+n2PNiTl8D10qirpRLbEAw4rSZd3TAatESFOxAKdN165QwVOjxVLDs61vaK5945sF++Db03jk9WKau96eelrR/vTPuJ1+Wh8FHZ+1d3KtQ1IVwLQ83ko1x2MDFSXnyHOUjM3AIypN/LvOWiIDyF9V7Hd/9duv/pS1t78rZa3Je2l49FtuWO+Rtg+/u9de/JwNdsEfeRZlTB4XqIbjglFcomCUwSOkLGlV9uUoAKMKTA6hdGOhmRakUT80MsM+8tZtduu9/djSFuw5z/HZJ7/AMWVB6TY1UcijaFfCz6s1y35YW4J5T6d3n/995kASVWr6So48ANsGQSrYFOppKe6ANU9876skXUxUISn0kc8cfYqWTJmh1xhSsiVOQSjXbr4GD08Y4opzpPvtmlkAz2LI5x53KvePjMvR8fCrO8FrECqr9e7kWQnYPzHrpT5wDQz0ELLCTvQnU7QFCwbtKU/FtxGvtSgAuBBGzk5y3ZlD6+MbK1TNCW68YNLPQFgyVqzH8BbstDNoPpOc64l0knA1hiR5/XoOtcdTkB+lcay1wRNvmfrPj9RnBEzDmYMaEntxOc2ykaPGQQ4E86wMm9B8+hJLXn5Wo8gNF1CxgNHPuiY/JWiR5ID8qaRR9UgtP2UazQIOAKA11tgcNclsCsBBXnVR5WX/emGqjYrxP6nFAKn357Xug8bPJ2YGtJsKYODDa00ls+UHFy2B8o6z/6iDoaUSmV6rBmeY3Ltne8K20KBUY8V5edQaMDCLFIHFEVt+MI0PdxSeRN7eYEh4PQjWIz52NBO2/oHHt6Y8rh7Gzp14yw/SKVIUoCJjrcl5An7uo/jiI1jVVeIy2wGHSTlcp6zuZh0XSBeX/3b2joAeUS+DkpKOnSDpISTJbo5TyWyRX6jkvQZIhUwjJNQTi1odHrJPwAzs428B+lggnUKerhTIqi2bzG67nmsWkgPi42zH7YOnWihi5MetFovBcwFpB2SNRGrAShhN+YtpS6NtlSFYliRVkWJ+iUZFpciGp/oHz2IwIvNyuvHhdmL12XjQzLc7751hf/xzwr7/w4q942299qbXDdrrX7nJfv9nvw1kZ9kQzKQiLliVoPT46K6i+S8a6azpbXbS6TzsMuyjAeLjXp70gzkT3e7Wm3I2NNQMSoQEk4BLLBCH1Ks5lCGhx8zqcPJTKcKqqCryRz3yeDXfu/GCxgzsfgZUsFcTQ8l9daio7xoMTpstaId1L7LnHHaCi1+HQRA6Mx8ihEdrSD8a9exkFquQBqEcYIHF+DMkTw2hLkkiLlt5i60b2YEEIU0P3jYnPUw1ZdgbNw9u9/Y7omE9T47xMWY8Xm3U1Lq+QSEsgXdI17NCoDWtvdOWts/kXMT488zOde7V83cNDEbVbyTA7/WUR+zCu6+2G7fdb+Uo+6eCLWnUjvkn6PU6HsegcZVk76jqYajUOv7GzxszMPEzMIZSZuOp8FyI4NXaUc1UJ/7TJ/cnaK3UGUiGBiPHThkm12bGTe5zfuKO3s8aWqbgXIoP2+ZtW+2cL063l78gZK3d9/PvJvvw+9bYxX8SkB6J1dA0G+lHunWUJghrdyKEYcceD3xFnASzz6YjFdQUAxgEQvW2qwP2k+/47NMfhdExpw/GSY+96fUz7acXFGx2ew91m04APRnMWrX4c3z8fTC/1YayPZbjOSqUI8SDPEjcDoVSJ0xGpLECg6SdeEcFs/bUp/nsU1/J2z/vONI+9GFRCZCYjIdscKDTrsTI+gPv3GjPe+7NdutVbbZlI+dJoyMMA8EXAMCGRJeTjaYBVCzkaIQ02UAf+xis9c+9P2sXXQK6NrrBDjhx2D7+qXagXRlri8Ne4XACRJrp7CABZh/MmgYAjvSc6w8rwj3BGR5dsf+RukEFQE0xfa+MQZ8Aizn8V8RkjSA7dsJTYNHXw/BWJ4OYR2IN//y7J7dRooBYJobwBxG/yCMqAxjkKc/imgmSqKWYr5LpXqmD4VTm3qC4eMuNQyDTYfNzTAphCpmkPfXZCSR/dM1hpwFkK8BWl7RIlfHqkFaN0ZiBqTwDUpcJ4pekZxn/qDPORAQwGSa34TkUvaPGCML4i4WaYCO0ABzVk2R25aVa89Ps91NfoqFCcwP4NTWkEk0NgWaBrwFsDY2BxSrBdnI3lET86BfBPvOHmacI/w5q7YLNAYOyUmlh3mjcC2wmSUHmLgdTMVPZacOjsC6pOYXizRZJMs/S/1YDF8+rIvvcY41dNUNqXctd/bwqgdWQwvp3Zm/Pf8cp4fMYhRzoMGuLlgSsrbnJk8ivNup38zFSePCyFyrqUR+M2YTdf/+A+06pngbIGIjTaPAtP6SJuht7NXJLJaeuNPHPt+AWons64Qv+f8UDtZuy46fjcfUwdtAAyYJidVwuTfxeqL9G6IL6KPiWXbDhsznzFLSL+qpmRO0GiDpR6mQNDI7aIIG/q68QPAXojtVTYBFItkIlW4v/7Hlq+qgQzje5uQpj9Nw9v40n7zuESVo1N4VslKuSh+aet/U7KZaFQPdAr5r8A6SzFGBc8530B2phxJeAdp+wOP/5Q3Tv/dDpYYhIJsZJ6tHBt3AP578BGj3yVsjW5Oj+F6wXb29pI4PEa6WA2cbNGfeR9LVaKjcDQ8c2a+occgjpeAebYJkHroLGs0NVlWzmtKQtwYNGaCpHP50K0yskPIv3Ayt6pBJMciokBHIIyBYoyKo9vCQE5R0WYDaBcdPy+HrBtT+p8YrGDDzWDFS9QFwoQdNAjQD9qUCkA6mRUw88ivvcbykZkwmxQaJdRelUWSC7em/te2J1uIYKxVVCZ2dEngeJ2tyStDs3PWA7RkHAsrpoNyy6yEcm4hUb4Vmqmp0XpaOtBsMYQ0WfVQ/LQiakrsmj/Z7fbyXIbgFN64zOeE5dwwIkr1ggalw49W3+7aMg5nR+eR439my3y+64zrL0yPNqKAMoaAF1KW8RHZ/eV7JZmi+H+x5r+tRjsti4Ixsz8GTOQDXxc8Dgcc27RFJI5b0QID+ZJ/8EfLaedy9PI6anoBkjHtLwGNaNUWsGcgBxpMezY6jfOmfgwTBasa/+vyLI9UOJp3rtvhVL7Qufvtd+9uMN9MxbrLkNuQ3NuZvyx5cs7upYZCBOOuX2EggSTsKqvz9vfzqvaJ/9+D1QOCK2eXWzffBzS+3LmL1Ob2omatZe0WOBQpuTkM0CCoD/Y/HkHIslu+ilsE+BOkq2tFA6gs0SRT8emY+iwaJELiSIFJHY1/lUm81d8KC9+UNmCw4CWZveCfMRhfmWubZx80F2899PtBc+5V47570pu/rvgA9GQNKGtyKXsNHKAbTZee8wRbiB3oB1TvPbVz651X7/Y6/JMXvuMvvglzrsgINhgvTHrJghnsdvRRJe0QTFJ3bitINZ7t/DNT5cbk5rgsZEBUZQitRv1QM5rpOamkIoszJKn8PFRiEYQiE7/KiYRVyRr8ZwCg5w3rnH7r8H5jvvX3T3LQwhhyMB8Urj6+CDQUOr5aKgitikIGS1d5fvdqiEUKwM2T23DSIDorgKcEZC4L2YHX96h+VyXHfHRIcplFaExbE4AEqtd278vDEDk38GPK9RivbE6Pm03w46nJIFTW4/TUyDxV1r5PF2UgOzDGMhR/NT3oS3InWdLQLwrKfAWusD9vGfF1WAhKWmmk25BFsOQJwQ84Z8oj846mxQAO8DXCM3kswwuVOJuSoibamvSphmbwgWnR8GCY2PIooX2hsDkWYUV7os3MRuHkXyuJiByUjTQ3kea2CI2ltI+oO7GE90s2L8+z3R772PX94n/fAUdyl+9mSnCzZ9RtCaAQTUKwVV0F6qe5TcO0zvTDvrpo3UHRny3qo5uNdUv5NSxew52oFVw8u7mns9BIOa71/jBf6xIopXii/Zgw88PiP0x1VC/ftlRWsNzLBkGYdHupNpqM8TPcpZFluaIHlfK4vnFjvm+J00j9Ogmfx0QWsfft52EBT57MZLWSwIamS9asEBGAte56jWyPuQuyrHbfH0HPqHO7yNQMbUSHm0uG7r/j1ClRF308dbaILggfHzHyEHxb0RlYlOikJ/+EFrSigQzVh7+6B1z1BXmgAyxvecBwY3bExfbJRhAk+QVRbcQkV7IyisdTzcfbz/qAhZKv3x3igckmQlYZg0RXtoRuVJmsH6kHzpK8b7htTc4sGoHf7Wc+1k5oOGPfDqLCZ82SJeH2xoKSQEhij6lQudzqjcdTu11/G9So5zz/D99FwXjLv7rMzBFYATpVvJxGA0DcIUGeAIU51WzijV5/1ItIZ6YYqwSab7+F7mYCB1EE/licHsnv3GQcBKFA1HJL7WxNvu+xqau9oQx0sEpWU6iQbvpedzPpRxw8YccY4+X4tD+3lw8H8thVSLxqFgp2Uz2+zAZWE7+kjo7KFeCime47x8RRqjMQMTPQNV74vxDI7q38tIKvjSQTuj4zh7+zGvtrZMO6wxZKxiYVYMEJPOQNTz5dCfVeZItVEhDyvpX/tAT5UoEBZcAEywgvRJGKZZAcmp+3rWEr+MWiI9Ym0BijWgXe/q32GDrA+hlgiyshRu1GwgQA7RmIhgUp4RSkNa1lLvUY1i3CMmeYnq16bwMDhK1r1MyeaUuu3sRc+iDsTvFeUhAu2UfTCKmW4wQzsjhWE638uzN7vAfnjIViS22h/u+TP07F6L5YUmAPmZiBE7QPGmgiF2SjNUljxNXjVP1NypIKXolya80+d+2CR+oq9j4/0bM/B4Z8AHGKJUEtqYrZ29H6CjpdIhmzWf2IdnZEyRzjX6vOFFJTIR1df+PjQrpQr7NetCVws6/oRJhJTE7Ir4VMRsjN3NQCTRbjnyodkts2gsEDsCxuluC9mnPjJi//P2SyiOlOy+lQfY+98xz778Ne5NCvcWzxBrrice9dtgeQtRV46yVN5S3MdFGMc5dMhHhkZhNg9gsLrVNUpS6UEboWmR4x1Y5l1jv0QzO4LkUDyLqW1lnc0l3JXvBxuUbdgpA9bDbHbpfvvjHwr2kff3y+reKxz7iY0rXcgZUdQJb7JhwEMPrGy1n/8kbG//r5Kd/Yph++inUvbD88q2cQVyqDKlto0WHElZKAMwhnwgi2RRjHvFUvrQ1TZ9ehHvkAMtwX7x2tf32+lHbWa/W8UOOwcj9YS99IVm//2muF119TKJNZg/D9IWPz/fjrK1UzD4v1+O2FfOnWlbuA8j8V771Lvj9toTBihWNVmkuWjRZj6HODVA495vCyxR6WCvrZ1/TvW7F/I7qmXkwax1PljrSSSlVtxVsm395EggJMt5NavQv1eFgp8JCHb4UTC9olu5DSXfQSwhlumj0KpVhHKOmEXi5jfdnLI1q4ltWG8DmNnLuNXwZ1HR41VvyhNLDYIVQ4JDeSffj/owClXMQ94kaUJ9VaVKH1qKXW9miFiq237343nEPN0kkWL2t9q87h329BMxKAahbaVWh/lsoplHRRLGEPmbwB8ND9Cpfns3zs+VuABS0aQOovbhq4zaS96AnCGxfCzW9VB8/q8T5eXtPl+zZYMbKPJTKwyKThKztZsC+H3OoLCfcTLBThpvF3JyU6GYHqJu6WffcAx3MQhZnoLIp1tAzd8Wh5FX6VqY6jDrpb60rYiFpi/axHxF+Yrztzj1EWTX+Q0xcsSXV10oWMADBCZbFFCAz8WUKmqH2MOJNTP9rM2DJFN9lsFPazS9g50eWIF/2NL+XtZovz3IHnjFrRk7/69l+/4vzT719Zy97zMp+8A5BfvYOSP2wU/02Uc/0weAIW0/+FXGfvPXtP3z3oo92A8InEZYCVZlCRnOksGKRI65nCduk1QkOaMT8eAP12gmD5VhtUpiWWJlCScJPFEt8ajenlen2wUJep3ooY2xuxmI+uPMrfZDqgkjPmvpGLIDjiZmc7I8AgVU62fj/xz3jkVpp2TI8eNIiQ7oTrS/XwrSnxFH7WY8sPPRx6HnM08NPpJIWjHdYgcdkLe5s9ZaELaxfLbLewEAltMxZgFRZsQoi9n/fUu12PrH44rg1q4hVEZjTjGJ0KwP2z/W/4GP95UivbrB9evsjFgbqNcI9DGnW1ZHhVtoIqmmb9uMPqhIMnoS6bDiIMTf6zh95+wG+n4OSxEw86pOeT3o2cd7rpPz9TIGH3FJbO8wHbiVFNmY80IWpo60o/LzSJ4gPMTjNtwft53bUGalKOgHGeBjE/BR7Pfh+eArxGk0QQGE8ufHGMpXmkcjYCEbYwcmvk3W3BGweBsbZWTEsujbpwpJEAXdjn2SwZR+dGTUfWUw5NG1kS5ecC88gBN+zWjUhX1t1pqo2IGHtbpN0XX2uXVzYmNN8sFqYivuo5A6ovInDzWBktBiXjxUu8Hoc+iziB12rIyXQENwP8C494a0sBqjMQNP5gy4+1j/57djlhxsh81agl45Wq1CKY4hLB4r+a/nsIX86BnstSEhrWDjKfApoM2bxtBVvhoae2IoHHD+R0VHsT1w1kJrR9+dBYjmK88rj5fYkdkMa3mSIF87LMUzBfR96T5LUSf4851/t/s2rbYsTWvpawfDNITGWCgVMUXGCh/jj9GT9+b/9gbFtJ5JbrymMQOPNQPEGq5YN+7nITSym3geQhLAboz6ZoCOaay2ZH9977WfvcoxDdlLxK4rgsoVLmz5gU32qlf/p73yVaM2a1qan6Xti59GGupdacsEOqyle77t3LnamvywKoi/KznBw1ppPOUxVF0LiyJLQaXN/LF2ilTDmGJScCl1EXMiy8FeU0b+JOCLUmfpt4EcSWhwtt21ooT5uSezGIyuspkze+x7vz7QTnvaDAywk+QEGJTTuEilBkG6jsAEiNqGlQvtW5+O2ouessre/vr19uuf9dhlFw/Yt7+0xd76irX27FPvtU98cLPdf+8yCyPtIKDU8EDWSAkAJG1HqghOSOt8W7Z8uqVheCTa+u3MF8+y7523wL7+3SU2b3mzFePrrD+z3X73m2F7wyt32NmvvslWbC/bQKDXbPpW+9tVJfvM26I09SWrNGTv+Ui3vfC1YnTHXXHeSTPWISexn912Xmyhy60dX00MGgIigt53J/chcykfyAqynQ6Nyhqp18of7IBDkARWAbC2gINj6Uj25e5bhp2JskcQpeiC6Wk00GZJYv6Zc+SKpqjDy4scyIK4RJIY4ws4VTCFQosiDFwn3QZL5ZYbkfYeUIEW5HS40zKpsp1wWou1YXb/6PipcR/sj3f5/nvOBfLrDIDEYASP15B8cEK2aFmLK7zn6wBbSwZcAFLPj1PyT2qel2zlvSp/11F/23+nvq4z91O4DpCIBSJav0ZQpdlJvgaCBIn0JEy7Mnt4vtjEKtpioeRMGHrTYdK12o++0Wpvf3mTPfOwlD3/mEE7+4y0ve0lNDze5LMvfTBi3/l0wr53TsT+99PN9p1z2u3rn2qzc96ZsA+9Nmpvfn7FXnZqxp5/dAlp57C94xUx+8UPm+3euzttAIBfiUJ0GXf2sgOuqzlCw6U8wP0iqDR+XL5BjhkgO6yVEo21Il0QrdbykioU8DDLZl0846Oo3xh1zMCYz7UAiVRJbe5C7Vs8ePVMHwBEeaU7EOaYJ/bAAM0x2XM9jvKZtuYA+/2c+WrqiX2kWkQdG3wdp7e7l3jqFJ7vagHwZA/9vsczHtcKdNdtKcuB8sizgIneqgLGRA+ZqwjHoYuxYHHQOtuaXHcpD41MGuS1ho+WawGNvAdXqEOp5gfdmxLFdrqW9VxfGQoRatuBh8iQL+4COwE/Ss7gsvbn1zq+Sf9zUFQFkhkZId5D4Hv/vYIEkXDlMMMVVQ90UIJkZYhiXIJ5m9eBcBRavm2gf0MYYnWI6g7K2fkgCkHJRZFEfoi/+NH6Fc9Z1OP+vrQNDWIeBZooROLkj7MBB0AfR0BsseAGMKgLBppgAJDI0PzQdZJ/x+QfQleFbcFynx10KMsaHhlOM5v5Fg9ksg/RNa+5YsRGBxH30ZrCs6aeo4MJkJLXGtIXjgbC9pTneK8sgYqXLnAJJIQf0/jGaMzAkzkDYjSQOQCiLdlhrUvtWctOsCSSjiOZPGggCk9jyKeHk3NCwbHv7Q4BVUVISgbigU1rbMPQDs8clKCjRLNhJMdeXXjk+vfo96snmY+CtExDaU0G4nbKkiNsejNNZx5QeY5ARgFpGWCd9WgkvgjByOgoARVFuHjQLlt9vV100xW2qnez5fFQ8sWhgBOsl8bOrypBKSBDNZTQU+/iMElj1cHwfDKvbeOzGzOgGXiI2+HoDDJdrlgHcU4Mv5vG2P0MuDVICRzPe1snfzotMbF3VdBsxNe17h8VcR1DkHmUXKEkh+SRoNrSMpog5/5wpr3y5WBGKeaXWMO//92MveBpFXtgg1n7nFnWv33A+YGEmPORYRggMJwLxdkAiXjPCBIdYtqr7oxGeQFgiZLlGACcciENqy9tvZlRS06P2W13NttnPk7zux2kakeOxspC++6Pp9sZZ4EkTCBzRbUM9Vjek3+3AHgCBXv7nSV7y+u227k/2mrrt0lnfj7MyOnkEvOQY1hKE3Gxbe5fYt//X7M3vXqzXX6FpGAjlmxDPrGMj0ionaa6ZihoS5bKkBxuSH6z3XrXvTZ3CYzpt9KAv8Nn7/tUly1eDjqWJGPL5qRd9qfj7Lgj7rBvfbfJ/vyPefa6V6Rs+3DWUoMZGkYh+8D/SOwW9od8/sb8vB5q2qvZ2TC/fvi2xLvFAZW4BwPkXqP4fFx7OVJYZNfCn0n6piKzc/byADF5lILFCafp9uR+rEOCLUIckSv67JrLkTjT+6jhnBFDPGX5TNS6p2WRKdPhUHQTsDHEvc9N5nolj3r/arxT9VaTH4kPMMdf/0gDZGiEfJNzQI9Gn3Pmi2MoFzzsRVRPrFTrWW38vDEDk20GpKaQz2ovHtubqaEdekTYps2E8V0H/lI1twp+Tt7v83yFKW7TVLnuKolh1QY4Trb52pvH63LAMmycNL5eKcrAJWqjMAJoWTk2hgUHLRup2PZ0xS6/rmyf/FjannXSsJ12VI+98709dt5vCnbvfQlbs6XZdowkbDCFrCNrbUkNfxWwuWwlYtiKinOsjbqMWa7jSDFiOwYDtnYjyjr3brGfnzdgb3tzyp52zKg9/bhB2KZZ+8vlftuaAsgaZh+FBVTEw8sfEaMXdRdiO7+UUNg6SIGpE6rZkXf1n0hU+wVt71wR9mUjfq7vflJBUBLXoiRE7NAj5Ycl0KLqXy6gftTXuHd1ITZkBvbm/FgDZOu2fttIfOhxk2oNEQxcB4UozGcHHsp19sMWc0CEOiS0ar19jZ/7iSdUNXS9AD6vt3cYYEz9b1p3A0Qx35pVTHBARRWKizwUksmY+AGNVqwNCjuLlvqs2TW3uLxCmHDhHisYrRaIhDjth9mzepVmhUmCxqcAKUhxVBSyWqOCXjnK7XbwYYR5kiHJs+qriy0Jg1q/vD/8XNPp0FEVu+oylFcLJFAO2uPEI5GJxFhnOGddnZvt/Z+p2O+uCNqlN7Xa9Sui9tebyvb1c7fYez6xyZ7+zC02q5tFG21E0Z7zdIHLJE1hkqYIMlDhZhgdSTZddHgL/LyU5+EsJ2w0JVYSXWYK5kL9OGo+f0oDfyqAtgJkjdls2Y49IQZCEqV/uubecwdSL1K7QbCv34IIKGCYWMRCSZsurD1ojx5oXs937fMr5zMYFVbs6JO47mJ+gP5SJ7qiqip6zY3RmIEndQaQ99DmnIXJFSdBf8qCI+yYeQdbmaauTNCrTMLxPiDVvWu8/NNjJeDiYa7cus5W7NygVIN7nkAIJsgoBSo/Uchj/d7ufEfGz1eIZ0lFtmmRNjtu9sEI7zXJ1tRjX7IOCREWRp8952i4FMBA/ZR8OVuZXme/vPki24hhbA5dfz8yI0UCNOkACwGmvdt5fihuqRaVxrZjt7yNBWZP6rVrfHhjBmrNAM16hxDXLUuC7wFjStbRHrVkvJHA1Zo+t9WP5RHdM7x0xEfi5qH/6k5P6vmYKfsah4JTA4T7LxaJAg4bwRwVyYvcKNIEZp/8Usw+8dUKsk2a7Ga78h9DdtZze+yCK4PW0Y1EYtaLk5pbxOKTdTWCG7E2mgwUmVVM8bWDriP/CYsdAtuDGE1+D9EmPDUic+z834bsP5+x1u5fAfMbJH0OCel5C/vshBNFSERii4K1JGlDUeSIYwPO6+3BNWH77Ee32U034s9IsyXZiWl2W5/z1ZDVQhYdtJHyBot2RJDKaqfB0mGfxaPjwVWt7D4yeyX8l6RiM0UVjmXpUrVBABQUW+z+O8Mob4yQQ2y1GdFRe9/7d9hfr4/ZBzBLXwo6UsDE3Oix9un3BeyFz8/a1pEs/nsFe9ErSvbF/2Uvw+8jgb5WuYgk0qNGda9qNEG8ifGD7q2o8SA9CBhBQ0Mh2BqeWLHUWKS+YIANHRufiW9uKtpBR+o+HGNr1HgqBTbs6/XbnTcpd6f2IPQXv+vHCyQH03Xh4owt5tqXYIUUhaIIqgFCIkFspdVDuUC1eVWNtfzEY1Wp0aFCzK7CH0ZymxD3LAt4euY08q1T0N4n16o3Tpqyi0vjxPbrGYD/Ta2MohuNQZXhctRl5i40WFxqhteObyoUtg2QrNvXebnfh1oIq8MdN/tpOkrDsDEe7ww8lC9pTqllxpHBjMaCbr8u4SsSDCZsYHiaXXdds33yk3l7zcs224vPvN++8IVNdsPt+IREkAqPsr8Hmy3HIuldRRq/NLtKYfy2sAgo+rcjU7UNucs+WBxDSF0h88r+74spvxRKmV+JUDQPNoHPjVkJJMIAkkt3rAjZD39Ysde/PGWnHpa2D72D47iB604dr4Q88/CoJJvY6/GDDIaQTqJoU5QHGHU/SXcF0WSOYC3g5a31UBge7+xNrdfr2pVdEk3MLNAvMd6Bh8KQDBKjOYrjYw0XDPLl+VoJclRBOttP7WCgP2vrV2v6a1Oy9XnaaT0wYxkfXhplTjpLm2/t+vqeXg2Pfa9ar1DTqAGhiiOv8npH3RnGAHHmKN4FIdCs7saEYvUw9q3ej3v8r5Nxa1lVbVbfpUuQ0dARozvrBaCPjYCvojx8oJU2rlUQJeMml626vMpRm+tJsCi2RyM5W3KgPu1h9M9UKK4//quxi98A/RuQtqs12xVoCIaDJGDywJDqvDOL22lHHLPVvvGTOfbWD+Vs8UEPQFffYgvnDtspx6bt5S+ZZR/66Bw794IZdvFNzfbLP4fsne/22aEHcq1FVU6BQBihaDbCe6abLYweawgdyWCIRTSSYiEvkJSRnHFjaNEscZ8IWaTLrE1hsg89ZhXMLE95utBvg5wXfxKsyxi5dvix75/9ALqFK+9XAUmLMM8nJyVapM5als81Bw3KhcuLNo1ctYB+pJ97gFvQJfJTYX5qnn/jBfv0DAR5XiV1FQwT8aXLtiA+055z8Ck2O9Rmqe1DD+lS7+ok6kEdat3rp9lx7/a11l8ie4c+l9eKMYJ+OxI8j07gH2/hRs+RFGeXtcy2JaFZals4xoc8RRwFhEKDZLj8EXxCpPGKKd89favsB5f+zO4fXWu+5pCFWmFcRjkugl2fmB0szgIQFNQI4XlV8UGMTjeYrwawYJ++pRsH96gZCMJKVajvGnqqEhANodTqTKEbY/czIAao1+jw2/Q5TkSPzZt1glVnKjBcJ/r6SxJVsW6ROCjvEl5Kz7hZKvaNYw5djPWR+2Tsbe/O2i9+V7HD5ijvKdrmnX47+2VR+/bn8zaAH50vPGRZNMFzyGdUQPBJrzvk7+L9KDazJusyRSiQlG0nOuLbMQKnQQCy88I/FO2DbwDX2YPnQnnYgl00M7qidvedKdtA4iWN6iDmr5FQq6WR5yjB2s4CXPrzBQW79NI2/KNmc+zz8b7rNrYsCmxD1K/Bmapikpth2b7tFmyFNdJdtquv89u3v0guh8yB9qEAiNI8GudijB98AIwWeQ2WO6x/52Iix3Yk50PWBCAm2rfAFjZF7eMfH7HfX2b2yldjlM7vNjejQQ6QL9yUwBMlY6c+m9eTT1T8I8iDweRqkw6ENx7N1Kxnb57oa78vvL+fqqZY1wWaUAWaHevX+EBhJrhrItRk0G9wCyPNL6ngkLPMW1C0LnwgldKzbNYclOvsgXsCtrWP5pzKDq78kCSX1+rgtyOOyFsra63Apl7coLhExqzEJRLd1xNBjFH1//D+LdSxn+eExsrdAbsfCV4f+vkVVW24h085rclmT8dwOOtp0I8HotQ84MYLGjMwpWaA5wRmdyHnCVb5iPcTkaIdebxy9toeDYGwHnx55wCaUi1DtRme3M2bQrZ2dd3lxyk1o3tyMv+Sv7EopmlKjVKnFFMjSzP6xtsD9sVPmL3xheyXX4jS4J3Ga2ZQz56Gn1UHr4k5ucxKCFkqVyTRwoqcpfbcCnlqpZUiDHs/AAAfXl1W7uTaIaOVl/KOCuXaEAHG0RRzjWcW8wLKOhUK3j6kLov4tw6MNttmWJ3f+27WXv1csze8xOzqq5IWTrYhl9mEDCb5HuCEIu9XwFYhlUrZCEwWV/dhfQ6g3BMCcN4YdcyAOosOcA4Ai2dMZuTTptPMwuez5t4FiEDRlGSk/DynfmQgBTBY9YBui9oJjN5fv639XXvv7EVp9t4U1xRGiPfNCR05KWyoAQJSwi8FCv5btbL+j6x7BXpghQquNEDw3xDVuhps1/9R/+YrFd0TmISJ9JceoEif4ihoWqGe4KDs8k3Ho3QqVJDvu4diC6ghHbdzInJDNkJ1dKh42jvaIzabrrdoQjJnrFAAcof1b57SVPq1MqaJMnm6/26kWO7HpKlZD5BQP8Ijl6wFqNYb3rDAnvO8sjX7kVIpL7ZoYRZKZElLDXMvKbHiMjTjArVwbtjOfG7IPvuVsP3tpqSt7mu1r3wjbG96Y9EOP3iHJf3beKgp8tEsDmRg8SAyny/uoJg24OSyyPu4P6UxGHQoY2kJTvahIHz27IwdfpzHcAjRvRe7RXIEefQSJ/t44B6zHVtl/MVGKtMm3TtFobi8TbbWCLJoH3+qXg6dXeZf2gi0TEiVp4EgqDV9jZ9P9AzQHFBw51cwEIlbCM+jU+YdZk+Zf5hFRmlkUrQaX1ypHs7ukIfj97cYEoCBVtbf7ett88AOB6zMoNG+qZe1Un46j9GprxfZWGDvbQYJcsS0JajIxmBwUKLEZ0dShc6pnAqHGHdutScAuW1gtf2/q35n/1x1o+WT0jUURZCmNAuWj+hMLMoQheIiTaGMFjGOT1IUmRwBOfurC6jGopIGx3Kib87G++/xDAh8JfQUbxSiOudz0o0FkPhmHW219689/vxJ/gai7Tu2JjPYPVN/auPWXq5RR3w+yc9/Tw+/AJpSxV01qh3qnsaRZBACFHQVCBUqTTYDL47h7Vl7zrNK9ofL0e1+BqbmmJQX+ko0BYL20Q8N2vW357lreZ+o1mTWd9CaOXykfOR8EQorwQBsD63xyIsmEx2wMhL2y5+l7H1vwsR8FCsNEKBnvz5qr3+L3xmUR20xjYo5RGDIBhOmlmW43kfeZG22bp3Zeb9ezzoPm5BQj1NAYz5OU6WDojhSRhmAAbCe1cjxxTthscAsH+jhfKbZb361ztZvlCuEimmUwIMdzgews4OfzmLvgzW+8v5hd0zNiYgVdpaRyqI4P5AhZwjbAYsL9vGv+GzpEZssP4rsajpieQy7Y5Em+9x7fPaml9IMGVkIGyVNmgHbnL1p/B49/no9XjDBnl7rffH3/RUZrZKLAFoCsma3gvZ12gyO2Un+xd7vFUm8MssxJwQBgwgFLq+/2lAHnIHsdjw6wjS0fE5DTSF+GZ8OFVoG7fiTuVdRaPDDOvVCHTVOBYR6JMBxPGq6Oo/qd1xyUcF6URDwIaNbkt8ikl7PPkvvSa5PLtJodO2Ld13jmPbWDGRLYlt5TUDJy0WpPyCKaEfRAIkAQq01fK6IrWKZmCCwqgp6pngHGinXX1vrtxs/r7XfbNnZBwOjl327YDff1mLve32nnXWq3772rVFbtSOF7CSsy7C6w13OqDoH4BQjL66F/HnbeHvqaXiHGN5XFWPfxeRejEpnsixJJEfjYwMH1V8pkF+Wt3Ez9PJ7fAFuFouDyrPn91CRzzKNYzXDacgUMEJXTNFPve688/P2vKf228ueM2xXXMlH0ygZysvPuYm9t9XFFLJUKAIgUp21sbfWd+87HoeaGPLyoIlVKKYsAXFj6TLiQeJqPbbVEsCu9zLt1tqvoQMEkI4UqNGXtAcABdRT4K6qKGm/L8J+nzU/Z634NQuI7urtEzwc00S4F/4Uv0HrzY3X1P+hdTdArr4KZI5wnwQFqkuW6Lz49kKHp2ovmUQLdPESBVsK0AMuOC6opbyboYdIgdZ9dw8TFjWPSet4s1UBHVQ7/GJdoJg+Y3qzdU137Wvvc1WgxWdiryiA1X8tn5RXCokjhPNVf2VdzcctXWAB1X1BhSwIhePFr+y1l70KNKRtxctjkECWLjKNiQAUrXCUUFXmO9KM96XxoNN1GrQ4i3Fncthmtg/BBumxr/9f0S74a7f98W8z7WtfbrKXnBWwJSQ7PO4WSUL7Q+8wm9mJ9puHqBa6x6Exp8QFKqKZ22ad0zKYDrdw73p08xB+JxWn8Te5x03XlaDCQpGPgjoEDeAH3eWokNL2c6vb7kcSc7ZTnx4nUQ2AehSLRJsB0g1OB7AOBkmtD2j8vDEDezIDyEIFxEzTziWJt7zP5ofb7azDT7FjFh74mAwQrxHgsdp2l4RX1FRoS9jKHRts3Y5NbI0+1uCM7ezvcRJYGrtrgtQ6tRSIrTaC1SNnL6MgEMADTOsujA/+zKqxoahALA72xHWp7fbrGy+zvzx4AwAifE9oSgv16eCeFJICNErCZFM6L+cfhv+TRoFzULNaZutOy1Nxk7bpeiKwWifQ+HljBiZyBri3dZ9Sk/MSCXdDp/ElowHSMfkZqBM5dd57K6522FI8QGRmKACDm0xG3enJxB/mPvoJkgcuFHKsqfh8wIyuIDdSJBZSLJWmcSAWRB8F/q6ZAzY4XKZJELIfnB+zd783bF1NO/H5TtpPf1my/3ppyn7zs+nMOEwOX9gG+4e4h9EU5/Kw2vMnazT+ToFAq/UPddivzjX74jmjNkITQX4PT3nBZfbdH8Rt2SwuXAlAUthnW3dKphaPvijHx/xFI9N4bczuuMPsnrsksyE8GlkYqPtiXuatmKOyX/pouPuQLy2j3xWSzBWxXFtyPmySIDF+1C7/K0UYCuL9/Yr1p5GKyQdw2KbNIPdgL8ohayQpozxfhTjFmyZQzPiSBPAiufP2kL3g1Pvs5uum8f2KLZ2z1k5C077C72zrLdrfrzA7A3mXf15BwajUCeqVxtCYbGN1L20UxR9+GPz4aarwgBiKpSiYXXNl3jU61Af2C/yAvruroXEfhfnvtDNaHJtIElb1PN7cwXbdFXiHoA1fJoDy0Mfk9dzf02dWaKhELUOjTl4FYohUiPmLSMF4w1s/XINwXDyltDCLV8noaNr+/ldPqjlA8adCfLJgUdQBqsplPCV9oKEbozED+/EMVEpRnu0UTUtJ2g3zHNEo5Pk+6IiATacuVnMIkeUWTuXlMAgLyu9VwivZlX+r3UCp+f778QtU3+ro7qLpPMPe/4a4nf2sjJ37U+TEywgVtyeRsmK9zE6zMAXtKKydcBCOHltyFF35kEP697LfNrHOAQ5nX/YBKHAYUtZWr85EPAZwASMQ/g0bAHalr9TNijyLrxmEaTMAN7DWCojLoh4gdwtTSFeOJ6B8MMj6mcxZBoByLOm3lpZ2u+TSpJ351CF7/at32B2wDNauommibcIf4xjFOPDYegIw11H+2Y+v/sOnXlEyLlUj1/wfduCDAw+DrAD4pDoeU7HIMda1/wGc0WWX7GOkxdasZD+vAz/upKeI33W9xH6fNadsc+fCGBIsrA6JvD29gFKIcuBS4lPXr6Ppc/019a8rdWcYaiKoYSC6a0URqVgQ0vWc6DFWxI5hBzBtGgVNR/cB7+SMyJn0xyhyV7+PUqht2ZhyNXn3Uue46hVb1R6pNcIsIm1tUUtguu0WbhC9+lzJZ02J+nqtCaj1c0e/z9udNxB6co3Ko2QdY3VnmYF+7BwYH1pX07P5GQkQ/as4JubqokXCvJBGiEyQwhTuwgShIQWe+RYLZJstmG2hj9JiUah2M7tG7NTTR+1tH8jZD6Hd//n2frv8vs326tceak97xoE2cx50PfQDSyANdF1UQFezarKPADzxI45WoLGTO46WT4YOOQuNgBVh5xY+uccD9w2Ds6NQCsJQ7I2gQ3lRNKbBqHSm1ohAYz/oMMyV2aiFVCnTDS8Vh0laPcpuYzRm4MmcgQJrYyKWxBy0aKPczgX2Hz/36nEzD7LTjzrOBXu7QifWanxUzykHmidAcWDrQC9ND5BAakbwDGRyaQ9BOy7y+XcawjnWmiQB84LOmZ4OMOcQ0ubLeRQkY0XzWzrbIfbJa4Bq/uPeGy2H/4Gkr9SMjIrxod2S4oKfc1W9y70Jz3ckRnIl5AjBS7XIpCJydVTBD0/m9Wt8dmMGdjcDJe5d1wAZCyUVkCsRkDcPyjqNUWsGXDzvjZjmy0liVb/X2MFrTV8E1p2GchKFSwJuigGt2Doei1uCuLq7fQZeefMB9pHcJkass7nVPvbxdvvh/7VasDNn8Y4OW716rn3s7Tn70FtG7YF7i9bajpdffgfxGHkPTQghd9XUCweS9o9L0/blz62yFavbuNcT9oFP+O2HPz/F4oHVdsAirefDSHKU7b51PVYYKbLOix+I/0Mz8hgUyrdtSyF9Nc9UHynlBmE1c7yxZsdwLsD8QLSKz4l5zBDyzRDxYHoEg/byKLvDDLv5chgoyGU1teLXQZKewcMjEs7ZwkVII4FG3bYtZ9s2qfaOxnmg3baP7hBszlauTNqnP7LF7r8X9FRoJj4jPvvJr+bZRTeb/c93d1i0a7P1DVRgT47aq57Tb29BtkN70+7yzFrXZ8r/HGdcZ8tBQTPPNb//LlhD+IQiLsYWzw2p51lSKSKDqnB6qJQXYK3y3JdrABg1dz09Q3bjtTvctVdFzClYw3qNJ1rwBO20OXNClk2rwSa2q34DuZ4SN8VY6iA08cPeH956UqJbrbhJzNxVK4Iwj/TQ6CT8Nmdu0mbMop2DIXBdHZopf4EbJ7g/z0CY7UWeT0qm05kBCuLkKzwuM6cJGFx7fybsd4U3mTJrPRBLUeG/L5S3u++AKtgYdc3Ao3O36r+/8ZmI/c/be+z//XjAtvZSp2yKWSbUbyM5NkhkMLOAI8o5Min+LBR2skavdwCFcDmKhUcn6zKxK7XQMtVjJ1kI4C0A6iFCFT1CcVt10xBre1A+TsQCIRI41xqRWiDBhorsUeDNiUAzf4e9SWk4T3O5BBPTx40SYB/3h1toUvusP0NO2tpn4ZZBu+jCoj37GLO//fValGMGHWC1TDLoeTkIxyCp5LqmZr9/kQMNKW92ZCtkqLk2s+dxfakP1rZqEHt4HFMEIGOQOuyO7TlAArXr417MyW4/lgA1RSrIbwFgUfNsL5igq84rGVhHaqDmV+LPdfh911vrqPsWu+ueeVZGx7uIRmzCGaGDNtoLt14Q9I5osEccOWJt7VCq8q1mCYIhRhtocRVZVBAeP9nOEJAijZBBmfI0u/PmFtf38AX4PfRopcdeosNZCqno+vAYr5dW/XsJWZ4jn7qalCxmfSk0bKF4xUBNBSvo2u6NCdgLc7wnH5EPJ2xbf6vd9uCD0OJ5JzTgrdJPkS9vz3hWDC3VEjQ3GhwY5TZ30eGVEyMvCWDUQK+YRVOUSnUqZXhN0KnimvoWIvuoTyJZCRBhQYSAfZWEoyXHeIP5XW121AHz7ftfHbGLf1+0a68K2vm/89sHP5izpz8VT4gWCoE5Ue6VTA9y8Xciz9Vn/haoe8EdrOpQqDtE6+TvURpkGPUGQK15kbMKGCU60iwAATYS7hsfG4AK857WnpphundGPX3kGijt3c4vHykfEwuoeJkBLZfn3ySewUEnORCFonjmCzQVSdBwHK5c4TmOIr+Xpimyrw+fb6sjbckcVjM7nO2l6NlrIyNI4KSD9ucL23ieZlsq0+LmPj8q+Ysul0wJ0pV0BrODnoki18kiuh5DlmgddIZPpz/9bl7D3RNP2WCKTTM6jeJv1FrQgw5LYqcxGjPwJM5AiPVRVNB2PDIoF5G40xig8hMpd9ubl/yXnTnrDOuodCIP0s+6lnVyHSkYTMU4xZ1cwNKsnVkC0ALN3YKee9YfNe6rX75Eyjop2MxZssTu8Pez2g1Zaxg0RHMU/yRYGGMNlvEIyOp0KEgQZVTNB7EwVLxVqUq05ZLYIxQaCizqzzvgGEuAJi4RGJcJqgeQNywhWRgF3RXls8GK2N/6r7ZfPPgr6/evs5mtlLDyFEZ809GbRRJFNRAaJPrKkf04DxFlQQQsMSGWSylbU9wI0KhkyUHWYa0XeI3FM6MPNYfqDWiexEvd+Oj9cQbCsFDRTA6gt+s0eGEhZoPtKLX67egjN6rPRxzhcG38PEehVh4NmiixXic/g3NPL3mRTNoL91I2fw5xOTFgCuR1GQaAIsTGqDUDsB9AHsmHSTmwSHWOWDfGonMMC9b5JuLb5kizxSrEkfy7vaViL3hJ1K64ImIvePZ2fmGVpZAz+u6PIvbUp/fb935BvhMtWy/x2ygFY6F/S+V2+/XvQ3b2G3tt0+ASgtGyffhd/faODxExx3xcwS78NPLWFphHXF+gkUJZOsneQtzuQ/42UErSEBGIp49kNcj+Jo1qjh2fEDYHB4py7qo01EtCo3IHpEN3kae14k2C2Sp+JqRvtn0ncR43TQlPrYgwVOyPI/0RO+DYtRRnkpZODdjqdUxBO2xyQuTpTR129/oBe+M7euziK2a5Itys2N32l/MG7Jjjhq0luNE+/N9ddsVfDrSXvHiIfWsA1GrAzrskY4ceErLv/hj2gR5a5qJ/8EH2rwz7GAr4IC/lHy+W5Ah79wD/9eJzkpGMiFgPXpo6pUcllLFUGjZ/aYHdf5vf+ra1EA8gpUGskqMA4iuQu/m5fuQqR5ycsxnzBUwiZ4Kl5M8iY533gIXKDUbTgOeUW6m4plyyOIRMTgsxCRr2efJD5V8+WEhKy1JJO+P53BulmLW30tCqtLl7Qbd9XF5lIJyFBi2XR0A4h/kdFAHyHGsKyRhQyqGWqP3k/3Vx7CnuQxqDLN9+agIveW0f73GPA0CXJj9+bkrfe42Tm/gZCAjMIV8IdP2jLdMBV9EwZ38ubA3Ze969guY1oCYS8Vh8kIPZBsOAwjev1ZMoJQ7ZeUqSsYJ3a4n1X+wR1S7y+QReTR12I3WbImttGmZ83nosXexHTq/PrQGSzJ3qo39IbtPaKIqsQ9RItG+wGBbVxGXVLFm/ZekO+GgiV2hE9QzfaaO+tXb7er89//l+++gnK3bj3dP47XZXlUqN8MvDSFulWlG30moYFlyd/Uq1UtZJm4+5eatj61EmdtfJ61Gp4SugLdepHOf1/A4Hkud1BfbmIutsEbZfvkDDGRnkgpN6VdsZNh3voPfLFmGeOvQzjRD+LCBNWRpiL9BxiO7JGp4e7LTM0ALWfQAIeH+8/73PtFe/JmqXXs2vIYOZ4T4ojyaQyeezduJRkhnEv6SHGKTXhjFkTxVHKbgLgE9TbpT7ZD8fCu+CztYBAAl1sXBoHtdmwA45epBnrtc1+8tcK309Mof2AkR/pBuTeyRDycUF3Ar7AVSm4rZu65DdvU2eIjyvXOQqmUNgd+Xr3GDEbvi5sX/7UexJEH9G8ZYRE37p4ciuISmZE3NogkeF+koeAERYPkOuCZOwDTuJATP1kTPqyjBERRoe5sTlaT1GT3LGObUVavb89F2HKW8dSGpI1qjoWsqu4eMurtCnVakQfd8zP9fPdcFRqtuR56GSjqvYK14yUKVWVfXLdneQUhKdM6fZpWJhPwgjF4TpgySxtOenN9nfAcK5NdPXyAyy8TG/ST/U8lQzdPWi/ff7vbMbj0J+ounjZa5DGI3DufMLduZ/xuyD5zTZ934btN9eZXbh5Rgenh2w445FQRa6u5F8BUe7aF5B9WeRLyG95BOLooD8CgZMJcm0qLCHeWQwRuKmjanSzhdyU26D0EJDV1WGO4E4X8mHFhZXTPyXdmv9N0gwFHYyBjIPKhdVPIyCkvLb4qUxAyjNoyYKqfYczzjYzauSxX1+sE4IXOUeOoIpEGNappCMtgcfQL6Mf+hHDy3Oj0asS9ePZ9x9m2KqMznA2BKAuysCH3TQDBpG+ru2cxmsSRaB5qeCr72xPu3z8984wH1hBh69NlT//crTn2OdvgT05JgN0LDTXtUMaiaNBEkg6VHp1Ohzz/sulpN8Ti0Lv/X27bT1m9aDdu21XuCxw6MUcuqA0Oi50+v0NV4qQg+PGiMzm2fYNBDE8RhFXoIMViWKHRQwWOvZkZ3p+U4KFdfdeYv1jw5jsgfbBaRPnmBKPh+P1Ryusl6EChULJE1gxS7tWKXV01RDpjEaMzAZZkBACI3qXqZbN5H02ML6nreteazhXXn+TIZznJBjZHI0P2GZEo8xyt2aoeRsQj6w8abjZ+CIxZvsB+dOt1+dt9xmdlOABmk/1N9i73/LenvHqzvttltmAnzL4jvdbX+7jILFG7YhhzWd+sPN9t/v6bHPfm0RzZURG97RL94G6L+cdUwD6RmK2+Y1SGbQ/BD4zHmy6YL6QZ/C8i0XWmgGiqlCo569xAFeJJAblNSKfKU8sFHQ5njSHDQOA+jPS0o+HMuaFAFizTEbGgKEBGKxo63ZknEKL+5Zm2YbNw+Sou+0yHzM2Hdk7K0vmG733NjF74E6pvny678caqed3mY5kn2/zeV9crb0oJx971et9r2fzbGDDhmhqUn+OBC1j7w7Y2e/eMTuWzMD4M1MjpfmnCQ/Uj7yHNo0xKN+OjNRihBNME7KFIJyeTxT9gMFJR8gJT/FDtVgVj2Qo3CmkhjJtiRv/Fx7rkcASbsgKOEDDsGbRleVYlhZsnd0MvxjRrdaHr2/ihkiQBicoWLYrruqF8vPHA0+4n7kbssUzQQsjUUxYj56Qc2HWdIeFW6aIt41fswmIwA4lCeMZvEruXHQfV6I41RSMndGyJYdCFgSqIofCWfSscZozMB+PwPy7HD5h8RTnN8Aax5r26w5rfgNEK87hpceFnUMq6oU9fG3779bC4RXUxPQOQRoWcBY/bvg1pKpPdppKjnfIueD5jU/5IWoL61Nfhob8jm1IIh8GrjJloX2j78usNee2Ws33SGjhsk9ysFRu+++Hjv7+Tfblz+NMg+MUktSdwMoHZ6mClerxSNdsECbXRwQEZAO0Ew2zT0T7ZjcJ/8EHL1rYenB5MZRfVxecIqh2tsTMG7HUDC7+ZxyVXKW3yy5+26sIQYCYDtKo2JplngO5emhoc9wQC9iNNVePUUmPa/U3ogFRDqYNQeZS2Xxe0GgRnX9KlNT3siig8gXfWiovuJfXTnG0FCFAgtabeokSX+TDw2CzC8rqp3g4a2BWafNGRZCVWcMTWo8tbV6COPNYauLydo1GP6lVMzmuNW15Pjd0jy2qNc6/LA/bUuXt3sNkJCCIyH99D6i8jmjgf16lDDpjtAJfPrT2q0tkrP8YA98jrS94KwkOnTrHy7W1+Zi/VvzWAGdUOCWyGKOnslusmhovc1q3WaHLd9hJ5yww/7v5xn781UJu/jK6fblb8btrOembNHMIULcojURYFeQ2gqXMWFKxpHmUtd9AD+RITrPMITolLuqY1WWQX+CxK7QBNO1L1c82abxncCHC531Nz+cbwlJhOh/ZRb5Cp12Ffk1TjwZPcdmIfCgtkm3kWPwASvVusN28G/N2V79JRDequC6BhHPDSkjTUyZuUurj8YTz3eRbzia+hiTRnPoFYmUBHk0PPdP0AdqvAYoGBdyhEvhvB13UhfXXCkXJpfKWMcaIPqdvbA87dWpbHzY1JoB3efHJhfbfx7xFOuAQjyKwUYRaKsvjVwIRZ2cGgJjy0i1aKp9yBUIq8uShPESIKZ5kAZG+mxnYch28JWByhpW57TG8DyTgu491aTU56nxWgFcUAKhu6R9gc1tm8+H0jDmWVWKE6GA4RM9lmAoRaB67YO32vUr7gChQ0MZGKZs1coUhJ1DyLhnunoo4/dpl1yxng2yfqcEFxtDXbq92iFbGqMxA/vuDLg81SHvvVBa/9ZWJiJre2fcFdtK0iViw3Z5ipPL8ijr9TQo990zf4KOTKE005FIwiaDpaBZlO+eaxbVIVH7BB3Ffvs2gRSYTXoCL3mp2fl/r9irXkuhuBCBnTvDLviF2cuftdHO+eRO+815Zv/9ar9tH2rh52F73zuPta+fs8iKuR6KFCM2va3N8bnbEk3W2pq1DFnodsjVqAyxF+Bf55x0kdGAxTFvbrfLwUIUwbM5GITIZfjJJ6OC8JNUSzZS114IYiu2O+CaH3ZjaZiIl2/NnoPUgUt8KQg1Jdk+vEq1CnJJEQWIMVetHCY+7rYVPSl79Qs67Z77ABWwrwZAsv7q72k79miYAgCnIomAjQzzPshUtsZyFgtstle+wuwn586x/34zyGQYyYmmqF14QZM9D8Pt35/P58HYHhxewfHq+Lz6XZC8NE+emU9TZAfMEImy93LeU36QpwTlt8iJ3nR1luxYzQsVCEAtCzTmCizKEWN2wunKWbjyeTZ5AZkwUXaKJy7GoRHhLiPACVis/hCsnlTCrr1iiH+TvbN+RtQgpbmkZKB7Zt6OOIyiWI28UiWgAlQcT6FDxyIwctpWoz9/8/WeyLmKNiUKPcefYnYocrqVIr4y6OX7QMM2RmMG9ucZECjTG1JiUeOSnL2UwdPBbOHSVpuFZZSe3aIYWuwAEkjygJnk9F51crfjmn+kKWhrHUjzWGstF8jRq31IYmnqjyjnjS9unqxJPkUsb34axpKAcnUlIfgrgxR0ASFEOuzc7ybsTS8atFUPxq13q5onk3uIZZIttXHdj7VzPjVs73nLNts+4Ldh/xpyWFgEKA9o2Y7A4quIOqSmEPdkOUSeWfv2mtyTU8fRK59w8zGG9q3GzzOm04iY5YGyd7VHPvR96ooKYJSHO1IBjQ9huQoAlVfeqwOQupKnsqS/e80W6vAwOOU355NJXAX/GBi+eg+c6Gz5QfKY4X59CMpYx4n8uy/h492SMQZA9wGUKRIcrkIGq55RVwNk3VrozRmvuKjwsgwS20nS7AWKWpmiEHgaW7xMS7CukM5YqHJVgB4ukDy6+eFJfpiteYAgW0Y+jpOsNrMKPZ40TrXruruJamkdsfmLtKiLAaLwTQ0YCtL6fWj6+/sIlZuto9lvH/74HHvNm/rtsMNW2bOfv8be+9GIdUHN3yN5KN1t4wpou/w7rwmi+xsLdVvCPwfq3FySkRkWGJ5mkSGo+PmotaKpcsTBKXvrO8v2qwsTdv2dLXb+3yr2ua+vtuc8JWLLF7MA5KHajfAQF9AzTIJO45x4A4dKFMXe5ydLDGIsHOnDsBtTsDiFw5iqdf/a6HhcTRAVCl2lvvookoDS8Vejr+wbslNOR1UsIZSkMi3JcLHg6b5X0aVaLdyHb8IijULHWnGUSaGtaJyygErp+cbrCJzGNJardKpHLtaUj6B9eqwz98C5DrcSJUjsNntuwQ48WH9XoRh9Sj6KV7o1yutMN0ZjBvadGdhVIBIE+fqiw8+w5y49CU/WZmjEQl3Q1ADp4suOaVny7Djj0LFTcc0P7W/ai8XGAEkbT+C7Ea7YmvR2Wz201QqOKVa7CaudTChMZ0wuNgjvGySQcc8rwfeBII66QeDIzDaD/5CAnRGn1ep1YFaXt9old15p22Rg25ogaEUXFu35oATjdyMPWN2vsV/jrQPWCwOvP6811j29XkA3ZpK+71zBxpE0ZuDRM+AVCJwOrdDLVTYjN3FntwAKlHLVOXSJindfe4m99vlGg0/0L6HQWluCDk3q+p5O9lLrQO31q3E/7n4GasXPVppDLXodhfsRWz6/3b59btB+fEHGTjgsah2svwP9SfvGZ2fYW19jtmOYdZ/47ez3DNqHPsm9DCjOn+vkFm+jlh2zkZ4MMltmS5Zjns5//f0p27QJ6SshE8nZUsOjxH8FO+IosxkdAJYwxQpilqoEXgwqxXhF9hzFeGHcWvW8lCSjpO+wL0UDbbABRuyEU5oowo04OWblYFnq2KMjKZs5q2TNHTRTeKx2bp1max5stbe8OmnX3gJ6lmdw3tyA/eZvIXvWGc0wCbZZJV1BdmkIgBHM79AgqNKMhYodTpD3iEPMvvQ1n/309zADZqathYLf1h6zV71kjX36E+xt0cUQSTZQoNlKs2g9apFIaXH/hlQ8cBYUyIPsBxRkJ/PNdRqk0XXLTYI8eAUJmT1Sx3NMjhJyJUmAErruamtKgswx77l28gpx4GcaEPqWQz8DoNOvbtpstmVDu2smF5GBUcHLL49Afn7Y4UGuiVcg3VWO+XCsBTIVUInuCcUckuyoEMRcdwXsnqE2flnoa71LxZ5+JswSjj0Im0fHWXbSNI3RmIH9dwZUDFW44tJ3Pc4SYACQrAZhe2fQli7zWh76sfyXHLNrrKvpgYV3P27Bf2kkw35P01SKoMoHfBRhnU/IfhAe5fDnEPtR4NeQDDfUTGKvcr6IbIi5yhrHcAwAvj7nwwX7yDty1oPCSp51yx+bAgwIzlsg5gwLfmfXdPvZz9P2upc9SNyw2PIyCQv2s7/2Iw+WhglCs8hVe4iliQ8yjfDQ3S+qBJScMpKXf6BVbR2tZnMWqmHhPX+PDRSgri/PXT3X2nv17HEblmnK3X0nclgwKAWQ9GreHivJVeL5DMVpAoQXBUpQYYAf6buLlsrPL02TpL4mRK01Yrc/57RDzi9YA0Uo5WHUJe68rb7maV0NkPvu4U0VpQiRo/cngPGQqfV9yB6dIA2PBM3lhUyqyqaO5gJKSEGWtNWFrvNkBryCp9f48ExdXAPkQS3KUKuF1pFwrJMqIKjWQl1HjXTGnLy1EyeV6ZS5c+ZG87ph+qzGEyipIc3n0iWjds5XZtqFl51o3//5EXb4ERjJoQNfvSZ72gh5rHtI118gYnXNw2QfUiGUm2IIg5aWNop5oMT0/Sgd40Ce+xXGSntb2Z7y1KC97Z1z7Px/mP3p+oj97E/t9t4PxGGN5KwlQtCcgkqGL0WJBpxBnw7T5YwH0VAONCGhhZZlWhr7btt3T8S/jtr0M29u9NyqSOIVSkKuGKlbc9QSLaN2+JFSQlYDgaTBPdz8b6ww6Kii+/gQVc5bM1QZ0mKl5zbkEqYV9+Ij5HE+ecXDz9L4e0W/rQTaU8MRM0QVYv29bMsOKVlLuwI0us0gBKLexLmAzRWcxuj1+/gUNQ5vP5qBRwcieai8XawnbzrxhXbarMMsPwQCUsUioLPUXB6SvRrf/HBPwtjjonUjnWe9IwjIKbFfd6fduOEep9WbUyWmxqgiJx5uSAjY4DFBFHAe2rYIEnaz2+olP+n6HlrWqUP0lQftL/dcaff2r7Es622AjVphgmOVOIZlHRss60MAr5Gd2QHbMYpgO4gSh23YXzKgWheo8fN9ewYUR+p5dA137WXKJFQEgAHShcRPVMmB51HnNRldJ98VdRsSqpo4lU/y1toWREdce7dSXCXFYo3uhfxi3767Jv7omodpWC9AGoq41jeIb8Wgvfg/Ru28v+TtjW8dwrcPSVuKU8FI0eJN8q9K26HHIvXU0mfxaSP4c2Tx3Bhizc8jhRum0G22YAnvA2gtM5KwB1byM65onj3K8BgxUJ3zF5qd+WJyN2Lz1g5JzsrTCpNWmB/aaGKxAF8+2MEYcsZ6HNiukkdEiXC3E3b3Gc+KENMX6I9TPCqjTc9GmYTJsWRJ3DpnDZCQp+2Ga3P21tdttqv/GiBGrNiCeSH7v9/67LSTJR9eRtIxgil8ln0TXXtkBiqAjRJxYDV+kk3p1tNgiUc220ufE7bzzm+i6bKa1HEYua9F9vnPFu1lL8QsfusCi7R1wAjxITm5gePdatEYzBYe+SzVGb+klab4yEuSirVu1UqzDetU/lCO7bE0lIopVSnBBpozL23TZ2rpAyBBXK7iJlk7+v9ZF69XXJNYsYeKoRiqA3C65y44PhnkqJw3o9cgEzuV1oWddgY1CETOao0iF9NPfCW2SZZiY5lcAqcxu/wSrddjfjMg2qfhiXPSaerDcHxKIyTroxNojMYM7OczoNKaGApKOcIhnLnUrEb9ouJL21FHVSxBM0SMPilTaCUvu2dUXj+14/+tPTFbt1rPshIHpQxERtWagUcJm9IjjHdCiEUyDIhN9cQCzP28mrTEkCpGSxo5A2vxy5/N27e/DFMEj4Nkq5ZDgKQY0k/6gVSmPIPV4NjWCxs1MtuuuXKmvf6lm+3mW1nvk2HL4ylTYu8NOilFGKJZNYnSyBk21ueya0x44EU9cwqZi9Q59QQuWTbO3PyhG+VRNWuBHgUsdgUFxd0AEt1jGLIHVwBoQNouRO1UTRD5f1QVb1yd3eMTONa7/u32cf7RBV5y2jT2c0nzTPBQyc/lVVp3qA1yZzhlittvrau18RCodLeHeesNmhvp0ClpExqHpoJHBtkLw2+dHTGbCdq7gDNaWBEVx6CeswKv8XrK4wunuh90jOtWC4lDt1S1Yv2f6yp7iVU9xqoHHQya1a8gDXaA+yUP1Qf0iTx3P2hR17jC6UzG6cPludnLlZ02Y9o2kv5tlkmlLREmyZgg6avqYYWgsUtsRdc0X8iA6Bq2VG6I64M8FY2MUmWYjWKUpAdythIbSTIJ0ZBLwfgA0oWhU0crxunPzNvnvhyzi5DLuvTakH3vpwV7/0e22/JF/TazC31jEE15TLvzI2zWmPc1AxVqb1Fh/pEeNI+crtoPiNdVhSzmEn5p3VbfYdQWHRC2ObO9rqq0lKWJ79Q0hJjT4lPf47sXntHH/ghdHZ2fuw94Dl1sxF8fXAG6a+uYSLK7R3bdRApjPhlU88pJDyozgTLLxo+Fph11HAlrACQgjeaA5kfzQQHKx+KtZFoN0sZozMC+NgPj96loEx08EFCLErPttUc/zw6DcTE6lGK7JdRTc1fUzrFKabXpUWWACBUbwjiuxEYX4l7PlkbtJpofd29fTZNCWqC1EwhJWnq+WYAL1HiQFBZFAKmJdjS32hFdCygXePtcIMo6pbekIJYKjNqdO+63v9z2d8vFK5bBrF3hR4SmST6NLR6Gfn7AC9XGyqOvQXUOKsib+KJh68uP2rbhHpZmpDNUP9Zx7J0AY1+7PRrHM4lmQBr4HvhGiYiKntp/vOA7Sd8wHpe0pWJNxSjS2PUSEHd/N/AzTn5GpcbmVj9FaUleOvi8Ayh5cV1jTOQM9KcQgw2JSYHsFEbRTZiWl/JxS8Dge8cnsu4e9sGujXCfD41k0ZUu2/tenbPXYqB+38oKsocxCycpMDftQMJxhaVzfXhpJJArAjREqvTg/RKzgoWPfnlCUo15abz32ate32aHLh/Go/FOZKZW0QdL8XMlabgKOlSsnhn2oQh7CU2xYjFlw6lbMDKfbYtQAxBC1sXOKsZxm6RSnAPlIRSxeIusjY422V23NiNzlbW57VH7zV8rdvLxQ5YdRF6JpokhOTuKtLOOMexvY89rt3yOzU3u20p1QZ8W89Mw9vTZknkp+/Wf5tk73jdiZfKdSLDNrkC65aXPMrv8CnIf/zxYJPNtKDVI3EmhRnV1MbvlCDrFh9jrqlfefC0sHCRKfFz3siRsMM4ViMEDLoXtmJNKTnLMx5wEVTDld1ROKcpTgOFkAfVNnMfVAB1FmePaf9JIErhRCRvXw0cBrEyjpC2ZshNpVoRrSABrjS2Q3zmZwgAyHqwpERgk61ZH7Y5bJTCqhVnSHyU7jsbY3HmY2g+nyRscDZe4ahJIDE/x+6txek/yDAhw6eRxVWTV2i3GnrzNPPWGo45l726CQadqhGoXPGzKwz18eO0ipDDit7B2yFHQZesOJ0ltTUVV0cGn+nClDy1QAN/wOpLvYgRj51ikiZwubqOF2fbZj221b30Rf0gYc5GOURtBltEXQOKRnGvSD1+PNXW3kluqrku7mrxRqiEr72+2179wxG67E9/eyBzyyqSlsr2OCRjHQFayi36YgPv78Lxiqnk7NS89goASEKdGHUX1V/1s17PkfZ9GmlN00D8E1kL6X6AB9vGtMDAH+hR/KcwKe0QDqa3A6gxIAcr9/tibqyegF8Im0VO7ZOl4P6CJu0qerHD1OVAThPoBCIZ7bq9v7ai9QnHsd99OqOJkp7RAEZTKjFzBjatKTuygP2rTu5usA2pzIeeZoalo4gg5YwWbqolrtagiA3Qtzupa4wtLjVsXa9xi4ZJRTmcMvbe7MzjkiDZOOUMThOBNrF2MmnTRK77M/rFA17i8sRaCRO7CCNclNZznYQKxU46hS49R9V7QcEyPjLBoCulMFz3UDGuim8/uQjU2wYYS4j6dhgZxiwUwNg81Q8uOD1HE6yPJSVmMBoaaIyGC8BgozaiB8IJyd+DSXjv7lWn73OcSds2qmF1wdcDO+V7eXvGKlB12UJ4AnGJfqowuI2gh1m3H5h57kqoFvyoTqebTwaLiFfj1LGEkz/soqQgn8nb0CV0YO1LwzysUIBMVvwVkkisQ6Jau4/6t+fkT/AKXvKhfqGIP51GppFxCc/edFVggpDqSR9jFCu09y9AdWeD1PGt4y402PRJz5H5OOLWFZEqMHzW1YgKuO1kRIcxKJLINhtYEX9zG2+/RDOgeVxODKqlVRop22sxD7PXHn2lL22c7Wav0mFSj+5CxZ+Bh+Svvo4XIEuTUyYWwR8n/o49GiALKYJ0MKDVQqgboanwUQSCFePY629ttMeupX8w5HuIgGv3gk5xm76b0Nrv07itt4zByWzFKXHj6KEAKSgVUHFr23rBQTGMNlvFgg/GyLNqKA9CZh/JY1mLgnlM3U81dh5bfo+lt/HJjBiZ8BmT85zVAVJD1NHc93WzQbLEyHgUeU9lrkFRjUC/hqLKWJ/wg9+EPcOxOCgBNgOVD/FkWysyRQl0XZB8+8qlxaG2JFIXkHPHZIBF00nZuIRYN45tIXfqFT22xrWuG2Ed22hzQ+6ccToTcy9Lu77OLLw3b6Ud32pe+ULZ7H0wSZ891Bq2Sb124WMCWUSQ8hm3T6ibeawR5UjUXPPavCj2HHGH2FhjXM5fwgESROcX3IRylDEbyqtgtpwY6gLVKCcN0YsAZ3WF75n8U7fXviLskv1xIAHhSYwVBFuL/RKIFkBNytwnkbwEFFEt9FM9zdujBm+3nfzY7aD4fPjIIg8SHXGTAhjA3r4SbeO9RGxxE6qiI7G2ojUJ7xNKwEYsUm4KiJMXxLaEZ5IM18vkvzrJzL8BDcOFqK2an2Yp7UvbGN95n5/3akCrBA7F1CQ2QIgbo2sMECpv6EkqKsfV141WqWBJ3EzeUpNUOY14lEK1xtNXsNFg7If4WULEloOtdJi/3ZLBc3cVVPimbFlVFDdvwkNk1V43yXfIfggQPOMV9yrq6/KCkzV9MHlCsDbAL+umIiXWOh5mHli3YFX8p2eAIxx2URwsxC4CpZ/0HQCs+LYr3iANSAXD04Q3ZGI0Z2J9nQPuwgFQyVva8OVSo1hf7BGy5g4+AT9WEVI4gUyrIU0txSvM8c8oFag2Vaq9Bjk6Zg4/CqlYCPyxwWX96OPapPUr4HupLe6IQ9i4nlNQ+y+G2LVn70uey9ssfdlOZylmJfXK4TzS4DE0AmiTspZN+AJpO9XKf4O8ajgEugDEdCiTx5YrYpo1R+zqNnxuu58fEJmIdFbLDrpYUVcG9YQLCniY/YgE2JBvn1ahFUijiy7bsQMzIH9EAqcbTD8fVitcEVtBwnoTOCwRpU26t4eGgbd4oT2R+6AgFqhPI7Fz7sQAF+jY1Pbc3x7gu4qKoSZK1Aw5uYaWo7UG6x/evwOyA7/2eDBDnQozA6axfq3mo/e51rTCbN8t7QOhqvaGo/IplCWz2AsI6zAVtIQ4JMqkqsPgke+U6UV5h1OkFP6qAqkVbr1E3daBPB82CqkqLV8fhq/7O6fz50ldTMO5Nps+P1rr7PAIkZ/a0fw+l/mmo6unyBuvu7rYMiUWERkTe1tE4GkP4T+AUNTVHMSOEnoUMktBE9MZIXghzg2XLoU/nB1VYoVspzwnSbJpirY5WXcpNhzUwgwZDAr19AmmZ+gidlmu2YLbTAqMY3veTnGXDdsDSmL3hzc32/V+12h+uj9m5lwbsk98q25veIZaB99w9uoa/u87rI6aDnU5AbQ+t7SFEhYKOUFRcdqBuOJIFcgRHLdfyIiTGGFRictQH3CrpHjx1psticPAsblirUqq34bvnyYPJPgIhq9/K8wwXpP/rNA41BSSmfCWbAyRCanioORRmM4T14bQ0vZc5+YzJMUET+HQ03npfn4EchRUFEBWaoCE0yc864HR79gmnWk9Pj+WR+Bg/qrfz+E1bhSL1mUvAYJXg409rWSQkiiwaOQAD9YzxTVu93u2zPEhaG1tZG6kwScfCPcYpqMfDxSHbPLDFblp5u0VbYpaieRFH+8QVdQlGWhJJZAJZsRTIj3umH3EuY8+9gio/zfMcLMKRDAGuFjvFMsKF7wca6vVcn8Zr9t0ZUJO+KtXkZK7GEJMKNoXQk6+zRxSGnv7Qs+Bgf66wu78Pl0KwbgmJr7TN+aW43ocnt9cYEzsDvlTSMsiQWKqbmDhv02dFbc3WsL373dvsxrvDNENabMHiCsbhZn+9w+xDXxqwmfO7LTVapNEesm98ftBe+rx19j/v2mybVjVzj0dtMXFZ5zQS8jRtjf4YMTeFDWQOR0dLXGfFatLyHrJX/lezvff9S+3QIxZbiabDEN0VxdJB1AYkC6KYOJ+JO0DLkTRbvvvjE5BX2GrDI70wVGCZhPDri7ZaFAahDFL/cekDdvtNQ9xDyKm1BezgYzrtV3+ebosXbuP1NCTzcwgoOa4c3oTsOdSQLDsKtKip2fnH5SioaN8MRmMU50vkNGkb8K2j1lekyIcx/NConfW8TvvFBbPt2c97gLizYOvXHWLnfOYe+97319pwJoyUSYznOs+fFGmQxprqw6sBlGzNSvKYkJoYYmkoXwe5y/qnWELsoUOOJMfSc63YnFxeICjlMp7bz9gAOOEtidwrkHRWrR+1IKwRfUvhfIV5DSK5vHRZF2ySfivVVsCimNbMOkytQjUL8sMRZDuvu1wsHRiyKASoNiBFi6MkjZZFjq3JkzD0+8jtpv7lm+q3Z+P89nAGJPcukEIIpKcag44JIkUVEOEhWFnT2gGPxpFI5HP85B1VdRUHBKmHwc3vrLiHfEVhPyxErRCSE1Xovz9ER0EWmZDzmZW/Cs0P5lqF221bs3bHbffbVz+NXHhhEzKVsG5o0pu/mXmlqUvtcxTG4WQfvsyBrMMw/8s72evJIQFPS1qtxFodJ2Y4//dFO+/nKVu3bhTVFWp1yCGmB6gJsfaHajAAJ/vc1Hv8Tsb6IQS2mv1qhmSRnPQksHY35KXrFSDGQNzu79S7eaBLxEo7tw/hweK9g/c5roDuntESzQYn5uuM0FUbF3iA+iUsjJlzAni2TfwG6hm3qz4v6UwtP179YADQZg4QZq1RswGCmgXmcJhMQ4u2FMh5FMFzwREPjUHB+Ikc45Gh1b+nKOw87UVrudW7oB63WjowANgbLAlGZYmCh6yTKTswf4JgJI3cwjlCQ2oELbmYbdikmyBp+VEaF5LOUsxT6XDFnCJsDsi2FlOg6t9ukmytgAjyRTg/IrF4OGUHH7odY+1ubpN2D4SrSZZxTwn0+X5A0deWlqGoleaG8oSmyCGY4ywt+gJzJCJaU7gbBsWBTrMwjr+Ggs14ZRld6pq31xNw+0hnl2AbanOQtqVMCCM89XEKEwm+RKjW1q3Lpk06EpbUAsmP2M3u8NS9YENHi9BH8sJNhoMP3xZys53mG/+OiV1CcB7laZuVLNvTjkcG4O1+++4347ZuvdnfLs3apz40YM88pd8WdGEEyYNP78VNVjCgImQF6QA2OVDSiglC3G9eEy2td7Y8moapynY+cDomwj5rwjw+nmqx5zy9h3sZg8k4WIoxNnYMGRpvWdFx7/seIH6QeoaBfCXK3YOxfApUX6bYaRefJwI78nTEPGWkFzx0CewunuMSXSx9acElpeRVmFaWee5lAF+e715zwrFxa2/eCmoCgR40pAMwQqJRLphXW4JC2tlgaD0BT1fjLfZwBkBTlECtqNCv7UP3O06unlNq/04CW0mOUDgFYVVCWiNfbLVXLnuJfe4Z77CutTQ0WFMrWVBWbPCBEOhSXp+iqZslY4jR9IvwjIANQsaE54f1IEhRKgkyMpwTK0RGsiTzYyCB8ftr9axKoDlKSEvEglHMX6M2QKNxqDVpw/2jdrrNJDGhCIUOSpbji9OgmQEiV1KYP779Yls9PQMaOIRxaNzCqZIlQHRWKFAMgOBF1QsAghSB1YgUOpRnV83isS8FUvqKYJw4KkMg3nNjz2aeY2mIe8FYgPPb1THv4RVp/HpjBp6wGahQ1ZNGrsE4DYIyFiAiKrlYirCd7SHkcyj0ZYgdojh5Oa1GggueY0cl3y9S/N1PNZgIEpgmmzOf17Gvx/0dFFcAshBjj4KMbIw9m4Ec0oJCmDpDBrGUqCSrqFVl5OW5HaNdCdRJ2UOCeeL8VvvuF+N24W+78Db327L2dfbtryyzRfP49dR6+9x7k3Ybsk/nfDRli6M7QaG224ZVC+yr3+20w47J2Wd/sMke6MFz4yDe2LfD7rvrAUv3T2cfiFkOfwcjno3ABklKwsO22Lve1GO/PrfVPvaBA+yYxWGbhcRWFD+OSqnH5swK2HOfvsEu+8eIXXzJsM2JZyw22mXtmI0HYKWkkeQKlLezN/ntKz/rtZe9cqlt6iMH4f1zA9vsIx/12cKZHTBDmujhU2jCb6SCfAaUb2smjg8Cmko0oWkvBgKHpuNSDhH2RdkPExZHgqSNPKaSjXD8qK8Duqkwl0ceGLWvfGaOfej9f3JJRU//Afa+t3XbOV/E2N3f5AGw0qgV8LmFXC95qSr1ygPECPEafA64MAlMtnclE10FGEplwUc8cs+dQVu1BplhMSZUheB/pdB2F7sEClFbcvAA0sjCOPWQg4MUVXOYeD+IbG2QdVNzUim1EvsgnRzqU0vCfvczvc00iqutyI4RmSRB/hbi+JqZPf/liqSSFMo8oMbuZJaFIu/ryxAv5SwZa7OR3ul2zV+ayWn78ElLWCjfZC98ccrmz0ZeJsg1GqW4yNsLKFcCad0YjRnYn2dAjL2HhutgeowvPXNqbo7m/Pbqd2LYzVObVEeZ5zsal1cvNSM8nh4JgPIqF57krud7qkbo+rUBu/O+gg1RBygF2avINSjxWQyG31QfKdvBPCHPDig0wzZRCKxxDMurboraK//zAH7ipwA93wrsJSxYXn0zF7JUWhUtGiJ7OILs+b6AtOGpcutLLB5X49QaKxAPCikwT6IJMZpZ75GUBCHMF4lsmBiWhoRPckgO+eOurvs983EyvgGCi2HHovQn2bPZt9nc2X9ZZ4P8LLiDV3Pv5NrJ96jXsBFnqTUWitgOhJIKBy3SPmo//Unc3vUWZJJtlhVgiaYC5M1N67gH9wLDYA/nd6J/Paq8wyGsVB+YSf5NpMVch0uzbeb0gh1z8g7yjrI1d+iabuX/iHvYs30Aq4NOKUnPGPVx7i2pUPqI03yGL9oIuTf5/HU3L7fmbp7u9EYsDdp5DQxZXl+mjucE8TCwz+eIa9Q3Ie0plqWZmrZFB8KipXa/q5r+EzknFZR8Sr6EZVVjoCYdKU6zCso8LckddlMdMlg1V5heeh4Zgjnd1o7a7ygyQqoLwfZEnsqu30t6oO1tnpmcFk5pq3p/d9fSDSd1oxqL4/+oMyXUSMi2U1OuNRx1Zmw4SQJR0PgvSAWmE9p1DLO8XSl9uYXdg7ZP6VHGoCiIPm80rGaH1zPAbpc5oVFEojJ+VAPRWkHpZJqwXT3A478nlvxxp0fs/edE7fx/Ju2SO0P2v79LQ9XvtVOeuoVEqtdaYqPIg4m6hxRAfBu1z9stgvmkqPruHlJXTqsHjRP1RfK5IkaSSWsGST3Zh9ANJbrKQnsV5C1AQLVlA3qWoAP9rktUa4y9xknwSXvQe+bmL0VjWl2qsbG7JKjWJzR+3piBiZoBYSLyknITo4EPQSTQiuoQy+CvjcaefgJyQsGj+zbPShNByAGzltmzjj/Dhrf1I7nXbmk8jLJ8SUiinAWdCJI2G6m5fdc8rZDzLPDkeKqSPNLubkVSZHrHNAJRwAbsudoDxaRTgPXg9nXWO9APYueRBcp6PLXGH9BDfgjMghDfGbpDoy5p8vZ3MVoaozEDk3kGmpDZdNIvKiS4+FlnMxbD7gfxY61rp3hHOPA4oY4atQ5RLlksNUCngsRDrQmY4J+LReGkDcaGV5CSFKkXR+XBeuVZxgfyq61MA+DbXyraL364w+Kdd4PPuce+dV6bHfd0vXKUJBkZIRLcrukhe+27Ou2P13Xb2W8dhiGygyu4GoZEyL77oTn29rOKtvIeorO2FnzegrZ1h/a9YSvF74Tpt95y6QQgwzkA6GbBdByw5ct67ONfHrULbw7YhdcH7fwrmuzCa5rsEkxQf3PxIXb0sTQSxHIM8EZq9Oc6kKmKW6RJzYZOe/frBu0rHyQRzwIoSiJ9RR0nRCPjjrvRQWDsTma1numvzl8RH8gs3oF6fA86pNVe/doX2Ts+iBlwahT5q5L96EsB+8RHVsMmaWZ/lAdhlv1TBQHyV/wkysWEY6cozRSTQbntZB8+ABQP3Cvg5RgwawyAVAEwJklagQ4PQItc8UOJhogrrOHDqOdeDLkCsYa8PeWbEg6hBe9Qowm8Y7JkmSM0PGjcUWwpZgG3cU2ntQRt5ix8z4Q9VeGtxtAxtLZj4kpTGv6HXXbhgFXIOwLBJu5BXYGMHXUiyGKB00St5ziKeiA4Lx1bYzRmoDED3gyMz7Grf0/izTBrDtLj4JZG1d+lkK/GqKTiwyDRaw35marwuvYB2p569ijWqjEiCayKY5RM7aF1M0bGVwTwGkOiPeJfbnfclbDvf20QA/CJB4BUVHeCdaH6kxoK2ivDrIVh6lrhhCQJRZOE1Zgi78wQyeYBkkt6UOC0vFRTUvwdZp7AquSJEfa1CCjkMJSWkP5OcyWAYkB5VIw9aobZooUA0cUAlMdocGsj+BeQ25gnpRSufHigNLUU7KZrd9oX3q869AyLtaIUkBMiY+rfH//O3T/+Oe2azvVSwKKpEop6rN6tWr5UlGqNzVvk8SwgohCNHuBAnlkOUs7f3ZapmMzl7K5L4OIa1exbAWtP+NB5jdFcvNjWOwIpAe2op/5f6wAfWJlzaH+nbyzzZYJpZ1gmOtxeSOBidB9nzWrzgN3oh4px4JSs9A2HqvU60mUnkUPQhUFy2f0wbisfoMtYY1TGGioOfe6eJ11JHl6u97yFkM2a1I303uTRmmIygprqQ8yXkDrNLHj5DAjkNMX6orp/MGAqbQ+d/lRsfujkajVAgol1oBU3cE8OOpm2RTPL9uL/BCH2rRb7w1867JJrZtu7/2fITj6lxxmpW4pFPzDLwk1s9IEtYw0QOuJsQooXlB/kbMCOPK7ZWpGXmewjCEqgRJe5gk9Hvjji6Ob33JZDXxAUIqjDuoarkhBh0SgK0AQJMklHHO+4RzURYHW9f+NFjRmYoBnI0JTPSxvb6Th4Rb4stzMYV9uOtFsFpFRFDdCxXD4AGyRBa++g5qV21nFn2tOXn4BESYo9mPse2Y9CGiQqbDehzkclF7WHI4QZrAIWoYLL0tpWUMTBTmvpsoXTF3i0V46VWJbmB0y1AJqsK26zncMgIygQ7Krx6H6nBvd2fLPESf8yRpBK2YlOe8npXYzt8Xt4fo1fb8zAkzkDndruHTWczV0ZvoBy7tlQ/Fzn/vdknsBe+GzNRFunpkb63/pAT8oSGNJe+PSp/REBNbg9qrO758YP5TNJgShDA+Q5zXbhn8y+9GmgYzTWg5mSffV/p1McBr2JL16OIkciAWIe6aCijKg70rYEidYvfrPZvvOTafaas+fRMPfbCLKLK+712fZtWUA/7Ugmttl9Kyp8vxlU3hHsI62EciA/ec8s8gLTOuTpobZ+k3UnY3bg4rKdemrBjj86Z/Pbc7AL8eYLUziRNENhvuVAlo7GaNZQeBtCSuuNLy3Y738Rtd4h+PzJsB13QrthXWVR/xJOzEOIjm8Cjd+bxjeGHusuQIHVNYz0n6S4VLTPF2lucDhLD0jYh97bZB/9n1YrjkQ5xyDsmTn2+c/0WdssTNVhbgoZW2DvlhqlzEbLePhJIitAEV7695N9CGp47ZXAOFQkGWNMuJS6IjNVQE58nfJU5dCwPMpcD5Qj9KfyHL3CSfvK60xTUQHQxLz2DYbs7jtUTcX3k6JLQPdcTh4dZoceVbB588XQYA4VlNQa1AX8PoxcOaYRABt/+LkQxviTIZ8miHFLSw/HJ2YqeYq8y4hxJNEboojng03bGI0ZaMzAI2fgEbUefrRkWdJmzMlTG6JiHRGSXP4APJvjfXcfYxL1XgVUV265zvMPLLA+ar10WGQntzO1RxxAQSGNSglLTbmcwPQ8ZN/8bNSuvRE2xF449RLFbM9IW0b37E34tBYgvuXxuM2n2FNRTAk7iS7lgMQGNKUixLMIjrt6V1ieq4rVFEyQN8qXowSQraJiOXWfUGYa0pMoxFBHTOLH1IqiShNLfljsPe2jjzHK1JjVSCtlAzaSlgzTdPvu18wu+qPADTD4tJ/KQ6oxdjsDCxfDcOVaKY7xi6nuGhgiEki/qHb9evWqHiwDBFaIol4hRoe8t2ENVQsWfLoaIAWACu4+4h5CX8dmTA/bDHzjJny4VsRY8USkDM5NvqqqOd5xl+Q2dj9qRhD33QeFX20H5/pOOCOghDTCPdujWu+/xz9vaUnZzJnOTs29l7o7rgOljxZk1uuEeDrMFHN0ZPp+GYrtqgdrLyEe8lXPv4SS9J4sBPhBSEts/qISDBBPZsj1fMZEiZ2+YR3d7T0++X3gDQpZXA8xrvYHoAiTGEWVHCHhoO8VcxTBxo2pxPyod+pDhjxaZRZx/QzzZ9GbzUcswkOS8A2y2G+2w49M2Xs/1GqX/GORfeGbHXbwgSz6BOWZoVbohLN1U5E48KASbKvJKt17P82UY05gk5gC67t0vSssRmADKPaqYAvd9SZE6rKqBtcuAFWqKHA9nzz3KtS2tZfs0COZJwHnxwqtj1WIrfc6Nl7XmIGJmIEYDb8mZDckj80S6koyMTZs8IwwvVX80b4qeRJ+qGdfLCnoqC008Jc3L7EPPuO1dkDLPNZaP9RTNnhMBUIUUsUC8QsWu6dDGzpDxdiqoWmFJkxXstNmxLpdAUKm6BoFilE95WG7bQOyJjRf4lGPmTl+7MrsXD9/rIaInm8FzyqCDkCl3TK4c4w2L8Tv1E+A9vTyNX5/356B9m49W3mnce2GC2PlW6fQu7ZG7b59dnt+dF6ho2Sd08fWIE1LNc6eAgXiPZ+hJ+od5FXjIfTElNf9p9ApBwVEOuS33hu397+ZvAkJwl6a2+96zzJ7x+uRHa50WgWJioDRuCDuz5dG8HkCgY8s0XB/wZooUp14Ur997+dhO+8Ks//+75gtWZwDDarLCFgNybfPfrjP3v+GnF37T/A/haRLxJWzJltHLTs4G4kspI0HApYbIdMuDFkUyShxIyPEyfnMRiQiOUZkjCtINwwVM+yCC+2+NWl7wVNW2+9+F6aABiCA8/nE18P2zZ8lrb+vlyYFOuobPYBWtQHyaIbi+CT+sWZZ1nwO9OdQjwhExGTKnrFUZtBGUkM2qyVs7/tI2d75AWQneV00EbFvfKrN/u/rSETjoVWUdyW5QK405Ir88hqpqCDPfp9D+nayjzRx/S3Xq0agRhv5NgUIyZpQCXX3Woy/H3Wi/qZihOQzx9juLuwQ4lnsEN0s3Ft4cKh8ct8dFdu2mTgnLj18L7/XKAGgOv4UlHSrxO868iMVQ3LIXxWIM3ZsT9o9tyO1BRPFpQ0c66GHl2zxcuVdrNHSXEGyWE0+PRMRVSUbozEDjRn4lxmo1npySN/OoYyx5EDyfF6lepnWWaH3c3VIWGpVxW3J7rzBZUCs1Z4ngYctnvrxUZCmgI+aRknFY0zlf/aTfjv/AjxVYKilZTswwcOPnJXfyWB5SgQ+wHiSR/L5+fKxP4dH+BrC9sD7yiOJVQxmkOqChcHr/BHWdDa1Emu4Vnh+m+sJww8Jq1Cs2XKVAb7P/gcDNF0eteFcxgazWRuhIg83xKHKq+oDD4ETtDiP1XWcjHKhbayVHrJPvHe7bdqEMkFTP/sv0uqPRqVP8Hzta2//LzHNuHqYntFFS1Snh0nJcxoYk8zXfHuxT+38ev0GPD+HeSn2AEVqBYod5eHl4ZQ8FSQBbPSeHh7Baym0t5pNm1W7/r7H88kxKZb0u+aLSqucm/xLkNO79ZbHbrBVP7dmA+TBlQQLaHy7N1XHTQEJwWDYsUH2+PBrvkHXdJIj6ZeRQToUkKaYTqTTFXfPjy4iSp8uGNKx0qwhcFGHcMuG2gFMmcaJI49QYNXCG+RB1lwW6UovWCwKs8xYKbxiDKMCUdXwUlSxAJTcqT7U+ePu55pjwkQRLpsiKUG+SJ4NwShJiaMdPWxePdXn49HnR6vD6dmG0TUMoUcXYMMwP6VKuvm+/Gy8SKD7p9Hb82+zN721bF/5XhP0+SErjEDFluyiBwl1nVOX93Ofd3YUbenBHihq8g+hOT0JnQjdf3Wi77tLkkAKb2o3UD3/As2T9JdBloAOWbTcZzPm5rkfvdmphTaf/HPYOIPJOgMVUDR+aL9BUDElRF6LaTQrWQ9U3OnQnuNK/+xrqgTKP0A65Pw1jBdQohCx4+OL7G3PPtsWtc+3AXw5fKzHWYSwK7DxkpUnwANIPRSyDZfQ0HBwvgSFinUn2lnZKHRpM2SPVCMzi1zEqoHNtrJ/sxWQwoqSrIx/9h4rGH3081l9XfVPyc76KTgMole/ZRDNdIpqAjk4yfjGaMzAJJ6B9m6Z/ZIs8kw59JBYy9rr60xAJvGp13XoZSQvFAl0zVA+JSCT5mn/MUGta5L24EVOqli54ZhssRofyttc5CWWXXTEdg757SNvaLKtPZJFMHvOM7vsbR9A0oJYLR5JYyDuSTZpLyiyLqvm0UTvu60tZ3my4zja0un0VluwcNS+9L0BO/8an73u7RRBAJH5EznbvjVhv/xl1l58+rC9/tlhu+T8Dtu6s53dpMOi7SMWg+mRaKO5ID8OEk0/7AEJx0nHIBLrBPHZZeXAkI3gCxKLt9gV//Dby58aRBajxZIRmjnE1j+/pMne9MYMv9VjC/DdQVXdNm0RilT5oiez4RL/McmNeqdUsac7d/bIoiscIOsRjlgUH8EEjBMbBe2KS+j7Plewt34Qc/dKD4ftt89/2Gd/vYzCO5tYCBa0RdHiDvQz5TAgYBio8OPjPCf72LwlYhvWC7QllrfHHpWJqk+xDTHCnDlZGBvCmvI9pxMv4JMnA+ahChW/a6P3nn1/IGE3XFWA4YFEVUCsOb0MU3n+EkY3/tiTFDMhJazmRB3xgfKOIoDGAJ9x500grDHaBcvsodMrg/acMztowtB4U4OLB0ONKT8NEF3nqZF/TfY7rHH8+9IMPFquqJTL0vQwO+BwT+RXCGxtIh5zvHZ+L+UWgaDWr/Lbzs3yTGX9h2nnSiJ1INT3pbn5944FNkWcegg1ozUbKva1z45y1rQSJP5Bc3iih3ItClhO+kpN3wC1VZnRh2DzhUI0OliHZb5ewt+pjOJLqQLbsdLMNQNc4GMPz+ZoMCN7ppqsZ+NKaZBmCNcvI1JIGLn8JLkifmJh9njDS6SMNGSZ4KIcGQMAqH7o4hOvID/etzIoH1/qRiVUUaJNAVu1vsO++QXtL8iGsQ+4MGY/r0E++h4Z/4zOW8DeGcFnVDGH2269RoHDFdTxfA4NhG3rNr0WpQi8edwvO8l+71Pz7M2qGjj7Ce4fxQHy76WMgTTe3vDQYr3QPeAAnKg4SRyTcysh6bZqZe0GT80QYt0qIdMJDKTHp3Mf6zApsNgbAcK8eZi6CmhK8VMUOS2yClOKuqAunpKerTqYHI0QHGMXtr9fGmD1FYi85y5EAKeFQG8gHErRlhyg8/Xc7nXyShweoZVeQ+ZjohevvfH+o9DzUojqFnx9GN7tQM4W00GSjBGKeXnMmMZ3bx9dANsvurOStWJGlNQ475mCaITcoRQvyxgGVfw7oP4DAx1tt9zoRjvymAF789vbQTz2OQKTIx85NhFFTXcfVmz5gQmbPZdFq1C7g7k37oE9+gzVdanoOoIWz9g2FtO1D3o7pcwOa40KDU3FVE4uRAUkmDLHnRQhKWeuWXwfb0Jb6/MaP2/MwBM5A8W8tMAV+JFQt/DVzH4l2SsaIb7cmASExCC0E+txQDfTr+hBKbhu/FGfndh9hL3u1LPskOb5lu8ZpUAE0hRTZffzPRxeLYbjk/+QgmEKASH+Pb0F2jJSFQEKDWEVIhxOKwP7417bWULPHXpaWfrcjxqPxQB5zNdREAlQWAvxnA+D1Nw5zMYthqUrmTwBDJc9nJ/GrzdmYE9moGO60vgcATnPluJFPXBuz9f/T32EY825U6GE5LmTBogHLvIarl7RvnYBpeb77+cveNjzQ3PpgUmUvGp+1RwoBKfZ18+p2C03ITVFwXrRoqL95MIODG3ZjGDslsuDNO/SDgQm2YQgDBH9vYSBeCG3E43vFt5oCY0SIfO322Cf3xZPD9iXv+W3Yw9Lub0jDAOyM4mPB0yISzFQf+NLzM46fcS+9oW8beptsr5MhCdE8SBv5YrQ8szAFKYUs3RfM6kZduFlsdDb7FtfLdpLnrbNeneqjN1t3d2b7Yo7Z9hZz+4h8V5lXZEu8yOXFEv04BkbQnrKQ8m4gpqruntj/N93d4vkJefBPRpCP9sPm7MMe0DoQnE4nQoAh1ogD4r7B+wzX0jbWWd1WDjcb8MwWT74rlHAPmHu6GZ+Xw2UobHP9pCUYfmATfJx802werLC/RLXII0sEKGkqis0QCpQXo891mdJAZkFpHCnS+xDgc0npCaSU6iAEkcod6fEEocZnwkgh+Ol8sW8GiCumqrwxObOU26EnChxf0BI1HrCH14TjTRhrmt2xaWuzcI9LANnACQdA/b0Z3H/siZHdH3VLKGBo4Ks6814mtiN0ZiBxgzsYgaUe4dJ5RGos0OOoFkNQzA3yiquvISfhWAB1ByS42GtGBoOwPxyK7OLA4Qt3i8kjvyg86mxBcIJ+9rnN9m2LXPwAslYMYPyyl5Yfio5/DnYIyvsa9rPJFEeKrVQ4+7Go4ugDDYmFFDWRtZNKQSqfw1oBcII27Lyxn5M7wfwwEpZR3vKmprwtvXJ9GszniF8sRfLIzs9hH/WICBAgacxOffBcIlgoBuAYqn6shtjC/r4An6Q+6hY2Y7vR9RGYQAmm0N27g+22O9/lUa+cPZ+Db6u9WxpHmdRR2yj5qDBluc1LpwUp5Sjapb/2Q/bbM1qxU3yAh37RL/ul+olE8BLkloeiEElBJVEpVexYNHD8VatY/33fy4VKJoenFwAny+doNcMiVlfT8QZwO9u1JyBtWtkUqbFSIgJ+jsuiPFQRMUnQIO81onPm9/MwqrzUgOCIBm6mDTJCwVFTl63UMGUkCUyUNIQGW/HjpwN9tdugIgx4iWjjjfDTaHAGuouHO6ly1znxU2oxzDxAmdp03mj5vTVOr19/ufxFiaHYlc6B/Ub06JAAFZDYrYFyXh8dHJd0X+sezu+E1v93j5/gnt4gAFQ2AHMo4L+BEgxkrVAkvUlRrIX4Es3lpfkRJgv2kXWxmbx4hd12ZzpEAAl/U+w7YPCjzvU2H0YsEOP6EYTm81Cm88kHxWSRWd2iIY0aaStW5uB3q5iq+hbdSAcxlhfXqvISzyPPy3mOs2hkOasUSSZ5LfIlD78YFvc+qAS3zm4xm4dXm1bZAYbBWkTU0VGjCaKSqwXPjxuykJHitkoNA0BpwCiJWQdcQe3F84/2d52wvPskOQsixKsZgkWU3rdHo4g65SEJ7SfK/HQei7ph+ltrPWOYaIfuJ3PhnLDdvvqeywDcicQC1GgkCaoh67dHQvwMeWvxpA7fscQ81kGM9T+DA0ePk3vtxfi/z2cvcavN2Zg9zPQ0Q2yTvp34jAKpOMeprFCdOMOF/WL+fFbe9cY8s/F2d665owWG2OPZsCTu6oajXq3n/oABZK6LOjNH/+oaN//aszapm2ATeGzz32nbE3RlCVgd+NcylaExKsv7umDO+gZ2uRIWEhSIWKdFoh6fhipnQtgNS62tpjfenbejf7JkB11SMKyIznrAv9zxovSdtjpvdzxW01R7R0rwvbFL260Ew7I2rvenLOL/pax7dD2VfiGbE7zomDpAozquLgcWRscnmZvx+z8Ux8Y4L6Y4WLK48/YbhddPduWURi3dLt1+Rba9KZBmz6jYKOpTlu3ebPziqgWysf7f9QLzpKevb40j34kJHzIOIlRIPmqXI7cEPmPlmlIfjEXeSQ5fvRLv538FOYq+qCtWNlkP/32AEA8ZJ6sjWKCivbkTRU6AqgpTIXQ9erL81wvmKnq7cIYDYhtIyiwkzbJ2mlnNFkA4/cKF9YH60K+IPIBUZzjJ29yoELmpQhk2BcYtfXrB+2Bu2myqd5AA0zVFDXdJMtyxFGd3Ev8HjeIK3PUE/6M1QjWri7YDVdKCmvYgkipFfJlO+bEVlu4BERyjuPmWNT48CPZ5nmccsxInTVGYwYaM/DYMxCmIq5d4aDDY9bRIUNtgZCRwQIsJdnrmsOxvuKO7XEbjU+E8ECVw8ICcO38gab6IOeTre4Vl/vs1//PZ02teHAgE+nCxNLEA2CjrchcAk5QaJpH+jhbGEW2aifzv56G9Fqb21Wyo5b67XnsaW96tdnHPpK37/xv2n51/oj9+bKUXX1Du/v65w1NduX1Cbv86qj97aqoXXx53C68NGHf+Xa7ffxjTfbqV2bx9tppy5bssM6WrRbIbLHc4A5UQdQoE4vTq6WOryG6HFCVevLQoups4SYbIu7IlTvtG5/eZJtgDT1aTWCq3y67Or9dyWBVc+7pMyrW2ZkkagGMLcl46VTJk1QNkLoknFrtwZWwV4VDcIBtPZeAtceSc79jxyKvJYSCY2978SURoS1a+q8S2U/09ZFPoJof+mAvv/I8vPzUTXLZuKVSu/cB2W0FX92Tnh4CUG7CgpodQmLoM8ZkafjuE30+//J+XZ3y5nCVYhdoe8gdNSEoHjlfDhVfvKuhBoh6ILogA4MpSz1UPH3sw3QdSIeK0v9576OCUIzW9ozZXsLqPnqsw+XpGwrt72nXTfWRzsfsj7/J25tetN2eceiwveoMs0+/x+ziCyp2/0oPHbWrr+piNtnn57HO7+GCn4Lkh58D7f8l5LCKSGGVov38rIPEx92cIMM66ewHuLfMZs+miwqlXzjnsjZ6UOFeuu+3uQuiFpP+/V5oME709ak4oypInUIR8rcd29CCJMzxU/Soh4LnJIKEEiVQ8AEL0bO5GGZWpcim6QpLjdGYgX13BlBMtavvv8W++bsf2hd//T278M7LbX0ByZAK+pgwC8tQPzzOobSqKfXwPRV/HMMROEWBRkOI+74VX5AXLz3FXn7S0+mVUkbq7+Fne44gDboN3RtVNp+M0dub2lyRpkBwIcSl9sYM+q0bd26Fno0haVSFnMee90czsx6rCaKSiFPFYJMtAGTIwgJ56HjGCqH77tVtHFljBnY/A03NyKrKPFn/uWfNK0Y3hjcDCqslMZQg5xeowX2jKnvZmKc9vk2cX6Gbz2rTrdoAkcxQ3r7wPxg+twxaz4759sUfBuyEE/HUAHlf9iHlVKTQLJ8KlyUiayFGs6HtDVpeshQ+mB25HEUuJIRaO5V09oH2p3nefKQ1h1ts7ix0oStJ27Jluz3lzKT98R9H2jfOb7OTn5u25i5YH4WZ+I1E7de/8NnZzx61/zx5yL7x5aI9sFLYmLzFWyisRwds5Z3N9o6Xpuy3Py1bLDjTSXD9x38N23l/n47cVdFa4imLyuATpGkhlbRp3a0U4ncg1bvI5WperP7IqXTfq+o47GaWpWmvORSTRHm2ntwIBflYNAb6OWIjeCGmKKCnRkawce8SbsE++LkwxcA5FJbC9oufbbE192n3bCXej421P8Uk4Tq4xGByj3vvSgPUyEiTwd0mqoM4qWpXDCnYQYcqVleaLu1wGg+uBeIxtwM0G5zNBkiPvExbKJpuWL+dmoMAl7TJZCTDe4RhxJbLI7YMQGI0hNsIMlmOhVQPA4R5zmZHkcMYsnWb5MdC3BUYdPN/3MntyJP1wdh3RQ0OmcKrlCAcIVbPzeS/PpP77moc/T4/AzwzeWhcc+bHraNThkmSsBITLMX6Xh/DVY1QtdcfXEFxu5ilXiJgo6Rspj7AOJ2NIf9Ytm9/NsOaNpu6ZdbiziOrma+J91DIjlAolgIgBeuO6UN29Ek5e/07m+1rP5tvv7l8sV15e8Yuu75gv/+L2f/+wOyTn/DbW/7Lby99fsie9bSwHbs0ZEcvDtghC4yvsh27LGynH95iZ57YjkdXm73tHb32sc8M2A/ObbW/XrHMrrtlKX/Ot+//qMs+8AGt7Yr/xhXjXeNcEqiSikUZIJxhC2izAp6xxSGkoxOKpJFdXNVkvznXq/+MbwDUC2zY55+rJ+gAEzBP21riTpLKIy54uYczLBddo8aQbOXWrf2uOebAMy4nH4untIdLmt6xuPVtdUk8VSYpOEyfKfuEiR0OeOGCOzHJvM+ST7BYZTqWdOrhesKujmS3K8z2rX4bGmFxUvCSw9OAN3WqPOUOG+aGLDihuj0bfpAd0p5T8BOKSh+VAwbdUyH4UBx13BEPWqqPkwk10dDo9czJ+OQkhaESD0eOBzdXaCfCJAhWx7myleJx3m66vJ3e0MMd5H/VifMmrQhtt4jJHhhcC2Iwm8kPcyRFm7F0GDSR2A08bmGMisYE7sLhqMXjSZfMTrVEtjpHWnzURNJXkev9xU+utUv+PseuXBm23948ZOd8d8Re8+qEHbs8Zkec1GMvPDtvn/920C67LmCrd3DP6Hf90L0D2z3GlR4c9sIiSObSKNd3lIUdDXsyKssM6KGhgcDzVSwNWGpYzQQaCPyR5vVP9hhPx9vV32Vc5fxjxh4+rTPYoIOFauKr3copziHEfRb1IxeM9mGuCUmsPpvevQA0UhItZc6fkw1EMpgAIiMQC9jRJyhw2MY9OXMsed11wWQy3H9+2EP5fNTCiWaeqrRd9KtplsT4S8aW9SiAhGk9B6CsVyjKVooRO/TQNbYM/w8HECNw2t2YDPPzZN/fjc+f2BkoDubsqQcdgz56p10zcpN97P4f2Dtv+l9bFxqkkQCaVqbfWv5YI7OZMBu2PEAisEKQmMoh+wGqNAyiyu9vt0hxhj1z9rPtnOe9y16y6EizVQ+AoIlgHp620SDPCJTiPMKrYeT3EqEWGxmpncBnSTQ8k9ggwoYkMxR8jmmdZ0dHp0nbwxIZAAiVmEPt/nPDrbY+tdHibVF6N0VkP9DpHmuAP9YsSknbFUSc/8HDX/qefhak8esPt1l4gFWzOWq5lhR7Bp/G8XSB4Gjou07s/dl49yd+BqpFZxWej13MY15GQ5lkQ2aQ3OxIDICgUlAUgjE6xccjG6FewuXNj8f6kozeklkRa61gdC02MclTWlmNPMOkK9wYezQD2gGGyY3Svs1OmkCy2fmBtOViEXvq82I0IGI2iAfIG/9r1F6LNFUst96iNNsRNLFsbIP5ksRYXAapNSWRs1LEFZFPFQ1w9BGJy5QQkg8BaMlkkjRPYuxJyBkOFexZr9iJSTpeGfzyVZf2umzxLS8q2N//HLYr/mT27jeFbAkSDVJIKoLqvOuemfaRDyXt1BOH7DWvy9sv/jzNfnP+NPuPs7bZxX+L8PuzaDrcYB/66AP2469Pt+aeHExIMQdlrs121YS/VgKfuba1DrG4MzsMEwTGBq9JkdcV0a7WfKA8acVACl7JVpjJae45JcmeK53YHkXYyg+D2/A6pKCnfVZKkEr0XbKvQj9/KspPRuRVUrKR4nae74IdcFjCPvrpBVYchTnSeah9/NPkMkxiE3NWwDNE6mKSbO7L9e3Rtd0bv1zOSi6D9Yp8hGyQzCxrWd9OmgoB27o5aPfcw88rM/iJ/GOYf+41f8ln8eROJDBCduARALswOI/QCAtx90RREQjChnHARa6HDFpDAiFieJ7lnvvLH5ajHz9IY6SZKWa9LAEgq6x2BZWzXk5DzVbjpYauPDUICyoq8dCfVdZYtdnlGkxSzSUNjdBE+9kPYOhEWqyC30wh28Z1G7YXPR0Z0konxvXUGlRsC3Afca+EYPN7TT/ksRqjMQONGXjMGfDhyeQrhKy5ssOecgovq2yDBEItLdzq1vVaI5gEZEVekOF5vOP2PKjtLuQLVbwEZOWyjsk9CraTE/CYZE61hp1ARTGnLAULLRjfYL/9td+uuhaZedkMJNOA44iD8ICMu9129yPghyWpXBIJRvferIUhfIv9QdXOepGsZ6MiN/TxlYj7rAXlgTirOO6OCDP67PlPWWnvf0uv/eonUbvuyna78m8d9oNvFe2/X9ljzz5hq83t7gBgQB1VPh/6Ui2PWkxRajxaK5t0qVQW5z9yurJqueyH8vcoA1AtFVvZD9oAQhD30glviRftsIOL9trX4JP1+em2E6Wev1+Ss/e8YdQOnDPADjDCURGoRPmgGBUjYsIKDeugGuLcD5wuA8k0m23f/YHfbr0d9iD7aQ6pynx+0AZ2EODwOrAdTwi/WiCRRwPdx/9b8UMR5QLO2H3l2XQcgFEg/XoKXLUucI2f70oCfnzOHORKH3nSRgfeCKiGFmJiVNPG+81feGT5/7GA7LddexBecVxLPLgixSZrLiyCtU2MSFwX1K6OJ5qrf/rJZ7hl4wn22WKHnXhKwebOUU0/i38Lr1dNn1vJF2anp6YXCepa7dlwSpWuDtiEH43iAP6O/zK3gwM5/O2y6h6+62bP7hsgzvxkYocSHm8QEClqhYaq4o/TIuePLtA8gG28VzhEmA5ZCBMmn4DFlVHGWCmu++ReE4WG7d2EtYZnfAbVyjE69GwpsA/azFnQwqpV7VpvMkV+Pr5gXP177+BqAvkOrgUODn5uLgr4FtlO4qBbz2/r7p1uf7sA6vz7ttlLznjQnnn0Cnv5M7fZR98Vte99bZbdvWqbrd8xTHLAy2la+ZMRK3I9U0SmI+mdsCV20g/ZwAI2yvUMoyeIgX1hBDTwAOZaWyb9zHqeMhqgHAkWwiHRwkKcWxP3KoVOdOuUgJVGmFeQ1ommss2YpfubSaoL4rSPT9HYuqPHfHDUbzt4Ltn3SQDrQ8FWp8DzSazY4mXNFE2FyqNAvBcYaPv47DYObx+fgaZoE4WbqJ106LF2yCyqoTRE+0cG7EeXn2c3b73bmqY1WZqoLpXN0BhFCob1T8DDPDd+kd8tE7h6ybj3RxPN+MXdi+y0g062/zzpLNuwbYu1871OvHF8KUAEGMmORGFApgetM147BdEeVxpjmjmkMOt0nIAmFmb9AenrfXAFcG3advThAQWaXfv0eC+sPb0ELvAiadKXQ/5UkblVSMeefkDj9xsz8CTNgIqmCZ5rRyMeK+jLc0cFtzrC0yfpqPfixzIn4Ikc8aO60AnQ5YAzYybJe/FoptxH+eSPqPW91Gyp9IANwYyPIyP0f1+q2MqVO0G/l+3kk2OYnrdZKtPPtcB0PMzew9zn87ULwGqeV8f4ZDyCbnFbW4u1T9eWl7S7b+q0AfThR1IDFKDX2pHHwST/ZsguuDxk//ebsJ1yxgbkP1ah8T1I4z5kf/510N5w1hZ74yvN1m9BVpZC0iH4hlx8ywn2no8vtqH8PRbruhni9DB+1sOOZhBCGilIjWlGdI61xuZYYhSzVs4DDA4eJRTgkZqUamQQ1qWfc6tkAbYRWMq4twAISSwEgb68Bl19t0KJYn+Fzw0F89bSnLCh/rw1B/vs2WeZLV68xob7RtF1L9m9t8H2lDwDMX7Z7bd+Sybr0Miv7zAm7lUgSB0SkRhGKO0SUlVlkJ5BUsEV99AYofrkxCpdOI9MmIpt/L2YCdrygwXcEPPoMQBcyvmRAM0XQfn6sxS74vbAA1xL57XCx8ojTXJoGXxllsQs2aRcPQ7TyAPGyanzsYZbboUOhUm0fkPcNq7nxsjB8EBuuJD120knT7N5Cz2Jjl3lvRM3oY13bszA1JkBxet6xoPIJM5fpKawPIMlGagovvYiKjV5AcejyBuNprK2DYI52KoxWfXJP0/ofTg5PzXWndfiGChbso6VIK6KpYV28R9p6pZpsicdFcKKSEx6GPraAJCS3hNT8kCA+hHzbkj8yXPOKdZgou4DHBcEZO6DWZNJs/fw3secAGD5+2m7esOw/e8vl9kHPz/NnvOigM1bhkh5KA0Qz2fZFKyL1Ey3Nk7oF2C/Y04zO+f7QfvL7d32le+329FHIRfPmo/WMkXyFmttQT4SX91wqNMKsE0tApgiWUQFoWQX/GYz8vyA+JDSUm0tltTeEHNqQM5Mfg+HBw58+D5+tORWiI0wqD2OOS9XRrmX+SKW8CEFE5CG9ZM8dOSd3Qnt3I6U+dDx1y6NuyPPEx9m0hUbAZztGj9jLA+9Tz1v0douEgLeMi5A8IqBTtpMAOa9UN/cuKnKQtt1DLLbFepu6E8TP8boK+ooshqK+iaZMsGV4slRnORbHeXZaYa6Gw2kiWR1MLiTbIjznde5YeDjFLHIOIs4061bM+g6crVGlWXnMCSK42iAyAx22XI627V+eYr+vBoQ6s/ps+K2YHkGxA/XhvmJRLg4aOBGEkOUnyme5VggKgkW4BmYdi+1jVuX2N+v7LBvfDtt73//Djt5edSee0LY3vhymCSfM7vg4ordva5sacx+A62Y+SZb0GRlsY+MWKYy7BBlkRC9b1DBpSeAYfRkX6KA5otRUGLF5lcq+t1cqkMpFCgxuTMFlMGjj8V98VLYR7MJHkqeLNakH1WaP8/u5o0h27C5Tzg7hzqv4/F0QZTo9TLgEtrr2ONbnWSO0weXX0JjNGZgH56BAIFQmOD2yO5D7eQFR1ocw7uevp12/m2X2Q/vusiuHLzHdsC9SMS4050zLaGKiBLBEOGb1kUQrejsCjAu1lMSjMyC0Bw7Y9FT7VUnvNxOWnAo70kBZ2jUGc5SxgFtDuJSjRSYkLWG9rp8QQhPyT6wvxZK1oL+e4w1WMgCFzRRENs8vMNWbV5H4UP7L9AC0ZRrvXkdP3ekED69uudIbtPJYjXkb+qYvcZL9vUZUCzbMW0sklRC5BhTY7Kt+4GEas3rQ/De1qkipFhi2tO9RMszQX8iVpiaRzClX+BnPQ2iJR4DnRdOwEyeUbabb63Yj76DKWk//IVQn73xnQlbtFxIeV0D0PgBPC3wsrMCLMAaIwgLRENJraTMqsu2QIGdXe22/DgK2qznq1YWYZpUYDy3un0sj1xVwB60pfNW2Qtfutb+8Nf59tM/LrRXvX3Y5h/YAwgKH5LmWYDwMYON4q9HU6MXT8cLz69w/KA+K8vZNU5xeYL2iszwTqQ8emjelC2OMWsls838o0Mcl6db5fP1o2++0XL5flfAD8NYiUdApgK6CkhalfyxWqzXfVdgT8yLkl1j5IDEao9U4yRI4b6rVcWGXpvRsdXe8W7mj+ZBzzZM5v+pw9CBeCwTJf8OULaPDzUbHNiojHwXNP5iQWsXzyWP6tVXIClVAFUqCQw1JfDzCWCErFGChXrKU6OEEJLd8Jogu2KLVnhdodzjNP83rgvbXXfBiBX4y70JGRNoYqjyduLpzdYOcaRcbOEziGtIAuTJ4oTMxumbPTpuCDSn7dbr2pBhG3QN6EAJ9nk5b2c815AGebj50Yg39vEbsXF4++QMFKnTeWooMTvsSJZqGt8+PH48WfraDRAn9cEeFU3EbZAq6713a/2A+a2CregGk3zIM0r+WcXSWC1VMSB1ixIsNx9m0rdfH7JLL94gfqCjLDhjatZXrbnyjKo1wq3scSFk1KmH+gOtzi+pzHuXkRELsedXipvx5hqwg5YW7O3vKNsfrg3Yn66P2Jvf4rdZ+Ht0TQN41wz4OIzuoG87ZVSYuGHA58gPyn5Sa/fuvmo1R2r9fjm8nWOHvQE7prVju73+LaN2/qUB+8JXA3b8wUNIT/ZZBiZlkjqhAwrDpqkAnk3D0jSk5s//xTBADuWv/IxcOwTDpAyzwa968RPAAanlk5FN0bDKwYRF3jJA3Tkic3ekHaUutTuJ6FrX9Yn6uSrmCxcRI4n66x4nL6YuVV3Ma3xQGTbLCKo922gkuEq9fl23qPpuu/nd6n0xa7a0k8bWAU2IkwMSEISq3l54vG+7FQrobsZuV6g7bt07DRBnMk4AKlQcJfUxLa+8dU7LW2s7ATZHqaBFC22AILMiqhUoHo3xXWblS3qfUYLrdeslo1F7ARYaR8VU3SjuhlUSVhmypfgM1FWhfaLu1H3sfao3cBxj72/88ECbOR2TRNbu3MigtTYtRKqKTYviXAlscB75gqIfinmYRT0MDY9NMBjvsGDLNGTK2mzNlqj9/sJhzJC22Mv+Y40997Qhe8EpTfaKs6bZpZfG7P4VC+n600DBSFBm4BnQ0Ejh82G1E7B9bNp2cTiiBrIos7nlhGgC0qQlIZeV/mEAXf2sC+Tb1MBnIzjhdJlLylyem1HQtck+aIDoMVQJaP3qiO3sAfmgJ04MkDo6wJ7xpiRDZD0wYocfxXowpuzzEHlsss9R4/in7AyIUYFGBwrgcTtt4bF2aAe65Bhz5duCdsmWm+yTV/zA/rLuGuujCWI0f4s+oYJAk2CwGkl7jEftilWLKmJmSxDszrRuOzR+oH3uOW+yg1vm2SBal6MsFwrYAumsBQp8jTVfdx8AQDiGH1t0wQkrE9TrrngrrVoF6hTDaL7oZ2t7NruvEHRoBXdBpylfGx1Uz4V1BQyhGHg/gSDUBHHnu78iEOqZtMZrJsUM8OTatJljlAaH/hMQAsSkQlP2/cagQQRLwA0ZqAFy8MANjSboE3Jv4OcR1dqKTEMAw+4yX19Ex3vjDpnUJu1lr4zY054FSyO/lqYA6Hi0OXwBR4W3ZNRrbtQaHrJVWt40EUTeH+tboRplBx7U7uQVJV50+62gI2nQy3cqwq0vOSR/eq4Vty+kL9Bvp54UsCMPXmDp3lk8HzBGhmjmj6RJCTim0qCtv7+A+WnJXvDUrfaCM9fbu96btwsvGbKBDGCpZhDEoRR71aAlumWSTZxNsXz9xh02mtYzF8O3o9misCqZAu4vCiYF/B+45+RTp2OU1FUIUwqdR9Xrsda5R5BtxrmK2xaU6gjPOXr4cXbnWKXbjjmGQhKfV8gG8QFhL+W+luGr8spslnN7tDFJrQ97Mn4Oqlhpsa8kBohqd5QzaBgJZ3vdNfwEnxgf+3VZyFw1dlXcI1hXlnPiyV4K/rDu+CP9InU6fpmjI2UlOczbbizDjg25wojuI6GlwSLzZ8VOOA3pFhFaC02uWeKxv72misYjmyDeROlHUoH4+1/8NjxCMyXOweTxU4uVybNUi+l/KIZ5Mqa28ZmNGZjsM+DASnrIYXItPZC9vE21OWpvjgFSRwCvgqiqfvwpVfRbbwIAC6r+IS+hyT5BrJdqZvjZU7XH6GwL5QxKqHgrU+m54NeoUmZnOi+MHIVmzVgoStOExStfx/6QH4zB4qQJQgapTNGKMOTyKIvQLIgEsvacp7XYl77VbRdd02Rf+rbPjj8BV0oKpCVkLjtQZCnkkB2mgF8uyAQgDksS9oWTaBzlOIdq5ni1Lk+tHDE9Mo1rjSJKCL8vWCrlXMVmUwZ889ty9qtLt9lb3kfzvXS/pWCPNgHg8MsXU/t5oAUp5pht6JmOhJbEGfPEMPhRaX/i+KPIcE5U9Ww80zUURuKxSvRQXQqGZ6U0xDHvILZ4chRsxgPYA+zJi/FoiceZW54xn3vevBitvv4D3BZkMDdvVM2Oa/HQPUl7iebIrjxXxoMJ5i3gfhZy3uEiRO1SZ8hbF5QHTfS4+27Jwj322O0RPIgZ3YQPUZAfQnwKCUrBVI0Mlof5C5n0IMUZupnOaZ7ASz9RR9XRbnW/VaWruNDO/IS7cTtSrDvwoggI0VRr8ND5Je8kGwcergoGsz7/KEbUY3dJrd+fYj8fv2Dp1NRwWrTM7A9/X2rdNEGUyhSltVbpwMhazSrRyBMAlwlc6ViXiF7L0BtyUKfSFOsyWUx9uVrBODS96Cyu1wJojh12ww0l+/NF6Lo+Z5O97Ln32sfenbLL/oivC74ZITTPylQOy36KgpN8VBz1EV1+mhmOrQS4KQKKOlcYptMuxTU2H+RrJA9ZwuPmuFO1CeqZEKKqjgBiH58fyVj4XTAEZf5edH7x8RAqzGsu1l6CnZ8iCVYRqkxXd8q0oArUp0ih9m/v45PTOLwpPwOAQRzy0J+juDPtEDvz0KdYEs3c1u4Wy9D0vHnbfXburRfZj+++yFaWNrE4YPQKgyPA/R4hC6iyGKWe4/r5yvvl44mMQzgdtKOCC+zdz/0ve85RT6NwlLKhoRTFI9ZhdLJ9NEJqDzE5xDARjLVsSdb7Gc3dzrejIGNS2B9ZVvDV/ZusJzcEEpcGCM+ee4Tl+LqHQ7UzFYKq+47YKAXHBJ38a98eTk3j16fADAjd1j1TdAYhHRUDqKUP+5VnJ0BCvN8P1pzO6YrlWYWQ0/ER/LuCwRjje7+fnz2dAGJyH+33bGEb2uIZO++CvP3jioRrRBywrGgf/ESrNSey1hqei/8UBXsh7rlDqeN70sI1RpWp463XunbaRrw1XLnuoUcrhwCRxrj6MnF51ehuoVuiZyIKoj9gzdP7LTXUbu9//aC94xXbrR/AVAteHocdFLaf/cJvP/xh0l747FZrDybxyJNh9iy7/pp59n/nVuxFz4Vh/vRhe+tbBmmGzLGt2XYLoLvlb4laBiTrSCoOIC5ALpJAAozvkczn1Hyg0ZMrDrh8xftSMV1H6TX2w1Sk4vHaDA0B9iRsLWBTEFaJQHzDAxk3l01NLS6vLPLGanhoqLkSksoAea9y2n19qMDp8AkOo6DGrTQYErYFeezVqyhIcQKO3SGkB5u5VKyBMNjsGZKtUhPTq3d4Xx5gojqqUpfRsBpWzXb15YA2AHboMxXrhKERlQCKdbb77aDDPTx52aGinV7DI6buEe+rfvPY1+rtEbvyCrxJaKa48CmTtSOOCtiBh3o1Bo1H57z7+jVpHF9jBvaZGVAyoMWBek9nl2T/eD7zqnmoSF37KB3jgf+lyFXKtMTvus1jlmvvkZny/2fvPADkuqrzf6b37bta9eLeu3FvYGzAYMD0nmASOgn1T0gIJITQIdQQQi8JLWADtiluYGODO+5Nva2k7dPr//fdNyOtbUkz9mqllTRXHmtX09677917zz3nK3t7ExFGcZ47Hx5sy5gfAR8EY7ZhddKuvGIUb62Dt3IV5AvigNjOoLr5+QdjHUx2/bA9eiyG/KD8mij12wtemLLvXBa2H/222/72rUGbP6DcvFC4eUvhVxWu4Xc8DtMf6agkSAWxEX0V1iVAEdIZ8MMeCQJ+nunW2TEuG20eeMMGFuAXBiMTxmqSgtGygQPtn/4tZZ/78jE2p2OYGAH2ZIF9bwoHEwoNYiNGfT122Y+qNjRBLI33Sa3KMTvcoHOH2CWHP9Ub4/FrWBWQYAGQbwnlhhLxfbksoEAX1xxwRxUG6wy3HZm+N9ZDP/nxuQtkJaHVz5k9OPamcujKLjRrAZAqRRR/1q/kujjwhsart3IrmlPbURFEx7BkmeIGXTeNZ09CSwVTl89A/n+m29AGciE7IZLvtEKwfs3Mb9B8ZIEVNDbIGkE6V2j5IJ128MEEyHVDblcvkiCoC6AVaMswkXC6EQtJV4wLoqG0ShJL2bg8+lpoCrY86rbrDGKizi6kn+ZKN3cfkCBqoQd29BLdwCUEGf0Y4B2IcdFXf7DYDj4Iw10QzB3osWbSVLIxw/EDZwxAgfT5yOhRmfWjH++PgvSKgARwXg9cGfrSac0H5MbDg8JWDaOmKFq9jy5faP/55RH75/estltvEfUxTvALnQ09wr29aXJQ4U69oA2S5owSFeJieYtl049YPEUVBBTUBGbHXak8KArPgNJNYPVq7d7cB45Zxaloq3HHraL1aPMrw3sJ/DSfgN2g1MvYoB4qhEknyVInIyJkWgsR1t7cee1j3/t7wC2hLFKsaZ0ElqctO8GWoGVa3DiJIVzMFnZ32wq8kP7rnt/a5275qf1p5B7mT1hgSSSwRH7kvg9ofdT6pPWM6UIISzElKqzs2ZGqHZc63N511qvsBQeciUEZFndOyjHMZr+5BJbibLGxygpO+K+XQvVCCbdrntLaSqJqElO5VSPrrCDjM8nUKhnCmrkrEKz6Cp2P8//gHJ3RnoSBXRC791/+9hns3z2gNW4A2SE3uFwgTnGT/we43/cBfMMuuLhVJMK8HUpN7Ov6pooZqV0E3QW9SzWd+y5G4dqPB1vKPvVhJFiJxsIkYd78NkzIl260AIkRX0kLlVcMzwACk4SVEH7N2hM3v969XoWxXyrl7DQQpwP9MLpJENx7SxfSFR2sY32EvJi+ciSZjo121VU99tzTt9h/f6NsYR8yHqw3F19idtlNNXv5JQvsVa+bIJkzab9/KGsf/PSQnfWMURtciNzjJF5VGIvf95cO++7Xeu3SF1Xt7OMz9sXP4TeXSZKTg+URQstcITYSu6HEFkBYo7BgKpbHAySfXeIMY51pLN1UIvmURyO9UJCchnfu2zMGnfpvBeQ2xIYslSnyRNFuB7wV7sITJBm2u/8SYh/Kfgb/rMHFkyRKpHsrXRF5AIYconK2NydB2wjTYcoEkLqqkWC789YSkjUkRRTfu2SdJ+1SRrpXeujHnxTFz6yhO+6d5XYLDdwuQfaOGwAt3nJTGQNkIUa0B8IsnoReBfbMkceGbd4i+bQo7lAfynR15wLXTqOc/dMdtyZsw5CSPUmYOHpb1s6+oIrkKOcBKKUNtJjtd2D7+GZ1D5AA1lisVJDgxcfnpFMYv7BBasrjNc/fOyCVYqEqwCdfIG7LH4rY6IjOWPFSCx8wqztHKRwPUODE+jmdIpNYFYBbpdJpf7zObM06mYUHnBR6IoX3Ecz/EsVyMR08FtzOm18AggSAWcBqBfZ7z70AmcjrIvaNH4ft6eeRl2PdNeY8Mkwwa4oWRaIpCHg5hL5VjEtVYr3LZbNWlOqKAy00ssU4kOwCgFuz4988POF8JsTcKEABKrvNK1Q/JKXGh8M2B0DgpX9j9tXvzbG5favIjHVZcRJ7BF5SHCNOIeV4x50+u+OmhEVxZPdJSUgIWbq96jaw02vOk9Llmx6bq/J8LCjV4/dVjGB0H4HBEqbQzqOE50qBjP/IxOj0vrzFd++0CMIYghyLGXnCS6WRh5Wqg2NPtnB/iS1bUgEEBoiA2eU6g8NJV7cgQb9wseotngKOK5jQb418e6C1BH2LvbD9l+WKSQAwO74PdphiyIDy3zI88wWQoMT9HaRbDQq1ChvKkTMBLD1QSXWhwTydVk0k3gAl9YnWqE/eCVRXG8UTd6PymhXL0YAl4KmrZO28A5l8XKK/EetTZJk3F/O+ftnIt5Cgndblmf1vDjELF4oTVqLYcfIpJfvgJxdYEg3WyfQYFVeQYuVNBKb4OmBEWCtTsJChXTFjVRL65clxqqAExAygGpVbg47vZwMQYILzK4hl8s5CB4z3dLDczeG6kWxL5/ks3RJs1CY8k7q9ufkZ5Jo6MhhQqRCQTWMCSQHkkMNJMsYK/Nyo4BXtwucssblz0L9U0hOqSCsmYrO+b+qreIZb447buGcIcqR8VQYlEm5lhXeTrDbxATv6uCgeNHQiE7iPIKIliu2s76D2Ae7LPZCBilwk8KxKHoIlZXF8rp1/xKnWlSWZsClj/aBae2NxG84N2//dc6197o8/sR89eoOtKQ4xTgoWY44MMh+4YjyomBrFkWqEez/K3R/3ETQPWmWC4iCyG//w9NfZW0692JZGB0gukUbqaT5/KsALgMBU4kvBwEBHty0emEdSgnnLcXsrNlYYs7WjmyxAgI7arGNaam3cVQhWpyFeR4eWJMelaKnd2j2wL/QAm0jPA4RFz/2lhKj2Afw9/f3Z3t9DBO/dfeoYD4GvTZLnD+8ZUrfbNHuAST3vm6Rv59oVP6vZvXeDtgeAdO75YXv1a5HfGEtjHh4l7k5bNI7hJczCKkhQx+bQgtWkuf0Z17CRENB6IqCPY0OwdizqTdrJx89x+PuVD/vtL3dKwxvZKAxah4e77F8+sMBe+/Jxu/eRPov7+izVEbV//VLNPvvNEetGXqoI+KpajIIgzNuSuVvs7W/qsZ9c3m2X/6Zo//29oj3zgnE0ru+2ZHgc2aUBG3o0YSOwE1yQGVhr77nUZx98u9mXPxu3q68etNUb+i1bTFAMIXHUR7GHzbH8+BSbi5mse8/z/wBhCpq2WfPXTUFlWDuZG7NxGAZVX7c9+KjPPvLhVXRjznqQ9DjlPO1T4c+LwcB3NBgRzT5/Tz8vMStPpYaxKHMypK7EYbv5Bsl1KiXCXtwZacKWcblQZFQYu6eeiZwY199JbWjqe1wuc2vhwemlJZyh+pqVGAbro9gXlIp8j9QZ8AM58ZQU4LAyBasCrHlJbbGH0Ge7z30sq0T9pe/zfISq9utfqeaEJExIfV+z/p6Infcc9h8w8KvIv7RbuwfaPTCdHtDAFiAZlRYKvKedKYBywo3LSgseXk551yX85OcTss1DMXvwIc27Hmhsb28+9nBqZZ2j9k70k/huuWzYrvgJUkmsCTkMsVQkl1KG8hySlFQB3o+fVbNWI/82MbnFjj2qYF/736p984rNdtrZK8i/jVqHA+tHUWwBxZ9nrqsmXe5NwPFSlWQ9SjdR5sY4RftEPIVsFHk5MROreQAC40hHzrwCy0DHIogb+GbhkRJCbSAg70m1KGoEg+NWHgmSB3zAnvvcjH3vpwfYnDkPW4TYoYyXpjxA8uoyyiKXISWmHq6p+FB3bhDberqt4V81dZ1RrKMYwYElrNeGNg3YitUdtmJFwh56IGrDY7AkAX939M18/zVjgIj+EAiO2cJFjEnXGXWyAfeYrwWTEqXoChTRNq333i3FJcV1XsQugMPOc+Rz5xEWiP3E6939vVWyUvufmS9wqg6wedgbg9trOyyApLMQtTB4menmgWCUAPEotk6GygVVJGOg1AVIwqhS5FWL6rRh2CFOI5BbXkGl+wynSa7P8tuWzZPu7xbmXxC1Hk2k5DamciEKWh9BeyKlyG2mz372f36R4kc8vIDqcYTNyEo748K8HXI0Pg61FBrzI+iqzkGyqovJGu09EMK6LuEqkykauNHqPOh18BlgelBGIT7W346p5oJmUnta/eq0eKyvOimDLEG7MEJwysYiFmXnsLc30cP5Mz6OnqLy+CyI8XDQnvHMPjvhpEMtPTHBLQd9NNVlF13cbQn6WUkSvxg1LTGYZnkHyeycIkYGdMKa1ROuliHzd0mCtAKAk6awashCiSxZFve006WRJ63hWX7q7cNr90ARrXE/490Ho02yUh3+uD37lPPtqLlLrbhhHC+ljEXTFZsfQJaEifHy9XfYv/3+f+yqe260mFsbNUfyF4GMfLAQF6FuTCAtY3SeV10kFo0bcZ8dEOi1Nx7/PHvFCedbJJWy1ZjjNW2aa5TA0vrLitqRSCI10uWSEK7+QbCcIfk0mmWeQv6qzLhVYtIZxe4ChuRUvVIXCdTRNrshNmraNe0XtHtgV/RAR8orgHjRtBffKtZsKT7dFQcwiz/DR8AYT3pJlEa87dDbrn+mv4Gdxae+Ww5tXKhK/wYb2RKyL37sEYvg4VQBXfnyv+6xjiQsxPCBoC591tmNLJSNsUZ1WJw1YGxiiFiruUeNlyBQ0obSlUOQSuSKBADBnbwfJJl7+DHDXNoxm8Q3UEnuAgvXL346bq95zjr7/Jc22HA+wu5gzJ528Xr71o0j9to3s5codFtK/lOBbvYZAZgh/ebPLGI3jjl6bcxOOsjs9S8r2f/8vNOuvGGpfef/Bu3Nf1e1o09Ya50p9NAJMcPlg231+oBd+XOzD76zYC95RtGefaTZK8+r2IfeUbRvfaVsy5evRC55GNYHexfWU8leRdFglwRWcKu4944vVSCYheWhcDZlyRjrJkjQL3/lNnv9Kx6yu+8fZH+EpOT8hJ1wWgd4MYoJKrDwXWqO6TjrWz0HIIkrSfhRFFPB6MH7KGS5pzzwgmO21GVeJPslPwDt0MXC2FGSxBXNyvJiCZM8mqQw5UciRtprkjIBHMZzYpgccCgyyxLWkoQLe0kCJW8mdTXlJyZRpjJ0rv41jB9XTPWKJQvmd9nxx2FYK5mzkORe2q3dA+0eeKo94KIaEpt+ARKREjyIcS9Gl9aEylZg844/3RurrBkw+bQJyZFsXblqvXvDPgGA8Hl7sDJsBEUzUq5R7FeEjfbnGwEmODkiGY9jNg1gWFKKURRUVDj3t8DACOHR9M7399gPfpe0F71U5WpA4cynyQgF5PwaigplHrAcUdrReib5oZokGykiBIMqNpArRRqzgs1AmfmVuj+FZ1iMrLsJcnvNGJDTfR70BUA75XEFmuBnkvVF32Z8MCcpFmEqznmE8vNJ9yCJ+bSCfeCj821gjhgrrO8UcwpIWQo0ce2VRQpBrK0+AMYArbU4+VpJMLVw4z9B9kp73zpI4mXnp+3ph2+wkxan7cRlFXv+iUX793eF7abre2z9RrL/e7q58ZW17p5tB9LAHbfCfnRgAnIOE7BtdAc/Fpy48wKGPh88JfPB1E7w4gEHUNgtfeOzLSNPoQBy121hm4znGCR1Pb76STSr+DzZc8qnS5hrh9FyowoK2iNLAF6KEgChpXboghEGJhOrihP1ylEI7bygH04PlR2XhEdKh3InAeyYxTpjTl/voduW4sOdxQh2W0Llicfl1bAsE2DKALXDYKlg3oQ8ni1e8DB0Kr8VGICNCuD2zquVG+jJ9sdse31FRhW1BPqCTKoVkDhMUBdcIGQxVcDqAtgdTO6qxhaZNFX5h5VTwpCpQkZO906aRS3PNqiizUyUIDaGPwjyWCXQXZVEzgZ7E5YfWcEAvc3e8p6E9Sd63KbJalRPmZT3+gYlT/aHi+b2u7RHon8Og3+pnXFKxf50jdlvf4YEwGUr7fds/C55HpM6919IHgAsfmU2erO9NZsPapib1HwjdsOv0FQOHOTML60yyriaaxnQC81aGXkwP4t1J/fVOedSQOH+86BmJYtXZ15DsNnxtZ9v98DOeiACNRnsJ/OiEgQgVypJ6w7OteeffonNLZHckXwGwVSEv1MUGhZFA5YLbLJ/vfWr9qI//Ys9XHnYNkUnLEsRpVDgk0aRzwARGyWIzSJPWFORgyA6BHonR5DiT0fsZYe+0D526hvtktEDbSMFixzrZwA5k0pt0tJQoXPIDxpIVECzkNAIkAW2EsAAza3juw+0mBgYRJgCIBU57odGV9pkhOQYzL9uPJ/6QL2AGLB8kEI4hcidPbaH0JzaX9LCDaNNkQUVLISpgFJF4vIgm6I01Oh2a/fAbO6B7cWADfSxo88z+pcdgAkhsjHsQwEvoxecrFi2JJTkvn9/T5UPkO9Bo788lDZ11lLWli7EXJG5JwBIsch6HxKDgPkt5GVY2+1J9sDUpERHhnk8dLB953Kze+5fBgV50i5++sP24peRKND+h7k2hnGt4b0X9i22uKSZ+K27Yy7PNkfg5CWQyNSdyRHjy+sDVKnTScTXLix5lPV+O+u0CRIqoDX55J/+JG7ve7/fXvXKPrvmrvlWHI/a0rmP2r99ati+//1eO/sIouT0BlQ7hiEdxNjlRRlBrHtSjurkwCJdrHd6CL3PPoS1Y0Fn0l7wTLNPfKRm11zfZZ/8AvLHPpIkAhzBPelemHYFtVAgactHKvbbPwfsP74Ttje8q2annbbMTjml1848p2YvfVXZ3v8vOfvmj0p21Y0F+wMGmo+s89nyjT5bM1rBA6tsE4zZcT5rE+jPtYAXHhqu2h3rKMT8xmdvfGePnX5qj73nHfPttj93WXgwYhcc/X/2tc+aLaCoks9txDN8OT6Ao0ixb7E4zNDZ3kibkUAbZkGOsJfbZAVCblRL7E+/xmeFmKLANS9SwMLB1/z8nSR2mA+z5qjTpOnP7CcZz8cNYyGcHTOEgoq/Q8ELRar/7WHPze+hEVcI9RGP1GAmzUtutGefj0IDhZRUHzEOpbJKYNKiaNbHiBXKGJkLMAbMma7MWIZDVeKwFE7b1dcEbe06tOzjSKs5MMcWu/AFmzmjtZabJCOEvEq7tXug3QNPvQcEahVYtRpEVinUafPmlO3wg4dc4bKm3FGTFmBP4dQuMqiFAACLs/bfes1C8niwwZAWakgQbe9jmuUemn337ni+jORUlTgmFqGIm0XtRN5XqJ1c9VuzDRMLUEbpJCaaS/GBxa3W6XKgedEaEEwupgEC2CYSyEJ7k90PrwfAgDoIE2TEhuzM4wp2y515+4d3Zu1AtmRhYspQaYC5TrD7QRQClIAXQLwOZqunPFUQkReVQ6Pi9SFVjgDG80FAzGEmSj2vJLl7eZ1hN1N/O9idVHycH4RYCqybgB1iSOnjqmWlBJHzgAcCDKX99upXTdjffWCM17IKK1CBsVqgWLR+OGG//GnZga5TMQQUUZzJ+psrIDS/B5Q8xxBeZA5AhuUC92RgvV2Fj9pRh4Xt1zBa12QHLRtPsrMu2lB4zL7+owl7/vPX23/9d9KGcAHAEYyIIY0KDDqPhjE669bEpFSKdpyYb35c3iua5afLjKdAYJ4dcPxGerNMDq4XE3kZciRdPrZZy+XITXBv3PyHgI3gORrrFNiF3K4AJnmP6bW9PVCjyHHQoglbeFCSyzSC1FuXAy4HkJ4MAmKuoBo03ebkN90+yvMRdH/LP5B7Q/gVny9jN/2e791B2zEDhPG2OwBYMoR0myGoNR6SxEN2dHVESIqr0NGk1bm1Hg1b91bYhrd4mmOqZjZvXmVHQVqAaE2/Dc5TpF3vz+YfsE+/QhOl09RzsuxsSpkslxzIROvpOZCUQ1c3xNaGiT2PrFGlzHPhXirbfktjMlgtE6BqOYPa1kmSLg69njwccwrG85mYTYw8ZOc+o2af+MKh9qZ3zrGBARDOFVHeCVAJcvelNnWiaPx81jmH2oknH25LD4AxQ+F/myoUE9c+YJJalhQBy/VqfHnKwLBcHdNp+FLtVyGjWWMC1xzXzyIYRx/YL/ckSeY4ObzmE3izj28/3+6BmewBbdzVnJy6/MdYo5XUWdQ7x0469FgngReMYfYJ6tFPkkTMBxVE9Ljn3nvtdT//pP34gWtsHEmsOBv7EAUS6coWmGtTrPBV5ue8EgAErbGeLgr/UQuhIXja/MPt3177Lnvz0vOsH/PXzbjvVToJKkkchdLSgmX0DXaAoEHuQ74bLJhCXHnoazdIWUNBBME6GRkZAZ006WRB9JoGcjUkqOc0W0P+yvWRWC5TPl9reru1e2Bv64HHbwjCET+0/Xo8PQURPfME8NnfcxHxgJlGnIqO8/YTpttjFLTb9HvAR0JjIlO1q346jA9IGpPRFOyPuaxHvSSPpx8/VTEXj5BsTibEFKeagt9IsSTgGtV1YrRc6k4786KDbekJHtr18h9N2n9+8hHkhzCCra63175q3L78tSPsbe84gCIJTMPRrEUDGKKmYH+3cAt4G3Cvn/Szkj3aszT2kh/5fMU++x2zf/tC0V7/1ryddvpKG+zfAHBuC5kJZJVIamxEMuvOP/vspz/w26f+OWRve2XUXnxWyi48ptPOOmrEzj9pwi4+q2ovOi9kl5wbsBecHbSLzwziW+KzU5fE7IJjy/bml2Ttm5/N28O3IivCWrpwrs+edoDZP/zLi+24k9UVYiFQECApEyDpFCZhaLXZz0CQzEWVeL0MGK2CLLHAHI8+IPZKvbDBc74AYEOM3eXZUQIYceDhMVDM7BtbMPHKIUW1cShoGzcCimNu9IEe14cHoXr7SYgdymclSAP43dygdJ6MepX54uYQ+JwKXqHEPrPEXpHCmzyBJ3MgqnndNb/W3lMME+IqebDxkhNO7rE8hRU/e9Z2a/dAuwem1wPOSBlGlo+EpvKFSqAvXoakEWyQViw6Zczt1n6BmmGSUGO2dWvGyStpQp/+/mJ6Zzf9d3tWrtr84TkEi8GT6Q/a8gfx7IDh1rz1UfwvWKKDiY2KfiG/FsA4AIJXDNo3fhWwvj5kI1MCanuf1Eg8NyQpm3/+7H5FuaggQNVy1p4I83u4w44+Zp6dcioFMgpKoUDMSahJbu2+uwHpuX5QgUcrRF0LaxqnqCyV1m0wuO4w8uytV6zptk/9+4N4qo1bbRzJR5YjBB60SFHIYq2sJpDB6rDPf2zIPvzeVZbOx20kvRlGDTJvxbksYmlipR6yokqE7p7W1y8WJaAEj4bkaBnKuTdtjtnLrYc3zcSYdy3K8pVxrTmAIIL0ZHePJH9UjfC+24vNZn5v39hCbPAIZdttOzyKtWuVtBFdxStINAZX/aem/dbqC/wyYJXROZODG8SSDCJYmTc/YoMDLUyA3PEyQ/bLTJ0Lkp2M2tq1o06lrEZyp2mTpg4XQ0nWoIooBEwHHwLdWm9s71Adbc5NMCqsUQARlvHgIxjwaNA77UaqmxECy0BQFTj6GwpDWYsh1yMG/ykWprLMAlCikpgdJ8GWy9oBc8fspZdstg/9+4jdePvB9r3/XWYvf3m3dUV5bybEa6NIQkIUDEjMd99rU2VfxHaMgwg1GA4VovRcLsMDnBOuWGU2HHtzc7IIjKsKG5l77hphwocN4uzQuWHQwmwFYejVO8q25GA/OsBM4k5HTKaVIA41UbRbuwdmcQ/4QcEKxSQmoyQwg4wJCOK2LDHXnnnsGSRg4B+S+EeR1UpKIPA6JXE6KVZMZCbt3uJK+8z137ZP3PBtu7v4CHBdqNEOgYFGOTIRVcZAAU2KDOZxqrUEfFHrIAAbhK13cK3P/v6EF9tbT3upHR5famOr8GViTkl0d1E0KdqmUZBauMmFk0lMb0Gox/DYwZg9gkwXgrDMv9iXEf2k0YfXnNRojUJJKwWQqQjw7V4mDtqhWDRPyFQOk0A9FHS06x+z+MZuH9pOe2ArYo5XJRLy6hHIh1+INVVYdEX8xwvj74d9muogValwwMlaesWPdtuFPYD5+d13luyG38LMQB7iqGPNLnoRcRSmo2UMvKfb4pEhhwgskMiqkggLkpAIy4xUugdBfAFTPXbFtUjAZjrYj1VEJGD9OtB6Okftg/+SsI9+Yr6d+3RAAUGkrQBR9XcuBC2rpAbjBXmPZm1rkdytFyRJiAu1LjmDcdaUVHDSTjs+YW/8m177+GejdsXVB9iV183FP6TD/vVTSGLBuj7znJIdfNi4dfUgneUXjpO1WLsZumfzWI+thkVw971Bu+Gmkl19XdGu+0PJbrktaPfdn+B1MluPOc8t8LN20Ny4veL5UfuPT0fsl7+U9wfHlKDQUthMgQBprRDALva6DumwV4SvFBCgZJZJ1imB56OwcNN1eSvKH8Ztz+UpM8F1V59rB1i0U872CiAVUXCaNF3jv9wWQB4X30h30SXLAmNVJsD8dNp5USO/x70rCS7lVPW8NuZiviKjC5K1UoPhA3NMQCs/uvDp3AheLDH77S/HnGRWBeasYouDDw3ZGWfjL0KOIBgi+eTM29ut3QPtHphOD9QYe1L+ULqNHLUdf3InP+dakrh2psokqgNKhIinB5vkoQfHnBG6z7H89u7mfBaclxaSVBSLxZbPITl5+814KLlVxmuPBXxsSzxWyZlE2Itlxh9F2rHLOpEnfiNyjl/6vsGcHLOenk6KTt7rnTfD4xgbe3fvbe0dCvDsi52WUsyOPTFhl7xCMoaZKXvEqt10wzgeZupvL8dfg3Ux3VbkfqwhXRlI1mxkklxnosu+/4203XxzwjIyti1RiCGnWcilATUgQIa8ZaE8CZM2adlcv33nPwv21c+x9ifxNGb9lH+WWtUPaIBzmekmtpB6belS9vixPAAFFS3Ilys8askkXtxZcrf5kg2tlUg2+XrZgZGzaMXCV8Wh+QsF7IYT5opE3poriTyHYNhVbRsKpj6evLqFooj7kOvcUdvhETz8gN69DaG9DZC1a4MGfZoKURW+ywHeVYSgwjQ4n6C4ZYCMaF4UQJhsRod9tnkjjASZprdQwAjDVBCDRntSGQ+ZjdoBh3i+DfKz2N+b+kGbU3d/gc6pcp3cZp5NjybcTkyMMpNoCJLp7ulHi56FsJofc8FsbrJqxRz0P67vUYeW7M1vrdkPfxWxq29L2Tf+N2Hve6/fjj1inc3t3YDRL8UOkDyx+KTFkmi/CjIpqZV9tDUWqgIIqHIVtBySYQHg4THQ4HGSkhHQdNow7a2tkfgMUIrPshm57140HYUtl5miW6Sl79ucAaKxWa1k7bAjazBAvNd7wQJIeFeAa7d2D8zeHgjD6lBiJgASQrm9IAtNgKJCNxv5YxccCisuRXFBaQMmWAJdLdiREHJxaJHHO1NO+q3EfPjjldfZe37zJfv+6mttS5TAjwJ0lI+MgIJJEokk0ElXgOEDhVIjuVWDGgwH2ObEF9pLjrjA/vXMv7aXLzzTyhtAqW7YRNkaNgnjKM8YKrJzEROEsMjplLsxJigAQWeMjYnmKp2DtNGFrm1o8z/VBO7UIF1jOejBdpzPSQPBpAX5sdqhs/cat49s/+2B7TEVpgIcNI5SHSEKmooxlcRT8tNDTrXzbzC9e4OYb6szPJNQr+/qgXebBTL9gRXx2e9/Q7EDXe9yLmHPfZlQ9CSsQSH6MZOeTtO9nx5H2hXnaiWUS+U0hRAfa0mIJE+HbR7tsA//W9je/rpJW32fEuasUb6UnXBK2a788zx7+1uQTBlkjzC22vLpLRaRDCMJsZIK4CEMYpGaaNamsgQb487ZzrkMCBjQDVikknAKFjPky0lE+O+2Qw/ZgNxs1t77rgH70c/L9vNfB+2y33Xaz67stW/8sNP+/TMB+7v3V+zSNxfteS8wu+DZZqeekbMjjxq2gw7caIcdOmInnIDh7+lmz3z2kL3y0o32Lx8btv+5Mm2/uiVoX/xOt118Scg6OmX2vtHGJ1c5IEEMr0Shpd004OVp9oKmzbECC0o87EmqgJluuaFIvAKi2UlPEG8IzER3KzESBMpx0hk+F5v4K83j+0g0iV56xUYzFFeIjypI4blAibiEkMZOPVtMEOksi32q7iJGkmGZ5ggVRWgquolFJjXsfHnCAmw477zFbOWKLpdTUH8riXPGuWFDLQ0WLtIy6M433r8XXIT2IbZ7YJb2gOOAMJYYn4w/5fuPPUkwBgqmLSDMPUEnfCuEa6xg/E0OZP2asm1k6ve1IKE1Sztl62HJu6jqCiB4QapAz+I0PmaAEgADC3vtPBq2txJ4c1w4iUQ/TMlIqBeZ5IJ99j+T9uGPs0+zNUges6/UFLs1ZEJeSEoCDjkm6aMWAOSzvAMjMgymiXWgaT+XrVoqmrNnPtdnRx4CSI+lQWBYraYP3BO0lWtg9vE6BBTogZYkgHbaA8ops2N37I5qeNK2jJftip+GKHAsoBYzqJK7k2728Qjj9u36nHxetrbWqtGNyHMdiPda2m67RciPCCo5Rbc/L9kqrGx3hUTXzi+g4iDFGgsWE2v3EI+Q45YctyT2XeK9WSM/rr6V79ea5fX7ydUFiNVRZ2nWaoDfFyzy9jrCK2t+cD5xWux3AQBsZ/5ibliRG3nwPnTIdtB2eAYP3adow5On2tE+5KkmQKYeS4WrozBG6BK/DM7c4C3ZnLlKvDfrXl0aLrBLpIq9UbWNSKxl81xgyXOEm6PJHFBIDCuuThkd0UgibfO5tyWxswuuT/MTmOWvKJdUVUZbXvc+HPYSuuwbYAcV5UJEj49PlEBcQc+jjQ9zNYqSLQNVHF5t/Yvvtb99x0r76o99dtWf4/bxLwTt2c8O2AC6r9EyuoNVolEhIUtBsFMk/TFRr9kWy5fWsJEiqJax3j7Wpib/dGr+QIUKvx8Etm52bSgovNHZXpDfwgCYpf3TmJiCaEoPEcxsXCcvD22AtXEhaGoxuVEF2R705+2wY4UKU/fovTppAqd2BmmWXv32YTV6wCvyyZDN3bLe3p45lZK9DWIyd/IBR+M7BYWcF/jZxTv5DtbE8XE0Tpl3Ff/58lmKoRW7L7vCPnLDd+xf/vRduzW9nPsfVAzzRkCGoWiSUz9wMiMlBkpFxuhkXVXWiCPcfd6Ck+29Z7/G3nD0c+3AKoXlHMVWmCBBNhkyZ1cuIYEfRyoMnVprqQdSd4gPNY1bTzfWC9p3xdrvPoxzlQ+KzlmfGyaiDwlaImZIG4DQHkh7aQ80xofYTB0UPzoBfmuj72QdhP5uN9cDnd2kNIWQ0S7AMTrraEYX/7TbdHsgR/L699eQvGZu7+3utmdc7Eks+vDqaMXk+/HfP9VfRM9JFCmM/JHf103RgxsdNGreX7H/+X7aLjq5aJ//x0FbvzpkyS4tTEWLd4CWrN2PTAoAt9QKq03w3mqKQjvvpThQdYlukuuSXmpBYqFZ/4QCSFKRe4jHkZ7C2DVS7bbqJKCcsZylR8YshLRjJ4arB87J25knl+yVLyrbe/++bP/+0aJ95gsF++ZPhu0Hl4/a5deU7Xc3Rey6W1L8HbNfXV+1y66u2De/G7WvfGXA3v++ufacCzow2dbwxmmrMAS4QAWcKt+fsCRrPQZASJiAwuT7ghH2N8HpS3Q0O//pPq99iBeyU9SgIzdxSg/eB/hISRGGrRJuGrbO3L2csznz804hQKM32MIYrljK/kRBpSI0rBAPJLoiVE9q7DMH52XsoCOIcXQnMI/WnN+ngqipEhwY6HLv4Xjv4h8pPyRj/XbVz+ln9OQDohxxgLIaefqFcjQpwTDSR+hzmjOMptt/7fe3e2Df7oFt0jbO04uTXXZwzTo6GLOoWDRrITHkHaJcY5L9DvuZXCnpZPbYDTR7+6x/Xhktr1e0x9N8Gbb1yodsglXgDFF33lQEtvQ8WzQQs69+p8te/ldjzGFjlhvptSTV3ApzotZLPRoSkI1P3BdM5B0pUJld+ToQOmczggpO2AGLWa9PR9qQ4pIrOtC3k9keu+t2+VtQbkJiE8H+Zt3b9HmtPSXkn3SP9vZU7dFHhmxiuNeyLEVx+j+oPTgsUASo8fiYZL+eQpJsKcX/bhgW+Jek/DY6vsj+7T14oGFO7wPcKPZHCClM5Z1nvqnQUUWilCLIQvKK4qo6prUW7Ra+3SXdeDX5+ZUPejlK59ficm/NP6CGR9vCpbKkEIhBuXbWcefToWHRHCDRwhFue8mUhH0jTlUxcCMgGMUG22vbzbDqplvxMEcLsqJRAPESli1UjJ7UEevFHprbFTJgFXgN5CpFCPSSmn6aS8a4V+n/FVv9qH7GTEhpnFYgpO60RO1RK1l/P/IjbFa9o2g3UYsdjU/VaiXFuOnvvJlbmF8kR6QFS9etVIJSzI0jX7luEMrPfXbFvvatpfbJz82zF7wQHVfm+uwohrwTGNhFqPRDfS6OSwORIoiMmHzaAEl6bClmeAspoPBNoeF9+gI00I4+goASWoe5PIlMaGmSv/IksJpPMHu6g3ZkgORGttANsIcevJ9rjw9BgIlTGxTPw4OAoJXphMgoiYTIYUfr/mPV4XfvO0kUSzaj3do9MIt7oCrkCve7Ajh36yugcLAdBDNCSTv/8BNtDrqmhfG8ZTBVVSFAjyzi5BUK+BECqxCbeGYD80VqNlkZtZ/ccLn9yy/+07659nrbDHOuGCP4JYlYVhWD71CgKLG5cRJONQJGGZznSYQt61hs//j0v7bPPuftdtbA0TayOe3kpvKTGSvx3Une2AXjQ6gWJbacjAV/CgjyOnmqx/lztFLEfHzC7PGXauoaGyBYicX4/og8ghqFzll8cduH1u6BHfRAA+hQIdmcgv7e1aUXslnyeZtebUBaWv/28R5OEfaFIsp+aMbaKzSB9qorsnZjAAkA5EfLQTvq+KAtO4Dlh0JDgKJ7wN+KBvn2T7cxr4c7V9nmyTE8qli34phZX2H2Enwy3v6GhN39iJwYstYXG7K/e1fKTnn6QzYyFLDRoUPs/rsBTpG49jHVh+MpJBzZQxTyFAYizP/4iOTi7LEpGrTSHAJ2G6hGPhQNlmIo2umSa5lRQkcKH4YJaDTZa6muJAUYQAdxrUB4YCHzmN8yadnNFGhGWKvHkXHKpCxRgsmBxFU3DuwDsW6bl+KR7LB+DPs6KdT34MkVKWdYv0dgwqfdmI5iRBEiCV+CwS4jb6F3TWAuFQxwD43GFLciI1WavkRHK90zrdeUcekBmOZTIYR+uvt2TNA3aw7Tb+z9AuzRkdv0JEcqdsyJIfbQnKiwjI4hsvO2EjDdAw+UuRcoeogFxgdJeaEGkuOYpxX5LGIPGEXAPHiqgejVxoHEKfv2In3vq0VdcVmAyRCmw5lcyq65UvOJPijsTNGPOq5ix50QQEpGBTH+nWvabu0eaPfA9HpAUC6pfsjXU7J1Gpl9gxlbuJDx1QLIUWPT5wrfHtNM0omUMO3O21pJr07v2HfHu/1OXl/zJb4orLfw7m35Q8pUal5yqOL647FH04gf8Ya3ntSEfelbEbvoYoykkUivpOWL5K3dTp2FftdDxWj1mta+EiA7Pfb2VipKXUbgeG1smd8BWBTZj0Y4zzPPquAXhpaBWNVOYillt93swSYqJNo9ucTpNlylWeezk1pNKtaPd2fJUKvBwDuLAlZFBTyuoewTBMHPA9gtSm0UQ/pgucuyHHaU6vu110fsx98uAHT2CiZW7pmRbPoTzlYMEDGrkGBbepCA6nI1Uf8ot96cIOA+j76XzcTyh0U24F30h5PQaqEA4uc6LFxU3+u4cEBzhACU/DhDCMdGXsLVBhhjWQCgk+ntxyLbzfGXCSCHhnhDKwWE6d5fJIScXBWtjNSNQ4RSGZo7V8ZKzSvIMoR1+DFRp7lBV67IE0xFYShQdWphQyWDG7UIySYlfeYvSlqMahnDybFC9vfm+TQIWizkmMzpMAy8yY0K7l8S99VRNrBR6+vs5ZUZ60g8YH/3zm770hcOtIvO5i5H+1dSK4nImKW6tyBvJdMrJibktHyhhKUnughiw46iXCCYzeUzXDsGGjQxLYz7egNXRcDPZo+doDxWhMhWAlCPoKu+7p2tsUFGYMfuuRMKGoaPPhYJF+hQ+vZVleRsPr7UA91dCTvwUJKxTofYQ6R59LZWKih7Z/+1j3rf6AG/KyArcFB6gDVJMQeFBcoZBE8BO2neoXZw/0KrZgtWzLJ2SYiK2zoU5SegioEaixHzpB8Ih1A+irqSqYg9nFtvH/jVf9vn//xTu2biHnhzaMyCvFUQFkSOMIhJuvKKChyrBBrBMGUNf9QSfN4zDjjN3nLmS+2Fc07CWJ1xCNqSCokl0dztCDE3K2NEAdaxZIG+NAIKBdaS8mggjaaDMGoE+PrsgEOkKIYlZKUAEg+xeZK3V/PpYd+4SdpnsU/2gO5xoe0j4So+XzpFWIxsUr3CR/Pk4D7ZKY87KclfBUMa6KV60tqLeVopru4P/TPdc3z0UeSFAB0pe3DcKUq/FHl0cA+SkPGNPaWPn7rBLNl8tKXn2Y3Xp+w1F1XtFc/J2W/+MAGuadIq8aK98AUT9otfz7X3vYdi/9nIZTHTDw357LqrWAOLXTZaJKZD6TWSiluO9S2vtYgWkXdgCya4jUJHowBSZsOtMddYm0phCg3sWcjPGdsMEhQZS2coWLDH8ONVUq5RIMGQNJDqtyiGsvH+Tot2w8TsYK1FaiMYKZCUm2RvOgxIaZT1bwLwFx6TtU08NjgT9Rr7zTBSTlq/xFwvFiiEMNbj/J5H3rIqKSjl98jvB52kB6kDCgqVkqgIs7vVKiTqgujVOwuOPPJXYv8LcStEnFjYqizBtHC5lKCdfCbSvcT1Fd7gd7J2O2833ZCzLSPstSmyVCTDCRteBsjSRz/7giiyYQA7kPOMEAPJZN3BSJ30VcCZskuGS4dSLkuKy0vv3HxD1R55yANVqs9DAE7OucBH8krTjFB8irIa2jHNjrD9fLsH2j2wox4QQLbqI28noBZzm1KlcVRUDjigm3Wm+fzmQyLHJynGgBRFGNPsPbRK3Xmrsnd7/wbAKduwPoj9V6mxdtBDjzyERL/jok2NAbflMqaCSvuRXfru5R12+tO3WHoLCX+S52FiyXwONRZ8GSSYo3yI39H05DUpJRtQ9pIWrjP29+a7V4CBgHKFnJsS7omkFAKSMATjdvyJRevuU0FEuWpPDuy+vyD3ya9h50resofCDruoWihSAEH+me4dHynAPEnZ0ScN8118WXkMiSuPdRihttDZg88ZFgqx5Co78phNmJ4/Sk1vk03kGBOBOfY1vEC2DMuPioKffGx3CwNU94TutAlbvJQ8I8equkPV+WO3kF8kV6c9i0blupWeH4jWWWXdi+TjmjVSxDZvIQo3ujjuXp3CHNkFRug7kpDbxgARVCNpW7Zs/1i3XwAhgZKlMODkoWY6xyh5NW5e1y3Qn8Ui0ETa3c2htYjw1tjXwJe22JZNae+4nfBn8wm0inCp5EfCBMcKlPr7Uo5yq6l8a3Dd7Crvw887M0FVlbk2mliRubN1yyUQBipHZUCq/9qojI1XSVRvsTe/u9Pe+u6AzRnI2djGYXLcWWSxNGKQW6nNpa8xDcK8qIJBoj+ZsTCKWX4QOTVVcGF9yAtLVd4AOnXV8sxr5O3pS1cq6GalekwBxA861IUQDIYiWoHlHfG29vRBN/n+qcmLQiVna1ehNy1ZL1earyMeXHGreRJI919HCrQd98nW8ai9Fx/TkOeZ5d3RPrz9uAeCmjB1r7LwlxgAWpEUMAnLSM3B5sJ+O2TeYuuIJigSU6AAWao1SdTNPPTRTQQq1QqSgSRaoswTwd6kFXpANQTRyOYzv3DjT+xjP/tv+9p1P7B7196HfxZas2zyI4WyRZlDKxGSOQyzQJriC186iTTkKMdxfM8B9rUXvtvOOuNMO/n4E+yoQw6zw5YdZAsH5nKwkish5JFsO+M2zOKoh46pIX+lIH06BZDH3xL6XH2+viekonubAbIfj5p959S9MQLer54LaGCutHb5W5CI2Xd6YvtngiIACUxtr9hYTdUEUN+0gCDf1/tnuuc3tJGCAEXsCDfggiUUsGVYDh7FR1KmXKVQ8STa1Liu8fON1/nsDS8ct1c+M2fXXil2o6SMinb4mWX71++k7D+/M2CnnMRaxHbs3PO6rK/Ljydc0K67eiWhIHJEHRi8VkD5M+fHMRiVSai8OQMkB6q2uenRPf6YtEdRAaRav5c6+lPu3ir4xy0UL1k04bdER4KiBpIVrKnjwTEbC4zbCAbxI2h3T1SzluO4SirASwEBt65yrYfjQxYACa0AbE1/COZKECktEjEV5H+roAxr7F1CUckr1ZxvVrhIMiTDmp4AvFA3kyyQTJE0R4ljrMAsiUWFyJzdzSvWZp30cbGaQZom78XxLvOm9IGSn6zYjGMJGR90OH2rGU9ZKHxDmrU7bx+SAwD9TIKC2EXkzwqSnkQCdvQJYml4bJIgLFhtRR3i2WUL/OyPAHawZ5eaQJXqVhFUax4Z65v/ABykSrzCMQlwpYTP0SfzOu6omFyaKZYo1iC10+zw2s+3e6DdAzvpAUkDiQsmv2DUnVxxMsi4H5wHdLaF/Kp8PN1UghS4CiBF7Tv4xJXL08o67fV978iJmhEphFRYWyrMWUPrMxTW6bIWFD7+43/KduTRFNPp0xRekNU83Aem3GiH5sZGgl/FAU9CeKv0OAn6IHnVvb2F2a/q/ijjXZHJ4uPFlB0JUXBnTViylNW5hzyhitq8RsqymzcQ1/CrJOV3Rfgo7mEVlEMwzl2eTWqJstf8zeGusN7Z79kuKN5J5zdjip4mh5y1l1/aZV/+wYC94V2iQSrYwnONHOfKFeP2h6vI7SGBGSL+QId6t1we5c3yNm69fboXPfZFTWDKVjwetH9xxSdM4IcVS6q45hVASqXmBRAVprp6uBe5cAqDpnq2uUBhJpuT6tasAut4bPt+MEolPuEQHl1BNY13ykLjsRUWbzh7j12D0grANlHAWgIBYhEEVAsYxAABedp5aLTmSa4zkJUE3Z7Ujucn4JnOBJHYiSKjdMedfVxq0ZDRfM03D/D9oM8UIBeZvIuVDjvpxBEozUgRkZgu4l+wv7cQm1MVL+R7E+mM2trhim0aBUXGBqBY3MTdNc/Sil2pfJ589iZ76/thLrjbgxu/v5sNDlVHUY7rt40S/QEfaClfB7dlguqqAmfHJyHk5d/5N491QokF08R9vcXinn6hCqTOB0RdxSMaFRtk9i9g2nDq4XSbHWRbAY1QWSDFecSRHLj+iiTFizDeBIzHCiu/jJR5bSr2WIriVH+Uxs8lJuBzLnoIHwS2yKGCpUGdMUVQfd6CRAGb0nZr98Bs7gENYY1voBAqSLAtF+cLcm7AUgz64HiXXXjYhXZI9yEEWn4bE8WZikWYgC8ug/OAQAHQgFXgB/HoJ2by5+SLw8Y+jrb1InRPc8vtc3f/yN76h8/ZP939DbuudKeNdhElhwnIJsbZXFQtFycAZ4lNgRzqz6YskovZMNTszx74TrvspI/b75/xZfvsSe+xRbWlfAH6pB2glsKO4O40RIMEokWCH+J3xiFGrrlGY7ubAAD/9ElEQVSCdQYxeAcBtrOHEJo7ewSZ88dIyk1SDK/lJuyU7oOcJ1QNPxT5xj/eM2k2X+r2se1/PdDMC8cf7XNSMYeeANgDadZ8XtldipzxIcu2GYx25GDeklW8EZgHKgFkA7RBKw+xydX805apme6IGiejjG2ooTpr0RKoeObj0dBqx4qoEJtNwFDIwsIo1vK8TkknPViDyLKUK6ByVYMYZ3+W3gRDexXz/7htmvTbN78dsBc8u2wXPj9gP7u2G3wh8oy21k44esK+8R99dvnXeuzdl8CQCCGzCNvEDxLyxBPLdsjhkusI2J9uXGj3rAQJmRmzBHFiWP4Y6SAJatgbMCyqyKFIBqlZk8TqZAZpENbHAGCDCOCpkc2wJX0slATSc1LsUXJIO+IBks2PcJTINWlvQfK+A3ZHLz4RvYzLXuS4epC56qCoEfODZvZWPh6s0RyvPle2km7L6e1OSPAhkUU/av8SZl8TDqigIfYi+F4xmxx+iySV3sCL4imxu0FGB/soGPCC2R/eWzk47hDZsc4+y5X77OabnL0xNw+gJp1XyZPVyIwP20CX2ZHHStZrHClLChJ59nKA3cp5fGFKY26fnc6yO/dNYmaLFAjnf8PVS5wURoWCnB+JsbyTGhm2wxYH7bCDsuwbuizcKRlR+ZHia+YiKDI56mn2SL6SClwFm5zI87v6vsMu//4AaQHYd4mCkxybd8A6O+3pYoSspAjGQSJD4se3Jl1qnh9odv+1n2/3wP7cA2HWihKeu2olVgBJo/uZTy96WZ6kNew5sbu3Jlobck9ezlH/XhSQyj9M7J9kTDLPwrZjlrQNm8aRzk5RLKb4irdQo0kWXNJOUm5R3mG2t5oy9Xgbl0sk7/1zSJD77I7re5E/5sjL0pnR8qCYUImwEebCSVMaqAbD8O/+8Y/2oov7rY8ptlqdQx5tvgW6AMo6OjHrj6Y7dpPeg3kRAG2Iec0Dq832nmn1+ORbgYBYBOlKGJtV2BMCDFfR2g/GOi3ZC+MCkB4q6a7gsXokbQ8PKS2ctfyEp7pQBNCQJ8aRrHxF6ArdNiqaAEjgwriHQIdVgP8qFjTyWHKn9vO96bwAgayCsB2j0Qk7/AC/HXbYnZZeTS4reZuFUiGM2fv5/GF79rNy9o43dtrTDpuwT344Ya9+GethEel38mPj2SPtJ5dzLWGljk5wgUrdrXbCU35dgb2Gcqpd5X47aInMwCswbfnbP+ikvZq1eAE/0TyFj0TJHlwftnWruojNx6yahqPJTbyjvLxy9o6BVB207l6kMY8id1Dk/o5wDRnfBQD1fik+TbeJRbKjB2cu83aVf669qnO73+RlXB/XRrBeKFM9aYFAMd3D9+QA6hOkQ8UxcntAaSgB7LTAmzQfE4qkmPQR+MthkkMiVrrr/GlIa+30I5DOaqBN9Z7OLjZerk9I4s40+6XZyc2i58uaOGijw0VuKiYL/VrfDSgQjofK9tJXncRE1ePkHtLZCQpX6st225d7QONVFLlGkVL3hSebo7P22fqNVRB/BbfmuImqztl0FeQWAhhtQBcs6GBRVzWW4lq9JhlAzmfGK8j78oVrn9vs6AHGztzuAXvmcadZjAKIhkSRYFh4BV8LCKEasoQ9Xd3WNdBnqyeH7NvX/Mw+8tMv23/fcbndWHwEKQ8NGMxnSRQRG1uWYYQkpgXRnolNtoKwAvmJN1GexdULDhUXaP7XRqQ5wrNZJyvYdJJarOGxSBwDU4riDkqmFbi9ADfrv/bzs7sHvC0uuv9CpE1dsNxaONMQqNndNzq6hHwY3C7Ekwp0o16eSZprWpmeZv8p7tEj7CIWW4TTvNg1j9wD8pTSe5AiRhHPi1S1xzpiOYsHSWlTeC9lmYspPvul5y5fRorwkz3IRXUWrYjvxX0rF9pHP9plzznD7K2vH7Vf/GatVcbln7EZlOq4feyzffbtKzvsFW8uWN+8vKXH+pjLydLAEvcHke5A1upMEtEVPrfmy9tvf0nyAoZEngR5uZq3CAV9JXaCxHY+EkcB+QI2aX4KGS72pJiotVMrhvz0/GIxch8JRNXIv8mzsNGaFS6bfe/+8rwMZskLcb1qdv9fsi6WDwrKKe1zxwQJe5rgFDEXL/MhgUwhi7hAXR0M6QXEH2JuODS3xrQSWpSP0BR56IGcrV8LuANqahU0aRW2uJ/rGCWBevKZZl3J1jTcBaYKwMDBrcz+eN24bRziM5UkRZ+kkpmwk0/ptjhuwiXkvKzmoValFhGi0NVu7R5o98BT7wE/ReeA8zT0ChqOyc2f3h5GMTSHZiBzP3L3mr+VQ/D8hr2ZQnnp9esUIkk5YhvbXPmGRlFlb5B4Ujm3kddsrDlOTlCTJ50TYq8XEtKL8lEE+V+BR4WLOfXkqr3q1adt7df9dd1yJujkaLWu6zbTOq/4oQpgQwV13R9ifOSRfFZhLD2ZxaPK2zs6ObCaGBh4bwBgiADEdrYrLu8v72IxVrU+iWUiNgefQbGtgIlHvjgJG2nCMkUkp7sFxsHmPNFpBYzO+/vNXv2aU1jfbrVg4TirUcwYG9tkRx2Wtxe/YpnNXcSOm2VG8v6XvPgoG+zf7HLRqgfc9qcxWz2EpGOM9Qng/kw3FYUUX/v58t7+hMXxaXMHolC7uUCSt2fhvxp9WSTvOzbisS+98d68gOLuceKDZIe+sB6LeQf0WDbIDHWEY7vwZ9PG7X/BduuEDz0kSvJuKoC4I9Rk4E2g2hPORTMsHguA0vESIU2bq54a2rJFmxhTUkY0HdCr9UTKzt7vaPd8J+BWLk/B5i6QBBbBf50+0/S79/kX6BZhImEjVaSctnFthcmhrmTEAHAqZaDFDj8mbM9+gXxUNL5yXFKq9gS77bZv94CkfaZuJrWwV9gxKWhRYfLBB3NQF9nwum2P2wnxn7egFZwO4c5bLJKzw47s9ehzGBeGtABqKnUUwnaGpFn/tZ+f5T3AkOgFdXrx4afbif0HWGkcpIpGCEGxlzzdeQOf6taqMiyPctJnE50V+0tljX3r/ivtH676on3z7l/YOhDVTqoC7ZMq0lkF1so8CKo4CJpmTSAAx/JSUkPrswJFjWHW3OkUKBrM0gqJCOnXBkH7ptBR74p3kwDzNlRtH4BmV6f9/GzvAY0Xba06e5TiZx10Ozrd3B7zc39qjx/PCv17kBEQEI2tKXOL1yEuCeI2vu31fbr3x6lHgcit3OkY1jffWLb1GyLWmVhqCTbg2c1jltkEum8czzl4EBEKDtUK/oksECXm4wCUh+WgJL9zRd5e/SqfXXRWwD78gZrdTiGlJG3uwEI786SN9oUv9dtVv59nb/u7vPUMrOb2zhKvIQXVmYHtAFvQOWITrxETPuv5SEeIQciG+vKf4vmHFFS1FiMW3My8j9eG/B/88sPj2sscpEnTBj2E/pLz2RL4ht/zOI96m/OKxeI853a5nsSit5uvf+iu0MhodoB7+fNiughFqT31DddlbDKHxI2wRwIkSUUDP0cveRS0E0/xWQ+AiyKvUTf7id1VABET3O2nhaiFxVFCgkrJrD9eD/NzVIkhEHNOt5qkFg+Bns54ZqNo4uUFdtR83Ifag8Q7xB2r2lU/p2iXEWOVIhpyy364Sc9+XtyiYjwVhSD2pDDEcgrC4Gm3dg+0e+Cp94DGZohCh6Sw3PSqhCsjeHAQ7f/5zTOsMglXAUXvVZLVqX4LHM9f994NgwuPQs3lzhtE7BKpSzDeG8Cpp37ku+edXsyjGKeRZJcvnBQzJC1EYYf8o1uOQOUXc0WLIlUZDeXtTe/qsUMP2jb37bcFe1cUEyBGQDmtK4BpKZRLXhEXCu49j4GonJMWdpmQbx4S4Jbf5X1JTBMSCxO1A7GGSlL3gY1TRn7KBzOniO+wHmWtOyxBYdaNaAQfMGQuI8EeGJB8Fv+uIkuoo0eKTkj9m732tX7inbnWGxqxQ+ZP2ElHbrJL39hrz31RGBnrDQD4kcMEDHDuOWYXvCDPGooiCmvQo6tqdtefyG/H2a8jhTXTzeMXaP30I0unY0dGmwPxhmrz8enTQWtQU4SSLP/G9R77ygVRrRRAdBnov8FB8hn8UK89cWkagKcZ7gFOVFPKo49s/3u2WwB5gInHGRLNuAEIneMIGHXGBTe5gtiFaLtJU7QVjrC3RWKCUQGEi5NOexenRJWwFYSdT7I9zL6aj6LRvM1f4MkvOTP2NgLVbUZVJHIbCi7WhrVsNKSD4hobDfqtCh36/Gdjdh5gWsmhoYsJYDJJZbZ5fnuG7/72x890DzwxSakpRZOb6HEBe+hBH5tbD+Xp+X+oiQ+iLW7zDFBn16QdeHAdEV7mMzVtgxhTwgSzg5k+vfbnt3tgRnsgTxImyLhYgsb4JSeeb50kCGTq5g+K0tx8fAih6WOtkpZuEJR5vDuCfFXNNlc3273D99kX77jMvvjHH9qfN96J5AmSWsiaRAlkhLiS/VCzpkAlIoMsmqSvGl4gIf2bgAdNWlMJK5mYaiMAwzAG8jcFRdav9cXFBW0GSLP+bT8/u3vAGyJl6x+QJrOXfHNhdRUpg9l96Lvk6B4rgbGtqNmY2voGUfqmP4TG89BaJDkco1uo/uYbtF1ykPvwhyycH7aLLjncGa7efFfY3vOeCbvrwaTlmNfjc5Bl605QOEeSKL7OCrFRm2RNuPNBsy99EW+P12XsGQd32ptfkLKf/wAN6NE012cj8kZDJJV99tX/DdvPr/Hb37yxYoPU0v3onAdd0WoMOeE8bHxkiF0hQ2yBKsjKjB1xdMFOPBlVqmLAHr6/y267NWthZGCrfu05Vb5wuzn+j2xEC/UvpY8c05/1TOhQGXNPjutv/s2fdaapDRSgixlJrm+rq7XwBfvwvdHSqSFF5nOsjZDdcmPAsmKlKvR28bzkLXmOi1am6PW0s+pyYIE4cxwxPswfwZ5UAPFqmwIlaqyzN+Tz/vh7sXbgJAF2dEUqAREl/YlE1THcI4UcZvJTYqDtJQGr+NiIcR7gC8bzQfvjtZJ8kwyM5lizQ5YF7ZTTvUxCEImzqnxJxDqVRG97emnpFmi/qN0DO+oBrxDBLF9HmjfGaE8XBZDFJJUdsLmR43vifka5JB/rgxvmfFZVE4HmCCSd/nInoC2Xx/b2Hx700WOS7Ur/wRm9ug2jZwFhSFI682jYCmVl1DXl4RlRYu8TCPOcMu1IfV/0khprtvo0s5XtMqPHOIs/vCHlJV8olcXE0qjC4gtpIdGKgqR6jZvHx+9BlIPgadj4mG4h7VV5jRT83V7Sy9cHxLihyOQK5IBoawAz/ADl/RThxBDVnlOAvwJ78CyMWOU8c8iwSf5ZxfwAXp216kabi1XmBz+4zK7904Bd+fsO+9EvjrS3vL3PUshDTeAFgos16wve0hRaXn1pP9854mS5gkhu/uUWZZaVw2oO8JjupdGwqluQIUVFAQT2SgNYJGvzZs3l97R4O9YG0d8alTeRkHALegs7GNX5yB/PXUQxSml1B/4CtKCwcHcAnBzg2mePAMTeXtvuGTz8ENQiITdaSMA068BWnndoHxU/CJpEZ52/1AuEVTVr1pyhnHZQ0G2HNsBOwCRIYViNJKlXqdp586rKIFj4qp7emg1QuXam1Jqc2gUQtzmVbnCAhFyIZNumtWF6hUnHdSv9xM0dwejn7PM1IUGXL2xxWvUekbHd9vUe0JjdVgTRAkKxo27mrpvkkUcxvSexKemqmjZTGtIyPlNluQUNwsEFBRtg0paDc41gyZU3ndeImFvte2xfv7/29fNztWRQK4Giz845+Gl2Lo8QOthV/k2m6c2a1r8yr/Pztx9qXgBn1zBIoiRBRh+m6sPojf7g/mvsozd8364autXK4RKyJCSNKILkW9S4TOLVEyJAbARD7qgIJCu7IICpEnAqb1XJQwEneE1IPN1psRIkyb293do9sJf3gPDR/YNs0Bh7btvgFjEho/fyE3vSh19HjtXfp+1F3yBxP5y3CjGjmnSXJYmh4m/DPPpJf037DVt7oBJbba9+D/4Wh/2Rvs3Yz37aYeee9qj99avy9r53m/3jP1Xswx/qsve/a6696qVRO+fkYbvw7GF7z99V7Fvf7rHsOrz5MEhMwcY4sD9uf/e2Hvv1dYP2/R/F7dUvYs+U6LVgeZz1ahMeVxRVfIsw/55PMSRiHUkV/PJcR/ZkgKOCFLQ6gyR4XsiejaNJYyp62c+G3TY8iD5jmQRQkNdpL6g9hpd02HlTskIgLcWDIWQq/HhJjA2LgUzAGcVZBt8NhZmusLaVWajP9JDE7bbzHqiRnAviZpxBXvrRB6XfHQS5WkeBKv52zBvYPpjMH3WcQINl2EV4sKB5XkZ73eU7BPJwuU/Qp079ImRbxszuvptrzP6BUMRqFMdUvFLB+KAjzJYegudfC/mHGoheyTOr1HLvnUF75AEZ1yMhqs/MjdnTz03ZPCxDSpjPS3e/xv5Ex6OdxC4IX9q3T7sH9useKOIGvW0WJU9EUFOCMiZVpyUHgLKvF0C210mOBc5YFXrfG4teAVupASWHH33Aj1dQPffK2qLiqMtoU7ncuyQyG6BQgYk9Oa9GbtIDelcsiW58LBRHpilj7/twzKKBlVZLM+nSmoLI9vE7ULn3imPuAZZxTBAVOvCRyMHvYx1xvjMs8tQ1yFMmbGLCcxVWWFDFb6qGCblAGT48aqq+rGVKkzaBv+ZYOueANyX3QNpf3mcwBoPBrEWiSIMm2FtTrIqQ+wzHYMWSjxZQT740mdxDlkoM2WFHDNvCxRmbP4/cZ3aLjYxsUR2PY+J7g4BAJrbY007qsMOP5VjwEAmwEK54SIUP6aH0zPiV8zmAIeMK+apItGIDcyis8bO7I5vjKz2Qst7PjeonLt9IPOiDoasipcu7N2nyVVHRav5ij6kp73U5yLvUhpzkZ7jpa3zkLjZs4Fpup96z3S3Y2lWitu4m/oOqc/VkphePVm3BYjZBXLgypjXNmpI/VafJUYIBws0pfQ9V/vT+Fi6Q7ladqW7aOYPYcINkciPHXfp2AqbR/yoSqTc2rFNxiYlcXUQwGcAEd3BuzQ44RKExvi1CCcudSVrDcl5st32+B1zhkghGD6d46ZBcbDq4/CtWqM4M2lWbD5laOqFPGaXXh1mT3jnk0DBmS6p/5NwmqlZRpV6fKQ3I/S6DtM/fS/vbCTodW0VuxSqYkaS99NRn2WGJuRbALDmnqnyTVkECQhsJahoYwYEvAX3ZhYY7ZEbzTVAQQcKklPTbb0fut4//+Uf207U3WiaQtkCkZh3KRjRrRA0dSUx0SVooGJTvRxFqn4J4bX6eSmvIX3mFU48BQvyJT0nUknUGSA10aQvx2VP5+vZ72j2w23rAi2nLxJbYVIaJa+t3tQ/kmq+F8b3bDnSGvmh7OcyprNE+Ykch+mrEkQ0GiIfE0wE132DN0GHvQx/bb4sPMPvuj8+wg5CrCvqRJB2Zb1f8rN8+++mIfebjEfv0RwP2hc/47Kc/ithdd3bZ6HiKO1bcirwdedB6e+0rC/b9n5n94V6/ffrzITvtWCSFMBYPoZGdHuZaVXqQJh3AxJw9AhveOLJTEQrZE2hjV/B2cJLTYpzg6RgEWHfu+ey1epB6ZI7/3ZUVW8V+E5tyq+E/4naD9cJHFQZHs+Yx1L2VQoUOSbEMb0aCl9iwoytIAYRxplhT/1IvgGxLfLfvr2b9q5yj1Kkevs/Q0VbihqKFM5EVBkKSJBSr2A8ecmSVRBCsCu2ndSGUtHLMEYX8KmbyA2gPFThU3Lz/HrN16zBJl1GpgIpCkleTTp7jtLMpupGMEvquWfIvCIo3GklYIQ+j5Grkz0DdBjFAL4vp2lGyC58V456TEypJMH03kl1K6NTEEGpf/maXv/18uwd22gMeGLHeCOKVnBZ4y0gkH36kJ2Wrti0OeHxU76mveENReTuUZyQCTA5p3ZqYjQyTtOZ57ZOcdxQTT6NwvTcUMD12DMmQOtjM7XWUP3PFHpiQBQACgAL4izZp513QaQcsHWMtzVoqnNxtIPTZeps7AoLWb1csU45JjCHWIebvofU52zSkPJCA846QSN+GbWLUu5/ktRLyydIg6XyssELnE2C9hkoWjRcslgToj1y/L4CkJ4WSYmUc/yo8QChyVErsyYnR44EU6wfXi71uKCLwN8wRJKtV5B+d3MDrOCoMvUMCFVIY6O0+0HqSB2HA3gHYN+r2tEHu5/Oe3e0A/gWKJ2tXh6ygvLfyYTPclLV1BSR1RmCMQoSkSAUy4XhboEC60e2qJfLv8FEAUd8qxydISfMdeo2OFwBsPgwQp2jhPtAb7dUWAJ7T7R4xUQPMHRniVXmEP749IQOiG44iljfwdkOA4OzKlcBxAap0kkmoLyCIadBlmvSAZ57k+CK2ZRNmfVxbJAm9ubQVjTJdTndhqrA/MGCVcZuALe7cd0MHTPcKz/D7nZcgxSQXo/JnEzJjSBh6HST5FW7ogw8LW2enZ/cUi/Q7pJeVGPA2PMNH1/74Pd0DQRlQOhSYymOieXrBjuTPcnh/rFgBBtBpBTfE6urFRW/INW2HHYUkDrNmlQ0NfosscGyi2ciWCbA8wn27tXtg7+0BOX1osStKKz1XtVP7jrBLjjvH5kQ7LTt1c7GDUwwgbh2MoaMtzQcCqkJeQZbWv6SF4r1IplYtCiMr0RW3uydW2yd+/3376n1X2koksrLlsRY6zmd93T0kteJbi5zuTazV9bzTTj/j8RI4j3+x57WloNZvyWgHHiBdzBUkTlzA227tHti7e8BTkQX53i2Uu5BX/FFoTcKfjO/efXJP6uhdKvQx71Cc4HmAaFck1rA2RZq8hPbUS/en/nlSndnyi3FcsFRwgz0NVP3/ff9Ie8eby3bQskcwn1/DXidr0VgZ9CmG0zGfDaTKdtiyMXvRC8btE5/Go+M3Mbv8D/Psc9+N4N2RA506YZMTFM+RHg0nFOd1WLKPwjib/zwF/ACyEgJKCSlZyFUsThLLT6Ki5iOp4Bg+MmLw2bKlQTv7WcpGF0H5dtnvr9F9QaJA2fESO0ECw3KNtQlfq2ZNbCEllLSp12ZXfhXDm7PiGlhPX4Lz80qOjulPJcQz2m18avPPb/b9+/rzLmmB7vqtN1eQQKPjQMNWHZCJPboYmoxdveS0c3oALyBTAmCiykWQrr+8XTxgtzbj/A3LtSomN/96120VGx0N4tFSzzWIEC5AHQnUM873CmE1yW3toDVAFIYvIKVlpK/NrrlSbyOHENL312zZQV120tNgomQoyCGrVaqM8d2S0SVlxn3WkFfZ169h+/zaPTBjPVCHkbsUGolgLfFeLkByh52PYYBsU5TZljgVaNbN32qan8UgQe5IskRjW8I2tHGLA1J6sldilMn4WkXZ5snXGTvnJ/HBDTCo80VV0ttNUe7/9Sw9Yk1hP8lZ/D/iw/baN0Ytm8tbIuCkaJ7EN+2bLy26i99Q+1DxSOt91PLUx5c/PEY8oue9e6FEH5eJqzM8p4hS/irufkR5xKpxXtWt7DL/NEBuqofiWgcgjRiy/R2EGoOwbhbBwpnjpBLLxaDlSDHFkaRWnb+IHKOOIwhLJ+Dv4bP6LBGfxxrSx7+S6/RRrNK+VV+pZZLCih/Gd5TXV/AkO+p4P5/ZxWcEbPXKvOdZshtuYVegVE7OSbFN2OIl6imVJNRDze8vZeRd//Of5wFdJ25AY/ckRZs0qSnxEf1zicjIczRu/Tonqtm7d8HzADKcElrQxieeeL5PKICUqGjlMioqtNQ/0z7AhsyUJoWgM4wEudPtJUkbiJ2dfYmoT66qSkp0clw0ppI7Yc2SvhYiHHWANyHVLNVJrS8grTmvtYCPnfb5z/YPaFTuRdkrUoEfG9PmxLuRPJZQzRYtxTgI1s34xAhIZKhiVDnVCqWR2X567ePbBT2wPak8aVxqUd+8SXIGTvfKjSi3n2LydNJqLUA4Fi7EwMq9V5stDVOvSFqpeZT5dmv3wN7cA37mVYUiZTRMZQgo+9dnnXCmzevus7oqzE5Pr0YhOl8sYPyZJslEMoKMgj/RaTkKKsMwNsJdmLkxXpIYkybRSF2R32JfvOZH9l9X/wSfEAV1TRpraGdnpyuAOENnHko6CZHl2CvTbM4EnXMOsZbEI3F4g2TW6sOalWaan95+e7sH9mwPeCqNSMQAvAo5UI636/GSss03IHv26Kf/7U9kgDz2nJMpyV2pP7xB30hseqDJ5hrF0z/CffsTfPgixKud5p/YbEceULaP/EvSbrj1SLvyjwvtylsX2f9cl7XvXztmP7lx0n6LhNC1t/ba937cb+9+Z8Kec37euuZsYl0ZM9QinHRRApPrSpACByhJau2WZbtUJRkVSbDRlOk18hG+QN7CURCTMdC6AbHBYYqkkTpSZZ4kWQKA2mlP59+p2WfLSbv9ZpJcsAV8YXYTfJ7ugXJtC3eEp/2+syYwjJruFSXeSiV8ICdBEHNPdXQi2ys1gDqT39vMK+7U/+sxZbMv2M+f1x5aEnUP3T8Bj0IO9Y0de71wqUQIfX3UMR0SnnK4uFyGe0B/QOqq2CEPGHeNyFWVMfuVP+eqR/Koo2tvkKUY4SW5NB0GuJ5HnoBhMAWxsJix22lT5808e/4qSa/hkbzd8kfuMYrKhfKkA1zNmx+ygXnck+Rlw9JyL4x6CSo+s1wi3yDabLu1e6DdA0+5B7QXaDSxw9W8CKdgC5c0z/CirseU4qlGNCqSNeSONDKzrDFjYxPOI8PN2M4j2Ju39b1PjC2e8mnM2BsbcV5DsssrgNT7jJOMxrpdYlhr3fyFYTv1PLNkeBC/RXS/K9tykTN2gLP8g4vFbTJgLiMLoKJa9rHGmK1fO05RW54eYZfzbdwbJQrtyhEp1i77kKQKjDqQTbUcs80bgnbDb8z+69Nj9qF3PGL/780r7bMf2oDH2aTd/5cyOUyK8Lw2kshYrIs1b5w8NNcrgqZbliKI1qgqXme5nCwBBizPZ2dqq5F5H+I4ihRgPJnbCHvZyZExVU4QJIrCNoHJVOwktx2xjRuzHngQ/5eZbrKU0Ih0IEMWwv4BfWMjs90cAOLqmzpp6UcxLscBQQjc3AAuNjt+Zx/Cn1Qn18nl6pX/Uw5Bw303ZNhFrqgPt1y2hQLIitU+25RDiw6X+gAJlJluvg5uTOjSqtzlMzVLElzPQbNTe59QxDON3FkL5QjAMJ7JQaG+464BKniY6vE2X7aTi7R945Opn1dAcqOQG7ZOeumYo4ehQVFCCRFIVUnEEJzt960yYv7JhCWiBKqFqN18J3Q9dTAorR76Xsmrgw9CGzY/Zr2RXstC+qjVui0XylnWdzg4AP7mkYN+BumdIcgkQeDrqQAT9BZJwlU1yWmy1wOaWpUJgr/1e6WQdfJHVS0GDjG57SHl12bNLTxCE095NHvPrny+Yqs51w3Mg0w2nEJ6FIfJ8oQNr0YjMC9NvFG+bhUT6mYXmZdqGx1NTyy1inRhZnlz15CqvJAcPhBWyuZmKZ37UkP24IMJTJM06cXquoxUwbkO1XIn41s7kRgLf9FiUc2Km0ne6t4pYDQFAoS+SLGJPuOE9cgsUL9FFsiB5dlLhbimTmtaiLN2a/fAXtwDRXlpgJiNs/EPxyKWAw0V9w/aK495uV2YPckeZa4IdJAMQOqqXJlkgpi0BB4fCYp/Ws8D2bIBbkR/HS4Jm/5qhbRCJU1wgQREVMazzDMMppqK1RRBIlB5S4mc/WT4Grv4qnfbLY/8xob8ay0TLFiOwK+ICZ/qDgqXCszLVYb0EV1HWPdkl5XSUkkdt0Ac2jCJpmCBosiUmEJBnae7uu2h0F7ok8bfetKhUeovqoDWHCFK6grMtafPO8GkMl6guFnjWPygNDezDJQ2AcUZZ51gzsgx/SsmVsJrrLZpL77y7UPfH3oARToLVuKQ8PN2xCE9bMgYx6xh2pSp3Levt6rmLLG8QjxA4yOiihYxBU/mjaOPGgUhJxB5h8VJdmpzFEFKKehHdkAe1kgNtNuT74GpskG1CJ4IFCGCqT7nf4AtlPV31eyYA2p2xlE1e/aJnXYhj7OPSdgRS3iuEy8NqnYCp0hOIgJaMhXqsk4qeFE+J4BPkx4RTFujfFacHHXEAfyFrIfxQQE7GBQaUsnrEF4MGLly96cSGINyjTfjxVAKrbPnXxizkxasUFXF/ucb/XY3kkiZAlJGqXsxhGX/6TuQmLL5+NAORN/sk641FOEtmKvfv3yQTW8WzxJ0vCOqpNWITjkmPlEbcrqEJk+rriffufvYO7ZXhNW/aX2Vv0o1RgGMe+CXvxTyNWo9ir+LWWQlKsQL9Cd7mCQhw9mnydSV+AE0c7ALuYniuLFllGUtexoVTUDHigEX6yC8iNgPvo5PCGDDQjZGcZg7KszKX9pgz3p2wAYHJKVFRwsktZ0icaOIrOeCXN8qHpRX/F/CJokrEgOSI6FwVhixN7xhnPPosbByDNV5loot4d4UcpX9bIL9fSsi6PvY9W6fTrsHdmUPRGqaV1nDGXLR+GJXxEilUAGpLLQlS8p2xPEr2e/j5xMh30OSOAjT0BivSsbKEjwNErJUC5NU9YyRfXkYXZU+iuV8KGyQa647hkQ0uaOJVZaEFVEGFZYGzY+jlCu4zvZGJtFKfnJoJOlVq1c6OoT8kryqDAZdHrkwST9Kpu+ii5dbN3FPXiETr6vKtGg/b8Foih5Ik9dlTSAp5suyT07BBppj9h9fW8zeOca9sIncJCuMq7ML6z8pu3JLwm4VIN5H/B2gaFEl17Zu06g9/wKz936cIshP59g3v7/IPvEfc+0Vr/bbSWeV7AWv9Nm7P5KzK24u2QTyWeFe/FpgQNaIZyIhZK2wWgiHWdtiXCSYSj72qFFfL+tMStwk1jhynYFxywYz5u/qsNw4cVdkra14JGKJ/kmbFJCE12ez7IkVm8xwU862FijRI+zZba4dcUSFKA0TedbuLOzJZk05Vl8pCVlXObqY3XpnzTYUBIQoWjjfAgA5liGXXrXFiwM2d76sJiRjF7UCMtxFGMQz3WKFiGOO1cJVu/p3Tyy4POFfhPB3aIwWGRjTPQEhdjTahSZVKBtL+K2LWUBV0qnV5R19j1dEUmLVoNTS2egzyQBNclrOG6RZcyUpUE0cRlcPGwWqsTJoVtVISaD9vpGgczEomwhJoxV089eReVJpLyFzFU4I8ZU3X2SMQa7qJ1kqEm1JBcsV+pSBFkC6SJOQ6GQOCgSdqlIik8Vmp8bGpUJlNwcqJ1PA+KoURh84CpqH9/C8X1R65La0QxZeukxiriQkUak5gllVxqkbwu2xFWbyGvsxOirnBpH550bF4CrePYihYIel5qasEiWZ6O/m65P0sTeZBJCr8Yo1+nk3VEinffJe/25l04nZ58ZUxFZB9WuleXucbeeqQEjMolRXFfR5io22tIe95lX5vbEpSYN2a/fA3twDMhJ3SGchWEHIVgEdJEgQHLn0ILv4nGfaIYF+y2xGn5R5OAjF1if5TrKGk5h/Rp2Dutd2Nq95pntKEMEwQYc9TDCuOSaXy9k/Xfc9+/VDN9tIbpNVYZGE0M9W0mIyPckmhvkaT6eYP2aL5y2wMOukkgtiAyo50kprhnIP8fk+ChspslKdcQVEWm8cFNQlQRDcsNAAGx4M6SYL40QI0nVlkwC7DO2VVg6h/Zp2D+yxHvD4Xd46FU9MRS3W7/M9dmS7/4u9uWDbnBVtnt/e/Qe5n33j42PjmYiVq/gyCPASYEL3WIMhJwn3rOctcXXwbHWN/fQ7ChknKLIcAruEAjhbhKCTOd15qwqk5rLl0o6HWbAyx0/KNBF597TXh2b91/R5Yo5HliN9lma/RqxSZu2XQ4dkp8SyqBIjHHgI/mMdYnVLnkSMEXl9UABzZsakKqXGQEzj2J7II995K+s38lY+Ntku0yA5QD4VQSw78FBdSfl6Sje36dGRPM3b+GTZ/nyj4hHYIFx3gccOP2jQSfA8Pjba3fu/5mfQfkW7B/bdHli0CPahQ+M7WRbny9AYg8r4NWtr1maZd0Dbe27hbu8i/wGX92tIZzX7kFnyfCP6SWzN+6oYxP6PlIbckuYM9nhpFBlXS7aoBY+GWXJqM3YY8okoAIyoyFeGvFmVwruYiH+8xuwvtyN1KSk0J+/kMQoExE0kda8ALORmUzGtUmYtgmEaQx2ht7sbT0vWGHKLvkTKOvqXWzC5zuK9kqiK2c3XmX32n0fs1c96yN75urLdfMcjtmETr1X+kfUsj0dIPh+hmIKkFlKg0WAHfmcChwBSxMPKkNOqjAO+zyG/ydqZDTzMNe2xm36/CUYIzCZOo7uHNREfkuJ2GAm7uiNluu6205IXFTwljuQaSdiG/+aT+j76ucKHpcfrC3ML63PDr0drOd3tjsFrzcf+kzq2HbxYkYfOVXlDSaM9vj3hKIaGPG2wKoPQ6X/OcFPCRyzZMIWHIDdzsqPKRKA5gIqwnJObNN30qihNjGHSNjRJEAxDAZq14uyGOd5OP0IJWwIxbgmbP0/IIwov9IpXTWwH0EJN6Y5Q3nntGirWzgGvAfsVDRp0YwrNvFq/bR7Oor+7DiN6EEIUOQJa7GqgkUH0hnxZAuE814VrQ/UwGMIcEfRvngJKwcZARqYd6i+CTIseDdpSvgwCqbIZb5cxih5pdyP7KRKE0LhXRXa2t4qBegDuODyJjACD8bob4/a2t6y1l730Hvv6t/025mxSdB7S8PeQdK7N/NDbZV2nSc7pWwJxKBUJTph0A2C577wdVkuTpvHq5UXYPOlvgcPZEGlimr+wRjGUAki9UO3VPqZWzfeiTmrWEe3n98seCMMBD1IE0ITnVPAJ9DTjzidoOufwE+2tx1xkndmwjY6kYeGhVUoglpEZIHo6AYoarXhsaM508yZrpTYQKjro9zyuYNdB3/3CDT+xH996pY2iu+4DlVQjgxAMRUBtRYgt0T0Vy2/+UpCfjGuXzBIbRdqaT338NTZBIQy7FAP0J7pssFPaqpoGBUKQD4jPOql9rkEO5db8ShsGNeIZ6rJOgEZJhVQ8brd2D8zeHnBjj/GiFbF3DmNcIaW7yUnU7QcKTw25B7cRcoAkL77RWt/ppG7bbU/2wEwXQOQLIl8OIV6BpDnkIeJYFmdef+ErmcP7tiCVFbQff69kq9eDC0YuSa/Vjsyq4027pqzXiLFCQsNIrt9/NwURgde415YsaS6h1fQL9vMX+NE2/zPyaBNjYt7n2IcBjAAg6NZnXSOQhyefqaQOl4tEU41Eky5AUEacXAdcyUi4aMBHKE8B8CC2ufoXklAbc/GIY4wyD1YpiHSA9j3pdJcmJcYAaNdCjiTSEbSVK4Mco9Qe+O5KGGBcyU46NWSLF25LtrYLH/v5jdw+/T3SA4cdqQJIndGlCYFxLml7xUN19cKdHtdDD27Er4H5BiCsdLOV4lZhwEUOe4GEqKYwdmpbpzIBO/vmTIl7OJdyJYsXEoXkgxbyrPxPmGvZd/naEn3EC5K4otd8Pc572BempA44+pufodxd7nbFMBXjlRfSHB9iT9oBA1FNoD/1vde8YFtY2gS3UiWLSgmhwvjmuOXHOzCdj7p1SlcmEl5s2bGT7Rvfrtirn5Ow7313wjamYSpp/VJsIiw2sUZunKJ+fghlBPKXOQEx0qg4bLJ4ai2fMUqRxW+9CJc8/HDc7riJDy4JQAjLdhDwIufhw8tkppv6Q3L0YSVXuQu7WKeTnWLTCKTcnIHiVB3Uu+qYunTb5g066hYW5/rJ+fkQvb0P1s7Wd9algWf6/J03ERVGyeetxb/k8e0JZ7FmjV6iCFI40N3QYAUIweNA43xhZ1eJG5h5UgZoLRRg3HWkACJ2wtiYbnLd8EW30dxqrrSz01BiSDIdpKfnEjBt1Yt12h6tX+Td0FN75CvAbLlqdI2gd+2K+sTt6DFgG0lUh7uX20ShiF4jKe+eQeue08OGRl55k+TykH8qYp5bpILLo0Ylt1agSqpKbrbLapkuC5egSxZ7oFhBL0MbIqDkG2WRQHUCBPIoyToozMFuClJdJNww1eJai5pf4bV6zPYmcmM6s5lJp8OWr4jbmy59wL77nUH7xWWH2jvfWrbbboFkVpSJMZOpmA9sADWRq4vLsGhme/OmtvpMIXNyUF5BaSKwKN1z93ZKrk84oXoBRGNQH6OFnyRrgOXmwEOqJGy9aUDFDwUPDUaPkqNCB7Rbuwf25h5wSg+uesgPFCZUgLdMmVmOQInkw6uPe4698oTnWG+5w8bHMoRgnk9WkqpgAUPRqW17xZCGVqfYlC7hUJe3aDAzIr0RezQ8Zt948Lf2xT/91O6deNQFnFGkLLS2lggcZTy4oGvAwsR4fikR8kQNVKeHKmmtNb5vaiJCP7sEcaZkg8kum5MkOtO41nhvfGw1Zz+8/jL7rxt+bPeOrfBMkjmOYp74RLTcdmv3wCzuAZkQeuxOnw0uqKP6XGypdPC+v35tHe+O1ql5zktKazvZO6f1+WMWX+JZfWgzXeBodvIBGIOSTgqHJCkMC0TbPRIB0oM94hiz85+LvESh09YPBeyH34ohN4FcA+ufBWEPtyCxECQR4SQO2J+IefDQfVpTtHMrIc3b7OjazzfrARWWboNdUUR3XUmkMsxTR/jWFCbTY67jCRQtksjVYg5TR3d7CU50yUgC8cL60Nc0WILlceO1Sqjkvf25ENAqgACCGKRAfPQJennBY4BM8RfY0XFqDr3+N37bMIqKviT2SDoJBXz6M4ihfMh+OH+BdpzQ7Dq3n2/3wEz0wMGHKLuGpLcIXczRmji0FxHzq5X6xao1afY9HBnrSIl8CCsIKPS8l5lDenvvaN78U+P4BXJbuMT94gFCmJsqZRRUIhTsl5ETI/clZoFL2LfnLZcT8gscjYLKBMBqHz5jV/zc7NqrWHPiCdZ6kvkU40UJ8pQOJMUmOLtyRaxDQXKISKVXqHZUSIJLPrmvfwhfjkdQNlhJP09aPyBbMUzyUAR8yM6Xa4AqojXr7Y3amg0L7APvDdiLzp2wH/5vEfAh30H8XixFLJZCaAstrlC4x4EYayg4VApInVkvYG/ikcqwbU4vs69+ftQ2rO3lHgZUyCVftIgVCoakwCAz3cSUqjq/K/3gNwgw1jcAwUGgLNbeps2xa+qvIxGsGGv1CuUERDxooXnmPu6FCxaTuWioMtXv/RY+YVov0ZErr6rxtnrFEz/qCTuQ9RRAfEKIKvXRQv9M6+jUNdwIASg5oq0W8ezo7NUUp9iKf2ihhz2jxIBt2lTmPVTn/JT3HCVarYXAh6qy5qJkvMSNofcQkGG65JMb3xSJkeme5976/hoDoMYmIwDFa91KZIeoJPojoj8zCOi3yS0L7Ov/MW6f+4jZb6+I2e1/itk99/bblpEBmBwL0DtkqKDFV0MWq8xEVAqmLecftRzmRGnbyPViQVRfI3xYppJammCxxMTQz+bHX0YKq4jhEI9CiS0NQXiV43EFAr0PtPJsb7X0YvRm56gkZ9/4+hZ76IG5Fu5kcoRilKPw88cbltukQGuwJuT1VXYoB69J13C2twbLyqlRkbz1w+SSfB52A7ZmeSsVbl1TvVcLBuU20eWZqFUAOeIYggNphFLBrshcqk59bSROK9K9a7d2D+zFPVAsoYONx1FFuo3CN8USTmoqQHI/gpxDCpPYN535cnvpMc+wAijM8UzeUqArwyzOpYCHetnZJl+Fh4ZpuX6WhKEe+llsEAx7LNmbtLWRSfvq7Zfbx6/5lv1h6C7L+CRDwsREIURApIWpOTaIYR85DdZsipXyLqmjanbW/Q3vpR29pkjiw4f+77xEj/WEkEME5lOVXwlv0NxSQybxjhV32+V3XWc3r7vLxnxor0o+V0X5VnZQe/G90T70faAHHPNBGx2/K4BQ3edHmdTpHt9f1i/NUw7BwHl7xsY1NqT9c1uIz/eBW2B/PgUHI+P2l1xplViOMJfkQ4jYVjrw6+xv39KHfITn5fa9/yqSMEA2ojYinUeCYswgmzQwlR44hu+oIrO0enmCBEYF6dSCHXBAs3e3n2/WA/iZw6rhWqhwqdi+jhp13qpsWJLxrB1ypH6BuSpzUwdIVDGKwi8xu6CF2icWhfyG2b8e9OijD5GY4h5QvG9CO7tWssPwpBkEJVqWKoS0PpFGbtZytZRd/mN9hrdrqsD+WLIgYmc/XUxarzWLkZp9R/v5dg+0e+Cp9cCCxQWS+7CzNJyV2Zviu1NqAcA4MRay9ev13ahLOEAofBLkz73YafYXQLz0r2ZBpSXle0sCfNk20KjHkPUkvTo7PWCIYwm71gaIVFGQqVA5L/lgVMBcWDcSsI/9Y9rK5IwL5Qx5IQryNa1PAs3jt0KxLZpACpF7SyoGeeIMZ+dA/rIG2F7qQn/9pjn2wQ8vsw99pNe+9qNee9c/F+01f4VDxsAoRZAxmCAp1BEmbcvYiErxSNcm7I7bO+3SlwftpeeU7PKfgVFkTUtzO6ar6whoJrg9CxRoCuzPtfLhu4Z/SKESsU/+a8G++dVJS2dhmFBUyecqdsSR5LwrFEwA98140zrqNByUV8NrCxzK3IVaGcnltsAweozKXB1AuepRD8DVSnqdk+T68P0AGhYsdcL1XnregZx3T/zvrDD4b8XyJ/b2E0bY6pVewCAkzu7IL3hO8BQvCJA0+OfOk+q3KnEuw9H0/pCuqNrG9dxMBEOS1AhQZsMTbyvarNmHVPmevoGwm4CqoGpdUUUMmHYBxOm6Nuhja1Z56F+X5KYAoS7upNPuu7tsn/63jfb6l+fsGWeM2JnHrrGnn5C1C04p2vv/Pmj/+k9B+/IXQvazn0XslrvjtnECnTySaQFE4fLQqtm3WAgqc7QrbOEuPj/FNY3CHoBFUg4PWSU0hHHoCKihUQoEE1RfKaLkM5ZN5+p+GY81OX+86XmzJFyz+2Naz1PNr/nHbGjI7Bc/f5T9f49l0dqv1tZZlPNes27CYaypP29lNGjC9trMV4indW56s2ZIBTL1QrHkrxScbMKfeHSYcnOzptnQzYPcZyR1NSnr1whaj4cdBaMEdITo8ELSen4/GqOepE8b2dWsc9vPz/YeiBOkqRAhzIqLDNB48jm9W93sIby/QaIgkfeaky+yi4460yIY5hUwQS9SMInEMQzcSQGkwf5ovGaquenWwgjokMrIpPXGQOkOxu2X6/5s//a7r9uVD/2BIi2JWtZSFWQWwQA5ctHhyBpK51sMEGl+PzWG2tRjrlLEVEFnfmcvTkhIaLBwe8UVb62p0h9z5g5A+sjZzWvutuWFjUwOMMMSFOLlpNxu7R6YxT2gNUu6+CrmDcxTSKsCiBK+Cv93zwZgT3aPQ4KrKXE6NSb356DEtzf4e/La7I7vLuS1snnyE0pACLik4rW87sokyM84NmQXXyJ5pLwtX+W3r30pYz19fcT3Qgs3l0CW8bqTjaWIsmWUeHqF3oPp5pKqzVfBsd2m1QMrVyJ9vDwJq19JJjE8KG4whzlgZzmEbAvmpgthcwBOcwmV+pRWloQVe3g/SSAZn1Ykhcx+5s9IgYyNidxBJoYkCK7HLq4PAag79RyBH0loAfwQu9QVWZq0Rx4O2T13xdj34xlJHaSYz9kpZ1dt0Tx+ybXZH836r/18uwdmsgf656bxXVAew2N8uNyRy+vBAhHquUkrV7rskYf0IsUR8stQdoEEtycJMeubw4XWj1Oxn36eLyQ8/65akIrFOjd5KoLz5Hep4WgS9VQ09vcG1poiRtXGx+NODeQLHwkAIkZRJjiB1KFX3BBIW8FljXsiQJzZhfeX50PLmlSDeUGMoFhC4OJIuGwvepXZu98/197+dwl72Yv99vq3pO3L3wjY17+3wM45i/1wYT2sDg/obZEiCi4wd8jVxaNhu/6miL32koK94eWb7ZdXjVIEmW9jKNqMA9b2dWKI3hOhKGJ22S/M3vGmDfbVL6ctUyLw15UWaBzD9uOf5m5l8lqA+Wa6SZHFFdkkxUt6gf5ZuMi7r/wteMxshWO7Cp7rZVtDAcT5fbWyfXHyLboWZZu/yMvtuYHb0pun3zleJpUxButsw1rdK4/9zCfsQFYs9xKxVemM74YZxjHBYADUSH6qc+ZzcapwA5wBuoOG77xpMtXEsWE9VTigofoUMRacAY7E2po0P9+jrejcuUnnNaBgXQoFPv7nKtb7efMzeBo+DetW8ROCvk7JoI4EKlbGYC8keU23DWeCNl5J2lh50O5b2WXX/qlkn/pc3v71IwV7zztyFEjy9sJzS3buMVU7+QC0Yw+J29+8adTe+Q9Z+9x/hu3Hv0za9X/u4r29tjFD0ss/SDA8h+sAzQwNwFCg2/l+RMJJKPVRfm5+fVXMaiTM9ffuRg1nSnc7T5kH7zNb/jD3l5DerHwhf6cVJtMUkAYsmlLCb4J5Aso4EKqSNg+0kKh9s76JWucFMgpONG5ybHbWrctYLk1Fsdn4a1Q1FBKoyCGWh849VLWlB6D9KdBI/dH4KI/1pVxxO0Bo1r/t52d3D7hiHwWPIAGXvEAVF5QZEyWBEDQOYp02umnSDo7Otb85/Xl22rIjCLpAmrBmJh4noju1INiY5xqyV27DQGuwQfSziigdlB1iFDUCFFXmdCatZzBpt6y90/77pp/Yr0Zvsy3jw06kuz/QZccceJgDr5dKhEGqe7aiIcpisbM5V8fcney0eRRYCDk9nV/mPc0oGudZfh/sHrQkBnZ3rLnffnvvDTaaByFMoiRd0Jrfbu0emL09oA2tmgogXezFBPJxcMi6nu7sPfJdc2Qa39qkurnJZUAkU6P/8tbRAj5i1xxF+1P2VA84gJuv4MxvA077HYYfEiZhPPx8yN/GSGa96R1xWzyfPR9J7K98YbU9tCYkKwcMR9GraNJKJOG1R7FghsRI1dau8mLRQ46IW0/37GeINzu/Pf38/ffmbeNGxScKTkJcPzJBXD8nKY4P11HHx/H/wHczqyAd0CB7AeUNKlWkXAJsqCmAiDZaC2aFc7brfl1CLpkgoopSgzZGxDHa6sfjfjvrfO3EiUVgiQXx/2xFAfiaXytBJtCjJlntG0J2/vOZY0GdVvYCBv2evr7t72/3wEz2wMBA2ebNlQ+ImGAeA1DJ/oDWBScFuvNWq3XYQw9OkhNhildCmvghEOR9e5GBWsMHzQFFaf2DboZ0P3sqVxRvAX5NjCvHrDkQdgBFYNBfzbpnP3g+7vleZpL2K4oK3/qSz1LdfpgUAgqmXPHcdStFdnVmMhUGMJdwMtFlJKliUUlverWyQnECQOEGbqEtqBpsRl1gA76WHdA4Jmx085/t/PNL9rmv9ts5F6bxLQOsTC6TzTjvHMH7eNTV6zs6IyjaFClw5O0VF/vs9CPX2dteX7bvfitq//O9HvvAPxTt+c/cYm963ah9/Zv9NpEGWN/LdeTG98GCXbzIb8ec5BS7yF81v/+ne4Gr8sN2UtV0EgmGCpJfc+bFXI6tkcNt7Ts8FoXu3CEwiK03r9ihbEbfoJdP97zFHRek9Y95iq/0/IVdZzvgRT0NsvXTnlAA2Twkuprkp7RJm/kDFC3aBU2S5KBSM+BYzyWOt7Xig0vEcJJjo1mnS1aGlusSLnxmKyZLQSFumXRkDiPd2K3JGneHtHYMT/Ha7BVv8+5VT6d1dIs276B5+KVRHMsxwCtlafFR0UeSJdBJxyF7VQ3nLdSN2WE3yOIOknvRkKXRiN00HrRV66niLg/Y/Q/77Ltf67fPfbzT/v5tRXvJCzbbeWeutjNPWmPPOH3SnnOu2fveMGQfeedm++onJ+xXP8rZnbeWbPNGNlGq9iKr1azpejYKH7u7+KFjS3bOtfRkl/3wG0OWCB3DpA0Vjo2eD1mvnlTV5i5YwGZQrjVph2xwdz+yOBUYUS3U75qd/ow/7+U1vIncFZv4WxI7W4ap0Lfy7Y0ZqF6l9kyt2MjQJz3MBSHGp9BgHlPMY3547I/22Gyle9uvmd09kM/h66H1VuOn/pCORE3rH38zXRBAsTjlq3ZEcq6dR/QU6emwyUrRQpJqbLJGa9xovDS+QwkCMU4aclidBN9hEg4Vosj08GaLpDO2eLDP1tq4vfuyL9nQ5k2YEGZdwLRwznwnD+kKIIz5Zt89ted3NPeqINOZSFo3bEC1xnSg43EsFWSxOqJJ6+/stkmSKnetvN/WD0M7lpY8TJB2a/fAbO6BrSwPlsgoOT/P70e6xY6UPpsPfRcfmzdWt05XMKxjJD3bbc/2wI7Y0ruKNR1CuzuA1rRbL9yp4vDg5K/At/oSGJH67fiTy/a0M2GBwAYc3hCx7359M+pHvK4FhHBBKH+FghRZ1qxOI73ryUrMXxgmdvSARO321Htg5cpR2JfIVAIqdL707JVl1OvsOfwxO+DAmMVxjy0VnLmLk6pVcg/XkDpom0QH+0c/DB3tEu6+Q/uCSYdt9Cw+6gWQqB/GN5/P54TwjFGT6W2zdvUVW5zvYD6vD5QiQdxOPReWSgE57Ignt9du7R5o98Ce6YFUDAZ7j3wRvObyBRQvlJP09vRNGqbTAjdL7lp7F71DJQIXR818/rjZ0TV9/vEgctV8tNWZGvmp4KG85eQknkU6Oy1oOrfdhJJvehJ78AWljGQVAVhjj/APl2ZtFJrfKIUi83dwD8QcYNiln5QPZEFJpSLWI9IHTXmocnUSIMUwXTlhHcmAxWMRSyVTbB/7zZ+Zj6JB0LrjS6wrPGCZ9CN2yKFle/M7DrXDj+5xviDBKH7EUYC8MBYzuTEbmxxBXaiDfflCpN26bHhsvv3oB357xxvK9rZX++3Ln+y2G67vss1jnbBIuizW67fxLBpuZQ6aovwRRw0A8s+wJgLucF65M9ucSoMbc16OHet21kgPWC2wcfOmwse21+mn9AQ5Vad5/2RalX6fKuq2e/Y+DRKp7o2CA8A/9pgfcxYKOB5Z0WH+eMCCuYUWayEAfTJdsL3XhlUSFtqDh98XJ6AatmR1ASyOCcu2UATxUVWWl8w9Nx1I0h3ZJL2nqqpf1kItxL9CsSrOOvLEtHed83MAtlDtAxubC41O9/T2+vcjBY+5XN7WwNZasR7WRWQhxh8gcDHujiS0qQXl46Zz+r1EMWScv7NU6jE/L45GLDtKuDxB/S/Hv4M0Fi3aI/oJ7Ct9ekwSGUwBTWa1fqqui2x8dKE9cF/K/vAHs698s88+9rkee8d7k/YCNPhOOatqhx7jt4OODNsRxybslZeus3d+IG1f/LrPLvuNz/5wh8/ug6myES2+nDOYQk+fSoJMiQIsLD7odLVJTmqSE0qnmSSZKNkz5bJsuLLgMxVI10GaujGyBOg5HlkQiwjP8JRsgcv8H7Mk9Ad5inNVdVULskfLLBc5Z9UR2QOM2SO2CaDy76/Rd4xweyLjVQxYkZVwSzqKHuCdbm7stIMtyGQF/8MS0T4SfxTz9oL8XpZEqQUZb74xzOzRPiyNYYjYZTf/Zq4rhjigBw8tVH75e2zLgLj7QOJfVZB+QWeyiOcLG6GcDdtxZ3RYhx82GoU1PwlavzNPhRHCdYxEYhRIg7udzbPXD+b2Ccy6Hogiyql7WXOg8JXC/OgRZjgoPArBBvOLRVGKw9VYaC9b9lJ758EvsYNLnTaS2WxFihmlbNES+YrFoULmcpqp/BYOdiJtxcADRunprovPyOQkI0EQmPo5ig/RqJ85EIRmUAZtkQ6m9ZiNI2WRRqO/WJu0S377Afvl6E18YsWODM+3E+YdYxMTZZekSE0QYLJoSrzSMzWssz3c5sR7KPBwKPB6IXqqX4kKM6szq+ysBYfaccEDeH3SSh0xhwruFlqsAyQof1KghQsbJki01Oz3wzfZj7ZcbeMYnHZuppAjKrG8k+graQrLGL4hIViUj1i7tXtgD/YAdzHo6XGBo20p+sODnST3xolJtNENpPfgke2ery4prucRkfE1yPFasISfG/NCOWUH9u+eY2h/y457YKZN0r1tLhJKWtBEBrE+UJlIQmhxI6TbTHGd/9tb3xezxQPDFmTv9/1PBezuB2D4sTdI83SWpEepjB53dtR5RDmPOdZF8UP8ZZLcxOF+m2uXfQ80J+MtMe9uO+NCb5Pv1tb6GvT4XngyBfx99R4S4KhCn+ZLE/QrkiJaS1l789VHiAmC9p0fzkX5CmYH7H4lHiPhGPF5Eusw4o1Y1l74nOWW3ULiqQ/lBuRqgFdYnP+nQgPED4A78PhIw8QI2aDdf0/CHr5LaPAeJ0dSASRn1flOF/1lf1WRtZfbTwn8WGTzBO6hXiTe6I6rwD6hwjEWy7ofsrbyXhglf+yzQngjsQxzSrFgz35GxRb0jnHMRCQzn1/aV2+L9nm1e6ClHtgRsKmxFwhbwg48gnmdsRgKEd8HGfPsL6pVcmtuz7+tba8YH4Dx8eA9860Q2Uy8NEHSumhJckRVpIBLyBPN9laGMZdXYhV1ixLGEQH2W8cdlbDDD2W2k2l2aQvM4IBNlNN2+x1pkuudzG3kJPFfrFW0Nu7bbZxcWUZzOhO/4LPF6jDFDoyimOOrpOmqiQ32p1vNXveygK0c7bRABxmy0EMWiI94xbBAir0l8z1rVagasc5kGvlLJenH8d5NOz+PWKiXtauDtaSHfbCMnokZdD92sdaE8SXm+iRTSyyZPAxbq1G74Jlmn/yXeUQqD1o3RYxKnr15NWwRP2+owlwtU1wXxp6YvoQXSU0+meylgwn+MUaxDun+qqTeCEFyk0Xr65nHsQI0TK+3C8/xJOJzgSGb8FFYmeGWD+CrGSJnWe4HEMI6XBpkPIp/TS6T9XrH/qGuAgfrhSIQMUKAmD3mkhMBWz2ctOE0oOQwns14bjXUJXQqUwHn+r1InkD5+UQxaYvn5igmwa5Rx9E/T7aE8lS6KpBg7AEwDbL3iHAgDzzy2E95zDHUgajuFbur+OhYcHU0t35MUsFrtBYYci641fySI3HdYMVJhsclV1vwEFEVOkB4lkiRXFXSyQXp0incKwrMT+WeeHLvoT/A3NvIliJm3ST9lVNiY6JUXUOK6Ml94GNfPSVX1siZPebvMPQIPUJMMrquxXwRtk/a1uOdsWJ5xi7/9gL72idS9v6/KdjLLxyy55280p578kZ70elZe/l5Zpe+6VF77/s32Ze/nrMrrze7a5XZegzVJ+KYKCWJtiOatBjgsFYsziRMES3nHycpOOoewTxJuGLEIkx6QYopIc7fz+QccoNKA1l+HpRIQHIX2MyVK1D5wxg2xVax2N/LPH6c/d//jtmmIczAiOhLzuzYK6pK5qm7u1PsLO/fHCpUJuJMPGxCWqnPTqfvd9V7PZqZF8zoHPykMEeGmRinfMEOhyL6gJ7cnDbITIr1iae7h08R5bXd2j2wH/dASQV6gAg+KFElihwBxsv5xz3DXnT28y0xESV5UDQ/2qQFxpCQkN3JhCWZL4s1ihz9QM6306Ymfho/P37z4cYx4zGN0dyPr/uVXfaX35mvI26nnHOy9fd12EQGkMCTHJ7bSzh1xBPWhQRWxGlqsCeoSxa6X2SXwF8hAhfpmIq5Ipmw+1ctt3uGHoVLHvdK7/xPU2iIIlLQaZR7gZiKru3W7oE92QNegkAUbEIN9rypTgaNgBhTmJN78vh2x3crrt6aKNHg5OQlXxoB7NBu+3cPdCYA3CGfe/AhYXvxa6PWxVo2npm0f3lbjIREBJbfiMVYzwK1HpLv3c6DogS4KEzBXr6RYWFvQFJOUEv88x+JraOTtmjgKDv0aPa9uXYBvKW7a6vcMzAHET3ELkVeZMXySVu3VmhVsT61HAvmUN+/8HNvf9UGkGxIJASC85pDmWoNr8u9CHwmvXDBDO+5C1CFABlCZJBYUQARoDga5DMPOJTEEv8sTzC1alVy1vpbrBLtN7nmdW+0TAEJE4Aa1/yugKyJAJCCVFedhObJp+u7QAcDoJTkSLu1e6DdAzPXAzsqIjf+XWnOOfMizpPXjW8h0iWlR+J4qz/YTg5Pc7yka3JFSeNrL+S92En7TjFUn7kznP4nu30IDLoQAWCtyj4HRuTipYLAyPe2i5yQviNsKx5KWqZAojYWwCeW/sGvYl9vHeTbAtmE5ccB8pWHKVjA9ijNtRzer9XEkN14Y7999N/utNtvGaIghHQTj0AYdkaaNYpuVVHcRwItGsZrSiCjg1gP3P3B/1FaadqCAszlXQ5Zis5OXQQ5+oOPMXvjuxbiM8y+MrIFcB26TyTtwhGKVv4sHtkUP8gPlljPVECRKkIuk7MiOcAaiOZaaT0/Aw7m87YMlSl/xMj1JewZz1f5BUkvlHNq8m6Y4RZ4HMtDYOQYyzXOo0+Qg9ruodQTd07EyulSlwBZlm0SEKQk7Zo37zU+1vxoLITSEvl9mcBpMpj5068XZ7w4QLFNGk/Vqe0xEcIESHV3F7iJRTPNzCcQvP7VYUBhAvHdN6CIll9loNZCACNaHPEyFT9uTEFBHcHAYyS0kkKW0Sry68jtCH/r0XJVEnFJlN1So2p+C+3pV9QIYDesQaQJOJb6OECHBbmJS7tgADcrgJQoNpQZeaT36sZGXFeQA6UcKLBJkEtcJ0fCkIwLNdtsZdDWb+61u/4SseuuL9n3v91vn/5EyN7yN2P27PNW2wlHr7PjDsva6cd22NPP7LX3vWPU/v3DefvWfwftN7+O2t33JG3Dpk7LVLqpfnZTtCCwlseixiz3SgkmSznHDAIi29AITE9KD79qwXiGavB6m8xttCx6uNX8YgsWjrDf/zppP/jmKhBr6BJSOFKVztMtLENFIzhAbkZxvUvYsRlQUCCdurLoI3tBc4GOC0ooiGno0VHVWthWr2Lyr08fjeLHdosgLh/CSPOIQZy7lyyaD9EoIt3hdmv3wP7cAzCeSpKf0Byk0A7Jj7nMcxcdcoH91dNebiHmQc0X8owtiISHfF45mwHBSSGXYG1HbSryo1H8aMjL6T16XuCCKBKGt6y71/77j/9nlz1ytY0Uh62nK2HxJLq1sebxwY6kVBr/3hntsD4M0CNofUn2T4gSlyxl6DslTub9FP4fTgqPibIMM+721Q/YNQ/fapuIFxzNTuu+gjG6KYB2rvzEJKHlbxdA9ueRMyvOXYbBbvASI7BHs24o8Q1ty6nIqVlxsDNxEEwRzo/SSSCpEuKcPklug9QHdNRu+3cPhAn8JEIc8i+3d38oaQPzNlo8sNiu+N1q+9J/aEM2aus3bUQDHHASfoPmG6bgjRTGyCqK5isBEU86uaUffDPPvwGUqkTt5JNCoC7T5D+2Jeb3717e8dlrrXUgQKdH5aH+nEa/9dqtfx7Ff0wej1MyFYEi7FKBBQt29DH0c3+Hm9cazTFK6iCGIKAGbeEFliuyON9wtRDOSFODSDW3dnsum30DBWTQYHnDLUECwM2V1VLS7d/1eUp8aYkXX1xbjRKa7AXyA7/4vzGrAigLI8VVhWUyvz9oT38WrysliCFgtLS3D+3bvt0De6wHPEBn0A46LMEcTUFSR0Jx1Wokq5EBbcUDQJJ6mzaN2/iWuOfvq72Bpghi+1YKKHvs5OtfjFsFexfFfOR3mCiLbNT8+CEdd6K2OOx36qBisRpvuEYrWdiyNVRwSJZ7UiT7btO1LMOGjlJQiJJzruX6ubSjKPlsAgSRsuXL59hnPl62K39ZpjBEPo6kbAlll1BZTE98nwQSdsV61n0J/xBbnniqjBCUr2Pt97eC0EPekTWtXEF+TJcJgEUeBZIFSwr2+ncm7ODjUR7QPhdgbigGWwRVhGplM0ALkuUCBsiP0p/DE4s7HYCeWE5hlBSCFLt8XPNozwD5ZUB5nNmL/zpsyw4UG3LEwrAvEnhozXTzZOYYK/RdwO3p8THpkleKQvHWKhCefCkFEL0cz650mh7aJNP55gusvA9dY12Px8N4bcN+V/zAP7Vg8T3t7qmoasOF1VxBhQA5vcfmRB5zBkMwjzxjU5Ag6HnuluYSoJJGqlL5LNnAHGVBZUSO9I36ewfQ8UYCRQnX8fEqD4VLJI8bORkSR60oCJWgoYVCFdAseiPf604ahB6Vaj+abft7K0uvEVPaLUPIWzWq70wSbi1rcQDtrA+baRDXqni7VHPOJ0YLqoyvg6EEgwg6XLCD+3QdN/ZGK2FsVAnhowFFo4IXSY4FNg013tdFwaaHgk13l/kTc0mMzbPNm7rsnnvMbryhal/9fJd96kNhe/cb8/aqi0btwlM32vknDNuzn1ayF55j9oZXPWr/+N4h+/rX8nb19TXQxwyiTNomYIkUoYBFQC/7w1E2BEgzUVpNpUCqxTttiHnxT7cV7SufmrCH7oX2H+gFrcTgCzFxuwJf0ebN1wYi5SZe9aXnayH2kScl02CGzOZ7UFPLtiKmKu9BKYvZypU5KuWeEo7aDhkgMkhqzJGU8KUq5oc2v3Cx3rWb5qDZ3MHtY9uve0CLdoA5T3GEExysQSkt+GwhcoF/e+br7AVHnGMp9K7HJkGxxGCCIP0g81gfSI1SDmTAlLY9uutUBkjDK0lvUeCkR6Q7ZmXAAbdPrrDv3vAzu+7265zBaSQesrHCU6doN+a4GEZ/nWHmQAUoFECclJbmAydfyHwAuqYz1WFREL8CK/jjUdtYGLcbVt1ufxi/GxQO2uLMpRUSIVXYgeqkAIFZjWDYS5e0W7sH9lwPKIHnuPBQsBVcyghdi2EL5OQ9d9C78psFfnSnTKJVcaPbTHlMmI6OtkbNruzqvfKzFOLJ7wnp1K74mL3jn7pgAZr1diF9+/6a3XLTgHV1z7NkFwkKyacIPUzA3JVgIFX6LF0csxyG2t/9ivS92R+Q/H7pa9OkkUA4ItvQbjvvAeEGHNhBmxDF4voLwIWkW/58s6BlFCZI5AikJfaNDy2/MAk9X23czjibvYwDXRBz5D3zc0mOudiB1zYAjAH2PBOTEbv1ZrlsqimTIvkr3ot88KFHBmzZIfo1S/JIySZvzlRS0EdiLECiqEoiQ5KWWSQ+o4morVhhdvvtgNDkccb6rz+nnOWzJUuFn/J8H32BfR9B3b6/2z0w23pgqqxiAAnrQw6F8aniphv6nlm1ksct4JuZewI2PpYHgCu2N3G9pgdve7DbVGqm1794SLi8DuetuRIZeGBcduzJiovY3eWQ9XOTYsTuuydrt/xRLHbmV+RRy8V6wWd6BzDr3j0VFBeKsQggnR4OZVFh2cSxwhhENu0PN+btNRdn7corKkien8i6kqSoIaAEeV0kqSL4h1VVTNP6QEINRUyX4j7hNC+HG3DFj1byt/IK0+KmtQ5ll0AUAKHusTFbMC9tn/kGAL2BEY4KpiNFjSDPU3G3wtgoH69gvh9Cg8zYuZoAB0qsg0V8zarYAYDWU5rPILNwXBP22reSV4Y6ki8UMVNHWqq1+sO0rp/LZ7scG3G3QIH82t0N4N/tQ1rYHzsAl4dldgbi5FXzMECGNwJeaIVho3jfDVj6FpnKAdRPvVyuPnPm83s1Mc4cocMrQj368E4KIMtRlVAPeUUbpSKaIzyndXV0DbgIAW0Q+b6ubszIO/WjDlKp1R1/f0NrTN8/OoK3/Zh3kh4gXZutVqp/fD/BW5g7sQc94pq0ydxXqhOoDLY0gKbbA7P7/aqgqR+GN7GlgHYsKoSIHxVRnXfJ/aHRseNHOIZpOJVVLaoOocx3V0mEuRiZv0OR+SwWiGtTUa3CyiiXSdihQlv1KzgGRYQZUXUUWt1YzHw5CiEk3CJQ6jsSAeuBgZGXy0eQiYugPgdRbSQbteUUAm+5M2vX/yFn3/3BQfapT8+xN70xZBc+c4udduJGO+ukCXvWuVD2L+6y73/D7IpfhOxPt/Ta7XfOset+32Vf/YLZ2/5qxF5w3oN27fUYPvo4Rm5HJfT8aOIVCyUmzYotIskPuNnRxb1JQdMT9z1/a0JtJUDY03ePijZuYmwUC7lOG4fMhjZxveoFkJ0mexQcQId311NcniIBANdjwRLGInr+7dbugf25Bwr5nAtalKjIoXEttGWCIDCeD1t3NWbvPv3V9owlJ1snpnBFKo5VUK8hJClioE7iO6Cobk/3vQE0eDzgIJ1G0xSpmmp3xEYCWduSG7GJ7JhlJ5k3808ugHm83Jbm8yDFnISfk4LVp3jMx7nV6hVRJ6fBnJlKJFwBpIoWfDSO/w+slEcm19gv/vJbmwigZoqUYIUkjaPHK7CS/irV+rLW83Zr98Ae7AGPIckaya6qUk1bB5sPDWatd/uFBwEbKDecgXtpY9/YdHWmwrBA9uCFaX/17OiBIEihXAQj0kV45OXtpa/z2cv/ukwSQoGxz97+6gm75RbCQhJEw3hOZfHNQ6uWOJ+bJ99h8cQ8+/Uvze68329F2INPf0bInnb6anS7K/j7ebKK7bbjHqiw2fc8s9hvELCroBEMB41LYXffHSKO6HYSLZDTHaPCeXcA1oqGxu3UUzwUpySzKvJhEdujLrnhsduIG5jrIHfa6hURW0cSExERPkMbyJLTURfD85Sz8A3BsLNAMjBAAaSsuMIlSJxrmdsHhZzoupcPkIHttdcWbThL4ika4vgycg+0Cy+uS2EiS+zHT2y3aGy0b652D7R74Ak90JDQ9TNBzF1AmtgBm3lZnd1dIybaage6k/4LSM6XeWC10+73/JyqYojtJX2upLMryTaSIC4jjYftoSSio8Mw3ztdlyRTCdLBEfvSJyl8wL7LyPMqLxaIBx7ZEZN+L+mGrYf5+P1lfoJkUXwCZoXUdxLk4HrsK58P2d//dcluuYf1w5+wGDnhMv0RYo3oqwOItO6QNaJuBDCONSzHIjWnb8IOOkRlstZj6wrsQugcTppN8vXynIz65lkl00Ghwuy4w7P22a8caoceMmrDm/EKCQO89sHqSJG804YTiUf9VZTGm8tXkS3FyzqGb2UKf8/C2AaOa4O964MRW7KY4hdF+VCZAQHTRbKSM92UpZWqir/uw6nv0x6ku7dVcIiMw8XErB8pW3WRKkbx30SXu+nhuzVcNZQiABbYI73Ks1MRkkuFb3eQLJTHV7G0PmE89MBOCiCPPKjz4YS9HctumWTczarIioRw/xwlu/XV6JrTcTsi2DyGNcDLJ8YxWsOUxSVP0BZUllwu9a36mETjPpgnQpJIc8OZXHDRxQBpfoGb3gF7+Qu8invQhtYqAJZxp7eGKWG/ayTCHNx3hw/RrCpUTSWPUtXDJQ+8QanAXRXXGsE0l96CQoBFqQALKeYb53pCNeM1IUZgmOsZEL2gMknAPIaG/RYbGd/C6xJMEegJo0dbIaHo90FfC/RA1+q0OIa8BUnLaNCjy1gJ91umON9Wre23P94UtsvZeL39bzN26Utqdsl5Zs86qWDPPXvE3vP2Efvd72BClDTR9WD8g5EjiUwOgHPQPSXaXsmWHCAUhDYUMFVEF3XjzqN2OubaXtBkjOgFNowZd68EbNUKGDg5ik8OzLVt8d7+Iq4qvSRrtBvS2MUuKuKnOMSsKbHndmv3wH7cAxEQQ04LCgppFE30BuvUzzxYmSzZYhuwvz7txfbqE59nvQTM6SGc45ivQ0GKIGJNbKf6OLUA0ujaRjL28UWKwkQO1A0mpx0JiySYJ5GgUrAq4ZK+eHMX48b3Pz7Z25gLOihUd0AbdqKqfKqfwo3kqzQnOOAG82OQ75e/hw+wgv5OIMGVQULjz4/cbg+OrQKrU4A2DUuG97qlpB7bKTHTbu0e2LM9wL2szRosVlHtHQNEt6hb7/aSRX46HUjspc2OQ4dLl9nNHTUk9JDX275F0XS+rf3eva0HokTxfth7xR4YIATKTNkf+lzQjj5po0t63PPoHHvX24bt6mtibNx7rZxcYeXgBB57ORurPWgPPBC0f/vHYVYAHuUx+9u/J51BHBmiMK7loN123gOOWar11s1HXpYjRJJx1WpY3Mvx5kJbpFLk4YCgaJyz+KvQtACJ2mUH6m0CdUkmWAlNb+F10iZCw8ogtc58u/VGZKpzXF/8vMokP0Es4KEIEwz1hVPO1F6f11bYaMEwkf9hMKzUDTWuYt5jy3Etw8EI+uWSOu6wq36VBrxGcYXtVLXks4MOLNipZwKhmmRPBZrXjySyxz1rt3YPtHtgpnpgZx4gHvijZsl4xQ44EOaeS0Iy7kUEZay3oKBTl7qK2QN318N65aD43BIAp72hCOIjwV5F6k85tDJ0AF9Iuc24Dc6FrXAi8ybno6JzGr+ICMy2P1wdsl9dRl4/uNCx6faVwsfWmPdxN2K0dxBAHTkvkMAPPpKwVz9vzN7/jjEbz2FeTn+AkLMxeTOIoYHXbiYtRD9rAw+Zj/tZE8qsSVotjnta2eb0099uOVN2sPkdUnUyJVwbihFFjOe1AsYpqsQBeweQ2sqMb7Znnle1j/5Htx1z1BZLj5OTKgC2mNwkMRfydwB8AAaGY1nAGFG8SChosb5lAesV8Oc87rCoffCjSXvWBRRFuAcK2UnylAFsG7pRM3isQsNMjFFJXznggPbP/OzOL1G1zp4WCyAuZG9UP+h6wJDKyY6iAtbK/sXJdovpiZeormHPAL+Qr9UnBpSrn+kmCU2Xr1Y0QFzz6GNpN4+JEDas2RoDOarL7myqlA4MiPXBjS6EiNsc7vwGdoEW75tMV7h5qQ4LNa8gTNGao/1su3A7OpcA6NNkIuwqU64znGSBjkOBVJuir8C2RLFj5QqoXciFuRjZBcvyspj+DmN7aOSp/1YCIewIQe5+YMJjtRDlze+M7pl8mGz8GEvVuP7lvNBDQltirhfoZFLqoZqOFBOhcsWX4yO4t2AXBMIURJi8Qvh7WPBBcvcrkKUcQuNvnAIKGvS8I40248iY9JiG+e4RPpNJuMYgpogRJOqWMTt+jVYJJmyE713PxDzK95b8PaCw+d5QBxu1bouited8/fybWfx0b6oAIjmXLNVqec0g4cL3BUks6hwlA7OtNZ/Ad+cY3d53qVzjNihbpax8+H+Mck6pVuZHNzGroKU/WkxkkJREXmfewubjf0+fe/v72z0w0z2QCICazBIwMEZ8krciWTRemmBuYR6LY/66PmdHJQ+01x/7XHvxAWfZkmC/FZmLMkhHFesaelOLINtbExvzracXuq1oKRRnEiRLB6FbtETQByw0T6RYgzIcgZLchQThdJqOa7CzzzoTQHxYaz3pDFIhdWiMNgfBCHMqlGFRh2UeV0HmSmuzSCOTFLKvuO06e3ByLTw+iuEyaqrHdXqNvFbbrd0De7IHXBpPaCeC/TDrf0+fYgEPWNOKR92ePPZd8t0K3tw4rPt8OdweWEcSnJG2RM0u6eK9+UMqVYoaQcXo3mhIkLjuSQ3bx7/aZ4cccx9xecHuuitl//y+Ufv55ZLAPQBCVQeAophlJubbZz6UsTvv9hO7R+3si8xOPB2JJIBHIZB01MvbrVkPOAkpel8gCyVKnPJBzR58KGubNqYoLojnz17GAZnZD0mOih+PPnbQenpUgvD2LiH2Q43YQX87BjtruuY97GHtuqskMEKU73wBJAMchwEidHjQDjzCk9qK+LucXognc5xxkstO91/7NsFO+U/fcg/J0FtuBHDFXk35HR8gs1PPKdrcecyxFGMM5k8oKBBjG8DY7PK3n2/3wMz2gBKOaYqlACIdQ1seAAoHyIGo2t2kldlvgMlHRlzJYs0pzB/kf1Rg9bD+s7v5ajGPQce6pnksgNRTHh+QjgRsxQth7UsNRFpIlaxlNQ0CWvvCR7fAmFPFd2QrgG1HVgCz++x3fnQ6p6GxqIU7Ouy736nZ885ea7/4BSo+wQHybwXLSNKYPZ6oGIlYPyAJpBRzGQpnpOSj3AMw/xVeViu6Q8J2BqosCWSZyuQpKwLRt7D/U/FCTTJWygVrkdF9KqwOdRCbhz/lxJaN9ozzffaf3x20F75oEg+NO5C+H6FWDwwwPk4+EfkuXo+bNEwQuV0NUYhZb8efPmz/7wPddumlfDanIsmnXI4Cip9zMsaDGwgz2xxQ3SNjurW6QvFBLJREsuwBkpo05VsVmT1Glp9Fd4QCiOMKNGkuVezWaHKu7O17+7wx61gZWtBnurk0okDmKkEGbGjDY+eMx/w2PqqjqUeNor3sEomjZme4LUpF6tttjpxecH1y29HAb/y7kjTFAnIXOm5dTxUwVO5R0auFAgjAUWSIgpaUZ47ev7VHkOZqduj7wfMBYFR5tFc3bUzTwzAr3N3rDdxW+ne6XRTi+xUQB1gYgmxqZL4uKIEo1yoiCDLmp1gXZFL0dGz5J6GjdU9IZpYiTYV/JzTmzoI6b10gmHutWO0DRTDA5x1KQXkpWoydVGdFZZtkoRqmEDJMAWWL5P4cg0Q2fmEq+GGKIH6KIdUiScj8uOVY1IohvoiiSsCxRMog0ZCH4djKVPsz+Q1WFAoqoeq/l52LR1Rxztr8RR6TxquxegU7r3rtaT/uDSapXgFkG3pM5ze8hT5qoXi4FW1e3/5quMrMKkZlqTOl6zzdu6f9/nYP7OU9wFwrjdIqRX0wlY7KKhmoAEgMiYh2EDwWh7K21N9vbzzjhfac486yEAXhERUrNJh20qbO349nhTTmnzj6FYE8BYdM0WLoqsZxT6uyUGYnc1Yaa76B2dHXN9bv3s4ePEBggDDWVX/RDKnNjaImZ87Kn0IBRCdzeoSAsUQwXCrkKGD7LUyh9No7brKHN67CYpHzZZ6mVuJCGL03jAlru7V7YE/2gFvDubcF2tBoTBLj+pzh8H5SANE+olGUbLCzZMjoqpO7QQR5T1789nc37QG8q0l2MFdH85YbQ6rW9yg5+A47+oigffV/j7OBpTC02bDfemvS/u6VePK9dK1d/tO0fe8rZq/Cg+IXPwTNGO8mju+wf/jEHGRtYQIWYHOngw6V2W7Ne2DrXkNzFYUG7aU3rEPqEvBZERZ2RDQLDdcIiOVgnJ1U0A47HK9DYAeSSPaTaXL7ACe3wb6Z+S2ML6LnB8KeqpKxe+7I85wMkL3XhpAC9vmQLZkTsu4BJDEAN4R4fZG1PcD3CQgpHGTU+SuS0CoXSBySHQAwdv9fJjFGxpsknmEPhwEte7wjTmSPRrElGNPej80873EqXO3W7oF2D+zBHiBXQyKmf1CePjQBnSRn56Kh5gO06godAduwlsS3++MFE86vcA+eVatfLZxuBRa/MppSp/EBYMsKR8tcefzJKaQEAXWRK/JFkWrPUdIhtXb7n7vsv794G3MdWuyKE6ew+PfWQsjjj7vx+6qRh+2Vl9xil752pa1bPx92QsKKvo0kgvCxBPwWwHfDDwiwnJU4FaoGPiSoyAOSyqdjqRipAMJtFGOve8SxrCn0Vxn2hRL9nrRjkxaQYgLrDNWOaBhfEXJ8GVgaVbEU/CjE5IetvxPjCnxHjjoma5/4dsD++ePH2jGHH4q/h0zZATunuy03mXT5w1CwyOuQ7vzgAvv+VXPtkldOWhnj9vwk5u6ZmnV2STISKf4U65mT35rZ5uXStzXlESQqJ6+tBuBxZ0ewFRTpRht5AM/AGAYLOAPUd5o1j3mhXLH3/hRYx0ZeTz6dM91cjkOKQYA7tO3KpR+bVHxMAWQ1DJAASPoE5jsh6+RGHJ/p47MceqMx8h8BEJ6HHYp7MpWxknUjaYEskI1vN8nuTNscEyBAUmTYHrit01UEg9CpayRmEjW0YTlhabptkxZyU4k7H0+f0DPPyaE3ugS/gQgJ9UoaOhX9k8ewoYr2qQK0/aE1AuCpk5QWGA+Jm0abN2x33tFFpbML8yECVGjJgWCJuWf6GertSSRN/bcS9LYyFApV8ER1K7JjKkPJNuSqULPjikpTFpaK5kM33+mWdpUwJkYVwyjjYhwMX46fJSfDU9JwqT/KOaZJJjLvdWQnKr2gngYobgwiWzePRw8V/D6+m6JJuYtgnoRjLcXH6MH3F/ncEu/l70qOz8+zWcCHBEdiRlsIdkq/hTEpjqWXWXWc14Z8lsXkO+JbZCceO8JRIvvGpqKGhJQQU2EqcrqvQ/Dr9gYGko/5IhJT4hHWB6depFduu3YRFXs6usnw0XUOiGJfpfLK5qeqfkO7+YLzYexwSQq1gTqSbPv32e4owO0P4799jrO4B5zkOckBEgFRUg7MFo4JwQzh0FTVMAmKHsZNMWQD6Tn25kNeZp+76J128YIjrLz8YStGkPFjLvEz/3XiGxLPMlcyNDOsgbntmAxt1e5V8YF5CC4J01jR8rGg5TQHTxYtyrwq87pCisC9Lt23o7+rGEaFKFzoeWmHC/ohtSsJKKI1aGfFTuInUinou5bRCe1kPukKdsFgqVgmQhAMoy8YpYjdVbEswaUfll2CuTha7XCf+afuIbvs/qssjUl7Xw0NVwLaLPKCWT57wtPtaLd2D+y5HigzgKNiZBFXoO183AmbMGomriYRWBTFf59vaFuT+JTM6ATu1r4kckfEYUcd68i07baf9wAkRuvp0K44YfEuYkkYHgmSQlI/P/mghP3of8xe9pJhovo1thGZ419cscRe+ZqavfX/bbQb15dskiDz2KNX2de+tt6OXDLCujiG3x5xJcilANIj7bbzHqgBHQghQynvDYsO2Uia8Unvf+cr3azxjFdij7ytZ48EcnWCa+SW1DF7PsUoFNEd00b7sjxoXcmJBNBElzKAEh85mKs535hd/ctOGx4hAQrDPdYNa6O0xoJJvMVARb/y5b+z4MZevBmRCa5wLFSIizWuaiFuSZKBATwbnUQuni/RLsEjo/aL76Zc0SNa7WaTELZU16hd8vJlDllbzeEt0jEMUKLDFc7ard0D7R7Ycz2gtT8YnGOHHjdsURQeQuUUyWLkQJHgKLaw/gfjcLuZmsZGB5mbAH5pnmJy6UqSGM+IMjHLGymfuEAvHCaujURBA9bXrUJzzE49t2yHnfwoc9UkwFqxD+DKVdGaZ2/1+f84wd71rqOdIkhAyGz8EsbSj1qmsJLXqTiMZ1Jh2MYrG2yytpl/SfNu5esEHlOMlUWkZfr52wo0ykae2mGLvW9wUGjBC0qsv5nKGMoAqKSwVxSTpUQBoQZTw7m760WFDP89ZCOZW6zgW2NZ9m23POC3T//nuJ12yEF22WUnURdbiv2rj+IDa3ZpDg9ya1nyflmk0igYAHtzWi6cOf1FCR2vXsunYBKzbMEWPIxc2plPT7CXHLYEPpipRAoFdUmoc1yVvGPhQM4wQlD6OMdnwcThz8REt6UBeNeQYhRHoAZjJwqQ2Y8vrc+XAtDMscA0CUUoqMDcmRvssbe8Lmy/vDxtt9210r76UbPPfjhnH/vHtfb5T66xK35Zs99Q+HjXmwM2LzFJPEKRK+G3VC+SV4k45zmPPSpy0vxBBXbGW5R10B8pW5biWxaQts+H3wmm80eecj/5zOYlxDL7d9UQAr4Ji3Mf5oeQoYx02UN3cT93bHYgB+3Dp0pde+xPL2dXC06alC2rsfk2iUT3gQdMWIx7XcWIfLVrxs9fKXzlMYIJaQHhTczc40CS9faYCFGmL864rHHHt8CgmPYZaC5gQhN+hGKf17ayN1oJYIM2yVgrkTCRj4A3WTSOqoU7DDmCVCfFFKfFp+BN8lde1WxvrbZO+5pM/QCSSGOYzDvzO0euUeW93sG74/7YpSez+z9MU8zWaUZwKEds8FlfH6yj+D4igs3GRpOMbosy6PP0pGeU2ErTGimTFHWNNlPCfvX0JTz6YvP5uZWvaL+m3QP7bA8U8QZx4rpiUBCMpGIdtqxvqZ1+8NPsouMvtLUb11kUNlxHOGbD8aptJqnREY3aIGMuIKbFDLepxeypX9UAMURZc8GJitzuPV0f8x77QxqvnvHhY4Iq1nnNL1qLeoiA144P2XdvuNzGCfR8FFSFctGnRkstrP8zfP7tj9+/e0D3rSjkDSRVHB8dImwPnLEdf559s7camQ6NcY89zB51tzCI983+3H/O6phjJ+xDn1xgX/zaPDvr9BEQl2tJjFAgCfRbBPbBW//WZ//8scX2wpfMgzlctSwF/nIV3VmhcWAZtFuTHqDA4C252vGCsI1jNg8eaWwEZjss9aIAXnW5YyU7hIk7aBnFCafWIJ8uL/ZvJEIa36Z1X2t8ECDlfXdnUDFRoA/Dg2QT2U/LZbQ2l+zIo5dZVw8/MjUEYYVp7+2t94AetIXQplMHSAKwRgpj9SNxW7sWIEY1D5Jaslg1O+5EklbyZAXo5gP4IFNbEdAVB7RbuwfaPbAne0Dxj4F8Z78BgMnlFhveZy3kj8QCkydgPlexkS2SC/fAsGqac/bGNhW4+cKXHUBCHIY7PhQq9IYDczjXIon6Ybvmt6vtUx/7i21mPq4CdisUxRhZ4vJvZQogkVCvpXxzKUOzFtZAkeMvWwAgXCqym6qRbPcLWDC9Vgtsxm9jC6UHGAw1lE8oHlRKSB8WKIHkCqijhFk1AEYj/e6vJDx/JyXEA3WT7NA4JZIxCts9lkqebA8+uMg++a9Ze/2LV9h737J+68HtKBQOo0AQZI/o8rq6+s5TVvN6PWfMsiWlrLMvJHerV1T1vVovxEQMUUhHgoy1ouYHbOyHLchzEWQc/fRfqbgK8IXPsNZ0xZoK6PcABYIg34k+I58BAK9+jzp5ZgcKlAwnJuLdSRscHLDXv9vsrR9I2lv+30J7xRsW2unnpWA7yd8i5+Tt93hzsgrsP7ROyweEA5J8fzeeni0BiOvFDM+PRmcDsJzun5gUB6e5wkKQ7/S2Ot66Ho8SK0CLcuzM6ePnm3avvscRW50thuoEjI8paY9tgk+8aHLCKfEzuKiGubNtpQDR9BiavAB0h6Pl4BrQpfBnW8e0ZrIdteFNmhRBmSEn5GfgNXTH/C4Y2nmTDNucQV0J7wZR2mXrddGV298b12YDAWfRacR6N7L4Qd690e6fZreHC+TVT25Crpv0QlVZuISqMCiGvb5pMqNK7EemR2tFZiJsw8OYJep+aWX6YBMbgOKokSpNwgDsmIWLkm4+aCE+2uu7r30C7R6YTg8UGH9l6V47nimmooGYHRBdbOcsOdNedtwL7XkHnQKK0m8PjW7EI4MUB6jz4fyEDU8ME7Y2H6DyfNrZo5VjbxRBGq/dmhwhqBJaR4UOtZqqngJ4qZhTL4DoKQVfjSKIe50Lgj2JwL5wyFZPrLVfrfiT/eT+62HXMc8y3aJEaKF2AaSVy9N+zQz2QFB61UXJs8it16y3BwkZEOrul/0mP7cN6imDSA3yLnmheK6o7dbugR32QKwUtgMH8/ZXl4bta9+Zb//zfwvsS1+N2he+UbTv/6Jo//TRHjvzbGJI3waYCDlARTAXSGiUCbUnC5vaPdukBwIqEpHokSNxBfZlCCmQu+/M2+ZhJKRkSC6UqNvzeSAEyVmddk7Uurt4m0e5f0wBxFuXvTVar5dh+c3XI1UlKRvWcSGKQ3GMYktxm7942I44GrNfeSkiEyzUrfaUrnAiOSwhc4Vq5vcyx4irmd18nQ+D9hHvrEikSp74wufCjRWBHxa/z0nrJfksSWC155f2AGj3wJ7sAc0B8hGaOy+BJKGUHeoFkBaHZpVihwqtWeR21q8maU0FtqwMLLGD/An21tZgzD/neWYLFsNFQLYpkaCIUQK6FYyhaLPJHnmgah/70CL7p/cP2erNFevqjTAbwiaeDCO35Mn8SWKL2rBVoDf4ULGRz1wQqcKyDMPZ5023BfxzKBr0Mft38+hAwCQGSxNFE8zH4zA1y5kJkusUCkj4mwo5zL81FuAc64kYv+Ml1pfIfHv44X778Puz9tJnbrJPfjBqD9+3lM89wpvG62nEHRVBpibqPVkrJdOZ+wV2o8YQZ8p/7ks92UQ/hR8vgct6QwEkU5igUNSBHHIPSgT4V4mpiKRypNZpqeAhyClv5HdYSjC1AwQNBQpt2VyaQpKkqqQy4O1NvevlGWqrSV25pzdh6dLD7KvXWTgxii+IWDhiGBRQFoJxkpsF+T0OX/l1l9kmv+YKEfTh4CC7f2cOsvOmPmysx44wIhEd8uKbt0zSR6oc7bzpe7UO+9jUR7Av6OgKAbLg31SE2C3jV+wU6houtODuqSDfPUUZdWsGJI8M0PCIyh/QV3E3qTHBTHV/b3aiT/l5Dkqa39oo9vTLEFl3Wz356WhhzVrENm9Sb4IIdUg7KLmaJhz0vnmCR3uw/kGhU7zmkitbz3w3lKiand4efr7GTbtmNdU/TQT1ZJjuEc/3YQ8f3F7w9SoWeSZCUMl0O2r9p9p8wCGIdzW/PWf/GWpzwqbGmSVBcR3GHGlkC4GO2xy1coMUWVTjW6u0gUCejZEbiS2kZ2d/97SPsN0DM9kDNQLBMoUD4k3P7Aw0TBJUzrLAAjspdZT969Nfa2csPZapOwyyiHWWF/p4T5FAGTWpGW+Pp8c21thGUNUZjTNDeo5fOq4G+zMkicspEJFGEPx4qS0/kVQI+cvhWNH+85bL7LpNdxKck6zBA8UPzb7d2j2wR3uAmMkBfLifhafp6g5ZMqm4UhH5vhAANOldxYlbTUAUMwo8AwMWZYFWNMD36LVrf/ke74GgkgjkVqLIGx68LGPPe17ZXvNXRXv5K8p2Mcak/T0ZS0+sRG5p3BLhFAn6quUA5JQCo0hOIFTdbjvtAY97KT9F4ghkNKugHe66BflJNNfDeGO6pnVZo5V+rYHmPflsPxK32sc0rOu9lzXW+m0AB78NUYO6504p3gtBqw/x44EoIc+gnXIm/BDYH5ValoTRmEtquj9KmNRlqn3yfOQIKwCjsG61a38DO2WyavE4MiL4gA105u3cZzplYWeG66ZUWOhKyCnp0m7tHmj3wJ7rAWyiHWNjzlzFPsrTkSuQ0YWy9i257GpAMzeVfLZutQzQyREyrmvMEXUiyJ47uRa+eXsqMlP3MgsWkbx/QRfzat6S7Mdkoh1FFzKoPYwtZLrst2/914A974yN9sMfM0+TJ41CcEyk8A4BPMrUTSO+BPHlD5N19+O1hMZwwA8rLgJNb5qthI1AoUyyW563/GxVPZDcqT+CPr6DwnkZhl8Gc5M8629VwHNkXwsxWCzXRewtl47ZhWdssv/4WMTWrB3gTIuszxQhRNRsUvwoUvAqlZFNrBezVYTwyQSdh0ghOfrr3At8eIap2DBWX4NUIOOD2RfH40nWNBX3UeNKyxBcuWbeiFwjyl0URXow86ZskUemC52sIOyIGCoKQaSjq8qBP44IUOaDGnV1PRWszMUMvR9GCQWiKsBdpPlDSDsmeH8H373Hm061XucQiKHKOcqMfWAgxThswSONTYtqlrpntTZLq1IxwvCornfzAo9bgWvy9cZ2gl+6uimCwLoRIaMVD5Lp9p8f5pTXmEd0AOw/xsa2FX627sAm01S+0h6631VpXdsNFDMFLtyUYbLB/YN1+SpfnTrkNks7bzWqdsNDGkUca90YSWbdIuhUXdln503+En1zyRqpYuKS0y7c8rqshQJKs8/f25/3UeVduzLsVdslO69KqP44WHArCe69vQemd/w1J4EhRpX38CjdVTvoMMGkmldgp/ftu+HdTCqUdrwiDzqDKO7Y5KRo9YJxt3B+bGxEW1RXlMo5EGhl0CI6brZMey/AYzd0fPsr2j2gKVkJDI01F9N5SAeWzyh6pT3lDjswstTeeeIl9r4TXmiLov3osOKRRYDXCwR7Mwaizdp0GSBT0TtbdUHr64ZQnp0RmarWUTZCi20tsit08orsCn6nojkbdGT9nSOg60bvtYIn1d2FtfbNP15m6zOYB5IcKbfrH80ub/v5Ge8BoZ9UzAcgwH2cYtPX26vKowyB948CyFbJAqGNpOkPRaufhEi7ADLjN99e/wWBaJbkDkMF5Obo0Eb2eiutCoSvNpmy9KZeSyPPGwv2Y4S+kBEWs3xWiRre45JrzfePe30HTfMEFHeDF2ZfB8syhFwI09L9dyp+x5eQZKMrQEg3HF15Ia87OnJ2+FEqZ9CcN6MnRdlojwUomP3lDrMtW0i2hEiECq6LzEgFSU6ww3bGOdJsLzqpLbUg0ljafUv3XkcVDCmgURzAHEp+YBgPxVv+JOEsD5Wq/cJRR+bt0IO4PzBadvLMruCqT8MvzH1eu7V7oN0De6oHfHibCvnRTaGzf66rTjq4k58CSEv5NbHBmAeqSEQNraFs6mTEie2rFEQbmd09dXLT+N7GXkicjpe/do4tGUjb5DinFsBvsZCjGI13Azp+mhnDnUV74OGove4lJXvjy4J21z2ATIvj1B2ieFTA7MefoVQioV/upHspSMA2BpOKL0fz/GezUwghlSyP2iDsCb+fhL5PSX3mbTyZykhyoTaItS4FbmSjQvEU4V3U7nvYb5/9eMReek6nvfw54/btr/tsaJTneG0Rhn4V5krNh7dkBd9Yj2C4k+bpFTlFAEkkKhFPvrjMfF/ElyrFZvdVr5dBOg3Wix8QrteIt4k3c5MYqFO0CITG8IFAziuYdvKJRoHcnxpjDYExEsd+oROJrOQQjI5hG8uokDNCeL7BY0DWW/3WYx1TUYYMM8cRx8A6jHS7n5jWB2PSj8ybYXRfUdJf8tR7ugkYubXKJCaECo8l6+kMIxspJ5edtxo3koMyN4gBKgqp8IQ35+hoKwk6xQ/EF+x1HDeT27OjQ9DG3dM3AYJHH/eEmDxOMQ+W6PDw9gogaHrlcbpvyOp5L9kNGzQliOncSNRvvXNE0eFgmQScjpz03Jq0LDmc4S0crZMY8KrCSji7y6bsTdNGNWwudFknK+dJazgd0vpFb/r2ff4FfltL5d3FoXSKZEpcIc3NXLvnJt6bu1gbDDeFUpF2kw/3WBj+3MGHM7bKTVzC95ITV5VVjA/ViNev5rRkAO/0q5rfH6EgoxVTe71c47arM2S9/eomEA17yfm3D7PdA3uqB0IYvQZF7RQyRksgDzffeJMOQaLfjkgdbG879gX2jiOfa8emltl4umCbhsctiORls+alInb8aPb+qSiPRtDfSJgIFZ+ALu3CqLpkhiu41D9UCFPNl40CyFQ0VSPRIkRHDTdFl+7qCNmfN9xt3/3T5c5APeu2D+3W7oE92QNsvqCRuz0IhqBh7u++flk87ycMEDeavXlGqD03QTFX9aGTvG2k78nr0/7uWd0DQvWThPCRQO8e6CWJNtcSHR1IOYIm7GXOx9sqEut00gbpTBYJrBQ+WCRmSAT5iq7K1m476YE88h8AbN1WP4ikyMiI2fIHQA4QTJSQ7tO/gzkGiSxQos8OPDRgcxeWnHpdsA5QbMhRujHupEI80EKJ5Mkf/0AyqO7J4fRK2CdkM2mYH6N2xDEUWthYhkNxzGyVWBOcQ6hSb98eIKlUzSGCxbyJ4IndcoPZ+g06jrBlMECuFsfsfNgfEEABmRZJkHkqEDo4XCu9ZGm7tXug3QN7rgdI4gssGwQcOX9h2MndCktbc6jwVgC0vF8odgqn69bIPU2zg/KE+mnvHd9b9y/I/B1xpNl5zylZtrraOjtI2BcnKTj0ksuUbCCA0vEJq/gmrb93rv30hzV75omb7Z/elbNfX/+QFYODhFTdVoW5UA6O24Sttcnyo/y8GlD5sJe4nsZD+0cUnZxvggQJ2W5aWTJIeEkW4kg98fMo7Jzb7wraJz7qtwtPqtnZh9Xsn/5f1q69niKD1mZ/yvLIEeeLXDkK2fGOJKz9hFuzt3dsj71ZuWdgDEnyqlH8UAK/5ozei3bK6Xk770LKSKppyG1b9uwk3HHfdvdKZ7fkFOHXAIooixUYZbFDIqxEPFEIdVk2mra0L8FOcSHp4oV40/VaPCEvk6RNpnvd8TX8bLVfleyW94AqwKMsA/gCJvTFTcS3aRglsEgo8oiAUhMicU83LYfKpXMcGjJOIRK5yQ5CpK7OFo6vnsJr9IEr6rgce9w2uLW4WZP/iHKDFMl4azxeQgbLK5z4WiAoNPv0Zs/7NYDkhK7ZQqeLOsbG9dsUn7b2QCbHTaGgw9k7eEFEawWEZofQ5HnndkxIEwlihqZEaCNx2sgc7/z9ExMlGx+laKLKjUOAqIoKekQn3kIApMHVhweIqq2amafKbnhZ//27KaRct0Z6eNq8esmora1t0tD05lB3afrx9AMd78sS8agtO4jinhPC2/tbkIVAVEUVHTdu0GTHRkYTiRaiZsOfsSrPoYg8Kxl9vf1JR4tX39QIANqt3QPtHthxD4RB/rC3IOBC9oMfyiE9WPBDzDWMrQRap+VK1FKhPnv5gefY3x/1XDtv3jHWH+2z7nDXjHftVPPyqQWQhkxGTOt0veSh4vpUUHzDxLSxUZoaLDfQnjHQSCV8BWKgcDpZo6oE5j944Gr7ySPXtjXgZ/zqtr+gWQ/UWBeDeH+5cNoBRgrW16c0gJCQ+0l8udXrw8HNHSJLyes2A6TZ3dN+3mLEybAEwVqizU3SouDJ8WokTSK07UdqoypJDYokQqpK57qCnHMtX7G4hLrbbac9EISl7UfX3cssVm3F8hFbs5z9OGal6E6RNMkxb+HTRUyBQ4gde0IXhsaUFwAdSOpDSaGpMpeNL5OsdS6Xs5tuGHPFiJoyQmJ0UFjRfugAWBvLllEYhhEW8IPCdXLXejA3upjAg13oeaXeKCPbT74vebMCx+J5UPYOJuzCi3iPEhds/ENhWPYOQJElYQooooX8Tvv2aPdAuwdmsge8+aFqkzY4T16fMpquq6w0x19pUnL/5RnPG9d6iUvnqUqOcm+f3t28WURqEDbMi18btYMPQrkGEHo4BtuCTvLBJlCiH2dHku3zbTQ9ZoXAuOWr/fbNr/ntVRdn7JxTH7H3/78Ju+FPIZvAs0KeTj48REyyTLWBaV/YSDiH1CA5HWStchShhlHAWoXM+d3LA3bHvQG79PWr7blP32jPOytr//yBmt18a4WiTMGiCcrmSED5IvhIBUeZ1tPM24DdJUU1znyezjLPDzc9PuVl/fUcsZd79DLyIeSNE8m4veJSlA6SvKaWsVAVXVXyRj7tg12enjihNmJj42OWhjEasGXch/PtLw902Be+mLM3//Vau+TZaTv/acN2/okT9tbXVexnPzHbsAVFotCExZMb6uAlz6ZhW+7TW5uU05OvSFggDB4e61QMFRmFE/O3BMBv2gXTe4HibfYfjbRtMKy8o/xmzAYcEKt5k1xlDeCCilBe/5PPhBm0fl1ziVH1mWPO6J14AQVYrJPcG9oBtVYAbX58O3uFpLdcsVX3g1LYFKU2btgGPN8aIqjKp2R3w5ekldrs9A7Ne7dXo9D3MmAYt2raIKm1UiDOZorIYHidrDe4AggDJiBR0BYKIGEGpatI6d7VQKsPtoZs8a44x735M4roDI5CMyeipH+loddYtdrRZUvXVYyium6hu7e5z/AhtjlzmIhauD9b+o49/CInqajyrsKcCZmae1XnVpq3SamwiEjHN2TdVKXDHp+xbWLYSge2X7N/9wB8VF9DisLZhJYIkvlbMpJQcqWZG3ByEQqoE/bsg061zz/zDfb60y6y6oAqjTPbpkpiNL6pUcjQcwHmQA+f4q3bjeaEL1z12KM9T31vgxGiOScCsije1eUADAmSXpo7HiV4/a/f/NDKeaL1dmv3wB7sAXcPy/9DBiAuqYeSvZQEHChif4mhvPGtOKjRsP5pt3YPNO2BvCnhA7QGb8ewNLXJd2eRpyj60hZNRpCc8FuBvUkA6Y0ISZEym2wfUhgRIT1LaIq02057IBoJk8Tx+i2DfNhqslubx2Gpi4jBv1NmcoUQSXyEgY8uObADM1MSKpIGESpXfx4X62sProRRASfZRx8eZ8ZD0oVrGI7zXVFMUNFHX3ZgHBlOscWl0YE0SgGULh5lSpUINCFJXadtr625JG8AN/zmyjXIrcAGYc8eiYds6QEddvhxMFVY5iWx4XeVEH0c7BBnita++O0eaPfAnu4BzQ8I7IM4x9uCmMdNF1tBEU2Orp7Tg6cGO03/l+SeJ4m0L6RPYiA/gyxqZ52dsDPO7bcJDLgTsBhzuS0e/rrCupdAxocChK8KK4QiR1ZG8BQ3MhPH2V23Hmhf+HjKLjl70i44eou959KoXfaNfrv7zwF75MHmEsfN7o3VjwTsrj+X7Nc/y9s3PlO0D769Yn/13LI96/gJO/PoEfvxtxbZTTf12pY0rIgoJfJYEDAsfpPsxYri4I8p6d3LPN6DT0gWRQLkiYObWa9JqucW7vTrXeEM2oLURbxHo/ghH72Y89M7/+K40WXkjmF3KKnOS3xIUHnAY44FYH9XZ4d1daXsfqTD/vn/rbEXPOM2e9fbRuyH315gV1/ZZ7ff2m+33Ja0r3+7YG968SZ7+0vG7Bc/6LBidlm9wA+7hvWspH6vwGiEuSD5Kz0kqeSrJCjAuAXTk8eCwePzwX5pRSGq2QWY7vPsOzyAguJvDshJWpYtxuF2dragES3psfpAU47eSSVJrYEfh0dbuL9UOKlvc9SHMmAPR7yYYVsuebonueP3qwBClXErOUI1DuUoG81HMsKFCV//VskuxVzOYshGFPs56FELlrut0EoVYjrHjy5bpDBgxx+et2vvjFiI4NVXilM1zLsq09R7aCoStPGVv7jeby87bwv6531Qswib0BOV+WkVWR2/f4SB0F1/6WMTso2g7RBM9H73QMIG+zIMHlFt6ZwK1dNwwQASUZ1t4SaZzvnPovdur3/XjvvsOcf57J5VWxg4SYv2QFmGasb4ZkKT24pYQ95i5KRb1ST7qE0LaJ2wrXPG9JqMKkwWkjXTlCi6s4TG5P2iW0xyjprsHMXKJdC9gRsryJNGobD3R03/HmQgB6CiZV2mjIc3wt1gc5U+3ePi7WH26xJtWnhlnsSE4OnW1os5tWZGRc2i6J0n+sVsKJQK5osVoIx3gkzL2slHRu26uzj+0qT55QS1F7cy5pTVDCiGBBuoUtQufV3A/vfHOYB7MRY46IGc885agGtSIWFp1S7Gfdne8abV9qkvYkxVgZ7IG1G1abd2D7R7YBf2gOa/fF4aqkW79L7/sgfvuc3GhtdZso/1thsddSbQIvIXlTxBJ0GSHxSmX1IkovSKlQViqeZjdEItjTWbP+V/4CAgQsZ4bC8F9kKO6vH9cz9ux/YtwbOEST8esRzP5dIToHriBK9EtrEu+9366+zDl3/cNqMHX/NHLMI6VOEYSpinylNAXiL6LJ2XglS1aDTqHt98zsfs0NBCi2PwmsU8tUyBtQwlOoapX0ybMOjj7dbugZnqgUkbwZmgh7hy0iZGfZboStrnPpuz970rZPGeoGVGmsUXM3Vku+dz/TLlVOHDR8VDMpnsUE84tGhX38EYlJp/tD3+ds+VaH9Luwee2AMVYu4KGvJ5ChHhWMhe/Iy4XXetz9KIqVgIEEUhwd4tbH3MVemRSfvDgzE7/OBRi7JH9rF+lmCQ1MoZiiMY0GdhZ8Sz7Hd6IHpk7JtfTNjfv7vgvEPCAZiayFSFGP9hjGK/edmEXfBcBK/4eacgiTQI4kTEfnWN2fOfWbQITsEVZGN8aOB/6LNFe+9bdRxeQmV3mKq276F2D7R7oPUeyJCyiSK5Ewhm7Ypfdtvzn0vcDmvPSsr1gQd3wJAdtwDzUDDRaQUSTQMA1h8gf94dX22V3CKrxNLMTM3yN60f6x55Jac/NrHGOjqz9pe7+uxvXhKyBx6NITEVAti9lqQarAYl9aG7SJinUqEvlccmN1qEheeXKbzyXfV+dLkuT8zGPY46uIDvQhCZ/4ANLqAP59N/SIzHUzL8Zq9UTri+nRgzlHRqNrK5bJuHsrZlU45Ecd7uvX+Jky5iq+j2VrWGbJErZCmJPbM+0eILhjvzlhlnDxnhmBNwQXNdFsgV7Tu/yNqznpXa6fpRyG20UKLDrrspaW97Y84eeFD3G9l/Tj0eh3EDMDCEf0mJZK9TacGbpFBca0sO7rYLnj3XvvIx+jy4iv5FUtNHPjw3CYCZ7+RTKj4YIr7ZLbNZZCUP8aeUiwBqEIgdgCTen34KUm955bh948fkJOkS76G+0WMbqKEmOwrpnjnprFHWWPpeCi+xFfbXb11qX/oY35BOwxKKOi8UFZ60zw8G9bPigzQ4TEzlVboswYpBNu2f3huyj3+S2IJCSLUws/n1KESIfGnIgh3dVoZBLL/Rl77Q7Dv/6432rRC0vDIPjRN3OV1vYM188w4hGtt+gaLZ9+eczLf3Xk9iwPvZC4oa5ZMdf3aSDCvXzXuPEyWQLp33+2PknpodyD76/IaNE7ZlOINhDpv4SITEWYnJElxW4RHr7HuU3spwg+cwtmMyofhUIdnvz0MNA4ED1oeE1YFUqxeRrJoHegdNPSaPYDxuoVTIIh2gt2TmVElT7PKYA85hh4FSo/JdQy865xt1CfJgFCXZBEOPhUFVjgKsnywGMMECKGeKCpbPkDkbt0oG1Fd+HFkYHugmWhEdxMIWijUjVipMUhORRqCQRXyWaAcz3KbSvBr3FZ69jdt0hr995j++5saYp8dZRgtyy2axhbRQcymnILp3eCQeZcsVvYThGpgDVbFROm+JIjvz59j+hnYP7M090GBcNM5BiYIQMhJh5r8vnP4a+9unPc8OPOhIGwMNun5iHOO4jAWoOqvInMxDZ2aRDTO/x1lfU7wvxesSQQKqJwEOeDzdtXFM0rl1II060ksrdbA+/jVHS1YvI1M6CjZ6jY69IX+lwkcj6dH4t8bnKliXBMf/3fArW1lcxxoi5Anyg8wzEfeF/LA/mFDvzTfuPnDsLvdfPw+HpOIXIaDUhGrb19vWca9TFmqTjXMiRdES0Iw2Se3W7oF2D+y5HtCcJL+9AOv58KTPNg9PGHk1ByZzD7JuWofxm7WDDoo7FDcj2JPUkJ4J7JsQ75VcpZ94oFoJacVmCxCyB+/HcFb7AJJkwiVUeK0Qmb29FVsKk0QSWs2Y4j72nNVA1n7/OwoyEjUR25yiTSwcslNOI5NXb80+Z8/1cPub2z2w//bANgAze4mUpOaFmvfml1ZIIGLJurwJE06hULYxWCDbqF07B5/uFb3OycWRRK9U+2zZAb32hnd1kA/DIByJKCNJHQiIyQ+QGCBvAHljgc4qlQJ5Mwy3nX/yE5VyvIKIl4O5686w/fH3Abvsh2b/9emKfeRdWfv71wzbpc/fYq999hZ7zfNW2BtestLe/Tcb7N/fN27//ZmKXf79Dvv9rwft1psWunlbj225UK0LXvFjdxScO7sRNJzkLgIoLeRcFMmpLKyO8y/y2WlnAZptojQCH9QeeShpH//QnfYw1TOw2OQEx53iSDaNXgInp4cHivbWKuWvVj680a793bD977fTlivKAB7wnOxDYLmUYT/KT2Mqo3n23mtTWeYaSHXpqSn7kObHLt8ejWTtt71Xl2CMpp0ClgpuFDbcdZgqayWJMO/fvLZtrxONO97olOeaH8FTfYVHGpJHsTZiUpXBs2aK8trW3hkbcafiTtI1TGR2T/MGcSfMAs9zhI7TPlHVxRYOYBRiwrZjdvwnHup8fYbOZ+eTZE8fFDNXhBKLQaNDAaGmWK+z9vc2ssVvY+kcE7CuE/2b0VUJoFdYtUvfPmAf/UzKPvixmP39e8L2yleaPePcvB155JjN699sXbH1zlNGrI4ylesyBZJyOWdFKpAF6HB5KNc+f5aNcI6EXJ7rkKcooQIFxYwqjBwKK75AEgQRyOB8GfM8Jn4VWpBI88UJxNGS8uPIFEajFkVA91CFL0iVOiTDUUz3YrFBqpODVMz7uC26QCslQBCFORaCclhCzZtXGNzxo/kn1PXVtt6KvRT1vbZvSGC4YcvanC/48YthIiG5WBYd6P+z9x4AdlzV/f95vW9Xt2XLvXeMsTHGNr2EXhMgIeGfQAgJaeQHSYA0kpBGSEJCaAklCaGGXozBBvde5N5kq2v7vt7+n++9b3afZElvbXkl7WrGPCTtvjdv5szMveee8y3zKDCK9RPBTNEPhzU78mjJ8si4yD/D4RZGIIzAk4/Aro0B7UlzqxogYkisbg7ZW894sb330l+05605x+IVtGRBWLZh1yV5pWoVfETqsCXI/mozVpket8rUlMVAzvQne2uI7pqg7ipnVZM+J0UWeGAUT+QfxNMvPy8dJ5NHFW1ONTLEVgmOPSiqBiwS/Tw4z8BzJNAg/+b6H9kP773KJiKYvgNC13qCXjpjDkhSpzsebmEEFi4CEadn72d6L+2CBCYACLkY1FjELvXNUdDdg+uDoOd/aBkNEC2aXL4dbmEEwggcuAgwElEliCcydt89Zhu3SLJKXQutx3lgVXhD+qKC38p5z4zZyDA/b6DQoIIRag2skl0xo1qlQ8Lau9VAx5q13AzuuDdcPcW/5c1JE4O1YzTqUczHnVJFvkqrIr/+eryEVtfKnw+MTcIY+4Yo/Sq08Afri+NPSNnZ5/rCS68i2IGLbfjNYQQO7QhIdSNAlY9gSZFOk8c7WfD5Le6drJHbBWhyCtWbN8qLQZJaQb1ycce3jkqKvKtKE3knjfrKXzC76FLppZAnxrKctlD7sOpqm5AJfIw1Eb5XkiJilPa2x97kvHscDJofalzEc7BEsozVSeKHjFYdv6VmdBhGyWpqc0ewr3W8juTfqzBTHwAoRjMmSe01JfUUjM6rYtUzI3TkpyKSLN6PY+7EDNVqNc0aJRQZM1YeT5mUm9/8GxHr6/NSRnubP/K5IfvfT0/bD7/PCrOeRxkIFklfhvlOd1CaNadvgKhe1cZLMpVkkRjlRmUee/DeKfvXv99qDz3g17mSv5KNVZ0aphog8vE76DdXg5uziPCH7OuOhf751fjVhFQOINmyINatetsmxn2NL6Z5vbPO6Y5H0CDy4jxzz3vfAPerRID3g8e25MqiCZSHOF51b/RsbN4k3SK/zVZgN2/0A4p/9DTgzKc4/BRc/s73yIi8e0wMdMt6fcN2KHFKpfxndVOLweGlknZ3Drs+LMPc6yrSu6Y05fMIEBPXPHH/7acY9DrJA/j7sTEGTMlXBTlpNOPMBV/wklX29nf326+9e5v99ntm7E/+umn/8tmMfe7/+u1/fzhgX/1xn33lirx99FNmf/mRmP32e9P2xjdn7ZJnZezEtRnrYwEsalW6BYWshnxZEUGEGUz1kFFKYuQkw70Io0w0BsODzncU1GQsy8I5LT1EGCJ0YVsU6lrRDRZJQnPLTEHx4khdUQ69QXQHq7YcyhpyLujLNqVZ25kook5+xUundNOvd/f3fQ29L9ZJg89PVHrkVh8RBHN+ScC+HsNCfl5GU97gHbY8a6Dt20hwuD+EKpNZZa/NvYMxQBNKG5mQtes6TVgKo5IrDLcwAmEEnnwEgobA7hoRaiCMliqWqiTteUOn2Qef/vP2u2e90s7upzoBm2uaebQJa6ISQ94OzcNaknGY+kY8xXxAUlyecPTLnlu3ebne7Od27/FTbCGRoyKKCBkko3rk4w5movTSj5ndRurdn1eTI9hX0BTRmB6M69r/lvS0fWf95XbH5P1MN1WrwxYUqzcKwKOObny4hRFYyAioyBcslJIkmpQKbXAIBhZGkWA0Do2tQ31VXq1ncmiZXzi2m4s//zk0LmB4lks2Ah3JCp3fXbeRDziEtcCArI0keRmX3rnKbSU753wUKeP8g8Kam2+RnPZNXQBpbs2s51uCG1Hb8FDU1t8umCy5vQje7CeL/wcwKXvahfh2YY5bhsEfbLsrYuk7mvG63YSe/QP35AHIAayC+Z/CK/CFL0tRvkI5oFM02F1BdX+YrC7Z+yI8sTACT0EENDq4ZTwlOTVA+gZFTQgKor0LyC0xQESjpS7XZDzYskEqLR64RHXoKTjCA70LAUBzbjyV3Fchiwz4+/J28olZK04D2rIBJy8YiwAWUf2Kd6WdgRryxEKd7gYmHqytWhR/Z0ozVizDoMeXotaE3cc4XgcF1mQcZ6h2r0asxc9r2B3APKlPWQnVlEp1FC+PMepmvE+1GQdk8esyj/SXpPHCx64NaDmVLVoeD4+Ek9XHquG3aBI9TxGYK2Tvaf6oIdf/g2/WmCtOtyHdgEg5p2jylFCLKQAApLg4W7yvy+icezOXGaGEtZY14rBdc2fKLv9uiqwdaHUSqwXWxDGK/Y5lsxgaIKqHy2/QPSpeqUWbps0BZC17bh2aViCRJesAtwEenJmSL4sYIGJyqm4X7Hsur59VVHI1Ql//HFqutqa2eXx/zwPc+xto+9Gg4dmRByonLcD1ti27MUF/7BHfU1UXTM+U5IfmxVHbxwM0kJiKy/JVO1NlfIeo9863bRYChZvYySdxDvzFd0T1750D/PgiEKVynglpmteEetW5dzU9YuqMHOLbQw/olhXti+QX+leG4pfG3RNObNtgfsKK2xg8p5nkeBCkFjtMF3vtiogdd1TKTj4uab/0+rK989dm7APvn7Z//XjVvvKtlv34hqbddG/Nbrunav/+RbM//0jL3vauCXsRtLynP2PKTji2ZquG6yCMKbhVs0hq0QmXF0gJSRSQRTGYBmJ+RBoUFOIrYcYNcZujGc9TXmMwb2CA2Mw0rc0rmdrKhLGD5sgE7BKQy3E8Kxjom+jWipGy0Fvw0GsVEDTm1qzz9+f+6IAu+PnpC3hshOacnoJWiM5eFN09eQXM5/nVUx/Rc6qFDQwgzVFcSH5W41ot9NGH+w8jsPQj0N3Y3VUOq5DvtyJjd40xdV3+CPvNc15tH7jwzfaCtU+3dA1ZDHS9xXRt59Dq7k9bGw1usYR9c7P3AiSYc4NiRHAsQZI+gU8QIzXjuMYBljSa8zt6tjUS3oCpIraKS2D4WbDPgBWiKxg0StT80GcCX5Bof8LWjz9k37rzx/ZIi0Z5H/kBqKuYDFxDfMPSv/kP9Bk6qTWn4eAbeSylxIDIpFUI6P38HOjD39fvn5Wh7ayJtGwfWt4GTSezyPlwvPf1CMLPhxEII7DHCAAMCyzH199KoQcAWpz8PUrBTSAzdTUE/u3P1uzE0zA01Wzdkf+IMoHGeNUwO08hVeWKQkr9KVDefG3EJmDbx0ETaz7X2kfFpVhq0s6jASKZrBhFtF5I8AbH8e2vIIXM2lzg3AYyOPls3V70So2fc6zQ8AqHEQgjcPBFIPByFYK2v99s5WpV3WWG7rL2ngfsayQ864wjsWTMtm6i2CoUFqlT70/33P0Bf4OYdzqRvoK4dCUnJfjsi81e9YY6IGEk5Sn4J1A4GcwtAxi2hpJsANqi/eH8DgOGza6n4nNOixP0eB9sjs6fEdZwrPcaMOtrSBs3KmWAONDi1eVGdh5nDGKLh1NyhcXSK12lfFfGh1tDsg6b9QNZwCimqTlWpkuW5fpXSlvt/HNr9ou/BqSoOeFAbL3mj4c3FPHeo4HEDVNt4PGcynvfPaTwI4Cr4xTv40g4euB/3YqlBmxHrkUjhWQ+a05bbd/4SsSmZrK8d9yq/D4V8zVrGWof7JsaEFREnYSX10vT4l3rjoYNDs+/wCaGTAsJyyZzrgM78AxW8P6t4xXqrSM8u0L5frBODxounb7HbD9hZKVfC+2P+mfEoTVElRLj3D8r05MesK1tdgW26RHhLdV0CH4UaPsv9CVWN61tIys736tub+ehDg5yb0ewYwsUF3Xn8JDwvCSNjA47yn7nKLbdD0ogb6r9DgyrGF3x5qkuKMFNoYsUItQ2PER8kEKRn7jXyFNOXLJ1R6kjP2FDFMUKyFHFpE1Yp7HAK0rxOhFFNiXZtur4RmtPbUNKZdoKkar1p1q2vBCzo5bn7bjVffaq11Ts7b/RsL/420H7/FdW2Dd/MmDf+WnWvnxZzj737SaMErOPfrJp73lvyV73ukm74NwpO3o1hXIMkdLSriVhb1ZjsA8a7tXAy6ZNY0QMkiTULKvSIKlglFcZZMTqp8iWZyDLc04M9PsBARwwQPTEuYmD/zwDZClM3x6FERElk4Fvy2YmjnqhoxPIMxh4eezlAXZDpwZkrmU/lLz+YQ20WpLRuV3ooSfcfxiBQzAC3U0QzXb9uSxyV2irFgUm6LOnH36e/dYFr7c/PPXVdtrK0211cpXVp5o2tm0cw74pSrhUMpI0OmlKdLM7dvf3XcPbPQ+rmbF1YgfYI5A8rIiUnzjcQmfi1yweB4mqhobXIJ37XfD3QJt25/ldqBQWWTRDlNw3YA9+746r7eqNt1uReakRp7kqVOoheO3DU96/EYgi7+iAREL4OVRO1UZGopYh/RDbeMlvHQq+ztODtWGALPcLR9ZT4RZGIIzAgYwAhUnNlZOgHO68VcAG9Pk0ZAXsbQfcatkxxyftsLVIf4CkjMII1WSN06MDHzahskkaRbXKSByuSDNnV/1IJZEcqFkBK1kb0gQp4de4ak3ETjiNj4PEzWS9BN6e2BvKA8YAVV3+Xdd2YcIWGrllx59SslNOB8RQnzNQP5AhDL87jEAYgd1HQPhzZfUtjTOwDg4/0hugej5B7wKyiAct8qcgVdryqL4n4VghXjB3cW8qAjdoekRgZUSbA3hcqK9btTe/w+wNv7CKM7zHio0NMNfxn6DwrnG0Up1xeVTE1a98DHbPduN3jTHeOsE7aDjzHQnG4zh+GjGMj6MyP04hM5/iu2HkRRLUQFkfUcShSUJ5n/ws6hRxHEzVvdzSzJWu/L8XeivWkMO3lTaxfdL6Ezl731/kkNenoN8AiIcXijuS3cipBWvRKOvKFpT/MgX/Iv7AnJrbEjRCKjAQG6jQqDGfoMbpJr5Z1QGpIcUsNxi1G65v0EQRl5t9oYygqrkrM1N3Pvg378sRYe5Uy2aOyVOn9j0PABbABd/w0plqLvfgbVYweKjA58QTOqjTe2CEb5iJFeo3r/YQyDspaxADxMlj7YcSqEDUzv+jI92m42k0ySc6IMvZCOzYxok46sf+XpT5Q5AHyK738XwaIFPjfjh1Sdmsq5IuGuUTF/e9P6R9g/o0hXPc2txFdtQuPzDrwTjUt42P6FZm1OC2qEClk9brAGZWxx+bQxd+mLrVACGCpdFkRU+nOiLmEFucjmMC3cFs5hh8OI7CdGg1+6ATTSdOXe4mkioIzkNNa5MmY2rXwugc+l06UrJVQ3U789SaPfeSrL3sJXR8f6lhf/TBrP37fw7Z1y/vs8tvSdsVdzXsZ3fO2Mc/bfa3f2f2nt9r2Vve2LLnX1K304+p2BBsj0hxDNOi7Qxu2xgEt3Pjj9LImaJzXvWNnMDRZy8X+amQyPL3oKeK68+l5AEidlCwPbZhnGeHhpTLeUCLdYqWPZ8hNxBGbdmKrNN1lFFqlM+rCRJuYQTCCDz5CMyZ1+1+Hy0kqHB5c7lNOpOzSZKDIkWOE5JH2NuQw3rfJW+z1x57qZ0cXW19sO/SNCeF9qTHbFMwKea7dSfo3RJYm8c2YyslJp68vzwa1WEgNCJ0dEUldaVXsI/gTzVGuverv+t9gamd9pEosU8MUzfUx+17d19rd1c3SPqVrwMN1Hv9Nd/TC98XRmC3EXAMCGcq529qqVf3g8XIZCgdqgu3xDd31i4R94tGJZKDIzQnOfeQYb3EL354egd/BBibhMbctr1ld91JBSAC217jVFDkoh6gAtipZ/bZshF+X42zlptyuXldzU3mUF88otCBkkIMcMHmR1t2408F2k5i6EtnBd16maxrO+ucVbZ8JQ2TJlIBeDT2Wp//7CdmGx7R/kHmVvCJRMf++a9Isk5kfYG8Sa/PH/wXIDzCMAJLPAKSv1F5Dsm6NYf5LMhL5vWugCp/UqtDqXoF/4ZNj/H3TlO2u/awWCOoKoeAxHW8NpAucafRoKi8arhmb3u32Utel0bB5CGbrO5wDQmqk3zCSz/FnReIj6e2nZsgSrY0dgNIBdQWa4s+hxeTlFQqSBjD+G/VeE81b+0aTSleEbyd3DFQw4vA0nGA+a79zu5fRW4VlPcLgKduy5bRaKBhfgKyYE8/z5kcWJ41qPLnXuP/8jVpG14N4I3ziCakNIKfcR6zA1zQm6gPuYI47AbdjylAfZrLksg+qzcUx/BjGmbMDKzDadkS2wpL4dfSbG03cHnch7B3DvbNLT12BVzrfmniATKPg3e1cDU91PWR1It/dkUYmp4CdM69GtTJg3p7wADRc+tvT/2perz+BGI5oLXA/ln7yLtE3qIUExwL1VtbpKkB+5t79ijKFApcS8ahsTt3/mxDYR6BerJv6RglpzNdg2GX7liv3cLg8oOpy9g6xsmzaPvHNz927YcIiefUxmfbWF6bXNv+0LjrdX4H+vebt6AZyKCR0tjsGAw1yzKAFBgz60hTVe1ufDgeJgveygAzRmeZwpI08qBBN+toG6YpXGGo1EoiM4YGe4VPVDE1asrBCS3D5hQPV1lsjQIdbtgZFODayJFFoZzQP0HuCjYHxrxJbtg86KLBDJPDUNWOgUVxwrFNe9Nbpuxdv1W2P/nziH38Mzn76nfS9t2r0nbZdWn73jVt+8f/XmZ/9m/L7V1/NGAv+4W0nXV+zFavozFD/r2fnkF/Cd395e8rmaDOZ/I/0Nd+ft+vZ8zrRO6gS99WctJpHEY0S/TYFAf3/HI/DAyi84tWsEYlR52dTwe01xeEvw8jcAhHQA2B7ibIrprZcQogZejAM2owEKcRDEuHiimrTdRsbGLGLs2fYm89++fs11/4RnvpORfbSKbfJsbGrYg5enpYaK69b0GzI3hXd8KqOXd8chL5yV0bKR15LRJcLX2qSGzoNcsM6chgKYntltbSeXY3QPS7vlgG1A7yekN9duMjd9k1d93kTNebavw8gQZOr/MMfx9GYHcR8IvIztzPPKfCYYZcKiEU3v7GGh3AS+RQY261EbV8QS4BlC96pwcH8IjDrw4jcGhEQMCDsYkp27JDgCMkMzpqGc4DEwabntt1R8UtLf8Ph+ESYAGwQd3n+gkeZMmxwPd368Mtm2v28MM0QGD7twG1yUckk6GwBML2lNPlEYLvF5iL0jToxd1s3YW8n1y+hUIVowWGgCoMygfk4hdkYI+BAJYsQbiFEQgjcBBHwNf1vPpFhTV+kA/N75C9xxD7YJxpoSwygUdRwBz1PJLFvcVQrknJ3zaighR9iOmoDfQhuTSRtONPv8Pe8/5j7LRzYGvYqKxVqR0xDgOe0aAsWfpdWRgO7d9B4UvBRkooLgclaG3WeS01pNtTfFyvSZePSYowRr0lFkFNR8BkvEjabYFZJ5xMUfASOFz1YUkfCqQa2x8FtEjOxmceYibKMkfdaT/41nZ3H01Nb/FzUY/5o805nnCKPIGL5Jt0NehZ1Jr4osxMcvcwI7kkVLFEnBV6SIMY1WplB/Su1WZQPthmiRwAPKbGZm0Y5kgCKa2t/ltn5cgO7nvQNx46k/psmb3FXDqP43ZFcAgG3JtSVPB+nP6+K85UvHn8XvuYnoHSvaW6a/3zOIR9eYsaIO5G6XQ69Ex4S4euBogaJFuKFDPSMmdEvoibvtXeYjXQFvu+7dp98nsMHtKkKGDtTbb2qO0OSx6p9NPp1J1N9xINvBZawbp4ugFbPIBNkZmiO3gOqzwQTds2k7BGbsxmig1LJ4Zd8dyg4CaherWjY75jysCZ5mJHoyoGlfkTepe4UNwYJxz9mLUmh22EkbnGINNkIEjgc9Gmu5ckFkt9K6HwXm0zEBLyNpSwCFJELTTwolDhxkejdvNdfpWqcbGQY5BmIKpKRzCBLVANT43oMYTxcOK1nL+P8Dm9R8JGSowlqob2Gi/uLBBBGNehuZfhJSM7LM8hhdCBEhVa95oQkSCFoskMzRR+Hks78/M4yXM8Q1faFdTFMNEnYaBwvRt0rZtN3g/aKEpjJcE1Hi407ISjonbB2f32ppfV7NffXLEPva9tX/lsDmRSzh64M2133zpqN151v33uE2b//OGW/eFv1eyXXlO1F1zQstOPQKYLia0UyGTFQ/JMQJZcIt9OMR3zALezvHJNvgtLLo7REhOWXDbBuTxkqcJWjnIHkapYM1GBVKVBRN3nlI2gob8aMgyEcM5nPiPQwX0HYtthFZ7BeoJ43jDoKJxWpV3uHvveCUolCS1TzTWKkSefNM1E1bYp1UPjeZ73+SPMD+4ohUcXRmBhIjA95RcEetyUD5doJlSgBlOeIKFjjMabp1Wl7AqKJQBcqUlQLpPkiVeN9FWm0Gf5TNwVZKMadvtjlsJ0bkhUtWrKVjRW2MtWPM/+9LzftI++8L32znPfaEelVtqmBx+16QTJZKJkFeaDKoalZcbfMlWRGtl6hPmiFhtivsiRdHoyfIJCRprfxZDabPL110UeY55mbEVLtMX8UKHxIoTXTJtiB3lA3SZB4ODXJLQO5yIafYwxtYGea6tBNuvotsoNfOKvBC0OUkUzkIbdCjKI/Xh5ZZBovKfxsH136ma7y7aiRQ5rkfHY5YWa5vmzRVKkuARbuVri2zkX92uBQ7BUK2IUOM04T3yreEhVkASj7mO1HVWbGgOlym9E2q41KRJVdl/gWZg7IdzrwRiBGDSjKvdjKTpg1AtZUOVtOFO11cgrlytIeJKgKymfawz6xHxX3eWD8dzmc0yJnMx9SjxjLCaL6ICnqzawfBPnDhoxzbMTbmEEwggsWAR2L43iC5ICDFRjO1hnp+1LHx9QmcOGOlLUdQpBcX4eUQ7BRP0G2PUIIVsjX2I+7HdoyizAtBryIrXKAGxK1s2ghrU6+/7/MQvmzGZYH8l9NdUasvLkVgzUi/a81z7oJKu1ZQuHsb5nfcQeNeppPjUbY26f8R6PIJUvu3yl1TT1U7xKgeA96cRxO/30DSwxmN8pRu1t64UOXrCghzsOIxBGwEWgjp+nUS+KFFJWbqbtjLOdnbT7XXkeAPpWu2yxcpoxRBJQWbt3Q9OqCZhfqXFLdTyAFnOoJSGIE7HFMqxF+GsScAiOINQjE5a3U+zsEx+wD7znGXbqMUdhk8paT3GbLrDGkdrKQ4owbAj24mqV1DupmcbUeJZcILuqMy43qLE28UEABibuBK8CY38frwE+I3lBnBLYcR12v2c1oNSC+Xq7rXG+u3jt6zkt9ilZoaCIvC/xT8ovlrVUTAo+bqU1TR2P8T+CZBf1vEid+m55xJL9Ebtvw0n2+79dsy99jTVk4XCrtvCdhZpRbQCia28FxPcYay/YNOTcddayo8ju50ope+fbVTGkzjyFS7Fo/8wrsew21sY0cxyJcZq18qhrfrTpkETly6KXgPjUNGvFPOoxJST979MsRcNomatH12pPRX18X6LX+7ORNqzJqK4jrB/YnYYtQRr5r3o5ZaecPGprDmcf1DnTbirV2pcaMB0z51EsOTR3L3gZqWa9jyUw0mH8OMKaftvmvD382AD37oRNz8x4X58GDTbutzjr/KZqvrIpQF6tws3YZh0eb3JfN7bZ0UfTRII6svM6J+gVzK2Bep/h3t9Raqj+3LA4foOt6hTe0GaTsbY97Filnb6I7yTypU6rWAZo+re6fAt/gXWqcf1HwHbe1GnaE01GB0jXTjeh/Hsw9XFn4OLWXXQNPu9NT2b9GNy7vcdHiiTKMXscLW9uIepugPm4OO/rFTrAn/fn3dFXDzxPOki98XF4HKpOw+jQPVIR3UZUIj0gDCmWO/Am8b0kqlTsk1mu6NPlMur1jLNqWCxfPmJHHXWkve6tVXvru2v2+x+K2t98JmWf+VbUvnJt1L5zW9J+cEvC/ut/4/Z3/1ixX3/HNnvhcx+zs47bbEcOTjNlYbtOpWtm+iGKizBkIjTQthdoABwFMonFBN3SVLozw+vR6lCPsnk1l/xF3x8N9AW/vTg3dYY1e1eqalC6frErRM6LQYWMjUKjO7DgkKFeZ1LI71kD1QU/ifALwggszgjkC2oKeLZiU8w5klM1F0RhbtD4cGwq+Wt40VLGPw+bkYyVG9t7bNqFKK7KG4ejOTtz4Bh75UkX228/++ftL37undaHbm1fe8AygA5i0KqTaKTmSHQSNFfK27davDhlWSZqbJ8okNBMKJUoXsyQ3OL3gytiC1731ontJGY6UDU3ElC+KaTQIG8y/wo1OlQYhHrMfANSo1v2qpe8lxtjpQHLiTerNRvERXXTlo32k/XX2bgSNSerpXxNeohi+PrcQWwTt28SuQgrgzYdpkbNy/ElsmoY5d04N0mDZHMfBSASvGR/yvqyavT7RlRLOQlsmnA7tCOgnFP3hJNp5S+ShRR6rm+Ah3YeDMnFHj01FVUEjTAmCMkpnEsaMIvGLGcaEG5hBMIIHLAIJPHxqtSYFzd60ERxpgygQpr7rF+Yi8UAOen4NMhjB1/g3+QVbu2s8UtSxyp28FeAYdLWlnPfPXc2rVQmg3fSmh4xGrdBO+YEGKZDNIKZT/3SnsZHRx7DSYIL4CjDUgAR4NnspuubHNeEJ86TJ1RZvz3z2eQMFKmSNJE7UNQDFrvwi8MIhBHYewQcg6NTe9PfU+T2Wuu7ZUgPeXrtWfmT9Pr1fq1dyvgIgUHy6529Is+XxpVpVo62Z72obn/2sYStWjVD8yOKrHyWNZ2YHCOWyyUBiAG0JR7ZLObljKsNgMnRCL9H8v1g39pJCueAjcW+0NounaEBwQ2SBACboSqf7oOBkY7YJGvGZLZmj25M2jvfsNne/3vjNHcAVGcnWBsCeG+tsHj5MIvO5FhnAninUTFIzlmJbLK+5ZQqUaDRFqMZJ1NsAaZr3FdVmiS6D2OJPN+rpof36Y3FaSTxfVkAPP19W23FcpoHzDt15POTeJGwRLRc5uD3AAmkpnYFQujnzlvTSXn5dXBQO/eqDfp3b5kqL97gknl/qzlFpyCv9z/zdXzV8/wDqzVQCian9+VY6Du0+xw6f+c4yl5Fzp9h0YEeHY7SJSH+oHx3bKE3NRkyDIpqRPhgzRWL5wKqNVSnK+WujKQxYnhStEnYRMWVSUtw0XTwnqrlL4be73/nXeeDpo6nAOVA5HspAm8GtzNqpHNRFzoIB3D/MvYRRc57YrhKvSsINQnYxse4S0h4o8SlSdpbb5TxDY9YGVrzxJjCugcO2n48Hz3Ie3slhBySXqArtAv15JthkvQq9MWZUCpWL6ERCNIgl8Y7pK9qa5ZXkdcq2mmnTdtrXz1hv/XrLfvI3y+3b379CLvqqtV2xZV99rVvRO1Tn9th7/tAv11yQckG86LFPWKVaQpm6Cg2GGDHKzKr0q0FXbCjPje0HOsktAX13zzGl/0YySf7VZxPMsZSJm7FaZ+oxGhmagHliFw9thhsIE3e2sPwMk9H1DgpnxgVScMtjEAYgb1EAJSMChdRxmKVGNOIlyZI/ARkSEUZ5FR0ZbzRS3/vlomaT1whZSBxyDtpBERqJIPNgp0RP8JeMfJMe9u6l9i/vfB99vq1z7Nl1QGKHqj8Mh6XVQahYDHMvBpvFpkmWLGA9IyAKBGNW/OsY6GQeFRgd9y56QHGSzkk8R0d4VnN1GpcgxmxlSMrSGBh+nEMQQNEY35DzLxeGxXXqrQ/+ezyTMG2bN9m37ztKru3tJksG0QriXfTMfxcmuCOTQstvdTYzcIgcYg1DWYdyQ01VMbL03bXA/fZP1z933Zz6V5qQyRRmBO2WaApk4mATnJ0mnA7pCMQ5PcessPz0DGUXA65yjUBlvjWFIObYmmC50jrixT5Y18fY5RLzffDAmOJxzc8vTAC+xIBNSY3bkjY/fcjKcIIVauq8c/q2hUuScQBNFz4HDw6B1BhoMEh4FtTkimwMf0SJjAoRgKLuXPzppjdfoPWk1JikGwD6G+BC2Bwnv/sqC2nAVItIbXibEPIDWSm7hbn2hd5QQ0QlIxL+cy3vzFlk6NIlyRY+wOeEDjqZa/VLxlPknNMzX05//CzYQTCCCxcBNQgdSxrSeWR4xfyNFYZOgSoDTz+9vbtgtqK5dAQAp1Bolxq2dgOLW8EsFz69bk07Pos6LPzLtpiH/ufITvlJNjENIKTMBSiyMZX26ytkNGKUedqUNtqIUWo8Vv5VmIRALDqRRoc8iGAht+wcWpJHDfnJfnzmfK9zvekDng5gdxxraTzRM6qeYx9/J/G7Rdesd0efhDBrimYg7EZWCFjrA/HrTGDCsIoqgdjWHVnhmzbOFOG1IRgOkj4J4naQZSFLTOau7e0poxLKtmB3mCDVPEKponUhmFUm56x855VAjAtkRxojZq2YD94P995rD8X7tGa1573xCTXOlcS0kmAC2K1aAoW4NjXv4M5uXeHUTU/R5ZQs8CtoSWZ5g/Nxcjp4XuvFse+YZO3Sh5GWIdpMa/zeNJv6mYwufWGBiPurSm/R7cCmcKHwUNF1UggCJ0ixP4YX9qRimtCpJE5cqbHnQZIcEHmTtz7eziNO0oMLagtJZofxRnwKKBMgiaHNzlRw0ONHNHvFfROA8T9TVdJ1X48JmAC9A0gp+QWokK1OOGMzlf69yz1zTNAQNsK5esYIKLK4dfBYPrwQzXQuhjWqUOqLh+xjCQgjBUn7YH7QfiAFDrQWy8GiOvmMhmoCZIG7ZRI+nuhVpO2fNPy2X7LJ/ss0WZwqyDtVeN+wCwqjn9JqjYExQMjP5rENaRO6nShU5z/4WvNLnxm3F7+imF77/uj9sVvDtt//u8Ke/u7shTQ7mJyhx6e12DZqXA4eRaOg1ivWiNzeEnMLY3Ff1sUN2obZSjpkxMim/nnSAan80lQNFg2WHRFGIRXrPQI6gAxIiZJuIURCCOw5wgwUvPEicTsDcQD2bkaPFUVESpN2hEkciryy5RMiY8K+3o2u+We9vgNKl6o5iAj5zLzM3OuIXmXLKWtUM7Zcwrn2nue8Yv2xy98p73suGfbEONmrQjllc9UYKdE+plbyG+LibrNYJKKoxTJqGeNpRkjiuUpu33z/RCXVdCQl5Dvmupc6qySNGYu6xuyQipHD4V/s/BxBRNyFCdL1WOLIJmlRkmKk8gzzzVoFN019ahdt+0uq4MibUG9VmxqSPApjjouJYaKk0uMHStUAo5+wdWAzVKhsDMD62+MLOpzV/yvffrKL9rNk/dYPU8yjfxYiuN0De6FJ9D2Ov3w9wc4AgLd+CUFy/fZ25VC4Cqe2d637wE++qfg6ztABq8X3QalSM7NmOA8FYP86Cn4mnAXYQTCCDzxCAAzsvvuisC0KPNsat5TY8MDCsuAE9pIaJx7EaytOEWSBohRp5YguUySfuZSzYet9gxFKQpXrOFvwHdx02b+LhdZdTmQatEqUeuw8y+W6rqawPw/n20hY+3W5q5QInQunl7SbWG2nSQd+MEPhKYaYF98B7nAmacN2Jlnq7miPcIeORTGzyd+ScNPhBE4eCLgGpy+bqfqWl+/WT6vHL66C9h4D4fsinNC72sEYUwC9Lxtm0YNrRCWfn2gWaNJLEAZcksXPKNon/8+PkpnPGLV6TTj7ih1pgyS/TAT8K2oVWrWVxhAUR6JoyrF7bbk6A/uLTMkaS91x2gvwGCZwhMyFt+Oz1PFnvX8R+mR03lAsiuC51MWJYA2QLNidKNNVUbsu98dsuecP21/8Htxu/LqvE3V0WVJDUO8zyPhnLPcsqzdfOuQffYzD1LrE1CamhQqNlLar1XUAJD6T59rhjg5L9aB3tydOaiBXFZ1hLnrAXvNG4eZ/5CXBs+cyLKebWCjrXr1fAB4Bzj8vhbeaWh0HYtjY1ETlR+x5lJNqaryzjVM3EPb8+gnxzUXe58wt9DRc+k+ph9oLa/ahAc/CQCpZEBx7x+UspDrl3SRHhaCDtJperiaf9APaNm2jo2LG0FGd+jg/DG3xKSQqLXKJfNAcPeMUI83tEiwCn1pqEYkPwGNpkOb880IX/AImBmBjJWOrTjTciwQ0XRVbfCB9+mWv6BgYjvO7wHFJ0pS5vZBMYZxg+/2izF1A/2CLLiAgWv9vp7hwf55J87AYKoQ+glFhSAlxo894lGvKjo5lgx3q4ppVfTaH7iHASUxeLCfnJWKMjUKvFx8w0ZzqrqQeqlzbNAJozFeMoaiS6zJGXyxM4WyPChkJu30EEU/dAjbSbrCsEXKrRLvqNjExO2go3bYRZfssD/+81X2trcvp5u8le+FXbQ87Qp4ujFVAFCkVxzOfcf3uuZR7/HloI+v7hRZfUxM4t0x3jEsU9LjZNV6N8hkhtioMynFqja8wneLY2J7zQ6iB30IwgMMI3DAIuCYj6JQsTUwJm8oEcYfY6xRtAp1hibzXxUd7zI/r6BxqrlOBf4M8nzzkcDyaQyNCWl6At1q4o/VQIu7xoRQoqlQhR6SaWftRavOtr+5+Ffsby95m71s7TOsD6TOBCjRrTSNp5iMa2nmd5L1Flq3DUlN8Yy7RgxeHw+BAtqC20YMPViBL2rMOUIAObYH3l55fKWGSOwbzDvtjnlZRAbpDtyw9y14T0oIIhYI6VzWysmG/fjuq2x9+UHGGkZoGtI1zWs0QRQfZ/amv7icuEPjlXSRKMNCzlAkGh4YtiOPPNJGhvP2lau/Y1+44/u2mbnEeagIrcqEOrP012e9wn/I/z4C0EEZdUTM0wAQxZ8jq/Cy89qzS3vrIMCCR0Emnn3o4XmUWPiALO2LH57dwR4BiUzeeTNyjtM0P1hGN2H8C9nqZDCY9/sLVTvuJJdduKdVrxgFI7dWl3eXVBWigCzqaVfu+OE3/doRrJnf4irUNfGPrNqpZwoWQBMUQ04VQ4ICpldm8HgB9UzEZb1zvdmdd+HdlUZuBDSuAFIveZmDPpI6ePPVPSpkH+xBD48vjMAhEwFyYZXbXB7UgP2Ju8SAnnRqLPOofwi8ajFnOuCas/Vq3Ea3yawbf9hDQEI0llzmCvO5JNJORPCoNRvtf799nF30/IdRK2na1DaYD6xJ8qxrWJkg7YPPQasid935WLAe8LuwPMnMgvdwtJ222qRa6xvtl36tZf/55Yx95F+eaWedVbNClCIR/9OyUbYvzeownsADlhuM2YYdx9rHPp605z53m5137r325jc/bO/54+32G+/eaj//C4/ab79jg33m42PEZIS80zfty6Vpa8NsZBlLjFjDyuCc9XIUb4i+fAGvj34UYXIcS8ouvSDPvgfdvOeB9lSKmfqkZFBjvb2Ytrkaum86xJGH7hvQ3Cs5SUnz+3zcS1WpPtm7ITE5Jl4W62VXH3Yf7uT2HtigJpH/MWsg/EGFtFfsBILy3+Vfu9v25F/2hGI+K7OrxZcuuLKUlm16zO/FnfGO7WJXCOko5IeOqtP5cFXxhd1kgJbLS/tNjQnPAHEyTO4QPHXGI8n9yweFwgm/FwOkgSyHGwy5kYOAORU3Ie86RVgVVTybJWik6B9NJ4OkBZmYDY6qv9OmUXvpL1Cbjlrcgap21qOIXbkuwdatuknV/OjcoUqOVZzCjOqu21wID/rNS18x9VJs8NImoIng1UW4x2MMeLUy3fIanfJIv8VhgsSQWomjN+8Hi5aNF2NWxIhJqoIovUM55J7jfpF/eQot65ydz0jY7wqPI/nt9v/RADn3XOh1tTErjolW7jf3fPHnitVaHoCckrj+EtjULNOmgXBqMuafUh4295g68/cem/u45OjaNrLcN1C8May6kr0H4F67D38fRmApR0CYSuc3wQJD0hQR5CRbFPRnUlWs3ZCcQgIqCRpTRX49l3UZZ3WNSb1i06RD6QAING3bab6DFwQ5kDYkrrxmeNEyxlQNjw2oHi9d90z7kxe80957wVvt1YPPtONz62wYs73IJIy7SZgodXINEnaxN8qgm6iP2Dabsbu3PeKSsDhyek1JcHBKyQzyGZgowsdDOmM5SalMFT0j0WkLz2N4kMSmzO6UU0zL9B3t0Qjj9y2P3mnffOgqWtgk3/IoID6aH1od/q500Ot4qpSZL5polqsJpK0Nu69FDCkX2WHLV9p5646jIY4x380/tE/e8n/2YJ0xP8tnWxS490P+1Ov6hb8/8BHw4KjOnKhGCPf3spU8hy4ZX+Kb07P0rFtlQGp+ZDK+yRl1wKVwCyMQRuBARaDBJHoLklW0OpiPYXk4CSyYjCyLk6ypjzshZstWozGPzHSMhocjXwow59QaYHrQNXErG9ba4xNmV/8Yw1HnJcoZCUdJkaXBnH/K2RVbs4bcAWZqPM4YqAYICOUWc3vbyVX7CETjIHxRd7j8B4CqcCzVrFuvIDGM19bFLxBYipxBPqUaO8L+6YG6bcLvDSMwvwhIw0g9UgGNaIBIGKPf4WbJh+ZRHnCVVSSeJJcjVlkdd+vRHSqqsoaYzwJgfkd58L4rVrZqZcANdQlimaitRhJ41L7ynXX2xjcl8U3dgYz7Dlj3/J51Tp3xsdrYwToQKafFILHavJW1HabssCoOP/Jh+7t/OcZ++3dXWCFZtVOOmrF//WzSznza7Xjs7sBTiiDgNZnO4VvVmLLx6Xs4ae4NPBirLWqS962wr351mX30I332zx8t2BeQDLvyKlQGZk5RtRf2EEBmmu+Si7ZIH95XYhPqVlQe7hlJKgOXkNxq2lbqUZP2279ztK0a4S3MZR6kT97q4sq1EFtyEWwBAyRogAQ2ACpxumdRjQm2ne0f3A96np1jgCgncOpB2k9gRaGPqjkio3P9XbV39GEAMMrvO4/9QDfDZO6ren9nz4Pa6Q3B/jg2B+5QosHV3eTf5Bkg23XgcwXZKIVLZ1wSmGI/sW98gu+usSCSGbkksHRjaqXUWTAFdXcVYFy7uIPGVHeTv1bKFCNYXAmVqZe70AEDhDeon+glsILN+4j4qy1DVRkyqlPlixyz73LV26Dp8gRPZ7G93aGH52hCzmyqQ+2amhSNWUVpv3iPqlrVUCe/YNf+rGhIoB/0WzKJ7BUX2ptxeSqYTH9kulQH8YtIvfJ4BlKxFjRZk5gjy9Zm4mnHipZNFcjhScTrcdAHvLGa4SMyWqLj3kZWK497BXS6xvSglPDs+BNrdsqpJScktmblSh4h3UsBo4EBZ6juUFBCMC0NFy/ZlUtGDz5MyTudNHj23G0VNM72cpdoMkkmUk4bdGDYy8zAkHOsoxYLp3ALIxBGYM8RiCJZqbFJDRCxIpqMc6O0Pm7ccLv9ZPPVNlYcpchfcqbi8aSXvhIjTgX++TxfcYogsc6k6e3h/NwYkfQdY6gsSRkZrUpuUUOHVonmsuaQvWbVRfbRS3/b/vjZb7P/75SX2rOGTrXVzX5LVxghhN6UMTu84hjHvINk9oZ7brEikhsRkqNgzhYdWbRVuXCsWb7aGaHr2CNyUnZold7jQ42mR4KxpMb8XiPHkERfDIZMPV6z7z18vW3c/NhsfDwDttPoUM6hBixGfBIZqzkneN8kKc/IhRFZLYo+Jw4fbutWrrFtxXH7/NXfsi/dcZlttylrQelOPQ5UEd7Jh1wEum5Rpd/eZy5uy1bBQNW9vsQ376kjuVSP8M5kkZMj927U0G1+qtc6SzyW4emFEXiqIzA2OWW33TTJHI62ugACjlbhawGa988+bwjENoAt0Unj8oH06+RGk+fXVzYBCgAH4Nfr7zB7dEMcMAFsSu0L/w899G2avhc9P4fUML9THQJPsKgDJWLmy9zuWKww6j3otIiUrtn3vum6J3yP2Pt52CMZO/5kfl+vMe+yJnMG7U91NML9hREII/BURqBFru3HEjVNyZlRXelDdifugBG9v8kXqP0+NDTRh7XJcbHHBOha+gPAOHK68YyUbsR6yVKmKttAbNj4kf3FP+Tsgx8esbOf8QgrsDvJLVs2OLCK8RcZ4saMVaOomxzkWx/KKmM7brOLnz1mH/3kkQCIk3bEKtaWyNM3pqft1JMesS9/83x72zuprkUehhGo2t04N8JWJBsPtzhIZK+twpxCbCJIKKYwNC8MZW1oJc2SzCrLI7cUQcKxWpt0802K+CQTBeYy1nHKQfmdwLriF6JszDZKHW/MXv9rbbv4eT5vVakwITllgQqZegQklL/wYtgCYkAgb6U1brDOLfSrrjtX6/bqSJ0H09E69r4V5XnsSvYCQfjnca6x2dmv+7H+7kHoCrlsX9R46maAzDVgnsqFQWeN5ZpeAlr4Y9yxzf/pfjs5IRd4FYfVCRMVxjcV9gvFlO+UXCj1EPfdwRYYo7mfdmmRBRJY+pHMz91JeIDnTu+bW1151kewC1fLcReYQgh1o8AA3Zva+G32+w4BkebgQQiuteLkzGiJQw12jbbgPWomGLImtI7s1ts32623dnhEs5Hb/38Jmhp7+tMfv7+mXv+ewgMXXve40MFROsht5JcayF5VKVjVxBShqBiN5OnwDggwjH68VO4aloWKmU7hHYMmbZQkvl2ZtEb8Piao7ZZDd1Ci+43W3fb0Z4xYGj3bTY/tzCBSqy0L+lH3uQaC7g7o/o/cU/SNMi/uNCNZm/iNgU0x7zDq9vpFqM0gyYMfAMZU2ZwfrNwzyYf3hwfRUxSFcDdhBA5IBFRDbQvZwPOmxmORJPBeTMW/+ZNv2ye+9B92252326ZNm+Tq5GjRUZgczutKlPJ5FGAdO0LsNeUGjI9RZLRSZINZnnG5HDWKE5bme/NM4mJFxNGqTeCjlKpBIS6n7YXLz7b/76yfs9958ZvtLZe+3M466hTL0kivgDYt4ZehnGOyWrK7Hn7AihJZVYNaDz5Mi4YzUNZeoyBABy1J5tkEQeIN19Sw7h3yZo2ElfG2RsIaLWS8uCNj7+CyAbt3eqNt2PiolUrisHgWbGCsru8Qe0ZJUMtJdvkvSyQ5N45DniIFzuPEtcfYYCprK1ctR1qraf93y5V2zcb1FkMqLKMxPtwO7Qg45oNfIHiZWQGLkF7tj5JH9F5gLPbgaXGqZzpggAjcIDaMk/+ax/O72M8/PP4wAgdzBEZHx+3hjZOsa1TA0HqIwUkMTabgGoXHE05k/cNc2xLdkyJCvQEwjDm0xtztnl+ABZWigIbmAHEVGaVTTGq0KDZRIArWlWedK6aI0xPAaJ1ilWBgWgK54MRZQ1B5kqIWhazpmabdciOIXNimUTy6Ushpnnxavw32a/1FFoNJrrZwfXAw31nhsYURkOKNCo968AUJlYm1QMde6q6rrLfHUPkmh6D6fqRQZaqEEbpGkvohkF/H0wUrt6cx+Ga8hWkeRW4YyyXYHmLJ32e/8qtl+9O/Od1e97oTqWtVkWRXjKEsJIYYIBcBw7Z4pL33T0+zz357jT3rkhkrFjdymlPMEqgC1Y60xuSI5foesj//x0H7y3850oZHcJEsF2CBHMn6r2TJGsbpqKmkyyvwpVzJBEQTo1iymfGKTe5gZilMI8++Fe8O37Cvw3BU3bheox6Y5J6i7hejnpegyCc2o5Z8I/hCP+9lK+z3PwDzJv6wW1t7LFtd/AaXv9dlNr9IKIi7Skk5EHhHpSV4Fn1zROf4xEBZLOPdJD4rmzX7JAvmrebIzgQEfa9iqLrffpnAZweZznF0mjszzry9c7abHy2Q89RAtrOwB9XYKGW4Afu5wYKK5r4M5RoApdfJAThpLRWFZTYDclTPZ+MwO/qY+zEO5ZmF3laDCgXJgKpo1aHoG7xPSVCEY4uABknHczZd3siNPWo339LnOh/UOKTMxN+FrvMmaurbNZpSGSW5ojDdaosjBlaVrmgmkbVkc7mdchyIU5AoMsFJJ2S2w8isr1bF2wlvrNiXEz8oPrsnHbXgIUi1+7jeesar0MqSVoT9kMlk7KfXmF1/rUxrQOE0+okbzjCY2/IPiwPnSw8ebe/4ncNIcrfaxDaWuU6u6DH29SCxHneo2WmQxwu99TJBdzd5x5TbS6LpyZNsWooChNf5Y6iF7p1GSzFDkQ2GB7qTs2tzn7UzSDrjEIdIdpQRPhvNEJfWGn43ZLEsTZTKIEbBp9nRJ2WQysowSMesT7pzdh/REFJ6xo5YFgMZ3LZktoF8zMRCh2fh99/ERIr4bN6EgRWPeAKDM2tRGm3yQGM032urM0CWeTSXj8RsuI/JWwstPlausAASzCHcwgiEEdhjBDRXpmAxasBKxwuWxKj0yGWr7dyTT7SJjQ/Zi257n/3Kte+3v7v5H+3m1nXI9+0AyInfEUlgEUmqLSQpkyQJkqaiesGLMb5aYXFRoRQBoqaIRBQarTH4wm5mhYVhYmIwDhbpfKZzQwyJzJtuXORgkrx0PEJ48Ko0MOmrDtq57VPsdw97vX3mvP9nnzjvd+3dh/+cvSB6srVG83Zh3xn2gvMuse2Zik1FKMbgBaKkKhtB/5u/55spu2T58TbE3F/iIMrSEa1Ao6XRIo8PvdpClHZeTbSymLbwKtFCIcOoSzKG3mUUFFWaAk08m7WxaaQ02Mdfbv+G1bJl8g/OheS5Fs/aONJXbfZZozmu08gxH2Skl6nzoziUyvX5phOv5wydY0cW1trkdpJ2CjYbiO9Hbv5f+9726/ggbSflWcqV8SqTh4laLU45Vj8vLn0E26H+6HoMCSykFs8NWsZwS0HmjdmqweU27GQ5tRjpNin0mcdTon97EAS/LgRoGkQ4j4vQc2efMWNZFvF5FvSy7wu3MAJhBBYuAtUIUijsvgEi2ElSlYRwYwyaUVN/3L77nSNYq61mpoclik9XyyHgZhw5PQba9hffUER6hLpAvwayAevLFAy1WgAPaNMLPFbfZjn05zXFff4/NNKx9mGdFQNA1m5QzJpo2pmnNu2ii7SMeoT8gX0lkTxp5QGPUXzimJLJx2iwDOMvJvb90fb5T42zPkOOWB4j2l9jzH75t6gDYEjbnqIu0RKyuc9qME3CLYxAGIGDOAKStg+kmGYOYw1RtmNPUN9Utbvexz0o4FGDdQ3rgDIyuwlqgQ/dTv5tEwCpvDzv7kyee+95cbxDrd685NkjNDVkMKhlCKHTWiQdOcnSM1V77vkz9slPROzTn4vYi1+wwxJlKv/0kzMxalsDrOHyM7xQJWE9YklRHKZYw5Usw34ECUuhepJk5I5HZnhN0EAZo9S1nQYBTtGi7GkcVuHYvVx2yquD7k9Psi8xKbyKkAPWCeMTxYckxu8S7CNFbZkGe18hYv05AfHusWX5R+xZT4vYnfdW7XfeUbcV3COpOsyNJE2MOAfG+1tD1IBzcPadEgjNnl+esK99L27v+s0ttqKwxSqTGSvx+wo+vWVeFcIjf8p2LM16EBUSGkcz2/lhewSZMIzUo9SlmJvazssDKBxgPc1hiRQS9jRVytWH7fSTWL/97Yh94D3DNmzr+d2Rrv7XN6zzHqCGt8yFIKvgPcFmwYG54+I0G5LuFWwJgFd6CUR4/NGPcb8ca2mKeLXGBkqbMDKRxBJLPbaLRt3uQOZ3PpK3UqxEDX4769wk/p6scwl5uV4lTxjgXljugIpN56uMlwpeLyoMHHOiasPU6L0tyC5roOAeewoWCK1prleKcwFwJhEHwO2pdNampn2jx/3/Dp6XBvBtnaCKmXHuYNehcf+38Jsuhus+SXaie1DctUW80y9pZswn/5G+qMfguefW0W0dKg8yFGvSQ32LpUsUlW5igNpuJQaE225I21++P2m/8qo77P5N8rCYuyCelSP5goZVcQ4qs4L9qz8qWDTH5NTcasUpOqSRNei2yzRonDqYykdLfKMIJs16zQeJdB0/m6qtO5qC/jK6zaClR2sk61Du0J/h9stDJx8gIEkGnBGrlWiYLPIteCTVxNhpc6yr+SOg01l1oOfutcfpES7yOIWHH0ZgISLQAKUpOT9X5WAcSgGxWk5D9sIzL7S3vvJNdkxzwB7esNG+esvV9kdf+Bf74A8/ZT8p32djmSma2G1bSXbSx3MaIcltoM3dBAHaIgmKkTzTwnWm5XXMzytITiiFEQZGrlGSp5JZeK9NPeMETZGItO5gc/Ths3Tq2lPthRe+2N780jfZ71/6S/bWc3/OLjnibDsmvcb6kBuMckw1jqnGebkhgQxJ6JyBbMGaJZknBr5gvb59z78PGudjMFju2/IIx0bSx3Eq1Y6L9cJUJ+ZIr03GgycfeaINURiS5ZH28djoZrvijqvtvpkNNMjbINaEbgU4ALyoAXKoCM+6KtTGIYBg6xW/Q+b3upU6QAyh29RP6x/cO4V+KTRBELrTic+SuzXP++2JIc0OmfskPNEwAk9pBLo0uZ1RqVCZJSdZhSCN3Xe3WrK+cFVHnlIViSgNCtU+jj5OeQD8y71QuSOACSUh8shjLXvwoXG+ACAYnomxaNryWcxkyRdOOpUCBDIbTUliscnzwylsi8jppK2RKYZZL2AZS0u7+7amzbCgaACgqlMnOfUUJHKpBEbgnEZgY7pcoqNS8JSGKtxZGIEwAk9pBOQC4Mp4ndqexpkcz7IYYPOwGIBppsNJeFZ4xzV9ZlpjQXKv49JTehIH8c4i9bVWoykcT5Xs+a+q2z/8x5D902eX2/OeQ72pTPNgSowRGgIzDPhIFabx740m+hnnM1YGsYrjEmutCsA4x43nT1oizQLg8QGWLCM0q2mOML7HKXJHaZBEgZPFojTL+ZmUUIz3RQATR9MAyrKbLZJ6lAbENtcsabf6rJBdSVMDT115a0zTbADg+qxnrrY/+9eEfeO6CcDWMOpTMC86ajyzRt3B2ovmTzq1xiozVBSnNtrRx5q9548Os4/82+H227/FzVGmuC/FAcDbae4zkToQvAf4BqiZRohl5MnI8eRgJGZmWNuW8EZhXYnkkOaRNHNKZXzMDjtsk/3BHw3bJ78+Yq96K6bz/SWb2LHmIL7yT82hZfAxljKEV0aSjYRfW4u5ESj/7O2byg7jjtmEGiyq+TlxOg869w/+7kDMMEAEcpxPB3RfTzOZdBYIMXkQqQXAMTVQkSg7FllnFeJ1z5To6ORVR1GBW7mM/m+BNzqHmSwaba4BEhimKJa7tIfdPzsHjbyQnOeLT1LizvdVWt4A/RDfRFmOJw6zz38hbq9+zhZ748vusb//8COYxBxp/ZkjdxMd3UXwRcpImJQq9pG/6LMrfsqPKPJXGDhjdPwd0WJ6mIHowEtkLfTljbKSUIdRLCMhPKN013N9opLvQDewhazTMouBGAZgbNmBiK1lAG+gea/eQD+No8W+uUGFk5gc88XC+dBau89ZDUlVGwdHggaIRxn4hVG4hREII7C3CESFznEIHdAAMixHO1WctmMzR9gLz3q+vfGsl9DIKNiD0xN2V22HffHen9qfXvkf9tkHv2v3Rx5hKAchwbgl2QrcRdHYlVG6/EEoXTKmbaMgMg7TQ2QFjW5eHNFvnva6900ztor9VYzlGjPwAqsRjidv65Jr7cyh0+3Nxz/fXrD86XZ8Yi2SUTBJaMIrCWtS6JC1iQBgLeS2UogHH4a+bRPWimQ0mqrQ7OTv1etIHo+qV46xdWbUfvbAbTbGQqCNAXukzneRvEVpXEQFg+2xpVhInHPUGTYMLKsGQi2Gr8lofdx+eNdV9o0Hf8ZigMwfPxCn8ckhpzn2JE0q1zySvmK4LekIuLX/7APjZTjlTSfq+TLAbkt/00LI3+dqnfYNdMYO8ckWf/qz9C9feIaLOgLOoNyp0Mg3i3mdub7GnB+DxjEzlbFbrqt4WQ+n6yGaVt0yMC1baH4840Lvn+h9i/YQhpYKkWW76aqKbXxsjC+iOlljcOOZj4vtwX4vvJQZW76KTQ+Ia/EZyeDhCMLcSM7CvN9AmUEY4vvuNrv5Wn3ZBHkJYwTH8cKXpax/QL5j+Cw6IyU1UvTukCG+qG/O8OCXfASc/5ce005tT5K6g5AZ5mEP6mKjYqVY5w35BTjZrBieESpBMYZ4/fpDeosPTqC8PslYDiu+Ebcjltft538+Yn/5d1H71BcidhYShusA4+aos0alKMy1yAH8ThdAxMOaSNAMiYlxEUfCneYInQwHVJtV0amioFNLwOZjJMezKQ57N64/3Yv3tmkssP5MgPaPNgR+Ppy1I+xAWPsxMfJntltxetTysQl71Sta9h/fMvvSj9P2xp9PAGCvwATOOjCQyw9V99lpTRlxnhxqpg/kV1t/dsCyiUlbNTxjL/k5sz/8YMG+9s1+e/uvFzGGvwGflNs51iLSxNLvgdFQG4OYsobjWmXR6jBMRrx8UTmI4GieBqw8MNS2Z51TsQ99aMi+ddmR9r4/KdhR65iP1GujqTM0sjg8PvblAcgXpHTUWaOogcG5y7NLP/F+2nvfpiZln4FLp5Qh2BDJ7FxLn3fsvHk5bc3b6Yz+vh9AUDS5gu8MjkXjUXHGr8rcETiZPklYsDXadW8SLSPsJ1rN7BWt3f2egbFQANnhGkZgSztgMZe4uS5xJ2hdtYioQ4AkbGrCB3tv22wjZbagKjksJYQ1EHhhA6TRytjH/7bP3v2mqP346gFoYMdbsXwMiXLemklR2+YeAh9LxUwzEfcKCB1Jqb39zTN2/Y15yww2QbdK1kGXDsGDmd4PUK/rd7D/XsOE7tkm9C9xvdT/jKDVmEX2IUl3uVRhgpqmA10cs77lNVuxmrdBPY8gOed4iot8k5SdBpTtW3TRu9BmGlrmVaD0A+KylV0NED2f8yiuLvLQhYcfRmCfI+Dw1dBO1bzQtCh/iwa06Agd15HWgL3+aa+wl5x6ifUhY5FQQWEgblc9cK194sefsz//9j/Zx2/+P7ts4w22FeM3tThw2aCJghQFjQBNwX0gKPQaoBCShxkqlI2m0iYLkio+Hb03HKNoLIh2GidJijUpmCA9lSSpzvH3ofaQZfALMRA+kucQ3bnJnN/muyRgqbFVbJAMSfAxK47gvfI7oTni3REDfPke/1S5Wcfb/dLPgtdEfdqueWy9PUhziMyH4+N4g3WVo173yC+aOTtm8AhbhjFrfbJM3sRChKRyQ3OHffeR6+2RIoioLHESNAkDd7FLMhSGoloBhulHr/Augd/rHuJe7oBudEJN8gQxo0ZogOxOwnMJnPTsKchYkoTH/Vv8quEVQSU1LF4spescnsvBGQGto5Wfu2KD2B/y7MNoHIFHe2xDzO6l4aBJ1gEKtK6Tt5YKZUACzr+YnIHJMMZcvKcGCDg4xwi96sdioiIfnHeLPzTSkcOC+difK9s5F2i5CMAAWWD3FZSnvBCkBsWqa4WU0bCWMsl3vlGxTVvYD6xT/ofQVdWe88K45dQoaahI1/mY+9b55B8H53UJjyqMwKERgU6RU+qxLt9lrb+KPyjIz8fDp+58QxgIAGW7Bi6jx9atZSR3POL8UN/UEErnMSwAXKvCW71EnKrjdvopo/aGN4zBRDf71Ner9tZ3TNgxR21hbVfCY6lmLHso0cHwx0ejEZ0mrhOkaXSWotSqEpvpkPCC0dGWrQDs+xiqAPE065Y0/lCkdDUAd+UWYzgAsHaV8ZyvbSGb3HKSQ7BDGNMzNKjOPdvsTz6Qt8tvG7BPfyVpl1zKZRMhvsSaknUhy8q5rXM5ndQSazzlxvEMzBRNSOiopePLaWQguTQJk6O41QYKNEJecJ99mGbPj646x/77f06yt/1KFQPzzbZyxZitW9Vny5D8WresbOedUbRXvGzG3vnuon34I2X77Ffq9vXL2vatn7bs9/7A7ISjOKfJEoXxbdSiR93cUhcgb4lvhX75dHWalG5yFaLZszM8e3vv2+Q48z6NN98w0y0ojQjPAGm7xMMX7p39AOsATyZFWjrHvQQTZ8E3AJzyG3QqGe44dF7UDxzQstMAmRz3NDVnWsJLSU8ShGIMbc8F30jKCn3IXqhbSMAUIBc3R5uf63q4v3YKqlHn85GcVwNklmo/S8nx5so4jdABDBdhKHPYjVemGWRWEvuGTYMAGhzBA4PwzyBp5Q0sO8wbddPkXgUDB64bN1MSHeeSbR6N2+tfdq3dfv+wNUAWTVUYSJOP4uewdsFvnwP9BXUmgSJUQ++Rm8GgKW85zOLPOP0w/t2yvr5+Sw7QEc+3rL8fWrdCiUhejNiVloAIdhTkuJ7NbZt8QdLdKr6Vv4sB0h6uVKcwtHxNpwEiLUmRaebjoH6gL374/WEEDnAE1HDVvCnEpir3USjFaRYMKdA5eTRjj7AR+71n/4K99uSLrTJKostC4rCRQZsCmfOju39mf3P5p+3Pv/Nx+8hln7MfPHqdjcZnLAE6KIGPR6NYwf8Dne4ir2lYIryMsS5CYyDOXBCgPvYWghooHyflo4K/OgtIbMUYLNUPSDNWyPKnDgKoTmLdQIO8nYGuzfvUWBYYQ/OQdMkpxdgJK9bZ8tSAa5Iw0qis7PKrvb40HO3mFWV80kt5233Tm+1O6NWkcuaYuWwi9M0LAMI5DEf77KRV65y/SGl8Cr8QEvuBDPvcYF+54Vv2KDrp0lWtYx7fBtGmXdeZZ7VgCLelHQGh49Ru84t9v9CoAhLRtDe4nOW8nyqX7CapCh5od35RHtRlq/yiSo2R/QEAW7KBDU8sjMA8IjA7jUmIX7IkPHRADBx04M6bUYOfRn2BubxB8SymeUv+XjDXhwdm7MyzXG/kceNTACpskeyrQFZFz/+6n9Yskx7pAJdUwGojZ1W1o46ZtnUUl9CUYEfM/6qDMOBJfCUihiULoqj02mmKlEhhvvm1acbGLLIneZijVTvhuIqddhrMOcETGDtVofCbmjK9GZrzCFH4ljACYQQWKAIxiudeXicwWYb5qgYII0JLIKsem9YBbgcqsLjaQMLGR5vIr/f65KHx+/IUclV4Z8jDOZkqMgazrqGxUR3HcXaUeNXK9vRzG/bBvzf76lUt+5/LSvaeP6zbOWcDdpPtQR3PD3QGRVJPtAr4QC+3WI0LVOI1A0IHRZcGi6IaY22FNUsFWfc6DIom16JN7Wc4C8yXGm4Dn6ZWk8bD8o324p/bau//yIx99jtie6Tst/5fwk48TkstvG9xBh7MV2Bz5KxZxliDyypAuuYSL7mkelKnaK68OTbKuUmJiHmrilQWnsW5zErkhvtsZhum6dtAFM+gKIBa1atfG7O///iQ/d+Vq+z7Nw3Zt6/P2I13peyamzP2vctz9l9fGLK/+fNV9hu/sspe+ZwBuxBpRnSEWIw9BkBusw31t204j68xEv61On4okvJa4lu+T/XcOo2LbrAfzQkn19u7Pi7mkbei6Lx3pzm5u4HimQ1+rYPEGF7BMTx8Fn7zx+XGkc6m22xy3OyW9XiN6Wc1ZCm0IIlRpEAEg5/QdVNRxVFhFnijyFEosEByDRBf/Jz93g5yzJ2AOxR/PFEV4NmeEAMkuDDsyH9PdZaOv8BneFDvvkmSWi6PWYXrkCLprKF1Mj6+1RLZcVLSgdmYB4OS2Dea1PRyTBw0Ay12j42NH2mvufQhu/MOTG8ZSOKJdRbFyGipb+qe1upFT81uRGxmXBgFs2dcpG7nfUxE/H4HJrrRqp14QtZqM6TwaBbSHcK8uDfC+GCPX8RpCuMjtMVxX3auGc7XA4SF2bKVLGjccy4OXjBQLv3752C/vuHxHdwRiLZpGuD4XYGN0aiLL9yhO+iweXzS2yO2urXM3nzRK+2MI0+26W2TlqMguWZghPmv3yLLE7a+9Ij92zVftt/96t/Ze7/xD/Y/d3/PHijeb20S1UgWWSeZ52VIViTn5NA4vRcuQdQkJdUUK4U5V4gQR4nvSrYkIQohxJANd8giTfnSB44DB03Q6HBjQlxjQ8yOXnaEHT28Fq1yoUX53ROQydvVKFFFHCV52WzMtoFaunXzAzbaGKc/Q7LP8ckPZV48fcYr0a3PPf4UW5bOwwLBcBAUVhaNI3BK9pU7fmDXbb6Tv9Ncge4dk8+IEn7iEeG8wm1pR8AX6eYYIFrkqcAo2bmBkY7HjR7VJTrV+fPSfU5+QDNoeLk/UcmAhVsYgTACCxsBz0nXGBTI0LH2QOKkAsL2miuVaDMfuccTjyrQsjGUIODx20mnxO1wMFwOGNl5dR+p5lONZalcxu5bb/bQPYAvkAPG+5QNJiXzaJavuvCiNuwNflKnBKH8QQBT5u628y2jwIXUplgp6XTBHoCNctdtkgeUfyI/r03ZpZfGbBjPAOUOGj/arKN0NoI/SFIv3MIIhBE4eCMgjzyfAzjUMf/fsBFq6461Pg+FGT3rri4uRrgAUdQpizMxZJUO3nPen0eGVaOrl1arWQrRBcbTHEz7DLYC/ZbPr6JnlEZ2tx8G/5AdvaLfnndJ3t77wYx96UcJu2FDwv7uH1bb779nhb38ZU076bjHbCh7D+C5DbSgWSeKb1OfBLGDwXUNRkgDP43WGGumii1fHrO1a7N2/nlte/Mvx+2fPzZkP7pmnf3sjhPsP798pP3Gu/L2nEsA+VAejMIqqdc2IlH1KN4Lkw7QpjshSddF17TZpKECgE8KQLtaH/imiJpfjPjC0ThvavaZp6YGyCyb1+/KVqlMsv6dAMBGgyU3Y2uWTdjha0b5s23g/SwPyC7Fmi7VpvFemrL6xLg1pybx4RW5CKB/C3Yh62itbyG7WCaR51tlQb+0t0IfigzUIj1DorMehQHigQ+9FyW1KgAIcHxzPj+79gw6NU4W9p6J6okWWZE5YXUu9BbpSHh6gHpnox4hDxD1D9wZl4pyfafEIMMz/YCCpMxV2+h2L/jGd9EMdA+EAqNt1vxRxkmdA+iWEBCdV/8uzkgHtNe2S5HBXQifTMmM6VDfhgoTdvYFPPTRDaCASFaH1FxKWTKCLFkEWRSH5BcLxCe83QmxoxDFyqCGTmIAQ/t827H2ppfdZ7fesMymaazOUFBa6psMhJLowjg0Y6vsimrlxoP29Etr9oo3yfZ8PZPJ/Xb207bToaalVGhYMgltEK+QJVH+0mKGG2Fi1Hfvg20+g6d/2PW8N2EdSZTGjz2uWKL7rqtru9Tvo/D8wgg8qQjQKIjDxqOablWeI7EmwOhATy5D4eXhoig/tnnMlqWG7I1nP8/O6l9n1Ymq8/WYUUMCZGbfirwNHjtiO/JF+9r9V9iHfvjv9oEffMz+8tr/sGsbd9kd9ohti09BXGN+zjFqYebdrMHQmEf+kk3nLCVTdXleuKmFBkiKxDclxgrMuWoR66QSibqyKCUkcvfSW2lOkLor8ZXhusaE1X3L7JhVR+CtRLLcQZT1ZICoxtP1UvdB/1b5RK8s8l5litG3PnqPbRvfrnUWXlYYuaowNA+h4jrnQ/vGjlq5yvo5z8EE1vE1yrsUguJolT8cGbMf4Ady/ebbrdpht2neTPK9IQL+Sd3xi+xDfkHgSbTKZ0UN55nlb/K9clNeJ8mdx3pjkZ17cG7qbHp/v/6h4JxVkF38AJBFd0HCAz6kIuBELXzVofO4CZiVtXIlZjdcDWAigTSVQ2grFxh36ztKGnbuM0Ysn/CMNRXYdq1VButBfe5nl1NDqPWxBuTDFOCYQd2zLpmLS1+E7KW+mvVhBK8Q98Qjn6L1t0OHA+CQzj/ZhH33G6wZK1TMElUKelXXXHnBSzKgfWl1aE7l58CTO8ciD6Fw/DikbubwZBddBDxDXQOAanUqeMvvU3JYDBBeE2uvWwzWmCOKOISptPkkf5uwGTT8G08AiNXrexbr72OJsvPQkEdiIonhOcbkNSQOxdigh0zckGBvTyFThJgYjvJR5IAKmIGsLBTtsOEJ+/V3jdmffGjG/vNLBfvRtUfb9fccb9ffvdYuv37AvnNl3L71w4Z9+0ct+9aPkCf8ScwuvyZhP7k2aVdcp5fZf/2wYn/77w37lV8zu+DpZmsRO8kBTItDC4ioMg5TwxqsAZNibsAuiQwCYEMyS+x/Gu0SlHHjOC9Xf2atN1c7iuLHKDYG8wtu2451EqfeBJu+ylqxkYDBkcFDBKUiSmooF/FGsVOQ5q/DbGyM9qMwMG516pi19rhVm1NWEQsShZZoZgA5L9RZ6NInMjmK8SoGy8ciwfoyivcIa9zq0pfAyheo+xNT36AM8oSOItR8GpTM6xA1HahLmzx+HEBBtXtnVeE3V8/TL1z633QeiFEBIhZ403c6hYydxgqeDYAXuj1dDXb7NqQxQIA4zTUGpVSKpEV01Z0E2hbuSIOvCRofsw2Q7q/s6uB4PTGGQ4ow89vm6Hd6v6fVNSlCzO/TS/ldleIye8f7Wvaxrw3aUScVrTjBzZkYsGn0zFMp9Pw6zBkhcERr9nIrSmj14t9NCm0YJUUjw/hdlOzhB9fau36+aD+9csJShU1LOXTu3BA2sXRSLWlxCJEPWyZdxcfs1FNm7P/92Qn2hS+fap/43On2Jx8+0p7/EslfPMQE0EIfN24TU/tBYm6hr4A0gxll1FF1z5Yb5Hp3jnc9rHS261lmkvKotXALIxBGYG8RqGsSZxZP47GRSKthwBzOeBTFjDuaZLEg1MyyAcuTgL70yPPs9adfjBJV2rap9dHfTyU+SuOblglNCCFf4sNx25yZsa9vu9E+dOP/2K/903vt/f/99/a5675uN25Zb2M1cgX1QFjAzKM/4JLuOoLgjSbmq4yVDZLYJgl4lSJJpVVCpouEmUMUGS4pOQy0wKFgkA/PmaQ5OTx+n6clsgzmSlPMEAE2ZuERe47Q7hqx3T9LsqBqMIY9tm2LTU6DdmK/VRYLEi6aTwNEXiVVaOYp/owxH67oH7K+KIk0UmFJ6PqRkaz97O6b7Sc3XGVbcG+syuOE5pPGt6b0J8NtSUfAycrOTmWSewnmxgYGkHMU8ycxZS6iuAml5xlbQnf7ZYdDjCyicwgPNYzAYoyAl9lzwDXmJ9friFAcoqHwyIMgGKLFjkQNRQEKRPIWVxnohBMBwDFfBwWE3a3JHZutXQHwNkZDN+ElTKIUkpC2EDkznmjbqWchseUwTRJAAVgggjdrb6/EzbHQBKlVtSIv24++P8EYkaRQJX0binQr83bm2eQ0AlqAzpVvp9MrdwsNNU8W4/UIjzmMwKETAd8o9QyuYAyhZs36QRI7veMg8JPGLbcGoGquMUNZc7Xia1GH+haPAUxrj1mZdVmFSnST2qjWfc3UDivHNtB4GKSmSxMCf6ZInWZyE2YDusNxyWZVhqy4HcnDSeSM6zEbQqZ97aq6nXh8yU47Y8zOeto2e+7Zw/aCc1fYi56x2l5w3mp79hnL7JzjcnY86lhH9DcszeAeF4MD8/EWjuUtrSNZ16ViFVgUeFHSrKDjQLm1wDzAXMBqDx4GP+MYogPueion9pLn/nr69ZmHBzdqANHQIxaArs13yadxhoZ5FX+OVjSDbeRWt46MRPqYc5YhgDBiyRgy9LkmYJsZZhV8eHlfBXZiLcUchaQX/u3ILdMoStVo3Oe4n4gBDJSJ6WkaaxXK3tTAWT+rRrzUNz2LUn4KvAiDxYqTm3Rmzr02JNLoUGqN765dp27nnnV3Hbue0c58rdleeEjN5Qu+UU9osM5G08qNP+4+0zPCPScWegQ6UvukdQ17YAfiVzwEcW44JUBFteiywPhLcFUWcCsQpK/9pGmXPFMZGopsTTTfKMC3eZgyGHHzRPGsRKyIPkaaInOcxM2SU7Z1ZsDOOnqbbdpGy3GvGzRdGbk1S1ZtcX4YlFbpHvfxdVfcFrHTTpnLouaNWl/AeOzvXauAZlCRIhRwNm+n4/vNCfvCp8fspqtz1HCGyTuF3FG3TrMYt5GMYSWQzg/lFdMAnRNjkGvUx0hIh60PQ6bJmVE7+uSH7I8/dI69+aVFmxy9z/oLQzCKVpO3TlOcQ7+PDmsEk6WcOUHIJbsFg8jsADM7wC+OU3ad3F2qM3NsIA1k47ZxepmtQ86xTlcsnsBDoN5v5SYc1TiLl0aQ5ezcFAn22U7CAKN7fOc9cTvy6LJNl7mf8AFgmmISlUDOwo4/i+MqhEcZRuDJRaDULNI2UEGeeS6TsNHIDvvkNV+wz976ZRuFKpxurbJWUhKUoNJBB6VIZpACtyISkTvQQU0lIULjWRBjzF+RGbJTVh5l56072c5Ze4IdkVxlK/CO8jBRrU/cRMHLzxlClkaQvtipIcrPmySyFZJLZnYbdLSQnbfuYksdJkubhk2KeYYOu60fe8B+45t/bTe2H7SRtX0WG+OznaKy9MEdS1HgMqGJeMnQPdh2V8Qpw2xJxXM2ytsuWn2OfeySX7c1lX6rUZhJYrweKPXs+tk5lioJOhqq2xvb7W++8TH7wm3ftfTxIJ3wNCmNT5Jv4K9FXNNIS7761Ivt1897ra21NZBdkjRYYMY4x1kSeo655vRvQWmBTqGdxSXhuvQGyT25GyP81H6JgKx5uJVspjhq+VwKNB73P6Y3bYwDf/LjW+2lLz8ehFuURRsLNJqEvBPSVsqBSlosEuUZs5g3t5QtbLfmdMzOOqVml12xCvNLhos03mn8sqBnLNzCCIQRWJAIlJh/U4kdFi0vc9aNkreqxrL2iU9ttT/8/1ZalXy9VqEAJUADlaGsVEBq99odY8faikFqAsUoxSQdWpXxiSIbnmB9uTVWmWlZuq9kjyKB8awjM/bw1ml8ryiETKcsAxy3jAH6m97SsE9/MjtbXNndOqKNz2Q927L1j6TtWWc1YIBMWz4D6ncKVPFvbrWP/h0yLo7t+XhQ1e7WJgsSxHCnYQTCCDy5CLAuqCBRFEUqPd6mMUo+P8Oy/qLzJuym9avI0WmMdhRGur8geObbGCVHq+KDU1+IAahN4vlQwcT6v5L2C6+D6YApttgkKuJq8/vyUkoevBsm0Hu7cLsFm3d9oNfvQ6/WJ/dY7K9P7WmODJ65HTxSz71ou932IM2oPvw6qY0X4gM2U5uAHTMgC5k5RabdHHQkPm3f/n4f+8BLBrk1eXxWBB+k4ZZSAwmz8Qor22i6A4qAXWPxrE0wLpy6dtI2bgOE2Xlud959sO554mDq7v3E8TTFi8GrVaCSAUnKGtQRUnjRfPQLKyx6570QkYokIUJe0vGRPtssYm0/wNJqNFoaHF1LR9jpEqtD5BKezrn7f+8cHkCadAbnISI0+0HfVXRNYyetxUWax8f31416oL4nTidUrJ8GK/X+4Rl78y8N2P98+yj7V26ON/z8Y3R3lRDT4S1jChShq5vBEBezJTJqqImUsKLbuanotg4u5ypN22SRBwdqzQN3rrV3vLZkn//3pBWGT6LIRge6QHGH4nadpDnKxGZtf/Mv9a07eV9qTTaxgkrcDgEYw+Gy3bOqQuh8HjCYWHzAUSGl/u8okEv9jgjPL4zA/omAS1DVIBDcCmZFOpK18045z8474XxrbWU87k+i/4kuKgieuLS6c4AQxAQBGnLY4ArrQ5+yUCjQlEzZtvK0/fTe2+zj3/uqvfczH7Vf+/Sf2Kfu/579ZHK9bUNKQ/JWEdBA5Ykxm5qcxFuKv2OgV0J7tUQDvUahX1gMmZ/KUqQAiqvXpgYybQ2PRoHmvWzZMjt69REWqVBsKc81N3ZbXBH6jFMPXm3i0P1v/T2VAJUkRAiHMgED5NFtWmR5Y/nH6X7s5mBdrsQYqDlvYGAAfdysG8MCtEkOHnqSQ48j53HlA3fYF27+EYJi6NWCfonBEuEvrkkcR5ozSdMjiZxZEkqsJL68bEC4LeYIBHe4XyjOTWz6Zzab5pnzP/Nznpd6073u7vv9AJDaH7F1jG2aeYU+GplCVwn9FU7y+yP04Xcc4hFwhcBg3NF02QYUwKS14QEACMxLMfIBreXaHd1vkRJPOqNgGUCHDegaArepoFjHY4yZjLkJ7QrGKsmXaF6+6Rqa/9vRiNd71MUnkVe6gSCLncJ+9rQFhbUIcppxpDB/9F1MditIMaflI6KBr2bPevbSBscd4rdmePqHQgSUxko1ZPZcAVrB/sgCBpGhuc995rngDzyBGWskuxOwBA6FMB6ocwwaUXv680AdV/i9T00ECn1R6+/PkZ6z7mQN60CD4iJIlFLknZ4yWFF6B8oreIY7Glezz3Pns92SZrNm6XxkPgywfT1LKRV1BhnnI6RGqRSuJBlH6mHR6akaDVXeJaSZG6jkxeENjffHBocAupGKnoq6Gh2qhHZ04NzqUZpivgESeIRoBeXk5Zp+AN3rxge7zdx9obZN11ivsMAgzTvhgiLRMXTv7gdke4cN5rfaa19TtH/61JBd/6DZn344aqecWKXghL/FDPp5dXC78YIlUnTUYsusNEFXvyrjdDEAJOsE3Q3tvjYMkb/486Zd/jNozRgxNRylDGQjiNkEsU+Ii7bEt+Dhn/ckv8ji0YZVNTneaYB0DF/9U8t/7lnusfFAZvMUEFUYoSM5VyfyRcRwCyMQRuDJRyAK6qGmDEXdfqa7ZIPCRN+p9pJTn29nD5xhW0a3SAULJgLY0PKkFWEDlngWSyAMEjIphf2h5zAOS6QNPHQmE7WN8bLdAVPzhspm+9Mf/pv99RWftv+88//sutLdNk1DPTWcsXw/8wRSVy1psuqFxGZNuq1OAoPnHORXPK6Hfu9bguZ8m2JwXcbp5ACDaLeefczJNoA/SLvoaa3BNssq6yDK5kORT8FSc0wV8oSxiVFbv/F++hHkDB3KbK/jk7SojoHSri0fWQZaFj1ZEYEpGMVhTyaQ9yjEMlbEHfaOqU32+fU/tS/e9RMbw6zPTb1qgMAAAJaLxzx+UrBgE5LOYugkWr2+Pvz9QR6BIPeU3r3LZem6OZYP13dwqA/ZOck6gHIUMMppYlN4FMt2ng24g/z03eHJuDQKK2xohAafCF+ce8QjHsItjEAYgQWOgFvLo55Q17hCg71K5+O261lNMwfJk8hiM4xLkoUQi7tuz3puv4FTQ6oXyQiZWbGpMRJVcz4FHQR2aBvvR1UJrv1RzsmHxNQYacLcZgyTqkBff9HORhO+11aPlJjlkvatL/In7NMMeuwNvnL1iqpd8Oz5AKh6fUP4+zACYQQOVARajCdBQVV1N9V/EgB8BnDHFuvscfWRrnzeo9RVh1RNUrnw3HgwM6WFRMjuWOjrGjZAFjrCB3b/Ajbo2Wo5GSsIEJ2lh3PInE8LAEBFCUZXYEsRnM3sZ50ARODmK/kpV8h35YgUKgkLv2m9pQW+6+p4/++OxBo2Y2A/AG42oKnMUcW0IAvOfOETEOkgDwymxE5xLaF4XCukTgOk0zZ2NB5+2hYkrhNZPHGQEpjHAMj7XZHEdY/hfThds5ZbeMaTC2/CsvAXeN++QYlthTshRgFnWe5IG0oeafUJmDIzM0gV1O34I8v27t+t29d/MmD/8cWcvfLlSesn163xmXpJcZ0ilmmKZcv5t/po262R3E5CXbFyPQW1OWJ/++EJe2xH0saRYVH0k6kSVEj0CDGfXerbnujbS+W8hQob39HpFDuZTu6dDnR1XhKdFIMK/exFShg8o94Uyz+X8/r8UglkeB5hBBYoArUaTD3Ne8yvESQuc+Azzxo5y37pwjfZqri0YD3Ks52KWo0FS51ivZKhiamSmzubFExqFbIFmhBJmt6ZAqZ2AzAdBpC6iEzYzRtvto9f8T/2gf/7Z/vLn33GvvXYNfZIYytm5yi+wnQoAAktkGjl6X7QFmHcj6DI1caIfffjf3fSraKw0w/uxEZyUmcgv3X8yFprwVzdlT6/axNEcFQHTum8dv13HBM3NWWSNOunK1N259YHwbY6aKxji/TaxLxvEVvlTH19fejaYp7HvxscZxJKTYNORo1/6xpEkd98pDFqX7r5h3b5g9dbM1nByI/PsxP6Q0hE8m1Qjp1Ju6uIhw3gXvE/2H+vnFX3qCTZXAPELei9UtzQcM55YrQlBueuufuNu99dnjuvFcjBHQH3PLJI0vpiYLizqJIOmKb5UMT/4L544dEt+gjoEVMDMgL4TMOK5t7R0YjddTuABlj4whXIWFwNSv9UTti5z0piPsuP8d1Qs8PPx2J2CLWdtEoDNQCW6XV03a/DGDeBtrq8PKKxFH6I5BDM68ce07KTTwuKDbsPo8st0Im/666krb9VYAgaLu4g2vbs5zVsZCCc/xb9DRiewKEdAdbyAmH5mqKaFgB9QGIPDFHz20t+PQdsCmqQWitIn0/hbNkUoEufV4TbvkQgbHDsS/QW/2fhXXrwsagPjvIB6JHl7+4IELu7V9SEnJ5i4apmJCAKrW+C5olfx8wxvFxZsAOKlv9HRnqbC7wpb/E1AVk3aB2OlCegznKlZqPbyXukNSxDmggaxK5AomMMDrqzWFvIY0ykGtDh9A0OSukGS21zpjiSrfLmR6587qQh6Doh7dWozcPFnIzK66Dp3Bgw3UVRIQfUeXo+Ji8LefYHft8xNNISoHeaFcxlqwM0JvJWyI9YOrbCbGqY8jbJLvXoVYMJe/VrzD75VbOv/Kxl7/69qJ18AoZBzEuNGh1EdGTj0X4KSQW1r7iA0KcJdwo96x98p2iXfZvbC631lmFYxHWQdFIESa1DYeseOJba+UZAN49t1yqL5wpER5sBVJI6rufbKXTs9ZwpvKowknINEKHQNErWOy3YhW/ALrXrEZ5PGIHuCGjejOFuLvknJz2jsRfG51ArZ8874SJ754VvsNXREeZTdDGhhoILQJqpjhRTDAN1FUXU1WSspiESI3FIoAGeQt87WSRxKpZt5VAeAEMOAkPFbnjsDvvkT75sf/a1j9mff+cT9o83/LfdvGO9bSw/hg+e4BYkWNNjVtyxDbQnHl+peczfLjVgLgE6jpqUVYo1O77vcDvvyFMsSg6gZoPz/dgDE0Qf37UJ3f3vdk1U36bzs6pT7HmouMW2IlGFU/y8qPmuvusAGrBAiLMaH2qIKPlT0buWSdpURYaAScvDCMlgsPLo9CZM5b9h39p+nZWJSwPpsFiW+VMXS0A3qUO6JChc4C32p1nG3z7/1FymBoD+9A29PlhSYj+qyNhk1TErHalio/OwWexnL6QXzVX8+1owzAt4BLg1Fg1WxxENNWgX/wUOz+DgjoBrMkrrQQagHghw711m27aCwKZx4cihJAZab7dgiAwMT9mxJzVc/p1Bnk9cSAGThNrWD1nqOZPyWCJnWzea3XStluPMoQAkXBPXRaNsTzs/bUN4jO1u/u0GLUSZF7/DmnJ8CmCE5K8AANBisRe/CpacM0MPtzACYQQWawQ0/8dpjLpeR0SSrx7Y0defIOdRg3SuQDp7jp1c3uX0Ysw6yLhXD/FbC9Al/yavCLcwAmEEnnwE+mlELls+gPQkigx0QkRAUMbgTCL2Uh6fw2ehADNR5DkWUFEAaD3prgLcIR6I3e7XPp6J4Rc1AmRkc/thgUPu4saRTre1DcDTSVQzlsxM0wCpVoQ4kzYWR+UaIJy6h2G4wsdCb/XmlDxTtSoCaeqRcPrW7gbIHAPEH08bQ9ZyCZEKwSd7bZLA6iDSXVerk6WlKTikswt/fr0O70D/fnxyimJUiZufog03ZYOMuElBqMVk1cQAJNYaQCddaNYt/G47niANe9rpUfujD0Xt29dO2kc+2WeXXjRp2diUq4FHS32WpaCWSPU5KrM6bg2cdH747QdJokWxhnLUzvMccN2VmC/xbalKX81eNjq/43IQduwsPbwyb+0wq+YzfjA29g2y6FEDRAOuW7DRAHEjaNgAWeKPR3h6CxwBMQvSdBcjIDPl74WfOAsSio80M/IgPN9w9IvtVae9yFbR8N7x8DaLlAAkgPJs4QkmY+YZqJZqMOR4QAfSGeunYJGjkJ+nQZCHDTJJE0Ra4QVQDCuWj1jfsoJtiYzbNx78mf3NFZ+zd33pL+3PLvuEffGBy+zh1kZrDMJAWZbj85RdKuiId+Sq9iR359gVzPcuBoA8SAAA//RJREFUh2K6SJBoSf7q7CNOscF0304NkF0RKi5X6HppUNn13y018GnUxlWMZf8ba2N219hD7lPzGruV09HMx7XB5SwNcphZYDvnVmMMyxT6XAyj5ZoNITwajTXt1tH77R+v/rLdUVxPw2U7/iiMeZJj17gnLAj/LRELiAW+ww/u3eu+beHl4sA3wkY5jyvJstZgf8B+ZgESjSF2Bmo6aIAIjb10zCXVAPHzeP+Q9xdsNIUYC57Eg/v6hUcXRmAxRwC4A4cvkCNzPnOu5pTrf8qarK2EO01OAFipNehxhTyTJ5/RxmeLuUhACPU8OgULz06TXyfPM/kDGYFdfzWNCxofcWloasZC6rIKuAJeqJ1zriayyl7nUM35Feuz73xdHDhAFemU/I3tyKMn7dzzOer5SFwv5osTHnsYgSUfAfKa2XNkjHC+vawX+smHHOV5D9ts7SD4tJBBc4jxqXHV8pZ88MITDCOwoBFotaj9JuQ7SF4uiUzqdx4yIdbo7r86+HlQo5ueFqidz9Hg8AwQMUY7DRASCc/0Vp+hU+91/Qj8SFn/LPTG0tw1ZbyzBmOPpLeoW6SigPGR+I5WkDGi3u03FSNcFbLTMNkPDBD5cDj0d0dze1YTMGhWuMNSAIXydNwcF+RqhQbIfAZAN056BogrLigOSEskk4g+ue89tLehwmpnDFOpbwLJM47ZLXFKU8ROcl+kpojzFFJjxB05qxh65YnGNGJZJRtEA3Z1IWM//4tb7TNfzdmXf9xnb31b1YZHxqw81QbJQ0FI3TYgQ8MDZkcdxTVojwMCyDi5jyioIUxCDu3gL5GznxxXchIMdKoINjy6cz4m6AyO+T6GTzHoNFo5dKzXRPdo2XALIxBG4MlGoFVn8u+AQOsU2duYkccZ22MwrRo0IJZXlttrT32pve7MF9kRyRV4ftD8ZqKMMrkm+HtE6ATmTqUCejJr/P9Mu2pjFE528Eqm+q0Kqmt0pmjTdLxjmKoPrB6w/pUFSw8kbEN6zL72yE/tD777MXvHNz9if3/nN/AKedAm8RGJpudR4qdxIC8NZSV6ZVJ0CWhanLh6nZ247rg5w+jOgqmb3TGfBkZMDVvH06XhgE76tuqk3fbQ3VZv60znkWC4ZM6Rfmks+YROaFlBSVQsimJ0nkpm2B8NEH4dY06Mx6EbI/t3zdb19pXrv2zXbrzaxm3MsSbnQG4d5NuTvfDh5w6KCDjUdafJ51kPyEEAMFLDI8azODiEKWjCP1n+Fp7TxW45fZrFvbVI9sQK1ZJqcDiFXKrOxz9X3daoi/ssw6MPI3BwRsCzyLz/UIx5p9qatmt+UnRGxPUaP8f/A1SCG3vUpH36s3JWKIixxWwLAyMeoUki1hazb4u8vC31BHyzIDXaD761kb0mfXEhji4y60JJPR6+Jm+nnBW3ykxvhYWbb2jYXevF9MBHhLGyyZh38UuitmIEY9ZO4/TgjGx4VGEEwgj0ikAAhhScR7lAsMbPF/TJufFht7m6Q0N3cnDHAFEy5TMH7wHS69vD34cRCCOwtwhUapM8l1UAjyyqAb/r+dR/Ui/YnUn5Ts0PZfI8nyVUGVxdXo+ka4D4dbC3nhCzPVjLqqjnj0ZQjFR6Dx2Wp/SS+RrirNyuY+PrJ1HnfQ4DpCELFE93cQ0QX4TcX1s2l8I4VEco/w+Qb1QAZsOyC4K8WxewAaU+sFaZ77HOXTyKFeR+cRAxh/rWxp48Ec9aNnUYN3yBewFEL7icOkasFczOU8lhEtNBfjdI8akPNkiO+jZFsTIsjukh+NBDNtKftQueWbe/+XjafnLvkP3Vp4ok0lvtqGMStha072Er++2X3nY0i/8q0lqgjdT8b4ITqoQeLIv+/mPcKLmFTsewNygIesnz3hsPpdcglHSMhiDv0eMHrfD57B3A8B1hBPYSAR4lyc405EWgAgjJToPifiJB6QIkBDULWxEZtNef9xJ75cUvYg5O2CSMPflZZPD+SDrXYrCcJEgy8i7FGlZFu7NCkWQa/64o/mHpDM2OZcusxjywo0FjBDPxyMy0rQR1GoNZGF+ettHlZt+fusv+4sr/sg984xP2pdt/ZA+WtvW8dFGaCQmOQcatZZHMlJUVq7YyOWInHH38rPzVrgySPXkv7TqmRDtjjBgaMj6fqhXtkS2PusbKnlgpux60+y41QFz+guI6x+wlRRqWo8k/PT5h2cE+ByyoVsuWBXwRSTLuLc/bd67/tt143w22aWYTI6CQAX7v/rvD8a/nDXKQv8HRrd21nPP/8AwQP8/l8spDu5FQXqfGyz905tSD/Bz3dnhtN6mL+QJrrM+jygJ2i5gx4RZGIIzAwkXALfzFpO4YgdYbJbv/LiSsAEFg4sHg403ONdxoFDrupALtEnTAJSvZlLspPlYs05ow/xsdxHaMpkeNBsiN123heWa1SDdE7BJ5icRo8B6xLm/Hnxi3XAJqd488/pqrtlsJZuScvr/Zs57TxzEUEIVY+h6RC3flwz2HETjwEWjKBF2ZTscLLfBAc+DjQGlmr4cZFBG8FF+wISwSNkD2w+XtZujv7u/74RDCr1jACGTTWSv0pS2O/KQkeuLoMOs/Xes9efDuWpars87VQx4827sebmA6vvPPATbuh/q7gNiza36tReoVQBrUM2Dgz8zgRV2NZiybLlpCJ6FMB1psBQSoENnRp7hAvTsTlRQLI6TGObBhp/UtekAE34kSEh1U311eJA1z4JmWbA6QkI1ZlOLBtq0kZukpx16IcrxzhQ3fFg6+S6gS+CJIOsFyUHGVfTXxqxgY3kSRBr0z1xHqQt2pEHIIuS9Hoqo++5tERugJqM0J7gG8OQ2Jao9IDYrZUbpGUV0TXgB+Yn2SV0mgF8+DA7UxC9XoqIG2/eZbsnbFD5bZbbeU7erbt9pVN+bshCPRSG8th7UDIpCk3Bnm8fCF28EdAde9dYPhnM5+8Ly4Ik2iaNs3A+eQWbGYH9wizVYBlKu0ZdTIEGsLjLXQzQ7FoaIHzzj/VhMyUivY4Uc9atUShVLdirU+llfLPRNNjbZwCyMQRuBJRyCdi7vnLEEikAbNmY5kHKrTjfuMwc0hlf1rdkR7mf3usa+3Pz7xl2zdRJ/dtfVhewgj00wjje8H82WUwkgmbxOMA1Xmg8Fo2pZtR/IiXqOOgtQFUlkZvEMK0FzTibTVkbMYw0lVPl2JasKW1VK2hrkjjVfITZO32p/e9O/24m/8tn32tk/ZLTPXYKa+jWd+jGYNkoxIaSCOZdtpQghjOs1cVKBpMKAEplWBPZGmIBOztx77UpK3ZVZI5C1FMadVn7F6psF3y9CNY6kwt8tryvFgpWrqN/mhBK9pxq8E81d7KmJ5vNCy6YbdVr/f7rIteF/54vXuGiHBGNiigNTOZIlTn52QOcaGDjvMtpdH8cbSeEeTP1Ei5eCbMWyP1GCboHNVRXos1QARP920ypph+8fR6+zD93zDtrQf4/wmeeEJQWMJfs2Tvu7hBw+WCJC3Ih8nRFWwEIjx7GWQb2u3k3bmUTusNbXaUgWYVM2tLuHK0jRr1pn7cvsPiLRg0UrG3V2cAXl+LNI2ZVkB5en6kAP2tcP8b8HiHu44jAARKNk0TXcaGU56Jm5XX9dvD29f5fWt2JJKDphXs8kJ689W7aJLVbCctjhjUCQxbLXIFFL7UwDeMpYCuZZyRciUXbd+zNbfczZp/7jVi1nYj/xYPpIUOl/1Fua6+oQ1JmQ8ChOyWSTHmIAFCcuRmV25frsKGw5kxhc+u8pq8QHLDSVsZrzCGLHVnvtiJDUiSOeAjAokA3d3MUOAVHiLhxE4uCOQrK4lL6+4xqhFs16KF/DrqiNHLVlHwpZygEvrHQC7o3M7V3BigBJjGnA0NYWEjJZRILFIwR56tGyTMZ9bByxbRcKxsakpeum+sH6wr3fH7mq2S9nTdl/jddB9Xr47DlAskoP3y9SmZkWtqnr7oC0/bBw1CHwwkYWq8Xzpeaq1Jpiz1Q/g89TtVK+Dt87nsUhoKkfwigYRGiblseN5tgHOt8kzeCYbYrPzyWiKtTo13mptxtLU8lJJz/RsYhyNgLaddJT3CAue251Bi1qt7zsAsInSUILaQbsuBag4YP6VNEAAbOS22Matyy06MSHmiwYZfuk4L5QeOUlv4L7vB9DrhtDBzXaUZv8SwCB3joG7eByrfCqKWEk0xMPtsTlfEXfhdEV4uWI+OuZ5Gj/ZxxcYwqSqV0R3//tZ6bJOM0mJq14y1tW9Ffy+u5g+X4Ttkzui8FP7IwIqK8pI0Y2xHYQGV95fb3Uf57GJju/eP0tPm8eHwreEEQgjsM8RkPyTMzqneZ1L9tnTTzzbXvHMF9tZy06wxgPj1izQBMjHkbfShFu3Zcg5RUs1G52g8AF7s9cWNFCDJEc5RjAfaD5//9X/a3/5sy/af997md2+/QFYgRMsW2BOkH71kXgtA/ig5kalWHLsCaElonRZC7GcZenEXHzs2fRgWyRuJHBQSaVj7uQ72Mhieh2ea24kad7quHyxJWYlhMi3jW53YIxeW3e+4FgkewBP7CmvKHOeatTc/cA99r83/8SaSFCq+VsDoQK+INyWeAQGh7LCW/uzpBipudNvfj5c9BvzutjlMWRnpb2rJYZ7RpbCuS36ixOewFKPAEIWHQYIa2CASPetx9sRoKErUPDvBhKZMSoZ7WoO/w8as6zXRMzy62WtnQFLqKiIXJ+opF5KomX33KYyh55joZiYr2hsgnuwDA/40ccCiksmkLiQqZWGMmUZgAzEbJMcF/sS/uKWm8r28IOTeEUCd5AcF7997gtWUSxlRISl2nQLi3ALIxBGYClEIJDGUWqjNf98FLKVPAR1IuddCBs8AehW4Nk0yiXhFkYgjMCTj0C7Ieldz0Z3NX8B4R0hHTC8TJt7bG2kssWo0OY9QObWLFpLuzKgdthFG3Hr5I6UXa/97/PvOT6n5tBl7eGOi8REzdfo5ETFmYA6f5DOiNTmA1q0qGOy0FsqLV1kl/so4+okSZ0gOlEx34hxGqWSDnC1jajzAJmfxo7e3/m8Chw6T65HJiNUnpea2F0hPizOP/Er390E0b2kGz+dBkHceZB21wR54t8SfuJgikCTsaOCjJ6j2He2oAEyHwsPDUyZTMovrMT+6nj2HEznGB5LGIGlGgHxLaM0AAxGQqSRsOMGjrLXnfsSe9UJl9jZtta2jG+yqlBYg1Q3VLgoVSwNckRje3EeBIU5uRt5BHl5KL30d3lkTOeb9oOHbrQ/+d6n7QM//oz918NX2D2VDbRAJkGcVi05iUkbsPE0xeEUekFtcpI6Zm1RfEdGcviXnHyRrQZBWgXB0gLV6jRIKfBo/9VZN/I9Xz1JEel44jKedii1qE1Wpu2hrY+4AtB8Ni9X5Au73U2Q+SCl2nx3X7ltjyK79bk7fmQ/HV1v7ZxyoobANOG2xCOw+vAstxygHunUwayVJJvmxP0BPtofoY2SbNdhgkryQhJYyr2VMzTEDp3H87k/jjH8jjACSzUC8uhwSGjy6jq+Q9dcoTMVm9szsVsgM6X2UIUhctHzeEYFCmzKCJU5LTpDE4J1Mol8NAmzkoZEVIapNFWu/lGTT6OhHYP9IaUG5uQEjZAjjjQ7/lR9B80Lfe2s5rdXcahXaYLieSR7j+98c8amx4QaLUN6jFoONYdXvE4fk0RggKpaqlcmPK8wAodGBFzdrnOqXnEFMAR1v915DDwuIo7NoUFERVOBmxiHqP3NTFdtaiZskB4ad1B4lgsWAT2LNBSDBkggPy/pqHlhlHhTtQojpFOfD2ry3dAtVwNwz7DQEDQeQFjo/TJfX/CNHoIaIMHJBMfpfcQ5mgYyD0JnuLRI0A/XIQgOa34I7n05iUxW3ZjADAkkChIaQpXLKFIGKt561RuXeLkrJWwpV+hIpJ2T0l63SCwJPTfdafCwuGTxpSaKrkmDFtCeGiC99hv+fucI7Exf8s00IX2DYlfw7l2bJGEcF3sEYgwkWkzpmZV2sD8fjSXzG0Clg87zqa4zA9Vco9gPluEWRiCMwMJFoCmJqE6RojFdQ/YpZUcgQffy455tv/b019raTL+VJyZtvAJdNU2DgfemmYP7QWA5dm2PbRZU0ZGa1JwQMECUmCznwR8sZKR8Z1eO3W0fuuJz9ntf/wf79F3fsfsim9G+Ys5XjhCjwQHjs1XFv8QVdSTdEbUL+k60Z647y5I0b8bHoMfDZIkiuxEFYdaYT4IFOjXwaYhCsY/QDCpB8X10bJPVkMOa9+ZUtubAFLvOh9376dbSTZGbwNJlQZig8bPZ/umar9hmpMCyGWSQaMSE29KOwHLUaCLRCpJnNNu4/1wvjQTVMyIXnoG90NH1qM+65XiOC/1ib801CsPpfaGjH+7/UI+Anj+hHaVRpenx5uu01vcsQ7++TnfQkS0770L9i8Ikc2skoVoA8o4Nz4o0zb/kCjHYlztGY3bD1XquyfmpYibjBRq3UauVyva081u2DFnNamPcqd/6IQxAArKPUST/WszP+oxqlz/4nqogfZiuI0vNv488Km6nnuPnUTWFY/IoC7cwAmEEFnUEXH7tRgsvKRuhUZrNATqaB4CqGznukOquwFDHeBnw1OQTyM8XdQTDgw8jsDAREOYvX8CEmzleaw89n+oXyLOn4ep6PTZYWQJGaItTa3cqCsov9MB31i9uLeNK+XPrGbUZMniJLvymY1F3xjde/TnScSCvKVLSiMaQg4rDR9W40sTkVKtxX7TWCSx8AdIHgQD6EdIdnAqfvnASdG4CX48OfZ7fOOf5drd55O5DqfNwHWhXmGU/7upS6CEPbKBd3u1toHeEElhP7Jbc1UNl10/72M/5RwSarnsrED2xIwjffSAjoOZpTXr3WmiJut5pgDhEqzhmPTeKI7mMa26qadLNAOlizfXcS/iGMAJhBJ54BNrMhW6TTyoJSn26QhMkYcdk19rPnXKx/dazX28nptfY5KPjNjFTxu+Cgom6lfiD5XsrTM0eUMCo9Bq9Pq/Qz4QibfPcIw1M0T9qFYxUrx+71/7pxq/bb/zgn+zHW2+yRyNbrYLXSBV90kYFKS7GCskBb6+ULNVM23PPuMjW5FdYcdsUPhvO0crTbufBsQ8kPVqNjukbOQ/2Ira1NIZ++r4hzObDAInxFXXM0fv7c5bui9sPNt5o37v/ald8auYWfwH8id+Rh9Yn+rG+i+CL4/zvuPHAOXog0jzk2xZDpLwWd5XmBwjvvC+EzFHln8AAshhONjzGMAIHWQT0xMUkRcuc+fD9CXv0YbSnWPxq7o05GGYWNlbNhvMNW3cMrEPGnTjvjcUFPBQTRPJVWqOLVanGSdTuuiNiGx7DKp0GRZWaQQv2CB9BA7xsF79Qs2+duZpcoaPi58YA5v14RAUStV4Sdud6s9vXA5BD0sbJJeP7eeGzME7PYNAueoiTfui9vj/Iwh0eThiBMALdEXCFx6D+5hsgquvlCjz7qQD4vJeQwSzzsrJeyz+Oooi8C9V0jeNfHG5hBMII7EsE1IwE+BdVXdzvR49oVHPvPBDMEvdp8IyqVxDnHzHAkcE+9KcaKZrx3SPsGiCa0wEd8tM8wIcF38Qg4zsDEoqOR1sTBYniDJ7FQl5E0PvyElRCnnk5LL8tfANE1HhntCJRsC7ZY0+b4VcaQDsSVgpitSJtULOJiSnotL0lKloyR+WDDZlvu/aPTJnb+H9ImkmIu8dLYIVNkCd/W+5OBz34WVD8CuP75ON78H1ScnT+OQyeUzfwea26eWzo/edpnmhhRMOk29BsHh8O3xJGIIzAPkRAfhsNpDGEdUiQkCRocLi6P68MxuevWn2pvetZv2AvOvqZyFEx746XTM5bmjczJDTdbIbd/T04tF3lD9144WSwpJ5BI0RFl0LWUiM5i+A5srW4zdY/cLv9xWWftI/+9At2xdYbrZSnJNOf5FgbVmSsSOQ4VuSjTlpxgp2/7gxb1s5bpKQmKumVGKPz6B84RLpAES4t4HiUI2DcvJ0GyKbGtp6RnZXK5LsC36vuJv/uzj/4mfPDKrPAQy+9BZ2mkMAgsi9i/3XDd+3u4gZr9rZY6Xl84RsO7gjk+xuWyngGJRpuruAozXy3LQEGiAc04XMD+yOdboMWw9xYCxInr7tvDcaD+8qGRxdG4MBHgBnNs6vZrr8qAvOC+RG0gcAO4nrof2J2nHpOwwaHeDZ5XmMqhghJgBNXHHkqShtubIpG03h0mV11mcoFuIvox/UZ5//Rbs3YMuaup12gpx2JzAhzMdOzWwUIrRDRs84+4mWTevXl3zcbLaeRxyvaDEjugYGyPedFGiqmaYBQtOCYWjA5wy2MQBiBxR0B5wPoUpqgAdKg6EozIzGP+X8WBSkQbcfEmdy/VGza9NR+kNBZ3KEPjz6MwN4jgNSkJDAdu8pJRwswwRIYYIKb4HtsejyrVcB6AnA5L4vgOfd/ejBXp5eiBoir8aum37R0ZuHn9yD3cQfhJCv03WK1JrwE1sREzRo0CJweX4euKo2uJj9z1NkF3hJJaR7TnAig427BxDd3mh/dX69gB2/zRdfeF0hdrMB8ySFhJK1FZUQUvBhfEnp9PHUXOCiAdTM+AhPc7jh7mtV8C+RP3fGFe3rqIyCShzQAOx1U94fo8G4smReAq4UHiD+ulnSJOwNkZzB66g843GMYgTACsxFIx8WyJAfA0hSFChgewBFSNDWZaKsADAYb/faydc+z37v0rfbSYy+0kVifoSJpbdCfLWk39dgCU/BgHtC470zJnMwFqPBEDg3StAOfFGsVvpeCMJqkQ/m8jfC6Znq9feG279g/XfEF+8p9l9v9tsOm1YKhQJPElL3EIBNHEus5p5xvZ6051tozMnXzoAYVUXptMUll0YVxrBHkPZzgJmnF1ukddu/G+3p9fO73HQ+1OTP1vSd3wXzYdlqr+CjVypA+SjaYiNjtEw/bf93xY9tWH5v/94fvXJQRyBYa3htDyMZOvu1ZSY6rvSjPqfug/X3eBuSA9j+jTL1RdY1Px9CaN0hi0YchPIEwAgcoAjQ8aGjU6m372eUdRrZremh1LwSmns+EXfjcpOUz/IL34YhOLq71WdZiSRiXehcMyShqETPIaF35fToeFDDc3uLAnpSz8+8zzuy3I9bGkPMToxNtP1gk3sNTFRZ9hi02Y1NTZt/9htbvdPhhvzXp9B91TNrORYIr3vIAjChz8VLxQTpAFz782jACB0EEVEcUA8TnMkE+kEp7llnPbdYDpCOd6eR2Ks4DZGJMUKxwCyMQRuBJRwCwlXodjv6hmn+n4egICPNYf0i5t1gsowLDXzTdB6AtzfvsyxEqXMNBtXa/Jnby+GQPCck+7IfN1aNdhcEzyaQ2E4dFJgUpTNBhUnAwTjGCVtBccVra2AvfodHBuC1Avemvnf/cgBl0PPi7ujnSD1djKo6AYDI1D4hkR3McvEqnyaOLEjjd+wE4bII8dXdhNwrYXVb3EOx8H+mGDAphT903h3s6EBHQdayx4OmW7NDldijoeUjQ6HPqQOvP8Dk8EFcw/M5DOQKyJ4yzEFE5owQaREsK/NAtQhPCvaoZS4C0On/oRHvbc15nzzwJkW626QaFC4wMe227PtPdDEGNEeNIaMj3a7CdtZEKUlDTZE7Ia02367Y5ign6mrw1ViTtxvEH7WPf/x/792//l63f9oClSAay0HQbsCdKNA5OP+wEO+Wwo+Xm6oDzGpfm0wARIELoF8l0xEmChIwV+mKiOGkbtm3qdXq+0dKVNO7K/ujFdoynU4BjaQqR/9RpALXHp6xNQfyb91xjm7b2/v6eBxi+4aCOQIqGYzaboumnh85lTJ3FAs9BV+57UJ/E3g5ODyOLoGRKJwewCvq2GFqB786iPa/wwMMILIII+BkaMAM5+r13etCZ8xnirzGxsHgeJVtx6lmMQSoKOK1uITopNArUiXydNklGCEhYxrP8ntuZl2GtaR/JXI5n23E77MSTUVUQkIK5N9pGGyNS6pDYlOD7AknLijY907abb6SxAvggm0/y2Qzm6QVbvmzGkgJYCGHBfOxIYuEWRiCMwBKIQHcNSGsOcoB5AKgkWa81gxQi9Jm4q/mlAU3meIUSWEvgxghP4UBGgLVrmsdIdXUng93xAPES9vNgaPGeCt6caoCoVu/qvx3FJq1lYp0aYHcJ2NUAHHxiHg3QfYxNRz1v9ti0Ox2S+gfqb0TLkRGrxR6y6TJUGMNUnERH9NUEMhAVVw5Z2G3dmhpxH6CY4tI0SyWmLFlVMWAaj9MMryroFQ42pmxMiycMW6JFm9jR3+2psseDjERrzqQllmhZBXQoVR1ro1nWN7QDPXFdcRoqscAE3hfm1bVyhikhRb/nxe8u8OjvgfF5oPOuHQTGt8HO5DGTYiJzKMBwO+gjsKt0WVD003XdPt20TRuGWaxg2lsqUnRssK4RLnsY1JgGOaG/VFjUs6brrVUN6HHo7fVa2wrsY8UqBs86A3Fhuc2AhG6xIMNanQGB1Va4hREII7CAERggTemzdCxrOVCXWlIIi86Ma0loos14xQEjIsWUndU41v7kzLfZ3138G3ZBbp1tu/s+Nwc3RS2lINJGR3yaubksle9ozvLNId8I7WQ/3fODYz2QOKFGzlhQtzJFl3K0ZTUYEDIix5nMskhh5KcwS2wmrDGStw2rWvaF8Z/aH/70H+0TD3zeHkrcb32YaAyWWjZST9uLL3iFjQweZRPbqjY0NGzTyHKoueH1PyW/Q2GHJk8C0EUi4bVIGxXmIUmhF+o20Rq3HFWX4TIyW3iTfdfusZpM4iniRkog1znmGo2KHch+tPQzcqVGo2lJkWgY1mKZgh3GeUd3UPihqF2DFqzWUpvPBH+6hovAHmKiSvYPo/MYBeGU5fmTnIbPp/hcuVCyd63/mG2tbyQnAzIL20WYWVeO4nwblaqNh/nJAj4XT92undRZlw9awIbSIqMPA/Qj12StPDmONA35LfdqnWQ4qeofjcHFvsV4PiPQys48Tfc4Gv82hMJcG+8Anp15UOwX+/mHxx9GYCEj0BM0VEIymnn02ttidv+GjGVgYllph2tQlJk/YqyNDxtGuuoslSvQuGTcqdsY6+0+ZCalinG4k5ysM4k2QGz+8Ht4b5UoeGjBnpxC/iqHLNZG8oaYvfEXaWDYJpiZ6ojUmflSFkXvKhplHq4NKalgHjzMPvnRErWVQfdd5SIND77vnf9PPBRy/2KJY2S+oyZQ742vWMjQhvsOIxBGYF8jEJeXQNQyyRlqa1NOBtMqfTaQZ43Q5TH8eL88rwRjSORBPGN9kLMZkt9mNWHpVMvGp6pGmu8wInUARIFihJqnAXDdNVLDLYzAoRwBLUwdsxzBS+qtQV1W6+EkSg9WHLLlKycALchTO27RFrV41sxt6u4W612/S6SrqBccY5XUMmvnUFJgH2lq6AlqAvBAyQ9wGldVgbUNCAtXAozF+6w+lbdlgxMLf2UkzeUkPAuOaRoh56hyWhXW/Q/dryW4o6rMBUZHJLqaGzz2AwJNTQYdo+vyOsdyjw7TxQoMzIMoqSURUOiEOm903Of3FsWdPT7Udda7405mI06TJ9zCCIQRePIR0IASmAzpgRXd7YlsTi3LPeii3ncYQ8EOQhf0JxLK8L1hBJ7yCDSVOyBz4dDpICb6sv127Ipj7OJTLrRXn/9y21AF0VmrW4aFySCvfootCTUbMPGetik3rwdsPxV89fIgg4jXGWXblSXR/e8cGVOahCUFKCKlOb9ctQe2bLBvXHeFfeQnX7Cflu630UGSq3jdzsyM2G8+/zWWp7jz8IZN1pfsn92/mgxB8hccUzd7Y3dMFTVoijUSOEnzeZM0x02NM+ZJ8kOb2yd/bdDMLTewTUc2TGgYJ/0lyc0eW5CUzuU8qKMSn2KxaOPj4/bj+2+yGZeIUkTneFzGwn7bAhv02nn4+4M+AmrEFfo8KECyL93AkYP+4Od1gBKXw2VwJ7BmgPzq/XzM6yvCN4URCCOw2wjUoXMKaf3A3SW8vpC2cioQzF8gFxzQr5Wyk06nPkE/o+00MDXHpV0jVv1J9epp+7MeBxTAR2+4FiCAKyjol/zETU1pO3xd1A47PE/234e5sUdsN6CIxFNeYss3dhtWribtbhgklTrAChmm1mCfnJLBA0Qlmiz/p2MQLKIeKuSF93QYgcUeAfL2GusDlUO9BI73HRLjNScPvx5bAmBlTEU7gWWdjI6vFUq2vwJoO9zCCIQR2IcIuJrbnIqB9uQUmGSCPg8FF+UTjiwSOBrs0nN0zBI2x/roGJDrcZb3dy53YBlczuwdYKEzBNEJ+86p18ny2t0LL4EVIcPyDRCZl2qQo/EBI6ObHRDUQX0zQwUCEGTIZHRqEHu/+i6B6xQvKOB4eR6KKhkSLae1HG5hBMIIPNkIaPxoO2bHLsOFS3Z6Fzgkgedl8Bw/3kumBQezk4PRkz3C8HNhBMIIPNkINCi2q9YR+PnkYFAelz3Knn/sc+zNT3+9veGES+2w/GG2FXfUrZWypSisLKewkUnSEMhX3TwevALZm6ABouSol0RUGpRYElmrdLlmuWbU8jRNKuQMt4w+Yt+463r73f/7e/vP+39oj5Q3AzJp2qXDR9v5q06wdJV9V8glOhJVwTFoynceJJLp0GlJ9qrLkypAoin/mZ6etomqlwh1gxJ5hxq8s7kJBR1lEC0lTrxEUs3AbHQGrkr4AkrwXrRUA3ZA4JUS7FtNFH3/F++6wu6vbnENnjgNELFVWhBWpWqaDsbdJ3txw88d8AhIDmpombRd1SgQ/ofmYDADzkOD94CfQI8D8GbLlEUHDvYjDY8vjMDSioCb1/DUEP/w+p8VYTOWOg0QP+c5dianfNHzYH3Se2g1KEjIyyoCK5R5BjKm7DKdMgO9WRudrNuVP94Ke5KHWc0SfEEsIfpjys4+P2YrlksqK0fjBDN11znhPTDcrBFlDgXoCJPk/nvMbrtR1ZIS++HjTK0veWXahvmsTNclx2WwIZstJDZha4ZbGIEwAos3Aj6/9XnybD1A4wqPuXxAem2q9/lSpPYwB5JUQl5HySXcwgiEEdiXCHTk6LQYdmtl3wDxj2tviJ2ezRrgvwbPYsfur7MfeXs3d1JXcuNAp+SuuT+fJ+k4AFv3sioqTU8nT8PmWRhdTYH9IMLpBkHJTTkqiqfL+Shpie8ESd1FCZoYKpr4QbHTTe4VQLcvbzTqz9G3qhIJQc9DI+5e4Qt/H0ZgbxEolxo0I0F1OySY42i559Y/b70TnFRazUiKlZ1eiZMHcU+9N2UKtzACYQQOXARkYdikUOKaIHowqUnkQGgeYavsrMxJ9i8X/Lr90gnPtSOyh8P6yNgklPciEjctWAtZvEVSNCySkjzkzzTNgYSaHtqVco3dnNauDZFagtFExZRGi2JJ0/IgUfMFzFl5VbNRu33qfvu3K75on7npOzYZmbTD+kfsV857oa2VnFQz5psQYpyoQcEg4/bfMWTspgR3m7UHEkWuAVKfRKqHPIFqUEv74ZjjMmh1qAycU0C1aKxTPtGXzNmKoRF3ntqfEK+727rp/u59MFn10t91TGLGKM9RgerK0bvsig23gcGF/SHGapX3MVYqO+qWEDhwd0j4zfsWgbYNr9AeOnOou7JLB5jTJp+P8awMLtM56vnzs7vfegMk9i224afDCByaEQiUD6KxtJVgWdx0HfMGY0zLeW0iTeXY2higMtY8/VkwQGhauHQb5kaUudOxI3m/QKBaaysfv/2Whj30YM2vnfUMMxelkjQ7aJCcfzFgA35cQyoTAUf2Kl9R1t14hTXw86oiF6n1/eXfN9u2DTG8hCgnCF1lKnbpCyNWyFc848MNCUKGUzwJ1+eH5s0bnvWSiUCE9b3LZ8VwVX1PfVHZC0madh4eIA3nMYo8j/wIJLXLMCL9foR2+FHvAu2SCWR4ImEEFiICrhHJ0wkAK9hcBU+UjnkAsNpI2av+V693GF6OP+HBFdqCuvuswgL5f0vABhER5vH8P9WnPHc8/vSiM8ht6iRcc1VJDwg0p5kN5FNMjIXesnnJb6n5oVdnUUTCpWNpNKR6PcfEEVouTgEkKgkKUXi7Ltqej3PuQrikkH0GpkpAXhb69ML9hxFY0hEozjSgovIc6VkiSfHNj6Cx2FvDPJNJoQvqFz5+/PHlH6frGfYnl/S9E57cYoiAR6S7tYvwCXomkQdNltH1nY6j1J2xt5/yUvu3F/ymveWEFzCN5+0ekoodYoPgVaHCvhYwzlSNzUtbCsDgGRLd2+6ksKbx7ionQXvRTNE+atUyxuwN5x2ShCE2PJyzHc1x++97r7C/uvqr9vDMJnve0WfYC44928bGxryyHhRTJXReCdWbTKsZEu9imAVyWEGCpPdIAmu0OiryPg0QNVPYgew72AdkUlZiyuL8ubi38Jt+zBnjDqDBd84jgQwaHd3xCJog8skaTZbssnuvsUcr28hU5TlSVhmL/1wXJNwWeQSEdB5c5udPKa21qA444I/Lh5fABeY0dD8Pr+hM5s7/xqlZ+Ek/3MIIhBF4yiMQzGPyNX/0QV4PwcNCTsYXEdWIVL4dsZWDZTv2BGXcTOp6HAEcBO7jbSSz5OOHgJ3Lya/8oVooaXPAa+2H5maLuT2XmbKnXRC1WkU64lq7U7RsePN0vScWx8iYNbscv77xVRod7COVBMBQnrITjpu2U05GKovvd2xyLRnUnKEIEchnPOXBCXcYRiCMwP6JgFNcUcasOp/8QAFUuU4nOXxyPvkNY1aQRwcy2a5QiGNQKSwQ7J+LGH7Lko0AFM90GpAiknTBgtI1QMTunM/jhZymanUNAIpuuu9gtzzQSf6ecz9za38BKmmAyL2i0Vx4j/HdXbcAHOJYsGWKFMFCpNXRulYRUtv+8KjO5dXQ6BoInXyEP2x1ibUQDBggjprjmh4qRkjTex63pZPU8UUPd1Fc06NNcqULE1Js5xHB8C1hBPYYgRrrnIYGS6df5dq/nff2Zn/ojQmMFZMs0txgGfgAaW8h+yO868IIHPAIxHi+5XjhnmxypAaoDfeE01SIUAkpY3KaxjT8af2n2h8+/U32B2e/wZ6eOt4iU3Gblkk4+r+VUtlKM0XnjyH2havtdl7aVcCICE62+99FjMvrmKO3SNCaNEI8VoOmDAlXHEZIY2rSCoWcbcOs/WPXf8v+6rv/Zbduu89e9YIX23knnARalVaJpEBAqKgJIjS6a4J0hqlu74+gMRPIg6jhsmHsMcQ6MDXX+QuYofptMMRJLgQuvxuroAHX0TVPUFxq8V1uLBMCVqCLzmt3F1PoOB1jIAcWSGIFx5UBIHL7lnvsus13kfaQD5GwSktV+3YSJOG2qCOge3l4hZ4udT90KkEurPl0fnPowRwALYgkcekZILtui//8DubYh8e29COwOwnJbtRlO9mwG642mynRnke+MmjKu7U9c/GZZzZtsF9xYs5y6+mOt5VmfbETARtoxqzgSH7tlfLN7MPHw03a9EliVkeH/7iTmnbUcb6gkUHVIhalSUKjHtVK3pPlrWq+mN1+k9mN105ZAlS48yZtle3S5zZsqCAvEubJCM1fzFeVYeg7Y/tBgWLp3yHhGYYROJARaJJ3C9ShxN1r6SqtSZAT5Mhte20p2B5RgNgO7OzGLAGnSLcZr6Ymy70+Hv4+jEAYgb1FAMKDmh9Ohr4bsOcUmeaRn4OMrLP2VcPEWVi4hbJfl+66tvZ70/NLriGj9Y4nyMJeIH3rns8j6ouX0uIOkh8v6aCDmweAcZ+PPQmqUUmXguI21zESDdc3OAJPACVFzkSFw1VhograZA8KEzsfEwiUoKDiaDlK3EBtJjFBjzjvgXALIxBG4MlGgCeJZ1VmxiQ3JClaQwVyVvPZp5qSvpEpkyT5AGnp45/7/dKBnc9Bhu8JI3CIRiBN4QPpbuE2rBrB4FtSGSl+kOa5Rb4ygjZWK53j2U1YeiZpbzniOfa51/yR/b9nv9lWNUdoThRcgT8wHt9VaqqXB0iWRod8QIQeaSUpnKRpKuDfFYO2q6QtDeNCLJMkjYjCsgH70fa77ENXftE2tHfYGy+4yHLpDESNaMf3Yw5o4Y6n06jQpe32/lD+ETQk7nvsARuvT7iytLzDAsyFy0XkWxb8hJxC35PD7VnyIi6H2kt6EXyfoxqzBXJcrlnDz5xPCX/Ps9+Zdtl++uCt9mBxs8UzCbegjArBMa8E6BC9cRfJacepDAYeIMrTZyVonYb+4m9wOZo5E7z3ANEDEYAlFskFCg8zjMAijEDQdG/YtF17hU5AMxceHw5YxPwmAiGP4vkXZcjghcrUW4rM8qyrhTtU80FrZ/L6VrtqD95ndtcdNPkxTcfW2LFComrIs89nXTpsKT7rHEWSFCWRwlRzxA1fGFbV8QBpwgL55pfMynxRGwSBUKP5gX57ySuQs1FhtJG2WAJEqGuA1PgswIX5AMQX4bUJDzmMwCETAQqdToZ2F1lPsnhy995RCGqwAmX7v/ucSBzoSnk+EPXe3xG+I4zAIRsBKBquLC5Un4B1YmwFFO15MCAEbnACCCx2Z9fCQTBZw2jNvPPmkA9u7S75+/27eVZK9yvalq6F9Pm62BRewkYD18Ifnr5XKLhARsIFsmOEHOiIuWFPBQX5fqgBAvK0VhNibr4MDt8EcfvjJW3SJMWUObT6wp9n+A1hBJZiBOKgM+IsdoTQcEW87qLfPAo4TjLLBcYX/PR57cLphe4HCb6leE3Ccwoj8FRFIBKBgi41Oqoi9VYVoQqaIGhzt5GksgzzaRIt3o5EVjqbs1xywI5Mrra3HP9c+9SrftdWjCyzgUKfpZDfEAE2eCnfmmVSdB3srg2RkVjGCjQ39N4q832J7y7DCMEi1Ur8u8Zcniv0W7RUM5xBbDuUle9P3Gv/9NVP29Zb7jTJSAVG5wEiRamOzkdAim7Jq10ZIMoXNu3YZFPlouPA+BzCH6xrVPD9Woi5Y+bnuXjGBvr6oBSn3c/kD9Jrk8yWGjgB62TX848jMRLHI2n9xgdt0+QOt5AM5LwaHT+zXt8R/v7gjkChn3lTiw3HKNL85xtoXm9u8W96ZlIZP8vvfH/Ph8K9+M8/PIMwAvszAt3Iy2pzyu5fX/V+HL724HJtmRALlX38ycxV7tGE8RFBXhEQUkfNgiZJ1Hl2ydNjw0MN2zFKDtBgLk5P+SY/ElkpjMvPPHdQs3FnYpzmO1Juvofc6Ly7itOSgxy3K35UAnQYdxl/M1K1kZG0nfX0FExS5QJpvk8ylTA125KpZqZbGsPf/rz04XeFETi4IsAYojwaQTvfwGCs8SAo8uZ5TP9SzpX3XvAZZUfKJ+QpEkpoHlyXOjyaRRiBnWrovskYpQinNXNsHhYTIip4sIXq9t3n79e+ESd/t/Pm5C3JR7Q2P9Bb1CE/IkXoqlBToau2mjnKCJiVYvppLZKZBd4SNDNSlC6i0QErN5CaSE1aFIRpie5upB64xKswCipSEl3SKCXpmpmCUw8K1Xefuuk2PtyewYJMBo0OSV3V6tMULECnNLI0UCqWG5hEvzQHEyQwZvRINV14P7CqMxOaLC3w5Q93v0gioKJbgN7W36vVqitmbGKIqPEQpmIgx8oFa/C8Fdt9WsZ05ObmTrDb/Df4ezJdscIgC6viALVUmYH4BVcywbMfWvQskrsjPMwlG4Ec8yEU2QTeW/2xgg1FC2A+KVqgwSut8DQ+GMISuORHBVz+LYPCYVttp/U9zf7vor+wvz77HXbJ8mcw36ZtY3HGJqIgPeN1FJ1mbAYEfBWEaJypub8Us6FqEpP1NCjRpJUovmwT0ouMJNmMW76EWWqxbVmktTRP15HPS8BQqU0XGTtiNGdKeHDErD+ZsPXFUfvo5ptsirm+yQHGs2nja6yC0HgV5oQkpKJq3Gpxxr5cDUjeIGJWqLjTSd5uLUxbKYYBOWaubc6txj7kjBbBCH0bcmCROvqpOnEKPRXGweGR42CCDFm1WLYBEK1eNkvADRWg/N+7X4qXer1aEAp4IrtZSY4Fr6yk2TnOnzU32+cfucoxcQaku6pqFucUbgd/BALwTXfxX7mmmFFV6ONHH1m2ZdaPtw3IaJDPde7BWnSGRULhoD+5neXr5pocfhGlRo7Z8euqtio9bTGQ5M2oGqhJN7XLxyfcwggcyAg4dHKXTGF38+BAHtd8v1uN+WptBm8s/ywVi9stipZVbUqyFpsxLT/Cbr4NxGWaJkUcHymbsQTABXoXtuawcXv2C/HkQEoyy7yethHmsn7GJQ8NjNDQbzAnxWN5+9YXmZF4ngsjNCfK/cyTm6xdTduRy++0S5+lrL3PIrAfm5ERJiyks/AASws4wTo+35dD/mrErrsuyzRIw6UJW7Tetjf94iizGZ+BSRLF66vdRourPWgJjiWOeTtTbLiFEQgjsIgj0KThKYBPVK/INuRsYXdlo1atZ6w/MdrzzBo0QwWydL6/dfLdeIn1Anl3oowKzIBrhiTw5wvAzMo5gkKsk/UJtzACh3AE9qSwMEsISMYtm6IeXolZJp6iTs46lnp5tFWAENobgRBh3q6U0zY9rZWrlsFkDshRt1m186Dzs5JjjOIY6uCPDdb8mYRyAPCT6ZLlcqrVw/rkFZP/r7OlAKAhVspTft0COay5P70qlAaYLrqLFi1BYviUH8PjduirnP6CzDUcJAWggcz5fnRC4ZJTElZ1hWWY5ri6PTbvT9q10HIoO7neg2RRsSPcwgiEEXjSEdCzGMi1qNrRLTfHEqznfl2nWcyRDvXDaeAHOuiuOxtuYQTCCCzWCMQnq3bxUefYB172dnv/y37VnnvkOZYoxmzrTAXfjpgVeMbVRKnl47Y937THEiXbAfCiWStZHoOhiKSvGBuarrlCIwRYqdClMhyPBlDVvQSnu8C1kxQmn9mbN0ewy4nJSbtvx2NW4Rij1YpFQLMqnajVazBTkAERVkK5E8mKJLAKFIH6Unmjku01UTu5Tfch9pL96n6vzlum6iLcbJnYbo9MbOT72vyPUXIeCLrFet8cKsedQOM6qedALBDNgVq0K/FVw2yJ9AeSkstzD4pnYofboROBXZsLB1uzYXegnEV1dRzyUs+Wl5YTs8P149VQh7155y1Vm0EuWv7kYmaALmTtCzWD+eS0swou91YMgrHGrbk7j6j7WaJok9NZW7++CHCgZqWKFt406SmWpGNDdurpI7C79O0qYlA4cdl7gwKG76JE6aZEYmX70XdonPD7WCKJZnjFUvz8/GcOP25+DMeHRXX3hQcbRqBnBGaLrR1mq2c7g6tK9+5wijviAM6BI7PUYXiprgd5OtzCCIQR2JcIUGd39bcAxNhJAOa79ujlcbkvh7Y/PosEFgtsEiIvE6GvVBcmoKnth8WK5DSUs4kW4xoSQl/6QqqXDwuOYVZ7wvU9mk2Nir2P73EyXlpjcq7uu8LF2P64x8LvWMIRaFLA1H+7Iufmkp69n7wbfPWUzy669PT7MWixofGW8GUOTy2MwJOKQCI3bEn0vQ9rF+yFy06zdz391faOC19n56w5A4RJyrbVJ20ClEhF2t+q8sdkOEIhJVYHgQqSFARqiUbITBkrcv6sa/IHZZJg7k9RJO61SeYqYK45Kr4ouZ1F1N4+GxRiZsoz9uN7b8FTZEyEF8zdYY4y5omNmlcbxiuIOhpqjELUQLrPVg2MgFZTo2TfC77ihCgsKfb/0PbH7Cd4gShOrgHSO/3pFZ7w9wc4AgL9JEFhLVvh50BRyjuUIC/SvwS2wgAFDz0ndPNcsbVTrA0lLJbAxe1xCouhAbKYr4LmtxhNDZ8rw6TAa6PRplEPwxKKoN10ldT24VpFoWrDrFATBLAl8pFlO/9CDz7SJsmpYHP9V/6p3N7iU3bPnRFbf/uYm+i87ZQW4IIgmD37eSssB1lbElgRZK0aHUmNeBxpTD7eiDRsBq+t735Zx9NAZSLpjvWYY5N2znlzknhh42Mx34XhsYcR2H0Egtqe9wLwIAhJx+qf+UJvCRwnkR/UAjpFAv2hnL44E5qgh/ddGIF9jYAYVEEe0F0Tn8/yUs+h/DADL8vumt18myj7evz78vkoNQVndCZ6SmsnTWmKBVrxL/AWF/VVhHiZIUtPjONQ4FxC1I1E0dAphgioSh9Y18nofXRdHRBXCAlB5b1jFr4jjMA8I9Ctoe+kY7rkBOa5i8e9zbO+5hZHT3Y/4efCCIQROLARqMDWKAJWqEw1bEVr0C4aONV+/eRX2x+e9wv23nPeaKv78QhJ5CyhFKDWtAQ5QCrhDc5bNBkkE+TYmvysxc/qVGBq+GK0KaqkyQUeT2r1aUPwCgzFg/FkT02QncaxTsiUgyRScbv64dvtyodvRXITOZAk3h6NmqXxPjHki/xApUWaaMNmgwiJHDG8ymL8bncE1Sda6GlRNI7R7MkkoraluMOueux2m4hQbFLT+cBe2vDbn4IItJFziEP9XrbKW3547w+/Y+nqLvqNcxkc8XJYVvc+fPIeMJm8h9uSj8DuGBbdP1vyAVjgE9R4ERQvGjA0Ipo3kbROInNVrRXsxmukwU3TIVr2LCxMyY1eRIKGxdMv9H6YngHiQUfdm5O95Wm94rKKTVVzSNFkeWVgcSA3ieeWqgMXXMS+VNekoSL2iQM+8V8MCUsttxtoW952U5ImCiBL5nCtv+NIaD7vJQZb0svoPtE5cYFDGu4+jEAYgacoApKh9zIzQUYu02R+xv5zeZkE7X3zDRDPbgs2N4zxsyIys+EWRiCMwL5EoMUa26+3XU4uQzBergY/DxGqQLHFNUK6UvoAxLwvR7Y/PhtFkhtUh5oKOmkNNJ6epqTEUWUXeEtnNDB6A2S/KWHzlByfkQVSAFpEkbx1NP50jDGKKz237qxOV4hijL9YvNAlDLcwAmEEnnwEggWPQ1YHgGw9WyyemvMw6XXPodIb/d9sPbGj4ykhwHALIxBGYNFGQL4YETQ/M31DTNg5tD+TNoj+7yWDp9mvn/Zz9snnv8veeeLz7ZTEGizHWjZRxMmDQnCFwn+tSnImpgdNkBxiofkCkh3pJFO4ZDAxMJ+HRN6uDdldCy69ZLAy2ZTtwD/sO7dfaQ+WkZ8aSlFggp2iKwIFQ8jZhgzVRaXl71lKS8eMHIY/fJrj39nEaNdCz3wKPxHi0CSHSeNrUgNhe9fMY/ZQeRvkV7ghrdAkadE+GJ0Dr1fFgK7a8pVyzeK+EhLbNT5o7i2RDtfgiIq0NC+R4XFMc/f0cO/Og8G12K/voX78i7kBshgYyC5Fdj6YNNzle6n1crQBEwSPqs0Ru/NWPHcEMWSt62obJOmy9zz2sIideVbHmJhd7DoXBfNilZb+FZeV0QcfMqx73DOrZ1gMyMPWNm3d8aqXUNDk5/LCirs3KZVPuLw+kkzZt7+cggXC96YS1qjBnEy27EWvEogB9GXnu8NGyKE+UoTnvxQjIOkqr+SigUpAa9XzvHR9JjsPgAdFWe3DjU+SCCXn9tjoGECoMP9divdMeE77MQLyyVZZXcCJoIPhWNp65ua3APHNji4ARYeptSgYIMUZUB5NDURCZmlA8W0cnVCgYb2Ql0NdYBl7NptBM0IDnPSQdTwaKGUe6gdQ15FSD8NJYM3/qMQs8RrE/oIGydZiSHDnf5bhO8MI7P8IBM+Qf74CBKtvpO7zNo/8aJ+/I9xBGIEwAgsWgT5qHKmawAY0CTBbrYN4byjfwE08Vo3bBdnT7J2nvMr+8nnvtN8//xfs2YNnWG4ma+VixIrxnJV3IJA1NgnitOybDPgltOI0BXi1hV71gJU9voL5PjjBbqbHnhoQ3UW7KAuwfH/Grn/0Tvv6/dfYZKyGkg/5CiwU5/7OVlejl8VZlOK17OGPXXWEDaUHyFHmmGzd3/VEij3pJgs94XDxIImlIra5NWm3bL/fKkiLJJ5ADrRgFzjc8T5FQLeOzP+WwwAREMhZCS4laVaKHYPLfM7doAg6u8kF8SlIEfYp+OGHD3gEeklkLfTvZ8Fwi9QMPcrYoS3w2GFSYgTxhqS33FRBOjLhgYM05NvRGU+8Ym1/+jnMaxgJq+YxN9/tfDtonxs35u2uO2M0L2hZtks8wwjvt5CQpgD5zOc1ra+vYg0M2LFQ5VsFSPTPeFNGxRzbFAap3/+mVvIwJCGANJCGPPHUhp1+Nn4gmBrPBwRwwG/S8ADCCIQReJIR6MDCnV6rGKCe8aVaY0zarj22lpPUE4BCJoBO+8p7C8kUvffHe+0+/H0YgUM6Ai0UFQKCVkuAOtf0UNORLKKTW+wtQA743MUU8cpNft27GOrr+HqqcxPQUB0Wu0OBIQT7YYGdzakB4jXEvNbfXNHAN0U6wdQl0eFxTNVK06pVChEYjfbcXCPHU+8dRJ1BNAFnV2aqMZCl4RZGIIzAk4+A09jveID4sa/TtVDTcZYSsuf9OxN0PeVdzQ6vEe7ynnALIxBGYBFHQF6oMSCncWQz9EqkmO/TsCgQDq878fCCxZuDdlr/yfau019r//yK99hfv/hd9ppjLrXjGitt7dByK2C4qgbINHTVMjBy1VGbIFaaNAV6bUFjNkjIdmV89GKASPQ8w3fNxKv2pXt/Zt987BoaEiSNDFhlNT1kOMtKTLmEpESxLrEjl62x4f5hlz/ta4En106YWDQ1Gh7JVMxmIhW7aeM9VqagNA8B0F7hCX9/gCMQZyGfpJk3skLCMYGEjFJwLSuWxgRY6FeQyfE7gE23MAolsA7wnbd/vr67wbC7v++fo9jztwQSicGxdS/a93Xs3h/nFqHBqEKgCoTxGPMqcxCiepiVm13z082OrSG1Rmvn+N2UG1OimICcda4KF/XOuturPgRbAATVZ2+8tmnjY302VYFxifSikvI2xcw0E/ulL5UE5RjgBuZ1+YvIa6QDVqyzNheq9IZrzO6/r+aOT0zJGMbsL3hVwrI63vbCS2zvj2sQfkcYgTACe4qAz2Ecupy/SrXeeXhIh08giB6bR6VrfJJUn/4qv1HhoOCbqaMabmEEwgg86Qgo/wlqb7MMkCewN+/hG/hqBuvdRdQAcUZnnRPQeQd6oOo0qLi50BsMWQ2PjgHS3dF1y7+uHwSFCqFIpQHu5CWEwpzHNotwcbpZpGkUZZLJQJdwHjsI3xJGIIzAbiPgFpAdCbtZylun4eh0BXtsGkAd/6yzAHPPuaPU8cN5SNz02n/4+zACYQQOXARm4g2K9TX0yDFIrWJiDnCh1dDyBwwYD34RdGqRIn+5ynyPPNZh0eX2ysPOtw9f8jb7+hs+aJeef6GdfOzx1pfLu3ykgv+GjNHr5AZV/hRIZW+vbrbF7uSwgsjsEa3CQNTiuDMDObt5+0P2vduvcUavcXfcQuz7MS4KM0WruxjHM2j91s/xSm5k1+2JFtVSFIzEAKlSPVa/p8Gi8cGxzYgmSUKo9/h64K58+M3ziYBkZlHFtnwfjCgtJboqkbNAgPns6GB9D4iylAqwDiTRuV+d9FUI3zxYL9lTeVxBg2FPfz6V3/Vk9qVF/+5YJk9mXwfiM0JtSg3BDRs0UyNtJCKZk8pFs7vW74CdWPLLZKEGYA8KgZ3C1+rEU/OMN0hZ7SKlMGs4zEeUv99607hLw5vNHRZN0lpJ4sfF76QbftIZep4rzvsKlyoAiWJ48GKu0lyt+uTPrtxmVX6YAHBYB7ygfV76IubKViaUoD4QN0z4nWEE9mMEAhkd3wBxxgJu8+ouvXMA/z4vo+ULtf4zGse6c6X9eErhV4URWDIRmJO96nomneycJw702tz6eicGyNwnFgMDRL3Y/QYz211Ar76iZmdfkLRaYwajzzxhB5VC8pSIkyA1K8hNpJ1mKdkTBRLQLemGrX+4bhefFrfRGczdegiNJaN1q4l+p2YxxQQJEa8diNvlt5fsqDUZp5kabPO54L1uiPD3YQSWagSCZ637mfvQ37fsL36XBibmwDUKG21VNUV1FRS6odLOHE55d8/XL73c7F++QpERVlcmzUqtmYWqL4KsBmBQYks1mOF5hREII9A7Aqx/thYn7e7tD9hN29bbLaP32PrJB+3Rylabrs/YihUrmNJpitBYiZELpECWxhg3IhRhWhilJ1s5Z6AepWFRZzSqAKCQ6wIGZ+7nyfaY005v4Q3mZKyo2jiiKf9uQOFoJvpBqtJ84HeT01OWaWfsDWe/0N5+5svtWEPbpy4ERwxsLQkkElVx8pREe9ouH7/V3v7lv2EonLTMihEbI5eJUEkaRtarXcLnhBynDggj0clfgrFxV6msNjJh0+0ZG+zjezjPsXLd+jMr7a9f9Fv2ivzZyIDN+bSF+Uvv2+lge0cdBnYjWbGf/NTslRdxu2QyVqpOoVjTx/1LFbMOS+qg3oLlw86LpeBezPDrb189Y2ce27a+/gKmyNMwmvKWw6cggnSOwQgLtycfgV7rH8kLtxjHHJCWvCriPFjE2tU4WIV9V+gIJnXUD9xoJma8Kk5miA9aAndrFctdZue8jryxrcZZusD8UGhe1me8mjS5mlpntRivkDJOOYCb5M5UpVfP1gNmGm3WZY2qFRhf9ZkGjIE6soiNGkX5BmOwPsKuZ5BQLEM8mJ5qUtT3Rpve/5FjiNFIn07DLNSR8bt2jWZbHFmmuGVznvCfTLGWhPGfpgmXSCDDhEF4LIIhOPmpJB7KsWE5V/DyDL6I1oqOVeGcM/g+mA06RX6slWKAYHZXTKGIVpxgRFuMJreURKLRtTSJg25vGHtNlthN5cX4YzhfTScB05Fyjj3opKPkoKG4OycN8uiImoR8LsY6eG+bpKWsiswVrA75YxoNkGlitwk/rWeui1qpzPPG/BVJ9SGjyJ4qZTtmZdqufdAsS5yTaT7POdT4e6OWsWR2iquz1SpTx9KUNTvl+LI9dB/G50PjVhot4MPF+bHvV/xczf7tqyXL2TANDkzXmcuqzQlL4/NVms5bNq1gVOyYU9P2wH3TltAwVs3YueeN23ev6LNYKYpPFjGDDRpuYQTCCCzNCHgRe+YGagHRCIbDbaT44mprpO3Df9y29/3Z44usO81pySlGZQbzlp8T4gnNE9IN3WSv/+W19vl/nStfhvnv0ryHwrNauAiQHlik0LLTDt9h9z3GhE9OxaRMPsFaGMnLenvv649IatoyraT93+Vpe/YFyFWPZqwwlLCZUt3SuRTgCDIhQFD1RsWSrLdVb6/XlA/FbfOm7TBRszY5DrAi0ue8LsnILEHuUEc2mwxlwdsTYQMkbIAs3NMV7nlJRSBsgCypyxmeTBiBgz4CMkLHWMM1L0oUVDbZNnt44lF7YMcjNja1w/7jlh93ZDxAiVEIS4JuNTw6GqBOhUKtUbGKUwkTzl6G6kkWYkn+VKkpwc+35rz8ppfgFNWeYhgVNk+5JwkU09QVt9pWopCk5O3Y7OH2uhMvtVecepGtrA7gxRGjsJumkE0Bb6ZofYWo3V5/yN7xqT+xTfXHLLFswKaQsGrDfBmIpmiS0IghMWxSrAtYrLtrgLiL08RAtjlthSz8AM5nnM8mWn32x8/+ZfvVdc8hYZxLUMMF4EF/Oz/uANUAadH4/xlSMS+/EHZzNEshsWSxdNaaFVYnzfxBflJ7b4Dk+PVlt5bttHUsq2ju1ONTVuX+zQFMipQpZGQcPSTcFigCTZrA2hxST55J/CkpMv24wXiUzVWdnrpreFB0b2ksbIHqj9QYA8XExfy6U6PqZksEY2SdfagREYmr1CXYivoCXoaJEdm2PIoPxXTDdmyv245tLRvdEWPBC3tuKmqVaszW35eCzU8fhebG9FTFpiaqvL9KnZ7mhg4yMUQzQsUvNShownSORSbcbbhxYk2pOSPgHKO9BkzkmATAoX3BeFnIJZx0YDYTtwLF+z5eAwMJ6x8wy9FbWHXEDPdl3AYHE7Z8RcxWrTZbwWtoRLemmIqjTuIh7gx8BeaROjZnyekqHumonk91drwRqN/8ol+dmjZzkW93eDPfarPs1A6ikoOkQRSx5R4Y7RVi3Cape33eo6cfzyLsvlVKgABi9QxzW5U4wQZhvpuigXP5FW1760uzHELCphtjxFEdIY6E+ezlL87a57/OFZc/V0Y6jfhrAS5s1tIWzcDStI30s46yB+5u2vMunbKx8UHaYKOccz+NJOYt6CV//L5B+50PjtNAGwAoIGYJDRQKJrS8aGYl6Gtk7aarxux5ryrYzBRzFsbnlWLV/t8fF+x9H8QxhGONuopm2ABZoEc/3G0YgQMeAc0KQCOZGhipaT6ruNpiTGxFMvY372/Ye//08RDHnRog8QlGQDVAaBwLt0QDpFljgExstNf84hr7wr+FDZADfpHDA1i0EajQk4zk23bmunG762HWkjKWhJ0pbEJMQsvzaICkmO+/elnGnvPscauOA24aiFmxDBglq0aKz326GyBiiSqf27J5h51zXt5GtyHnHCk8vgESkUT2wvIzwgZI2ABZtA9veOD7NwJhA2T/xjv8tjACh3oE6pinu2KQVDNAD6skVQfpKxmqFkWw++Nle2TLo3bTA3fabY/dYw9ObaJUU7QKBZcmSLM1uRwLJtDGsCdUsJK3QkzFQBWDXOWJxZUWaSLC8nJNEH6npokrGtanLJZEhgrEcY1CWU1o5R0VO2vZ8fbqZz7fXrHsAiuAwE3WaLGkYa1S1ImCOn6stcU+edkX7Yvrv2GtgayVaGDUYIdkMEZPU2isqiCmZk0NdO4uVOPuf0fbKSuCsE1xLgI6T/P9RRC4v3bay+3Pzv95ynKDs7dI2ABZfE9LkwaIwWq+6Y6ovfj8CqxmtPrjFQqGaauX4RUJgX5Qb3tvgBRiNbv2/qSdsEarHp6j5CSM7H7LUGCPlCiCygco3BYsAi04HM63wTEKpKGnIj5NXmQHI1Ta8bPuyCepUULjWMw5msQRkLoaByXpJ6aDGgytKNcsznWM0SxmLBZDYntptU1QX9+0oW2PPFi3h++P2CP3te3Rh83GdzRpcmTwbDQrFWFwcK/X2DejuWPZCe/XzHWkj1sydtIx+mbC7JbhGcBQ2/U2xAeWqVRScoMy2eatZQpj8vj2hAm/qZsgPaY6FX6QhW6TwWebAxFTgmY0tD6YLTR8KoMSgPayThxPigJ/NtugMSDmSNPOOCdiw8vSdsS6jK092uywtb5BMgj5L833JtpbmCsw81aRrpFgf2KNwDBRA0ks6ORKGgJqKol1QnMGKSinRMB1QIyAb8SXo9OcimqSg20ToZngJKDVCOlxZ1RoliZoOqjQ0KiUYJC1mSOa9sH3Rezjf5flHFI2VRulEUO3x8W3YX/3kbz9+rv47lKT81S8isQuzTyJTJXm2PgWmkhr7BN/P27veQ/zb2IERGeJ5ghFTBo42daUfe27a+1ZlxYJNTuIFgk39wuNMA4BFomaU1n78HvH7Q//Gg+t7DJr1zmj1ib74Q2r7YzTwHZGuA5NAhA72Me3BXs0wx2HEVjyEQCvYzHmje4GiPJ3i+ft7/+kbn/wgcf78O7UAIkxf8EmlMSexsIYkrpt0OMW32Yv//nl9sVPhQ2QJX8ThSe4YBGoldl1pmXnnViyW+4GSCI8QpO5nMZDjFVqnbxgb1s0VQFI0bb/+VbcXvSiKVQ2By3ThwQnQIsYAD+BDrV+r9XLjgHS4t8t8hCxbbdtnbKnPSNrWzeRC6DUEDBA4igpNJQvoP7UVu63gNve4SUL+MXhrsMIhBEIIxBGIIxAGIEwAnuKgApbAsJGkEhJlNEvL6csX+23gcZyG2qtsXObR9mrVz7T/uCCX7S/f8177MOv/V1794WvtxetPsfOjB5moxNTNjo9g5RKxfmORKhaRbJJalUkaTIzlz45si5ZELk59M3zGG1kKKDFQEHHGqB1W1UkXer4jdBEoYGhXkUbLfS7Ru+zL1z1Nbtt6n6rpmiakLShr0UhzkugZFppe9HxF8D4oKBNoSlK4yMG0rpBYik2S51CY43X7poW3Zr0kmlxxT0BdSliykReniAPw4CZcqa04baYIxD0vvIsGgq81NSLIpXjq84Lm/zvj7glUlXLqcZJA7EJW0ClZiHcPdsqXH4s9DVo40cUMfwexDZAdsyiFLKRPHKkD/VDIhOwEop4NNFjgG0WQcIoJt2qdNEaqe2uOYcqlW0ZS9hNt+Xsq1/tt7/+i4z96lub9sqXlO0Zx5k9+8y2vfy5JXv7L5btr/6sZv/93w37yVUtu+Ves7sfqdtDW+u2tURhnmNoIG/QzjMWcq/H8b2JlGiqgBaMcAAR/J0iSE/J2FtSWxr3Y9U8YzQvGhkx2BYJFsVJ0IOxMicwDfujiUQXjY4EY3OKsTyFrFYCz6ZIRQV2Bk0kDxOcNkJZlqPolksOWza+wtKt5RarDbJI5+RoqNRhTszwntFK1B4di9n9myJ21wazr39p0D71sYz90e+X7M2v2mAvfNZ6e/7599grL91sb3nVjH3wPSvt3/55wK78acI20Qiq0ySP94GgLNB4SQ/DyNjGd1RoNOTZe7/VZjJWm4IhgyRWIiPGYj9jehZkM3IRSHWpiSD5rRrdkTJyh702eWqosSLDDUk6ylOvhpfWdT+NWo15TATKNoFUs0dDSj5es3Mv9LySCDBPP8LomeS4dU/QmGnLz4O//uTHgA0aoDidim0SWWo10sp22JF1O/0cIUTVPRPPh2IF+lpif7RBaqsxNUrf6rLvC7WNtBfvkaTF6efE7JTT5RNCo41XWw2pcAsjEEZgyUZA8n+eAafxR7KK5MfkOC3G+HjC+3nsdXMTlZcgVIO+rbnB5Q8xqfmFWxiBMAL7EAHPMm0C+lCjw0ubPpFNMvV6istl1smsbbX+1aY8xAEOOwucXaWdlVMkMOOWZGmMvKJ7Cxqg87AgeSKHutv3PrGz3eevC3cQRiCMQBiBMAJhBMIIhBHoHQEVeGIqDJEsOb+AFH9iOC5DZYF8hVZuQcEttLJ2DAbqz+0/1d5+zAvsb8/7RfuP573b3nvJW+xXzniJPXvZaba2NWzJSQj5E3V05TFU5/OVOH4cFAUn8e2YwK9jAo+CyeS0zWSQbsmDxC8gSUTxqImHiL4zVm1ankKTion3PLbe/uv6b9mdyF01k5SM6ui9I/OB4IcV4gN2VOEwW5EdRjOd5JAmSITFX1vVX0mjuAXd7gvcO5u1+yRSaGyhZuRlEiFp3DK9w7ZWKVCG26KOQIA+zxfaNjSkdFx6uJIiEuS9F/774D/1TB61b0fywB9CDT+JFjmJH/7PVVzDbSEjUMXjqMq9VKnnIEQMIgs1QvOVv7cnqEdtAvGfwh8bxJ0YcyxKi4yJ9z8Ste//IGL/8ama/cJrIvbyF03b85+72V76osfszW8asz8CtfuZ/1xl3/ze0fboDrNt4xEYAkhZIddWgwnRwvAhiulGLAUzosC4x70dyVI8B73rvD8YeCszeqkBLMlBX7jXWK9bIk6zLI6kVhy2SYofJGB9xCRLSEFf3BEV1PRv97OOxZyT53L+HWJPpCjW55kqBvCEQiYLRlWU727RTNZbVNyn/k5zgLmgsQ2j8HF+J+qCPCkYX5Fli2YLMB76kV2Uvx2L9SxNivRaim4n2UOPHIO59wr7xlfy9uf/sMV+47fH7YUvnLZzz5y2iy+YtF/9tYr96yei9t0rE7Z1x4hNlnOyw0Pqjpmhj8ZMfgpG4QRMqElYGGJigIzE60lNEVmsRJlvkjTjs5nHo6N3vVdUTKzTAGpU5cMixxc8N+7N2F13CEWJlBiSjU46RjHmw0esa9hRx9acDJpi3nAFEDZioYZIFAZIgqb9pq1md96uZzWFx4eYP0hkSY6iXbQznpbAz0fTXRVmpfxk+A+Nb/AErrFZoelx080tu/V2rgXSW5UqOhvIV77k5XnaKFKTJKr6vvD5X8hHP9x3GIEDHoE2473LdEl49VIDxDOv8QigAdxrizqPOy99KDCQxjt9vAWgqMj8EW5hBMII7EMEmO/V+MhkuxuN/nntJb/pH2x9DmUE8gAHpHAdBcmi+j/35lGn/EMpgJowbSU+fof+M7zCBsg+XNfwo2EEwgiEEQgjEEYgjMDijoCSsTro3jIyVtPIWUniQ8onNcmaA1b2yRbJFwWkFNWqgciQrcmutaMHjrHfWfsy+8DZb7G/uuSd9ucvfJf9ziW/aK899YX2jBVn2PHZdZSLnMGIVUsVK/KSObkaHg2aDI1sAuA6sj1FCkbUdzJNTGIpWGXRIB4EMdM3XLDL7rvaPnftt+zG8fsEr3VK7yWXDCYsG8vbiWvWIY+FqRtIZ3eMNG/iSGpF4p7N0b0FjY+df0YhkKwyIVkUikZ1ilBxvnusOmkbJjct7gsbHr3rcbRZ1OeyLXwHKLx2JFnFPOqsJhZ1lAYwREwgCccT5ooXauP5sgcrpSeINlvUgThABx+JjFs7RpciwQsmQgS5gzash1Zi0CrRFYx3Gbvtjrj9+8fGYHBssJdePGovvahkb/q5mL3jlwfsf74as+9eXrDb715uW0dX8f5hivkJ1xSgzk0hCm+IKDIlKXwtABHGaFwgFkghv8RrCr8lmhF4eEg5K6JxscYxcG8nYS1kYNI1Y0gv8WrE8I5gbKwzltfFGMAjph6lOU3DuQqLow6bo85CuYn0VZNGicpqDc0LyEzVkbWqs88a0ipV7rGae8G0o7FTTUxSesfAuz6KLMOElesl3kNTI0UTGgnCJGNwAvaf83zSIpzOQJtGdgstp1YVzXq+r0pzZbrcsCI/qyFZBa8Co05EngZ0UUdoImSsyHs2jpXt6utL9vF/q9rb39awn7vE7JKzivYypKLe9Wtl+/Rn6nb97RHGbpod8omPz1i9b9SqhS2wCB+2UuQRKze20LSYwpCcOHKS3c3w3f1dzcRYpzkfTSKXWIzbVZfhAzLNvKbqguRmmCDVPFdr6Jxz4zaAbQkhcs+gfEnUUnJdIRiGMY5JDlm33mC2eXPGNeorlQl39zbKUUztW3b+s9kBB9cQBDsK40P7Ri5MPvdpGl1TUwn78fejNoEkWARJrwZz9splJXvOC3K8p2lJjkc+LWKVhFsYgTACSzgCkiPU5muanT/liwTqHH+mXpvzp+oUQ32h1BdGJelYBlQUbmEEwgg8+QhIj0AvsCpO0vSJyigL1Kf5v5vdDbrBy3o6DzkPsOjeb3dTRGt3fa9eapjMvi8YL578qc3rkwwls8qp8/rAvrxpd8G9+oqanX0Bsg6NGcsk8u5iNClCJOLoaVN1aJJVS/samAvJE4kjlOz1D9ft4tOgK88k99ph0rEmSaRrgv04yjcDLtTitQNxu/z2kh21hgQv9ADZl0safvYQikDoAXIIXezwVMMIHAQRaKD95JIpeXZ0SqfdvIm48gL+c+Bfjrcp7w7JfbjiDsUhcgkZmLf1cthhGhyUsYq1IsW1kt1YfdgmZiZsx+SobefPicqkjZV4zUzaVHnasjQctlP4qlAgS2HYGkOqpd6giJauWzFJhSqRQY6r395y4kvt3U97A44c/e79iVzaCiR/39nxXfub//mk3S+t9+U5V2RDSt0V05L5LBIwczIn3Ylh8PcYhaI2303rxWpIxYyp6NifsfymafuDZ77c3n7yO2av0hNNXg+CyxseAgjtqk3jjZGyX3llyr7+VSWttAsa2yls5p22/sG97d0D5JkXNO1bV9Yt3x5H/qfP4gWagdzNcQqocWQsgPEf3Kd3kB/d3hB2OvRKFfaY6kyEusJ4tIme6W031e26q8p2791lu/4HK61Kk6GMzxDtA6Sy8DLCfyZCZ1mlqzoeEyo4SZrJ5A8h2SL+jPDS4rVVXwZLQNV8mirIFHrmEsbqjLci6zXwR9ISmZ6FR/Ey/ib4RypB40GSgysxwOQeSCSRg0rCfKAxwa+c7JJbHNfHQSeKcYD0YYGGNPtU4WtyomQzMyWWcyucl4bUrlRT15/yHGEN7m6tbVtHHTqxws/qyDs1kPlqIU/YgO6i88vBLkSZjX8jy+S6AMwXoJOlmxWlmROhuSHpQsnSRblfxZwQ81Dvdwt29fE6Pip+/KW5Eki+6AK0aSjocxLDh/nQV6jYsccn7JynL7djT0zZpS+koY6NRqGvZX05Ysb3y9i9iQa2GiBxTRZ72Zr4d8Rp49crMGXoedx5l9lv/mrbLr+KokIetHVjgoNN8Y6cRWlE/O2/N+ytv4LEFb2LuBpKaYzLxTqpwNihEVSPPUqDa5W9/71x+4cPNV1Dq9LYzBGscXPqYWu32Ne+v9pOP4o4lDYhZbaa/ah4AatlGoYHjJ87H8zYm17ZpmmmuYuoIl35kpeM2X9+aRnHwdxI/OOZaUKFTJhrhIRbGIEwAksxAmWYYWkkbpp4QUXwQYphOlSu72CsytiXP5+zN7zp8WfdPafRF+ezyNFSD6SdzbhL8zzax7xUtLOfmbDrrphrooT571K8g8JzWsgIlEtoVQJaeOOL+u1r3xmzeC7vcjZN6QlyvJpy9L1s8usAp2L//B9j9qY3Ae4rI7mKL6eRQ8JNBZQYBYdBPoOsp9ay8gBpAlSMA9oYG63YMy9JwlgdJYcjP3FoRhI1sWXlARLPLrgHSNgACRsgC/l8hfteQhEIGyBL6GKGpxJGYBFEwJPcaV143rtrgUSF1PXVNBoT+HK4/0Stp+lBwia/DA88iVpOshzOxNdrnbpCnuuPdOBormomjw9QxBTh6iDWJjFR34rE1OjUmD3S2myTIJK303wolcrUxmo2Wdph90w/bI9Wd1gTOazqaNOeP/A0e9/T3mxnrjjJJmmaVMggh5Ht2mwP229/9kN2w/Qj1hzKOk+RJEWymdKMZftzhgLX7La78VWyLzLGzWFiW5ou2TYKSokVGPc+vNXefvql9sFnvn/28+ECcBHc0Lse4v/P3lkASlJe2f92tXc/l1GGGWRwJ2gIThKIkIQQl417skl24/94shvb+EY3rgTiOEkguLvDMG7PX7vW/3e+6p55wPAehDGgamiedZfcqvrqfvfccw5FzmKdLv102t7xqpT97teBT3W1hhFxshfZou29S3p6AORkCry/O7sEM2vY6sU+ABDuF1gBMRUyNLni/gmXfz0Ckn6ablm2xLPbb67aJX8ftauurNvSB9I2keuyMj4aEi+KC/SQrB7nQd3+FZmgS7bEjTuMqxSwYlT4JVegDn/oFs5LIsrv9PtJJrMRdfRzGhMJmEyYms+aE7UFC9I2MIuy+Q4Fy3YkbKA/bn395qSTOvGEQVHKUsx3d+A96uyVDnQU6SsPGaaIK6gHAINX583OuJwXclYBBs51QzOcxnkvIUckQdviNwRyKfKbED4RBfnJDSVgfgA4Q+bI52En5BjfJ2o2OlZiPK/aLffNhrHQtPVrm7YW34/h9Z7lJim1tdgXxjPBD7QWHfDjwQiJ8fJ4bkiOK1Xtls2I82l3JAq9XIeyE4CA6SH0qAWSCBqpiWHSkpvgvSlvxHZZnLKnP6PLnnGs2YEHmy3YAWAmI3ZFmfX0THt+i/VRCozdJpWpRBrpsgvKdtpzyrBeKAwi3+iYP0V8RmqAIATlT5dF7RlPpwgh/XztZIbA6BxCqUxwHdRTd+KNtdBefVrU/vTHGE2JdSv56GEB8sfYzj775OyyGzstq4OtDlk5DgCGX1YiPmqT6xPWNTtmF1/dY8cdjtcMJ9kDTErABHnXB8btU5/Gx4X7vp5LW6pnlVVycyzZOX2B5V+/M8JPhhEII7CtI1CiWSiFr14dgFXMvxjSiKXakANA/vy7DnvxSx++hw8C9QFg+TDjLs1DETz5eD6lYgAgeD0dcIRn1162MX8I899tfbbD7T/RIlAsIMPJJPk1z+233589AgDS6QAQJTQJcsCZAJB4ipk3mMW3fjaBPCoym8h9NmnKiKaQ/RRPV00cACDKKdsACGIO5FAJAJCSPePEuN131yhynQJAGCOikpAmcyInMe55nNG3aEhDACQEQLboBRau/MkTga0CgNRBfZlgihSnIidT8ydPAMMjCSPwFIvAJK23cZKdNEmQqw6pYEc3iFsAFtBkaTscur81KNI4z4tAHHSL2yDMVECsR9A/Zz/0Pldoo9jXoBI4MjZqw8PDdkfhNhtbP25pmKr7Ld7f9thxT8tGGMOQvdLUzIfZ+qs7/2ZfufYXtiw9ZJ29dMaMFSxDV24SxmtB7TOtZVMTuKYDaFrmdBSsYlTXqmivS7Jlt113tXOO/B+npd5Ep91Te7TEBfT+GIU/Qp0JG+y36zvO1SGLRYrJcfvsJ4fsc1+YbU11fXsrqdrKPKN3u95/VwjmGtN9S2WXyy+GTE5QlKjScf6Jd0/a+z/XT1G4aB3pBCVgpJGqXXT5yxOErjBNcp7ki2LTpICue1YyYHVYaYpbEtZPqS7ZPLr4QULhJ2hQREJPHXCdFJXplAfgjSMN5STEeDUAA3wYFw0+Vyk3rReWkB8HmKVQVGLEWb2uw2643uyyizEgv8Xsmr8Fc0idHnEcmuRWPidMfhmCTmRIHmFftAUNy03YIHoz8AbSUB5AQMC70350ZEvItDVt7pyYzZ6Tsm4YGU8/9Bbr7U/bDgs7bP6OWeufhaxUPACbHejs0+U/zbIp1tvU3800Prf/3mYJPtR0U8DNdIu05HX9ivkhj4t8rgYYkrM1qyZtbKRol121v42MNmzlyglbtRoG3jB+J4U0rJkkcUX6iQm7zq87VqgrUSS1JG8oVomji5QLnFGBM2SyMgon7mLESP1NpzWHRFdDeo4CBfl9R9c4Hht1O+6UtO25b9yOP4pCBEyZNCC4zpjPtdOoIFUB2J9AfspPDNnQ5FL8g3axm24ZsA+8e4X945IsAFOfFUsTFsXPpKcjaSPrV9p+e/bZRTdnrDO+zOLlHWF8lKwQzbBPFBU5v4WJCUt399tdyxt2/L4pWzfJBQEBLeJNWtofYD9z9oHPP2Af+NB+5sNgTCHLGIe1YxGkvDiGCGBRI5q2t7ymYWedFbWKZMzQNOvLTtg1d/fajv1reStm8J0FJCcZ55IVjgsULFzCCIQReFJGQEVQPdcEgIgpFqEpqFBZB1ibsb/8rnNGAMQDQG7CAoxEennVeH6O4+s0yDO0aQceVYUBsnH8CAGQJ+UlFB7UFoyAmKl18rWXPrdpfz2bvDJJJwVeblHJWJGrzOSyo2d+jDz/mz+M2xvfwI6WYbAmNRcgNyGvrCFbLYnRhwIgceanYoA8/bik3Xf3MHkN8xzmDk08xmIJMW35vOvt2bL1v3B6vAUvrnDVYQTCCIQRCCMQRuCpGoEsHV8JtEgq5aozaq2juFmjmFOiMJWTdkjb6czprAS+AMp7VCSUFOaWXqYWzjb1fRyNU4m4xPiaIEHT90nkUGb1DtiCOfPtlAOfay848QV20tOfZXsu2puiUMrJctbpGm5IrxgH6D0W7mwH7bSHJQqUfydJ8FJpq8rQ91G4vImo4vaLQPgAGyq1SeJLv8tTOJ8o5yloAs44YEkFx43FzSCS4bJdR4BTpss+TmGgu0dyr+2Crb5u2eR/c8SlJfHbupaD/XXd71yLPtdkJot8kLvN28ey0dwwKLs/+ReBHxoTBIDEkdFLc/8nAD90ftMAF/IKiuGt4dVnw7hAJgiJj2wG6ZDECCwZYAtkCnLjIzY5XLJavtOSfh+fyyCd5FuV1w23R+2Ln4/b6ccn7dn7mb3xeWb/+6WmXXB+0cYBpXKAuKUEn8WnoyEzcHwzfLEtADhskvM0wVg7ATBVGmfb4zbYU7Jdd27afnuZ/ftHrrVPf/lO+7/fjttfLs7a36/qtXMu7rRf/T5u3/1p3V7xmv3sOacutoMOmWtz53U50EbyUuUKQE4BIIAxfLrXTONvDHB3ulciAXOBl+4fvfTe9ld9P9PipLbcY4dzw0S9F5be4t1m2+FHLrYTn7W/feFrZt//adT+cG6f/e3yOXbBFbPtjLOT9q0fj9hnv3KfHXFIxvbaHYZLDzItGKo38mutPj4OsiHwg31PpGGpAExTyPMpNNTx0Cgnq5aP6txQbJBkI79LYRSfAO+cnEzbZX/rtC9+KGNvOCVqpxwyae99XdV+/Quze+/3YDzyBMrCyIFVUwF8aMZmW1fPYXbZ5f32pU+vsGswXs/E+pymt0XH8K7ybWQ4DwiTsoMPz8jjnauum3uSYmJFzwdgM2eiBTjj4tWwG/ExgfDI53kzjA2/isQWBUfCYwc+bYGTM0tj6B6lsUHAu9YY5boS82VoCODt9kmeTWu5/1kfBZYDn5Y2bKsAbWQSo5JDUl7IbZrmTKco/HsYgTACT9AINFoK+wGoHeSjEY15kvl7FOl9YBOmfFfjRVCudB7Jzi/gCRqUcLfDCDxFIrCpOW6Q87XmtS1564d7hAQN0Ft6CQGQLR3hcP1hBMIIhBEIIxBG4CkYAR+dkmoJ53CKgDEqJzHaXrH1BgSJWxOwwDEreKlYqkUdu+2uXRXOtvUiD9kmPg3qjm5UKBayS7KTTULX7cn24maQcabrvfF+Z/arzlxN9hJUmqLoo6o4tPvgzvbMvQ63nZKzrJmH4ZKke5hYNAIn2mkXrSvaMot2cRILRIUqumsmJydtdWEYbX+MhZUsSotF3d4yi9SWtyx7eKZdD//+KCOg86nTNzgbAAQz4cAPEM+BJ4BJuK7HjV36wXRCPztGCFdhTx+d7Y7MhYSSetjVWebk51TAeCpMP4J79sFeHQFIqS5Wye9FqkUK1Xm6ZPFj0NjhETP8ESpFQBL00OJ+2jrTg9Y7MGAZZI3WrjU7+6yYffUTvbbngridAvDx6U837PxLJm35yIRVYshWUVRPyhQiwzbSKr7L+4IxF2ACJRInMSA1wF1me3bY3jF76Ysy9vGP9dj//aLf/vrPTrvk1qj946a6feWzh9pH3reXveq0WXbkQcgz9U9YR2QNsgdLqJ0vwetIMlQNxnQAFnSVJE0Ct8Wx27LpzmnBi+C6D/ydtLS/13XvTMnFBGx9/2i+Tl3Xo7z1HCGxho9UGaZiGU+oWh02DSwZcGvr7GGsx+Q9gY9Gp5ezed1123+x2XOOTdpbXj3PPvzu3e28K0v295uQnrpy0H7zhx3ts5+eZy87rccO3j1q87Iw9ehkrJd55gFENGDXNGpiAcH4kGYYoEgDXxC/moMogicVRuvACtz+CefXkgNcuOPOWfbLnyftTa9eYcccdjsm9cvsP99bta99tWk/+GHFPvO5hr3/3WV7z9uX2plnweJodiOpV7OxiTXWNcBDC2aJx/Uj551nn8omFWfYRerI9NHc9vDuECPFRxItDkohR6qL/qR4iJWk84K+hd+B+lfZdtghZoce2stn5QtDnNztK+CdazzOJ7mvb7ja7I5bAXZgNSXpDo1iZHLy83EgEdELACTq1oncheTMwiWMQBiBJ3UEHPuxdYTBcz8Y55ULyKtpxkXDhVim7hGhqqmkbpVZNGCfhQnujPEL3xBGYBtGoJ3HPcj4vDWvCf6m5pN2Hqgd3ThGhADINjxx4abDCIQRCCMQRiCMQBiBfz0CUaok6QwFsRQFH9dgSuEFNkgMTMTVRCTCqekMfFd9dZMdukRjdM3GkRPZ0stMHcgeQI1eouwm6N6WnIm08AUuxEncvGLckpWUpRuYNFZpa0U7VR21LseDmVHANyRLQeuI+XvbsTsfZH3WaeUcRULkUiqSDJphcfM/eZy4rvqgmOpJr584TeQmbWVprZWQBohKYkyyNgTUD9prKaaGDJCZ4rut/65u6rYP+CD6+c5RsMYFBpiWoMP6ibBsmNy0itmB5FNw7fUPJp2htSty4/nhc/PIQDtYnvwAiAMwW6BuAAzBgOP81pCWaiC/VMdvApoY3f9xmAwU4BugG4bkR7TkzL8b6apVs0lbtj5pv/pl3F7/8rode9i4vfT0dfaxz62yJWt8W5+LUm7uQk0QFkmmm7EgxboBmSm2WxmRtQIgS6FpnRT299qtaa94Zd2+9u2K/fHCup1/3bD98Z8l+/FvzT72abOXvoQu/72q1oETUnVihOFaRXuYI0gZSHqpiZeENXsYpjG/ji60Kv41DRl9402kgnkcUCPKdlSrUvPvTONr+/re1Ps0QW6DR4/laxtUd2DblA7DTW5DNjQwR5IA1gmeOTJvr2OwW6lN4h0yzkFgXNLoAaTIYDTuW6WAVTwaZWUoEpUKRXxAq26vZPvuXrEXntq0D/4/sx/9xuyvVxTt0jvyfD9mn/rcuD3veXlbNL9mKc3vq9wDsEM8jOM70rMxBO9BMxvAPA3ymaQqKF+ODOvm3NcgTcQwM7fUAls/sqtd/M+59t1vdNrH/iNm73lb1L765TpASM1uuaWPa2YHx4bxuHZUJSyOZzgfEetMRW3u7IId8QzuONlnsQsaYqK41MMpCX6WiQnSarliyq68WP4wLXBeZvac8giNDEcclbT+blbdHOa8c02peMG11kTqStbtEk674C+QX2q0BWD2Iomvwc6SHXsSh6XrgWsyogEPTxAPkI5WhyfC8BbuYxiBMAL/YgQ8WNNaHFga9AO5536DPLVAM9BMSyCtqQaC4HNtsNzjeZPJbjRAn2k94d/DCIQR2PoRaDdxTQVAHsQK0X3NWCBGWAByKkFpNUhthenBVtjE1g96uMUwAmEEwgiEEQgjEEZg20bAiTeR0JSbyGr4OapNdQp7dPgW8tZYmXPFQXUCt4tdUzXft4sOeGSnAmmpFlhDIaiCEXoF3dMqjIskQEQCKZI43a5JtEuDrhYR9Cly4nGgzvcIhc550QE7YY8jbNf0HCuvo+uWGWFNHigzLOrSbnfZu865luaQtlOolu2BAgCIUSwT4qLJpvxKAGBc4ZXu23DZviMQ1AVE2/Gtf0BQF8ggXg8I5D8hGCDt6Op6a09s2teo/HL6BjWrkc9NW75CUlCa5lBgxRPhyb7I86M9xikGYn00G8CogKpJCu4xaQNJ9q+OTGATP4bEbGt4vTaWj9p9S8ftf3+Stje8cdKOOXLYXvmqvP30N1FbOdlDTR5PhkyHJXpg1XUEJtsq0JeRXqpSoE8S8+5UzZ55eKe9/Q0Z++nPYnb5jXG79IYY3yftHW/M8LeY7dDfYf0ZZP3E0GM88zAQjzcSlo134x0x28rIKNXiBS5HxhKq2M0U4xZF9RJnMA9DIZVgH5DjisHma0uaNTDFrqDbXkTrXQWs6V7b+vw3BMgLlKMY7zFWy9xdnivg07D4fHyU8jBqOP4sHksdAPcdAAYdPMeyo5iHjlgm0Y8mfZfFanhgAGxEMTlPw6OY1ZWwhbM77ZXP67WPf7Dfzvp9n111a8IuvrZh3/xG0172wrIdsKhs1RHwgAJMkCLPxBpAO2yLJCB5FEDdymIBLbE8psH1KKAI+ySzekiHFsUbPtERs8lSEvZFp3UPdluyIw62wrOFayuTmgfzZI4rPE6UxuyEU+I2u49bDnxF7A3aEhwaIkCkCfhR5VwKwFh6v9nKFTA+iIMjYPJ8VuO2xzPm2GcxUnEZpOR62pDGlooXuoeRt4RpMllN2j8u4jLB1ycZ7wGgH7P99q3YHrBmpCYe+GgFQjiogztflHAJIxBG4MkbAY1FrrzpEp2NMlhNZBKLSMLOtPiOriiWacCibAMqHiB7lvEvXMIIhBHYfiPwUAmsqT8HeaFu77Yklo5Dc1x1GG6d5r0QANl+r51wz8IIhBEIIxBGIIzAEzYCPkWhkfyEXXT71fab686x6wt3o0mft2gfEi1I/rgGEKU9Ag5ohRcTRN2lNQSCHSNkCy8zdRbXYFdUMR6mrEgDOw4c0O6ln9/Q93wtUuyrs88Bk0X/5HMSFNUEUmRgvyC6TxEpanvOXmyHztvTBimWSWTdBzCZaXFzRoEwvFRIVQLpzNiJlf50/9gKy1OODKRIxP7YIJUM8LJ1ksiZjiH8+yNHILCill9yHQNpfGbi+hlGDwXFJ4KE2dQJzYbvW34X6qjv6tHRUTV1F6ZudOcO3ZK9e/JfGQGg29Y+pxAkHyHMFNre3Hkko4owKCqwPxp06i8f8uysM83e+6aknXJkxN7zJs9+8aO4LRcxJB3IWRW43SuwPqzeRQF9wupjSF4Vaza3q2pHH1m2936wZD87u2KX3lezP11UtW98p2avfnUTlkLT+pBd8kqMH0WAGST9kglk12C3RWAcgde669DtM8CusOsYwK1FeqzazFqpAayCNFs9mjIvCbsgA5utLLkkQGHqVFWkAmt8PpAnoU4PsDITA2Pq+Lupq2Gmzz8Sc6QtmTXTFdZkbG8wXgc+JZLDCpQE1ZEo96dIsgMyVhY4KW1Fjr+AVFTVz/D3Pv7eBzOEy1o4M9KHwOA8x8TiguEAmyKKSTn4idUnWB/nZxC/lsMOjNg73xm3n/06AxjVZX/9h9kXvpC0F5wctQW9NAJIbrEIixAprlh8rXUOLMB7oxuAhIBWYf5xH9UAOQrVJVau3cSlVbA6YPzEGM+iST0nOqwOu6hcmYRFiTk5IHnEbrPTXzEIc6PsAI8oDKxEGgAdacoYoJvMTjlzXKWAZP8UXMmxw3Z0eo+gHzq3PT01O+hQYC9YL3DT2CdYMcI2dc24/gDPbr7GbMmSisVTxClPHKpr7JmAJik9G6usBC8aXVe+zIwFtwTKZ+ESRiCMwJM0AnqMBM0Peqao2hmAzQI/NSTMuLTp1hpilfe2PNLEIpVMYbiEEQgj8MSJQOBm6TBNJz2qnFGsaC0PtvyQ2sGWP64QANnyMQ63EEYgjEAYgTACYQSechGIUPhvUOi/fuge+/olv7aPX/A9++Ydv7O/jd5kY/GcjU+MU6wJxICVHKkg1pbQebBu/rYJHXUsWm2RRYlJ5kOgDJO4GJkZL5mPRzMRvG6LlmtMoNteog4WUHhdR3xrl5vMAqto7vfQtnvSXkfaEQv3pjDGe2GNPJqlSUVug/cHH1CxToCRmDNLRpbbeIUKmxbaaaR65fJGV2gOAZBHE99t+R4Vi6EEcLp8mz07Esg6ONN7usKdj8b2vTySTUlgKk29Hp07IE1XuN24BEX2rTHB2dbR06SuwfnVPauJXpSqr2KmIW90BB8FDK3vXZmyn/wwaa9/Sd2OP2TMXnH6GEyPki1dP2jxzqVIWw3B8KhDwIBx4Q0xHK21RBPDcrr2Tzqybu95S9R+9tu4/fOGpJ17WYd99r+z9rxnYuY9P+38igTANqqAy0hiyX8Jyhrb5SvMkZq/nlFtyBrxYVr7J9gWRW4K51V/zCqNUQrxTUuw32kK4eyqZRjfEOZiiBNLCaN2QJskL4FdMSTbopE0L5gs0BTEMpjJu2OqP8rDvVJmPntT5a7+lc9LIirwpkrwFYkm+BfyzZBRtxwzfNh+Uc5fglE1w4lLEstoledUibEWxk0zAQAeA8DCPL7k48dUX4fv93pYeOsp+A2bh2RUrAfQQfc1zBJhSw1iqrshAYh90rHj9p7/WG8//v2EXXhDyc48z7f//FDE9t8LQIVzVhsHLCwWkVvM0fFctqwksiqciNKOXAMHcAIT7CnMERUZuceigC/xuNgdJYCc1e6+OwVPkkOOBFzhvbLg8GEbmY0AajHKNLodS0Q+Lrly0/52jvw7WHyNQ3ou65ni2977ZGz+jkVLY+DerHWILxPcv3reNDLc4Xn7y+/kGALowvurGKzPXtRnzzk140CiJmNZDPanfH+8KMbqgUpauIQRCCPwJI+AgAuXy7ce+AEjkjG0+SjKj+TOnmOIBzmRxg89TxuY8j0BLNKe5Gc2PLwwAtNHYFNzeP0uaDah0ZEGyfZcYIPPj1r8BHxuhQbIRzEChac4jEAYgTACYQTCCIQRCCPw2CJQHKZQh0xK3+4LbX1vw85ZcZ39z99/YZ/943fsfy75ia0fHkYqI2cVWB+uXK9ZTfu1FUySZ2KA5OqTNjS53lYNrbJVIyts1dhKWzm8wlbq+/GVtq681patXWr3rbjX1gyvpiuX9mz22/mA8FWFTjW40JTripEH77C3HboYAEQMkLb5wzQhdb1zqppRVIpL54aJYKOlbS8vkPWTI5avFFx3nI+UiaTctQSdNmGJ6bFdrVv/3ZFWYUCd7CnqlvJ9kMyNbgH/CcDg2dC19RA0Q4VvmZ/HqKNyVT7EBFy1EIF6Wz/eW3uLKvbo/q3QRq8Jn45ZuNbERM5Wrlxtrz8tZq973qR94B1j9rvfebZqbS+yWL2W7OZe7x616tgCixYXWLI6xzrqA7ZDd8Ked0rVvvXjqt2wNGZnXZC0L33bt5cAnuy6COZQrWDVSYrfsAjiGJ7HAFkjcTf4ALgCngLmVuJVK0QnbcID4IjMopg9yEgxwDWHRlJEBXEkkGKAF/EUJuAU1Rm8vAqSRZiEy7Ddq8IuqOeQylKxGylDgBBfbAFNWRmqanghlZB0yufld8Ikd5pXe4L8UCCkfZ5m+nwVbxK92u8T0KTvA0ZHy8dimpNexOy7CsgRACnB/kM+dN3J6k4EzgFwIo6KA4BEEhAhXcfzCWPxFLJfdXUkE6sYkk+J5AB+GbMZomfBeJhl1fKATQJcFCKYnEdzSIeVrIH3hR8DEYjBwOFcNHOM2/m6dQAK7Dw/D2MiZx/+r6b94bKk3bJ6jn3oMyl7zgvTNmcOF00JWaqCGBtpS0gDP122DlDGanUCGatR2GOAbBQHq9U6/uqzraNjT55DcXvNm/e1bIbz5eQZuRfFQLRxmD/IWMHo0RLjGinyTLrleuS9gDGk+ggNTU8fB9rtvk8XpvZ1rgmgjlGKkOyOw2fl7+NnYT1O2j8uoCiZKCF/JvZQxPbed47tsX/UasJUAFui7HOwKN7sy1Pg/t/a4024vTAC21sE1MgRACBBQ45jMvNV5sczLV7LP2tqd7hjWmuwDgeQmcIX/j2MwDaPwENBkEDSWfmDGoOURLQZ0trVqXPWLd/Ap/4kRia6fJh0VTV5p7MjEU+6pDABj7mqmftmWh6qB6bVXn2p2UFPh9JbjFon7WJltGOTsW4GR2Qn2LbPfsXoRoloP0hEYSDbTffm7Lj9fctXux42sXrorkLsJkklcY93uT/5UIJ3nR21i2+J2rxBCgckb20a9UM/O1XXeDOFIFxNGIEnVAQ2dQ+0Nen19exzI3b689dZPT2Pgt6kJRudViuNW2dvL9rDMolsJzkbB7ap48DTdq/beXfSgch7+1NzYdwn6FZEIgfpAR9rz0hEVsnhEkYgjMATMgJIfzSjNVtHgebSZTfY72+50K4dvtOGk3iCJBu2S2PAFnb12QGzF9puPfNscf9OttdcCjaY+k7S+TrLm/PgnEj5UksSSllUtSMwRgy8NzaOMe2CWiRfgaVBZZlCTYVnv09RJ5ZISoQHSRc6mCk8UT6zERgcayfW2ZrCiI2VJm0dwMLI5JhdO35/i6obFMnahsbtbZUBJRqYujeRIcF+1gayXbbDrDm245x51tfdY73IxcRIsZoUpXp6KJL1ddnV999hF9x4la0rTqD3P32RjrrbtMtaWCefOeQV9h+7n24RJHHUmB3Bk6SBhEoFyZWMBOPDZbuNQKMmObX7yW8XI7dj9sJjx+zCS+iolgE0xcsNiNZ2egQxBHMy2RReBBTG4xk6vccoziIbRBF8z33X27XXUFyHPRDcNxs4UUEuLibBdu4DIAkhMRsCyTnkktxoIUAnC9MhgUcExAlYEQlpHfGDV2esYXyxWIURZoxu+b7gHsc7o2Ipu+cBs3P+2rA//Ma3m66AbzAX+agJ8iQV10HAougplQsFhqskxW2Mt2vL7JCnDdpxJ6ft4CMqtts+TdtxQcrZR6szX+wh1fmbsDvgMcAqYKgTa821tgFA0ImPQYXruqeC734nbppjOvByNSmNnWLftf6qsxIsgHJl/IRYv/Mu4ddunHWm9kFDb4yiuN+SzZLe+wZtL8bKOk7bsZQ2oG5fxN6cl5LyQTEtgqURV3U8yd/glUh+SsMhUilxmAYxfWX8cmO5mAhuZ2FPcD0Fe6saGAV8dQsKUJMeEwV+aA3Oh0nH2qxBwXCLCu6BPmBQNxPCyH9pjk9r18ZZvz7n8XJzQgka6nvOOKJSsu5tybcobkKTYIgw4EYBQkwvnY7gcOlaDr46aSk8X3jwOFUxLXWeBw0fXxE+m0lhst5apoJBG34ZwWS+2W1rVsXsystrdvZfh5CpqtjqlcifGWAVrJWGtMs4KV1dgA0cfolnmDbeO9Bn3/ri1XbE0/e3eVwzDZu0dFqx530cblwyVw2uaaS9ismKnXlG0t72MnY1i6wWIE+zPGYdiV7UGuv2p79X7NjjxrmExO7pADAhFo2sVXNIWfVG7ffn+vby5wLO4w/i4SeTYp++9MOGvfV1wfFNpwW+4VjDb8IIhBF4UkWg1Bzm0ddn5Un4gF2qLxadnGwD+cCvfbpmH/pExtI8G+uSkkUOMg6gW1cXTzPlxrNKCYHXKs9FhirltXV/HUzILqvn4/bat8fth9/cWJ/cVH3xSRXM8GDCCGzmCEyOrbdMbx9yq+QXN+Lr1uAe5bke0TM8Mcm91zvtFpMoIFSKFfvujyaRWY1aukG+S24TJZct1mGMIhNtPlLX+MpF+V7ynZKx8/xOe+C+vB3wtA4aZQItPOXZdXWfKENhXu0aUjbz8T50dREvgoI1yaN0YGtMmjUhSSSY1pD0JN3XzbcLmxqgLvub2aHH5axUiltHOkX3yDhJfFcLAGEcjElZlQmIA2IwCyTHvuX+oh1/gFmOZEwgyXRLXHaLHsaSsc6g4wyQZxE52T9uxgBwdoHtdIUAyBa+yMLVP3EjMBMA8pezPXvxC9ZgkjmfcQtT46o0LyYt1dmDXjITUzoBp1uO3Dti591GF1550roBKWNemg41dIs9iikR1IiV+YRLGIEwAk/ICOiRWykXURVp0glbsBuH7rLzl1xpl6y4xe4aXmYZmhuSABopnuM9mPrO6ppj/eiL75rd0fZbsJvtueOudNUm3SsGo8JvsR9S6KuLUSH5j/biWBCt8l5ba7RCpSdJQ4cDPNDiKNXLlKQaViiXbCKfs0tWXWPjuXFbtmalLVu/0kYBb5vo5FPFdYXOWDa5oZvYmTBSAGyDLfq55gp7UHZlIExhK84+pqh+pWgeiVOcymSQgqHwV8kV3DF0DPTCGsnZ8tyoWWfKUhQwp1tmAkBGKKK9fsHR9omj3mR93iyrFdiHVJyJY84anWxfZrfhst1GQAbEjegD1G13luKOvfK54/bnswFAuHaaooFsxgakLREElfXTqZQVKjmajMixmxPOBNmvxOzAw4ftkn/0OoNuASAbJSuCzq4nAgAihbIKTId6c8yZS0fxY5B0R1NydzRWRZE1iloPVgwUxWsViyXz5uHTUallLM/vOnsiNjpm9s+Lc3bGz3L29wsTNlaggAz4G+8cpVgNmMGYEUc2KlJLO5uE3r6iHXB4zfZ7WtRe94YO62YO2oXptTIpvQR+qF5fKtQs3eN+YtJZZJ9kRqHGfeZLcszma1wsMxHIBJK0pkpSHvGRN9L+pwCr1Mov3yXXqcu+RNV05mRHtDVNTrGwZoxT+V8eJprAqoiun9dP4EmCP/f4aNNyyDUVcjErTEYsT2G8hM/Ikjs1fspHomplmlxKpRrPA7FCAkmwcnE2bAuPY0FKEG8S7UM80bSOLgpmTK59GybGkqgC3GE+mkzyvEgl3PeSUdnnIIpmjNXprGcdnYAAPcSKV5bDEg61264uPEHHsJNVYCroSIYax53FhQNFWiZODuwRztL24Kxn5KEhpsTGhmOBPxEApYgHi4+/Bf4ZMHwYi4PGZKDwKEABiKZHMcCBfJKUYjvu7w4QdEg+r4357dROyfb31Qqx9ycZG6oUBzN8ImtLAdGuucLszlsadu0tK+yuW3MAJJI7QxZLkFHPkO17SNwOe0avvfXlVVu4E9eCZNdqk8RNYBfPB06rABCPZyL1CwKWsP/34Zx987/Ju9MBKAKKCZCRsgVzIva7S5q29+JxdpnncDQNy4QmJZoUajQ4VFJF+9AHq/a9bwxYRIAXTKFd5mbtjEs8229ngUoPRvHDQuWWGInDdYYR2P4iUGwMWTraa/US3lcpxscGXleSifX67Rufq9t/fiyKjCJjHIBpHTBW47qeFw3XGZ6wTLLO+MT4iwSkSyQiIzRI9zLE+PbKNybt598PAZDt76yHe/REiUCBRr9kV7eddEjMrr65hpukTL2yzFmR/YwjT00Dz3RLMou8M3noD3+es1e8AvJEtYdcNE9jTIYGwxINhmpO2Y4BkGSStE3GZiRDAR2F3iD0XGt078isb0sDIBf+pWnPeE6RAmjcspin1dC2TXhksJyKRp0km47NAADRvmECRy532wMlB4BMVkjEMPKbbhEA0ojSbQPQ4RAQCiALetA6vSFqi3aAMs5kLWSAPFFu13A/t3YEZgJAzj0nZqedup6usVmMHwCNJCtxmBuGSaaY9pH8RqPfTekBHrFnxC66Qx2MOUuq44/7UbP1ej3outzYNbq1jzzcXhiBMAKPNwLq743x6E5FVfSs8FQv2x21VXbOnZfbeTdcbjdWllkf1T2Prl3JxKgm5BUj1k3X17wOZFnw18hm4YNQ0VIRTM/wJLo6nZ2d7vfHLTiiRaUNJE/a41VQcPVgc9DUQcEpT4f6uuF1tn5sxAEew2OjNob/yAOxSTfGIO0eVMMAP9RpJn+PKlXG/jQJHUW5wMw46GRtF3AcE66ibuPgdyrzOCkV8qhA85+CIMfdQTJIJumYK6lsxqgNW4FJYLK7w9K5wP/kkZaZAJBJOp4Pqc+1zz7nXXZQ/750xhEfCtJlpF2aHVLiZ/IYLtttBFSTbUZXUDxf4ACQd71u0n76E/JarnE1jmPGsN3uu7sfmDAlmDtUYFBF4gIH8pbCNNrKETvm5Lz9+Q8U9lsMkCciAFJB6imJxJHmHmUqxU18N9JpDOoBqFQ0b3CcKs74HigHA13U6yQiWRtnHjmGtNEPvxBDGmjYbrhJ7Is+QF468QEeCkUxGmA38G5KQzbQFbODDjc78Xl1O/I433bZjUK2CBW21oENbvSpwYSnkB6HbeC1zGDBDFxnndgJzpHaQcBiq8gwWzySltQARt9ujGqdhCpjkaSierxsMGbJ+FoeGC3CbtsQfDUazZMAG2uW1235A01b8QAyXUvN1q2hAW2Cn8fTgBoVAI+Kk/tr1hSX9pgDYy6p/QgkDzjwAGiY0teXzFBsr1P0ggETSCEEc9CI5n0AIbUaYFpA5gjmb+6iaxXU9YWiWUAR5KjxZRIYEkiv6Xg822WwaemOpvUPNG3eQt8W7uLZTrvGbd6OngNKFnTpM0AC5KpRrlMBWx4olGptWu1YDkiBeXCSl/avLUsXc88XupUlKSVGkIu9o9PwAgxjoirWSzw64tg8zk8E9ouYNIGfUwDAOG2y1rKp/Bj3dAfpS5FBjdEOnAKkch5B/IWM29atMlu9NG6To1wf7HPPYNl2XFyzWX3AM7Uurg/pPJStVB53gLzAMZ0rSWCJcZSvF2gO6LHnHr/UrrumH6yGfYfdEktS0KAh9AUvNfvGL1Bkg9WkcAuEKtOZnUh2uWvnvtWjdurxNbv3gdnIetGlXc7baad02C/O5r2b0LkLAZANpzz8JozAkzoCAQMEFp6eXTARqyUYYjwTDBD1G5/37f0fJQ+GtigApEHBNO6AbZRnYFQ3AOWTSWqQFfJnmiEdiOwVaLjo5llctVe83ref/zCQ8AseC6Hk65P6YgoPbrNHoFJg/svc+uh9Pbvudpo4NFlv0rRHc0osOswceGDabQoAaRTq9rMza/bi08gxi+QEhtxmBnYojSG0WmzfAEhvf9MfH6Obg6S6gVGnUkzJYdVI9FUYqJOcbq5lUwPUn3+Lkd9pFAwYIDMMjA2bICWk3YnANSmC1uiySXokkDBSRKNRbn3HsrIdux8E8yI03RkqBBwJrGsSt4jWySBJ0j+/q2F/uzFqixeRjHKKQgBkc53hcD1PtgjMBIBccH7MXnIqUg/ZXgwgmQAyI0t6yDiosznDJLEcdLgFUucPLubovjtol7xdei/FTd2bdIvEmJCLzl9jIu0xC2WeGS5hBMIIPEEjkJNEDPsuM906RXk/JeNYjH8Lq+zq226wT99/JsVTumwpdnm030YqUG+TaVgYaRsp8v6RdY4WL08NFVsaLV33NO29YlT0QodvS/IFZmot+ZIWKFGTBBaDSJ0CYImcpgmwkeBzEbqH69JLp4M7zv4kMAZWUUpFM7X/tjXkm80g/3noONgey2LkTC6vkESONE7ak7CW3slQtWD9SGEpr2xQKBQoI1mVEvsjc/SOtmnHI5zfmQCQCvvas963957wWnv5vqdS8GLclMktx1UFUE47PZxw2W4j4AAQTJNrsxwA8tmP5e3Ln0vjGUDzjy69GRp8tvVxiQegwnnVh9EUpVuMjveECvTgfae+smo//7+UA0DaHffB/ra1ffV1880vtkQsJMMpIblaiXub3aX2G1AwqHfTS0UxJ4+6Ed4ISRWkozZc7LB//N3s5z8q2IVnj1PY70RyLwGDg5jwMVTv8DvSfQkw2u3ZsUdH7LCj+fpss533YP1uOJFJpGSImJcha6cNxyTdxz0tzxiGDsZKxiqx9jGdRnuMoj1giq4lN1YFzbKePBy4tgL2hnyJtA9BwUjvq1IUT+H5MQnBYOVy31beH7Xl95s9cI/Z0nvNhtc37fp7JVsAw0QgsErxjG+SwpK5dlMboqDuS3eJMZyIOADZo2gVBYzQe6vFNsNBLAuNra3xsnWy/OYo1wbyCA7UEVginJhiGJIorNjiHT0bxvcNPiF6U0v/PZXgWcHBaP/02mBO0brE4I041qCeDS0bXQAETHiRWxATZKd5OeufFbcFOycARnxbtLhhi3bj97skbGCQul0dRhMAmEy/tdSQaVGxLgaArWdFPAJAzjNA6a6TBHNx1wOBZxlnp0JDn2NaOBt1HV8QB+2PwJAUYPVDl6l5stQeA8kvgft1thMA6UFCzTMHkCLeGuPLyLXp2ZXgedmAjVIo5Cwdn0V8gWfwhtF+ZZCWbQKMiVkSQ57RV6yRv7r1lk575pHLbbIsyUQYTXQExLkYE8g7fuF7CXvDm5mPc81zyVgyHUhBRmA6AvPjXVOy17+EpkmkbHwYIlHAmm9+l8+8heIKUhdTl7BIuSVGqXCdYQS2zwiU/TFGPcZPJPXEmKuWqbhl1DABqPpfBfvIJ7Pk8YEsYLWK/xCPhxQMP5cnyzPL5fw8Y5RQIP8S4fnbncJjKle1V7+9Yt//FlS/1hKOLdvnNRDu1fYbAc3JZT542G41u5FczxGHG9yv3J8RG+L5Pj0AksiSmxSa9ttzPXvus/GDy5Ov4nsWz3TKfIK8h4Lg9swAWbDI99esHnc0XwEOMtiMMaGpSwvMpcmbT0N6UwPUGT+p2PNexeQBtkeaQkQTczZpjKqrxqDfViMlB4D4mPA1MQBpIqVx1/KKHbNvAyq5kuuNCPCmLjNSPYzZ6A6lK0sL3nM2p7NmF15ntvuugc5YCIBsvzdouGfbNgIzASDnnVe0V724YJP+XAoBIMAYNaYjNStCrZeMTBQ6XcvntQWACARpdUyT7By59zI798aFFASCAdev0pWWwFxSJokCQLbt4YdbDyMQRuDxRIDnq9P0VeHLddgi5aEqEU/6/GTOvrHiL3beLZfbrSP3IXniWTf3vKRxcpmETWRitgsylwI9nKEthR9XHELLpV0MG63Rec66XUGmBXq0/6av3VSRtekGuiYN6ZtQtEogEaWipFsohLnimZNkocjXKjCpTOcUiCh+PTQ/mFqgylC0UyeuioMqCLrioHvRTKKaKQlGOsnkjwaOcqHojMzjMF21PzWOScWq6ZaZABBttz5ctufs8Qz78LPebAtttlUmy5aBIcMmWf/jOXnhZ7d4BFTL9Ma5xpk4UJH9v+8X7f1vST5hAJCkCuLc13UMtS1C9ziogIyXPb6+/t/j9s0vwuRUAdf59LSj+cQBQMoUfKuNUYo0dKPKM4Fu/twYGsfkOpkufvb7rEQ15657a3Ye3h5nneHb9Te5gQUpIsYaqjsaUlAIo6BTsu50yQ48xOykU1N26FEZO+JQ+X0wr2FcrFYmKWYzXiAlVkNKtABY0tUrCSiNVXoxbsIiaAKKefiPuOQowpukaSVPCgfWtsABIa6sqxRhXufGJg9WWMRGYG7cfzfySezj8mV1u/aGmE1OlGx0JGe5PB26NW0DZgNFco3D0VhfIPEXGIA4hojOYxtoSVBwD8bN4NxKHkuZnN6vcVLsFC0b/S2C3wdsDnFbAgBsA6nDgSutlxtXpzLkWuYj2g8nYUUe2QIegpUILAB40Mv5eCC9hRSZ+72LjBAiGHvyFJEmmJPEkuSXABH9XSwOSWqhToj0YQbvqKcfBCCyU9r2OZj54j5ms3cwzMUDGS2tMwmn0fmaCK1UjNzBipUSAEKoe7lGnuCZBKCAsby8WgT8tVUWgg9tenGPO8cwwXhe/ibuGmAHalx72oyUqiRvRpjVLAQ5xF0C7Xg0EnkXB/2SiLkgNQA3JB2dADwqVQr4tKTte//r23++Ax1+mbRzTTf18OK/wcR6O+PiXjvkUBoTa8zLqzzvkFvLEoQKktk17om3vqxiv/wtPKYsBctqhw1m6nblXTGbOzjM826jx0lYoJzuTId/CyPw5ItAjQaCJkBvrNmJJCCqLtT0ogCrOep53//ahH3wYx2u+UiAR5mHrfyMNLYLXHa+TIx38gFtUlMQABJlzE8rL68O2zs+1LAvf57GkfZwFzJAnnwXUHhEWzQCzSrkAO6/g3cq2m1LyRBSPN8hI7i0zR8m89j4/N7UjiSygBykQH+4KG4n4RFWm0TGHtpohCZGpRCeGnS2YwDEI/dxCaMM5qZKOwQp7vQGnZvjzNSq6ssB2XW0bf3ToCfKtPZH+Zr2QyhF0MWj7113k5tNtbLuaXckMM2byp6W9qxrJFU3TriEEQgj8C9HINWRt65uxo/qiOsCFIdMWtOBBvWUyewGHYMAcHT6y7w0qVSXpSZxIvY36F5Wl5xP9/L2Lf7xL4cs/GAYgadOBJBQiUkCR37OdCSXBRI0mNTQbNEJe+Odez7P3nPES+3YhQdZpknSpIKPOnYn8BGaKCAVwxQKjdEievLMmUiq6NxFCz0KMOGhsS7uWBcdxN14BfXCGulLZNyrB3kP/c46eHWlLd7baXEMyGN8X0MeJVcr2jheHBOFvOXxA6lTJIpKWx65KhWEZOKWoItFgEWChhDJbuk19Wf5fKj2FWV9cdiriXRbm165TACmdOjzdHzHyK9SVNn0ylCpyvJ7PMof9+IJHAI9vm1oud03usJ13TRayU5bx/5xbyRcwZaNAAVnn2KssttZ87QpAX0uDd7uFxVdte8RPa/dTtPdrqI0MkK9/SpstBuMNhbBt/uDmrKDYJfWgWydZK4mamttsrHSkr0AG10DNHn02EUXmH3sfVHM65v2kY807cabstbb22GdjDPYCVlpuGSl0UnbaceSfeAjaTvnqj478+Kkvfd9JTvq0HGjKZbZT5z2M+Tw8PCJ+/go8FMiUUaiiRUgG+LgVWaT1TL9dMgNVGjFr9Fl5yPflx9CjgjfDbEL0BnkRWGdNtnh0aQ9sDRiZ57ZsK9/KW9vfPkaO+HApfb0vVfYi05ZZx/+yJh953t4Mt0OGLIkbWtH+vBxwUMoOhs5036L9/RwnP3kckgw8ULwihM46STOGg1YMUiWMtvFKJuCFcX0uJPbYozk/MOvc3CNnEiakiV0/khSCONvvC8NipLhgZDRuOrJS2KcbcAihkXUxGvFYzsxlAAQdbIsY3qGsT6NZEqSsT/BvZLg+RGvAZ5IXaHOPiG/1gSkatZHrVGdJA0twLZjTC8KhBjmAhylOWcSiawSYzXgiF6OHcMEM90BdpEGS0B2hYl/tZzAxyROPGK2Yp1vZ/4ual/8YtFe/dJRO+aAFXbMfg/Yy56/1D75sfX2gx/k7K47fVu9Cv8S5rEO15DVB98UcxzVkKSziCWeVjGkXXVfVKsCWYJlA6NlmhuiXCevBhyLwTQxn2IfmtwNbYtiomFWbvEinjN4z6RhNwLG1NHYN4zIoW7wKjqISQ8pnRHtl8APmdGr6BjRnJpXvuTZZRfBlKRJMAJ4qUVESDUcLNqlbPMX4oZFE0MyjqQWJurB3BuIh4Ll+iHMUy/VZyRPI2+Yuu17UNXmzwHYk9YjyyM1GD6RxoFwX8MIhBF47BFQbc81UbohI6jpKTf2vUmbswD+aGMECcV1VhYQC9Dv4QEaeCYJNA78ipy4rJJZsQN5npQp2sa9CdthxydAgvTYQxZ+IozAVoxA0BShOTccYcfCdT00Tsyg1dAx3d5wX/owdSWz2V4kVb1JOc+teFSPdlOe0wdtyrxNXTPBAauzRgcRDFpbdpHpu9fq3HSdRi16/MaOoWCQC4qmou3KCA/5C7o4Pbo3H83ijksdOC2GdJVKSknOb+H4+WjCF74njMAjRmCnXTqZJPW4CVk0IaGFoAUtgfGwiiEbpa823mzB4BoAIEedMJt7umD5PDoMej9FTZ9JmrrxmOqHkQ8jEEbgCRwBFcvk7OskPBAebyIDVVfHMPd/Di2X7hoGbAsOsVfseaLt37MzT39kXXi+d3Z222yYnxW0f2sUrJpOOgtfDiqGJQx89apGMWlFxkMMURURo4wbHkU2vWIUffS7IsW3Ev5hkucTIbdBcbDB5KopuRWKPR0Yr6dgnDlNfX5fZ8eqklThfT4gShNmiF4NNInreKW1X/qdCntFJmN6yWy9wUutuBEKRwyFlpRBOu9Rh7RHPhXPItcCUFIi1yoCjujr4108acojPbKiMGT3rLqfY6RYBpOW3d3QVf14txF+fgtGwAEddPVzLSjn7ekPnpMqUm7o2tmCm3+8q3byQ1R2BYK4IkWLAeDBoe9BEav9rH+829lWn8/lRtAg5/6v9zDf2JHO1MW2aqjPfvzTuP3bSwQm+Pat75Rs5ST+ZVmYBB2YShdoBMHzZwCvkNe+OmU/P7PLLrzBsw9+7l7bfc/7LYOUb7Tcb+WhHld0do4OjHMJBg0x2Zrq7q93UIQeQGZrHuPKANuHSUtulIKVkGLM8mCJ5DAAic3Bca0zbret8u2vF5n9z9fN3vIms2efGLEj9o/aG0/37FMf6LA//HaO3XPPIsvLawaQI4KRrEW78HgcYZ43ZvF00RIdddhpYgAU0Gofh7UyYgm6b+PIB0fxUIzyNY5pehSZUi+KtBHfywQc/UKVthh7GJ8Z0yVpWMEIswpokkJOWf4ZcYrnHvR732P8Z/2VRs7KDQCUOOuI9bA/rD8OUJDspQsRNlSiG0JLN+P3MGaaw0iqjrI+JMUiOSTjKPJjCh5JwDimyO/FKd7LLwWAOor5eCzWz6uPbXIB1jnOGvlphXWWYU5IT77C/hNfr8HPAChWo0sRcwtN/j1iEvN6AXGyFqvC79BzhmeVJJTztfn2wLKd7PyzF9pXPzfL3v/mTjsM7exnHhe1N7zO7EtfNfvLhWa3r2YTvbgv7ZC24XXERFJpPNeczLSkXpCIkryLYzXq9n+INOzUaz3NsUSRN3NyV2oOQLrRJ55lAPUCzKP1gDR1XS80AURgdKA9QSAkq5WySgnpNvCWGv4qekn2qsbDLTCyV6MSc378T1Ysb9oNV7kOJHJvjUUqVPKC5XTkMX34p3CFcv3Jl1MaWEm248zqeT5eerHZ0BDPOp5BTXxDovGSnfrygLUZ4VgfVRFlW93c4XbDCIQR2KIREO/M+fGJGEijtZiOFYBzAfx77N1rA3MZVxhnGozDyoGi5OQxGpfci+eLcqOgGUT5heqTqjGUbNacqB18yOwtuu/hysMIPNkj0M49xNyN8lKNvT3vCNi8My26p+WD6WYtwTzAdUUFhIbtfVHuzcATmHwGeVjQnR0l0XKD1hZempK6aRVEFTzXFaN/ziwv6C5rQ1LtZCqupJoiib7OtDjd1xYAouIE5QiXgMpwtUp3ariEEQgj8K9HYMGCTtt5105LYIaUZhIUYwDV/Sufs4czrALZAzfKtO75A58m03QZNFIoFXzS0oEO7tTpDYL/9b0OPxlGIIzA1ohAJEs3bAWdfDpf0zAmelJZV/zJiSHRnbFxQIIO/r1g12fYO575Ett/t70tT94xhoSONNIjVcxWkRTJwslNU1SNoQ3v4auRoGkjxYSqlsYvgW7WAklXjkFFMKq+6ucS8lJddaRMynTiMrwkMSRJ5RvWQSd1L7+fFWGCVaLwQ1FIHcwJQA+9PCZdDTpe6zV+L8mq1kvms+1XmwmSQM5KxrTKW5xviJAHUf7Vx41GOgOaKwxC7mfahrQXGvI56a7TqZ3ulb7/41siFMpr5GsFio6rhtfQHV52nimFAma+j2/V4ae3QgSoY7pnYtvHJs1zdMPEIfjjdr0IAHEm0MrTXbdDkG/LPxAy1RN+SVAMTyUzrqFjZH3avv/tIXvZc+6z9/zbqP3+zB2slF5m9Sz3M4BATcV1mCIHHTVqnwEUuewBs8//YImdetqkzUUuK1tfxEg3C5IG92gih8xSHjYbowJSQhprdLo9Ph+J5azmT1i5Nso8jImpa7AHmIhPwu5oGLe23X5b1S48Z9ze9Pq4nf7chj3vmUN22guX2/v/Y739+Fc5u/7Okq1jrIsAhhqeHFAvrApQADyD9wegMuOGXCpSAATxKsADAEGkQPdtjuI5X2PVbvIy5A+aDJxN2B68InzvwzCIyAmbfQYN5rj5gh9G8KKQxasJYM2gTQ0eryO+dS/eWGaMhavgGCqUzxkVyfxgYtRgudT5TA1Ao5qk7QWgu4KEV411RVKM0fhW+EhH+RTFmoDddQzGq6yvAlu4YXM4jlkMuT28MoDrgL94PVV4lZnnSdoqqmI+hbcmY6Ov54cYFXxK8l3pWqdlAEOy6Mx3sN5OxvgMsYkCavs8ZyJxPKZgiDSQE2twDupO3oFzpd47zsskYMPtyyP2q7Oq9oH/GLIXnrrMTjlhLcBYhXOTtJtvvAd/lRzgAwQRAIMYII0YFLo/xMKYaSlhNl6rsd9SOyDGTQEXkpQDtI/BXumZA8iu/aLJQF40Ap5G8qM2XkIaMo1sG2BFEr+sBM9eeZEkYEc6Tyw6D8fHR9zzbO2qkq1GGk3WIu7AdCESmzjn4GmHdjimjlhJVV2TyLR58icCAEnyLD/vz8utyP6JaCL2djzZsFNeJDJ4F14wof7iTOc3/HsYgSdzBNTMGFUhUc0RjFsNnh0az+TNu9OuZgce1GNz5gFUkyc7jz+GOeHC6iWqMyA5zRfXDBIov8inL40G1vz5HbbvAY+iQ/3JHNzw2MIIPM4IbARAlLNLVlQ5wEbSwaNZvWN0OanOjfOVoI6//d+fkb339/07bx3Df6PXCmUZ6uGZ4WWcH0iCgaZKl9HmWjbVDfLD75u97I0kcOhjdyXQHiUxI/2kiaVIWGNOHzcv6W4GPqnZSgdD9O6TjinazWiWRTBX0vLwLprWfqsQW89ZhkSwRgJZo3NTyPJ5fzc74QiSyyYFDCHULVpvm5Yc0nY311kP1/NkjkDORuz+2/vtsx8et7P+sh7DXxwkqQOMrFuFW1mPU05Id1P8G1vPRHaB7dCftJUr19oOA/fYRz5+tL3lHcGg+dCxIewcezJfNeGxhRFoRUBNsJr4kCsVYXQsq6yxy1dfa+fe9Q+7fuktVtmx10rkBnJNTNPlmgCcAPdQX5mTpCrHYK/CspCiCf67sEE04VK3bMC8KLXACW0tYOG38oLWV39Kl0fbv8O9rbV78Rlq0DNRfWcaxygXBhIhrd2SiIjb1xYbtzZDEbxzMmuJHsZU5F/yFCXfcdSL7UO7vcz6czKfpVhI/ZBGXMesDVgGxJFimOLXoOgq+a5w2XYRyMMU6EiVrKriM92P68fNjjt4rd27BgfmJO3blYebJG+7vd3Elju4XpFl6mBfi7TKOxsKpOwyjTE74xyzU55FDtBaZroXtsRxiWSlgngzApBKcVa3GWV651GhbtOI9VHUpyxfrzHbkI8DUkEABHUHOEh+KmlLVnQghVSzX/28bnfdJgMI/qNOHImNWG2U4jmF5QXIcZz4LLPTXxOx/Q6qMZ/KaRYDEAmTgeJPJl1gfMLYHAAhiodDVOaSdOVbivZ55lsGICs5YI0nCcAKEAnmQgXLIWeUp5N/9fJeu+OWmF1+cc0uv3TcHrgPBllJOwLDoTWWxSXRJxNyTomzTBIrDd10J3Igxq2K6PKREGPH8eEAZn06cAXU8jkx/mW07dyuJX/sNPR0/oKCuDPckLeG9KwCFxCYdgGIGzTQBdLFLdqv+xpxbIRHXiLIeAXUAzXCSX5BexvIMGiJMR9tD4HtpriN74etF1mmE8E7JZvCi/lcgE5QLeMcp9GUD866pufBV18B0vd8TQEIyItJ4LX+7hEL+TdpcUAkQHuwtPxHnCa9zqzeI8YyEl4ETvNH/d5nsA3M2HVaGF9h/XV3VWyX3ap26OEJO/rotO13AD6UcwEQYE0jusVbkX5lLI4AHjpwRJLU8iNBWsLzFwLElAA9WJeALPma6Hpmzhp3QBKgUOtcaK9co7U7IfyneTPnrcbDtewD3KTxmNF5hamRqEnuCiAkOWkfffds+8Y3iVKmAYAO4FXjnMLQ2WF+l91+55ilOohMZRAJyxHLAASW8x0whSatMNJl+x2Nl8z9+HY2ADxsvZ32on774VkAIkijZZH/Ck38pr38wz+GEXjKRWBqznz1tU177UsvsnuWHmB9g7NtNL+CMQPgOTnP/ByMttqIxakf1GBM92QX2eTavO2ycLV95VsL7LnPHWfknPuUi194wGEEHk8Ept5/dcmO4tN18E401SydJEeg4cMhkOQh5BqNGWwi4jBIPcwmz7m8bM84BEFqzeej1NXJEb1oNyxbqR9EIBzUnB9ejfy3SQ4aR/767tvM9tn/4Ucy05z68Rz7Qz/r1ejiaToJLCXJSuLaqI0KCJtzU5tel3RR5f/hAAjXFR5kvko+A88Plg1i1kGxADUJJ9GlwM60yFBJ6w9WGry/jTTP9Nnw72EEwghMH4FCYb3tubfZm9/bYyccC94xsdrG6SZLJeYzyUKOgIlcNT/h9PRTTE5XrqxYL8WS1755ob3+Xa3b+yFag9uiUBKe5zACYQS2fgQQA2GEoLuLx34nhr27pufacTseZP928PPtP094rXWO+TZQhq3hdVpPHFkSCvZVOl3LCMAX6GjGUhFmCBr6vCIUhejbtUlymlF0R0bQFX6syVQbiNhasMCmxjpXnpvShdNuxtjUV58u66IU7JMehVjPrr3lOvvb/VdZrVOFyIqrWZKjAgzROUfVNkWxVoVE1+gRmoRs/Qv+IVsM+m6C/FffK7fNZFW05oeNruHbfD8fcQdgO6nQraKvu2ZbtWVJ63Z1b3vwRrJLAj5idNzL3NHDjDUDYyATGWDipvyESZ/YAarUqiM/TcEYL6AxGBFrx2bZx/692152/Dr7+PsLdu9NTPAozlhzhflFgIvRrJ1w3KR95utmZ/wjYp/6dtEOPryE1wWsrxyyTrAoumB5ZJMCPQA5GnPAFhbC9uij8apqhSYyUxSWi8U0Uk8U2jGP9mDMVRjL7l6SsQv/YfbB1y20153caacdt8re9ool9sP/HbE7b5WU0myMqGfRKAYzA7DFIrBDqmPIb+WQEy3jz1BjsgnEEc9TuGZCCjNA3iEV9q1KBJpIPTWRnEpl8CVKwUYQS0J6STJawl/Da4qZ22meDNeRTvJg0XklgNMibAAoepGCXvTxFpAFBADz8JFIVBmLG3FCyDhDrpdkHTEYcdO9fLyd/CLbhSYSfAUO4PtIma9l2CFFQCN5epSZoyJB2ESOrFmh5A97v8H38cZC5Abnsy2YNRGkqwCTEnQyxgERYgDq9QRShtCR/STAFrLJYt41AHsaSHI1mKQX2H5VwJ0a4ZCaijNGtlkauq5jxAChRIAenjQYncfESqzBfKmxT/igNOtpPp+wcgnGITh9Gd+LJgCgh3dJMg3bsejhBZK26y5N27e/MGGvfv5d9vxn3G9vfUnZPvfRDrvm+m5bvrIXhkk/KladfI1gTA4wUZ3NCMC1wnXhI/Uc5dmHDqRVirwKHEsRpxVAM2BsigzsEzHxKUQIgNEtKF/PqBg1lSJsI4Ae/Kl0HHUHVAxyzXQQQyCLsazddMMoT2HBKIH8RRIvGbUbHnQIni0yCQVYct3XDjiCyYNcTQxWzBUAcWvXBixtdWYnYVQe+yyNXTDCAZbkgRUuYQTCCIQReKQIPO1Q3z775WNsp/kjNjpEkdSQaMzP4xmCj1aHTM95ltSpJZQX2fjaEmyRB+xt7xu0Zz0X5jfjcLiEEQgj8K9HQB5hActqyjpcHv9oiQ/KN9Q8M+X9U+aV7Rp+e56rr+36ewk57G29RHbft+DffesQOq0LSZiZMMuVD03XBkmw415vRhBkU5P9b37Vt9e/h+CRqKXRg2XDBIikNUHiDqU2SbciTG5YGjFSMhJjuj0nJ8UAadj1S5DRICnX8kgMkBgsFr9SckamchVoqFuKZPeci6J28jEhA2RbX4Dh9p/oEchjBjpKM12HXXedZ1/57AN24dke9y6QsitPYvqbZiyJ5ZFuWGGLd23a29+zr532MmoN2QcwuFz0sACEAMgT/ZoI9z+MwKOLAP0gUvYALHVqwTzo+QFN4DJl/SLdIufff4ldseQO+8cDN9kDGONG+7KWTVNkKSIbM1kAFOl1Hb0yIxeDo8HK1LSiXgfnG8Z620tEHcmtH/XV5QwtBkj7XVNZIPqcdme6ZSaAZaaxLOhODhblkG3mR3s/VRCbbqHMZnm6exsq9LLzpTWT9oxFh9pHn/M22y+5o/kUJqPK41RZby11MUHUES6pU9c9HS7bKgJlmAcpzl2zIpPiqE1QT3zRMyftsmvoxMqSC1Nk3q4X5Isi5OmI0DlpI1rE2WfP+rPjdtnN/bb7zlPuv0djqriZD7ZpqxlXJOUkZgD/ieDA/9x1z3DDEIJhORuNjDDmDAFEdNo9d8+2X/6kar/+yQorDu/GPcnMQR/EF0J0/wyd8Ce/qGavf/t8O+CwgnXh9YHTg1Up4GcTeEjIQRq2h8GCMQrbddhrVMQBbwEfXaFZzJIK24MVYpxn1jsKhnHXrWbXXG529aUNu+WGCObail00YKzwXRI5K5SgAE/ACSTfW6XiLhk/SY658S7An/RVu6D7m9s/mNxqHufUhF3HWcDk4I0J5EgkuuaBlKpoHgE0iCNfJU+HOF4T8+bgD8J20+mUZWEzdHYx/maT/AzngqlX96CK4TEn55RIyCA7OIHapl56z7TjF8ejRjvsoQBt2F8ACU2M5dMoUG3Jnf3u78JmyqhuCWQo4t9YBiSp4e20Yp1s1xUlivbuuFpMFM6XmujKzo5dwVBwOOF6c+ulOMnZQg2PVe7DJv4lbZaLCxaxSmJKrwtH2thivrgGPcXKfRWDhkK/O1ZRPjR3DqRetCnnswGIE5VPFQCMKg11QBux+lR4kL5Bgvn2jjs37NCjYH49K2mHP92zHakBSqJL11SpSFwB/eM8E9lLx/aJ0Sggi3m3i946GDLcc7BeZHSuJoAIcpE6cl2r4DSAXBnGew/mCMUHJMJEJNFloJHln9ebvfzZK20kt4M1YYDU8IRJxWcR3wn7/Nc77UPvJvbMuWM8Q5qRCQeGTBZHAPYW2NvwwPnh75FLi9GYUEnbgjkNO++GqM3ldgNvARga5ZpA3iZcwgiEEQgj0IrA1Jy5GrmfMWUnu/jvUfvUR5baDTBCOntmI89H/U+ShAAgRfJaidsedkTB3vSejL3gNBoLaH6u5hKW7NwKOv3hmQsj8CSKwNT7r+FP4kXZbYcsMrt7lZIFMiJyoYj8NKWioIn1NEuMRpIEWME5Vxft6QfhrUaK4tGQI6nWiNfDvIbmPBpPqjRnxMkRG3iIVZx8aq/ddO2EPePY7oetfaY59eY8FZGDjqj5N1y5EqBhERqqMjQhIWbQaTKpoeWDHZ2ZZfFod2hTxYAvfLZqb/8wnUVofTsARJMDKLrqXGrQTZRAxLVA0ucxgUgwaYhS0JhEp/bEY6p27T2cKKi8Wh4JAImSyKPj5SjLNRJSRwJh/X+9MGbPOVF6hC2TplAC69GexvB9YQQ2RKBaHtLcnmSFkY+usHKlz66+rGFn/36CCX3T1i6h0zAyarvsbnbS87vthJPTttMumKB5dJ35Oe7pfR4UzZkKhmHowwiEEXjyRCBw/sEzg+d6TPUj6TUJCdC8hipeOTFsd46usL+vuMUuWnaj3bj+XpuojqPL71kXhsDRknTh1c0r0ZagC13dKGKExPl8leJNe3FSMFMAkOD3kjEJvpsKgrifVUicAQB5vGeiDYDokNuZ1oOab1TJnGYRI2YcE98Gsij96OUX8iScftped9ip9vZ9n2c9VZkXa4AOZGYEhKgIK319j9zKyf6EyzaLQLlR4lqlaxwfmgZF+hKTjte+uGp/OSdNQRL5n+J2rqPPjCcOCGfNCZ7zKRgMGC7nfZs3MGE33TdoA13bFgBR0bkMi6EJmOoaMYQUoNMlYFD65HkKxVmKKPKkuOEGsx99v2Zn/GrcJnJ4B3V3wT4Yhskx4O6SefNKAB8le/1bu2yfvdT5PsIwNd+tz7XRuQGGQjWNZA22GaE47qUBMGAw1JkQRmEj1CTPh49Fqerb2ETezj+z0269Zb1dcdk6u/cuijr1PsavQbr+JefUoHO/4ArsDbr8G3hoOJTXeTQEiEdnBiaAvpcXEJJXNZgSAmvEe5eppQy96zSVNQQew17p7fORX0rTSQujrjdt++yOrBGdtvq+tx+PJurVAoSyKOihWGDz5wS3httcQNJvjVPBwNhgzujYS5twHAo4BdOPL1Uq9G2zTYECCqJ+dlgZl04tOsk3GrMQ8KJ4X2eyXSW2VRgPMhRft5bJNT/neRuWFpiO121obc3GRgAPCk277e5eWDF1mxgv28QE4EpZ+0PBXoAU31bqOJZrm5yTGAbq+qpN6zEk4AVMx8Wf+bvbnsZORSBQS1DYW9e3ABLhK8RInw0AJ55rcbw4JBnGS2ahDXf+QI/wjInJiyMPSAYjRxAizk022DdhB9IV/cyTkaU4NG27HT7K3ZVygImYL3HADhnLCxEqlwrIU2n+y8/tkyPAC+msuo+ENAzANAbztTpAG0hUEcm0GH4gugVGRtfZ4MCgferjnn32MyOc634aDujIRNIr3uiHzbHO/nR11o45GP8V14DIWMT8uyrZNoznly4dtFMPG7J7YKNkIt1W4rnzqpdE7Qe/hWEjvy2YiX5kPXEOjYq32cMl3HAYge0wAg8qwMKCLFbX82zus5GJXjv7z+vsqkvqds8tHbZqacb65t1pe+wxYCc/f0fYZWZ9/QDbzWGYfhROYd+F6et2eILDXdquI/Dg+69oOWroh9KvfB8MKxJOl1vQchGQEfR1miWKd1ua/Pfcq0t2xIHkT6TFHrKaddcgwj1KThqjgaYtgSUApIpfpdV7AEAm7ahj1H304GWrAiAnPMf3L75gJQXJHUiUUIYle1ESqAqEmqSa0IM317Kp4ub/+2DO/uMzJINMUNIxaOJMzEE/oGirNKLEsA4AovwOA1IStCjtT/lih53wjDJGf+pe6nG794geIBQIIrUAAJFRnxPvJYn78/kexoFMGNhc6AGyuc5wuJ6nWgTq1VVM8pjkyDiY26tYBRBh5uxDtS8xKaU5zClL6I9RJospugolQ9wAMIkmJcWycYIcgh9PtasnPN6negTGGQcSKtSpxNOkOKhGWgVFTbsMFaMU7ihXUU+q2L1D99rF915j/1h9i91SWmVDXtkWkGQ1ZaCICYj6Xn08xCRTklDxiRVN0qHSXqJTvDY2ggwBwPBIIMhUZu+WOFcbpK5aK98gwdXabV9NKNMt5DQTddqiOe4u2sPj2ayNTZZst+Qce9vRL7DT5p5IaQ12ATlPo+hjUkv3sFIgyWPRRae2knDZdhEoobWfjMAsoBO/hp9dA9mad7+JQvxPOe8YQm/3HiBxivTcn80aUlJRzKJTDSSRfNt9Ud6uv2cQhue2BUDWry5ZV2+deZ18LRhHmOzJ5yESnWBMWUcesptdcqHZz39UtL+dX7Z14/hziLagGjNzg1SkYgceVsLbI2bPf0HKdhgsM5eQQTYFbyZ+Xp0GDzVmxdUAosYxtkEFvMnYhC4RrI1OitFi1qesUI3bXXebXfVPs4vOM7v+6lEK0WOMWh2BLBFzFYZA1z3X9JDYiuTMK+wUMNk0/2Gco2buoIYqm9P+NQBwJFgkL4lUsmSdvU2bMydh83botr4+RJQW3WL9A5224059ttPO3YAfZh3MS2MMbPKZkFSWGBySMGL0dawB7Mxbhf4mlyAeKY4t137xHsnntV4p+apM+flh8zDnx/HIC7YlG+ZvkuZzXiKABO315GyN82qJYYAugEKNcBq1NlgjIYXoJBimQDONliSb1uW5Zr4YrBKziVGzNVjTLV/asFUYk4+PVuye++k2nqjY0LqiDSHBUpggkhTW6Gt0gLgkGjcsmj/KFIp9VtOPU23OB/srqMdzCAhdjnqO6eTwMPOixFPovC4ofYj/nNUJ5w0+C9/08jnOASyjCFLUEV1XNOghWOikm3fZd9iOPWnQnvMis30P9K03g3E5n46QXzcr+HHkKoH/CGC2JKEj3G8ez0KP+zJgBCGpVh9p+UyJCUIejoRkFTB8ciJhJxw5hs8H0mEppLXKoxaF6RMrpWz/fUfsr9dhDM/TV17mkcg4+5q0ItdLFAbmz34at3//N66/AZgm3DPQMTGCT9upL+TNujjZ91gSeTbr3XaDa7jlMAJhBLa7CEx9RkT0rKvGLAcDsovnEhgvNQQgaoaUAgxHSUem1F+Bd2+a51SZVDcqD4EMfM3huwBxn7bdHV+4Q2EEtucIPBgAQSo6D/N014gtHSZnUbEO37QoKlB+vUxeIyzgkRcPBngHDXbnX1uzQ/fjs6Q0HrKsDfKMpnVb3Kks+I7Vm4I2XG+iVkBOFcU77qZrS3bYkQAuD1m2KgDy/Jf6/nl/XkHxYQHgh+iuAA+RwBjcV9cKuq6ba9lUgfMD78nZR7+EziqBSXnqjKELhaQZ+1Jnxk7/Fl1xyjQhOTPRj8FIKVU67Pijynbt7UUSrIBi+4gACB2UEYATpaA0fLFqnSTffn+22QtP4VSEAMjmOr3hep6KESBhqZCx5DAq7uzsRPeY8kC1QofjhHV3ZvFAX8tgx+QVN95Yg+KCAA91ayPbUmasyWb7p/gOPRUDGB5zGIGnbgRkAi2pFRX2BH1QsiI9QqO91WfsmqrRR1HzA82rVqKgdGN5mf3x9svs4tuvs3VjK5F/ouBIl0kEffcUxcuUk3aBUUKzxJAKk62lzQCZajoeUfGqzQB5CBNEH9vSoKxjrLT2ry3L1QZd9HNzBpNyRaoI+8PRi9FyiVHIcmAOHc97DCywr530AduxY0fSWKRa6CRJOAO1AABpIr2EsM1T9+LbDo68iHl9wqfr3y/QJYXmdWfdPvYfKfvyV9R+Lpmj6Scg2/oQIhh2pynw1imAxmNdVsRvwscz4rCDGnbJ9XgBbMQ/tvi9tMlY+NACYKY0VfDNF7g/kow3nZYDDLx/yTr7zn932zVXFu0+PDdiEbwb8CerNe+3wcEkcp072zs/MWb77d1r8wZF7mAMghLm46NRq1DgxZshkVpPPsM9hJm48p5iHXZaFkY7BfQS7Ig4AO01l9ftgr9U7dILInbrrbAVXEFcox3d9t6AYww4k3LNT/h9XRMxRz9T0xf3Np4VlIWYq8Cy4WsHPj79fX3W0dFhRz1rnQ3MyjpwY9GuMDaQT+qm5pxIq/hesW55j2xYBC1Lr4n1093nAxCUAXDaymQtL3VXQNc23ZjsDNGnWQR+sJ62CbreGfjZCMHWa8oFsKnV4GPxoOUhb/dhG7SZIQH3BHCB2Dg2BgN3lWJ7ABABAPB6aLue+m3csmGQDaStnHE4k/QSc0yxO4p5hkzIGEOcznWrK7ZuXQmAoGSX/GMuXxu2fn3e1q0vwHTQipinYuIphQQRnJyEloNAeObATFRjj2II38NK44CDQvV1ZsVscedSUmxts3kdsOa3agQSiAJTCLmrONdZFMClWeuxKsW/qDdmixbV7ZgTO+xZz+mwQ57u22A/c2QGczEo9dTUuRVTxodJFmnw0qqZ7qKZAEuGAkSyywrl9YAdml/Ptt/+YtT+7dU0HmbnwsYWU4nmpRhgCAF53Vty9pXvJlFZ60JyUpJx6wF1Bri+AWq5z9/8mqKd9RtYap0TGP+lbO+d8/aPG3oB4cFtM0BoTgpDnaTh82X6Gyj8axiBp1YEHiyBtRzQdy7P1QRjuZooGO8xTy7C9EvJr8lozsZTKD9Rta4UeRIykqXCuKU7JTsppiNUxXAJIxBG4FFH4EEACHng2rGIHblbzFaMk0Oo+Ye5thpOGhAHaFmedr2RaNm6UX654LqaPW0fGlMAKL3UJA08Yiz3BPwR8qxisQwAkuF3JWeCHvU7AUDKdugRD1//VgVATn257//lrPtAanbiYKMkW5LAostGZiXqUmk8HKF51JF+yBs3VUz4z3cV7RNfZfKB/qqmDU4Ho85gSCRjMQ1uFErF34DiG4U6k2AiU8Vc+YRn+HbZrXkmJcEAOB0DJEZ3pHjMPsmnTztLM1+zX5/VsJc9n4kM6wsZIP/qGQ0/91SPAOoOzNVrlmbSo4lcbpLBjWQmk2VCVc9TZAMQwdDSwxyyI6HBDpYZFH30IPTfhsn3Uz2O4fGHEXgqRqCBRjrZEPUfntEkSlI+d49rDGd9Omk7AEybVHLq0nYXm4OCFkIctnpsla1eu9q+d+svbbiYs5XFURujg7aJ4WtSevQEU8265RYDxBXJlIu5YiOdsq1CmwAQLY8EgmxpAMS1Vrf2K8gVN/7sOqtnYIDoGNXxLJPfohzPYb90xuliprNjpDxpn1j8CjvhsJNscXpndNpjQT+PuttbviGpcAK5TW+7MgV6Sc54yN+Uy8jgdJTsC5/vsv/3Ubrw6a43vEG250UASEKyOJhsJzBWzjXoIqeR6ZlHx+3PF6nTa+MEZ4vfS5sKlHy9yzAduN7j3eI44PGB7Pivfmz259+M2Pq1eHRERwECRqyORFB3tteOORYJubfV7JRTSlaqdSO3AaiqQjp5S6U0bIlMllEqYwXMqlPcr6UyA1YCsYCsmBNR/DzSdtlFZhf+pWn/vMBDfqmC/xnUfwYZld6j6CrFMOauAahE0V8W4OExIDmTaUCThlhs/EswGfVh1izevdv2OcBs4a4122HRqC3e02yPPbuRS4LdYOPiA7SOXABAIO0lVEXSTXVyMDEo5AMkKbwoHg4ORGCXNfRAqnDjrrgkTcbPhvOxqDp5Jq21UoWJoPFyA8ggca0AiHBLC8x5UOinoBD+BqrGpq9ikSYevDxYc7DeUiAI9iHwLdm04WYL3HHaU+3vdc6YkYszoSY6gAFJOojdERhFCWAecowSNf3hOOkABC0CReQ7koZxIZg4N5G2tWs8e4BrZ8m9ZsuW0Dk5Urcb/+lZEXP2QgHfKuSUcU8BQGP8JS6CQLSRJIYYyocbTZyt8nhXsd5EosdJsomZ0iRGTeIuliPUoiC0YnVILq02BvA/CEuyE0N1zgea3d2ZSdtrv6ztATD3mjcYsmZmg0iV9XVLyC0ARapcy03G+xhd1dizS1naxaHqD4NQ4Nd3Zad95kMjdsE/s9YxWEI6ES+tOBSZyU7rA8D5xo8L9qKXwBqs0tSUGgfIo6hR2sEqXtFuvquDuXPFlq8mXkkAkELa3vn2sn3t2zBnMGmJBRslBkWu4akA3PY8koX7FkYgjMDWiMDUWl05sobHDzKt1PR8Bt0m418Eib8mbEq5biUkAQtYnKBoGonBNoQVUgGsjQOGyL+rN8RXt8YpC7fxJIrA1PtPjSsrhxr29N2jtmqShEgNctTZ46gJ1LGOeDQASE88bRde37CD9oI0AbnAS1H3Yy7qAJAWA0QASBovMklgSS7fr3XZ9VeN29HH9TwsslsVADnldN8/58zb6X5ajJRNAr1c+i+VfAkAkZgnJNjNtWySAfLuin3qazBO6EqKkrRHYtBuakmocNIt7SEPBABxxQuSdxLIuNPlSgKAmF16K3q3haCD6JEAEI+OnDiTFJ9JRpNigo8nSAPa8M9+U7WXn8rPKsSS7LuOpdZ6XFdmK+nfXMcerieMwJMxAirgJDHibHJP1ui4lsxMnYmP5BUy0Oknamm6soEw0fqMNVXMYbZGZlOi4zWaZoKE9EO4hBEII/AUjQC1GeeCLtNW/ARccQ36rWQwVbARQ1PGv1oasDrqdPwmeI5rkiQU497YPXZr/n675K6b7JqVd9sqNNWrmixRVAJXcbIu7aUtgbUpAETvmQqCtD+1pYu2Tup+qjk7ucoGg3bt0wwm6Jm62DNxGweEbmBS7BGwLAVZrytl92Boe+Kqufb6F77OjtvlGEvDJkgTahSAqIcReDTC4mGH7ja98WqIvMUadDZiml1B0iaazts3vtZjH3gfE4gUJ4tC5na9qPAPACIAJ4UHzQRd5Kl0tz3vWQn71R8mXadXe9nS99Im46T6dwLJKnxWliyP2i9/OYHPxypbtqyHIvQ8V79vlPPWPb+KzFCnveZ1cTvyQInvYrSNEauXzGAaLakr7lRAWRWni9yvZRq1YoxLHTI/Z+zKFzN247UJO+tXZfvHRRG8KdIAIzDMGYd8GADyVYxjBumGI9Xe+VorqRGE9bJuRbCLWvHsuUXbfe+qPe3pCdt736wt3K1kffhz9PUgx8XnZIkuzKABK6DG+qMUs8X80kRW5utxxsW2EbnzP9Hl0wZ7Bf4y1jIDakEY2GzD1I1RbBJI4ugCrN1X8V4ECeExscClyY2PblUB86Ite5VEtjgARDYuTkgLAw29J1jvNIsDXxSPtldTCwBpIdQesnCKVQB6wLJwRuR86/5ObCVXJSCDj7l90nvaQInmsLBgfDeX05OgfRwOYXB8iQydxs6/XECynhtM3H3M4GWI3iAIHe0GQIFTKsbpfPG1KQ8Q/o2y7VEKCMuX+fbAPTF8XMy97r/HR1YLJsm4wHzeCygVoXCnvZD8WJRtRB3gX+WZFncgSxQJKy4TR/6pyii0Mcl+Kl/Wgyxmac1dRQqTY7xDNCQdOWl775mwE09O2nHPjNp+B+DxMgjzyIFp8sbq5FohzwbpmhwuWOcgTKhi2j75obX2/W91WRkGTDN1KxfKYkv2V6wylLKd+pN29pVmey6WDI0kolcDAAKOIcdWTxbs939M2atO1zScvJ4cP16I2v/+pGQvOy1i6eiQ1XMLHPBSrBYsI1PVcAkjEEYgjEArAlNrdeO1Bo2RMA4FQmtIY6jzqfnVkNZRs0KN8TkrfJrxuJqjSTrBeCVpXJp7OrpoQAjz1/C6CiPwmCLwYAAESdB1VQCQmK3Bu+/BAEhBGdL06/YKNEx02IU31O3APeStR5aVnnQpZ93vJm8mz0HFoC2BJblYmaDXSj0wo9fYs05Bk/Uhy1YFQF7+8iH/rF93WSaTsMlajpxJJnAgNCSeKZKucpsX/ZhCvOk3b2oC9Lp/M/vfH2H0VoW3DbUc+VOrMLlIkYxHods20NH1ocSVNFBK15SOOBkKvvTFRfv9XzscVVsGgU1lhlpawIULol50Q9KkFoA5fFOjIGuRMfvfrw/Y296ew0guTYdNMGlo07ijraKDOnhcd1C4hBEIIxBGIIxAGIEwAttVBGowSGLkAIjP2LL8CrtuzW128Yrr7Yr1d/DzOuvHJFb6wSrISfs/ATtEDQ/KGeokZ13I4ajQVZOkiiusYTarWid5T53fZ+vo8NN0ETREtJskWjIm5BeTkqmha0br1KIcQq8Nuv2NoUBOVN3fVfIJNhKHxu/RgVzjZ6Uj7eYL7Y+MjJW7SKpK621i/DvdUke2p04FT80d7tiU9pSq5FOot3Isd/SN2LHNXewjh77Jjl5wlIEx4cfLsWqSidxPCg817a8W7Ye2rf3QtrdJwXq7urq2/M7kbZgp/ABSMzIOFrupZBddVrAXHNMHM0EX4pbfh8ezBY9u8WZl3LJ0tMtE2e8Yx2yh2z7yoaZ96pOUmPETfDwNRvDBXKnauTE4bWI1K9H0xH1UQ9angeRbrQL7BOZEknmC2OOumh2Fak8RuMo1Plbosd//rmrf/nrJ7rxJc4aokzqu19ZYL+DGy141aK97s9l++2uikKMgnaARi4K03oM0r8YXFdt1b3pOHhivFphW+WLB/vyPDkxb19vfz520pXfjR8S5jEkCCj+OSIx1xWa5c6iu/5qYIo7PjkxVOon8Z9yecXTRFu4Us/0Ojdt+B0ZsPjJH6ThxdMeLv0pjwE1jJJPl/DmcRBKFchXLWU9MoIyWFgbRnq61mRVFGCC6j3UOAqeMAA1xQIbYCXTebvy8UATn3t0COHT+8KVQAxrsEefyLSN2Ucgcg0I7BWthukUeMA6xaAEbUE80FovlonEn5VjB2v8Wq8R93Tjm0SazoblN5ujRKTJXAQSC5Jo7qgBZgs/vvrrfMeZ6eLHoqFmLe1f7FbAz2BJ+kmr422Cu0j6WFigSQc5BUlZi9qgJT7ag1QrjOKBzEikyqRa0fdDbUmKS56pwbUqe6/qrumzlSrPbbx23u+6s2MoH4shsZWBKp7gSGlyHqC4gQ1ElHr6AEWRfIozlDeIkPyuvjD9M69wK81GvgINvWnhMgfBxW0i7mkMo2s47F+3px5qdeErK9sPAfJ8FE5Yvw37C5ByxOrvkYrMffPMeu/hCRpr8bAAyaX0Tn6w8omqwJ8t24nEpO/PcPoCTCUvBgIpmJGtHnLjtinhyvfDYbrvyOkPKjQ7RZtrmDKy3S2+cZTvNQu62DBVFDyGuzxzPvs5Y2OA0/Q0S/jWMQBiBMAJhBMIIbP4ItJv5p65Zv2vXutU0c+N9np18vG/rhpGsJBdQ7b1YB42UosAGD7cHN7m054Y++d9AesKuuCFti3fuxF4bJiyzmBSysAnYonXyxZgSF1d3V/LiWb4ybBHy3199L2lvedvDGe6bEwDxyN01/9fE16PBRcoSatqR1/i8HVG6euvbKv7PvwMAAFMiVx0j+UKnn+6UOt1oTANIwzffsqkJ9Ute7NuPzhi1TLnHJdc0ktOVQiJGshmpMCtE46HpdUwBQGIOAHn5Syp25p+zMwMgBBzuCCccQzbWXW9kybXH7Ftf7be3vwPZgRLHGQIgm+8kh2sKIxBGIIxAGIEwAlshAip7BakZhTUSrxEkYZZVh+yB0jobojD7y6svQJ6kYOOFCatI9576WBQNdBUQfZkKU5R0ZrlUDmMU1xIU+mKuu5eF35XjU0xw+a0zWneFvwAM8YoqPImFsREAmcogzUfpFHdgQtQBC1rUca33qKCaoLGj/X4BEHEVKqc0cRSoire7rdtftY52LtXL/lco/qLGQwM3msnSjYftGucY5IeS98l7inQIzz/C/vOo19re6YXoKect1Ym0TR0JHjp024BNe51tXf0QBNnyF3DJxphw9NIRxemjmFnlGr7i+oo965CsVdVxvp0DIBEk5/wqAEiSJiXuL+uA/j7ebZ/9TNM++mEAPto1Hw8AUoGRruvQCxydARBVBQ6K9HrlYF50ZMT4mrDC5BD3MCCIzbU6oYtnK/bD71ftNz8asUuvTtJpOtdg69vYxFpbAOPj5OfuaO/5+N22YHCxdXLvUc9F8mkYhSBAF+6lmsysMWhFnwNTaXXrJ/CJ6LIbrzY7+yyzK/5RtbvXAGyyMZXYpR4g7KVSpUzOfEOfk4Sw5Kx6MSTfYUHTdtsHqYDDfF5xPDviNq9PJuhihgCK8l4RHRwbwZmcN60XA3dV2JvuJYmtloSfvA3FadAE1bEhNI7w0qTVjVKBDFS0BaDoSnb8COQHxG5w6xLYgYazxia9BHJ4sO8Co/E2kIA5xgbJq4BFEZiVsz4ABoFJ0y0NwNlg3BJzI5Cxim6gqGjNQYOZA3ko+AscaTKetSfoMpHfMNneAMxsvCmSGyxEnMChA8a0X22wui4fS7FwYFGI6SGAROO8G64d5hIAMw3FhINq6MBaDBL9JR3V+NhioIgdwlVQqRWclJmM42MNpKNaigFRnZNWnaAOQKZjqSXv5zMpNtXDddJjk1wWqwFEli2Vp8iEnXfGfBsbzdnqNeM2MlqFNRQH/NAxZwPQBR+gdvwCKkwLKGrTFaMUE2IqNnRajIebrhtdAjHm8KjP2oIdRi3bhRcP3jdjk8hWrcT8fcJBcE5jv9xE9goGmo5ZviMxvG3+61tVe8NbI5YhpJ4AxXgOc3h6Qbvjdv0tNXvdaZ7dfh/XCJ9v4uF1+itj9u0fIB+XQB6u2e/W1eBVi8jXc/MpSGz50TjcQhiBMAJhBMIIhBF4ckRgRgCEOfCVt3n2nJNoFBrnmOW9Qw6oOaU8wAMlBi2PAICgIrBD56Rddl3SFu5IMx7JhwAQRD/JSfLkMjTl8btmhfmm3D1pHMnXhi2W7rBf/iBhb3pLS0p1Srg3JwAS0KWV+NE8RXLdQDEhQQOTT26yYCcQjg992Pe/8wWOW9TuOgBIvIt5NMk+howeGSOp/2a7EjYFgJz8zJL96pyCdVd62A4UGiYoJQIYR6s2Ui4CzHAOSKLKJJRZmCERJAHU9PTKl1Xst3/IzAyAsFYUA0kmMViSv4th+ueP2te/3GfvejfyWqV4CIBstjMcriiMQBiBMAJhBMIIbJ0I5GWCK818iv5J+WXQyKECaV6cECQzV0PRXT601m5ZdpfdtPo+u29yja2pjVN2hgFBNjCvA4NkScigPyw/DUlspmGKCARRMbJMMVCFMXVju0IUeaCAiogrdlFog87rfm6BFu3CXfvnSiUVFHBVy1bR0TU4S0JGXdANi+Hs7op+8gHgTQk60vXZOuCIAJKMZDtbLcZTAZD27xJK6tSMDaAToeJVo5AnuU95CiRi7HuxYZMyUi9G7FV7Psvec8TplIcxXi6heE9y1cS7qQ2AtEGcoEM7KFjGYdCGy5aLQIWOaq9O8ZJiuwrWUom8bYnZkXvgF9AQm2H6AvOW27NHuWaxI/CpyCBNUQUUbNIt7hW67Ktf8+2d78AwuRawo/51iVkxtYLXBgkkeQLSIiVQpFxfR2NZL96NYm4hn4tOOHeyXXi+2be/0LQbL88i4wPDPKYCtGfpjjV2+quq9qZ3zbXd9yC+NYyfYUMlmfN4sKnQkcOrA59BJkjNWIlpXBfm6V12y414epxjds5fm3bLbUUHL6S6YZ/gUSRpPj6kKrrbR4+iend32rpR/zr99JrtuEvU9n2ah7SVbz0ZyfzJND5u6u/q7RIYIWk/MV0ozoto4QAeAa/yQxwIJKzaSK9jqQWAgRZhqvIQEQtMS9SNNazfAQoN/CL02dYHHGgbAEnt+Wx5yuUlY/A2MyRgiziIJYBS1MRXFWjbcAyIdoE/h5zSdEt3Ws1n2peAr6FrgSHPBFxoaBHrSUsgayUj8QDYCpgqOK1g5u2moG1gB5aRQByNp2JuNMYHkFjg726ayjiKfrXPOCtD+QjjbDPeEQBD8oDkqyAcmYsHBu2CzYMORAFGgYRWEEcnoyXAmwa5QMorxjWmOLo3uzm1dtmH4TIV8G5jO20BAs8bcrwTCY9JYkwuHQK8qryhyjMnm6zjHZKytauitvw+s7tQo7rlBsaAmwFKVpRsHf4adQFCSORZXDr4igwHLGACfxSP54W8sh5ktaJTDAOKDkKYG4Bq8n7heVUTwocGNw9L5vm8iEO2F8Ph8QxAGevgz7surNpfL03Yzgt4jhQ5H5Lh4zocHp+0nr6sfeNLXfa5T0zYKHFRESPaXG0//t08O/V5hLOSQyqLwPPMrKC4EEXCejsX8Jv22g3/GEYgjEAYgTACYQSeqBGYCQAhgbVLbq7Z857ZQKaKpzU5sjzvqmpcoSHCFduDjOhBIWjX8pUy79pXtn9eE7fZs8n1yF3J+skn4JEw9/Yjav6AqV0KvnpRpGH9cSfd+vPvxezNb3t4ZDcvANLKyyFVBAAIYnscn5jDO+3GPn30477/zc/ipYHre5GJjMEAiUdJJGsCQJiEb8YUZlMAyInHluzMiyrWVe2B8ktWiVmcbM9jIE8xOqkiGEE26IZpAyBYBzDziNhrX9WwX5wBACLPlukksDhvpK4kqbTeoDXYiHRxksfsy//Va+//T+g6pUgIgDxR7+5wv8MIhBEIIxBG4CkbATFUBYB4FBBJW1QVC/RBZCzLy4PdSWssDgUVWwM75O7JVXbD6rvsxqV3AIyssdXF5a4+6DqTSSYiroATSFnVSAJnR+e67+ut7uuGullaMlEqOqZT7YLZgxPEoIhGbkFx2/mpUdxrUICrSTKGREzb036OUyD0yV8c4ECVUUVdZ9Qu3zJtp4QEF1W1AEQJmlFcp7LrlFbRjrIp+yzmSEKMFud9EshfSYpnUpI9rLCEo2+acu7rDnqevWPfF1tvha5fdqWRDdajZWqhWj9vKnl+yl5oW+jA6yTijXIa6RnSUrqpo5mUrRo3O3jnnK0fU3F2+zZBl9RNBJk4AXd1JjsNpJ+SjYx9///MXvOKHAVzpKQeFwCSxw8huEYTFKCDArmK0viO6VsPAIlqdwMhMZXNb7/ft6//V8XO+Dm/o4mqiwb00bFJ6+0s2Kvf2GVvfHvWFu+KrFNjhOKtmtU7gR2g7oM31LjH4x0U0Fn/ZDFOAdrs1z8xu+aqgl131Yjlyinu915M0ON4JXL7VLhRHdjoObBjhwUN2/uAuh15nI8MUcwW74LkHlCrOOhUr53xeBNkQuVwyWqpKF1vAwiMD86jqE0hEMlM40ASBoa7P/WDqvoUwBlq9CvHXEPCT2X7GmwujStxAbYt8AARLSehV+VPhRxsmQmmfRhdFnIU30E+6nT73Xo3zWXUxHN0+E+MVTFsr/IeJrFoOdeZHK9d3uf2ow1iCGyRdJ8ADY1Biez0Hg9SwNL8rM3sCMYyeZVQlBdjxl/LeY1hEg5DpzNhXd1J62SKhs+8A0jmzb+J32esp7eTv6WD92CWIuPvDmIuE1yBKQJVNEd3Ssh81c8KpUgubth0aEXrJbiDEy5GXgWQMQZAnEDKLRoVQ09PlLbHhuIuBKm9Ahl0cA4oCjRh5/iActHOjSX+Nii18SvPFE5WnfdW8O3QM0RgTZxnkrxaHCPHAXt6bInlxLljP3UtFpAxlIzWdTdkMV0v2vXXlOzWmxq2amXMJvIAP+7i5/njDQbgPNePB3rmAQQ6DxHhZxyOfGVk5i5FC8VBrJCmz7FjcFprgsBFYICkZ1tPoh/Pm4b9x8fX2Uc/Ok9TbOm/Mdce5xLH6B3wJJEcsJc/O27nno+sWirt2F177fKA/fXqnWw258IDHIvLMwY2U7kxBqg4ZwMjZgsNn+FqwwiEEQgjEEYgjEAYgU1EYGYAJGIXXJ23U0+W9DHJAvmpVBDqYhzTKOE8KYIM5UFr35Cnpuu295yIXXxV1PohfwoAAU2gBxENpwi5K1JYEs60Cl5xNChFmCOU/EnylG777lfq9t7/fHiLxGYFQCLK55Q3y3NN+SENWSJaeGO2+z7MzT/0sYr/jc+WKRR0WakJUqPOErqfPJ+uEA6ltkED7PFfX5sCQE44uml/vrjmDDobMmDvYHJBoGJoYcH+JVtkH6AQV0m4Mxix1SdrFu9M2ute07Sf/ApjQemlTgeAkPElKBL4mKo34yTtUWZE5Qn7zCe77WMfweiwpo6k0APk8Z/dcA1hBMIIhBEIIxBGYOtFgN5Yl5pJob3l0ht0R7ebnVXT0vdiSWAULoXSYqNopWqeV9nOWX8NheYRW7JuhS1dv8bWkhvkZEyrzl6ZrdP17DTwKfTGyBNiyH5IOktdudJt7y0GLdRTu4CnHn2enKPdWdykaNWQTBDFKhUA5dlRzZPPyO9DJr3qIKfAKImWjnTGMum07ZSa496bpMqn92tfnLQK7BAV8Jaw7zXWWSgX3KuMZ4FsQ3zHhCGZTfVZdf2Q9Q/02Dg6Sx2NDnvP4a+21y5+LmbptF/zX5tZ4gqq8i+YIlGz9c7kU3NL9F0BfCQ4v/i/IKcWo6BMndoOW5y3e5bowp2+w36bR437IkpuHaG42/S6eKH/SxH2l7+J2qnPHqbY2vu4AJBaA18BmpY8D9o68xF60cnZCxR0odTD/PCgtmcyAzYyYfaT78L6+FLN1o0g39OFPfQkgEZ8iT3vtF5747u77RlHaCYBKFDpAhMVF4Auda7/IsVmUS+iePOMFj278Oyc/ennZjddnrFVaCLXGCc8mB4Jtbvx1gbzpHhsCBPWgh177A629/5ZO/JoA/ygIN9TYiwSowzAAy+ROMV1SGWB1BLjj1F8VpVextgalBxAK5YF9377nvbwUEikkGliYKsz/wqATplzE2tnCCEIheuF342OdQJc1G3tSgy3V8dteE3C1q2J2dAa38bHa7ZmDLYBjI1Crg1+RKxUgA3AWuRtkaAbzmlCO/ZDMHBqLHUECacKMO62pzYy/SVgtm2kjbTq9494GQa23+11B6yOwDQ98ElCkbk1fgqfkMOGAChJfWniKnBgABCJsVLzcMVDDA8mtfLO0Lxtdt+4dXbHbGBWyvqwW+kZYEyGNDMwOwGQErenHw44x7lNoTmdSYrtH/iYawkeEcv5vwZMADP8pOoVddQxHmMaHqUpsOAm0AGmrnjEnf+Kjj8ALmRO3l7arI/2z061ra6OPb1PgLdDttmWnh08Yxi/M4n5XBI8lwCwBJDL3yXKsQkcCwJDAYHJu5g4BWQa1q0xu/M2rs3rzZYC9v393KrlcCqf4KVmRQ8gMAqgpL1raIdgO0bxKomxz5I29AHWE2hgqwggFk8MaTb6Aq3ANbTv7qvsN+f32W47gmbABjHGJIvkWA9zbEDMJas67Fn7m60cqSGrFcfHZMze+ZaKfem7vYA1qDgkQKV4f1N+V7q3bHYAPoVLGIEwAmEEwgiEEQgjsFUjMBMAEmvG7C+XTtoLTyFfiJJnw2SOqrlFzRmwqWcCQPx43vZflLJ/XInMaydzUlKjuhr8wBHieIBYRA0k4AnIuxr1e3mKlGGHNiBafOXjOfvk58g1HrJsVgBE2ybJl6yqUqpmQ/KuLNEh2/9pfRb52KdK/lc+QbKCSRopGIaC+itUFXZcXIya3+Iob4bTtikA5BmHNez8K5mHE7l6iYkG4EaZ7YpCkxRlO1YmFU4FzShQaqrjTLB6svbmN0TsBz+jk4gEdFoAJEGCR0WgDYD4UKKb6IF/7MMZTBqZz2C8HgIgm+HkhqsIIxBGIIxAGIEwAlsxAvkiBS7ME+KSe2K7NKG6MprnNPLpBFYNh6+qBcUko+JeKkLpRfkZWc08RbWh4rityI/Ysok1gAprbMXoWhvNT9qKxFo6pMuWK8EhkXyIilgAI02KlErUEuinP9T4fKNBHGUrJyEiEopU9Z3migM5kuxvOpmxQ5uDmCFnrSvbYWmqc2n8QbppbZ7VP2B9vb22uLxwIwCCK7NsflW4FOihAtr6ZMHWDg/ZrZL4WnG33Z1ba2vovBlG1idPsXWWmpkBYZoU3DLozZQqTevHmPZtTzvNXr/nieRY3Ru6ztvMkjYIouMLwZAtezGrqC8AJJ6CLk7RURMDaud24uE1u/JqnbztXEOfgi1OAlxfOQrTg9wTVct2N+2PZyfs2EPXMo0afFwASBWJqoSMlLmNKtw7JX+F+fEihudd3E8DbDluv/nJqP3vF2t2+53duti5O8o20Dtuh5+Yt//4yM524AEAiJqG5crWkaXJylsDxR8wxNuZsWLc8tVuJIcydu6f5O1RsTvuEqzqEfm05ZOADxU5VUSsv9tHNmsUsKNqJ5zUb/sfyL3KJsVC15jSrCkOFQdmOiaa6s+wYTxNCKHgq6iv7vv2eOF8L6D+OFNzKuyadtYYl8RiaDrtZRWtATho0l8FG2XlA2YrlvB1qQF44DXP729DjkuF7IqjPmgv5dzInEjDjP6J5uIq89onVfEprgvMlbWJ88FYx58DHxNNDn0YET7b1jraZBRXyG+92ndDm+VQ1Zg43SLGiwNVBSBIKtDxHjaArpEmE+QWAy/imHHweACLAhkwzhmdg8IYtH3n5VFlUi0QSX/XAWjzaBtrGzoOp9XlgBwxTGLMK3OMe771z4ahs9C3hTt7tmDnmM2ZB++nO2p77Fyz7q60DVC77+RW21Cw1+ZZTSk9yZoUj0BmqgGbI3CVFJVC92sbNH5oh2QrKFxnAdTSXtrARoviI0ZJm2CitzhsCDAM0E3jexqpKoFlDToqI4CAMVEz2KaKCho78niLLFtatxuuqtuNV3l2920pW4aU1urVZQDvomXTfVZESlr3pczVnRQjwH1Ae4whwdVpxWLeBojx576dtze+GdaGwsfSqMKSAnysx4rILGbtJ/8Xs3e9UbLYMD2IaQ32zp9/1WcnnurBGBqjALKDu8a1X7rOvWafkyILlzACYQTCCIQRCCMQRmDrRmBGAIQc4A8Xjtlpz6O5BRJEBFazJ/8yB4CQu9TbJmubZoD4MEgP2r3b/n4F+VSqbKSQzI2FgkhqKgBAfL9IHqE8TxKcaXLvInPpjH3uA6P2xa+ReD1k2awACNKhUWS3xFiWLDSTB5cPe4l1dvjR5Dpf+rrvf/p9oyQ4feJ7kOBJ35pONKQTmiSPjc04AdsUAHLAnjm75Ja0dYJE1UnUop0pB4DgHmdpuq5wCUUvVZMaGlI4mPIourxokb7tzTH77o9F+UZXdVoGiHzUddBCnUisSfga+Zx9+ANJ+9xnYkwcoNaHDJCte1eGWwsjEEYgjEAYgTACjzMCKhK5whqvQCiGxM11TAdVnCgMDlfEVyFGzA0KbHUxKGBjyAi4Vx22gBlS+qTZW9wP50GWI0krIhNyR2UJXdZjthofkaHx9fgJkLzRAV5zhcy6rWT9bTkqt72Wibm+1z7ECpOWxWh8Tu9s26FvnvV39FlXvNv6sl3Wyeug3p2dSTJCLK6vW93PMmRPk9cIwqlUUxtYGVO7aZ0JsdZPB7yKZtrvMbpu7y+vQ+LrHrv4ruvs5iV3UuPKWWx2r60cXmcpgStsc+2ytbbfwI72xhNfaKdmn2kdHR2OXeIkt4inY7y0NhYCII/zAp3h4+p69yU3Gxtzuv5laOjNdMRe+lyzv8JE2O4BEHXFcw3WkJX1vDncUw068Jt2/sVxe9qea7ie8Gh4HBJYjWqO67FTmCFzgCpAESACskTDQ54tvduQsV1ly5Zzbw7DiagusGxkjh33rIK9/l1lO/6ZdMPHltPV1h0UrPHrqZQ7GCt6HbGmknjAfveDneyC89ba3y8s4PWhyRjsEMzLY7DQIXtxn3IcT0/as06N2aFH1W0+Mledmi9QuJaklSXWU6Bm7gLbo8mkT0wtbjPuSdjllckAvGFxslTyuHASVoG/hhbV7/M0nQ2tB9RogRwPUMB+4F6z4fW+3XmHQABJ9cIaEIFE8yT30mhHa1hcE8wNfISA6eYAhGD8q1XEbtB7nf5WwEKBUeCq3Cq8Y5L+4IX3OqykzdJoM9wCD6RAeyvgj2i0jccEOj3yUtOJ07E6046ATecM2tsICsDZhkXAdCtaG3+HroKW1v4EPyiWASLjJfGAAWxyZupuciuZKgEWQXyFFQgbknRXU/KDxEx/0dNCcoOdGeaeXU0bnFPj3JYxpm/Y4j2itnj3jM2el7a+ft8xSSDkuM81YA9GVdx3ILq8RXpa17eYMS21Mq2/hXPU6kV3zO65sAEIUSticH4amJU77xUnaRiM6VH5T4EcOCC67VHijkMa1jJqD8zixSbs6EN32zFm9NxDxhrPkOG1EVu9jOtnnW+/+WXE7rt/1FaugNdY60RiKwODSvcQ8940cWpebYsWdNkrX76HffATeHrAf9S1lk7D6gDgSNfmAMiO2nCJpsMXJ+28C7h2ANAUh8X7+Xb5ORlLZZD0yq6FHdPFEdE4ifmpZOviqC1MZQtNe6GEfwwjEEYgjEAYgTACYQQ2WwRmBEDIJX9z7rC9/AXkG9leB4BEeHYrR21EpZ05AwASHbHD9+m3iy4lpaYxqSHPSvmS1TWrhX0Rw8OsnkcOCwBEvmQ0ctC6h+d4yj713kn70jeUMzx42awACLlInKYyede5lJduGrFgY6l1dswzAUB+8FPf/+BbciThIDNKjHFhlBGfkrBadZI06eEUlX/17GwKAFm847BdcWeH9ROQOsWFKBqvcpFvYsKeIZmNpB4MgJRGCpbt77R3vDVh3/kRFF70yqb3AEGj1yXEGBeq8ylDMCbzACAp+/zn6F2rYYMXAiD/6ikNPxdGIIxAGIEwAmEEtk0E1EVN0V5+HOrwkFeGq5VhMCvh80pWFFwVr8TYaPlrqHCmIpOrQAUFMiepDjgSo3joVGZUpNMvkQtRpbNEbkLa5tgUMhyvUkzTNseq6x1osCkfDf0uX6ZhI561WR0DdNn2BZIvedZN0Vtt2GvpMI9T6IKo6tzWZMTuaosqdnJsEFaDxdUeNxruqmNcFbmifCP4Y4SiXFx+DOiZiMm7srAOj5PV9slrv23r6fDN4VswQcEsWahZXx6Qg/cnFgzY7/f7Etqt/dYL26QtrzUVANk2J/Wps9UmBVlPZudMJAy2QElmgR143L3U7IwzJgjEwycI21V0uOfiAAYCQGJo/qswP3texP52WcT2XriOiUff4wJAdO/VoOUXK+PIuk1aigamJff22I+/Pmk/+vYyqyaeBoNDBfmIHXhExV7/trSdSkf6vC7uz8pabpCFgCBI6ibpRoMN4RPjZSsyduYZZr/40ZDdd98AkzHATCZtDVhjcU7FzrvU7ISTG3bMCSk7Zp/1yFp1BSbryMtVkd9yDArYWOJ0lcvdzshbRehiDVk9wIpoNMvvKARrHIExEIvLnYSiNSPO2tURu/+OqN2DjNG6VZ5dfeuwrVlVseUPRJAyQoKAhrMYH6xJYg+t5Dgd/PLcoDPNHSNIpZPjc77mzgYC4KxNz3Bd/Xob1XrnZeRZphJU4jdOKgMQpj0XqyXwQ2lTPaa8b6MsnsZTmW1vZHBsADG04sn2BHnTV2VVE2I13mlQcxV+vjrwowV2wN5wS0tay+1b8KN7+bBqnEQXb3ewUUt+y/2Of/EY0mhubAzW1z4UgdvumGmgcxpkjoUiCS8HhW1YqiX2xzmmK5bSNxMkJYlC2CO85vWM2U4799ne+yZtl8WGob1vOy9u2rwFzIw7dEwCqDeur+2NEuwL10mc0VnPKBrtfAFQLIJrHLjBZoFHgvPhrqaAuxIwMILjKcCgkexZFJBe15CweqekxXFIkqwGO6khQApN62i8jBePdgZ0j05Lq9EcmFgNoNFnK5d12F2AacsB2fLcCihmIZlYtIMOyNi++5rttVeedXOdRtay3l2sVCZmqQlL57qtlBiyJWtjdty+jE/4e0i9rVTI2/Nf1oFUHCyU9fi3zB61Mvdp3Bvg+sw7f5yUjI1aEmebvjrC34YRCCMQRiCMQBiBMAJbIgIzASBeLWa/PHuNveZ08rzMIAAI+aEmxORDDUlgkUMEyyMwQBKjdvT+fXYhAEgcwEMASJPEpsl647LSAACp1XL8DclaAJAmTV4NkpgmslSffF/RvvC1YH4+ddm8AAgKEfEumNRivZIWtwCQRGa9nXDKbIv87MdF/82vo16QTJNykUiRMGdBfsokUM4Ang7HLbnstGDcrl/Sa72xEfPL/VZLFemCS1pWVG3RnZl41GCjRATOVEkoq/yMPvdnv7jePv2JWRuS94cHrbXfnJAoExejO6ZJsu9jmmiVXnvdK5L2o19wQvj91AnBQ0/EpkCbLRmPcN1hBMIIhBEIIxBGIIzAto/AZk3GNnE4jze/mGn/6rV1du7S6+1n915ol47cjixW2TK0qCeRHG2q22fAt2MG97XX7PJMe/acw0l4kQidLFqNAmqyF/QFHzvXe48BteEroqJjg076OOBPAs+EdodQW2HHdaBT8XMdyhQhk/HNJ6G67a+Gzb8H1ULFohhAyww9TndUY4IOpWzRvvwtzIj/Y5HzAmh7CwTn2pVIp8l7N/8+TrfGiDdJTg2LCkPkGEbSjVLJDt49bhfd0LTuJHI4zgQxWDZ1rU8waWqWopaC7Z1Oq8oNcIE5N/AcBV2YUWNDzKxgpndkEKvqsd//uWxf/a/VdudVUOw7ZhmYg80azNub35Kxt7wb8GVwhRXzEeTl5jn/jeJ4wTI9vZajCerK683+cEbN/vCrMVu/KsP+YQDOPZBJVWyfA4r23FNhepyStt138+j4J87sh3whG4CF8ucQwKpOfvXyt03IUxSCXSWbiR5GE449geWGTSKZVygV7fJ/DtqK5U27/ea83Xl73VbRmT8+gc8h63ZvlvF226VbcxWAWbeNFgujLlFlnfVWkV9eIK7Y32ZQwJR3sXWMD01cJUGkyR4Vbpgf0eTswBhcGsJtJog2DcgS4eVXp8ozPfxMR+RU3tp+8M2UH7QPjlEitAIWU4AcB57tYjjw91QW3xYmn01pEwLxRomTjs+BAsID0gJ2gjFjKkjTPr6kByOK9QW7r42LvcLLMfqQraJxr31/SLbBbd8BBJwjASgtICVgtfA3TewFjgQnkMl+ACToPgNXCvbFhVdrE+cIAIvxUqBFvS72SBHvlwjm7J02OCtqxxx/nS1ePN8OOGCuLVrE4QgMY74ZYZz1ANPrkX63roY+ywErmo7h0QLZ5f2i95mKDZxDtsbnmXvXAXbE+qD+IE+YwNUD4NrJVwkUoalPYJAzmNkIcE19Hjg2idM5mwqAtY6xdf20CyQPnQO3z4dH8aJk3fb9/zN77zvq1glTJjeEBB1eUn+4rGInHR7c31M//3ifacEehksYgTACYQTCCIQRCCPwr0ZADPOgtSJgkLab25T+VNGUTaXL9r/f7rB3/Psw7+ijaQF1g4JYqVmItCRN5L1Bcwq5YjvR4p2eclRyJmUlL3rusJ1xFkxgSAslcp8o3pVVJDwTJFvy324mcROnychD2zdJ7tMkh6kgl/Xal3bYmb97+JHNNKd9bLFAUQG8wKMRpq5c2R+xdHQ2DRoVe9XraD/57a+r/htejvUcJnF1EsNIGQAEXewSnS0Nuh1pJ9yiy/xZo3btff02t3OUiVCv1dMF5CU6LKPEla6nBl05VQAQfEDR4mUupIk7k/H//uqofeKjfUFyv4kEL8jUWaR7Cl3XE6CToJsISQgr9xH8GCbqME2kdzulI2rqwW4KPduiwQhXHkYgjEAYgTACYQTCCGwXEdi8ydjDD+nxFotm2r8CprRlzCXuLSy3C5dcZX+9+0q7Y/0ykte49Wd70EkZN49Ed25Pvx2zaH97/p7H2MH9+5Myd9jIZNm6MxjIqdva+RS0usmbFPOoSEb5GZLNg/InqcfqfTJuD5eZI1Av04GfEi08Z0kKn36OgmZH2b7+vWF7/zt3cLXxJxoAcuT+cTvnSt+6mHT43kYT901d67jvOPG3GEVWvxh38y1L5VEyQv6tlqKBfwJj+F678iqzr32hYef8MeY8frq7mNBUknbaK1bbC0+fZ8cdT9i45BoycYwjCAd7vMpcRgq+f/lDBbZIHTAijZG0utwLNneHku2xe6+d+OyCHfb0Hjvw0KhloMsX8SGMVrPWySROteViaQJDciSvYLk4A27JzlHE91xne4wCOXJ5kAZWLvdt6b0xu+u2hN18vWc3X1uy5UvxUGT+UUcYuUnnvCr2UcCSWJJ7JEmBHI3lpN9DYZ1pFo1mdZgsTTehEbNdjAV5P7Q77xxvwF1QG6WUDP+gIvsDgwzj61RaL3BKivBtj48dF427zwijEYsgzvuSTEjFetfnYt4UCapNXa6RAMBsjzMPBiok2xUAOSLL1WEriK1S5RxUYcJowj06MQhLBrv5guTHYOoxbmjMqPB3ZnZ8cl5rq2Km6FsBHPo+APs0WdYS8CHE4CCG0HTUyad7o4R3k+tOlOeK4AXHENH3rbhFhoMCgAMKABclKYXsg/s759J5e8hwHX/JCOCbwBXJaXlSHwDUqQFURbmGnZk9H9G5EpghoE6+LvLnUIQ6Ohs2OLtuO+/q294HJG3/g7tt0U6e7X7wetaWYcsdEukKDkRCCwRMXL0kPlCOhUhM9CdHRsEs1OcabTJuA7U4PxTPGaEL3FJBIzCSD7gyLYmwKedo6vmaKmH40GfF1J8fCQAp50ZQ5uuzV51eRpIPVlP3OosW5th+e5j97p/4qnTpfgpi/Ujz6NYJDr+EEQgjEEYgjEAYgTACWykCMwMgFfvG17P2nv8AAKFZIxmHxVHULA5p1UcBgIid/aJTh+ysPwKAwF4vIx3rpcTKpUEOACTifLwlPEreIl8QiR9gNF7MlOyVz++xc85+eCBmmtM+ltDF5a0XA9DxpColGvO4dSTniHprb/pP8qg//bHuv/b0huXpcnEk7RK06Rg7iAl5M0Fm1qJQP5aNPpb3zu3PIYHVaYsGJ2CA9MAAybMfWRFmAgCEbLkWTdI5xM7SrRTDo8THCO4r38zZRz6ANnCQH0/pHmpvvQWAcBI9NMhigCq1BMZxvKzYY694kWe//J10vJVUb+yom7rvIQDyWM5k+N4wAmEEwgiEEQgj8OSJwOZMxjYVlS0NgBRpI8667vCyra6ssb+vuMnOe+A6u2HV/bY2N2YddJooWVUFM0OetXhgkR2x8GA7itfinoXWhwmuK7mqq5qEVtI/KtFSAqR7vmY9SLxMLbJJDiwoEgfSOeEyfQSaFL39RNzJHaXJe61Mkp4u2Q9/UbC3/Fu/K3I+kQCQOgDCs4+J2u/Op5GKAjHV/g0B2NT14MN8kU9FPELGz1ypWqIojsxTBGm4ij9s68uD9pOvNexHX0EubgRfAacgvMKOOCxrb3//PDv9dLrJyhSGYQJEaPePi4RBjXs5TItLLy7YRz6+wgoTPTY6mYVM3rQDDovY8c9p2NHHx2zPfVI2r2OSErhkflUYr3At5/lZV3eSQj6MBRXEYUFEBOTAIhETYWzUnJzQvXcP2RnnDtq6Nb6teKBgo+tVwoZRLkcf6AQOvKKhK+IzIYRpIAUkqRVJyi4otiOXJQkl/qk4nk7juNjhwzAgdlnWgi7e7ns3HKDR3RvFyNvDq4KS9yyE0XrAiaidx+LjrstfBfpkKu4+kwDgaG+/W6x+50ASACsCFSQHGHwvFkTfY7tFW9OqNgElEiu0Pi/QQUCIfIQCLyGBIuVUpwNASkU6C5EbFgDS4O9ihUiXee3KWfwtMHQfwQdl/ZoqXxs2MVbj901+lsQxYBhSTxXmpmXmo1X0pYO957hQCHBsEidxqGMMmCftRWw3x57R+3W4zitDYILTDwuQImc4P4UJ45gyoFpM5rv6UlZDJqvMy3m+AKZ4aETH4sH59QAvy8gQNpE6dJQWABix3pJc9/r7YnxFdtkzboccFbWDjjTbabFvPV10JIp9g+lUBn8NIDvAPM4L+xFnfyRB7TQQhZToWpQXpiStAEinYjttxbOHnsCHAhvtv2/qWTZ1jtu+P6eCXfVmzu5dFrWj963ZaAm/kywnqTBo732fZ5/5CnfNBumxjSDIY7ugwneHEQgjEEYgjEAYgTACmzsCMwIgeOp96UsZ+8BHAEBiA+ThNB+R+ogB4vpEVGCfhgFSI497yWlj9uszaAoqZ60SLZO7q+kJOUyaQyKwTGrkSnVY3FFkn2ldIRcmH4QBcvpz0nbuuQ8/4s05524DIOLyymvR8FrMxmYZeIi982Mc2jnn1P1XvKBkE3SoKCn0ABnSHESJZKsJHcbKbQ2wzX1qgvXN62vYxbfEbPF8qOSVDiuxgw0m3cJeEkooCV6DSbdo3VEFlGQa1Sr7xveK9t53ymQtSLweUQJLnTvQeJNep1ViACDQ3S3fYy86uW5n/kWTy5YG6yYm6yEAsmXOebjWMAJhBMIIhBEIIxBGYAtHgGRWprcSFUpSVCXBs9vzy+0Pd19hlyy5xa5t3GxJCr2ZZoaGkxj68BhNUyDce94OdtBOO9tb936V9ad7yA5hBMuIuUghkDbzaBZGLbseh5Ybo7u6bTrsOqqdZn9gRC8gJFymiQAMZ+W35cY4Bt6ikXOO0jn7zZ8b9vIXqgBPXt6q6W6fElhMmAQOtCSwBIC8/MUR+79fI7PGdeQB7ky3TK6rUjDmvcIg8OqoNNcDsg1aIZ+2W26q2rs+mrCbrlpHHRh3DNCNebNrAB9Je8O7iE10nZXHuHY70sixefTT+3bP3Z798Yy6nfWLht1xD5ASfhyzF+Ts8BNy9twXddnhR3ZYbzc0/Yg68wtWnsD4Gf/BaLSTT9P0JXjAEQag7Ed1hUdtLcDG7TfX7erLqnbtFTXH8hgd6oLZ4VlB0yMmdOYLCKAITtU75mdhnQfMCdf5xtckrJTurqrNntO0nXaJI5vUgVeKR4F92NKYSPf1Jq1/MInptmfdXAZpsLAY+zHVYUPzsyZyXJrUaj7kuuwEUDq2RAAJOPmrDd8DGNVAS9rKaU5CShJagWeRPu8xHky3+I658uD51YNlloL5kxhlAkIDtoWQn2CtfiaQuGq4QnnAgGmDDbquaXFrbV6fCYzE2591nwNEK8GOGR8BDMHUe4hLYWRd0yYmON+liN17T8omUTVei93LutUVGxluWikPTMbsPeCmcH8J9GhFp71/zoODjcljSUbt8nbxNfMXiOLQ3tZ+Mid1N2DLV0WfC/xXHJLFe7n2JQMGayOeqANgBEBxFS1tsWGSXAdygNEexLlCZ80r2z4Hmh18RNp23j1pJzw7uP4zoFy0+bFpgByxlJDGinC+vBYDx5067RIvHYsm9DXQtI7kRom5aU9k64+bYoE8EvvDsX2Qw/7W1/P2/n/v5hbnDskkYakV7U8XZ+yYYyZgMAkg37iEoPejOQvhe8IIhBEIIxBGIIzAlo3AzABI0z71SbNPfpb6e7IPssAEqqz44flIjyIdRZI7PQBS8+21r5qwn/wMdm0B6SvUo3wAEB8mcxT/uyi5WwXygp8mN0LiN0ETkZYSgMjzT4zb3/7+8OPfnACIMswoibQPg7upZqPYOPuRdX7j7/so6k8X/q3sn35K0cbrLS1PJsEZkjkHgNCJZsUtq+E8uzNi51/bsP13JxGvpq2IGaQf7SafJNlS0ucAEHX8YPIpSKqsCbjZ937csLe9UTTl6QGQCB1RPmbu6WiXlTwSXCXkuU47+diC/fl8demI2hwyQLbsbRiuPYxAGIEwAmEEwgiEEdiqESDdkfx+g2YSlHyoqpJUkd+tqA7bqvKo/XTJn+y6++61O1bijkvX8qyOLIU6mb7jztAs2ml9J9iR+xxsx+11BGIs3RZTt3RRBUG+UhQsICvqPAn4T53o6nyOAoiojqgu8DhSO+EyXQTEaMATgolHNtJJxxSSSal1dv6lHfa8k5BubQ5u5wAIhWMABAeAwMyuA6C98x1NGNqAChSBo6npPSZcozvMjBrsiyI5v5+sW24iaWf+KGLf/kzO7q8i8VOfpMZfshefNts++nmz3XYdgiGQt87kXItmxBhP2O13xOy3Pzb7469j9sAqs4G+qC3aI0qTVMUZWO+1t6YSFP7LFJbpBBNbpF4tWaxHBvSBCXaB5qo6xesCWMadd/l2yy1L7U+/2ckeuH/S1qyBQo/ckHSPqxSnHUMAgIQpnfN0gAiF/0Pd+vtqtnAnGWXH8YlI2V6HLwXQ6LbBgR7r70FYjnp5PCGzaNgmFM7ZA8cAka9IYI+turrYEVwXun/q3U4OKoJPhCSXIh6gkoAZvD409fF8KCFaHPuB/UI+KkAQAtGoCsyTYH5DMb011wneEywRmUxMs7Q8xze8Ywq5ItismCxaT8vIW4HkLLb0oiU/LIZFwHrR0vYJaRM1avGVgZcFqJOYM9JLcF8lnaDIoJmg9Tk5rNb/AzghWHyk4yRChZMLTKKYTYybDUFSGBmqWj5Xs6uuTtvEZBWWTgmz+boNrWnaOKBZpYjfDscOfOsa/7SNwLQcdocIF6zbWa0EDZAOs2kS4zrXqZgnMvEQzhNFIsvn2m8ysW/vIXwO1kEBgIl/rdrl1qeXmikFimhrcpJJsI5MvGh77Ze2o06M2GFHme2yW9EGBhvW08mVhcxXxFZSjAB0YNLuN5mja2ecghfNfOx9Al+cx7psqsAwFbhoy5zpa4H9fO4Rw3b1tQP4QI0x/vfaXnust8tunkVxYwivnYGQ6fdYT0D4/jACYQTCCIQRCCOwhSMwIwBCLvqBD1bsS18lP0x3YUMxTk4By5+GuAb5y4wACEnNW95Qs+9+n9y6QE6VIIemoUPNGzJUT5LD1JDwbMbJtGCyRmlkkurSBEDJiYc27cabN0rktkOx+QEQJGhp9FEzTzwhogWASL1oH/vvrEUuvaLmv+CkCRuBvuISTvRqxQApkhz6GZL84sNd2jfnOeuGKv6Xy4t21EEklIAuxegQk4x+kChNWKQxTaIHolRnApSW2iqUGktH7BdnxOz1r+b8BA1Gj8gA8WTcWaG7Lt5jBdZhGTkU0r1y2Lid+/dOaOOhBNbmPJ/husIIhBEIIxBGIIxAGIFtHwF1xSfUWU1/iYqQZenuU3Am7SFpatoKuu4vX369nXXzhXblqhstFylaVzaLHwLGv3T3rFg9YrvPXmhH7LyfHbFgLztocLHtnJlF4Ze8ECmbCrI7KnqqG9mjIz6OOa8AEGm/KpH12s7C2z4U2+keYPpNNCuNSSIKo5kUtZJcZdfdOd9OOnrYqvlZ2zcAokKsjLIBxmKk5/Vizf7fJxr28U8ysUHaKLaJ6cPUCU69fK/lS92W7O6wOuDChef59q3PROyqKyggq+0pudyOPGwfe+f7zU56vq5mtJJqg3TNU8SmC//Wm+P2y+/n7U+/peg9nrHZcz3eZ/bi1xu+Hpii2yTSU4BydckHSYNq3AEuFoNy0kjTnQYhHFbTA0tqdv3VZtf8Ew+Paz1Aj4aN0SWWhopRARhRgV62Ns5gOzaBh0jcFu2SsUMoBi/YMWt77J1F3gjgZZApRgrmBYX7oDUrYJE4hEVFfQAWHxkon846xcE1ZQn4aBX8de/I30LUfSd35P6uj7eq8MEPrUkPb5BnyAZAQzsnP4zWV95Vxz9xuqXekjB6xPc4b41HXiKRNoPj4e8RqJBqtkxsphq3a+hpmZ57TJaDpSXJNYXNouOqV4K/NxztQldEEEf9KJQiBfPGgS+OsCFEQrpUG/d53FbDUMtyBrqY1MedfNm6NWarV+UBQkq25HZJmNXs/ntytmRJ1UaHPSwbtOwAAP/0SURBVMBfMYG0Xdg8fHWgFHeprEHlECIEQhJYAjUamN0noinYOoEUlzxsxGoJQBvmr3z1YL0EXvJALZwvhULn2PmTVwUxqAigbWFDOlCwPfav2aHPSCB/lrSTnwOwGG+wLToZATxwV3HvZVLMnrB3zqvk4VKDj4aJ0b4PH/reqQy+a26N2fMOVxdnBH3vnDUKnr33gxP2xf+GATVetVTPY5RQm/ZqCv8YRiCMQBiBMAJhBMIIbI4IzAiAkMe8692j9q3vJEmJeabnRi0Zhd0PW6JOEweG3DNIYJXsHW83++a3yU3y5CTZqNUiErpqEWPJh3DCs0gGZQHylagY7uRU44AiR+1XsTvufvgEYXMCIGpMYkIKy1d5ExKjSNJG8SJB4Na++AMazm681fefcwxpYj4AQGQynqQ7qcBXP0srVOHBFNfNcVKmroMpn/3hkkk7/nAo1CSChehakslZdGkxcSdxrGOYglMck50C2l0kimixKl88449xe9VLQZvowHGp5UNbk1o86gAAQes60Wt5zNAls2yTCTt0vyG76NJey3YECeQm9YllkhfqWG/uUx6uL4xAGIEwAmEEwgiEEdjCESgibhqjCzxal3cHevokg5TgLFale5iX39FDKli2Jbkldt6SS+2vS660u8ZXuBpqdyJr+Q7PciNjVpss2ZwkZtHzF9vhgCEHLlhsCzAj6C73kZ4lLe2pyBjoszQBRoJCrgqSW/gAn+irbxasTuyqaO1nYICIXVNLL7f71y60454+aUMrup5gAAgTi6827L3/joki04f4JhR6pubqI6vL1j+/ZkuHkvY/sDvO+mXS1g1NWKpjyHr7YvbuN/TaC1/eAaPCp3gNPT/tWzI9YBdf4ttPf3S/XfSzPuYJfTZ/N99e/Ja8vfIt+GSkJ/Ft8DEyn2PDyCUJLBHzwqJFaP0YmXs9tnrEs9tub9ql/xy3qy6esOsv96xYpvGKyYV69D1kyTpQP6pONG0QFaldd/dsnwN82+fgJt4hTVsAy6Ont2ldsEpUEG/K4wMAUGwomVcbL3Xoxxo7gnmoS0t+E5TPmVSKweFT3A8krGYHVzDfNwERI0hcRZAaCjAOURCQ5nIaaAEjInhv6wtfwRunXB8BqNJeNHfxBQi0Fsn9anEYSet3CEZNewcFklqPvNRr0i5rrVOYDZubuv6H8782sk9ajhzuOJ28F8ff9GX0Hch76ZX2FgUbn1Ljd54ercOMwmYL6BmsA3BJ4ILAEnesvGLSEVPIAjzCvZw3S2t9UTxoxMfgKgH48ABADDBM/i5VW7uqaNdd3mFj4xO2dt2kDY9VrFxUcaCP3WHyzDrKzEs9OiWjccUJiET6aYATuLiIJII/CCbzYvAAukWQ1nLAj2PFtPSsxADSWOkqBoAsDa5PSQc6UCVu8wcaMETw4DjJ7LCjjfsAKTUM16WmzWAOuLMRgJpqRj71Gpj2BG7ij1MBkI99PGbf+m9iRhmgABbX2b3Czvhzpx19EJdznn3s3bIKEY9138P3hxEIIxBGIIxAGIEwAkoVJcEa5EANpFqVI4gJrDypCpkgSX745reusR/+uNsSNCFVJ4ZRCqAZCbmqepScRmnNdB4gEBTe9+9x+8r/5GCA4AOSpTFJQIc+Rtqrhq68X7RYNxLMYktXlXwiW0oOdtgeZbv7/ofnD5sTAEmoAY+dqeK1SPKNDDT5IsbtaToCv/7zHlKuhu/vuVPBlo6Q2JFkI1VLUl61nICFDDOYYvcWvY562MEz/16yE45QqhwnHV1D0jqAE30DE0WyeyeBBe28CQPEo5sJk0QoKvbbP8TtZS/GcEV6WC7B3Zj4Bzsc/CwKfqPcAkA4WdbJ7ydjdiCdW/+4csA6u0IAZIue4HDlYQTCCIQRCCMQRiCMwFaPgF9fB5UZI18Ku15TrI6gllijflajMNeVl5wLvyCnKmD6e93aW+2sO8+3s9ddbUsaa21hlfwPU2qD6VElES5N5vFha9j8rkFbOHuuvSV5PL4Mc23HHRZab7qPAiAFYKSMYuRurvg4gwLSVg/IdrZBv55jotGJ712BbnaZoIuYsMzW5BbasUeWbemdyPuo/u1egRSQzuAjS79u7QNkh3WeNzBAmFh8F5+Ot3TQEcalA4jw0OXBRXrf/nJm3b7+1bxdcQUyteqYp9v9madX7X0f77GTduGIa2MWSY9w2L124xX99pUvlu2PZ4/RpJW1l6Ij/Mp3pO2YF2j2QPEczeEknjfRPDO3YtaKC+isx6ibvjRbuqxpl/0zaldd2W9XXGN2y41Uuylma0LouvnZ0QaoTc+cCTvgiKjt97RuO+GgnO2+eMB23FHTyHHmG3ln2G5IBAjgieBLUmZOVauX+J6JVQYGVAyGgqae0AESUaQEKOQ3ZKwtLWJ55Oj+04sNdiMh5SalbaaF/iiWgGMKNM1LEsB28X8DO6JtaC7ggP1w85/29UGhvTVhlS9PVHJdKrqLeeJYFxs9DwNSyfQeINr3qctDG8LEJtMSrDt4b1ugyhXSveACkARX8L7AG6jNWvFaDJVgkt52Etq4xQDfaM3tJGEGcKT9dgASZwxf9Q3H67cn6q14ac/SsDmCHVAcxMyocy7gaBBf7W+MGNdBUwSaxBJ0QYrRBnKB25FV8QTxIv1WRMt6/XANMM2zlSuiduftVbv1pjEYI+N27737ch4Z86rEUWwcpMrcJFqACAWERG4W51Hm8Dr3LYCIa81ZoQjwQIZNkmfu6hNYJRoVE3WBGyo+ROhcRCyLf3jDZKu2084lO+oZETv+2Rnb96C4zZq9EaDaFACia/uxLm3/Jp2n/fdaZ3ffO8tiHRQ2Cr4dcNRKu/CfO1i6UAkaEqcnGD3WTYfvDyMQRiCMQBiBMAJhBDZDBGYGQFBSeuMK+8nPey3Z02GV8REAkKxjgNQ0WZwBAPHJcT743ph99nNQa0uwOdIxerjAEaTelGfWiQdgGfllL41HmuRNmTs2yZ1HWPFBO0/aqvUPZ5BuTgBEmVwU6nadfYiQ5KexwKjk8ADEc/HrP1tAPs+y9445u2MF6EgH5nH5qnWlEjZRJlGHPWFMZh/fMoOLfG2l/fbMHez0FzKbqI7SsTTPapo3A8LEMWNhZojpuW95GCmZWI6Oqm4r5gt258qkPftpMRsWPX26JVnFTF0U+KCJqkzya9FJm5NK2RV3pWwRRoTtJWR7PL4zHX46jEAYgTACYQTCCIQReIJEgHpdjSpine5rNYuoEDuBZOiKVctt1drV9qnh39kwSXGJQlwcs2YVH0s5PBko7mZIbkuRjO1IR/4xO+xjp+x+uB0wuLt1+BTGVOFFRouOEyRcggJtlc4bfT6OYTX1WLfdqFwQSEzVBa2lyRtVsw1MiuWJIMNntXyrgMsb6LJXMbdd1I3RcTTd8niT6ZlyQrFdXAe7CrJ6qRndcQiConcGY/NimYIr8U0AJMUpgsvoWC3sUdg49Uoe6xWn32Nl3uPX0eFNyFA7a6cest7+dl3GksS5jtarCrzyG/DZiEd3eFNt7O1W+G10ucnTwYNVUcczJoKEl47krxfX7IRjelxt3cPkXZT3erJhZW8l349Djphj/mSvdfUX7UMf6bFf/HDYxscHXFF4YNYq+8in5tsb3sCprgxbGV+RAqzvZXfPsp9/2+znP2RbsJpe9paYveY9/XYUslPqwK/Vcq6wnhDigtawPKrVVX/NPWaX/m3ULjinYPfcMWDDw2kkt1SAp7Ke5k0YZs/pMVu8V9EOPKRsxx2XtcOP6LLZszRR4zqfwWPhXykwb6NTFW52hgi0x4qHsmim+9jwqgjAWs5uBhC57baK3bckaSuWZ5HYitoo5I9kBIYd44DGAwfwJBhDhRe6sYwXGtpt1S5muqizcW/jdSncQjNTLGsC9TOxa9qqBlOYPC989Xrb94CsHXFM2vaGmdQRm2Qsz8OA4tpm/Z3RnR0DxYFIujkFVmr4FFNG46w8N8XYk9RalA7QXMYS+HLmqnH7/a/X2L+9Ya7FskPmAyb69TH73H/Psfd8cIkV1u1kA72MvdNbyITXXBiBMAJhBMIIhBEII7CdRGBqflNF1vKlz+2ys/9GKqI5Cs99eZjJd7vanHAM5GB5sMzm1Aasz39lqX34fQvI6cm7ATqaNIB4mvfB5tU8TdyPJqpSsWpQh7fMert9xSw78mlrLTcUeNg9EoHhodt9zCGEYBFHctZsBfPJudZIMhcBhOmP+/bLP5KPCQA5bK+yXXMnSqRdUatOVqwTAGQSAKTJ5APE4DFv88EfmAkAWWM//9Vce+VLJX4MABITAELn0xQABEYx8lVRdKtzHEwXE+mS3bkiYcfvT5I5E0DTAkAk/6u8saKJj5dHzqHDLrsjYTsv2Li3M012H2cgwo+HEQgjEEYgjEAYgTACYQS2jwjIIJ0u6AZuv86vwxXwEcahvb1KV/NwdJ1ddMd19pe7rrQ7yuvw/KDDnmJaqkx3cwXfj0zWcshjNei8H0z32uK+He2g2bvb0bseYPvzNQ3VxItRJVPRTT3bKujBDtH3VYr6Ae4BNRtQw1MnvIr76phmn2SkRyNSsDgJoFa395RkfJsrbAWEjNairvTgOGXU7PaXridRz1XFbDdju7+7X1HyRIbMS+jY6ESnOafe6ICxo8J7l73l+WP223M6KOrTRQXNQOcoGsUQWduQzI+rom7bCMRhaPse7AcOqDsJG4E66p+uKNhBB0hONwH4pQNtWKlAz5fAm+Zsy3TDvri1YR95g28X3IYJdWk5Ueq2l57Wbe/9xIjtty/M7toAny3aDct67dufzNnvfhK1vkzK/u09nv3bO83mziOXlz1GccQ6e1ghwa3S0V9kAnfvXWZ/O69s1181aVdfMYuGqaaVAVEguxNXpHS7yhiVA9ztxDZfX+D7rC1caE7yKg6IJbE4Z0fuCs3Td9CHc4btYxjbHHsxdRL+SP4YD91OJLLWSQs2ASwR7HIWlaNjZmvWGpJtNTvnzDjm65N2z90jtnx52XJ5XU/IBSaQj6IzsVKRsXnAAJFElhvqBPDq5TATSZQBmjJmemhrt71iBGAweYeYVwH8Qy2BIXbvfWCGnJzkFUOuDfAjyzxa46hbr9gvAeslWKQD5gF8CIlOixzD/TFhQ/m7bXBwPuD3fHv5qVfYldccZvHOqtVyBetlV3/15wE7/nhAlmKMhkQ6PkMAZHNceuE6wgiEEQgjEEYgjMAWj8DUPKcQmbCXPLPbzkdSVm0aAkAkq9mkUaIM29nqbY+ORwZAvvzNVfb+d84GAEFiuQWARABO4iIbaF4Dy7dB3T1eQxpUvwIAuXnJLDvq0HVWGA0kYLcWAFJnLtWoNGyAvOXXf3Y5lO+f/AyzCy6nW6WTTqrJumVhfuRxB2xo8rnFAZD1OMjPsje/Hj1qOr4sPgUAwZBdPHEfx84iXV2xyDj09h5yt7rdtdKzI3Zr2nh1hgmgA0BIHutIYXE4NWQejI612YgTX3JL3HbbeSPAE05mtvi9F24gjEAYgTACYQTCCIQR2A4ioMKXOowFeqjALjNzP+ZTCBZIgTI+b8g3i3Z3brVdveoOu2TpTXb78P02VJ2kUN+wQTqNSxTR8glMcmnhl/xVL6bTe/UvsN3nLLQXLjzc+rv6bLC337oQkpcOrNzeIjB761U6jSjsObCDtmgxJFSP06KenRo+cGIY6HuBBq7wjz+Ciu3ACQ5kkNr+tlw0aaCM6I6hgVROoxoUGOMwNCSF1GhIwydgtERo9db7qk0MvvGliNFlRcgDTwLoEop3vZ6yiocRIb4WX/xIyT79RZjZSQqlpK21JiwcPqcO8mpZ9Iq2l8C2i4DMoOs16O+cjZTXi3xu2S6/z7OddhwDAMEUMdpDkZWOMPJ3w2MBFTb70Y/N3v8Os5z8FziMHRck7a3vztu73ptA9hZMoxK1JWgD/9/X8/arn3fY7AUNe/5LJ+2176zawlkFK5WQKmpmrYOCrIrPJSZtN99UtgvOrds//56x225JwFrSTEt7FZhYd2PCuPMi3w47LGLHHB+1Q46MICcUoYFqyDqTKd5Th+xeIq511tiBhFuvLjaDKB4uT5EI/CtssVw+8OxwYxJFg1hCYEUwJtUFWHp4/HBFjU/gbbMyAQvJ7KZrzW68tmDLlxRsyZoBZLzUndcaiPk8E10HGurqTjSQUBM4ITNSV1BwuljOT8bJbVU6YYglGS/k0SGeScH6EkhXPS1je+8bt9f9ew4gJG49Pdxb3FxR1uuDQov1ITClwfy6hi53Tyc3pqbb3jAgSL99/38i9vlPwCRhdOvoylh+cq0dc3iv/e6iJA2SGt+GuJ8HAXKeIhdHeJhhBMIIhBEIIxBG4Akegal5zhjzuBcdn7ZLrubhL8lOcukEHnUN6NMlkQUq/L6VSU897I1ym2bf+uF6e9vr8KrLpa2ZLjMvlJedAJBAqrXOXLIO0z/ZTCOBxa+yI3bVbf12wlGjSCoHElhbGgCJmNjnc62G+oBPLjU707AzzmFOJgDkxaeY/eG8JoaFTOAAfZDxgnobsxrSUzN45D2KS2EmBsiYfenLHfYf72VyVF5PZsVOMsl1DBCng8qEnAlgiQlUFOp7ska3V0KmiXE7eFHRRjGlm3ZJYPbJrCtSl/lng5MhfVYm7pGsXXS9Z/vuFQIgj+Ikhm8JIxBGIIxAGIEwAmEEnkQRqFOwb3t1qJhfrpHASh+fgl5UGkLVmGXTVLwARuq1Sbt9/AG7bOgOu3D1bXbT+vspRI+T3FKwQ9oFfSfHGilRFIwAbsgHpJdi9qI5C+yARXvaATvsYXv2LrIdUn3WF+0OiuINqtgyMMa3wVlFS/bKeYcE/iEQTjbk3y2xqZYngCSn8BpR1W4bLk46jON0uI1sBkgvZTfQNlx2XgBOsovfBeYFwaRATBvAnTjfOEUsWBRRAJJ6MwlAMmzJWI+d/VvPXvCycYqNvc4doYqObYICaYQJRqVIjONMOoI6/zZbMh1YfVeLAD+CpBLWkyrbHaOd+MGsskYJ08PIIFfVJFhCwfKFufbfHzb77ncB2GaVbHJ93F77/LJ96EudtutuS935X71ikX37i3Rn/Spn0Wzd/udrvh38jKbNHSzzdxqh8CHoyspPIW1335Kzv/xxvt10tW9XXjqJ5FDMEkkatyJMYgCfOrt6bb+DrrCjj97Nnn3ygO2xB3MvCsce7CbP1ZcTdNszf3DN9hUK1nSpQZGPIt3WpDhckg8h2wqXp1YEHosE1obhSfiE7mPABREuXIGA8amJ/4yTrRPsK1CZX9e59ioAEBorb7w1bvfdVbOrL23aTddFbcWyGM2HAn1pCIxWuYdkts6H3JAoQFijB3NZwFa3IubCnkdhQRexszkpsA9FN8YEWHLdDtg7a896XtaOOzlue+1r1ge253ALt58j3FdDMPPSlvAG2WrGfvmLnP3XJ9HnXj4fQDYPMyoDA2TIPvGZ2fa+j1ESmERqq4u5em2OkzcMlzACYQTCCIQRCCMQRmD7j8DU/GZ9vmjPf0bUrrktZR51cQ/lpxQKTDW6rCoyYJsBAKGHy37860l71WkkJvkMAEiN+j2+do0u8gnlGMwbWwBICmlk55vXOWZ/v7rXToZJWit1uYBtMQAEmeGEGPi2itdcprN8DxawQ0/VzrqAZjIBIK88DWrr78toQPOeMh1nJG51JnVVTP2s/GDqy2M/vTMBIDn72P9r2Gc+0QMAMoRG6qAaxVzXWAy9Z2PS12TSV/ZFzcGAsNyBiXzJ1ubTdjDm7auH2xSdR9gzAJAkn6W1RZZ5HBdUY05aTz1t515pdughIQDy2M9p+IkwAmEEwgiEEQgjEEbgiRyBOt3HzoRZDAV5TDi+hTTqJclEwT1CUkidrY6PBaVuzHA9K5JH3Ztfbneuut9+suI8WzO03taPwwKADdDVQ0dyHJ3VUsnKhaKNxCnQVZpIZkWs3++wnbJzbL85u9j+i/axnWYvsDnRQevIdFpHMguYQfe0mB5iUVBNxJqa7Qbd1W7/lFAHdhkBmKDUFKbFtlwqADfyMIm2TKzlZ+y6qyXpJQs9AIEIRdEYjBdP1U/JgfEH5eRljCrS5NkqRMKzcf4gKkTWmiMAIL12560eRtzLARey/NzvPiPviohkb5B0SmR6rVrcmL9uizhE8Stp4AcTiXTBAPHwBcDMfEkExsWweYU5lkyvJ9+ebX+7pG7/+a4RpK96eC9AyUDF3v6Rbvv0m7hukt02NBm1730rb9/7csY6ejx7wweK9tI3p2x+c9SaTGI8OrdwJ7Sbbo7YuX/27ZILo3bD1SUr0LEW8IUalommbS6SwrvtXbaTXtiwZ78ga/N6Ry2D3C3CanixlMHxkLiKoUXM+ZJJOc3xVIPli6B5iiKoiwsQhXNVQ9YtRfNVuIQReKQIFKvr3P2f8OQGLnMPoWkt+Sp9SKwvfmYay5gKeKkx1hFEAtP4lLoNxQADqMgzR125zAMIMQARAxgxu+oawM562aq1vGPoQSsDKM0CpgDcASCXGwARgIERmc1rxTT4eQCk8heKiZFXYL9a3uzpZNPm7zhhBxxWtEOPquF7YzZr1izbdfeMrVzesDXLo3beOUP2/e+sxpNnn8AvxLHOxmwu6hBnXTAXEBGuYL1kHfxcx8w04dzcwyWMQBiBMAJhBMIIhBHY3iMwFWxYM1a3Zx9etVuXMP/Cp89nPpGCWSoCRIO5G5SJ1uFsWgIrnqzbmX9t2vNOANkodJmfrlO/BzjBqkKsVCUfdcCUeqRAMxsyoZM01nUX7M8XJexFpzDbhCXusiFn8Dh1mdL59ngCStNIgvwrYmvJsWYDgMj8LGJ7LOCY7ydvEgDypteY/fDn6A7TxedVU7IshAKTAAAhAAAij2+ZAQAhuXv3u0bt61+ZR7fLkHmphwAgzCirTIBrdLkkMWrzoL97aZgfNYzfdi/bPQ8EAXzEJV52sgsezup19FSdwTqdjdlKwv74tzqmhxsTuFAC6/Gd6fDTYQTCCIQRCCMQRiCMwBMnAko+20CIinntRUyQKsmrTHpVpK/jQyGpoHRKSbHanet2e/luu2HlPXb+vTfalWvvsrUYqPskmd3JJBrxSDx1k0eW6N4v0XkPSyBKShmD2Zv0UujXJ+zAWXva3P5B23n2fFvQNWiDsSzskJQNJLuQWqHzmLxPYlcO82jLXUkyX93P7LfPe6ZbHm9ON5MsjozI9Z4mxUl5TKj9W2BNVP4e7FgO0Ijs07kERDHfpo0HoAiXiZZnhf7mrN79UQAQMRI6eCfuyUg8FXK+HXjkqD1w1wQ1+l0d1lPGbDyapJGnBN8i3Udsty0AYlHYFs7ovNPSiabtshMeIFdO2I69yEgB3IzR5f7NL9TsO1/J2ih2BtXYcjvi6KZ96osLbK+9I5al4+zXPyvbt/4rZWsnxuyD/zNub3trPzm7hIMmKeAusjtuNfv7+cj0nmd23fV4LABixJhdVWDfeBScd989hqSV2fHP4nUSRV0mWDKSzo9HrUPSuZCMDGPGqj/iis1xj2YrisYqSifo0JcRdRUpIIhI/D3O6ck49pPDm544t3G4p/9CBAL5qn/9LNdksKn7X8gnnjwap9z9r9ZIvta45t23mktLskqLGvJo7nOqV1zLAp19aGMRuhMjDowLAGite8VIyu6+o2JX/aMIKNKwe++I2dhwkvFC4zTrB4AQhurF8lqL1crIUKhxUIsYZjQxSqJPIIjbRcBrShsAqhGk9ahv+JO2YP6gjayHycd9kEdar4gPUf+cLhsprKCrcx4MtAfsBc/ttP/7dZ/V8zHYHyVw3JRj/rW4b/9C5MOPhBEIIxBGIIxAGIEwAlszAlPnNMvxKjvxkLzdtxbJqhRNDYUajUQ+OQBzN8eWaNfHNw2AJDMVO/cfSTv6kLXmFfsAQDRnpFmuRkOU+yhzS/KrGrl8OtJh9XHmfz0V+/UfzF5xmuRpg/VvMQCEnCuBp6QHy7Vps5h/iAFudiCNHNfdJk81lve8zewb3500j26nWEUTzhpdVzBARIGpPl6Rz+kBkDoT2Te8frn94Ls7AYCMAID0P5gBImPDehVneSZYmj0XmZBncjbhd9sJBzXt+ptmSF5jFU4EwA6eJnWvSADUZcgEnMn47/5Ss1OesxFAeTyJ8Na8gMNthREIIxBGIIxAGIEwAmEEHm8E5Euh4pe+RqHHui5lV9Sj2zet/I/CHqyMOMV+D2khFdYqdNMXyyXrzfB38rK7S2vtmpH77Nq1d9pd65bY6vF1/L0A3ZlCNZ32Ph33SVXc8K0Qa6KMgboAlggJd5LfddGV30MH/+xMly3qn2e7zIMd0j/bdpm1CBZKHFnWjGXpeqYNhv2gC5rEXPXEZELV7W23qLfIydpQsGzIPJCyICRwlGPxk6C554Fi3uZ09toOkX7EZeR94kqkxExQEkuDYiLHVfXXAjSRezeRvIGlXC1TiE9W7PTXJe33v7mNQukiusU7rFhch1QthU7kpSL4hIhtsi2XdBagh8KvjJs9f9yOPabHfn0BHeKcqTvwFfzMNw22xlrLjfaQv6fsea+csM9/pwNwK2p//mnN/vcL+CPgL/Pmj9btDW/H74DzK1+DVXfDSv+W2WV3DNldt1QtlwNQIU5lNMaicEH2Pqhmhx1n9qJTZyOfZTYbL0Wf7ftVruG6qO2ATsS45iEhBgIS8aDn4wVYh0YjU+gIescRLiCP/ZQFg44h6JoPolnBKLFWLVPs3bbX17Y8t0+FbT9as/NHjoW7i90Y6UzGnZtSnWuKOTTjZyxBY6GDQHUd8YIF0kI+uF7xCOFO0b3ToCtRxuZaAjKZ5s38Akk8hkbHeBMxbtWywEPkqkvM7och8o/LJU3IeMC6fBQSIqmiA0RM60VesFTQShkvWUnbX8lJdQW4DQDyEktFFpkP064C8ywDIy+ejlgB1l4dUNbq/TbYt87+9/+67dRTqxYpdoPdIG8IcwWCFEWNp8JVEh5jGIEwAmEEwgiEEXjiR2Aq2HDfsogde+CorZ7Av4/0pIZ8cUc86tiovigcgYWhEpAHHXi7Vp7qKOAfkrWD9lxBg9egyKh8hHp9tctZaTwUAKmN0QTWW7cf/6pmr38l3nuSY9K7thQDBGZ3QvPFyDBNJZArkPlSjn/Yvk279FraNwSAfOh9Zl/6Rt48HNJjFbItOqscAAJtZaML/L964mcCQJr26lfdbz/90WLmgmMWTfcaEqgbJbBkwslExE9001HIRLoAfJGasDy6yCcfEbHLr5phAggAkkao1EOLuo7OchWZBo8OnCgTnN+cWbcXvGijh0gIgPyr5zj8XBiBMAJhBMIIhBEII/BEioBACnl1qOPdyUw5RoOTrw9yXor4zo+DrLFJZa5KoVh+vPKrCBjOFfOoIMeQSvHiFNHI0ZZW1tiNa+8DCFlmfxq51Sbo7C8Wi24bcXU4u4QXvVm2J+kXPMEdANNAKqptiN7en30LPdaT7bYdBxbYTnN2tl0BRHbo2cH6sn2WQZ6rQ93U0ywzMThmOlcz5oSSt5HijVcjX67AeBi3FeuX2b1L77ZV61fbzWvH7LA99rPj9j7Edu/fkRIo+4snQJ1jVwe158HuiPQAmazm92lKld3O5LwyCWDUlbePfqHDvvrfN1tpfJ6l0/0YgK+2JKBStZxyXVaBJti2XEqWzmQ4f1wX1SV22gt3sR/9vmLL7hi2T77zfPv9ta+ki7xu8+cO2We/MGCvenWHnff7Ufvmfw3ZxJrd7U2fqNuLX4XPDKyW26+ftKv+GbO//D5j190YsxGOtd45n2AMIZnVYXvtkrajjzF79vPN9tmnYt1pJjCV5RgxY2rQkFSbJMbUPl+kmEyxFkZ7HbktXcjAGxYVUuUkiugCUxsY52DcF7tGHHH1ssu0nrkPwFyc61td/L6/ZRlG2/LMhdveOPGe8T5/pGA53w9kHhgXBVJ4FA+0BKJsMi9vfRDQwJOEFaCGY7QB+qr7sRyZcBwwlLfdz2I0iT0msEKuldZkXECGosH1/f/Z+w94ydL0rBN8jw1zffrMqiyT5W276qpqV602aiuLkNBKWmAWmFlggWHZgdkBdn7MgJhZFvj9dofFDiBYJCSEESB1S7RVdVe1Ke99ZaW314c9bp/nOxFpKm/eE5k341Z21/NlRd57I479fydvRbzPed6n8CfgAsPncwjOfeRh9vNVO3jsBnvuiZ59/Us9+9436rb/tdhWoEzQDcIAz6C5hLZ6ECmZd8PfPVRHBu36nIvPR5h5vhf7ZWs4FAm6+F0E91RUhysqp2Vr2m67yex7r0DGSRdwM+GcLc+jiIAe2jkE28l3+tePLmIREAEREAEREIGRCJz7mejFV80+/t6TdqqzzeJJ3DAEAWQaOXqrqJcXTXzmaw/uyriIANKYWrVvPz5pd9+0H9oB7kJCaCPS9M4TQDK8menj5iQ6QPq4pyLeUtg/+pW2/Td/tIm3TOXnt3EKILhlrnSAQABJ4FKP4HD58HvhKn8ELUkpgPzTf4K7r/4kThSBjX4P9m/2y4IVH80OcGiDW6JGQrvWQmv38hq+4SzC/fa5T95gvwF7e5icQk/kbe6Dt+twwAz0YgF3juEDDnsrG/oN5/igE2fWwRu6P/YTC/abX8Jrbxvnw2zh7hd8AMLdMHy+8Bfw5rKGPson7L/7n260v/EXhhM8CK7jx6UNWKIvG5NWFAEREAEREAEREIEfEAJVAsPB9A3bf/yAPf3WsxADXoAj4pAdw53Fy2HXesh5a/T24n0ZfBSsxQ0Kg3iTh8IhiooQRXqTFAxQvsZzAe7eb0JE2TY5Y7u2bbUtM7P2YPN63OBSxyNG79rYJlGUm4WLZNeWbTaDoPUEBeyY7/d4fzbeVNbhJHH3MmF/S4uriJ+Ioe2s3eY1YUZHhhZPrEZSAEJB8mR7AQXCBL33e3YKws5b0XE7On/CDi6etOPdBbQAW7aDq6fseGfROZenp3dYfrpnn7rxfvsTn/x5e390M7aJ/A60BItiFOdj9O4fjCFL9z51cEfU088GuNHnNTvVRW8pBHKzfm/pEnphRcjqa1pvsNy571nPffua41jXG8MPIJd7uRXR8+Bzl0U4jeTUSfvzfzm0v/bX5+zZl3L72B0s9nbtCz+d2N/4+zMQGrr2f/v5k/bmY9fbn/+fzP7Qnzli3WSP/fa/a9tv/koL2QdzdmohxHv78rNIOJnZp+950z744Hb79Be323s/AAQTuMsd5d8ULWx9CkYNVWAvd+603g8WgbV+P3jeUeeq8/BZvd2dtoPI33nkG2Zf+e15e+rxefzuvdkJMRRECvweg7bhPlcPddMABY4YaaX4leScUC5kHcGlBf7dMp8kbB1Hu4ob7JM/BcEjhwDi70THO34Yh/CNz+L69/eDdQ3paEVABERABN69BM79zPbIy5598b0L+DwD40EKwwPeLcQz8HAsoYUVbrbookVnOdZ2gOycnLdXTm9BA1x+poIbFa0+e8ghi+Bkj3GjV2LMANyB8n0fNxkt4KMLnp/x7C//Dw375f8FN1KgI5Nzog46DrgfzhsbfH+Pw2Z0Ro42vQkyBL2pHnJOkFnyUGj/8WuDFli/+quZ/eIfwTugEHfl9Rt4b3QCAgju6toMAcTfb5/82A32b7+GA01PQyXa6m4/TPFJj21O+3huItoKqz+ptPDmDD4dQGYo+p/6uWX7l/+2TJE/d7xdAAkRoJinzTMCSID+0xactj/3V/ba3/ofJIC8e38V6MxFQAREQAREQAQuh0CVANJKV9GGCC2h0E51Hu/fjrSP2vPHXrEX3noJTonD9nq+4sKoU7xBde4PCA2l+6M8mrCLN6kQQHLemY+2WQXaZzFUHN2K4BL2bdW1OgpxZ3LNanAt13HH/yT6009PwIJda9oHd9xs9Xody0DogN2agetzM3POfdLv9C1bWSpfj87eicTj6PV6cFt07Cm0nOLPGdolLbaW7Ojp4/iw0Hc9+1toAbawCqEDy/VTBMSjhWxQR7tVuhBwJ3hEK/keZHm8edr2dKbtlz7w4/YLH/ox2w1hpr/cxvHhfWjtrAPZfYY4R/zg9yudwH72cwftG9+GE2KChf+j5jevNa+DwmVRs86gBdbFbtqhw2a9gaZPlzPtZ9aZQG/fdjFlzS2ptecX7K/9j3P25/67yB753pv2Bz55wv78X32v/fgv1Ox3fr1r//oftuyX/uyc/fx/49vj307t67/dtn//K9PW6syj3NrCfVqRbZmu2d33RfaZn2rahz7p2y3XQiMiJteJF0HQaL3GKm49nHUZzRs8/A2du1YWgc0m8PbfD3mLRQb8k/CX0boK7eHwey5HG7k+fjf0YOD46lfQMuuJZXv4K4v2DNpFL7fYigvtsGI6OFDwyHZZjDs+h22x+GuQ7bH6/cTdCPhnfrFjf/ovT9n1+06jdSHaSdtuCMlttDOkg4+/u9Z34G02H+1PBERABERABERgbQLnfmb7vcdy+5kPLcMpDQEkx3tr9OGsz3StuziFnLAIosj6AsjerYv23JFZm3K6RSmAMAMkhIGCAkjqwWGKtppoCuoEkHxlysIpz/7SX6zZ//Nvo0UonNabI4CwNfEkBBB8hmyn9nOfj+zX/9OgBdZvfymzH/sJnIFzgNRhFUdYIN7qJAXf4Gy0yWeFA8QO2QP3XWu/9fsZ7thbgYNmFsBwtx7uCgQ/vOmaR+sriBwIZfG8FcCaQh4IuyxH9hf/RNv+3v9+oUX9/A/l6LHMzLmk/KBJB0joYxvoCfbH//xu+/t/UwKIflGIgAiIgAiIgAiIwKUQqBJAPLYlwn+865iFOrxFtjZas8z3llD4XrXvL3wHDorj9uqR/fb6qYN2DC2k2ngfWjTx5hQ5ETMLaP3CoGK0LKIwwtZbLMxlcDYwQ6SH9lx8PcMbd75Xh0nE3e3M9498vra4iOI5w/ZwlzNbdaFAOAURhNtKIby0si7ugIY4wsD2Ye4JKoB9hHd3XbEduRy4gSauo6gIEabT66INDRrWoO0TRZAmbhji8VDsYMZJgeNMINLQvcIxvwUZJ6cyu7m/zf7gHZ+xn7v/i8g52YYbcpCrQqHkbePcu7z5Ug6h5m//r6ft//Hf44MFm9dO4APF6jUwpUAVcKHGZzPszt9U+b6b3NYbBQICNzK2MvMELLN4xfLOkv1vf2+n/cwf8tEC7Kh9+yvX2d57zP7J3zSbuWbVPvuLPXvu8Yb9e/T/PXII95h38IHEFiFINeyuOydcgPmnP5faXfekyAjBTUsQv4rJw1gGraxwW5aHDA8fd0V5mGtGzLONWhxv2cjha10R+IEi8PbfD04oxt2BnT6KGAV+X+H3rI87N0OUG6gO4jeka6/VTZr2OtpdfPsbPfvG7yb25KOhHT6J36cTqXWRw1QqifidAiHS0I5vdk9sH/jgjfZ3fjm12++kjHoYu5lE/tIcxOpFa9b5u4v7OOtg+4ECqYMVAREQAREQgXcZgXM/s/3673bsv/o8gj6iOdyE1Hb/T28g16OzgGa9cJYmvBui/CRxHqXhDVe3X79q33tt0mDWxqAAwhB03IiRNa2G9+qpBy0h4KcECiDIQ2sj47BR2J/7s6H9f/4BbnbjZ0OXScb3884KcnY/tLLjBrcNDXz+qaE1cY4PhgmOwJvCfiCA/IlfiO0f/Qt+lsB49Lu5ffijtJ3Dsg5reZDDYo876RK+IdpwxmKFAILwxztu3WFf/m5mOyf7VkOrKhwA2vniAyw/NPNuEx8tDPjBB3eA5VCWkgB37qHdwS//pa798t/im7bzx8UEEE5a7s3j5rxZfFietz/0x7bZv/r7EkA2dIFpZREQAREQAREQARF4O4FBM/wELa04nLvjHFdzFs7bCjIbDrdO2hvLh+2lU2/a88dft1dP7Lfjy/OWTjZRvOvDYcFcusJCCBFBPXJvS9Eky7ZmNSeE8MFBZ4ePHbgAd4a7o1XL0N1BVwdvbw7QB5/vBSlSTMJawHW4LJ0ofO/IY+TgNtFcy/1MgYSD67gO+xRd8Dr72qZwLPdg/+7iiDo8KggkfhO5EnCWpPOLdu/Wm+znIH587oYP2zW2DQZm9PTHLtpYf3qQiTLE9nZBaX7llJ04sd0+97Gn7fSp9+AN/KKtrvbxxhjCDFpg5Rd8QHjbG3YGKa83NvgBY8JOu3y+FB+Wsu4R+8f/vG4/97Pb7FsPt+xf/O+pPfKtCXvoC6GdPGz28O/hznL3gaqw2S2B3fdQYQ9+ZNnu+/C03Y88vwm8N+es5isBWp3hhiVkEi5mp3BTGlw1BVI6wobVIDQF/EBjKyjErqKt1j79mxOBdw2Bt/9+6HVXnOsjQBtARntQAOavwgR/5QhXaqBVdJ9t8NB+ro7fSQU+10PbtaP493gC3bO+/PB+e/Ml3/a/OGvd5WmIu4Vtu26/ffYP1u1n/4+7bQvaRxgKF52kjZYYOyCT1PB7EqIy/h32e5BZahJA3jUXn05UBERABETgB5rAue8h/vG/btt/+wt4Rx5NOBc23swj/6uNLJAJFxaenrlBam0B5IH39u0rjyPDr4+F4fxIQ3yOQmtjP8N7dbxvz4JFaBiot+Mde4zt+70Gnkvtv/5jvv3Kv2YLqosIIMM+vhv8fEItAbeuQQChUxY30k3CcdLO7K/8xcj+5785yAB5+bXCbr8DR4LPeBBvoIOgTxbON0Hv5LLp8EZGlQCyYNfuqtnXnvTtBoTIhwneyAX4QMuATBw8OpeWJlv2w/JW0QJhEpZ7hByib+n/92/69t//ZeeNP2+c/yYRrQkg7KTYro93iHSAxMgU6SXL9tk/MGm/8xtnVx2qWsoA2ch8a10REAEREAEREIF3O4EO3lbzHh7G/Ia4o8XjG1qIIVkPoefoL9uLEPoLwYC95CEp4E0qWmX1TtvJhWO2tLpkv7nytC2tLNtx5Gwsrq7YatKxFoLZV7vwkUDQmNuFu4vQrqVIkKkBUYJZIA20wgrLZvYuI4MCyFDkoGvAZXpgUPRYhKjC1yhmUADhoCNkuPwE3mcWyA7J8QghhNQjvGmH1SRBOy6u04eDJECh3ot4txQEEIoueLOfcx9wq0wczuyTd33Y/uhHf8YemL7Hwg7OEiHF0QQ+COAt7YW375y9Yvg+ttNbhegzZb/8V5ftb/z12JroB7Wc7rd67Qa8p6Ugc7E7lIbPl8LQxcfGWmCFNYhUCGdGXzCb3TFh/8vfMjv8Ssv+5T9/0Y4fu8Ng2rC0O4GpaEPg8OzBDzXsJ34+s098sWM37ZvEDettiBt1FGXhuum0MVe5TTQa+MASWbuFAu4sb2rnfA3uBHPOnnL++BlJcX3v9t8w797zL0VYCLb4/TX8d+AEEISXF14Hv4OQsVSwRTT/7eD3K++CzPEB3+/hd26CZ+He6l2Lf3O80RCPhL8rGdBeiiju3xdaZSVwvfEOygk452g7SzO0qwuatrpS2OTUer/B3r1zozMXAREQAREQgauNwLn18b/7j9r2P/7JCQgXeAufL+J//OioFEMI6U/jMxRu5mJoWPlu+7zTGNbIP/MJs3/31a41kUmIUDC3nRQtjz3ceEEHSO6v4uc6PhGF0BXwWSlnrkjbfunnc/sPX8b7CdwPNWzrecYBMngzw30UG9UfEOtRw81pOY4H/n3zp3DTGASQ/+3vhPan/yyzJzGOHC/sGrQYpqPVwwdTfAbByeDDHVwWuL1tg/NXJYDgQ+xkx771fN1uvw5Ojw4OCgedwxuT4xjQXABv3YZ9jCHMJOg63F81fyK3f/UPmvan/tSFH+DOF0DQjwwtFdIEdw7yTj9vER9i56yD9gYPfiq3b//e2TdwEkA2ONVaXQREQAREQAREQARAYNXgJuadNyi3sZANaQJfB+/ZWMjmm2S836T2QAEEcR5wW7CgVxbu30DrlZVey+aXl2y5vWzLaGy/0lmxpdYqRJBVe+r0fucQWe3j/iXcuNPnm3a4K/pYn0IE9+jeSEP4yHg7jXNEoKUL2ihRAJnEnUHnCiRclo4Pvoek26M1h2PDLdO9VRTq0c6rCYGFh5b3Mpc9kuEObIoiDdxZPQFnydb6tF27Zbvt2brLppsTtnvyOrt99812XX2PzdoE/CQ1CDYQWzK044KTJeJt2+sNvH3uoOB4cP+Efe7Bg/bm6VnoNwvWaF5nrRbP5ez787Vu3Cnw5n+9sdEQ9GiiQN4AJ28JGQSz9okHA3v660t2vA1hydtiYfNl+8jHbrSPfjyzH/18Zve/B72BMTOLpw/b3Ja69ZYjOGVgi4doBY3J3XgFxJg5tPwq4Kdp4YNTXECUwucC5/uhWIV2ZTnmFT9hNQ0ReNcSKPD7Fb+x+C8B/zrK31sebqss/63gBkKIj+Z38O8L7aODtvsdmCX4vYVCR57WbDJaKXOI8E+430Y7QLTxg70DqyJABApr6u1xv58pivDfZT9plS3/wiYEysSaE/oH+K69+HTiIiACIiACP1AEzq2P/7X/ddX+9v99ymCkR57gKQggECUC/L8/gxsU7xsytAAux9oCyM/+AbN/9ptL1uxgA3DJp6jbZz5c8ikab+KzXRF2YaTAe3ZkkkX8zIPvV/BZ6md+smtf+fY2d2vGWgLI8LPMxgUQtCBma2MKIN6y+ZMzTgD5jV/17Wd/biCALCwXtnUr3jLhvYzXR8sA3raFu0cSBEtWfH4aYeLXF0CQcIngykX7zit1u2df0zw6bgEwx4fgoQCCuErg5wSghQH6kC712hZO9Oy3fm3OfukXLzyEtQUQ2ISdALJkjXgOwZV9u+eBrj31yFkLrwSQEaZTi4iACIiACIiACIhABYEUogTfV7mHK8vhzeig36sr1iHEt4BbIkBLFQ9OELY9pfTRgaiRIFh8Wx1vwAc+6RzvFVnaw+0xLkskyVMIHj1bgSvkWHvBDq/M21toGXUYj+MdtIqCKHIQbbW6zi0CWzfegDtHNfrCOjkE+09wh9GwvdWwjdawBRYFkBpWaIS4eQZvYyeCus2iWB/hIOsexI7ZObthbq8TOih8zMUTtmtizvZMbbMt8TSkjtJ2zbYxGZ0hPc8mG3A4800/7sQu8zkuluExAMt2NsWqrXRz+3f/OrS/8hcO4MPEPju1sojzwN3duKPKfTw5c9fU+c6IHELPumODFvM8P4ocAQQj+6ds7+4t9sG7uvbol1+0296/1R76iRvsi1/o2r5b6jaBwyzg1GlgjlMIN1mvb/U53maOc0BLK9x/BlEKtHjHGZznrl0tmMVo8+UyZJBzkKOdGWfe89BGDYKTj69KQdevoHczAZc15PEGQeYkIZic6TjMQsJTdIc0mmzZx5aA+LfioZUc/t2Uo/y9sHoahQr8iqWQSC2WQnEXvytZeJiYnMQ2cNcm7uAsB3J7+h383IAo6VkPNyLWYrXAejdffzp3ERABERCBHxwC59bH/9u/dMr+8d9C6yUKIMz+znDHF1thIYqCkRPweA5ObG0B5I/+YbO/989PWb2DLER8TioFEHxOw/uPOj9bwMzQQ1upDNEVIRz/Md7ezy+s2I99dtUefYpZhqU+wPf6547hZ0aY6jc0PJgfYrZDdgLIIowTc7i3I7Mv/45vn/3MQABZQfbJzMygyxQ+TEbo32Xo/ZngXVGRbDCE5EyIyNoAeWdJgD6/33ttwu69CRDPCCAMgGSvZdxxh7tRQqal0AkyEEBiCCBf/q05+5mfvpBPlQDSrM1ZC0Eot7131V54nBbhckgA2dC1ppVFQAREQAREQAREoCSAm4lcxX/wyFH0dy4MiB6uyM3+rHi5YDYHfmarLBbxqILwTbGPO4e4QI6KHrM2eLMz694e2ktx+LBT+8zscIHipbuDTajo/+D7wKfTF1wLrYWF09butrANCB+DQp9rsIp8OY5h6DnXYZj5UBRZXTXbBkfHlokZ29KYthmIHD5aWDUhhuyZ3oU3+TOutaoLWccbfJTmy44zZUgJ7tlBbh2Psznpuri2umjJive1dbR5TXA80cTOda+UfgvveaM22mx1UPrfan/9L4f2t38ZLW6aHetRLOjyA8pAYBq0hBq2hnIZghXX4UY/YEzFz4H/3TbfWrL33BvYn/nTTbt2u28f/TGzlfCY7Sq2ggPvKGdWcw8ujy6cIpxH9t1B3+EY8wRnDT41gQuEMJ7D4HLhNzmzX3AdZJiXELegs10aRw7xi4JWLVILHv2qefcS4G87fi5m2ysf/37os3PVDP5uwK+OToQP/R4+V+P3KLv/oSsgHvgmgJMDn/FTfL5mxiZDSnsQKGO02IMny/VcoAhSyw7AIbcNP6GNBVZLYa/j7ztmhfTyY/g9tvvdC19nLgIiIAIiIAI/QATOrY//8T91xP7lP9hpYS20frCA9wgQCJDJyIxBswU8Zgdntnb9/r/+E2Z/9x+etFobERNRA+2uApfxcVYAya3rtfHeYcYCfD6iufTkqUX73CdX7IkXr3PO0qED5FyEV0wAQQvPmO97nAAyb8HkVsvgTv/G18w+/tBAAOGOt8ULdjqZNr8OlwTahPKdUoQ7sxL05x3n8OoAiw+Fv/Gfa/aTX8CHn2wRYkcdH5ITfMCZcsbevOjizVofH5Bwxx4/VOboWdaL7PnnDtoDH8aE4U1cA32bu2gtUNgiPmDBTt/nLS1445eh+xjcJH3X3xkfUPFhOcsS1/Zg+/bQvvdds13XLrv+YHGx04XQB3CgpLTruDBMWXzHOf/atgiIgAiIgAiIgAhcKoG3hwJf6vrjXn6jeXJpfx6uGPTsDyAEoIXWyeNz9u2ve3A/z9u3v3HaFuNb0QqrhUBitIuFMsSWVjnb1qJIyfevBT4AZHzvy6wQvMa7tCiMOOGDd4+z59hGRraMVmBos4O7zffuftm+/eRdtmsn3k938P45x81LE7pDfCN4ta4IiIAIiIAIiIAIiIAIXA6BVqtjzSbq4Xjv30N2YhAy+9Czhz5Xsye+e8x6rS24eQI3PqRwpsPuXtAxijvFQjq2mX8Y0kVKJwVuYMINYnEc4HNH1/7R31m0P/qnduHmLuZ+oMFxyJsxWqjVI/cPN0v0A7TVRONfH/ndeR83WsSJHVms2fuu9WyxPcIdWpdzsueu0zgNL8cWOPh91PhbFtSZV2j2+oGWXb8XLhdmgHD567Ys2qEFCCAQfjImukM42AwBBL0E4Pro2b/4NzX7OfQT8xHEQgEkh20mRR8y3thHAQTmW3zQwknguLwC1tx+aC+/dNTu//AMJjR0AkgPClNeLKC3MnqcJjHWoQBSTh6twrxbJsA2KIDwDr8tWyL7zqNme/chqAVwzgogaLDA9dyHww1+QNzoBGp9ERABERABERABERCB8wj8sAsgdJG4bv4IE2SueoY7sVvt0E6dNFuah6aB9/OIQ7E2b9rC3UH9Xo7v4d7GzUAeRJATx6bgbkGrMDzYFsdlaEAg6eNub7peju4f9vi9vAurE76Mm5Tq1rQ527rthP3Vv3Grbd1yBDmCsJQjp8NCCSCXR1ZriYAIiIAIiIAIiIAIiMDlE+h0etZolG73LvKvY/aiwrj/R0J75oljlrSR1xdQAEmdu9Nlb9CyDtc9hY9zBZAQtfYoCq3T7tg/+3sr9ot/Ygc+n6BVJswSAdwfZwUQzxIIIxGeP1cAefNYze7fV9hylyLL5Z/TSGvWF+AA2eIyzjKIMUbHOG4WO3w8tZ3bcTPYUAB5320r9swrk7Dqs1cxGzFTAIELA+6KsQ4IIH63b//vfxjbn/jjFECWoR6hZzJ6YeVoL1AKIOj9i0eEO9pS9gpDMIuHydn/5oLd92DDlhYy9BaDKwSulSxfgp0HLg/E0Q8FELo+ctzy5npOw0WS5wnUr8Cmpmr2rW+mdvt7cM7FCiZqq1PIPIgvObYVsCkq7prTEAEREAEREAEREAERuHoI/NALIK4ZDQeD25lcAicIPpTQm8wbesqPNHRJs6tYecOOu6UJdzw598mg5z86SblByzk/dND8wUdzcv2Q9KqZbsMhzbfkAR6IDrCZ6WVsfgUyyxbcpIQbjtAyTEMEREAEREAEREAEREAERGBzCPC9Od/z82anoejR6yEYHC4OZoTddV9ir7xwGvl8EEDgDs9QJ49i1NFxkxQa0rrsQn7GOiuA9MyHoYA19QTb/PV/3rY/8EtoK4UOSkHRwPM0IaBlr4cuTmhrSwdIVDTxeQBtsOgAqfXsmZfq9on3ZLaasjXumBWQ2pJNhLPWR6yJB/dJShd80rLF5bpNTriGxeXYszd0IZUe+hOXge/4YLTBgMSRphg9mXlX2qlj+DJsM1YgLJNixaCnceADVJleiUVwAniB3akmkKw4OYWfGZrOw3ZBkOW6w8HQzXJbZZ/k8rVyR70eVKhFfgBE1gn2ORzsL1wue37fs5HORwuJgAiIgAiIgAiIgAiMlcCZgPVh0PpV9nWjJ9/tH8eHEFg8MPihwrcpfJAIkWeS4NGxfHnasiXk2K3MIdF4CnYQ3BzUxqPDVMPYss5xS9sn8AHnuPkp7OAIVPfRUiuOu9aswVndQvD8Bh5xcQDO6QMIil+y2em2rSyvWgsfLpIeMgcKiR8bnX+tLwIiIAIiIAIiIAIiIAKXQmAYLu5ufMINUxlu/ncDZXC2zW2voj6e0elROkJ8CBjUAHKGeHCxQe38bE0dERnM5EOHJA8bnZrhutwcWmC5cvk5meHMenQZZec+n9vCyXIbdJeMfbAdsDsKng/267r+plavDTIkhwewZy+f4EGVJ+75BLXRAPRRTq8UG04coUPjLCgCciGOZ8QM3vMWOueGEybwX3MiwgRAFEE+SF6cnQC+7sQQtj0eCCLnCiDD76mKLS70sBzEjhwfBLm8Wy1zQW8aIiACIiACIiACIiACIrDZBHzbib67U7gjizcBlVnvTQQVT9enbLIOa/dEZgH0D38K758b+GCCUPE0gk8Eb/L7eA/v13bizqcdeGA7Ie/UQvvYrIZ2WXXrpWg128DNQxt4hMkWCCDbLO3icwNuUorg/JhoIPicNynJPL3Zl4v2JwIiIAIiIAIiIAIi8C4n4FpZsZKPXA820C27H5W17dWVvvXQFcqQ0uEjP7AstdPxgc8SEDioUfDJoXHA1eLLoryry8dohTUzi5w/VzNnHX8Ae2CcKA0JQwHEHYVb4PQJHIkTUM59bUwTlXmIs+jj+PDg8WO/E1NwpvOD1Jkjwjd79kIEcAIIHRkc/LoJDgjsD02w7NTxAYyB02MofHAy3HDPI+TRuTVK5aiGwPapGbpWKICkpb3fNQcYihcUUYZukuG55O4CKNti5c4BUmDXDH0ZXgBD1Wx48YxparRZERABERABERABERABEbiAAG3rUQTLOW+0Ku/7ce+XGVgYoQGWT5UBH1748JBvF6A3b4iAwqgWWlynO7rMOQ8Zx4EHv+cjgkGkhviPAO1mN/KwGBkfYRO5exQ96taYhksF+4livi/XhIqACIiACIiACIiACIiACGwmgbP1b9bMcZMSXBmsf6PTlS0ttq3fpUWgFDFyFsJRjy9r7oPWu+d0Thq6QQaFcrTR8koHCNwfZ+r0/HzCzyMc5zk8+GHA2RHgAIG64OIohlrDGImgBXCSIJ8ExzLs6LRlG7I/Brs88xFlDp9f6Hwo4KQoD36zHCDl/pbmz7XD0I1R/nyu9WYobPA5/mGSfaNZulXOWnDOWWegXp2Pt3AXAHuacbRWeeeaO+HBYqUCdv6+xzhB2rQIiIAIiIAIiIAIiIAIiIAIiIAIiIAIiIAIiIAIiIAIXAaBYesr1vZLUwMFEGeEgACy6hwgRV5atQuX94EXXOsq3Bw11DGGnZggkJS5grgFCxtBjAgyBLkQHRbDDkzlQbI+P/yufOKsmWJlkUfBbW2CAwRu+TxD6Dtywd2x46R27IRoMBhnBJB6g4d89uQJYRP8Hw4VR7dNp8bZGX67AFLaaQZIBxYcD6pOhIz28k6z4cr4YdgCC8/6/oVnwW3xIuBX9kErV13rdjXdwnZ2RvSdCIiACIiACIiACIiACIiACIiACIiACIiACIiACIjA1UTgbNm8FBtK/cJzAkin07M0Zfsj9H5yL5eZHcMsDwogZVwEnnbF+bMFej4fwvwRx6yRn3VylDX8M72wzkcxWN2JLi5vfPwZIKWIk+NYEZXBuj+OeXbu7GGdqfB/8D7Y7PFnptiKv2kXiZyuM+4Rp7NwcizayVM9Qya5s9Mn6FPWqG1FHAnT52NnXWHLKooibE/FlgClQOLb3l2rlrX3INSkYd3+Mnod1y1kL+QETg8skmCCCTvBtjLXD61h/b5vLaTCm9Xte69usSRatBiJ9UGHqHrWR6+A1FpItZcAMu751/ZFQAREQAREQAREQAREQAREQAREQAREQAREQAREQAQuj0DiL6NmjuJ/OoUNoGVuNmvzK0uwbqzam4dvsrRXhzBQOkA8tIsq0hnrt7nshHW7qL+jJVaWIifb2qjN1+Cm6MH1gTa7CE7fd+Oi7d6DDkrZhDX93U72oN/Ax3bKqAq070X9nVV0ukxW0wX6T+zpx5hliK5NXVhIxjyK7gL2MGdLq4tI0YAAApHhnlsPn9nrmQo/8kxcZ2EqQUNxYczH5jY/dH1kSGvvtN9miRm4N851f7z9mGbnakAdwdFRptiXeR6cTQamV3tYqEZxUpzSdYHeMX4BaDMYax8iIAIiIAIiIAIiIAIiIAIiIAIiIAIiIAIiIAIiIAI/rATY2qo8t7K+D1EDVe/WSnULqjNawNBK4nI9qBPkaCs1Qn0cuYSuLo9HgLxCSCrousRjoFIywvobnBK26vJpA0EwIU8BlX6bni4FH44zJX9maUSAkiCSo8zAYI+oakAbPD64PbgFz3o9zxaQA1IGz5/N46ja/o7dkD9cDL3raQU1ipNdJtcPwu7X3cTKItwhWHdo9Sl7lxGT3B9V7PW6CIiACIiACIiACIiACIiACIiACIiACIiACIiACIjAO0cAvZOw80FbK9TVKYT4QWFoiGSLp0c7LrcNlxmB5dmJCY6SvEgRgD4ICVlnM6yju2wRLBMyjwMqw2qbAkyZIzLuwX0EAcwREF9cBAhyw7fvqJ/Z7ZkjmJryrAYXSMrwdw9/5eHmhJSg3RUdGHRinDxRCi65myhIEecIMEMXyNu/btkBuF7f9TRzDb7cKBPn83yQZL8O5YWTyAHp0i1SrkYJhpPmJv3cUJJxz5S2LwIiIAIiIAIiIAIiIAIiIAIiIAIiIAIiIAIiIAIiIAKXQIDxDy7Pe+Ap4Ne4RsNAZIunqgWMMjyd1omBVICveYYMEURFbNleLWCwrRYCKVxdPYQQ0UH8xMoS6/Kh5ZtgsCjNHBzQA5y3oWO7dp9tvXXmDCYnPWtOBDRQlOeK/l1Mdh/7gNjiQbjo9iI7ebQMi88hPhBaVUo8xZCZbR24SFYtxaE6q4sLbaFK5VmaQ1WpGPNOAEFCPE/aCSAEBvHHCSBnw12qtqPXRUAEREAEREAEREAEREAEREAEREAEREAEREAEREAERGAzCbAO7kLKXaWf7aCQBBKi3o08kFEEEK7FjkylW4O1ehgT2EYL29y+exQB5ayZgfrD6kpmS4sURJA3ck54+riYpBmyRly2O/SAlPvt2vadcHoMxhkBpF7zbXYLRY8MkJzXBWLCJggAEEAYdM5g8lMnh/nx/kAzOr8F19vdHzyHue0pjrkPwQQ+EuR+lEn2w1F9/IunfAgg6Ak2EEDcmi78nGrI+HuUjWvitV0REAEREAEREAEREAEREAEREAEREAEREAEREAEREIF3AQF2dHJ1bdaz6QlJEWzu2+njl3juRd9FRZRl8cJ27DrbSupiW6LrwkMOCNdj/sjSUmIrqwXUBQRuoI3WuIdrv+VOm6YI7A8OkG1bz2aDnxFAmFUyyfB3jNLtQpvMJjhAaLyAIgXZxZYR2M5jJbQyfKU6g2TnHoSgo6+XO2L6e3CSVL1KsaRawHAZIP3BNJxxgAyvl+r1xz2B2r4IiIAIiIAIiIAIiIAIiIAIiIAIiIAIiIAIiIAIiIAIrEXA81w7pzLPG/+lKYvdKSInUjs1kgBSZmq7MdADyh9ztMA6KyRcjH6WFTAm4FUcRh9+hJWlvnXaMCvQq5CNXwBx7hcOmiPAIAhzm5k5e7TnNfGqQdBxxzp8dhN6dBGMT1UJf5gDMuoYukFmt9TQ0wwBJ/gzFE341Rk6HPn1Rw+TWc7DWbGFLbRI4mz/sKqt6HUREAEREAEREAEREAEREAEREAEREAEREAEREAEREAEReOcIZAjK5iN3Akhmy4vDO/+rj8nV1mkuYDY39RTU65sT1eux6RQH6/Oss7e7SRlXQY2BlpCxD7bvwk7wF2Mu4lphtbMRIGVnsOG4ZhvEgKBlnQxqSbRitWzr2A+v0WtYaxlpI1HHXnk5gjVmxSby01br1x1kN2HOxnLW5TEUP3hwu9Dja++WbZZHPUuZhB6kVk8a6DCGb2tzcILQfjM8zXO3UU5CGif2rYehvHhtK1bRHw3WnJgOFCTd+7VhqPrYMWgHIiACIiACIiACIiACIiACIiACIiACIiACIiACIiACInBJBOI0tKw/BckD+R2obje8hkX9vZaFvr188mwWRilslI9ylO2y8qhhtdizRtpCMvZWK+ggYWIE/rp574IFyN0u80EuHKzTxx7q+F1U8ldP2mTjtL300lZr+01Xe69uoHVJp7r2wv6kJWjx5BUr1sT5b6vvtJlBpyuucN6RQ0fAgaHoP1BLIB1cgSOo3oSDjqCVVQgQQFa2rxoc2blix1pbCjGRk9OD9ld0bmBbFJaohWRMdK8cvnU7pUfHdc06D4laYFXi0wIiIAIiIAIiIAIiIAIiIAIiIAIiIAIiIAIiIAIiIALvDAHW8pnBwT/esJUVwshhOkAmeOVghkaapq6m7iLPUSRnbb0RhDY1cY6V4iJbYk29QCcpF0SOY1hZormgdJGUWdvjHtxHCKGGx51bo3n+SZ93BNfeOBQSYBtBz6wROkht+OhdqArUKYbVnzzBRlSAyqh6TBbT50vm5wsxZ1UqTEro2bZdbKPFHl+OtmtmBeRw7IzQY6wIbf4098KeWeUk0TDidr05+s+GGWoDIiACIiACIiACIiACIiACIiACIiACIiACIiACIiAC70ICPkLPB3Vs1tidQQC5GAxAZz5H9UDbLAgWmRNQWBNHcTxJbetcYDPTjcrVy32jGo/6fB81+dOnSgGCey6jJsY8ILJ4MEmEkQ/BJ7W5beef83kCyL5bhkHxXAip6aPw2eDxU6wgXoMQceJY1/o9konxXOJEkeFYSwRxQgiEkh3X8LgHC58Xnl6tMBUAdOoYRBOkxFvA/mgUZHhQrknZBs9Oq4uACIiACIiACIiACIiACIiACIiACIiACIiACIiACIjA+AikbG01vJvfiRi5HTvso+Y9wh3+g3xuuihcYyYXJ5Hatu0+HCDV62euuVJhUYiGV0VkCycpSITOFZKh5j/+AfEDuwnDgDYL23Pd+Xs8TyG4/iaU/CnQwO/Cr9B+xn98tF2U3hpbWEhtCRYZHnGOwBX37NvcH28/oAIHuuOafpmnwgmFqkS7T8D1RlGYsM7xIxRAeBxIZ8FX5yAZTNwmANAuREAEREAEREAEREAEREAEREAEREAEREAEREAEREAEROCSCWRZ3+Vo08HhWlGxpo96+4nDpaBROdBhyXWDQmcmWgOQ+IFVMtu5A8+E1fpADveI58NWEDedseH0Sc9CRI9kNDicn8BReSiXt0ApcQxjSm68+XzXyXkCyO49g2D2guIDVJpBgvvl7Xi0tTglHhQiCg/tlaBsRwXhIilomCkPby0R5ExoC0Bu30MHiYumHyxfnnCVeDI8QjpAirx0gHCKz4xRLpDRTlNLiYAIiIAIiIAIiIAIiIAIiIAIiIAIiIAIiIAIiIAIiMAVJVAgfCNz7oBzytpQPo4dpggxwkANnDnbHkLPs7znAs8hYdj2nRBF/G7lBgovRWmftXnP0ty3k0eHLbnYiqu6Q1PlDioXgKEBp8+OUhQIrr9xHQFkZobCAbMwfKg+UH424QApZDijBvbXz2CRmSdU9OtC2nwZ3LK+CsFgly07eIZnlyvFkUE7r0pABZwncIDQ2gOliq20XD7LoHdZ5epaQAREQAREQAREQAREQAREQAREQAREQAREQAREQAREQATeCQII8i5r6KUDhLf482/mbUPRqD4idGJyzZRgDMhgSgigDcR+bNu3s0jer1y/DF53CoS1W307erRnCbtLwWSxGfoCxQVEf6Cun2F/oe3avY4AUmf+uI+GWRRAXCb4+BUaTogTXeAAoeOjtQqogJVDtjnTt+xtmM8NQfcgXDQnS4XJOUCcgDFImYf9ZpTRaTGZnkui9ddQRxlt1VE2r2VEQAREQAREQAREQAREQAREQAREQAREQAREQAREQARE4IoTCAJ2NmIdH84N5nlACGBtfXWZuxrBA4L2WRwsh7NtFbcRoy3W1KSzKYxwvKzHo5aPRbvdni0udNz33NrF6vsjbPTSFmGkBx40VExNn69pnPdTDb25djQXzFY9S7zThkO9tB1dztLoL5ZCGYqDJatDCHnq6Wnr+ZidbIvVEhzQGoOTQNGEk9tLU9uHYJPZYNU8BqiHhaVNtNCK8G20iAmnGDI8j1Ld4M/sTZZlhcWxZ0ePdez1g5zkCfNXe1aHBhNj0jBfGiIgAiIgAiIgAiIgAiIgAiIgAiIgAiIgAiIgAiIgAiJwVRIoitjqtmy1osfSuPkTXUvChr3yilmjHr2tPn7uKZSukTCbtB5q5V0PNfmpKeslvvX7ud123xKen0OnptRljKw1KDrEXdTZWzOW1Dp29MRW6y/PWgxLRtCbOZPLMVZwOVpf1X3r5JMWwizxvrvP1zQusHhs21FzwoJTizZBACk7bkGtgJ7URY+xhSWqDuX+R9l9FNZsYrJuE02YdFwrLfT8grXHmUogcFQNzB8mNbPlRTqCoEq53llcC4rRSCkxVXvQ6yIgAiIgAiIgAiIgAiIgAiIgAiIgAiIgAiIgAiIgAiJw5QmU0sSgzI8uRyhx22rHrNNOIWRU7+9MPdwV1FGTx/qMRI9r7BJ18YxubtnVzwc1dLo9VldHKulXH9QlLOEsD2jv5KI2EHERwfBw7rhAALnxlroTElwrrJEsLpdwNGstiuMJIiTSY3+p9RCSklif3bpC7L/0yqw74AOxmenQpmdxzDw3nCSbjEU4hxyhK1WDYkkKseP4sTIAvnAb4ewN2mpVbUCvi4AIiIAIiIAIiIAIiIAIiIAIiIAIiIAIiIAIiIAIiMA7QIAtrxgtYcj/oIDBpIfTJyGCoOsSQ82rhhNAWAuHKMB8bAaqx1GKFliBc1RUmgRQTmesBAPPTx6lHIPuS65Oz8ZY4x9sewUnBA6gsEYzsXr9/H1eKIDcPFB1nGo0/kOk68JDUEkQ0AWS2akTmKS0ZlGNlKr3T7NGcwItsLYMcj8Y5uG2CeTF+YEna+IO3GzY8UPlRLmeaW6U/c40REAEREAEREAEREAEREAEREAEREAEREAEREAEREAEROBqJJB7rGPTzAARAF99PE4cR7xDu7o7Es+H2ofPmrqPrkx5CDNFapOTuU3PRC5ymzXy4WPt80c9HRspYFQ4+BbaYeFPGWGxObV1HHUpgEDImZnLyziUc8YFAsg116eWoG0WRQmKCOMeRd61FE4ND4AjtMJaPFWzNIOvg3PGR8XodxOLoJ1s3YkpZj8rCBfO8uPcI9UbCCG0hF5sxw4zKyaCG4VqmdOpzgaiVx2EXhcBERABERABERABERABERABERABERABERABERABERCBTSaARGzUs2kuoAOECRGRzcMB0k9R32ete4SRF+zJxAB1Lgz3x2xhc1tKowDbYK1rFIDQUUBHyGFGOPg69QQ8oC1YgDD20TSYEY7w4ouU4gx2hJ3tve5CQ8QFBPbspZOi7BzGnlljHzi43GV1QBXCPM2fDqyLHmXlAVQTyhOqOrnt3IlAFyd+8NhDiCF9aE5rh6ife07QXTBBgRNAClh6LCwhuQtHQwREQAREQAREQAREQAREQAREQAREQAREQAREQAREQASuUgK5l6KuXTpAymp+gBZYqJQnMBzUqg0CTiCA64MDXatQpc9sZsbDw4exoszJvpgA4p6HAOLivLHuobeQxcHv+cDGNiNjnDt2TZ4ggNx8y4V6wAUCyO49Lkkcf9jza+109ys5116NCkSOIHKoRAB9+kRmS0uF9RzzagGGlh4fk7JzT50aFcQlBJ1A2UrSrjuHqpGip1kGOCePMgOk3B9bYbkOZVSqNERABERABERABERABERABERABERABERABERABERABETgKiTA1A92m0KV2zJ2gsIxzp9Czja7PFHRqBguQ4OmAioYKIkH6CE1icztiSn0WmKrqBGGc4BguZPHGEbOFljsMIXtlZaSsY+ACghq/NfdcOGuLhBApqfZ+mpga9mEFlhxTFUGEgZmJ4MAsrLctzYCWvp9KCAjCDBldgh7klG2YacxtLSCsJVje6MYfHI4RdiZbGWJ2enlhJTzUqpbGiIgAiIgAiIgAiIgAiIgAiIgAiIgAiIgAiIgAiIgAiJwNRIoczrKG/ph2HBtp1orKSreyZkb/tc7bt/VwOHVcMnlLgrEGnXPItTYWbMfaUBHYIzIykppLuDYrNI6NQAntmBs2XLh0V6gEdyyz7PZcNG8DlpKjRIiPhKBiy/kL4NovgxAXYvrU9azhr38cuaCzfu9tQWIc4NXwoaHfmaePfiJ0qaTd3eY55Let1onblcfHfqbhV7Tnny8g6ZXAS6M0NIUQkoxa7WC4oqGCIiACIiACIiACIiACIiACIiACIiACIiACIiACIiACFx9BBrpFlS1Vy1rzVk0MY/2U549+cikNWE8SHvVDowuu2QFdXgR5s2D3uH3J+zW+55xJ5pav/KEi1ZhtTi348gdOXG8hg00LOnP43giHMNq5fobXaBbT2GEaFg9m7D3vOdCPeACAaSOUPB6Y6DQMBNjzAPa0Jk9ZGgOxr5gK2iBRdMMW2JVDtg1KIg0J0Mmf0C0QXpHypli+6oRjh9tr+j4yOD+WF4s9+ZaYbnglMq9awEREAEREAEREAEREAEREAEREAEREAEREAEREAEREAEReGcIsLg9KLHT/ZGjSr4wz5xvPEZxcNDkgaBzQ6elgNnl+HHrtml3LgGfrxgu7wN/2Har0+sNuirFbpNpOkJ9v2oHI7zuyvn4M43WXW8fF5xBDNPD9BzaRxHaCCc4wv5HWARYIba4ScGfE4c9wMFqI4Sg09fjY1rmZs2aTQggjELv9c0LQX4Uhw73iUXZ/urYIQovsAfBr1MUCI+RADLC3GkRERABERABERABERABERABERABERABERABERABERCBd4QAQ9AzFLiR3UFDQK9rduTIIkLImYsxQoEcMRTM2Y7DhrMTsL5+/fVbnagSUBGpHKioo0Z/5EAPsRZJ2fqK/bMogIyy/8rtVyxQMF6DQeip7d41Qgg6N7dzN1IxwMbbBAWgdIAwFQWh646Ob0cOhvg+Mh9h5lXDqTsQT2bmzOa2cluYIoSzBCHlrlEmyHc6T5GHduBNKh6lo4RaGdhpiIAIiIAIiIAIiIAIiIAIiIAIiIAIiIAIiIAIiIAIiMDVSQAmAta2fRa5UWNfWmQYeW90bwOMAIHzffgIPecprtg1102hOt61KLjQUfF2CK6G7od2/EjAinrZVGkQfu657Y554ACYBz4x2bc5aARvH2uW+K/bBwEC7afoyBj3cEjYaguTQ+HBR2L7kbcAFt/HtKNUDJpEmNU+gdyP3bsjF4TuACPbw1k7qgaUMeaoF7AGHXg9dVYZn8oWNroJHcCqjk6vi4AIiIAIiIAIiIAIiIAIiIAIiIAIiIAIiIAIiIAIiMDaBAJ2OKqhls3KdmgnjiEEvSgdGBaOIECgFVSBOnqewElB0SPu2s6d7GvVRYm+en0mUQRebKdPNLD/UgSB9cOFsft0gmzCyLPEtm3zkEVy4c7WFEBuvQ1hJbCMoCnV2A+PTaucLwYwmQHCcXg/bSv8brQeVDmA+taxa64nZJLFtvIe1h/BwsFJxH8Flj2wP3MTNHSAbFZS/dghawciIAIiIAIiIAIiIAIiIAIiIAIiIAIiIAIiIAIiIAI/hASQJcFmSGhlxXr4obfYb2kadW7mZI9QHy9g+0AZPs+4bA4XRWTTM/QsIGaCKkbVoICC/Z44zESKoSEBtgdmbLAN15iHPxBpdl2ztpliTQI33VyHvQV6zUg9vq7EGbAHFaQLqB7sC3b0YGFd6Bcp/lQN6lrs8WXWtl27YfXBd1EIB0uCZmdngK+zlUHgeYLJPXaI+0PPMoaiY9+jyS9VR6jXRUAEREAEREAEREAEREAEREAEREAEREAEREAEREAERGAcBBBngUJ2r993AsRbby1YjD9JggL7KAIEWmBxBBASYotsx64pa0zAPGIJtuF6YlWMsop+6GD/7D6DMgQ9GyWEvWrzFa+XySfmtIG1xpoCCO0iAVpDhZsigND9QSXIxcXjkdl8K0VYy4iAsW4OESODA4TKlJssHjccIKWTo2p+GHjORly5LS5SBsH32F6Oiac2oiECIiACIiACIiACIiACIiACIiACIiACIiACIiACIiACVyMB1rUzaBhpyhv6C5s/3TJGa2f4ebRRFsFZUq/VIts6h0B0fE/hgNscZfSRJT5/ih2ZEDHhHAqIqkB2RT7i+qPs42LLDCWAoTbw9uXWFEA+9tHCOj34LyIEa4x5FGhXNVWPLOoDZh9+jppvEUA/8e3cGugRRshUitbKI+FzPcyGF7Rswmbtjlu7VgPcbq9tXnM31mlVHn09qVkAe0/WyO3lQzO22IpwPIvmLe+EAMRJ0xABERABERABERABERABERABERABERABERABERABERCBq48A2101kH0xHTQgWvTs6WenbAVV/yics3oXOdmVo2kpckS8abNVaAIf/cRBayAfvL26zbyp6YvW5VmzZ+2erbKW5n17+ukJZH6gpg7TiN89johuHEQ8W7n3qgWqTA50v/hWt09+fmXNTa0pgAShZ82IraVozhjBRVF1lOu9DhEjg9XCRbQgjZxp9T30oDp9GqTSUfaNDmNMWsHYtqNuIVt9QQQpR3WPMh94XCsz2Hk6nZ4tzjP8HUczQnu0jZy21hUBERABERABERABERABERABERABERABERABERABERCBjRBw/g24LVjHz7OarS67cG03Rmlw5CrwWD8ZaCXNCbg3GJrNp0c5MERaLM6jvA4bCjsqlUaGQXG9ujxfuYe1jBHnroQ0DKct7N7dWHNba5b5qR/s2InE9gErwhubEEIBZNALLILoUqAvWYLU9iPI46AQUTVcxIoLc/Hsmr2w6dQZ7gIhpSifqxoeBRBeCSkEkHbPjhzghQFXSfWqVZvW6yIgAiIgAiIgAiIgAiIgAiIgAiIgAiIgAiIgAiIgAiIwVgKMdDBEWnS7NTt1AkqGK43jOQgbVYOtqlgKT9EMKUDQxJZtpbnAaQJVK/N1CB9HDubWZx8u1PpLwaIUUNwxjHmwdZfv9+y66y4hA4TF/+v3uUZhLqxkrGIABA+mybupYBa6w4og9EMhXBjVLbjo4AjhAMkgUe3YZVafXHVIOenBUGlaFzLaX7mZ9C2B4+TogQhOlIZ54DVKyP2Y50+bFwEREAEREAEREAEREAEREAEREAEREAEREAEREAEREIE1CbhYbYgOyDBHKyqzE8dKVwOlB2aCVI0AyzjRop9ZXGvbrj01bBC2AYgCozRJylHfP/CWT5uCExLoafAQpu50kOrdVx3eea8PjRrnfi3QA6tWb9m2rWtv6qLnsO9mvIReXxQ/zhdAzh75lXCFhFCmuB1KIITiwADWsSMQP5AWXzWoXQT40+/2bGLKbHYOrbMSqE1QLyCNVK0OqQXttzxcFLUYRxDaYUyWeZgg6j8Ib9EQAREQAREQAREQAREQAREQAREQAREQAREQAREQAREQgauVQIYqN4v4x46YLS7UnAhRih8j1LfpAHE1+dymp/u2mwIINoeUjJGGh3ZSB99ERT+EAgPzCLs1+aivn1PsH2k7l7rQULfo9To2uyWxOg57rXFRAWTvPizueoeVAsi4XCCeT0WKEwEnRjaQhACIDpBWt1oiKnuUeQhcgeMj7NueawEX22ELLH9otVmHHuLVoaBwRmO0/PLcZLm9euhZdqnUtbwIiIAIiIAIiIAIiIAIiIAIiIAIiIAIiIAIiIAIiIAIbBIBih9O7ECl/8D+DvK1EUbOTkswNzBuomp4MAF4BWv0PoSEwnbsjtBtqRQyRrFwUGw5+BYr/FgeGkg+cIC4/brtXvkx1Cr4tUAXqxv21S6qX1xUANm9qwwCH5fwMTztNO07hYkdxdKh4wKuEKpVp04vVdIpc0oQoI6DDWzFrrtxxs3LpbhTPPYiw4Qm/dwO74eBBG3SsoLtvwa9yiqPQguIgAiIgAiIgAiIgAiIgAiIgAiIgAiIgAiIgAiIgAiIwOYSGIRLuDjsIwcZD8FQDB7DqA4QyCdsy4QwjelZ37ZsgYiRQM7Az0jvrjwZhp8fPoR6+jkZIKjWV653uQucK35wG9Rpbrtt9qKbu6gAMjU9CDo5z/1x5Rt3UaG5YOCo5udTm1+sFkCcPQdnHTDtxDoIby/PugxpqXaQcN+e7zbCmbXTJxHYAgGEk0sPiYYIiIAIiIAIiIAIiIAIiIAIiIAIiIAIiIAIiIAIiIAIXI0Ezq2AL873UOUe1LQpaozgAGFpnAIIy+uNZuASul2oOjbjjxAR0UsSW0D2CPPEYTsZhKCPl9S5po0g8OyavRff30Ur/B/5eN9qvQUnBqRlgDtEBQoLFBpK60yZ6L7BEUxYO1+0HAcaF4gt7xyxafDN/FP2wv7rsb/CAXc5IbDMdLorECe62GnH+um8c2sUaKPVdSLGdnvoY+j3lWOi0c6qy75jFSPw4edpNcxWTmLJSXv2Rd8WIGzFcWjByviUqqrj0usiIAIiIAIiIAIiIAIiIAIiIAIiIAIiIAIiIAIiIAIisB6BsBVYiPyLtjdv3/7mtTYRhjbBUjlq5xE6LVWNrh/DT5DbFGryH3ogtZXeknXrsHRAAuh0qGysP04u7rATb7Vt2puwsN/DfjPrh4kVQd/iAHEVGxzDwHNupoDAkiP7m/rMUJrIs2m76XbkWlxkXNwBMhlaPboCAkfVCVJLQaMwHrBLAvHCMqE+823+NE4GrajSrAsLTeJEkBAT6Gw8sNEUeegsLvR6lD3JzCYmIovR0soBGCHEI0MPLacYBSGcIL51EaB+8jgdIGVivYYIiIAIiIAIiIAIiIAIiIAIiIAIiIAIiIAIiIAIiIAIXI0EfLo8UMiGncHmcWd/jwIETANMJIetoPqQYf1gFAbK4rZ957SrvwcD4SKK4sr1Tx7LrdvrO1GiHIiqYNsmCBVZVt1Cq3IHFQuEOPZr9yAW4yLjogLIZMO3bVtGUBA2eIQD3eJsKDyECIoXffx14M2uEyeo7GQ5Zy0rBRAEnOc5RJCiYRF+ZAB6xDN1QS1mU7MQNQAYNpDKo+MSFDo8uEUooiQQWg68nlmCPmfYSOX6WkAEREAEREAEREAEREAEREAEREAEREAEREAEREAEREAE3gkCLvAcIsipY4GdPLFkCf700NLJDyGAVJfHUVKHAIIifIKuSzfe2LB6EMM5ErObldWieuUp7d/ft04PSSSlDsO8iXKdggaG8dfXAz+1fTciz+Mi46ICCIWH3deO/wDZ4sq8yLXTcq3F0GIrxb4ztMN67dXEQqhNzPdg+yvmcjjDCEjSIRJiItibLINYEQzsPAxp2b4LVhjmzntob1UxhjkfnAxeKDSOHHwTAgsdJsH4z7/q+PS6CIiACIiACIiACIiACIiACIiACIiACIiACIiACIiACKxFIOfN/fhz9GBoi8u9QQII6uVhjBr7aMyKDLV0W7K9N5ThFwwxL90b1S2sDu1HPR9iB5s20cjAtkys5bs4DdfJabwj8Odt29aLR1ms2wTsltvGn4HhFRQpShA5RJCCcN3XyN58jc+GFkcNZ7thOyyKICVAvOLiSPAcBBEfbg8PXycg9lxzPdpZYco8qD9VI4hqcJdgqbTnFKoQDpQjb2FqfGxjBAdJ1fb1ugiIgAiIgAiIgAiIgAiIgAiIgAiIgAiIgAiIgAiIgAiMg0BpsghwUz/q6gncGzGL5szyhulgFAUExfEcXZHm0FVpxy5uC+EQOVpfsSPTCP6AQwci1OFr5nEV2gtQU6fZgd2WwmH7p3Gc+GCbE1OrVkcGysXGugLIB+6bGuOhlZvOIWZQeXC9yogXylCaQxQBsSOHQlteBDa0uwqDmgtDz4s+gKJ7GY/c2UH6FvmYTAojWC5CqPn1NzSd6hVguarhQ0WhSkZPD60+XOPQG65FGa6bagGlavt6XQREQAREQAREQAREQAREQAREQAREQAREQAREQAREQATGQQCRH2689Sr/rlsclxnaKYveaG9VOWhGwOOa6yZsmlEazsWB6jpr63l1iPqB/cgPQVY3or3LZHLmc7M7E7fiwrfHO264HgLMOrtY9wzufd8mCCBQlwxtr0oxCDKGs+VAXYLgsTAf29HDy9br8DnfTQRtND5cH+YhWAXLFhBLggiKFsSR8kTbtue6OnwjnN9qj8+ZPmgMewnR6wzHsx8CSIJDcO25NERABERABERABERABERABERABERABERABERABERABETgKiXA2/jferOHv2Ei4C3+MBvk/Qz18eoQc4olqIzbjftmLISTgiaEEOYEFznhnAPrj7feNOuhUJ8ba/Ysyp9dnq21xj3ufS8yMdYZ6woge64d9+Fh+3npshiKQWxn5dwYUETSrm8njy9blwIIxY6BgsQfCrTDyrIeJoQOksFrzAaxns1AqeL22BaramRQXNy+Ea5eHkPfThxD5As7cykEvQqfXhcBERABERABERABERABERABERABERABERABERABEXiHCLhyOv7Mn0yc7yKj4YB1dHRe8lHzrhpsVUWnxvYdrKfDFcCyOO0cZbp61ep24gSMCqjJM7aCw2dot8sBYc53dX2+cgcVC9y0b2LdJdY9g+tuyKxe7zixwW/gJBAKHk6SwEmbjBmFsrrR48P6W8GjYUlCIQKw0zq+IsiDxhBM2Fcf2W5T21ct75y0WjaLCQysg3yQPsSjCIqW9dH+CkzbWLbVMmtisu9/YB7ukNzavTk3eWtbbejuKBC4jnNDoEsj2WL5KhWphh2dj+zgfs7WsqUphZayb9nbx1rPXQEg2oQIiIAIiIAIiIAIiIAIiIAIiIAIiIAIiIAIiIAIiIAIrFmXJhbWpunWaNb3W2vF7OkXJq2LWngcISbCTmOJeBDhUdbB3z6GdfMcIkdWTNsNd7DCvmB+v2Z91NkLb8WyuG8Z6uc0cnRazARZhqphtrBwFMaRo/bdR0M7fDRG/b1pnVXkgOTTVvRQr0+n0BYLtXe05NrooBZTFNQhlnFuPkQaKj74PoTIAnPD5z87v+4u1hVAAuRjbN+G9lTYS4hQcAeWhg2IC9RuNiPF/eQp2j+QNk8pC6ADpyBBfKF6RccGrTgYLlTFhdL7Njs9aVMzWBgtrSoHxI1hqytug6HrPZzjsWNYPxth/codaAEREAEREAEREAEREAEREAEREAEREAEREAEREAEREAERGAMBCA0ri3isdN3G03SQ4cHiuQu6rhgos4cwPmzf2UArLHZJgsgQsusSzAeIiHDB5hiuLj9o4+Sj7p5j6ZPH2XZrvMP5ErhfHFcZ+E4tIMBRsYWT2ezcOgnoXLbq8G64iWnt1BLKE4QhAqO0sIQj9RCr2sP6rx98qw2lCCfBoHPsM8Bx8DwxDSV4CCElA88iJ4CEEG1i27kHS42iX9AKRDcPNuL0j1pg/TSx118pe6ZpiIAIiIAIiIAIiIAIiIAIiIAIiIAIiIAIiIAIiIAIiMBVSQAOjpPHQptfWGLx3PpJglo5TQ0QDHDzf9WIUROv1zK7fh/7MTFQHF9D1MbzCdTME8sgqHh+gdo79IGBmSSEYJAUkR14s4y3GOdgJjvjMpw2McgU8WHWyPKuRXHXtu5Y32VSKYDsuwnAuGGXnULlp5RZMpdAXt1DbKMnf/BgZu02c9JjJNe7CBe0pCpK+SMD4KAURpDrAlcIFKm+bzPIbt97PSw5afUEM+QlwoXBllk0mbi0eszkay9RbRl/CPxG+Wh9ERABERABERABERABERABERABERABERABERABERCBdymBoGYH30IQeb/nOiQxzsHyyHVMMuaBVIwctf/J6Z5dcx1NB3BWYHU/SFAh91EvR7oIgtA9/AQ9xUkDKTK5w0aIrxMIXh+/PsDivxN0nHuhX5pBcJx50bGZrW1rTrBj1MVHpQBy0y1QeZC6kUFPoNLj8jSwQwaQOxFkzOPUsbqdXqAwUUfmSim+MPeco3ATyB5lPGmKGDhOBKeTxY23YtmE7bMqBhQPtsByf5ycxHMK7a3X4f6gzUdDBERABERABERABERABERABERABERABERABERABERABK5GAn5sb7zGA0O+ttMCGGoOAQTCheXVDo2s17Vdu1LbMkdbAAwI7DPljBCl0BDDmDBstFTAQZDmiesWlWcNO3xwE+rnPBaMMuc7Kbs4oX5vfs9uuLm6BVSlAHLXXVBXsGFmf0BqKHeGtlM5GlNBDhn7lC8tTdiRI+4MnbpDoYKKjxMsMIEDQ4pToXLYXpDM4o7ptjsoSVVPMPuF5ZC1uD2OAhPInl8H3wxsGWEvGiIgAiIgAiIgAiIgAiIgAiIgAiIgAiIgAiIgAiIgAiJwdRII7ZXneWS1MvScrZLQuYkh6eXN/hUDy910c4g2WNBL4DxgdLkTGNwIkP1B40FZZ8/pCkEtnQnhbZTiD71ZtfEr8DoEEIoypQCCI0DZP4cjIghTu+veRuUOqgWQOxvWgEhAfSBHNgZFhzLwBJLB+PUP67Qn7fChxbK9GCYPmfPYf0gdCyfLTBLAx3EwEyTLO8hEr0H3yO2W2ydh1ak8PXchZEnqHCQew06c1cXs6CGz48eZLq8hAiIgAiIgAiIgAiIgAiIgAiIgAiIgAiIgAiIgAiIgAlcfAdoUXnkRNXJ0UGJiBJM8IBeUN/xTDKkYIXI/brl9AvEhEBcgNoTswlTEqMVzxbK9VJKgZs5McPTYKrBchir90rLZ/v1VW78Cr6MrFZUdJ+iwMRdL+Pg+CHO7HdpF1ahUCLZv861ej9ypOvsLHuy3RcWFOsi4R4L9zS+0XM5HGb5euFB2N5A27wQQN8oWVk6rgUize7dZzGCWikEHSQbXBwUUdz7O4mO20M7t1DxmUUMEREAEREAEREAEREAEREAEREAEREAEREAEREAEREAErkIC/X5iR4+ilRGVAdzoP6iUOwGkzM1Yf8RebLuv5XIUQNiIiYV4dFmC0OHaaeFHlyvCwS5NWDRFFsdqC/XzFoSRMY/yeIZOlmGXKOoAudMAqkYlgblpQ5BIaG07bTY1g+31rGhDWcmb1vOQTn4FB8WNtz+YO//Il66xjn8IItaSNXrTFifL1ita1okmrD5Rtxj9voJ80hrRNmtDpephuT0Ibbl5awPb60MI4UFykloWQuSo1wmKF0NiQd3HhE1Zjjntra5YLZ22Wh+p9hPP2Te+tQeukK4trSbWSz1sYcVWu0cHokuKS+LYFTx7bUoEREAEREAEREAEREAEREAEREAEREAEREAEREAEREAEzhLo9Xpnfuj1zoaaZznq9BAinnxxm504hpv7+7E16+ziFFrQRB8lr4coD5b/6QIpnSA0NQwfw43SYHH3fcvY1gnrJuiuVMM66KzU7eC5PmrnWDWKqQdgjXZg9bgHD0HNnvm+b7UQTpE1avpXcv6Kfs2Fs0fIHPHq0CnyVfOn8HVxr/3kp6tD3isFEB7srj3s+QWPBIUWqEbOAUJom9ADix3F5qG9ZNZ0x8AxdKC4dmYD8afsAYa5gY0jwh/ElNi2HVy+DEUPnb0DcgqW4zqcGH7v+pf5EEcgiJRB6NST8Hwa26mTznMyCElnhzPfYky275MHwtOphGmIgAiIgAiIgAiIgAiIgAiIgAiIgAiIgAiIgAiIgAiIwBgIDF0cLtLD1bYR6QBHRpqwL1Rgp08htwOB52Ved1kjd52c3E/VHZJmJs3mZqfcsszWKFtNlXV2lsGxN2wfDgMXRg6TQMZoisgOHcitXx3BvWEiHiwnSCLBOTETHOdFbQKHOAvxpdkcZpVcfDcjCSB334sNMCzcuV5wgkNuTJIf86AAcfDQsrVWp/Hd4ISw/6CUYCwfBrnQe4NBh4eH5WIsesM+8sDUU7RCuyx3sbBH2dCyg+ULKGUWsDlaqRZRBkGuiyV53d56gxcL2n+5ie641yMfatfAdeN71T3GxoxHmxcBERABERABERABERABERABERABERABERABERABEfghJRAErr0RBurWAQUKiB+IhXBJDl5kb77ed7HlAWriw0ZRadrHcpQ0qgWQnTthgNhZiifYtNsPhRDmfZQdtPAkRA9DFyb6E1K85tukvfDMMvorVTswNjwtOAU/Yq4JjwNbg/MBCRh2/Y3UAqr1iZEEkPfex/MHXJwPd0VfhJMfzighGz6NdTbg27ETK3b6OB0XmER3TlS6GOdSOjkYusJk+xzCBnuC8RXqIjffxtd5QUClwleXEI8roxRA6GJhYAhC3ZEYX7jJQoo9JxhPZ1nNXn+9Z0kvtloN4S7W5StYJsJrw8OVA2ScM69ti4AIiIAIiIAIiIAIiIAIiIAIiIAIiIAIiIAIiMC7mYDrYuScCTkEEN7kX9II/JozCLz4fB/1cdTOWdMeOEB4038pDVSX/3de27ZZuEBK4wfcFgwZh8gRwOVRjmH+B90X/NlD1EhkL7/Uhzlh/ALIMBu8PBbmkqPtFuSAW+4YzX5STQCbfc/72f6JtohSYeLDKS5QmMY+Is+WV3J763VOMYQINxGlzSejyweODkogbioQ8uJBpUn6eC5v2b7bKIMhkiVpQwSh6gUJA/IQv/oDxwhmyTk+8hzbgKfHtcHiz17djhwqbHnBh5KEC8jPLcm4ru8ugKGaNvbz1w5EQAREQAREQAREQAREQAREQAREQAREQAREQAREQATenQTOxDlQBGEdPLMoYgREYChX26sv8LZ91K/DHAYBvEyFpKCBAS2sBjLIeuD2Xt9lIISlfcgoFD24OnM9UCNPsZ0zlXAXj8ESum+nEVlx9EhoPvNCxj1Y06fiwd0jsN3tMc3trntHE19GOsKbbzGrsacUBmHkFEHohhhp7Y0R8NC6KkWoyovPU/aAy8NJV8DOyRyoEK4v2SCNng4QWmD8ogsHSIbAc0waJirPKYBQvCmzP9gOy4kp2DZ7peVQU0KoRxyIUYfgEdriYmiH9ndLuFTQ0kFGCHcOdYvb1BABERABERABERABERABERABERABERABERABERABERCB8RKgAMJORux0RJXCbGW5QAss9mzCjf1+gvZUZUYGTQHMsUZZvHLcchuL/EswP5jFrI+7Tkpltjb3xTZaLl47Yw6Ie9pFR7RXJ+A62QSBgOJMnrAnlBN1yu5Mub33A6OZM0Y6wq3bfJuagKVmkKNBFwVhD3LHKyFuZIEC4Sp+MGEvv7jsLDzDfZYiBk8VXpRhEjp3hMkIvRBiRm433BTY1HQNLa7K06SIMRQ/fGSZUL3yvBqEDPp60GDLLYdpLdroKxbCORLa6y8vWh8aCAPQ3d+YZGaCeIbeallrI6emdUVABERABERABERABERABERABERABERABERABERABESggkDZAisteqhJ86Z8fI8S/amTC3byWOTaX+UenmdEBIvm1ECcgFE97rh7Bsu1XOQEt0NbCWvn7g9TMNCVyQ96aDtVg6CC7BHUxV99CYESSQ3HciYronpHl7sEavbcbxkAD3tGP3Edm+68E8aGEcZIAgiDxScagUUMHKFwMLBflHkcYx7ob+YjePzYkdVBsAv3Vzo4KEa4llUum+OsISWAABJB7dgG4abZRGpHjMh0TvrA+cF1SyGFqhG/cGahH5EGw0PQRstNNl48enjZesh34YSXypfLWcFI0IILL2iIgAiIgAiIgAiIgAiIgAiIgAiIgAiIgAiIgAiIgAiIwJgIuOI/k7CheiRJ2ZUogWNjaWnFVjuMb0BJ20ddm5ER/Ioa96C8XXlE1+xlhTxh+odblnkjZ0wI7hnU0n3kjGB/Wdaj9GLHDrfLijxaUY17+DBlOBXAxVtgf2jVhchu27ptNHFiJAGEJ/HRj+036+QWR1ODMJUWRIZxn56jaEEtt1e+v8dWFuDM8FdBugkRog7IidWL2Br+Fqd+xFNbMblwqtRohZmBWJXaj3zsJcva6A3WnEGGxzxaY8HGg6sDBhH09UIbK4BL+7TLzFm7TaEDilm+w9LVhsF8Yv/hd2+1+sxpizq+1fOm9Vbh/IB9KLUG2oJhfxoiIAIiIAIiIAIiIAIiIAIiIAIiIAIiIAIiIAIiIAIiMAYCLMF3vWPWLiaha2yzZh0xEb03rD5t9vVvXQ+xInJukLw17bodeT1meV9j3bywLoSDMiq9jRr7vMUTzPc4bc1JGANgcrjmujftrntSi7LrbHJym+uu5MdbnDmAawUFxJUUykcxYTkyRlronMTeUK89P+Fq7348isdkY1CKdmpxc84Sv2XhJJwJ6Ot1w3YIIJAERhkjSxi33DaD7SE8nC6IgGEoAJ1ugsUFykaCcPMOzBYLC7C4ODlr6PuoVpj2XjuH40b+B2nE8cC2M8j/GCEE5tTpvi0yBsTZTXBhoOFZqbchCJ6Kk4YIiIAIiIAIiIAIiIAIiIAIiIAIiIAIiIAIiIAIiIAIjIMAWlJ5RR0V6QSdjlDlTpl5jXwPfPvmm9UdisqYjtLd4cr5g9ZH7Hh0ww3VKkI2aHMVYENRVLMOzASHD8FYgD9FGdg91kH3iyvDs3PTYOzYM/ouRxZAPvThOUBecDaaKIwsiJuwvYyWtD764ay1JALK+31bbed28C1ID2hv5fLuE/wNFatq3H7ndvQE60KsgZMkqrvFYdpBvzR8U1Sf/omTy3bsEC4qij45Ql+cAOI5hWuQyF51CHpdBERABERABERABERABERABERABERABERABERABERABC6ZQJp1LfCmUArvuVxqQ/aGH9SdYeCF505Ubg8+hjPxDq6m7QJD+FzH7nkvTQ8jjEH4eRzGtnSqaa++dhgrDZ4cYfWNLEIBJE1KHYDdvTjuvGf0LVYrAINt3XEXT+m09boIUsFO4wAhIxAExj44Q7DjdCG2vPZyiKxy/IzgEwaXU4qoGjffitZVNfS26rFlFyw7mNwggGrEHBO6SSrGMjpuHdrfwD4DqGrMIylX4KkPM0GqtqHXRUAEREAEREAEREAEREAEREAEREAEREAEREAEREAEROBSCfiwekRoZJXlHegWmfUTCBjBhK2smL3+OureFYPuCfR1cjX9MuA8glmAJoGW3Xl31doooSODgyHkpREksBOHJ+34sTaaLcGFMkJ9vnoP6y/h0/nh9g3PCQwRUAbsPR8cfavVCsBgW9vRAqw51bIehIgc9olSeqgWIEY/lLWXZOcpeE7cOb70fGg9fMO9I7IcoeXVh79rN/qBbWXbrC4mCW2rIGIQFkNTuN2qkSL3Y/9r5XIF1JPSdMIgGISwU5zREAEREAEREAEREAEREAEREAEREAEREAEREAEREAEREIExEDhzE75XdmNKM9S6/bodPYoQ9AWYFCpG4urgA7cGLBQBOyz1IKqELbvxpqq1sSt0RMpQU++zIxPGgVcZmV63Wh3bHMFgUL2H9ZcIXOsrPHAMw0iOu987ejRFtYIw2H8MDeCGGxEgjp0x+8IZKDbhBGnH8UO2vfLt5RfMWnCguCnDvs9p+3VRSlPTbbvh+im8jtSOwSTlRVpmgoyg33he01553uXMu8nmYH+zyOf3I+Pb6DxrfREQAREQAREQAREQAREQAREQAREQAREQAREQAREQgXcbgYI1eXY1Qk3e2M+Kle3AXnkJyddJdQurLEsQb+07c4CPzkgeWmCx1r1lNrA9140Ks+w9BVuAPf80bQXIDmF5PC/r5eMcNDLQDgHlBqdeWIy6/M03j1DYHxzUJVXw77xnFojRY4x9t9gubBQFYoNnT6GFuRsUG954zWy53SkdL454dQZIvb4KIFOYXFwcWQ5ODECng4Oh5tUHx1ZXL72IFlx9KGxQgcrVcLHQ/YHtaYiACIiACIiACIiACIiACIiACIiACIiACIiACIiACIjAWAjkaDWFMnSI+nhWsP1VDheIh/yPBXwtM6/XHWixxABz5n9AQyiNDVhh184p23NNdYGcsouH9YMI28D3zz25gGOZNsR2j1Rfrzq8qtcLtO0KUJSniMMxMdGAeDMmAWTfvhmr4WRpu2HvsNF3U3UaF3+9QMCJS3rHBJ86mSLcpecEEE564eLf1x9h2LfdaIPlepIVAMVuWJzlUUea2LEjbQggnFHmfnD98sIosuoLZNTdaDkREAEREAEREAEREAEREAEREAEREAEREAEREAEREAEROJdADrEjzfplHnYR4Ub/AuaE3A6+tYz786v9Daxnu2ZGEBJcTZsdl/Bny9ykTdar69spHST4E8OIQjHkwFtLOBIfAghq7CPU5zc6m+zG5M4Bf/EB/QPRGKNv9RIWNfvkJ6aslc1bv4GTDFNr5CMoTKMfy5pL1mJk23dbaIO1CvEjtKe/tR2Yn2cmuXl9TDstGW8bfI6ukRCts5LiWvvQFxYs6UxaHE5bO+haF22tGKHeyFrnrUlh4+0PH73VDrw2Za8fmbVl7yRyQMxqSR0qF9W28qLREAEREAEREAEREAEREAEREAEREAEREAEREAEREAEREIErTSCf7qEenqAmvdtq+YoF9UXr1wp77OHrEdNQu6CePbx5f3gcUYo6ufMR7LAkO4Q6O+vpC3b3e9u4wf/UmfXXOm5uKw4SCDCIl/BadvCN2F5/ZRsiSLAu4yaqI7Y3jGO63rB+sICA8llLkF3yZ//i/CVt85IEkGv24pxqPCsqQynjOcY+0pTOi9CJGdzr/v1t7LfhWnC5flQVI8YZzm2ZsGloNUyJd3IR1uOqowhUHlpdMeH+rTfbkDwi6yOFPUfqPQNeNqMFWNX56XUREAEREAEREAEREAEREAEREAEREAEREAEREAEREIEfXgIuCH1QjGeGx6kTua2sIqhhhIgI1tRhImExHf/VBhEPhV17fRPdniYctLVMBuc+nyQQQVAdP3yoVAYC1OpdPjYL52MefeoDbP012NW+my/NlHFJAsjea81mpgGJJ+X3XOjJuAcT5n3YPfyglJOef+Y4IG8FW2RyoH9Z1eASO3fEtmcveqMlPegW5SkzwsMJIhWDWR89CB5PfW8RMgzUJrTkyuAKcRfcCAJM1fb1ugiIgAiIgAiIgAiIgAiIgAiIgAiIgAiIgAiIgAiIgAisTYCxDh7q4SxIo07u1e2NVxJbWFxBibraosDA89zlWTBIfBIdjroWeTkcIJGrd19M/Dh7LGWAeo5uUC8834UQgpo687aZyTFCfX2js5qkPSeAlB28Crv7bvTAuoRxSQJIA+LKnt1eaW+BCFAtH1zCkVxkUbosqGpxkri/V15Ytaw7YwFaY40iQPg41K1zZjfe2oedJzHPTQq3eUY0WvcguTSkE3v6MaxvE85AEjAthlvBhaIhAiIgAiIgAiIgAiIgAiIgAiIgAiIgAiIgAiIgAiIgAuMgkKMNVeBDxshRk/Yj1Khje/m50FoJLBGundX6g1V1ttDi8CFiZNmSTU3ndtsdKK8X7HLEbknlY83BAHbETdCL8MJzfWyJzpNSUBmaDaqOYSOvo/kWdhVDk+gjs6Rj111bfc7n7u+SBBCueNedkAR6EEGs70SecQ8Pk8gA9D7CyClGHDvo2+JptOJib6sRzjXr5S4v5OY72UoLmpibHEw7NoakkMrDd8tjuTdfghMEYlMEgcnzAby8ZCrX1wIiIAIiIAIiIAIiIAIiIAIiIAIiIAIiIAIiIAIiIAIicDkEyhv60YuJAgWMAn30s3r5GcZFRMgDqa5Ps5JPEYUFcc/DelnPrr2usB27EXLRZcB4KYJcdOSB1WqxoQuWvYoaOeQI1OohvhQZ8kHYCmu8g92vwgjnidD1a65JcSyXtr9qQm/b3sd+hNaWGk4UytElr31pB+eWxj4KJI/nGfaHeVhZmobFhy/AdsOJqxgF7DmQT+zOu0OLoZANe4XRMeTx54qRF+xuFtmpYw07+BYOJ+hgbn3n/igkgFTh0+siIAIiIAIiIAIiIAIiIAIiIAIiIAIiIAIiIAIiIAKXTYBFeLog8AUF+dZKai+/EECGwJ36Zbr5+sPnujQCDJaFonD3e2uolXcs78HksI77wwkjaD3lwwlxGqaEA29SffAQpl5ui9aFsQ9YT2BAwQjtnvdcuiBxyWt85CNUdSYHilO1ALFRAHmZdg4Thu/aT/WzKXv6yWXXloq9x6pG5LN91ordckfdpiaaTulyTa0ojDAIpGpA6IAwZu3lpr32EoPfl5wThA6YTbHAVB2fXhcBERABERABERABERABERABERABERABERABERABEfihJBCwOO0cIGVpex7ZHwde4436yMWAm6NqMGJi2MmIHbNCb8ru+cAUKu7Iyx5FwEhLkeOtA7kdPswNRC6zmyPtl621xjkyGCP8gBpBYPffj/r+JY5LFkCu3WtnrC35oHfYJe7z0hZHcDlnN0SyPAWQzOr25mvH8ZXBKyMoTLTHQKzYsTu25pCPu1po1hltcL8w19iRIyv4umJoNwaxDerYCC20RtuDlhIBERABERABERABERABERABERABERABERABERABERCB8wmU7alKIwLFgFarY6dOoj8Ty94MCK8azNh2dWy0u0K2deQ17YYb+XMGz0F1fb3M5i7s+PEFa/e7DASBAFIaC9Js/AIIWkNBH4CZAS6UfTfFVWd7weuXLIBsmTG7aU9mUbrHkmI9i0wZNr7hEcCOg434mMtudtL8Wt3+y1duwXRNWs2DI4MTcJFWWO75qIeAlKbdtAPHfQukMQ9J7o0aXB2xhVmn8vCioGmdZN76QWTf++ocYtB32gxCYrJuaB36fzREQAREQAREQAREQAREQAREQAREQAREQAREQAREQAREYAwEVr0TlqUNBJZDBEBGxGNPTNjpfmGT09hZZ6pyj17etCQ9ZJNzsXVWUVXf3rUb3zNvaVozv95Yt7bO2nsatSGVrNpjX9+KOn3T6lFoyfI8DBmnLQ6r9195gFULbEX+SK+JOIxV+/RnLl1wuWQBhMdzHRUiahuwu4x9DKw9pdvDMzpuWp2enTzOA6j2cBQUKYrIYjhB9t20FcIWNjDQZXImqFSM0iHkQ80q7MhRTPUq1S0Gw1A50xABERABERABERABERABERABERABERABERABERABERCB8RDwkU/tXCAFjACo5r/5aoryNuMhRqmOsxyOerhftz66Gpkf25atns3NTEFUQeF7hA5LzNFG3Dnysdvos4R9s14eISID2SL5oD3WeM58sFV3nGY7G02bmLh0PeKyBJD7PwRwaWLBZgggoe/mwckfDGtBJsjyattefxnCBtwhVSPDtHhF3YkVH/jAHP5edcEthpCXAsEpVcNdA45SZq++cdROHEG4DJ+CKFKM0iOtagd6XQREQAREQAREQAREQAREQAREQAREQAREQAREQAREQATWIOBBfKAAAvOH4R59e+J7LFgjnCJJ0dKqOiM7YbhDAwIImiFFyNLYd7NnW2ajMl6C7aUqho8OSUtLkb30IlLQKbxgtTiuoz7ex1FcgQ5QVQeQ4cTzwm6/x3XfuuRxWQLIhz6G/RTL5mHH4x6YWkwG94NkeyhUUDOs003shefY3qpawEidAwSnicXvfS+1jFOIBGHXsj4e1aefZ2mZdY60+cNHW7Z/P1QmMPfxcwHVTUMEREAEREAEREAEREAEREAEREAEREAEREAEREAEREAExkEAqR3OGOAhwXwFERwvPEMVIIBPAJkeiIioHj6yPlDTzhM4NhbsrnsDZwvwfW6nur7vhXU7caxmhw+w/RQ6NMEY4QwpNB5sRkZ2HmKfLbv3AyPknawBo1oBWGOle94DlSfsWtajb2bMw0PCPVPuATOAVYcyT5b79tIzmKYRelDlFE64HOSxvdcbLD4rmGyKIpjcav0EEglT5rGBOEDke2ivvVier+fjeUpuGiIgAiIgAiIgAiIgAiIgAiIgAiIgAiIgAiIgAiIgAiIwBgI+zQEscCN4/PBBs+NHmzAGxChxFxbkIxTIUR9neDqL6UWxYPe+rzzIABnZo1S3WZl/4xX0VWo3LKqhoA7DANtvFdh3NILBYKNIAgpAec/ec98mCiA7d0JImAuswMmOfQxsOB4niC2w8F8OS8bLz/vWH+mcQ6TSY0L6uW2dNbv5Vmo+lKhCZxuqGkOFCBnoGHP2zJOldsKA9cApKxoiIAIiIAIiIAIiIAIiIAIiIAIiIAIiIAIiIAIiIAIicOUJBHR5wBDAkvYzT6C5EW7S9yLWtz2Eoo9whz9u7qdbJERhfaqJVlJ3e2ifhUB1FM29EXpKsUmWq4nbhIU1FOcz3wkgBmeG65w05uFhPzFq8++/79LzP3hol3WIEfa199pJ544Y9yiYbg+SiB1nzks50NLq9VcSW1yq7lEG6wbULOaABIZQe7v7nhmIZbwwoJSNMOA7QQsuhLuw7VUAAeTpxLoQXrIscTkgGiIgAiIgAiIgAiIgAiIgAiIgAiIgAiIgAiIgAiIgAiIwDgIeBBDGdSRpZo99h3uAVcB1ryrw3WiiAG/mh1xh112zxa67ITPEbpcZICMIIGicZU8/turytF0AOtsqIV/bK5qo17Mt1nhHgSZUW2fqdtutZTb3pY7LruDv2DUJaeCyVx/9OCGAMOSFZgsXSE4VBI9TJzNbbrUqtwOfBq6JciLCoLDrrp+yGqJEKKJk2HbVCJn1gR1z3z76rB08sAoBhBcdVDN3pWmIgAiIgAiIgAiIgAiIgAiIgAiIgAiIgAiIgAiIgAiIwJUngNvzXUZ2H66N11+GAuH38Azr2+xQNML+UMeGV8SJHrt3bbGpOEEYOm/6Z8G7egM0Aux/owUBBE4SWj9gCghC1OxhPMgQGjHukeE4m82aNeuXp0Vc3lo4qz/6f1nE6cU83zJjww1KQMMHf64GWAkombIEDowsQmh5Om+TARSmpGHplpft135vGnO0YK15TnluXegh1EcyYyI9d18YdaEM0fRMK+kjoOWzX4B9o1227soa1ce3ki+il9o2M6zG8zy5PGcPfw96GcQU6yFPREMEREAEREAEREAEREAEREAEREAEREAEREAEREAEREAExkEgmbS0aNmR7rJ9/ylDl6Mps+4C9hTZSr5cuceogQJ+isyQ/JR9/LOLqKK3bGUB3Y3iU6ibUx4oa+tJkli7hSr6oLzf7bBNFrK4D9TspZfLtA8/OW4hWiWlrYZlXmgJhJCNjtL8MKzTlx2n+LMPcSZwCk9u73lP57zdFKUENNK4bAHkxhsmIH+M0GNspMNYZyEKHjjPEkJYukDwNekh9OUtBsDE6HnGJ5k+T7fIOdvCZNDeQ0+Qy4lBsv3kZNO2b6OdhCHo1afvQURxA1+go+CR2Juv5HCDAHM2msVoowi0vgiIgAiIgAiIgAiIgAiIgAiIgAiIgAiIgAiIgAiIwLuPQN5PLUQmxaH9Pet2u2X+RsG6NIWD6vo2tQLGTDBLZO91k5BNJpmnjr5JNVdrd04QBlCggB5GZdZIDpdBXpQB3AfexM8Z6utWx3boR+H+sZyru48/IoPhGB+4v37exDMvfNQxAqG1N3XLjZHNTnbPvHhWpRk+NfpBrHewAWajdJlwe7DV0GVDAaTbsJefa+HnJsJX6OiAChTgK8UStr3C4ORlUC4Y6MJB0WJurmE33MIU8/Yo+gf2O2hzhVXyvIO2WX17/NGy9VaWX17fsVEnR8uJgAiIgAiIgAiIgAiIgAiIgAiIgAiIgAiIgAiIgAi8ewn0UjSf8iN79nE4NLqoTzsBpIF7/mEIgIhRNVynK0utPtmx2+6uYZ2GRRFbWDHDg+21ygdr6HFMuaCHTkoL2GcfIkjfnv5+z5KiZgEcGTm+OsMB3QIFavEUQsY8InRi+vTn325EGF17uOwjnEDtf+81ZwWQ8jxH3/HoXODigIxRKlHsTcYsDzyXTtprL/Ts9GnElMcZphD2HJ+zTzEkcKoWp5YTwh5npTOksKnJ0G6/h6+1jQEqVcN38zmw8hSIfMF2nnoMF1saujB1br+c9AvHxZ6v2qdeFwEREAEREAEREAEREAEREAEREAEREAEREAEREAEReHcTGHY3QjMq1KQLS5DHQXcGOx756IaEynglINa3WV/ftrNvN97EWjfiHXzW0CGGeH18j4wQFs9diTvDn1Xso2O1emRZ6tn3v9OF6wOh2tAgijzGYlxwENh9XjumykO5rAWa9Z7dcedlrepWumwBhCvf+95SGLjwPEsh5EJXyKUfaI5dFMwAweSWwobLWXGWm5NHfXvjFbyOfmOIJYfghNe5C0wi1/FwMaALFgYm1bUL61sU53b7e7itnmXdUSw6FFEGAgj26weRHT4Q2BH0PkP3LSfMSOi49HnVGiIgAiIgAiIgAiIgAiIgAiIgAiIgAiIgAiIgAiIgAucTGN5wP6w5B7XYEugVrz5Htwce7o79QReksvi97mCXLBoEbrwN5oBpBEnA01Aw6wHuDc+D8yMoBZAyeoJdj/p4jgHrNVtFxMhLz3q0J7g6e7nnszV1Hy2xxj127OobzRiXOzYkgPzIpyYuKn5c7gG9fT0KWnRgMNjEH/Q0y2GvCZBU3+/G9uRj6HsGBYoqVJHTCsP+YxEmDLoY+BeuXxmFC35P4aNrd7wnt8km2mKlZRj6esPDJJ4VQNjrLLZWP7BnHg+MGTFvvyCrtqfXRUAEREAEREAEREAEREAEREAEREAEREAEREAEREAERGA9AsO6s1/z7MBBs4Nv1mEMgBLAyAbesI92VOydVDmwrA8zwQcenMbyjJQoOyhx1QAuEmZrc5QCCDsw5ejABKEFNfYDb7Tt+NEY0RJ9S13DJe6P7bIGwguMCOMeH3xgYzncGxJAPvKx5pnze7sL5Eq4P4Yb9yB2lGBLQSMrliFoQATBhD/7RBvWH0ahTGByXBY9HnCAQBYxKFgc1DncdcELI+/ZLbeHtn3LBCa4eoI85+1hPzNOru/EFMTB2BOPwm4EMUXuj3Ff4tq+CIiACIiACIiACIiACIiACIiACIiACIiACIiACLx7CAxrzvyaQ6B4/dVVO3U8tCAcZH4Uq4P88YFtYx00zPGIUBx//wNbUTFvIf+jsNifOGPkSDPGXMDh4TbFAjwaa3lN5xR5+flT1uuwExJzQDp4CXVyvzcwRUB+2YQMkB/59NSGJn5DAsjua87f95UUPc5sGWIS3R4eEuUpgBjS6rMcIeTscYYnDryFHmTUOmD/4SSVKfQDsQM/MbODr7t4Eggi6JRmO7aGsPtMIMOj2iLkJp1CylAAYQYJnnrz5cy6xZI7TGWAbOga1MoiIAIiIAIiIAIiIAIiIAIiIAIiIAIiIAIiIAIi8K4ncG6defg9quF27MiKtVHoHsRcoyBdZnN7g3ZY64ErkJrOuvqNN9WwpR4EEDTEot9gkA3Clldnhrv5P3KPDkrwB99adHV1L4RLJG+XeSEuM4Q7x/FsggBy110buyw2JIA0Ib7svekYBAGQgcowWafS0IcwgR5hzUUIA9UtpioPH/3I0j7aW6Uz1k/g68joyLjWkv4W62N3Dz+82xYx35yzenDSgj5UsU6BrI8a9KwOBJBThjZplnYw0cl2y9oJlo3sY59FbHqfrbQw4bDsnBVvBj3UOIF49F2si2+1Bi6EfsvqE0s4r7o98UxiK72dsANFeMBJgiZo/Z67atzo8ArxSvuQhgiIgAiIgAiIgAiIgAiIgAiIgAiIgAiIgAiIgAiIgAhcjECOTGs+aADwndCQou1UB72IevalX99tdW/K0sYJxIBQsNgON0bbfBcJcXawnv32R1FM2n0f7Npte8ymbDeElCXrhS04OnpWtJtojnWdiz4vGvPovLRo3iocAAnq3dva9i//0wcgciADZGUH6v9boLvMok6P40hZB58pA9k3OIrilMV11OyhVEzUKVf0LA4za6L5VJ4v233vH+RzX+Z+NiSAcJ/vfd+c5WkXE4H+YC6jA1JEkMCNwfZSozgsLvPIB6tlkCjeeAWB5lAe0gT7pjMEogbbYLFfmWthRZWKshQOyQua+NGz62+MLcKFVDUiP4RThCHq5TZ5Xn24Qdq4EN56A/tEOHuS4nzxahRzRwiKgapG14rvbaw/WdWx6XUREAEREAEREAEREAEREAEREAEREAEREAEREAEREIEfXAIp8hv6feRcO6cGgslRX+ct+TmyGALceH8KQeSnTi6iJo1uR8xnwHJUC5zQUZ3w4PJCbthXtxCl6jwt69yoauMrWl1FEfaNTaJrEkMmAj+CGMGg9cCOnUztxEnc5D/2gTo+zwmjjOxGBAZ+7rRbNrcdFflwY0HrGxZAvvjFGpSeNvqPYVpgw/EhGJgH9SiDRDN+/cNS9DB7/NFyItIMITBUx9zEM7wc3g2EwXB4FEXwWmAz7ud73mtwrFQ7VJwbCNvJMidx4FzxwCWyuhohfyTFdwyAgdMEPdA8OD7YYiuDKBLAGVJAHdMQAREQAREQAREQAREQAREQAREQAREQAREQAREQAREQgbUIMLeaN/JzDLsUJWh9lCa8uT+wA/tjO3J82bk0vAzVanRJog+BIkFKQaRi4FZ+e88HISRgVcZ9BFi5V7SwDRTR0Q7LJT+4gfxr5kkwjxtf3nilsJNUX8Y9cDw8F557gm5QFDx8P0YMxqp9+EHU+zc4NiyAfPyjRLOCw+iWwAnSg2yUQjMapsFv8CDXW50T//h33fRjEgmEbacoWOBnKCF+gf5XECY8HyoSH05BSxGEDhfPlk7lkaVo7ZUh4j5JuF2oUdiex4skbdgzTwQWRwyfoROkjddpP8JyyAyhAwTGEA0REAEREAEREAEREAEREAEREAEREAEREAEREAEREAERWJNABBfG2Q5EvBkfQkBCUYQujwgB6E2bX8xQmR7Uutl+CiPHTfj9vMwCWW+EtmB3v59LJK5eHVJcgODguldB6KjBGUKRgHJLt1uGbFOPeeWFCNEUG5YPqg7POU94LjwWeFwsriHAgsflJ/bFH9t4h6UNn8FeBKFvmYLalPbRCgqOCGd6KJWj0LXEGu/IYdV59QXflpFHXoP+UTjBAkIE1KrIr1mQI0Adf3L0Tisg0HBeE4gVO2CfueW2ageIy3Nx9LEmrD9OjMNp0RT0HBwgdIXEYbO8aNxlAgVuYPxIkurtj5eOti4CIiACIiACIiACIiACIiACIiACIiACIiACIiACInD1Eshd6ysOih+sPweoa4dBjIgFs6eeMmu1IX4wy7pg66MYIgaL1uzEVO0AmdvWRRwEW2chW8QlOLBeXiudH+iu5Lo4QQ1xzzPSAQ6MPvSIl56BsQBZ2OMeNDFw0HwCVwUq7BBqUFZvIAfkwQc3vvcNKxRUiG6/owY5AC2f2AIK7a8sQ1YG209VR2xs/AyCmh0/Gtmbr2JT2GGWDtQHuDB8qGLuGsCFUeAbOGjMBdOjXVUMlPd/sLp/WAQnRxSytRbbaNGO08Nk9NmJzF55KbGjh9F+C22xPMTFpINeZWdPasN4N85HWxABERABERABERABERABERABERABERABERABERABEbgqCTBIPC8YgJ6j8I9sDlaa66FFEWvRZt99pLBeHjvjQea6LjGNm3nUyLiuV9e3Wbvfug1CB1pqRVGXSR8QUKYRLUHdA/EOSQ917T6exY3+MeIkIIC00OzouadYWC/jJcY5QuSO0FDgTAWo6XeTLlp09Wx22uy6vRsLQOdxX5EK/f33zwBQAwIBthjQ9UAwDEIfJ5rBtr3YFhc9e/YphrWsuJDyIEKACxSxDLJRDkdIOXAwWDaEcBWEULvw54EPT1UeIM+BgTAeBBQYQDAg8ERsd2V2+pRhvwcMGTXY2gSsOlSryp5lHBGOQ0MEREAEREAEREAEREAEREAEREAEREAEREAEREAEREAE1iKQoi8VHSCMVDg3U7qPMvSpk8v2/LNd1KanEPGA/kNQLTwoIUhscCOFcFI13vfBrTbZgDkAbbX8qIX+RYh18OsDwYFh6MMMkrKrU44oiNPzHXvtJewkGr8DxEMNn+fulIoa6uuIsYDXxfZeO2dbZjdeX78iAsgtt086wQGunDJnA44ICgXVBpyq6RnhdZxBFxfDW28sQ3JZxT4Jif3RcEEwKAYhMjyQAuoRVTLfBaHzNbObbq1WsFKsX+CKKqDA5diGoZVWECdotxXiQovstVeOWBd6SAB1BKkjBFC2w8LVgvZtGiIgAiIgAiIgAiIgAiIgAiIgAiIgAiIgAiIgAiIgAiJwUQI+oiQoAgxD0Llgq9WxEydO2fzJ3Gr1pqu/8yZ/ihRpwjiKxPI+M6nXH7fcOom6NeIhWBwPOy5cfTg81MrDWt0JMJBWrIcb/ZdXW7awvIKb//HM+PUPV3fnebMLWIR2UyGK6hNwhdxyCywgV2BcEQHkF/6r3DqwycRZE94PHlgClwVlhuoQlupzKFM43j4oMPCRR4llwZT97n+YgEnnGosn0J4qRZsqdi2roQlWDcdDeP4UHowx9y0uroHNJ7Mbbkrt3vsP29RECy2xIDABtGcMRm87twfbZSE+3fr8Jp+zoo3jSOYsWdoG1wfOD46Sf/t7P2q92QW0ycJ6y2gDhvVrzWlb6h5zphMNERABERABERABERABERABERABERABERABERABERABEViLQIzOQj3c2N9D3brd7yCnY9F6yLue2Obbr/7bGyAO4HWU2bt48PvSdIA777MJ1J9n8f0qXkgsRnJ4USyjmr2CwnZqNRS8vfiE/cGfPG29FtpeTaMbkn8tbuTHKr0OauVwCATTqK1ja3CY9FdetyZem5oL7Hf+4w5DtR/iBLo8DerwFx772nX7S51lxo5kyYQl7ectWUWudzpjHbTm+olfKLswbXRcEQGkjl5j2yd9Nwk9uDEMrgmGpsS1aofFRk+A67M/2OJSy44e585D9EyjY4NiRrVF5pbbpyzpob0V1gyYG4OLhy2v2HNtlHHg0KotzLveXxY3ShdImqe44GpQ00bZgpYRAREQAREQAREQAREQAREQAREQAREQAREQAREQARF4VxJAGdqnO4OV7ZCWixgRD5l10dho/xu8Wb9iuBBxdGOCMuIjp9oP4OqAm4QukRtvgikAjophyDq3VLot2EFpaDoouxnV69ucIaBfxPbSi4tcEgLLxjM4qg6fZXhW8s2fBAC06sIuEWRhN99yZewnV0QAoWp07wcoPEABoW4AgO7Az0CsOs0NvM6Jxf5Pnlq2l56HlQcelAx/OOMX+kYu3M+HPoLAlz5CZrh8gBAY9PHicRc5RZHqHmoHD560w29BDaOHBGoVhZMEfdJqCE5n6LqGCIiACIiACIiACIiACIiACIiACIiACIiACIiACIiACKxNADVoiA4IYECXIYoZaAPV6Nvp04U9/3S1C8J3AkjX1eNdbTvMIKSg6VW+Yh+8vwFho+7aaw3v92ft+9x2WzncFhRAgnALki0Kmz9dtycfO4kaObsiVbfY2uisZhnr8tiKN4NuTj1L+oXNzaa276YrIl1cmRB0nuQnP8uMEjSewsEGcQk0QYL82Ad2RAFkBakwzz/NIHRMNHpdOQfICCEk93/QrI52WGjiZZmHC4qqic+/EAAzggDSg8Po5ecpmmCVYsVa7aFoEjmbkYYIiIAIiIAIiIAIiIAIiIAIiIAIiIAIiIAIiIAIiIAIrEkAtWmfHYlQi2ad2woGgid25EBk+9+svsU/oACCFlgZbuhnbbsoEOpQ8M78JfvgA3BTxHGZ8cE4iTN5G6UDBCETWAFxFng9Y1k7KOzN10M78CaStplvzW2OeTDKwp23PwMOHRercePNPWtcGQPIlRNAHvwoFKoYYAnYzQsmrXp+No4PAeXuuoDz44VnatZD2ynfCRiuE1fl2LfPbM+eFJcXVDJshavkznLUg9FmhBPI6/b096DP8dQDqGW5bzW0/nLuoCsjUlWegxYQAREQAREQAREQAREQAREQAREQAREQAREQAREQARH4ASQAASOg24J9jaA3sFMRa+svPx/YSqs6YiLwhoVo1LaxmTTzXIeimXrH7r0HW6Ke4hSGC4dzfmDfPkLHW/AGsNL+9GPMxYYYwVU2ocMTz5a7oSBTxlKk9qEfGaGwP+JUX7ES/W13sE8YNCMEkBMcJyl0lp0xD6hQ3F1okxBAQju1QDFk0HtqBIFqFq3F3nMfVDCIHQXsRQWED9c+K+yal49w/AieeeJ7qS0tY5LCxOqNKad79NCkrcCFpiECIiACIiACIiACIiACIiACIiACIiACIiACIiACIiACaxKg4wNVaY8CCLKlM3Qq6qaxPfUol64WQIq8B8cH7BJ0eXAVtNPK4AC54YYYGSC45X9QI6fAcG5kRVnDZzOksgbez9vWg+7w/UfYhAuB6Syx42b/cQ/0dzL6EWhNyPsxukx59unP0n5yZcYVO4PtWwO7ZveEeWg/5aH3FF0YKRNLxj6wH7hAarUpe/Xl3A4e6ZYZIBjVEeiczJ498OEpJHigjRWDVmAvIvEwZO+zEbYQTdnr3O9BCD9wkURR4KxDPuLryUFDBERABERABERABERABERABERABERABERABERABERABNYkgJiNHHVlNsFyN+f7HVteCuyxb7PAXZ1RbUUHAkizLIajhZX5TYgpgd12x4zt2tVH7ZwiCASWgcuCx8Cfy+cYdA7nBXYTNxNbWDJ76jH8AFEkTWlHuWLywUUnnwHopRaDDk3phE1P1e2++65Q/yts9YqdAbtO7bnGt8lm0zk/KBAlCULRxz1c4HpuAYSHE62enZ5fgUWH4gV2PEIHKwad33p7iICZmoVMc/fKiyoImQFSPbyGZ4srvh06csJa3RVKVdbtdyHIYFvBCA6S6l1oCREQAREQAREQAREQAREQAREQAREQAREQAREQAREQgR9CAswZz5GnABkCpWWKD4m1Vz1741XWt6s7DBUFOhnh5n62rPIgmPh+jG5Jvl1z7RT8IzALwKQwFECIb5gFcgYlzAD0MSDVwZZXCzt0ILO06JWZIoNGS2PH7mr5BOHb3JbQ5mZGMCaMeFBXTADh/v7w/3nRVhc7lncCa7gA8MaIh7GBxfIl5G6gM1hM4SK3f/PPtpctqPqvYMbK3mFrDfY9Y9p9D5fBex7q2Pbtb2F5NMFKZrG4b93VLdb1sAEng1y4jaFKFjQOw29Ss9/81b0IZrkd+glagdlJJ7itYs40REAEREAEREAEREAEREAEREAEREAEREAEREAEREAERGAtAj2YNzzkcBS4uT9qN9BZaLv99u+ldprl7njmjFtjWI8etq4abisOr0V9egEiCsSPNLIQtXIfAeif+anjqFFPIrIBGSMBXRZltyLWy4MgglDCBGy0moKJgQKMWdOeecKzBXgaGjPolAQxJmysjn3SJnA8Cfcf1vHfir3vrh4YXLndXlEB5M47JixGYn2AI9yU7lfg0KhPuAlrt5HSgkl57dWuLfcxgSHEFyfCrD8KhMLU49huum0SzhFcZJhztrEyH+rFCC2w0nYpg7322mlbWQ2t3+/jeHDVgmwcX1G8Vaei10VABERABERABERABERABERABERABERABERABERABH6ACESsYRfoqFQgWgJCBb0gr73ScXkgeLLyTNDhqhxp37KkzPyYm83t+hv24MkR6tNB3YWk92EueOm5ZfzNI6ACAfcIBJVxD3f4DHKHIFMksT34serck0s5phEIjL65226KbMtsiYcTFEQj9CgbffNrLhlAcAk5Dz3uK7BXXj1sh/bHECEmRmqBldOxEQf24ENbIICsYj2ITexchV5rIyko3To6XXn2ykuL9tZ+5JE4sxKSRdJFC68o3Q2C0uoiIAIiIAIiIAIiIAIiIAIiIAIiIAIiIAIiIAIiIAJXFQFoHuhwhOK/h4xq3FC/gC5FT3wHN/sXvEG/ugVW5twb2AgL29xW0babbvdt7zWx5RBEKkdQg/bgWQc393/n4ZNnF0d9vEAY+7iH03g8RqFH2F9on/+JK7vHK1qir0GIuPPOyNJuUgahx9UK1UZPp4do+iSB+BFhouKmLeMCefV5CiAzlqRrCzDDxHt+9XF91HFtfPAjEeSTJYS7DI4I/dU8BJlXD7hecB3ML0b2/DPolTYRWx/XZZ6vQCGrvkCrt68lREAEREAEREAEREAEREAEREAEREAEREAEREAEREAEfhgJeOhKlKeoU1OIQGeio0d8e/FZChd8VBsMPBa4IR6EMXKuIaDk+aJ94MHYYpS2VxZXXMur4WMtfjSaIDTETp8O7Nknu/g2RF0bz/lt84vxR1xkcJzATgHxw2y6WdjNN1/ZWb6iAggP7dOfN9hlluGiwKb98Qsghosjz1oW1+pQybjLGXvqOwUuj8Bypt5XDJo96Fi59U6zHTt6yA7plgHquL5GyjCHPYnLezZrj38nLacLYS31WmxFNoLCVnWAel0EREAEREAEREAEREAEREAEREAEREAEREAEREAEROCHkkCOEPMcMQ1BBOEBZ/jyC4HNL6G7EVpCjVJfD2ss8SPPA7X4PGNdfNnufyhCO6y2hSNEPHSSBOHrZvtfgwhysomaeDyIt4ArA9kk4x75QEMo+pnddEsP8RpXdo9XeHPmLCrA6wLG2S1s3COKqEJBHkKPtIJtsLxJ+/4jPVttwY3RhG0G6sTwsdaxhBBJ2GJs2zaze9/fwAUC1wYPO28iAqRXffhpF+3VChco8+T3+xBQIJwgSMQzOEOg2mmIgAiIgAiIgAiIgAiIgAiIgAiIgAiIgAiIgAiIgAiIwJoEnN0CJekgRWU6s+9/i+XpCXSFgiMEXZaqhu9MAAE6G2HtXtu2bIntrvdzrZZNTk6vufq5NfMU7ad6uI//8Ufpw5hxnbRcvncBC8kgOL3qGDbyOk0NngexJ8/t8z9+5fWEKy6A3HFHYXNTcGOAe55d8c1fwDJAQAtHAqUKaS2A1bAXn+na8ROwzYywe6Z2ZElhcb1vD3wUKgi6jbkMkAICiMcckIoBhS5Ao7Ycf159ubCXXkkggLBvW51XjIYIiIAIiIAIiIAIiIAIiIAIiIAIiIAIiIAIiIAIiIAIrEmAAeQhCtIFWmGdXlm0b3+zZTW0JipoLyiqOwz1U9awA5bGMVK75+59tvvaDurkuLl/BD0hrkfWQczEt752AltBTXyouaA+nmbIIhnzKNBNyUf+ie8H9sUfv/KGghEkgks7wxiBKdu2NCnYjJRSf2lbv3Bp16MMl0OBuPuoHjqF6sRybidPLqAV1QgKBHqkZZC00B3Nbr59CmahuAxVtwa2OoIAEuZWw7xkuLhOLZi99sZhd5Cry3imukXbRk9f64uACIiACIiACIiACIiACIiACIiACIiACIiACIiACPygEvAjJ16kEECWVlr2yotddDbiyYxQ28ZS/V4X2SGe1eu4IR9Cwu13mDUD1LVzRD20q7fBm/u7/b699NwCBJCorOtzFBQj0O5ozIMh6L7vWYTeV7fcguL+FR5XXAApYNT53I+3rds9arWw4QJWBsRIbfCgrQXBLjixjY4sbSPQBVYeWHKSHBOLeYlsp/3qP9wKckvW63WsjwksjyO3dmfZ8oLCRsf1Q7Ns0r0W2im7633zNtcMLelAyXCiytoWofOOOe/bCnc7W7d+lNt3Hr4BBAqbmkaPtD63oyECIiACIiACIiACIiACIiACIiACIiACIiACIiACInBVEUClP4NJoipCYezHnDSt04VYYVvska9dZ+3eVuuGqyhyI2KiH1fvHlnc0D8sWcisibzqT37xMOrjW629fC3u8aegsIaLBH2nmDuSIV87sEP2/a837MSpvdavBdaLepYGXWSK9FBqn6vef8USZ/WBiyyIDBM2ZLpr3wnbOrvh3V2wgSsugECrsQ8/RCcFQlvQlers2LjYsdbp505UwaDAgYs2Qa8zTunRowu22IkQ2oKUe7g8hhPNbJI897AWJrOLJeHg8KFyweVjs9M1u/FmLJ9OYvkAm6zG40OhK9LC2nAD5Unfnn5i1dq4MNO8Z/7kxi+QKz/l2qIIiIAIiIAIiIAIiIAIiIAIiIAIiIAIiIAIiIAIvLsJ5P4xiAzddx4Cek6FNXQTQqn69ZeQNw1LRL837EMFV0fVQNA5MzsC5GhMNtt2zZ4tbo3JadS51zFUsJzOR4reSC8/37asSLENltEpuiBvmxEXw9p71TGs8zoFpvUG4z9SCFH3fcjZXq74qK7wX8YuP/5Jz6YmfShI7DVWuj3WGlciQ+WMfkWOmOgUbg9IF/b6ayft0AEExcBlkqMVVko5DwtECChnOEiW4tQLBKiHbSyTW3fVs+1bm3b/R9ESqw/hhL4jz/XCWncEHi9CXAo5VDns+fHvH7HDByCupEhh1xABERABERABERABERABERABERABERABERABERABEbjqCCyuNKydH3/Hj6tAzkcMzWEV5eTHHoEAgvDytM/a9YiH5jddDZ5axw03pbbvhoYlqJHHdfQpwvNVAsRKv2aPPtxhPyTzQxTYYR5w3bfoEsHRjHtEfh/1+9x+6ucmxrKrsQgg29B96pprIQpkK2876CvvAsG0YCIQCEPBgqnnaEkVog3WgYNdhJLHZ1wcGewoDI7xXeutEF9Dq8U1l/PBtl2xN2M1L7MPf4Kx6JhYbo5XSMXI3DUA3wvsRGGjaasrkT37OPeFVlq4aKsusKrt63UREAEREAEREAEREAEREAEREAEREAEREAEREAEREIErS6Axxe49O67sRi9jawkEENySb8cPh/bCU2gHFSF3IxvcmD+CCOJHCBCHiyJDPMR9D9ZsK06rgCUkQW0+LfpnWnytdWgUTk6enrSnHstQYw+Qr42CduasH6iPQ5WpLo9f0hnTKPH2R5Yh9D3q2AMPXuGdDY5sLAIIt33fg1Sd8oED5FwXyJU9kQKzQIXId/EiSLv3cgsx4Sv9pj3zDOcotiisO9Ejy0sRxPPKK4cRJBlsKFx/sjmJ483s3vcX1oyXS+ECgkjVYEo9W2VFUF0oegT4R/O9h9H+KtxqaKHmxjveR67qJPS6CIiACIiACIiACIiACIiACIiACIiACIiACIiACLyLCLBCHCPD+p0eScFIh5q9gFr26YWa1ZDDEQQUQKBCjNBCKUcUA1tgFTZvH/0EatyoSddiH9nYPQvj6KLdmcq6tdkbrzXs6Gl0RLIGuhxBfEE3JbpAGCXhMVxkTGPYgivr9e3mW1PbMjueHY1NAPnxn2pYPaqfEUDefvhXyhnhBaFrccWpoLsDAR7OoWO2De2ozLrI5giQ00ERhPvMoXrluKgy1xaLsSF1/MwJxapQ267dm9nt99J2g9kP1giIeduJMCaG+04ThMZ0UqvVJ+yJ76TWXg2tMXVW/BjP9GmrIiACIiACIiACIiACIiACIiACIiACIiACIiACIiACl0rgN/7pMlZ55zNACsYzZDX77jcpeTDPuoGb+XFovOn/ItES551rvoTadN+2bU/sffehxo2SdoS6tu+jpdQ5jovhOhQ9XL4HlmMN/DvfZserEIvCzpCwkRaDvZkfgrr7pUIdcfnhabmvWWyf+uyIK17GYmMTQD72saY1a2f7dq2XBXIZx31mFZ/KBYQLJ4Yx3BwqVZfqljdnTz7RtWNH2tZ31zFaZWFW2VMtYCi613eOEPOmnTvEip7lvdwmosw++ikqF6A/gsLFjHoPV1W/x9nCQYDoW6/V7LVXaUjpnWmBdaUEn42w0roiIAIiIAIiIAIiIAIiIAIiIAIiIAIiIAIiIAIiIAJm//LvFval31x4x1EUUW4rSJJ45Btdi9DNKEU+NWvXliOefIQb9K3O4rdnt90xh5v78W1KAaNncbDdEt7kv8YoRRCkfuDx8Ne7FrLETlEkRbaEh+5GPjotMVub7bCu8DhP/MC2I5u2z35xhLD3yzyOsQkg27f4VofFhmMUoeoyj99NhAsh56TxD/ubpcgBQYuyY4dW7OjheeRyOI3ETahTz7AcdZMy457OkRgiCRS/nG4OtMF6Xync+GH1BCP5A6rcoC+aa4OV2tJSzV596aR1+otuO+eKHxJCLnemtZ4IiIAIiIAIiIAIiIAIiIAIiIAIiIAIiIAIiIAIXBkC//lZsw9//J3PAAlQ3+4ieuO1F7ouDJ032rODEWvXYVgdQh5NssId2i23zFij3kOXI9bCO07UaLU6a8I6VwB54dmWhXV0TkJl24Mbg/sMhgX9MgD7io9z9YI6CvW33gaDwpjG2AQQHu/P/B9ecjnx0ZYDANhy+RtBbQkQKVpApIgwsxscvS6NOLO4KCh/ENT1eEwaWodBeNlu/+LXrrUaruMUi9WzOUtWj7gQmcKDWFFDXzNcEP38iMVNZIcU7HUW2Ic/0rFd074VS90LQlkY0nLuiLDPND2NqwpnGifWKRZwXrH9538zjQs2gkrmw3HCbBLfkj5VtVKw6fXJ4523WG0Qv1YXAREQAREQAREQAREQAREQAREQAREQAREQAREQgR84AvVi2rZvY77z2WDucZxEbmy11UH9umPtDr8vG0sxo6OL/AbcXm+//e/xRH3WViFa5I1FZHo0XI056kMRYdch9zh/DI+7dnKXzeAcfvRn5m2510HFeQXCBwPezeam4KxAhnWrdRw1bLPlds8S74CdbiE3oubbf/gN304d22qd9rSr4/eRsZ0mW2EwKKzfooMAjpANj8waTUZXnLDCX2JwuGX+YSuaB9ChKbfrdx62G69xboWxjLEKIB/+yG43n2kXwgRcFrSCsA1VOdCuCqLAuMdrLy/AiYFjQPYH4daaUEMyHAemNEG7LDpCAh4HJte1yYJg0Zjw7ba7mYHOC2z9wbyRCBejH+EcKcxhO8tJYm+8ftKOz9eQM9J2eSMMCglhiCmYPwKXiguRcYKNhgiIgAiIgAiIgAiIgAiIgAiIgAiIgAiIgAiIgAiIwA8jAd7Aj35EqIuXweLlQNoHYhoCGAVya9pzTy7aahexDmiHRTcH6+i+F1k/q07hSJLCpmeQbX3ttE0hksIr6nCCTJQ3/kMQYWZ2iHxsNlKKInZsqpkfozaO1196noLMeIfnMcMb+2ANHmJM+X3TQmSdUNe55z3ja3/FMxurAvEjn5oxdsFKoBaFmDCGthQuh6PcNdtSjXtwEk8co+YBlQ1906yYhQDBVlkQP0CYE+9TBUHQDA4Sqptnk3B/fPRTDEUvW3itNxJnRQqtRq0EyphfwFUCJeStN9v2yvO44PwUIkjLKXy+nwwC2BNYkLjCWPFXHbpeFwEREAEREAEREAEREAEREAEREAEREAEREAEREAERGCcB1IuzlDfg+wMBIkO9GHnUuGme8Q6L7dAeeXgevZNWUGdGx6CcNWm6UiCAwDlSOVBsv/murl17Q3mzfZbGEFZC1KiRT81mRB6yRcKme60W+pYVExbXE1tY7tuj30Z2xJgHTQFpRucAzwvHiNp8xFxuuFyYN/LFn0Ee9xjHWCvw22G2uGYvnBdwVbDnmNsZvmezKtoxNiMP49SpGEoWM809tMHqWNFh4DlzOzKLIHyUDa1wTBmUJoo1SW71ILUHHiqsjsuuauTQ6BL0QiuzRUJoKDVE1TSt1Zmwpx/HRVVDWy1kiWQ5210xdL3vgtgdCjhRNERABERABERABERABERABERABERABERABERABERABDaXwLCF1Lj3WovhuIALwvfxoEEANefMCQI0evj24gtmr79K8QKiRYHICMQ3+AGSqnGzPW+0rxoIXrAHH4pteip1+dRFykRzGi5S3LQfo3qdY98UHxJXny+ShtUR2XD8eGAvPD/++jQTJbIEweoBjyFy9XgPWdxpP0eERNs+8ZnqLkxVDNZ7fawCCHf8oYf4N5wRPDHXSYwTiRlgijwTWcY8EqTIP/INig6TCHPxrAcdIohLq5G73FLkfGQURAZuD5/iRGa33tm3a3ZUX2BsY5X2U0wiTxOXZC+1BsSrHLkkD/8+n4Io4kNKQdsrxLO7QPhSLGEmSLXAMmY82rwIiIAIiIAIiIAIiIAIiIAIiIAIiIAIiIAIiIAIiMCYCLADkatFoxbuxI8cQgTEkAhtqTzcSv/w76ODkG23ZmPSsn7PdRmC/oGb+Vk7ri7f18OWfejjpXiS9rtWRw08SSCEeC7W3LXfYhssy7ltxj7AmICa9qsvBHZycXpMZ312s4k7D5yzh/RtPEIAKfBUhmOleWLP3vEeQjXBDe7/p34K7aEiOCRwUqVihQDysgeWc2GMf8T2yDc7tjTv48KC2kWdg2eNie6nfahNOBa2uioVGvNrHV6Gtn2rb++7r/rofNiGnJhBZQXrFUWX1yjsSYF977t9O3xgFduvYdMQQXjxQl0bjpz71hABERABERABERABERABERABERABERABERABERABEfihJJCy2A8RIEc2dI6catbGKX4EKFQjA90e/npuUdwo21YxpxqvQ7vAgGCBNlhVY+fO1G6/B6u5Lky4XZ+55RA8mMXN8nOOFlyGaHTzkE2N7kdhwCp9w77zMGUJvjbeUbg+XHSh8Pywf5pdcGAe2nt99KHJ8e4cWx+7APKRD/s22YQwQO5FiokdJMdTBAk2IQQENqJXnw+QyUGWyN7gNZN1ne2HihPzP9hPjeJHD8kvYa1nKXqyTaB11Uc+XvZGW28wh6aGUBkqd4FztOACypA3gq9Hj/v2zJP7DWIWXsNkQmhBfM2ZIHhmh2iIgAiIgAiIgAiIgAiIgAiIgAiIgAiIgAiIgAiIgAj8cBJg3ZixCAHMABQAKEywLM+a8bEjbXvm8ciJFp1OBl8GBQG2yMISIfOsz95MfzE6d947bTv2IFA9n4C4QbdHC2LKQHBAq6kC2SM58kX8gEoMlosSW10J7Pe/2mYU+yZAxz7YFgmDIhAzw1mnbyKH5PNfHG/+B/c0dgFkx5xZXKP9gyoTnCDcJcUP5wIZvwAS13xbWW3aoYMtW+ktw/qT4GJadQpbxL5juCg8hn/gsHpwhMAXgj5oPo1Bdtfd1RcYw2pqdVyhuHgjtNZqNOBwQbCMgwtV65WXDjklL8D2y15rpQBSwOcTInRdQwREQAREQAREQAREQAREQAREQAREQAREQAREQARE4IeVAEwBrsyMmAhXGkcrLJTFV5E/fvTwvJ04WiAqIsdN+Z1BWDlEEgSFl+aP6vrxHXdMWQ0ODx9GAGzFup3T0BsQsA45xWMvLeyrcA6QQRo2Xmth3y8+i7xsukzGPDz2ACsBYCAiAkKQj+OcnPLt3rtKLuMcYxdAfD+xX/zZLdaCVSJsNA3aAk54CX/1rdnfcgXOzcWmXLAddyHh0UXvMy/y7d//GtLta9daPzyOoPJtmPjE0hYC2hlAUyvXn27WLCqut8kYgehpah/70cT23riKi6djIdSpgPYkzpWH5yKuQ6HDs+VFCjnT1u0FEFcayPaYxfXU4CbsH/+jHzfbaraSdHHJYbleA53dQrhNUusHx6/A+WsTIiACIiACIiACIiACIiACIiACIiACIiACIiACIiACVyOBPM5c/oclk+Z3mygtT0EGWLTajpb9/37jWheE3l5h0XzCVpb5te4kgaxNdwSL0RANggSB5qxHH0Bw+LJ7Lq7hRn5r2c/8wivWPuVbA82GctSlzduFbU64dfvdZayLmnR6I35uuSDy1Nr2b/8VytQFitYzdKWUdfQLx9p190tlDKOHq4v3uzBJRFO2uFJYAzaQ7dF2u+s2bq1a5LnUfZ67/PgFELgrPvKJaWviTxAg8Z6h7gECyd03mzDANUFvswNv9m1hmQEwoQU1ZpHUcLGsffreQA3j0d37flyUeYxp4DShPRYtS7hM3CLD4PR1TmNpKbE33iizRZzNBApbmsBzAl8Ts0Y0REAEREAEREAEREAEREAEREAEREAEREAEREAEREAEfjgJBF5sSZpY4cwWvtWmkYXhQ4bI6vbE9w9VnrSPLkJFxuB0dhiaRI2adWYII1lsN9wS2s6d221ysszyYF2bYkaGVlc5bSbcI+rRSYoWRTZl3QS1aQgsL7/YLU0Z+fgjGnInrnA/HsQYHhCMAf2+PfDQ+PNHSuKbMD70MUOKfQKVp48JgvsjDV2KfdeBH/eInHDxxquFvfQ8U84nLYtOOmeNh8CXqvGJz/qQcNArzU1QFxcObB1Q7HjBeWhxVTUWFlJ79OtQ5Bg841LWV2BhQvYIr6+qlfW6CIiACIiACIiACIiACIiACIiACIiACIiACIiACIjADywBH/2APNSXE3QYQnYCtIAe3Bc92/9aYc883ao8LyRYu0oy69FBMIV2WS2YCzwEmhf2oY/WbMfOObhBzm5m2GaLz8R4AWkjlhWraLsF5wk6Hc2fbtqT31t226OIMu6RwwSAarozE/iMKEGtPkFnpZ/7w9W19StxbJsigOzcYXbNdW3r9yAe5GgwhhNmGDj1pnEPWojCqGYLq7498s3A4vqkdbIV156qSEuLz7lj6P7gVz4+DPFmio4hSiAh02f4wGsUUNa0Bp1/Rl0En3/zvyS4RJENQtUNLbmiEDYmrO/zgtcQAREQAREQAREQAREQAREQAREQAREQAREQAREQARH4oSTA6jO7AcV1FPxRD+50F1Abjuz73+nAkbG78pwLREt4cJHgC5wdMUSEHHnTXdTXE/vIQ9BTsFmGpicQRNDKyKIIt/PD3uEj+iGA4lBguRCB6kk/tNpkbK++5MEswMwR7Bo36o97UAAxnC9bKvmMBocg0wja9mEc+2aMTRFAeCIP/SiaSIGnjxkJkblRrwdWQ0uscY8i77kAGEarfPOr7I6G9BFcKEyc93ARrDWG4ge/3rivsBtvgvOD/g22vKJrBO27YCSC9ahawGHrrCe+k9rJhRlc36XeBf0DbbCoo+AbDREQAREQAREQAREQAREQAREQAREQAREQAREQAREQgR9KArlrA0TnB7I2YLtgG6jQ32Hf/BoyOfzp6nNGObpej1HThrcgTyGA1FDb7tqWyZa9//14Dq+naJGVsQ7u2mSVmyxv/EfceD+3WtSwfsr6dmzf/ZZZu9/EtlCg3oQWRbASuOOgOEOhhs6AW+7MbMKZDsY/Nk0A+cKPxxZHuRVJ3YkPCLKHXWf8J4i0GPQ4K0Pun30yt8PHqLhtG/QbW1+AoAAyHfXQjyyDSQkSSI5ZoWZSNPEXckCcnLL+CBCWfuRQYE89iv5r6G/mwfLEkcPmE8AVoiECIiACIiACIiACIiACIiACIiACIiACIiACIiACIvDDScDz4bagSpH3XU06iiZtYdHQhgo37ZfqyLqDnZQCVPFzdDNiW6I8n0Q7q8Tufm9uN1xPUaQP0SOHy8M/I37k2G6SIJICWRsFMrFdsHrQNyRU2Le/3kddmjVqZ8cY/4Aik7MTEiMiUE6PECvxxZ/cnPwPntymCSAPPFizZhMCSIo+ZcUy4DN8ZRNCwGE7cWIXrpKTp7v28DdX4UTBMWQ49cEEr9UGa9gKK4Jk8dCnIVUE7JlFSxCPGZcdxAyKIlUjx266GdpgfZmCD30o2DcutLjeLa0/GiIgAiIgAiIgAiIgAiIgAiIgAiIgAiIgAiIgAiIgAj+UBHzcRF9AAEA1HDfIsyRds+88bHb84Ayq86uV51zzIogZKCgXmXkTyNZOptw6D358wmZhIGFmdYCgdAogwwB0vu47KwjEE5vAqg2LG317Y39uT3wPnZFQ645CiCB0KYx5lMHsPBTGY8CNEk7aj/3U7Jj3enbzmyaAzE17Njc3AYUrQJYG208h+gWTN+7RaDTMo/ME+0vx57HvH3emmzSBmAH7T9VgQM0d96JfWsQQc47ybw+WHbRSqxxZzn5skT33ONtl0YrSsG6vjUuvB9fPZlhgKg9RC4iACIiACIiACIiACIiACIiACIiACIiACIiACIiACIyFADI4AtSXUUwuIGK0u4k98q03rddDPESjOmIB5XTr9TuuhVSjgXoy6tr8c+e9dVSd2VYKXYcGZWaKIXR/UPwIIXDEMTJDYDvp4158ho8fPLhohxbQ6cjrlsHpOJ5xD4+2FyogcIBQ/mmgnddNN48/fH14XpsmgHCHf/L/etRyTHDRbkIAwJ+guoXURicgWWlg0g9jX0tGUev3/9Mea7XB2/UbW3VCzNDtce6++BwvlGIps+uv6dhP/XTDCjZa67uoeogY+DY8hVV4dV0oZFBtc84SJLt4UOC+//2OvfLKlNNcwjragGUzaPu2eRO9UY5aXwREQAREQAREQAREQAREQAREQAREQAREQAREQARE4NII5MuTLkqhs9K3pFixWr1pv/9bN8K5gW5BedPVkN/eoajcQ1l3btthZHcw3KOw9iKVDN8mJyL70R9fQXsrH4LC9CB2gaHnNRgQaqh3n71z34d5BKvgCBr27359ixNG/IZvre4BVOjHf4N+P+UB4PAzz2q1lt11T8+2zIx/v8NZ2lQB5MMP7kDgSgZ7zST6m8GPMUKPs0u7nNZeGmjRIw16GFpYtVYTe+UFdD2bhMMnA/yKEdbYI82ze+7DBcSJqiH/A8fthdgm8kxGGVTg0sSz555CzzVee+jV5lEY2bx5HuUwtYwIiIAIiIAIiIAIiIAIiIAIiIAIiIAIiIAIiIAIiMAVJOA7LQI5IFkPXYYKe/Yps+WVDD+z01B1gTjwJp17xGVTIwCdjpAHPjZjzQaElVGq+yhhZ9ax5XbNXnp+GV2v4BpJsV/kXdcRHzH+QQMCWnGxG1QW2kOfoPVk88YoiK7Y0bz3nprt2plZOJyZTWiBVTBsHBdJnsd4hLYER8e3v4bAGbTh6jOMo2ogxJytqj7yI4aeauhRBruSeR0Lfbg38rLfWtWgQIcoGvval7rWgyUJDiU36ePvsFZ1ZHpdBERABERABERABERABERABERABERABERABERABERgXARYTs7TjmXMwIDg8ZXf7iIEvYvaMDI90MSqanSSJm7kR2eiHC2JkKmdJYX96I8x3QO+kn6ranXUolmPRv7Hy5G98OyK+XCAZOxMVEzi++oWXNU7qFoCR8ouTKjNB1lgP/2zVctf2dc3UQBBvAvm8wMfDNFKCmnvYYiwlc1QmHroc4ZUeaaRI92+jfZXj34TFwrVtagMhll3oLcaL6fb7zHbty+3/moL7bTYW41rwQ1SNXIsiF2hu5l9+xuezS/hBwSyc3i5JJAqfHpdBERABERABERABERABERABERABERABERABERABH5QCdAD0Kf7ox4hIXrWHv6aIQekbG/lMRW9cqA+7SOpmotCAGnGy/ahT6BDkYvUWF/AYO27ly4gGqJm3/1WD86TCbTACrA5Ci8BskWqQ9grD69qARgBcKbOZDA7U9hdd1StcGVfH4XwFd3jF38ywER3XIB4DrvNuAeVNJ+9pnCR8JHCK/TCM4EdPRaaX6dviBksZZ+1tcSQIsngIPGtGa3aBx/A1vLTFuMCyZEcE8TVFiVE1LBjFoLYPXtzf8NefgHnX5TrVYov44aj7YuACIiACIiACIiACIiACIiACIiACIiACIiACIiACIyRAGvguUVxww4cMXvppRA1apbly9p09Yis2axbHes3YSq49Za+3Xpb4srd9caFGdNvr3WniGLIrW5f/z3kYduM9VMEpaM+7Xshat3jD0FHOyiYA/AHkRj3vi+FMaL6jK/kEpsogJRF/49/0kdvsZaBMxQr2HbGPKCNmdMb0PKKPadChMAcPx7Ydx7Gc1BhLh4yUx5YDueIh8yODE2sPvKp3BqwKvkZLywIK6PQ87EmFBAfE9vFRf37Xy0QMMNDCUZU+MYMSJsXAREQAREQAREQAREQAREQAREQAREQAREQAREQAREYE4Hc1ac9iBDf+32z+XnWpVlzpkNghIgGKB3sZ5T1PYshZnzo4+hL5PcQgI4eR9nFC9TDundYm7S3Dpg9/l2ENCDkuujhhn1sj3kkUYCg7HEPnGYBI0QcFvazv7jJ6gfObZQS/hVFcP1e326+rVaGvMAVMe6BywJXF5SsAL2v4PII4sja0EK++bvQX7DzoQvjYm4MP4icvcjPGnb/x1Lbd/129FYrIKT4cHJUX6BhDNUFPd6wS4zQvvblvi0spZbArjRCxs248Wj7IiACIiACIiACIiACIiACIiACIiACIiACIiACIiAC4yKAm+NzPBLkfXzty2h/lfRQV04hgOAW+6ysGq87IHYkad+6PURMQMD41GcpWiBmAuJJgjyQtcb5Ne+GPfqtvp0+OY2UCOyP+dw+JZAF3KC/GYHkPMfcJic9++JPIJF9k8emCyCUPG67rQwPDxrjV3xckIwHyAFsF7DZ+LDcwORjLzxllpRBHue1onq7EEIhjhdjgByRvTt7dt2107hY+1ar4SIrqnukBQEvwj5sRbQlBfbcE11rrfYtS9mSa5NnW7sTAREQAREQAREQAREQAREQAREQAREQAREQAREQARHYPAKoQVMA6aeFPf0kKsVFBz+jQs3caHytGoy3LjsReTbRDOz+DzUgfzStVkeWB7oMnTvOrW0Pv0+wo6ceR+8tm4Bu0jWvifVRMs/TJUs3JaOaRgA04ar5tnN71dle+dffkRL8X/irXWtClKglaFAF1cqHjYdJ8OUoVSuXDH/mucs/8RSOj1573qbjWWwaNp8W4108e3b/c/bYU9uw/0XLe6WFiPtbbfXQ+2xwJLgA02AeFqW6dZYYoR7ZH/yFvk1ZzTrIArFadQh6b3EGe4Pgk3ZtcqKHwBuz//xrTYTeeHZi6VBlC67LP3OtKQIiIAIiIAIiIAIiIAIiIAIiIAIiIAIiIAIiIAIiME4CVTnPaadhjfoue+wRz15+eRnKw1ZrTnfQtAixCQW6FlUM1qaTvG115FJ/9Ed7Nrt9wTq4L7/fD1Bj9l01PckW8XdqKytLqHF3IYz4lnfYe+qEzUNj+fKXmIxtNhM2rWgtW7oE54e/y9IGhZGNjfPr+Gdr+6z5u9p/uITuSpH94f/T+OMw1jqTd0QAuXlf3SZnVi3rjX/3pToWWR8WIY5SU/Gt343ssUf5fQ0B5QyC6biLJMSk4L9yWazczUoVLmqs4O8Ju/2e2GbneMHArtNd22J0Lug4okTXguMjtE4f54wXn30cLbCKyGoT43fAbOzy1doiIAIiIAIiIAIiIAIiIAIiIAIiIAIiIAIiIAIiIAKXSyBFRdjzI3vysVOIVkA1uuahVs1gcNSYPbgyqgYCpYOCN9m37b4P1VCXRmUapek4DpyzhLEPQ1NBGPCGfYgieCqBGcALA3vhGbNV6C4J9+iCuYd3/6Nwjhr1uIeXTbjWXQ98ZIRzHcPBjF+BWOOg56bN3vN+iA7rhLRcqXN1JxhMuIuKI0MoOS4N9Exr2H/5z6es1ZpweR6Zh6sArapiXBTDbA4nb6APGkWUMFq2pBPZHfea7bsdFqUE4kUBcaNiUHApCqpboQtS92FP+v6jPXvjNVzscIFUKYRV29frIiACIiACIiACIiACIiACIiACIiACIiACIiACIiACVx8B1n79uG1t3Hv/tS+dQPZHiIxqNgti9sYqbsRHobxqFIGFedOmZ3v2sU9T6kB9exDbwO2nWQsCS4E6s2dhiI2j+t1N0PUIN+X7uIn/m7+bIHg9QkUcbbjczf58sGgdIQOkusNR1eFVvZ73mrZzt2cf/uj488DXOpZ3RADhgfzSH5kD5jKDY5yDopYf1CG20G2B4HIExuQh8zjm7Invenb4CI8C7a/8Li4SXDwhFDLYjyh+8KKohzP4DpYkBMR0u12bQjerBx+iAJJZxOupYvT66LmFiy+q5QhTr1mEBmvHT0X28NcYoL4+fokjVXT1ugiIgAiIgAiIgAiIgAiIgAiIgAiIgAiIgAiIgAhcfQRY2+Ujasb26iupPfYdBpCjTs1DLVBk9lBzHuGwa43IUtxff/e9Nbv+ttx6qFH3E/TAQgGb7acoiKDbFDKokX9NXQM34qcQV8JaYZ1k0r719R4EmDqeR1ssxnG42BDW5VGbzscfgl5gp+97v9ksy+zvwHjHBJDPfyGA/kTXxXhHgeyNEMn2rhdZ4FuSUtZILUB+xyLyORg84zqgBVBKOO8FBZAEOSAZbEFlX7LUoJblDYujnuXQLT7xOdiM4hVD56zqgZ5rmF7zYmSLZDW3Cw9pIl/7HeSBMBtEQwREQAREQAREQAREQAREQAREQAREQAREQAREQARE4IeKwPDm9gwRDN/6/RWbX53GTfKIXEB92cdX3n7vuldVDM+VrRfsoU+xldQJ1LqZ7YHaci9HnRnuELTX8lHfLgpsDwKIqz9HyBcJJ+zgG7698jyNAU2YBCiWYPmYd/XjdS7HJPYxD+7hsz8+5p2ss/l3TADZvs3sxhspDox7lC4THwIHLwiD7JLhYkDyCkSR0H7/64ktI2vGZ5+rHBcDXsqycp0UfdL4bdqHYySftvpEgO/N3vfBwG6/o0BLrOpjj+IQ+4mwnQSukdh6EGBidM56+vHc9h9EszaMoRp47tbk/qhmqyVEQAREQAREQAREQAREQAREQAREQAREQAREQARE4J0kwBvv3z6GtV1+XUGDoG/+FxaSURAPoXikqEuzTI3ohWwEAaTb69hsc9E+8klXSbaJ2iQ6E5XZ0mx75RWsMbMnFgrXOJQ+a9kQO1LcjP/IN1ObPx1DDAncPgvcmO/DhcLvWA6ne2TcY26isE/96Lj3cvHtv2MCCA/pCz81ft+LF+Bi8KCG+Qh94cXoc6Z92H+WEQKDi+8bp21hnroHAl8SWH5c7yv8xQvAy/AtzUFTCDGnQBLDHVLYzERqn/zCDC6PMiB9vYHmV+5iyvrYtg91LUSYOg7hxAnfHvlGSxkgVQD1ugiIgAiIgAiIgAiIgAiIgAiIgAiIgAiIgAiIgAj8gBEY3vS+fz9uhv9uiCpx03oF1BDkUbP8bDbBVI7Ks2IB/30fnLTb7kGduph1y6OHkcXoduTq3axbM8/DZw08s16C0HTsrYVdfeW3TyISwkNZGt2OinbZAgsiCP9mzdo8tOUa87jldt9uvG7MO1ln8++oAPLQp8bfAiqCAMJsD8TBuEuDegjlrjxZgg6S20svrdgKNIkix3MMZYcDxLXL4kWARcMQ0kgwCeUMbpA2n0UbLFyYD3wEliXnKFl/pAmsRVTf0roFCD2Pm4kLm0kzz5743umq1fW6CIiACIiACIiACIiACIiACIiACIiACIiACIiACIjADxCBc7v7HDlkdvQEKskxxIpkBe2pUC9O6QjBDfNeGcGw3pgKG/a++7bb3PSqeVnDej3UqdFlyJk+WM6GqMFWWpBVUO/OXCciChwdCCBPPnbKuUIsRH06476wTBlCgho4X6oWYKqOr+r1vdeHLpvknRrvqADyuS+aTTX7VqsdsxogBK4LGZwZbgpwEcQIc9ng6PeR+9ELMb+zuDDoxMDVgAvF0n1olUa96xb7p//wGK6Q7ZbA/ZMHiImp9yzo+dYooJUl0NOKrnkNrDwVWdtfwcW0YvfeaXbdljdxlcB2tBXH6WEbDE3HBcxOaz6e92tHcR41y6nC4bWs3bf+8ixUuBD5MpP2a79ynbVOBmiv5VtrdQHLnsCjNwhgX8HFWP0PYIN4tLoIiIAIiIAIiIAIiIAIiIAIiIAIiIAIiIAIiIAIiMDlEoAAkXWhNqCujRxyW+0dhjBxABkdyNsIl+0f/BOzyWvNutlJ1MB3m62gPp1EFgaIW2D9Ocqs3qQl5AiaFyE0HTfRYyswiByGWySzVnrKfuJnKZf0LV1YwdcZNDyqWx+LtZE/XTQphFBcwbY6sTWyGVgBevbEc5kdPX2Pu+E/Xd6Cr7PYboAQde6rBiGlQN167nLP+sx6BU66sONWg8Dje21rNMGhmLfG5KIzBvzt/9fChvexkQ28owIID/y+D0Og6EAFIn60qiowWc66g/5lBYSBcY8OLpxnn1i1pRYcIOyQFSKXxJ8sVTNkd1Ce4oVHF4k7Rr8OgSayCZhXPvAAWnhBZstSyG14PoBvKIfwQb3Nc/Ib21/5WJ9yHN0i5flQAWS2SAIx7ukn8Y8DLhMPj5QuFLwODFwKCNw3GiIgAiIgAiIgAiIgAiIgAiIgAiIgAiIgAiIgAiIgAlcjAYgegbspHjVhlIBr0TTEDtS4UVo+erxuTz6+aCeOwImRIXgc5eEA+RwBYhoiCAYhUxlw137uisJ1V4NmzZhl5MibwL33od12U82mUIuGXFHWnJ17gDftcyWKD9Q4cAN/ACWkhp9dJknTHv7avC33xp/xEUYhzqPhzoF185Qh2oybSKdQQ1+1nXum39FZG7/CUHF6P/9LEBCQUs95CWPMLq4Szy/bVRlbUo15sKnVc0969uIzuGiCHlQ39MNCGHqf3iHnI2JLLDZHK/uh1UL2ZqvZNC66z/7UHH7G4l3fQq8JGxMuQ6hudH+46wxtr3hR+xRR8I3HH/BCjqshhU0pSQr73d9puagZ/iNJ+xFUwrN+IM8fIQVnzHy0eREQAREQAREQAREQAREQAREQAREQAREQAREQAREQgbUJJClquLiB3hX9vdRCf8o6nZr5UW5PfD+0Y0dwA3yOn4Mp1woqheCRofNPmnXwFV2QUIfOUBMOQt6Uz+5FqJYjJyQ0dDFC4fhHPl23LdtZpsYPyP1gvRo9jCCOIOycAggNJSlu6nf35bedCLO83LSv/TYyP9yT4x1hwG5INdS7cUM/6uZpnoBBw4p+YB+4D8/UqmMkxnmE41cYKo7+858poEfB7YH5y/2Exg8IWGz9BGkCDopxj8ZkZCur2+xbX8Vlg0yQdgcqW4r9U/TAJUSnBjU0ChgcMS4+CiQxxJqPfcq3XdtxsfbQtgoB6YbJTnHR8iLj0n6B9ldQvngRulwRPJwQgq+8mCmEfP3rBZQ4ZpMgq4TbgAuE1yXXKa9aDREQAREQAREQAREQAREQAREQAREQAREQAREQAREQgauRQHkPf3kzfWFtd4i+N8uKsn3lSx2ElW+zuLbT6ohEcO4Ol7tBIwBMAK4GjfgGuEMCH5kgbjsdZFLjOS4Ll8cnPxPZlrnSyeFRAOFX120I62B5DzfjFwhBT7NV67Y7Vp/w7YWnG/bay5PWaDAQe7wjzxD7gHI65Y8cRe0Qde7Yx/FDEPkjf2R2vDsfYevvuACye0dgN9+Uu9ZPubPu4Oug9RPSMUY4hY0tAskF4sOMffP34MiAqlYUU2hHlaD3WowLj2Hl5cXFC5DdreBQgkyHCyzr2nU39ezOu6Fo4aLMnMeHakcfAk6pajFGPcP6FDr4GI6hGMKvL7wc2zPP8HKNcXFACBkGq8PepCECIiACIiACIiACIiACIiACIiACIiACIiACIiACInD1EmCoOTwcOEDUttPE+t3M4kbdDp8w++pXl6BhQNjAI4Hu0S8VELS/inCDfWxRSKcIXoebw90QD8EjhMjhIRsk67Vty9Zle/8HEQfCCAXUjX222nIGAtxs78wgjD7v4ab9mbK7UdpkdyzUus16/WnLNsF84ZUHjpo6+3uhCVat7kwBsbdkP/6FTTiAiktj/ApDxQFQT/jCT0dg0wMYpJBjcvmgcrUZ4fC91rz5MF4891Ru+18zqzcmIXYgu4MaB0Q4pHXgAcsRckGohbC1VeBRgcthalq1hz4ZIMidyh6Wc8INMj+wDCeZChyv3AI/0PHhLEyD4bJB8FhMG/ZffgfaIFwlQdQv8z+c8se13/kL5Or91aIjEwEREAEREAEREAEREAEREAEREAEREAEREAEREIF3mEDIvOeyjpvja5ovuViER79l9vKruOm+X7g4hDSFW4MyBtwdFDN6EEr63TIXhI6QwjlDcLN+gJgE1zFo1T6I/OxrdrmgBrxUQ2us0kjAwjmqy/gSw1SAmjLTNwIEoNenrIWOW7//FdykHyEKvTP+DkMRjQP4A+MHzCzs8AQ3Clp83Xrnim3deMb6hif3HRdAeAY/8/MNi+tIrIeXAinkeCaGiMALYvwTZEFiCZLqFxH98bXfxq6Ru9Htsl9bD0JIAxccLy8cExwZ/T4v1GW4QyDQ5OjBhvGJH23Y1h08TkwzLk7X641dsrBN9mBj7ofL/uA1Omh7NRRDSkEktt/5rZatLDPEpjNofYVebeiXhstmwxOsDYiACIiACIiACIiACIiACIiACIiACIiACIiACIiACIyHQA7hgrfK8wb5AB2GonrP+UG+9B+XkTM9cSYfmjnRQVjGJPT76DyEG+yROG2ZKy33UEOmAAKxA7EQPdxQPzOd22d/Yhq1aLpKWLZuonSeY9uIYECUg4+b9C2Lz9x0n2YTyKg2e+YxCC/PIVjdR8Hb3Wg/3uFB9AmQgZK4bl49tPlyLZTsZ38RIdpXwbgqBJBbbsWlMTFQu9jHbOAA2ZSDm2YwS9/5PL79NfQryxesvRLgou1g4qC0IfPDCRG4EHlRZjndHpRqoK6lvt11r9nsLFU4TjTDPyLnEnGhNF7/TOYHL2w3Bk4QtsRyAkjNtyefXEUOCS94XLxOwmNoDeWfTSFwFVyGOgQREAEREAEREAEREAEREAEREAEREAEREAEREAER+MEjAB8HxAhmO+NmeISBx8i5hr5hjz16Gu2gkAWSszMQ48iHYgRrvhBD/KbNzaJlFUPUKWggX3pQPkZtum/NycLu/wieYWg6I6sZfI5X+Bpv4nc5IBBLWHdmqHq3hTxq1JWfeyK106sJBBAErE+M/wZ7GFswUNROsL+g78LQY4g9n/rM7FUxmVdFhX0aYtBnvzBRFv97x9kgDBYd2ID80+OHtBJZ6DGGPbTvfzu2o0d8m92+bMkqJggXKuUP5wABqamZ0GoxPEdQ9IIGLlpvGpnlS/YTP3M9tLqedU6vOvHDTXkdgerFhAt7ydkJK3fN2fAKW3xR5EFPOD7n0my226/8g5Uyg6SJ3Xa2Q0yB0yRRC6zxXwDagwiIgAiIgAiIgAiIgAiIgAiIgAiIgAiIgAiIgAhcHoEmMqVjtsDqNlALXkRnoOvsq7+3agfevNGSEDfeo+adoQ6cIwIhxQ31fDjnB55bWIRYEKN4nMH1gcyOeNKzxEvwqtk9t9xoe294FbJJbLUpBKwzoNomrYY8ayZJc7AhUSOfRq25bSnW61vdfu3XUOlGCLv1UXRPoJyMeXTsTYS8o6jNjJIC+8Uut26N7AMfGPOOR9z8VSGA8Fg/82Ow60BwiOe2OEgQsTBxtA6NecAXlEKSY2DM8krHHnsEbaiwS16YLvV8nUF1rWZTdt+HQptAfEkM90fRD2Dz4UoMRR/h+NEeK8TJPv9U31r9CViF2CcNIKAWaoiACIiACIiACIiACIiACIiACIiACIiACIiACIiACFy9BHzc1c+MD+gU1kLzIDT2sSe/DdcHpAuPQdMVg1nSrg4NHaS/miIYnTXpwH7kc2YzjZ1Vq7sydIr+U3EzsWefSe3UqVXrw3HCcBEPuSHjHrVgFjfzYy/YX4SOSmHUsJ/4g3CmjHvHI27/qhFAPo8JnZoobLoOJQG2noJtsHjVjHmEvAhzKBYgsdzv25d+K4VRiIn16N1WIJfknODycw9l2NKKYTP3wYp04y24xoM67E7IBqH24f6qnuYA+/eRQ/L4o5m99BwcIAyKiaAAMQx+MzJQxsxXmxcBERABERABERABERABERABERABERABERABERCBH14CCbQL1IID5Hqg68/pxdS+9iVUh+HIGERDr3vqacqb4dmqirVkBJ1jpRk4QT7zB6ipTFZiy4uepVkIESKzr3y5Z0eOtXA8K8gbCUuTwZhHCgcKs7MZ75B0+nCfmP3hPzbmnV7C5q8aAWQGjpz339+23hLnGoIEJs1zgejjHYXrUebjEkWrKrS2evTrTTuCNljRBJ7zh33XLn6ldFZaNllP7KHPZHB+FFaHqMbE+zxj+PkIxw6BJYMid3y+bl/FPwx0b8MGYGlCQ6xBIvoIG9EiIiACIiACIiACIiACIiACIiACIiACIiACIiACIiACm00gR203iLq4px9dgrY07XvfSezFZ3BjfxGjy1AZbL7uYH4CugEFqCk3YA7ow0Vyz/v7dsO+xLq9tsv44DiTMf22jRXIDyn8OtIc6si49m0JURzMmI7YrWj8GeiobaNtV8bzRH2917Wts217L3Kzr5YxSol+0471D/1SAZtQ3+KovDAuNqlX8oCyHvZXDzBRGUJpmnbg6LQ9+ZjnMkF8KG8Xc4AMjy/wMpcT8rmfpvED6g20Etc5C73cnPWn6vqGxylLubc5+9J/7EMng4PEq+MfB4PQr6rpqToVvS4CIiACIiACIiACIiACIiACIiACIiACIiACIiAC7yoCGW6KD8KetSk8QMX40m+hxoub+wvWdvuo8VYO1KIL3lFfIH8asR3Wtk98oYeKc8v8dP06OWvXFE4CdCbafyi2F19gyyvkccCGwYozM67HPtj2KvRR04+5R7v/gRTfj32vI+/gqqqw/9gX6zaDiyWC8BBA2II0MPKJXP6C8H24vmoQMnB9oAGVfePLha3y2oQQcbExFGcmmpOWtkJ73wd9u+H6ZVzTfUtSNnvD6iPQ9V2rK1yWU7E9+2Tfnn3cddCCAMK/NURABERABERABERABERABERABERABERABERABERABK5WAkXObj7Ihcaf+WWzh7+SobaN4IT/P3vvAWBZXZ7/P6ffOjM7W1lg6UVF7L2gSBGwgYoau6IkoknUJCb5JdH8NcUklmgsGBUxigICSpUOCogoKkUQKQvssmybeuvp/+c9dwaWZXfuzNx7Z2dm3y+OOzv33FM+53suw/t83+eR2vB0BAiD2diMaIiTCgKKKEtKNRxxNLs3mjZKeXfnnR+PRTckdDICbrga2LiFx3X7YDD3GnJeaRZW3dvB84ikqh5ZyFkp3viW3rs6zeSCplGin8nuOtt21XIbz3+hh9jPw8n5mAsNwOHkjGKqHQyr8TO9xcD1V8Z4ZD1zOCbGlDkg0ulBsaboWnj1GzkhaaNl0VzNoPIVRe0FHDPrYJIpUkeV8/GnP5YM+Cr3Q/GlfYRIZ8D13UpACSgBJaAElIASUAJKQAkoASWgBJSAElACSkAJKAElMGsCLvMQ6rU8zOIYbrw+xEMPMfKAVffUltpw+wyPzAXIZHaGQ8srhpk/50UWDnlqH6yUedMTGdk7tb+i+ED5A8FEXbne9GF5JoUP2m9RfLHNoVlf17TfaIwjiZqssRtY0ufihNewA2UejXklgAiXF73cpRwQw/bYRTEHCojNHqEgpLRGJSKWliSngT/eF2HTo+OZ/jCVBZacb0DXK3b4cJq5OOqEAeRdA57nwPWY58EJ225kSqCbotGscpJb+MXPpBeFx045UVQAaYdPX1cCSkAJKAEloASUgBJQAkpACSgBJaAElIASUAJKQAnsOgJcHd+sefCscfzmlhpFDMnESLhAvsaa83TEADoT2REKRemcSPGsF+RR5tp4m/nYUa19C4lEOwR0yvrtL8UuS47JP9iNEUu0iJxDrwcTHUzWtS0eePmyPAb6e33Ame1/3gkgp30sIqr1GK/QQ4q+YaJu7VjhEtuqzmPsk5jCQ0J/MpezyhHLK7YIYQD/+2UTvlmlzxonS10kO4od0aNo+MPchuZcSR01fwvYUcQbTNGiaeCVR6Y49OkV+LTEilNuZ7c3O/PjR7nvfuSLVAmTPH5NAeSB3w+wVYn7yTQghtg81s70xJvbTpyZ2VTQrZWAElACSkAJKAEloASUgBJQAkpACSgBJaAElIASUAJKYCYE4oqJweXAcG1/XPTjfgQoon8Zi8n1Ppih1JLbDLfBKIUy6mMOik4Fr32zJE5XUattZc26QFusYX4xLiH7X4VftUzcqFW5lc/uC6OOc75L+6tNzA3JD8Lg/mhSxLpyygX6e7Y7+gxfn6zJb/OnUW7laeMRfOIf58Bya4ZnPO8EkCUDNg49hIpRSmVBElx6PEx4iMQkLVM4GrAmNIsHHhjGg+vYFWI2EKZUz2iRZZtF3kzJ7KCCZ1hwrSK/b6lwJl+Xf17w0jI7OHy49pJp6jOyDyqDdQliF/urBq68aKvsEW5ec0B6fPt190pACSgBJaAElIASUAJKQAkoASWgBJSAElACSkAJKIFZE0itGKkR4Vc31rB5E+2CWB0OA+ZisNhb9Aba7teySigUZIW9ixe+vA+rVhZYgXbQVx7Mujlcj3Vo2lolFD1kv2KZZbJE7bHzopi3UQsG8KubH4YvC+lZTg5qjHZg7dpsZS/0fgQMhWAXzECxgJce2b4hoPcn9MQjzDsBxOLNe/M7igxNoWo0B/dIsjZSKlRpQpEjrlG4kCma4r576vRsY5aHU2dezBhVNbYimSVYVEhibmtyEtmW9PdQAOHEsi2qWxRSXv16BprbtNKKvJ0G1DzxFpQ5IX2kgc3txfUqwgU/qKAR5xBR8dOhBJSAElACSkAJKAEloASUgBJQAkpACSgBJaAElIASUALzk0BqsrbLivLlFzQxPMy6MOvHQWSwZFxnzbh9+T0OmdnBErOkRL/6dRaWLqWAEjFWne/1A0YlWHyRdWPp+kDqsS5t8/VG1g1CuQMbHi7gxhsf4veFLKoBTb6X20itmTkLXYaW7fSJXzyQ1PIPfkoeq7vdcNKFs29/B7pwkJnu4k1vKdP2qQmjfYTGTHf9pO3Zy8F/XLYE8WCW/E0aN1KMVcu49oo4y/Zwcil92wL+lIHn7EqRCU3Jg+fIrZls7zPrwzJjRnm4eO6LgMMOc1FvhLCnIeCY2UykMsY7YfCrUCzi97eXcPNNtMAy2K6kQwkoASWgBJSAElACSkAJKAEloASUgBJQAkpACSgBJaAE5h0BiShgSRiPbo1ww9Vc2W/20dXHYbeGlN19NKdT3mWnSLNWQx/rzC8+MoBnM7cjapXtYyNAFIo7UcuFyHW87M96cxhNf4y1axO3/hLY8IjDRfkOhQ++aEitm15F/IpEWel4TB1FUeAp+c0Ir3/zNIrhHZ/LzHcwLwWQgw90sXRwEz3KZn5BM31HRDlDFLGUEprtMYA9mxMpXHcVW4dSbN1UpLhRzBS4psw1USlamzDdnifIv0Z8k4h5HrtCBnJDeMXRYms1Pq0Q81QCcRh47tDuSpQ9kelCrMBPL6IAhKUzvRzdXgkoASWgBJSAElACSkAJKAEloASUgBJQAkpACSgBJaAEekQgEz0mvuQQplXA7b81sfa+PGvKBTELYrcGl9JzIX3AgPJ2w+Qq+iSu47nPs/GUQyMulQ+Q87hgnnpCrkD3IlpeZeVolo5lLX1CUSNOGnDsAkK/DxdfRD+jZBVY4kYi5Wq6FqWsM0tcgyz078WYzO2WP9lTwK6UJt74FomOmH9jXgogYn117Ot8OL25P0+4CxEzN6hbUIRgVAtnCRs9OOhbliswA8TGL2+Q9iNactkJgoD+adlsa2WTJHxvpn9lbSO07OLNtvjTVxwNDJa5IzFdazPSxOd7xJNN9tFErRnSMy2PG68zMVqff55p7a5HX1cCSkAJKAEloASUgBJQAkpACSgBJaAElIASUAJKQAksdgKTIoisp//ZFS5qLBTL+vYoYE2YRWYv59BDqL0oYFDZcMwQRxxroGjHjKmOspiEIJKgBo+1YmZlSy06aXVzBGGN+7aR9waxaZ2Ja6/ZyE6RvmzxfhhGXK8vx+eXKCZm9zO2RfSQkcU58Cuo+zjskBD77cNWmHk45qUAIpz+7MPLUczNBTF2WvBGiXdawFadhLNUAs7rbC0KggIuPW8YFTZzuEyWiSQMndMuielrluV++NTjaH3FIBokDnM8KKYkRTz1GT6e8Zw+Kn3TaWGhBZdRQxzKBGEXCB+O2Ezxxz84+MXP5+L69RhKQAkoASWgBJSAElACSkAJKAEloASUgBJYGATECSaWOFYpBIp1SFaroee+DiWgBJTAHBIQ8UOG/PnQugTXXmRRtLAoWojoIMoA68y0oJo0E5rq1BjGgIH+Al55HLdnjdkIc6xRS8ZHA3628r7AL8lPiKlrxAxXb6LoFrOF/DdcPYKhLV4mlMRJBTYFlIiL+E3xwsqK3t0XQORaJjSQ7LKS2MK7/2z+LuSftwLIc57RzxT7OZi1DCCXIeHmSaaqSXsSJ0pjFKZj4uYbhlDLssjlNT9rYeLcbQloDKCRSedmyenU5UJOrqSAJcvHcehh7BqRYPU2wzYpfFgV/svbhJk3OCdFBIkwzGNef+2Wdm/X15WAElACSkAJKAEloASUgBJQAkpACSgBJbD7EHBZMLFZf5GKVivhlzUZBghvY0mzo+93H0B6pUpACfSSwKTwIceY/P6hhzbjjntCRiRI0VhiFvi5xHKxT6efZBoOQa4XY8XKATzr+R4llBw7O5awLk1Jw6FrkEQ3SONHwrqx5Fczh7oVnG1ibIT146vvgltYNvF5GCFfEMGDNlo2/xQhRoSTHg75GPYoshx/gkRCzM/RWwIdXLPLLIx3vOVXFCaAIkUu2xlBLi9KRI1/UuGnaOBQoOh4pKvYNpSy20P2NZj9i1PECGA5Ej/F2nWH4PpbRtnp0Q/PWoqYtlSuM9aaP+hjexJts5gf0giG4JT7UPcryHMSvut9QJnvknxzi3kmsB7h9iFfEy1QwtM5afvriDh5I39FpqokTQbU+HlOZgvF0iC+/7/LMTZssn1pBD51Gp4mv/ep8smxt/C4mTKjQwkoASWgBJSAElACSkAJKAEloASUgBJQArsFAYfVFosrnbPqonwZUnhxqYWIw8bOv3YLOHqRSkAJ9IRAnK2fr3Jx/DD8qMLPms0UYX2kDQYbWKP410+vgr1kiHXezawfUwSp8qMpKNK6aoAZIIwp52eTzZwPRpXD8WiNVZDvufC98CBsfh/Vyvjop0apnfBn0tAmL/vMqg7yXIxP9yJPhJQIrp1HxPqxwZp0k9nRW1krvujCl9CCio5FkXQSDNDJSOrafawl80UJYo/aW3C1g2Z5tEfi1ctp5Rw6I4mo42xEfnBrdoinHHAvDt5vTqyc2p3qDl/vgoIwq+NO603HveFABoyPsrNC4jRoUeVL5d/mz2JmdrS6MHo9mqjgF9dKJwfTPdhy5HAumZa0IXE+NrniIPuXLn+WrTygw1rc+hfwIPPLn/UcbiznGXmc6IXM8y2lEpgtUMhC1GO+74n/cpZ9iaAS8poDHvbmG6q02CrCT/gQZB1UzBoxKJYw/Ea6VnQoASWgBJSAElACSkAJKAEloASUgBJQAkpACSgBJaAElECPCLDuG9MZyJA8DocuQlzx7tMJKKWxz4N/dLDuoQS1qkQhOFntNqFjkEQdyMJ++UrYFZKVsY2WSBBJRwfryLbRT8srYNmgj332HWDXhoEgaVn6xdxImjislLEMEUUSLoSXPHWXu0jZJSLl5Z9dWUfDr/foorfZbSJn38r9iHldlEB4Eh7jJHhxtPx6/ZtXtGrj83TM41MDXnTkEiwZYNA4ZTYJe0kJ1nFcTgCBLmJD76nK5L76ogQb2cSRMpsjZV4Hpxq7Meo8Pm2rshUHHHZLjUko1KT82Uo2dRz3Bj4FFDiSusuGjz5Y7FhJqA6CFlvZCCjkZHZsj4sg8uOU3SAhFZBmM8ZPzmmwaYk+bvb4RO6IvCEkA5vvUwGk9zNAj6AElIASUAJKQAkoASWgBJSAElACSkAJKAEloASUwO5KQHI8JOs5TXNc3i41aXZixKwTM2/jmitMrH94jJFEXPpul1iv5evMJ5IohZRVXYPh5iwCs2YcwnYLmW1WzKByg51rVlLO7K2e+ewEBx8k8onke7D2zPyQiF0WrboxF+VzwX1qNCiO0A2IrxmWzcXywI/PGpcj9Py2iPDC6jWvRc6rzuNL0nsBYc1mzd7AOz/Y3/Nz6OQA81oAsVnfP+mN9DBLxsBge2ZtFDiRzOwmp6I8ZQZovR1u3sPaBwu44Sr6mTGjo95ku1Ni0ZIrhOdyUmd5IHEmbmTzLVP5bAa4R3jF0SlWLJUJIWEw8hBwEnOSpJyoDAuhpxXFkez9fGC2a2cREUSUvuuutXD/g7x2URe5rUk5jVogvyQ0fV7fvt7eGN27ElACSkAJKAEloASUgBJQAkpACSgBJaAElIASUAJKoMcEJIdcarJgTTizf+IifTtXQI32UpdenCBoSJ22D7aVp1AiCdLiJiTZ0QGdjRqsZScUQyQjxOX7ubPUh+RCR4FkGAFHH1fEwIBcBO2yHFEbEu5L9ikdIFIXpjjCpoDUHEEoOdKOjXvuBm65waao0vsQbYPXbWWNARHPnwKInCMZgN0p+6wG1uzT4xvQ4e7nfQX9Ax9k61C6ObODou7B6cN2I+kdYpdFZp3W45GanLgo4tLzMtcqxCkFDk5Ui7PP4gmJFZaIFRa7Mei2Rv2DTUAh7al4noccGuBpTxexosEJ3xI9xK9NBucMR8szLaHlVcJ9iAiSdYPIA5X5ZLGNamMR115L0QTLJh4wvsR9iP1VnMz729fju6O7VwJKQAkoASWgBJSAElACSkAJKAEloASUgBJQAkpACfSOAHs2WPvNU5egjMFgcyY782Ae7ruf8QW/5N+MYvYlbkHi6iPD5mL2TDThtpYoGNIVIovgqR1IQLmZspYc17F0eYijj7ERBjVuSa8hj9tKfHSOXSYMhJYYCPm7iRL306D1Vqsb48ZrEoxUS+A6/J4POZ6MNAvFJgs5Jq+lyI6Qo4/t+eE7PsC8r6Affjiwx+oA9ShAzDueJI3WxDGotJmdh7i0IxjQbiuXt3DzzxOsXyddKNLKJDeb/msyn7MsErG0YnuTOMBRnBM/ONrAYaCUsgvExECfeLdJ+0bWIkK1THJDWt9P+qeJv9VjAsiEJZaIID6Pc8WlIUbHHAo/VIEopMhDZ1AJ3L5rpN216OtKQAkoASWgBJSAElACSkAJKAEloASUgBJQAkpACSgBJTB9AonYTkECyRsszbJLg/EGUg2+7krgkVGJKWjtK2T9WvI/TC7et0Xk4IJ5xynxT+nmYA4IRYOEC9otk3EHdAayGXnw/JdGOPSpfNWv0TmIool0fkzUvJNs5T2zoimUxLHYb+UpkDBjnS5ZP7+aEQn8SaOlt/R0WJnkIq5EPDjPTa5PxtKlId72rp4euis7n/cCSJ7BLke/mr00nGCmLSKCtA/FVMqIPpmDFhDxaGPnxqatAa68UIJrJMg8ZPhMPpuLptnK8ZAJF4pcQWssiy9E9ECTVqCjj3Owcg9pe+JEyVpW2K4kt45dJKaE3fBnWceHiCHbW2GJLZbbxK9vyuH3t8v8CpHQI070lpbf2lxcf1fmme5ECSgBJaAElIASUAJKQAkoASWgBJSAElACSkAJKAElsCAJpJL7nFYy8QKGj0eZF33heRJA7lLUoLAh1lgiE3ABvNSPZeF8RJcgm+0SURYHLZkerVxrsbWiORb6++s47o15OOYoil6OdV8KI7SbYtG3ZUVE4cXkN4bJxgAGoYfREu5/GL//HfDbX9V5HIkkb+VS93JI7kk2MqXHpQWWCCIp9t6viRe+sJdH7s6+570AIpf5qqNXUV8y2V1BuC5vKkNnRGiK5yADRIStgO1GIeq47ooxCh2ccInPU6CKJ2IXPdzkT05FhAyzMTh5Hfk7JywSB097GjA4KP0i3E6EDpOdHBO6hWkyFyQTUR63vJq8ra3uDn55VWzYYOP+P0gDCSf1xDVHsXSV6FACSkAJKAEloASUgBJQAkpACSgBJaAElIASUAJKQAkogZ4RkMXv0oyBJhfls7bL+u+mLWP45U0URApcLM9/ZKG7xcXqtuREc0TsBolYw5ZMZ2nkkCFh6jJaUdABSn0JXvBSqT1vRZ6ZImlMVyG6EUlJmGvgJ2rGKV2QsnfBr5VYo96MO29j58mGJhfbU2WZCwssCjIS55DVtLPatnwTsgNEmhR6Rr1rO573AohMoDe/lS01Ay6qW6l5VSk8eJxmMW++O9Y1EDvdUSPHCRyizx3ENRf24967Pfq5DYCiHBqVrdlNt6wiHColZXOAc47BM6SaX84Qc6pwZe74zz40wP/fynOmL1YqfnDjnPzjsBiM7vs0tMomttwKCXenlVYsCgr93rhPI1rFoBsL3z094LTqo/8b26YsBsNLqDq7YnQoASWgBJSAElACSkAJKAEloASUgBJQAkpACSgBJaAElEBvCNg092G6B9KAad+eSQ+gCs76aj9FisneCIOL1lnjZU038F3meUj8QYFfDvxAFvOPcgd9/N5F3zKLUQ/DWS35+KMOxAFrhthVsl9mjZXL28hJqDn1BYlZsB2xnPIQN9gZwg6QfL/Uwg/BT74n17kKDnNCYGzpzUVvs1ef3S1+OowkoOBCR6bE97nUv4kzvi+uTfN/zHsBZDJk5aS3UQwgT6+whJOCrEU941Tp+eBB2fCBRpBQ2wtx1cU1Tj5aYHHi58symXc+RA2LKdQ85emD2HtvynYBJ2XW6dR6nyHtTG1G2vCpAiZ44N6N+O2vaf/FVqlGg6HoLalQhxJQAkpACSgBJaAElIASUAJKQAkoASWgBJSAElACSkAJ9IiAyUDzOGYAAkvREarYOrwKt/xyPe2tCggbYn019bByRQaYs6AdUzaoJlzU7nAJfcT8Dwoe6J/oqNj5PqycgyhhDgjf86ubfNx+x2iWytEYoyCSSr5Ib0fOyaNQLElLCm2O8oibeTz7cBtLBhZA+wfRzHsBZPL2ve9PKRjQZ43NGFkLUchuiijq/Q2ePD4lD6RsK7rgBxEa9HULE6bNcOxMiGi1AvF19jg99RnAy1/loVHngyKaB62xHJdecNOZm1lgjomt4ykuPY95JNlUDxjGzhYUHUpACSgBJaAElIASUAJKQAkoASWgBJSAElACSkAJKAEl0FMCEkgeMJNZluTfdLWF3/5mA3I51menEdFgUPCwRDwQaysuqrfYHXLAoSleeox83xIRJmvJ219EVntmLEJqNih55HDZj01sqlZATSLzpHLoTNTr4TOnPPC7AAD/9ElEQVTDJGWetQRTmzFjIIIAb2X4+WTMQ6+P3+n+F4wActjTGKyyV4BmM8iCYixpAzHmQATgDTZMl5OUllNsQbrztwXc8VuG2eSp91WpxnBM1Y1hsmPDwTBec9LSrFXKZniNKB+2CCDTeEC8PMPeecGutQcu/XGEEYar2y494eThkDYYHUpACSgBJaAElIASUAJKQAkoASWgBJSAElACSkAJKAEl0BMCKa2fDNugACLR5X348dlS3l0qDR0MBG/vUBT5Ia2xWBBmRogjNW1KGUe9xsCeq3yEzSwhfYdjsuYcBIxBcBPUwhKuvthmDPkKiB7hsrMkjdofv1MoknvdaPpwGNNg8ppzPIPXv3FhdH/ItS8YAcThBHnt68U7bYwTxUW+4Ej8Ru8HZ3IuJ+HlJpr0OKtSePjpjw2C401mTsdU4kdLuROPtBG84MU2nrJfjNAfZaaHye4V6f/Y+QSfvDBfPNWoMJo0frvzDxauv3qM7VYubbAamdqmQwkoASWgBJSAElACSkAJKAEloASUgBJQAkpACSgBJaAEekNA7K8cpn07+SIeXG/i+msZYJ7bB0EQsQuifX1XOie4Ep71ZH6ZATwukD/uJKkv8/0pw8ynaKWQ2rPUgT2nHzf+rInf3y352B7qjRpzpFNEbBbo9XDyLMJT+Mh7FEAY7P7Up9Rw4L5TR0P0+pxmsv8FI4DIRb317R7DyGlG1WSoDAPAmwwQ7/UwqciZ1DHiiB5tVOtSdnRce5mBoZEiimV6n+1kTE5cgyExQQVYvrSO409iyDnPO8/5EfqcNVarg2TKETYpfpjgfOY8y+NiscGSy6YtliOhODqUgBJQAkpACSgBJaAElIASUAJKQAkoASWgBJSAElACSqAnBGwnx1JsQsHCwU8vADYPs6xLQSSmHVQSiC3W1MNg54SMhG4+aRzh0GfUcPizUwRVZoA4rRiFqUSQYmkJ68Iu68IVBrCzRi3r6pktnTAYXc6p10OyT8Ssi40gPHoVr3lTLcvqXihjQQkgz362iWc/Z4CCWUoRgMnkbDvq9eBURhhSpRMVhK1GYAD63b9PcMMVMtGa2eGnygERFdA1VnKKVHHcicCKUhmxnLbYdznTSAHhBLMYHELpBTnPxi+uLeOuu6m45Sl+TCNEvdd8dP9KQAkoASWgBJSAElACSkAJKAEloASUgBJQAkpACSiBRUuAC9Fj1qFHq8BPzs4Ku6ixLGxn9lftIwqMrIYbs9uDggVDy1/7JwYXyLOTg6IG9zJ1/ge3sKwcHlyb4rrLU+SLkiXCzhGbogz3685BEEfTZxa2YSNiOX6ATknveLe4NC2csaAEEI9z4uUvL7APgl/SRpHrfQg6tbisnQlU4/J9DhK2KI03GXZzDb3PwuEpLbBkGhi0znLtEh+LAIceHmDvPQdQpW+b4/LcJcykzbBo/RXQBiuOGpDTeGidjZtvvJeZJBYaFT51OpSAElACSkAJKAEloASUgBJQAkpACSgBJaAElIASUAJKoDcEQroRsf3hkXV1/PZXAQwvRsQ0c+mMMCc6OKY6cBKydcJkxEFWJ7ZxzOvKFBMc5F0uuOe+pxqy8F6SFH7z63tx7wM0zTKYByIaCG25UsY1BNIk0OsR1ODRBstlIsQ+a/px0AE7d0Xq9anMZv8LSgCRC3znn1YyMaExzmDyrINCJsn2X7NBseP3hFY5s6pyjDr8oQrKVh+7MRJcfuOjeHB0T07+rewQ8UGNIjuLMG7CD6X1SQSLDZyQeaRmDbXhVVheruJPTqFSx36QsNmAyc4OaW/acYtT65rMpsXrHIWVKyAujvEBs3HOtw6k6kjfOTdGrepzsrcQsIMqy0VP6SsXyXkE490DoXtSAkpACSgBJaAElIASUAJKQAkoASWgBJSAElACSkAJLEICYk8VM9+i1dERIeRi9DgR9x+JY2iFl3/na60g8jALMgf8eoRSni4/bYZV5kJ+7t/FBhx1ZBOH7pvAYxZIYkuwBo+ZRR9U2COyNfuSY8r//HGTVeQaYgoPZ35tgN8PILX4FzdiADprxuwoyU8ng6TdCT5WW3/ihpN1a7O4goIPg9yjtTj1o9OIdGh7vLndYMEJIKtXFfGKo1xmaFA8iOfg9OUQ2QMgtlv8YiC5yGyjw7TBuoaNIU4JAcWGBCJ6tJQ8O0tnZ/sScllQeZpYyBUZaMNJetizDOy/X+v1pDkNjzbTRRxa/Eqp7Ek3SBUPPzTE0BuKI26OYfDkIOdIwdBkR0kcs1uECqDYZnnuwmpHmtupr0dTAkpACSgBJaAElIASUAJKQAkoASWgBJSAElACSkAJSPk3yjI6WsPMarxxnFAIiWAXgXWP5HDXbSNgAwdrvZLtbNECy+Si+PYdGCwds37Lxey0sjrqhBxc1o4NEUB4zJQ14mxwsbtBicSAN7HInu+Rxf8UW+64DdhKXURi1LNzpBcVy790KmrvLtSNe5tUWfPm0fvKPP9jp1HP7sZBu7iPOVAQuni23FWBPmNv/4CoYpxcFAayyv+Tvrp3TJOWVzLr0kRQsbOCx6XkgC1bbFx49jC7lIqcbDLpx/nTJiz6obV83TiRUULCyWixH8rzfFpp5XH4c4Hnv5xdH/zHitsLFNQXeVjmfbDLBPSIE/nvkY0hLmLoTWLSWovtUymPS02Qxw0yEUQi4tl2kj2sOpSAElACSkAJKAEloASUgBJQAkpACSgBJaAElIASUAJKYGcEGE7Ohe+TX7KVyRpvZjHls/bq+vjF9QZuvaUGacCQ7gwWYWHnUgogrMO2GSZry0ZiY+81ORx7krj38A3MFDH4giGL5DMhQ3ytWE9OPDoHUXhJx2F5TdZ5HVx2oY9H1xms+HL7RGyAGqw5y3ET/jM3IojBWvPTn1HGfvu1u9r59/qCrJAf+aoYRXZGTOhjO6E6aYvVGfQ0CzrnhKZCZ1KdiyIRGSy2/BQ58VPcdVcKN7+EDR0NhAkDYTgZkkhEGU5sw4XLLg2bfm4Gp2PQiDHQ38DLj4k4dWmrNQ36bDzhkFaqBCY7SUy+KUY/brjWwuZRPm9U/BrNCs+Hx+Y+LTOmEmllamDMjhEdSkAJKAEloASUgBJQAkpACSgBJaAElIASUAJKQAkoASWwYwLipiN2T+Ko0xrsd6C9lGV5dP/JM+jAw+WXNTHa7KMtlmQQMMyci9ATviKL4NsNN6sBm3j5USb22CNhfXnCwYciirgExbKYXRbVp7Ls3mVd16Q4wsXuLH4PjXu4+qchhkY92Fx0L6ZYiMVxqJGdc8RA9F6PQp7nxsO8/T3t7b56fS6z2f80SvCz2W1v37NyqYVnPZc3meAnvch2nKPRhfOQYA2DE8zmxLYdTnLOPIoMYHfH8PAALv/pWNZ+JNNTwsrFJi4OwpZzGvWHlgQhP5d9iJgS4PkvjbBqOTtGpjE/pRUqe/iycBux3OKDZxZw9z0mrr2Oj4iVh2PnW4JHJj+KciiKJVXBaG4UwC5Q1l0oASWgBJSAElACSkAJKAEloASUgBJQAkpACSgBJaAE5pxAQhFB6q8tAYRB4xE7Kxi9YElouWPj7nuBG37eoDSxinEHUhcWHyy6/bAWbNnTCASns0+evkKvfSv3zVwR22InCevNEuwstd94QsTIGkH4RbMs2J7BirKLu+4Evxx+z5/RHMgQVUREF3aCSD1cKsK9HpLV7loVvO7ESYGo10fs7v4XpAAiCE76kzoVLooIIjJMNDr0QgRJKXhkLU+cfCZVtjT1stYix0uyh+KKS+rYIFnnnMaIiJMahJHNVolK5/8zuyNLJk9yKBYlx8NluxPw4iPFSktyQ9oMiiZ81lo2XOw+iXkMWsJhPAzwo3MDWr659I8r8WEsTzyArf1Jy5ZtL9jb246Kvq4ElIASUAJKQAkoASWgBJSAElACSkAJKAEloASUgBLomEBrgX1rIXlmg8UOj9b3rbLu5ZcBax+KUS7TmYfuP+wN4Yus60rddxrl15jdGs/gYv4XvIwdGw0RVaysnhsnIeoNCT+XBe0UMyR0fWKXNsWPoSEX1/yU+R/jrS6TLAdanIcMOhXReQisVWfRDD0ezXqd517D0oGF6TY0jVvUY4Kz3P2b31pEv/e46jQpgsxydzt9mwTPyL79wG+1H1kMJWdXSGSMM4Q8xW2/zuHWX8nczLEzoyj2bXB5XjHFDWnwSNnxAYomrUwOibXJZ6Exb35vP/r62it0hlXPQm1ETREhJI7EF05+EONn1wH33LUVAZ8Nk+cpPnEtoVDC2mmZtWDvbrfvou5PCSgBJaAElIASUAJKQAkoASWgBJSAElACSkAJKAEl8GQCptkq7Es9VQQPcQKSsPNmI8XWLRVc+CPqDhQkIksWtDsUH6T+SvsrM8dabXuiHop43dtjFKwYOY8OQ03mOrfUDFppcak9xRdJ80gSiioURSQzJOFxNnHR/eWXtELWzbzPZoAqYll8z/1JzTqr/c5B/dfisT72933tL3SebjEHiHpz5XutLOCQQ3mzeyw8WQZFBem+yMJlWiIEQz6oBI4iZbvSUCWPP/x+mNPVoXpXbE166jIhMzmilK1RnrxBWpOCLMBG/larpjjq2H4MDrJrpM1I6PcmrVCZeMKHj0ZcDD/3kRu0MPyojd/95o/YullOUB5OijU8uCiVklWiQwkoASWgBJSAElACSkAJKAEloASUgBJQAkpACSgBJaAEdk7ApBiR0I4qDBlrwLrqZL3Zp8XV0NAIbr05YR5HHvVgcyaMtEZA+yvWdilYtBsF18ErjmdNuBnDsyPUK9JBIjnqBgq5yVwNiiAp9xUz+DxrRrExtBW47TdVOl7Rjstp0j6L9eaY5yJh6ROuSOkcdICUcxZe9cpyu8uct68vWAFEiH7tO4+w7SiFt3QDVTFODsoQljOS5W7kaTcFZ13H4COmkCf0VAODx5OYnR2BfE/FKzgQUbXI7x18838sjFY9NMTDbZBCCdufXHtVyxaLr4/XRpHQjsrJuQwrr2JFoYA6T+3jn/iF9GrAW34fTC/MfNscb4zvkQeH1lcFzvLGXvxeOl0K9JWTrI8UcSOP5jDPgTkfX/rci2HtFWFLczRT/JIwzy4Ui9ffoAjS8eXrDpSAElACSkAJKAEloASUgBJQAkpACSgBJaAElIASUAKLlkAioeYJLaWikFpDTCegEA2jDmdpFf/2qTVZJAHiPoT1veAzczlmfTYN9kXsSxXaoijCmjTbNiSX2cz9EYVywFovezSWDdMqyMDRx16LffIrMJgLUKk9iiUrJWCBnRxJHxpjBSSs+TaDTXDdvRHUyzBKDVaHA3ztiywNsyYtVlvh+Eoec4W8K4tdkJp10+deouWd3xezStcjn9kkcj2PoK8sf0bMIdmcCS3vftfNrHX3uAuh86vY6R4WtAByyFP2wMq9Y0Q16b6gWib+U+KYJh0Y4sGWtu+w6JStadpo1FJce2kduVyCxjhtshxaZLH7Y8I6LgsuF3GDjwcFjKxPCYPLgGc++2As3YOTdYg5I3zIRMCJsuBy9nFQQTQZnN5urFtXx1UX+igXTIRUAHk6fK9JLYTdMdIvpUMJKAEloASUgBJQAkpACSgBJaAElIASUAJKQAkoASWgBHZIIAiYu0znH8/jYncJPmf2sx+NYv36Adz2Wy5QbzMoT2SWVlLbNVFGvV4RAyFE9QJXq/s47rXPwbKVYmslkQWsATMqIQhajj+5vNSB2QniDjD/OYHLRouGX8U99+Rxz91b2h26O69L10tWko55fmVaf1HQ4T+u1ce/+3jrew7vznF20V4WtAAi9lLHvrpJ9c1Glvdt0pqKfmwGW3+igK1BZqnnWG3qLtWagbPPqKLJdHI/lBYkijJBJevbkIfHcfizTAPkJKfXW5w24fJ9TzlsJV5+JAM84mJmjWU5dVpr8Ts+MBbN5CQwvd3YVBvBeWeKtGJwvzwuPbh49XwbfeAsbQFpx09fVwJKQAkoASWgBJSAElACSkAJKAEloASUgBJQAkpg9yUgi8hDKeJarOayLivZzrBjXHOJjbvvpwVVm5FywXvLtipmTXeQf7CbQppG6i72PWgcR7+mD4yVprDBrhIWk6WXIqbYkVV0beaKsKYrLkIShp7Q3Sik689l55l4aG2F9d12R+/C6xL8Ll/weW5lOhiFsB3WpkMb+x/QwDNfSCFnAY8FLYAI9w+8L0+hwRd7NKplElYjQkCr8G8mvb85BkWXIDZx47UGbv9NHqWlJv3Y2LlhUCnLOlGo/E2kkUtfhuvazAepcsKP0hIrwJtOLqLP7pPNKYCwg4U5HjIkcAdx+w4QG4P4zS+KuOOuhBMzRb0Rsg2LDx3PqdUQpUMJKAEloASUgBJQAkpACSgBJaAElIASUAJKQAkoASWgBHZEwHVlITnFB9ZnRQhoxHXWZgdw/vfrXGYutlPtBsWMlqcVczy46p0ih2MxzJydIa9//RI6ADFNIRqD7wd0MWrVq6UTRHpComg8y5tuNljbpV1WkFYoxizDhT8MmH5AMWUOBBCTdkopRRcW01lXbtl6MRWFtlyjeMtb2RWzcN2vWqzb3b75/vqLn2fhgL3YppTWKC6IDRbvCAUQO2sJ6f0QddCwTAz5Li49nxkhfCxCdoFYZp5RNTFFCcoeks3RyikncDuzwwojZnQwWP0VrwAOPVis3MayoB0jE0tCTn5piWp/DbaXx/CQiUvOkWvlA2TSbos+WDGDeyS8R4cSUAJKQAkoASWgBJSAElACSkAJKAEloASUgBJQAkpACeyYgNRtHcfOMjWktOxYg/j9bSZuuTFGzmi/wN42JpLRKaKwvAuPPlYpa7999iaceKKNINnKfVeYsVGQ4INs4buEqUsdOGamtJkt5hfJgX+aA7jjDuA3/MrnB7ht7+u7nj3hQsQat3SxmBa7UeKQ174Z732vMwFt4UYttK+wz/Mng05ReNs7i8yTGeUE4s2S3AtKbjKJ0jmYIElEyy3aWjGFBFdeAjy6xc4eFJP5I9KBIechI4oojUhgDrf0nBIK+T5OehcryiFedmTCqb81Cy9PqRRKyEyrZao9/CY3bfAhueInJjZssJFnFojJ3ijRTiJNQW8PULdQAkpACSgBJaAElIASUAJKQAkoASWgBJSAElACSmC3JdBo0PqJ9VwRGyTKnNIDLjy7iXqSoyVVeywWtzelJp1lh9e4I5cWVxU86wUVHH6YCB0Rra8KKBYGM9srP6hlxxPRw3VdCi4m8jkP9ZAL5Bm2fvG5YkbFWrJoDrFkXvd2WJmAw1YTZpOAgehgGLokmrzgJSb222fy2Au3DWQaJfbeAu7G3k/50CBWrGKLjugGVNpEOUiZ3BInjW7sfup9UO2IDXq15VLcfU8VV1zE713mfIQUY2KZGNKJEWXqHlJ2iMQyoTyKH0UkscTJ1PDaN+Ww52q5Ff2cZCITymSjjRU7QdqOdJwCTIJ77rRx/WV8oHjIRpPKoaSh61ACSkAJKAEloASUgBJQAkpACSgBJaAElIASUAJKQAkogZ0SaNVtWY5lGLloDnf9HrjsRxQtTHZCTMNhJ2YUgcXMkGyYtM/itzm6Ar3tXSvQVxjl3nPMBOmnrpDLBBAwWDwTSyg4GOLmw9yRbNA26w9y7AsDvocdKVIanoZDUKe3NuXCfYPHS7lwH4Umzz9gOLuHD3547053PS/evygEkL32MrBsuQ3ms7B/iLOH4RtJyok0HQGh09uQpdY0OV9jjDfHcMNVDMnBGM+FaCl4BCGtrtiJYbMVxGa+RxyJRZdMcKBeY2B5EOIlLzewZp9+tlox84MCDp+tVtDMdBQ+L+DD6aAaWbjpOjCIfQzVKpU6eWjnwCOuU3z6fiWgBJSAElACSkAJKAEloASUgBJQAkpACSgBJaAElMCuIpDP5yh0PF5LvfWWB3Df/RQmuMgdjtSYpx5MZM4yRLLhtrKp+0tFHP/6FRQWhrhIn1ZXrN2KliISi+sZFD1S1o/lPWJjFKNWG4fLovBtvxvFg/dJjbiSbQNnwp6q3Ul08HpCxYZnxPOj7JLj+bMmXabL0CtewfyPrJC9sMeiEEDkFvz9Z+qw4wReWIBpNBH6Edy+OWjNiSh4xHvCN9dxmuyBn11RxMMPDTK0xkfqUztjp4dj0w6LYTLSneFKd0emgaQo9+Xh1z2qf8P44EcGqNeMARUqguL4FlI8MfLtZ1ejyEeMxzZcnPOjEdy9tg99y1dzD2Oww3L79+sWSkAJKAEloASUgBJQAkpACSgBJaAElIASUAJKQAkogUVKQILNJ792eIkBg8/rVSTsthjn4vVv/jdru84AGsY4F7bnp3iv1J4pHbgOxEYrl2f9t7kCSVjDSW+rYvVKWTdfYnBCCTm6B0kzh8HvLSzJuk0k9DxN6RLk0wqr0GBWyHL8+MwB1DEMK19E2BBhor0A0+ltMwfyrCWHzByhKLN1OQbZ/fGi545jFc9/wSeg8woWjQByxMv2w8CSjXCz7A8qY1TOgqCluPV0sNsEDpWwcCWFiBpGRgNceM4wJ3zMh2ai9WmKEyj0c4Ilg3jOi00cdEAZhZzLkJwiLIdtIGl7Cyw2fzBvZCBrx2rSY+7Sc6gOcsoGzBMR+y0dSkAJKAEloASUgBJQAkpACSgBJaAElIASUAJKQAkogd2dgNEK3njSML1WCLntJPjVzxMubh+HL1kLDRZenfb15URq0EbIBfl55DwLJW8crziGC9RZmpXsj3bDcJtMdHDxu1sYfv7bEZ5JKXMTkpxoy8y1e3vHr/t+K2ekWWfCthuwrJ7i1I/1dbzf+bKDRSOADA6YeNVxVXGjQt6a6JxIp5FS0+GdMCQkJuVBwxVsdaqhyYyPH54xiga930JL7LAkk72lMm47Hnvgkgg+374vA2VedTyzS2S+hcwV8SU4p70AYtq0u2I4TgpOTkof5367jpFqREsulw9qpcOr07crASWgBJSAElACSkAJKAEloASUgBJQAkpACSgBJaAEFi4BqcPuTPyQq0pS1pSZ4ZxQerjg+wEXuFuIkhG+Quce5nK0HVlrRwib5dyErkTPen6EVx7Nkm3C7o1EMj52LLxM1ot9c4THLuGCH9bw6AhdfaxJ2yup+/Y+4yDKBBwni9Z2mTW9fEUTRx7V9qoXzAaLRgAR4qf9xQqEyRAcmRcMwLBoPdXzIU0eoUxmxsS4BXq15fD7ux3ccB0fGe/Jwsf25xNI5o0hYe0RTnx7hKI0r4igwr87ufYCThCM8WGSPBwDnrMMd9/r4vorQ3aQsAOGMuP2wkvPeegBlIASUAJKQAkoASWgBJSAElACSkAJKAEloASUgBJQAvOYwLa2WBXmb9iFBPfcA1x1aQInP8gzZ54za7Mx85vbDSfPEnviZDVpn/ZVb/yTPhS4P9MM4PstAWMqESSm8rDuUQuXnldFn7tn5unTOm5D4jh6P1LWlZlLIs5KUcPAG97c/pp7f1LdO8KiEkBe+LwBrNl7mLkaVNzsHBPre395pgR6iNebSbEh6ROxjBO9hLPPjChhlB7r/tiZEOE6eXh5RuUEAZ73ggTPf4m4d7G9iQJGForeblCAEZGRLnI8lmzv4Jxv035LFEpvIHt3W5+7dsfQ15WAElACSkAJKAEloASUgBJQAkpACSgBJaAElIASUAKLkQBdhByrhEvOS/AAhYhMCbCWwHJrmVNPu5EyPwPoQxTUsbJcx6tfX+Ba+THWi1njZXxCuw4QAyvx00uHcO/6PEr9DiJaUEWRJKaz4tv+8O1Or/3rpp1lV1sGF+Tzmw9+pL1tV/udzp8teq8QzOG1yoQ45c+K7Hx4FDatqRK/fQZHp6dnGSabTVwG1/jM3WBgThxSgsjj2stTPLhORInHu0B2aIMlDlqc1DTM4vsivO6t8mfIsHQf9Ur787e9fhhsTWIECJpUBF32Wl370xh33GFSRJEgnfZdKJ0y0PcrASWgBJSAElACSkAJKAEloASUgBJQAkpACSgBJaAEFgKBbWu08n2h2I9KxcYF54xmi8yr9XG4jN4Imw2KAu3L51FY5bss1mE34NjX5LBmDy6M90PqF8wV2YlB0eQ5yJ9NBqH/6Kxh7qOIMUlUMALmhySs+eaYITIHRG06CTUTRM0KnvccCwfsNweuSnNwWZOHaH8H5/BkunGoU05dgRUDYv3EvUlrRK8HNQrbpvLCViEJXo/Z/8FGKWzcbOH8s56Y+7GjU4kZWpIwN8RMLE60CEccG+GpT3OQRJxokVhhTT1cp0hVUCy0THrVSQ4IMB7ZzAIBatz3tg9Tu33p60pACSgBJaAElIASUAJKQAkoASWgBJSAElACSkAJKIHdgcBk3dSks89VFwN33t6E4TIPQ7I8TDrsBGU47OJoO1gTln0tW+Lhre8rUQpJGJPgIgnZSWEw/6DNuOH6GLfeXGD2h4VanXVem1+sNdtmmX9K3be3w7ApuPD87TSHv/7k4hI/hNwcKAS9vUHb733ZoI39DuhDLMJEvvcSWciuDZMPgogYEnZjuTLF2drEbqkLz3v0sdPbmQVWFPvMDmEHCe2ycq6BfffO4wVH8EExaGeVax9yk1I4SUK2fkjmSa6JkOdRpnXW5edHGB5fnx1/e1Vzbu+IHk0JKAEloASUgBJQAkpACSgBJaAElIASUAJKQAkoASUwPwnUwwoFkHF2YjCc2W7CZEdIZGzhydrUQtovUDc8j9ulWL3nCrz4lcwNiVwumKc7UUSfn2is7UVfffU9FD72YJWZXSMSCW1xUTs7QGwjx/czCL3Hw3JCWm1ZKOTyOPKYufDc6vEFbbf7RSeAyPX92+fpucauiGI/J4rFfA5KEiY901xaQtmZpiDKWZ3eZp0HukhbVLPBrI9EvKxyiOo5doHQCot5IL/+9Wpcew27OWwTEYPNE3ZkBONy/BqCUNzhAoRyPvSZMxKeT81hcsd6vOu0MZ7xQ+yzyiHHczaMEeRy1SxthPojvALbr7xRPgzsdIkl96PMAHSG4zRox+VEGIsexEPh3fjetw+kz9zDGKN3ncl2rSDeiCgJ0QgqfBD5tvYOW3M7G/VoSkAJKAEloASUgBJQAkpACSgBJaAElIASUAJKQAkoga4SiOicU8V4bTPrrcxvrkm9dTObK2hdFW3FHfetxhW/uJtyRxnFaBDJ2Ci8qI9nIHkDK5FjQLjFKrpptILNDbPGBe0+8oUYuTxzPvg+2fbj/xyiSPsqp8laL49neuwosVegwe/ppsVRpTXWBgTURAxjDKNjJjaNVXHGl54Ktyi5Iw7SkEXe5hLWi100fJ43+H2PB5262AES49SP8nKpAS22sSgFkKc9jV0geyeoj1CeyK4w5U2khha2WpZs28tC0kWJ6/W49MKt8GNJkeHDYObg8sEQoSRJIp5VlCl5CduqLNpomW4iDVIMcu/HsSespkDB/hLpukot+MwzkWtxqODItbQEDIM/F9MrCj3SgGJwhlJMAbtHxrY0cN01McZHl6F/hXRN0UCOD45t2cwJcYUI/9GhBJSAElACSkAJKAEloASUgBJQAkpACSgBJaAElIASWOwEEuRdigks0+aKsiqcwd/M2ICzBBecXcHWjdLDMdn9wLgCcecxHfiNBE0KEa2aMheZMzAcqc3aLOuyzZjCBuu3zM94/nNzOPiQEm2r8hQ95DDchyXHYU2XC9MlSoRNHdwHrbGsCmu6Hso8nSt/zAXyFGXkK465QZbrIOch7+Fi9x5HPEhAe0xByKGM85o3Lc45sCgFkGVLgRPfbCCs05KKE8525DJlEoeZeCCTVb52ZkvVzVt90bl1rF3LHhSqf8w6zzzc0pgWWfyWZ8CHwmM3yBgfOAogdoTAtzFA0fDNb3codmylqCHB5v08VxEtIm7n84Gg+pgJHQw5F9lSHgluJw+WWHHZNp+eqICbb3gAt/yCoogbUoRhV0lM9VGOy2OmaefdL93kpPtSAkpACSgBJaAElIASUAJKQAkoASWgBJSAElACSkAJdJtAFlfAoqhjSz2VezeadMmhvRXFiE2POPjxDzah3hhkZdWhi48cnXVYxg7YkkAesw6bRSBI1whFDC5ITymAGNxGvrhXvlzFcScCBx4q783UD9ZspQ7LbA06Adk8vsXF8YEsZKfokjpjdOixUKeu8oNvpdnCd1m4L8Hn2cgEE37xgPLVi/GEfTeLeArP/dnP6sWRdv0+F6UAIlj/5J0u+qTLQfzSaEHluq1uD/l7FMWIaEEVRb3vgVi7ZRDX/FS0Pk5mPjCT89hh3xQ1Q1ic94bFB4kWXUxCpzecx5+meN5LYjz9adIlktD+io+Slc9Ei4CedLITx6GaSNHEZeaI7F1UwpThOAkfTsdii5a5mu1cfTj3nFHU+L6ILVqZTZcMORQPLDklOpSAElACSkAJKAEloASUgBJQAkpACSgBJaAElIASUAKLlYAEJHDpedZdkTCGII7EYcdCYMf4yY+rePh+2lzZ+zN/g90QYtVDyUJqrcwkp2OPyz9Zw2VZNQxZu+XiepMtHo5ELdDRR2rOy/JNvOSVDbgMPG/UWW/moaLQZFXXz1JE2MfBhe/+xGL8HI+ToFC28asbgVtukmgFcQya6P7YRvCQxfuPiSI9uDlyKGkw8SjWfPC01gL7xTgWrQDyzMNtvOD5nGZBjXkgDK/hlbYsr0QACdlS1Go/6vUwkMOPz04wXGULlMsQnDjPByWZUO/YscFnyuHDAjNTQuB5edTrG7HH8nG86Y2rqEY+hEazzq6NCcUv8fnAsCmJoecpBRyLIsikACIPnfwj9lg5dxCl/EpcdlkFd9/DB9JcygfSpShSp5dca3ILCx1KQAkoASWgBJSAElACSkAJKAEloASUgBJQAkpACSiBxUqgVQGl9VQyloWaJ8xdNtmJMVqzcPbZNQoTZVgUMkJaUCUUHUxmccQRF7KzHcRhEVUaR1oRC61AZSkxi1NVwM6PBBUc8fICnvY0n4vdWYeWPAMKJ1FCdyLWoJkekr1HFrxbVFQSLlA3zSJ7ShKc+z1JqebK91ZbSub2MzlE/JAg9Ewc6XA83kUi4k7W4pINOZx8LXNNvP1dj/+8w8PNu7f3XgHYJZfMCcUr++Bp0t6UZJZRYUThgD+TiTY5Wt0TvR0mj/fLm2L8+oZCS+/j34OgmQWQxz4tueiLJS5rnM48kWLWrWIkDeT5t5Pe6GDZmhGe+4MUcaSTRdqqKJK4FFGyJzfktbWsrBIqKfLwWXbCLpE6j0GRh8/buk1F/OwqGw0+2NnDyeyR1rD4bp6HDiWgBJSAElACSkAJKAEloASUgBJQAkpACSgBJaAElMAiJSBlVBEsUlmUzs4PETRi9mb85lfArb+iMEIRIAscT2pcn25m3R0wGqzJVriYnWIGRY3JTgyTGcxSY/XDUdZZt8DJ1XDyW0tY2ccAc1noLhHNBhfeU0RByhwRscnKCrm0wWIsgeRCJyjh/gdtXHExuy9yE3ZXE5ZXj92CLAukd2NS/JA/X3HkGAb6Fmn7BxEuUgGkdcNe82YPe6zu56S1KAawzYhT23Hov8bOD0kEmYsRu+NgDg7O+l8fVfnG5MMTSMiOyYxzdnA4AcUN8Y4TSy65HT4KeT54QRkHHRzj1a/fn+8ZoWrYaIk3hkMhx20JHxR3pJvFNEQuke/F2koEDrHa8tFkEA+wEhee62PtvXK1VCK5D5nY4mOXJOJhp0MJKAEloASUgBJQAkpACSgBJaAElIASUAJKQAkoASWwOAmkrJVK7dWyykgDZnfY49g6xHrtGXWM+SXEDCVPks3UKOLML0dEDzCHGSmznPmDeEIAERstKc9yuT1fG4FTDHHoYctxxKu4by5nj5p5ChpM/qAbked5dORhQEMkWSGs1zKbOQtPNyrMGTFx4Q9jPLixxmM/znzbvOosA0RC0MV7q4dDruejn1ykEsEEt0V9dbm8if2pHxSK0krEbguqbRJY0xoxuyR6bwGV2k3k8w4uOX8Uj24c5eO2lSHoIgVKixEfGyOiIEJphueWNYakPjxO7LBCkcRchxPeMIDyMumzirNmKPABSRN+0W/OLcgDYDIjROLUGYfOtiv5uTSKiLuXBKSbZHDDz8Zw370UXuhx59A6Szqvsn2YnbdQ9fD5010rASWgBJSAElACSkAJKAEloASUgBJQAkpACSgBJaAEOiQgDjosxiYOg8ilwroJGx6t4ZIfDbE+68ApVNm6wbByTxaMS35HvZXZbLdchmQ1eSs0XPbCbOm4wR82sWKPEp75bBsr9x5F3DAR+RKOzkgGn7Za3MI2mfch5WeTAoiErrMUa1gNLnQPcc0lsjC9glrAuAKxu2q1qLS+skPSPIvqhOSPdHc8boM12QXynBeWu3uIeba3bhOcZ5cHnPndBpKRGpZ4K5AvxszXYCeI22AjBSc0OyI6HxMebdvt6PGJW0IjqlPnW44zvzLIh6AIg3qMqH0O/dXE9qqQ74fL4PJCidqEwQBzrEJ+iXjO7Y0TXrQJRxx4CPqoGNZ9PjHFIurxKIp52mDVxMKKmSENmbgiFxYpphQQBf0UOIr8u4d8n2yzHP/9z3mM1JajFntUMRnWYzKEpznY+eXrHpSAElACSkAJKAEloASUgBJQAkpACSgBJaAElIASUALzlEBaz8FKc+y8YE24ZKGaHoRzf2BjrL4a+eU+wtFVNNQ5EFGdxVnGFUi9NfX35Hr6lYwaYKiBwwXs0ThMLkKPLeZ8BA5W9T8F9fsN/P2n1rHW2gfDS1AekEXsHvqKK1oL2SX2WRINJAuBo0mHH26Fiy4wcMMNHpYu43FjCiG05cq+aMuVffH7hI5BEY8tC+c7HUa6EeWCnNEQcoOP8hARa8cUYij0/MeX2PmyyMeiF0D23iuPgw9huxLnWaPSCgw3DC9T67xcNgN7OyZUO2mguulnw1j/aBGps5XqIZU1Z+oODFH6SvnlOP7N/QhoaeU6vF21gF51OSqJLRWx3ahVRAAxseGRcdx8HcPRi2NUKWmRRSHEyU3mgbTbi76uBJSAElACSkAJKAEloASUgBJQAkpACSgBJaAElIASWHgEvEKKWi1mPZiLwlkOHh8Hrr5ojBfCResUGdqNlqOQxW2pTfgea7TA8FiME04uYvnSvbNujSmH+GhJTwiFhxgFXH1pla5AKao16UrpvUNRzl2GMGWN2HTg1xmlQBehci6PojuK1x6/ot3lL/jXF70AwkYPvOdDLoKIbUxpiW1GbF2igEADNt683k8welvxIRAFL2awTh1XX2Yh5/Fx4wOT0D9uW2+3bWfT5INj0PLq+DcD++zFgBzpjKJ4gyjHR6bJLpJpzD+/ZSS3aUuIc78jZ0HXu3ScIor8tBsdMNM4B91ECSgBJaAElIASUAJKQAkoASWgBJSAElACSkAJKAElsAsIpBI5IOvIGTsQG1VccVGM2++g9ZXjIaiLPVabwQgDMIO5laxgwWUKuoMq3vIBk/0erbEzESTLfWYMg58ymsAzcOfvTVx9MQPT2UkShqzNZnXj3o6UXSUhA9stnnfa7IfHuAaJJTn61Qb2Wd3bY8+HvS96AUQgv/M9/SiXxiANH47NViVpvODk8+mx1vMhdlP0eLNtPlDpUpz//TpzQAZRY9tUvdFSMHYmgshrfrOJPfcM8Ya3MUiHSl2xwAck4rR1PYSZ39zUw2C4T3YMLMWVl9Vw250u7HwDJrupIrHU0qEElIASUAJKQAkoASWgBJSAElACSkAJKAEloASUgBJYpARq4w3WUumIQ/FiuBbizK/JKvMSa7KS09zeISihgALDhctNTcOGz5rui48M8dwXS17IzqFN1nyjiMIL95FSLjn3/6rYvKWPgkQMx8rxvHpfnm9m+dPMiuahLIpA5VwZzaiCj//t7hGP0HvC8+DB6e8zccKJzL4Im8zYYGA4Oy+kvchotUH0dJiZBZaVhZLbfEpuvtHEz69jEgiFDDCnYyrxQ5TDKBlj90oDb3mPiRW0rEqjEe6PNl4pxRNRH9sM6cAyxdeNYuJWZoWc+22PZ8OcEZ5PFLS30Gq3f31dCSgBJaAElIASUAJKQAkoASWgBJSAElACSkAJKAElMF8JeI5kLnOwHnrLzx38+qY8uzFsRFHCxfKTPRw7P/tE6shcR94qJTMwHQ38yQds9OeZ1eFXprTAktqv5eTgeiWs3+zgxz+kDJOJHjlw3Txr1b1foJ6ddlzOIiHEvqsx3sSBa+p48QvbX/t8vaczOa/dQgARIH/5N0vp8fYI0lDCaFqdF7lc7wUAU54szuOAEzpguEzFL1BlHOJ0y8PNSbDNjsdk21Qx7yJp2njqU0O84tUxAn8r92jAF+3DkmuZeiTs8jCZHeLzgc45Bfz47BDr1i3NPO9stFc42+1fX1cCSkAJKAEloASUgBJQAkpACSgBJaAElIASUAJKQAnMVwIOF6UHIb8SF/93egKaT7E2asApxAjr7ReYIylki9gb9ZR/juGgQ5o46oQczNhBfqKDY6ocEIeqQ8I67JUXpbj/obw0k8Bw6PbDnOaUNdteD6/IWnjSz3q0NASEqMVb8JG/GeD3vT7y/Nj/biOAHPY04EUvLXFipSgW2Q7BlgxRvXo9zJjdHzKZGGIuXSeOZ+K6yxPccStFR7dlwTVlDohZoBJosmsjoLKYYsWSEgUQSiAmHw62SbUf7BjJWrkiWDz2wxtSXPB9ORWbU34aHnftD6BbKAEloASUgBJQAkpACSgBJaAElIASUAJKQAkoASWgBOYnASkBs9PilzcGDCD3YTHMQ7KVLVvEh2lkJMf9XIfOEHHWUguFAt74LheDZS5aj5q0sSpOmf/RAlLDxg3A+d+TYxloJlXWZifq0sx67vUQIyE5rsVMBN/3secyD+987+7R/SFXvtsIICJCvP6klbzkFGV2PRm84c36NCZ4hzMwZYi5+KtJaxRyPLAdYnSsH1ddXKP8MjSlBZa8K/XZJWI2ENCu6hXHJdhv3z14BQnDaqhOpu07QODVkcqz7IRo8nI928VFP6jS/gpoBsMdXp2+XQkoASWgBJSAElACSkAJKAEloASUgBJQAkpACSgBJTCPCdADKmQe80/PG0Y98OAVTGZiJGiO1+GVpiEEsL5rs8YqpfSB8hIc/6Yya7Wyj3Fa/kx93VkIOgWQh+5P8cufpVwcz4XpUtYNaygwsNphuHqvRyBWQqyNS+h7nAR48UtWMJ6h10edP/vfbQSQlArd+97PeJviveD8gm3lYRdFQBAXtO2/uneDQrOIgIKe7bHrpP4oXFpwhZxxZ12wAfds2Btp8xGYgSiIW1HnM8MnArXwIX4zyrNqwrAs5PN8T62BHDtBPvJ3NTh8aKxIeqXuzhTGHbdYta7J8weQdWIZDE/v8zHOtqrfP1jCmd8D3KUUYZqEkaSoV/i08i38FkPDoxmAhGHrOpSAElACSkAJKAEloASUgBJQAkpACSgBJaAElIASUALzlUCcdXGI+45kHrMEW9/cKvfS/CZlJnScuw3337MUPzl7FUuvAYLcw2LUw0DzJUir0/CBcqVjYwBlBoif+JoYzzr4PuSYfl7KL2HNNcxqqClVjVY1djz7U8LR/WgLwgaD17En/vU/t/CAjERgkIjN9pN8sQ91fxw1Llrv9TBsG4Y3inDcZfLIEvz9p5tZPMLuMnYbAYSubvCoGbz31NUYGqeIQO0jqs1BgV/SceSJYuIG+4wyOyw2HGHrpgjXXsGfFgdRa/h8OFPkivSfEzXOGOAklAfHRhzwvYnFc8/BSm08+3lFHHIoBQueu2EPtJ2ncmTJfActs0JpyyrnMMagm8svvheV+l4IRak0m8iJyMLnTRTIgQFRHpPMLkyHElACSkAJKAEloASUgBJQAkpACSgBJaAElIASUAJKYL4SiMMYETsbpMuB68fhea2uCqmLxmaFfRv74YpLxjFWoUhi9LEOm6elFeMR2J1hZHJFm2GWmBUiuSEVnPQui1XevVnnHaXhD4/jcgE767/NoMF9haynFlCrj7HoW+Xf++CWQtxyS4iN60MKIkzhYJ1YzitzwGKtF2mbFpJ25zaN11PaXqURWz7SGE9/uoGnPSXHc9t5NvU0drmgNtlNBJDHJ/KH/6LMST/MXA3Od3aBtALRt//q4j00ZRJHPIJLVZGBNxZVPv6zaZOD87+/AWGTD5AZwafyYFo+4jiGbfazE8Pil43UpIrIkB6Pgekpf7ZmX+C1J+f5oAQoWavanqhJZVKED8/jNfo1WmC1zubqK9ez7cqFkafQkfKDwOZTx/aPlB8WFo8pEmm6+zikteWoGygBJaAElIASUAJKQAkoASWgBJSAElACSkAJKAElMP8IyMJ3kTuCqJ4JIBZzk+O0yermKGuxFax7pA8//P7DGK9FXGReZI10CUWLOFuAbpjtBRCnlW+AI4528KKXS5dJrlVr5Y/jMGCNWYQNqaWyjss4A8Ng14mxkTVZ5oTwn4vPbmLt/SKPJDwvhhtIGTaLAJHc5t5nVGdHYlYJAxFw6l9w8f3uo31k9203EUAeb2Xafw1w5JE2Ajo/lTMLrJ2NSVusDh/qtNVOJF0fouqFfBBNzu0kXYJf3WTi6qupSvZ7DN2RmedwO/rJUYgw4FEwoViYs/jw8L1UK1N2ZMR8cE98u4s1e4whrbdv0TJsuUaKGrL7OEStGsMzPFTrq3HWGVsRpn1oUnSJ0zo96Kj9cUZESS17YI3d7GHo8E7r25WAElACSkAJKAEloASUgBJQAkpACSgBJaAElIASmGMCNuuqNvOeDS5EbwkbFBsS1litgLVUD5dcAtx+l8tq50QtOHURRxKGznKt0d4KSmLK6c2DUz6ay7pAJLYgZnh5ymD1NC1kdlKOa6A63sjEhUI+l1lthTyf9RtN/PxKl448ErphTUQZGC3DoOyc5ZveDtv1YLOMvGJJjDe9pb3g09uzmfu97yYCyBPB/u0/LmPhf4wtSSzyT2Ro7DhHows3hKqeSI9ifSUdHUHAh4rKomUuRaOxFN85Y4wPH7tSKFQEDYddIHxI+YCaFCnEDks0KhEvYoxQAKGjXRV46sENvP7NNhp8UNuNWJ4hdp7EEkTChzsNG7AowBSdA3HllRX8/g6H+9+DogfPi1+GdIwwLT0WAWS3nB3tiOrrSkAJKAEloASUgBJQAkpACSgBJaAElIASUAJKQAnMGwISajyxzl9EiUDUBdr/WHTZGd28DN///npKIvvx7y5rs9lLdJ4KWRM1WANtLwhE9QjPfHaCF7+ywmyPEDk3z3gCH6GxhTXdPPcRU/hgwZWiCDUN1nZlKfwSOLkcfnJBFesekKD1ImxZeZ6tOBfhpHUe9kR3SS9ZJuyG8ZsNnPx2G/2l9gvqe3kuu2Lfu2WJ+xUvd3DwoUMM/qYXm1hhTdz3noggzPEwOZEzVS8RldGWZicw0oOT3sHllzXxm1ulBcrLBJmUIThiUiUedHxW6B9HOypRI8WTjsJJ2ZV8kBG85Z2DWFlkoE+bETJxx/U8Bu5IBEmR/nYefO6SPSEYGenH+T+o8wGQ1jADlbGtPJDJgPgCc0N4Drvf89AOp76uBJSAElACSkAJKAEloASUgBJQAkpACSgBJaAElMA8IhAw6FycdVLmKKcsaEpdU6IIgshjBICHG38xitIgnXdYmk3TcEIqMbKF8ZLJ0W6EeADvOMVDyWnCtenUw3XkHmu7LkOmmzy0xJ+L1VWpKDZTEWrMn7YxiKFhAz/8ToX1XdZeWQeWxeZxwoXyrMOKACJDar69HglX1BfzY/gQO1h2x7FbCiDS3nTqX4ry9vhNnxRBuj4JUobKcOdhKO1UVPgoQgRxgICWU6ntY7Tejx+ckaBaceHkhxE3bYoRJQRhjTIJA3MoG/ox/briPmkcoWjCdI6mi2c8EzjuRPGJazNSKoryYIF5JzGbtagypvxZk+fj5gfxk7ND3PEbsehyKHywS4TiiMPjJxRIev/4tTt5fV0JKAEloASUgBJQAkpACSgBJaAElIASUAJKQAkoASWwcwKWWFHF0nrhsQ7LXOUsV8PAhvXAD7/FBd/hUkSOz3orA8vFFisZ40LxUiY+TCcD+bBDLJzwJtljHjaPwUxxZoD08Rh5NCO69rDGHEgWiKx9b1jsBuFieMlgpvXWbbeUmAfCv7k11oQZ1h5z8bnDhe48D9Fe4mguKrAujnmth4P23y2lgN0lA+TJD8ib3rgUA+X8Y90fvfoQMSeVldTPhJAskoMqZByMMfB8mIJGDlf+pIFqlQ+HNYwwkHYPC34wzlyOCh8Yi2rlENKoPzvFzFMuXUa1kWHoJ61sf9qUFkN2keToQxfzg0AsuJxMN2k9lPc86OCWX1KM4T/5/iKSJhu/YovnNQ1xpf3RdQsloASUgBJQAkpACSgBJaAElIASUAJKQAkoASWgBJRAzwjYLJRKCdY0aP9P4UEqqCJsbHgYuPSnD8Fdsgcq/iN056nSKYc1UgogeU8ce8SKqr0FzlGvPgCrlstyceZ+cIG56waImg4aTdZcaSllcmF5SGssmA12fxj8GS2yGEB9xU82oQEuNDfGkJjMNYjZLsL0c5NNJIYpDkA8/hwIIIV8H056a6u2vDsOg0rXXMhM85Lth99+Db5yzpFsgdoCf2yAGeEJCkUfUdAnGgUVOXZgQNS83o38shANCpGf+ZyPD59WhseHwU5KEP2hXquhUJLWqSeO1sPJB5lfR7xyHX51I4XMdC+YHtutaKNlMnzHk06RcAuzPZZPffJWhIG8gzu3iGY5ij6LHKIm27j4JEowUPvPgN7B0T0rASWgBJSAElACSkAJKAEloASUgBJQAkpACSgBJaAEpiBAOQIGXXXoSIXYX09Dnb1QsSO89bU+fn59EdXa1OVv+uUgdTbQRWcVrGI9E0biaj9caxwDfSb+cD+ddFyXXR8MExd7nu2HGP9YTeaK5ODba/n9fvjFr4Ejn1dDeVkRla29Lb8bBsWX1OGCeQN+8nt4+TXwaxICzdp2sgKHL78Dv77v6Rmf3XHsnn0vE3f6fR9+ATssqqiPsuOB7RAJw8ebPmNr2CUlLUiGyHE9Ho1qQOUxxRXnGaA9HAULdom4kgVCQaKwgweK57NtVsnJb9+P1wCUXJ6/P069gl0cvIBGtJnq4zTEG24bROM4+1spCrki6v5Y9jCLZx6M9iHrPcaju1cCSkAJKAEloASUgBJQAkpACSgBJaAElIASUAJKQAnslEDgM8+DgkfCxexpPEC7qVHccFWI398+RPGj3pacw7wEyygzD7mKsMZcEIkIoJgQ0U3n9W8rZ+KHCB+S8zw5tl2gDiNCUGcXildlzIGkgEQ49wzZcgyV0d7XV1NmOhtGSostyUJZAb8h6eoGysVBWnI18P7TWD/eTcUPuQu7tQDy7BcV8YIXjyMJmL8xoXVEobRBhUioQFjmHMyMOGUIToSbbvJw3ZUNiiEmGmGVxxcFZuchPCKCyNcb3go87Sn9tLlqMuCcYT+SEyKKCHND4qR9sI2IPEE0hu9+KcVwxYGZ44cFZ4V45SWSQaJDCSgBJaAElIASUAJKQAkoASWgBJSAElACSkAJKAElME8JeCzsGvY4VQu2YrjM3GDJ+4LvJ8wAmd7idrHPSujIYzKvGbELM/H4FWN5v413flDyPjwKCKybTgggk848kyKIWF/Zlixkr8ArlfDHu2xccq4PRyKoxWGnxyMz8LFG2ccyQiGHbkCJjXzOhEsBJ18ex3v/rNTjM5jfu9+tBRC5NX/9V4MoSOB3wOeDk9m0chQf+BfxfmI3Rq+H4+XQqLPjgg/md/4nYQa5hUbgU8xgME+9ZXO1/ZjsAJE/lw9UcdJbBuHjIQwU6OUWJ+wc4TvMMh92ypVthiudI2yR+v0fY1x8bko1s4+CCEUQOtQFFFV0KAEloASUgBJQAkpACSgBJaAElIASUAJKQAkoASWgBOYrAWaOI2T3g2mwKOoF+PVvTFx1acTF7avgFaVQOvUIaAUkcQi2xSqxy0XxaZ5WUuN45TE2Dn9G8oTuj8lardRlRRCRP2Ofld1cyMTlkJ0jJZzN7o/NjBtI0xLFk7kov0u+M+vZ7PpgM4gUhpEy6qExHOKtJxdRLrcjsLhfn4s7MK8JHn9MDvuvqaAeNqjk5aj0sWtCuoTY+iQ2WL0ehqiADNsplSzccIONn11nMPfDpihhZcE9OxuTIkgQPoI3nAwcum+CJoVOaa1KEpFTqPYZ7Vu8Ej7cjrWEgoeBs74VYqTG82FSe8L3OvKhoUMJKAEloASUgBJQAkpACSgBJaAElIASUAJKQAkoASUwTwlIJnLI+r8f5Wk+leCMrwd4aKsJ07UQSj5HuyEtIBQvTJRhMPcjiWIumK/jT95rsXJLJYNDhI/HOj7490nxIxNAIpd2WVVJIsH9D+dx9ncjZjXTCivwwHXuPR+WRQEkYj6JU+bVs9YrQe8+rx8b8YlP7N7dHwJ/txdAbHZCnfQ20Tw2c7JS9JCGC+aBSEfTXMAJ6gkfCMnhAHU6A2d8mRkkyDEAnbZckmS+kzFpgWVHZRx4YANvedc+aKQb2MESM8cjyCZ71vbVZoSUN02LbVy5Gn55k4UrLhX7q9ZDbDnsKNGhBJSAElACSkAJKAEloASUgBJQAkpACSgBJaAElIASmKcEktSn5RMdcmiGs25DDpddYMNlpkfIbI4kYNBym+HmKIDIttwuamb+PHjhS228/BjGJETJk8SPbfOZZdeuK45C7LrAAC47D3hoc5V1VZexB4xXj3rvsMO0Ep5FkeeZpxXYGCxLltybeMnLUhxykJxhb0PY2/Hd1a/PRY1/V19j2+N/+GNLsd/eJgUQ8Xvj/1EAEecppmy0fW/HG/BAKZpoMgsk7zlZDsgN1zoMYOfD0eb5lIetgD34UG7Ba99UwH7sAjHSItu7KDFm17FzAeXx8+Z1M/zdtOUsQnaBDGPjJjaBoJ+tUrv3w9HxvdUdKAEloASUgBJQAkpACSgBJaAElIASUAJKQAkoASXQUwKORbGBTjpSSv3Rd4GNW/OwihQzUtZXp7FAnBoHMzS4INxmG0k6iCVLTLz3tJUoMlfDYaj65Ng+qkD+Hol3FodDR50H7y/joh+Nwja5wJ2OP44rtWWJWujtMNJC5iQUc4W94dKIK7BRKpr4+0/uMXHgOahx9/YSO9r7bi+ApFQIl6+w8PRnDT4G0jDZJhTHcyF/0IeO6qCfsNujTqXQwHilisvPNVEo1NCothcgjMigJ10d+x0c4/kvWsHc9Bxa1nbDWWhPu1FkIE4QjbDjgw+K6ePGa8ew7sEGFU8P1WrmqaVDCSgBJaAElIASUAJKQAkoASWgBJSAElACSkAJKAElMD8JMN+4VmctNajhe98Y4jlaqDcYDRDRf8prn3EQNFs1WMut8P9dLF9ewOvfwqCBGkPNLXZVcBH65Ne2AKR+LF+1kTjLU779FuDW3zzMXQRZN4ofUpKxeu+BlbIebEnee8wwduaAxFGIpSx1v/QVXOSfdYfs3mO3F0AMg90SHP/5RQagxw8i59YyASFhV4WZZx5Gj0euZvCxYvB4tYm4/BDDzMs4/wLgll8vhT24AfEIJ2kW5RHyMRrCaIPR5nwmEwbx0PMKRnkUtaE1KDpD+Lv/Z3JPQwhHKhQzVsjz2nY0mnV4zp6ohRth9/WjFuyDT/0Vve742VAsMgskCOXZQRiOoBk+OBEQz2CgdJgPUPsPkLYnoBsoASWgBJSAElACSkAJKAEloASUgBJQAkpACSgBJaAEdkKgnq4HM71RY42SKcisSQ6jyZpmQn1BBIiwOYZ8wcTXWN/948NLEfF7mFzebbK+ysXm7YY3MMz88AIaW5ZwSfhafOjjdOoxHobrs74qTSEUEaQWKtZS2RkEPJ+gDsOn1RbfYQ+Mo+YvxZf+q4Fa82mw8ivYjTEOm8KMG/e1O3zHrxus4YasFRu04nIay2h+tQ5/9Q9BFvFg0Odndx+7vQAyOQHWrLHxkpfnENakZYgKQ1qC77f3iOt0AiU8lhzFcEtU56gm0huuOm7gyoubFBtWwM75SE2xyWJWCN3bPMek4hjSIotvyh66InLFEC47OFYut/GWdy+lQML8ENFu4nzb0zONPFuy5NMjx1AeSpM8zrq1Ji46j9kgbNNK7UrmpOU4JeQcYSPHZIiOCEfiE6ZDCSgBJaAElIASUAJKQAkoASWgBJSAElACSkAJKAEl0CMC1kRes8Muh4Cp5gmL+q7rsj6aUpSgIGInWLu2iGsuW0dBJGUYuNQsa1zQHbOm+bjrz85Ozx9r5SEzWRmHHb4Mz3+pwcXheyJfCpBSeEn5f1ktVGqirMnm3Dz3W5AUBaROFa5n4ZJzY6x/WKq8KQIJe6b0kKRRK6qgxyOo+awPF2Ez57nJvOm+vI2T3jKNlfE9Pq/5snsVQCbuhIShf+xvl/IB4iOU2aJlPlI9H2ySyo7h2B7SoMg/XVTrFs47azMeuI9PUYEPNR+kMGmwecuFy5MzqXSymSlLaY8CtjIZNT6IFEeod7zjNANlbhMyCH06HU4m7b6imC0mIY3xQgog9Lbb8Ege3/vmCAVOKpTmGI8Ucv+iFsqDw/Phg29KsE67kJKe09MDKAEloASUgBJQAkpACSgBJaAElIASUAJKQAkoASWwmAkYDBg3pWYrgkNmSENRwWRUeTDGn1ZoXTWAi8+LcesvraxeaUq2ss0aZjrO94k3VJuR9EPEFYvePK978xIc+lRuH1oUWCKKK60MD4sdIiKutCyl6JrD88jkDnOYskkBZ51Rw+atPE+HddpQOlBsbs9F7HMRv2EU2ZHCS6buE/P83v2BFRjob3fRu8/rKoBsc6+PPdrBfns1EdVlZlItpHrX6xFlTRS8DcwiMeOl7AKRwJ4Uv7/Xw4W0worYzWFashHtrihAyMOetDyxWm/LHvqI3Rt8l1HBM54X44hjWuftsNWr3UgMPqoJrzeVbhELliOPSR633Bzg5l/IQyNHTOmbJ+qqxS+2fEnPmYTEz8UD3O4C9HUloASUgBJQAkpACSgBJaAElIASUAJKQAkoASWgBBYtgTRiTTKhpZMRsfPCy2qkQdCk7dR4Vkd9lMLDD7+7mZXLNWTg0xIrpIuOWE+F8KcRgeF5NiIa5By4L5j9waJnFGTuOnUuUjc9uuRIBgj3HrOQm3KfkhzdoJOO1EkTfv+Lm2z86mbJAXEYfC7OOXyzWOqwUyVKex+CnitxqTwzplOWeftZR/7b/5dbtHNhNhemAshj1Ch4UDc48a0MyWmyPcniJBYjuR6PTOBwm3xoqUhSUIgjPsiWqJor8IPvPYoH7qe6iBIVR6qO2T9J5m2XivrB7R02ZRS8AeQ8h153NT5mAd71IQv97CQxEgn9mXoktL8yaIMlgoYIIGksoTkWtozHOPNbMRr1PSiKiCiTIKBQIr5xSSIWYXL43vNpd/76uhJQAkpACSgBJaAElIASUAJKQAkoASWgBJSAElACi5eAQ+v/JGLgOGu1tkk3HFb6fTrauB5rpliO834E3H4Hl3FTc3Bz7AFpWuyGKPPvFC1aq8enHBb1Cj+t4bUnO3jKQRQ4uPY84d9FaIFEJUjXR5bJLAKIiSBmfVaWirs2s0hWsYbawEg9hUPdIYkdqdpmnScWzzVM22eQtDu/dq/7tNxyc1ZmD3b8SQFWMbpEx+MEVAB5jEWr6+PTny5h5WBAHzlOZJ/tUj0eiUHVRTo1KGoYk88jn63SEgO33RHi6suA0XHmfkj3hbSLpKKSyN/dLIJcvkyTAgbf7PGhiiIHLz8G7ASh2hmPtD172Z2RdX9IapCPJPQQmXUENLS74LwqbruFx+FBHAkPSqWzxObxWq0fonjqUAJKQAkoASWgBJSAElACSkAJKAEloASUgBJQAkpACfSKgGm6jCyw2NmRFSQz8cN06GHjDWLzRhvf+ubDVD4GUI2Yx8FsDnG6kW0NCVE22ndgNJvDWM4g8ze+naIF/ykXXERNA8VygWKH1EEn20hE/pCIAP4/DyNrxO+41cGPz2feCDsvYtZnxYoqjkQ8YW7IHFXe08TngnZ+8Vo/+S+MOdDxBAJzdBsWBnXR8/JU6k77G1ESObnnYpZS/IgTURPLfEiGqVzSzioIEGVqCBXMs2oM0BF+7Lyg0kljOX4nggXFDgoQUUxfOT5tCfu00qREAYMdIY6PN70vxLLCsrbgTXaXZB0dFtVIKpImw3Ii7sO0yhgZzeHsMyrYtFl6Q3i0SM6JKqbFPzPrrPYfIG1PQDdQAkpACSgBJaAElIASUAJKQAkoASWgBJSAElACSkAJ7IwAy5CGlaOwQKt+liWjZIw5yhH/Dlxy/iju+B1tsTLXpypi5m84tsltqpm7jyGLz9uMhPt98ykGnvp0gykFYl0lpc989l5x70mZ5ZEFoUtNlFVSqZGatNoaGgbOPXMM1VE68TAYPfB5HqyZpslm/sl6rZRQmc/R62EXDIafG3jVqwIccpCW+7fnrUS2ISIGTzLe8z6KCyHNnnIiNPR42LTaim3abxWpGm5GvsiHl0/veGMLBpbm8YubK9iyqdXpkSSiNrIXxJQnWqyoxPeO2SDsyJD3pJGHYt5mYLqB1789j/33HWx78q2mE7aPSaCPUUcuJwxc2l71Iz/g4Sfn3otH1skWfibMyPbyALfaVdQCqy1g3UAJKAEloASUgBJQAkpACSgBJaAElIASUAJKQAkogVkTCGps52A50ubCbMkkThkBYHCx9tBW4OILfsc65kpGGmxF3+AA65esbIqGYXLROB13kqQlaEw1LAzgLR8otALTqVokNe7DpRjC8qdEBYDZIzDECYcdHqy7So00Za10w3rgovMfYPNJHwPapfMkySy4gBHWb1k5lVpuysD2Hg+bmc4phZoP/mWpx0damLtXAWQH922P5RRB3r2FYeg+jOIW2AW2T+Wk2F9BIc9EjrJM5C0olLLgjM6GT5ElTmldxX2Fh2BsWFTBPNLGCowOMZeED/A//XWERuyhyQCeOOvf8hD6tOlih0qa5OAHDQa282FyR+n1Noqy4SI3ZuKf/uVO7ivAslVyngHK/SPMChGBI0Z5mXRviGgir1HN9GkOl+6Leq3195C+dY3RFFuiZ+Mbp4vsUoRHgcWKt7CdSlq5HDpxrezs2vXdSkAJKAEloASUgBJQAkpACSgBJaAElIASUAJKQAkogSkIJP0BA8kjeH1DMMZZOaWoUQ9L+MklwFU/fwUzP1jPDPbB+LBH0SFFjX9PQgnCaIVhGKKaWJvRv0REjEdo+tOkCw9/xlqqFDr/3ye+h/3sEoqJh0ZUgdnvAzl2fUjEuVhaMYNk80baXnFRul0xMOgOIkgHceb/AQ9XDkXAGmow3oou8Gus7abPYr1WhBdGGqSd14+zJfvZYvRROHQP8tjxARCEzTota9XhSBnPOKyK175aul10wfr2U0kFkJ08XH/653uhaNFPLu5DxAkrLUsuW5nqDZ8iQcjOCyqKc5AR0ggbeOiBEfzscuaC9NlUNHNoNtjm5VE0Cek7x3Qfk9kfIlGIbZcEpEsjy9JlbNs67AA880VVjGzk88AQ9XqFLVvSvGHF/NCgkMKftRsBj3/tVQ/g9t9SYc0zU8RYQh5jfC87QsL2IULt9q+vKwEloASUgBJQAkpACSgBJaAElIASUAJKQAkoASWgBHZGwEz6YeYfZW1/KRJnmPXRZbR8GmB0wBCCiInlbYYnsR1cXF5vjLOm2k9BxGFdN4RnDbBrZAteffzLsdcaZi6zUm5Rt4jTkHXPAGEoggnrrcwU6RtkLZUNHWae9ViKJ2v/aOHnV29h5kel3eE7ft2yDdaiLYa6e6ztsveEoeetUaQuYrMe3MAHPsIuFFm1Ll0sOp5AQAWQnUyI5zzDwCuObdL3LccupxxVQ4OTTCYR26AkFNymmDAHGRgSrTNEveHbX67zGSuiKXkfDlu40oACJQPKJRYkoTgBDyZ96eQhEGsssbdbs28eb6Odl0XlzxOrrLQEnw+vtEXFId9IEaPdMOht99BDNs76XwqftAST597O8ThmlfvU6dOOn76uBJSAElACSkAJKAEloASUgBJQAkpACSgBJaAElMDsCZi0nbLtBougMaoxV3pbeVz/UwoQ1zSY0SHJ6FOPVsxzjo46PhzmHjNggP+wnhqkOJL13+c8f01WSxUxxXbY9SH2/xyu6/GLuodvsS5KUYR5zCHqrLSG+MkPgDt/Jw47nXd4tDt/mHTxYWXYtlmjzkJQZHE6r4D5ItIYsseyCt7zrrZ72W030Ar2FLf+b/6+Xx6NTDdL2F3RDCkYONJt4bALI6WfXCszpJfDy+U4wfO49vIU117DB9EahsEukJDdH6JIigCSxC11j1ogH0qXQTxNnm8kUg3efHIfnv2cBlVNtodJpAmDzlMzpn8dfekYnN5uOBQ9ctYa/OisUfzh3n7ETp375nu5b5087ejp60pACSgBJaAElIASUAJKQAkoASWgBJSAElACSkAJdEJAJAYbq7gw/BEkFD+GKya++UXZ41LWONuHjDNVAI50gaRF1k35J1WDAku8A7TUet8HVsN2I4RxnV0fFYoM7LSQNBBmf4hzliwGlzXgCeuusVFByLrq+k0OzvpWyNeX8cSWdHJp03pvRIeeiBEIaSIh8OLIw1xoSxbn81vWht/z/iKKWQi8jh0R0Br2Dqgkaasz4mUvKeDwZ4hv2ijlBaLK/KMYZpPnZKMwwsaons8q6i5I7RTVNIevfn6cDxqPTY85xynzhUYmgoiPXTb3eUaO5WUqpVhX+WzB2qMvwcnvjvhY+GyH4iYuQ3G4zyTmFcmb24ww5PGoAG0Yc/GVz42zFczC6Bh7SiKXuSXtW8za7V9fVwJKQAkoASWgBJSAElACSkAJKAEloASUgBJQAkpACeyMQJoylTztY100RqG4Aj85z8cNN9Pxhqu9U7N9yLjURF1PiqcUQBhgbpoJauE4XnkU8IqXWayj1ljz5P6YsSxB6BELrXHcsv6vVitZF0izQSssiiCW7eDc76e4dz0Xp3N7O1NWejwkUZ21aClNy/k5THk3UhMRRZvBFZvwF3/ZXgTq8RnO692rALKD22MYLWFA5I0//QsP5fxWPhgU9JgBgqhGBZDf034qfsxvrXf3uN6gzMjjmVQfb7jGxS03m8zzmDg7PojiTSfPmdhetRquGMjDDhF5YHM5PrRxE695g4mD92GDlj/WugYKJCnD1HNeX9sTT2mVFbC9LG8XcPGPTPzxgTwFIHrLRXzQJtrB2u5EN1ACSkAJKAEloASUgBJQAkpACSgBJaAElIASUAJKQAnMgoB0ZERZ7MVqVMMizvyqrPK2UGvQBYf/tBvi7iOxAVlLBxeJSyyyY92Lt79vGSRPPIoS1ltzsMw8F55L3VOWvbeyNDxGAbRGQsGhjOFqHt873UAx76LZrNCCq93RO3/dtilwmJML8bkAXqyweGDbHMJxrw+xclXnx1jMezB48+fgNi1chHW6RL3+hAdx/bV7Iymx88HfTGVvBSyxeIuG+cj0us2pAbvIB4/9WVZYwOvePIzTzxjEklyTER7s5sjxI4CCjdxEaYGS76UjRB5KGbXRUXgDZfz7v1n4zD/Xeb55GG4FacVBwStTFGlz+5kXYnoRG0dyMMnilD8fw2e/2E/R0UfOkfYTDdZZuLNbz1wJKIG5JhB8/CBUz5nlUU8+HYOfO3KWb9a3KQEloASUwI4JrEXzhGNQv312fNwz7kWJKwd1KAEloAR2RwL6u+3ueNf1mpXALiLA9eF+Smccqw/f+78qPvY+OtsU86hU2RmSpxjSoFPOFCPHcPCYORqhycDyqAjPtvG6Ex/E/56xP7yE9lLMGCiVmJ3MYHSTq+Atbi91Vru1Cp11WZPvH0c96sO3T0/wib9IUBq0MTo8zONzgXmjt/VRK8fzj0YoybALhsJHOW+g2ohw0IFbce6le+Dwg7THYar7r3TaPLcFNky8+CVLaSEVUPyg1Mjuh4htUQmVQfZi9Pypd0oOj8d0j3yIxPBxxXke1q0bpyIZMJjdQb3B0BueHR/L7AFthaDzwWQuiKiXBcfLQn3e+G4bg0v5QFI0Yao7W8RyaPjtFVIw+CcxQiqa4ySQ4JzvjGHj1pHsA8CvTeP9PSekB1ACSkAJLBwC7ufuxeC60zGrBtlzLufnsA4loASUgBLoKoEHrkYwG/FDROl1Kn509V7ozpSAElhgBK5BMKuFPSehxM9PXdizwG63nq4S2NUEJCKABlQJV2ef9Y1RRIwoEO3DKvO/rs1WlMGUBXDWNsXm38nTzp9WOnFk4B3v3x+l3Chcw4PnlrIsc4kMsNgeYtJyJ2T4R71eR9NnHZgOOTYzN+CM4Mz/ocMOF6CPjvhwlzIn2e59fTRmWLsUfCXzWYbBBek2/zngYMY3qPjR7vZrjnVbQtzgU58uY8+yhzxboNCkohhSCiiaaBZak66XI61SsIhHEVTZ2VHw0KBX3Sc/TluqhGKGG6JorkJcz/OhbFKl3CqBIRRCQnribaYnnQsjV8bIcIQ1q8UPrslH41EUwhV8v8/ukQ1tT70QuDADfqIYIwAbPzZV1uBTH2fXi+nwQ2M9hSD+PHvOffrlDUljCOiYxfPxJ3JJ2h5CN1ACSkAJ7GYEjmz9R9/1n5ihjP5HJA/sZqj0cpWAElACPSYQX3kJlxLNZGjhbia0dFsloAQWMYEHHpiG6cy2138YCtfLYqDPzm4x0CJGqZemBJQAGyjih7iYO5WSKwc7PdJH4dPeSlYBNrn2O0rWUbco4Jyz8rj51r3g0xIqdYfoVsNMjlp7c6O6vQVOmaLG2Eru8AG84XgDrzoqooiymSVOLijHw1l90+HictNizdQY4jlEXABOYcTK0eZqHbep4IffWYLb782hSdHDKVIsqdExpzLe81voJTUUciXWXGvoX2VD1rRbPOH/+g9NPp8OfO0AmQYlMZT64EdNNCIfnnQ0MYA8pgqYNtuH7Exj91NvYtpsu6LPW9zgBwEfQD7T994V4/KL6/L8IXV8GA5PySkw06OUedhJDohJ9TKVVhCefP8gu0KilXjVCTk893mr0GhU4TDDBHH7DJCA2SK2SdGH55EkrdDz22+t4fJLajxWH4OGqL6K7V7qMXvEzULZE/ncEb8sk8KJDiWgBJSAEtgxgf1PQR+FkP5/OGyahO5EcOXaaW6rmykBJaAElMB0CMR/vHM6m2XbiN2VFu6mjUs3VAJKYJETmImAbP/DFfz8vAC5/Rc5FL08JaAEZk3AY+1TbKckdzlg2Id0Yrgei4z8n5lrZEHnQyMefvjtrQgj2lS5FEcS5oIkFXZjrGh/XKMPYV1sriws61uCP/kga6lcRC4ZyrCSLE9Z2gQk97zpByyneigWeE50xjGsOlKe16bNy3H+Wev4GmuqVpOLv0eyXBLHXNr++B1uYTAEvcGyrOkOoDruw28GDHAPcfAhtC7S0ZaACiBtEbU2+PDHgQHmYRh8AHP0iaOiwK85UNn4hFkG26ky45M6H7oQa9e6OPvMOler5fkAjrABjPZYiSgfoliy+4OChGVQoeQIQ2nP4AcFPxee+lTgDSczJAdbGYJO1SSc2h9P3h9R9DANCdphCBB3bLsx7rgrwLln8u0pH3CziWYQU1SR4xjZh0Kc1hjOLn+vTpOubqYElIAS2H0JWKde0LJRObk9g+jCq/mZr0MJKAEloAS6Q2B69i2twp3aXXWHue5FCSiBxUFgLcILpyEgH/4J9PPzs+/U/RbHZetVKAEl0DMCJlo1SjpPUVRI+aeXfR8y9yOiy41pD4KNu7jymtEsmwNgW4jN2qwxTaPooMSqZYBapYKXHVHE0a/hcfjWJCqxjskODlpaUf7gMaWuKvuXRe8m3W4k5Jw2WblluPJi4Jqrq3Bd1mANLvxmN0aUVGmZNRlO3jM87EhJWPO1GX5uIskiDZhD8kmXHSq9O+Zi2rMKINO8m0vYLPGO96dIA044PogOBYFMluzxkOmdPdcuLbA40Q0J7EEON//cwq23cdJn6R8hGlT+GFfODpEkaxkTNZJdW/yASNGsJ+wOoVMeO1hec3IdB+zN4B6KGZ47jQeUHnnS4WFJy1eQ40NOdZWZIjf/rICbbmxdfEqvvXqzyniRJs+FYgs7QGwRTdRhrcezQ3evBJTAYiLQyge5AoXDp7iq2y9BqDZYi+m267UoASWwKwlc1SZbSQt3u/Lu6LGVgBKY1wTWIpoyP2nC7uqSU2jRokMJKAElMA0CdJZhY0dW17RpeWNSAJHMDz+qMPg8wMZhG9/+yigro3txoTZdaljrtGhVZZv9DEdvb2jKyAwGnzusqNbxng+5rJqKa84WJMFAVteMmb8s8QKWLfVS6apwsryNpl/JMpc3j5Twf98aZr31QIoR9P+XlYlcsJ6mPrK15z0eUWIgn7MQB+x+ifN49jNCvOwlqn5MF7sKINMlxe3+7p889HsxH4qhidyLGbx5lpsaBsPMKSw4DgUIqpIRe6tyFEMe2WLje2eOo9lYyXasAjM/QraIUaChppEpoZn9HYPR2T7mOkV+sWNkPMBBa5p436mrs19CLHaTtBsWpcSQwgkbz3h8ustx33n67D2yycAZ32RbWDTAQHVaX3kUZlLZnwQFsTMm4QcVz1eHElACSkAJzITAfshdMlU+iNpgzYSmbqsElIASmIpAfP8fd/KyFu505igBJaAEpiQwhYDcsgtUuyudQUpACcyMQMySYiRxAwwWdhyP2cUB6hQ/bNr95619cc4PE9x4cxVLyjnYtKVCkocRlbPtxfmm3SiwrNn0G3jjW/twzKupXwQVrjUPabNF5x3p9khd7ivNxA6bmcqy30ZzvFVTxR648CfATb+ooeg5tMmiF1VIkSblanljYuF6uxPo8PWUUQey0D1hx4nkMP/dp7jwfRrr2js87KJ5uwogM7iVq/ewcdwJBjXAJoUIERmm2WY1g2M8aVOZzRQdLHkQQwlEj7LcD0ae47xzmrjj1pYW4+blVjL7g2eX/UTaMNir4UfywWFRjDBRZMeHiwLe9h4b++3dQLO5qe2ZSf6IZIlI14vIm012mjjFlOZWTZx//lbcelOJR7ORLzqZAmvyQ4OOfZkAk8RyLjqUgBJQAkpgxgQm8kEGzzjpSW9VG6wZ09Q3KAEloAR2QGDH9i3qU6+TRQkoASXQnkBw2flP3ujk09UusD063UIJKIGdEJAypmSAZKEfrC6K+OCLLT/6sfFRB9/42gbEposKLf5TWlmZZhFxs48WVBszwaLdiGhXZWILPvTXBVZOI7jMLrbiZXS+GuX+cjy2xy+bIgzrqzyXIBR7/4DB40swvMnGN7+xkZ0mBVR8dpuwRmvw+zTiubJjJTF4Uj0eBheoSwRBjrXdvfbcgte/Zg5yqXt8TXO5e4PqVtYroGN6BO6izeWJx1Zx3wZ2OLgUI2gL1cshoeYJRQ+LWkIcjWZWVNKFYdpNxH4f/vKUCH/z2TyWDg5RnPBQzpXYslWHI/ZcDP4YD2yUGeiTMujH4udBtUoRZNDGv/zrOP7tHxnYk6yc8vTlwyeh6mmwHSyJ6a9nLEEul4MfbqEgk8P73wz8w+fLWL1XLQspKrI7JGLbmM3esjTlBxW7U3QoASWgBJSAElACSkAJKAEloASUgBJQAkpACSgBJaAEdkRA1pgbrH36fsy8DQND9fvhFVjkD9bgm18cxsf+1kCuZKBZYYeGVYY45sQJa5V4BK61PwWLqcvbfCdOfMsYvvtD1kFrm1m/FG+cZWgaQ8z4cFBymEHCfdarTFwuUmyIHoEj0QHBapz59WGc8tGIDjh5+DXablnLWnEFZpV/shtEOkGyzJAejlwImwctOgb+5XNNnHZqfw8Ptvh2rR0gM7ynTz0MOGC/EkPGA+Tyve9wyB4oqp+xdH9QlSwWGXwe2/DKNtyyg4vOvw8b1lOIofoZBAFks0yqNMT/LmVmB99LRdJiixbop+dQpRQB5T0f6cOy/lVtr16yQiyqMGnagF0YYzcJ+18obDolqo4DZfzo3A144B6JaGf8Oi3wpBtEWsEkC8R0eq+Atr0A3UAJKAEloASUgBJQAkpACSgBJaAElIASUAJKQAkogflLIKtj0lkqjNifweoiba5ouI8tG8EIgJtQ6FvCGAB2XDhV1ii5WJub2/ktXCguXSDtQzgsI48//7tVrJ3SxqrAReX1AXHxZxVzkF0gES2xWFBlOTWmg460CkgGM4MAMLwV+PG5v+Zry2jLVaUIkxOdRJyvYLsshGZhIHNQXo+a2YJ0m7Xdd79LxY+ZTuQ5uEMzPaX5v/1Xf8DpzSAcn90VRmEIZo5PnbRpZa1aMVuvDJSoSmZiYqfjMQGTSmJ4IMZH5Qcu6lv7EFRS3D/8VHzpCzaf0UEU0364URUOu1KMtIgm726OHnEJxYvUoUThsSOjv8HGLgoowwa+9OXfykcLVu4h5z1EG62tFDvk+wClpeKfRxWTD3Ek2SLxIKLaIRQ5xHCOcsvISjR5LmM4AP/xhRqvugSH3R8SKyKB62mDgUGRPpCd3n59vxJQAkpACSgBJaAElIASUAJKQAkoASWgBJSAEljMBGrWo5moUaKLjVFh98UYw8axJ756+ghuu+s1qI+xHhoVWcbcgwuvJR6dtcnanhQultKxRmqZPkULChQFychgrdZssoPER9/SVq32Q+89F4cMAktcCw3J7xig3RV1E5tdHrE/hjhX5eJzoNz/KKIRLvqO90GVddbvXTyMK28+hgKIwVrnKjSrRWYlTxy/wR2msri88wXylicizgbky3Xmjsg5N5lPMsbF98xBEcWF187yLv79CxWUJKNdx4wIqAXWjHC1NqYYiVNOAb57Jp8MS/I2JKeD6h895+wskEa24sPA8PCet0DxgTjwwA34/tkH4LnPYtdFzKcgrfHZK/LR58Oe5ni+bJNyYuoW7BLxGWLuDWTdGvffO4Y3vsfDH27ja1lwOsN/nEG2jVG9ZPeGzec3qk9tYeXlmijmNuG7P9oXR7wiQskaQ22khOIAu0bom2e4qrHNYorpW5SAEtgtCaxF84RjUL99OhcvAb0aLjkdUrqNElACSuBJBB74JsaP+CxXF05jHP4J9F9yiiwQ1KEElIASUALQ31d1EigBJdAbAs10hAu2lyDxN9NRZhmq9TFsHlmC1x23FnfdvYRdGVMvsna4GD2M2RFiMZuDi73TWILMbRT7TGZ0jOLcb/o49rV7wvRGWSdtwDG5sLtuolBi7TPdzK6OFdx+mB0WZS4Ap+hQGMTGCvCWk+7FjT9bjjju8SJvQwrLw3A8hpsn/azf8jdVY5y1Wslb7qOEk+CAfUdx622D6BfHLR0zIqDV6Rnham3ssOPqY3/DeYhh/sfQROi3If5Pmf9UZkcVR3xKsnjyHg+2iN13n4//+xqPZrgMxKEc6ITM9qixz6MVAjQZ8yKCoZxbSvsuhw0lBxzcj7e+k6pnvIlb5nk9fKCkzcuidVXIB84WAWfqIdsOjyb4n89Qa0191OImu01iyWqn8qrxMu346etKQAkogYyAFOP2nq74IW+4E/UjDkL1KuWnBJSAElACMyJw1ScwPF3xQ3Z8+2cxtvcn+Bu0DiWgBJTAbk5Af1/dzSeAXr4S6C0Bj5nDMcbpspPAbwTshCjh/04H7rmrxDqmdHW0HyJ+xAkXh9MNx2C91mRnRm28glcdV8ERR+7Jbg/WLsPxzLnHMGNEcavuaRsFSAnTMCT72EJgVhBz9cs1lwC/vI7OOvx7zwcX11t01gkD2nMxWkAWpUuUgUnrLol5Bip423tCFT9meSNUAJkluMMOBV7+EnlI+GWl8DzaUDF8JwxCPjAihCQMLu+8Bard6dk55nqYa/CTc2P8/Ho2gOVqcmS2evHW0qZLfOsmBRBTHn22ekVxjR8eFDmsBt7yNuB5z2NuB7tDCjn+GVda7+VHRdQUG6ypRxiY7ABZjZ9eV8fVl6UwrX54zAdpNKm3JuyQ0aEElIASUAJTE5hpMW6bvQXvPQjjp69VwkpACSgBJTANAvHpJ2L4vedPY8vtNzkf1b1VdJ4FOH2LElACi4WA/r66WO6kXocSmLcEZCE1jDprq0sQ2iO4548OvvPVOmuey1nLHGh73hH9rPK5It15fFr5OxQNLJRobzXA8PAPfmg5StxFlFaYMeKzamqx6knT/4mqeJJSYZBcDyxlfZRdF8xTfnRLgm98gaVTc28KJmwT6fEwHVZtKdyIrVAUMWqAflwu3X2KRYeCSIyVA5tw2mnLe3wWi3f3KoDM8t5aJPepTy+nergVUcgWKz41dIPj3hgW7vDBcVw+NL3vgGDMOfKlEjZRpDz9SxUqmB6zSco8FxEzGvy7KJi045LWDv7U4esGW0Gk3SuM6th3ZYi3v5vXAbZ7yRYWxRtTzOQopAStDpKpRprQf89g5gjFlf/+TB61pEABpkzPPYcNMTq92vHT15WAEti9Ccy+GPc4t+gzx2D4hG9m0Ws6lIASUAJKYEcExLLlIIx95s6O8Kjo3BE+fbMSUAILlID+vrpAb5yethJYYAQCdj5YtMBqNB24uT589fOjWD/K2iZLi5bbXoBgGnHW1ZEyo5hWN1ygzRSNYBxvOKkfr3xZCc2wynopc5PFEodHElHBEYsfjjjLP6+wDtrHxdwSwN6PC85t4IZbfeT72C3CoPVeD3HtiSM5Fs9PkhYYiCK15ySly056P/70Q31YtYwB7VntWcdMCWiFeqbEttn+Fa808bRnb+TU24i4QSmCCqGE1LS6LygeRNNyFu7gDPhwsEsjy/rhw3vd5Q5+eYvJzhPGlzeYA5INPri2iCFUEDNBwmFOSZ42Xnl4bp6fCaM44XV5HPb0Or3yhritiBkyGnDN9v52IrTU/FGGvrs8NnDeWRIE1IpFcUQI0qEElIASUAI7JBB8fIpinHjOr7sXg0/4On3C2HAHu1OLFp1lSkAJKIGdELiG3RtTWAyefPp2n7X87D3jpJ3SzETnj1+jtJWAElACuwUB/X11t7jNepFKYF4QMIwaMzk8uAUTt91WxMXnMmeZ/wUcRE3406iv5qh4NMONLJT2w3RlcXcN+cImfPAvPZphSX2WweZeEXlmH8fM1QgZ8Gyz60KGZbKQymB1/o+1036MN0r43v+yvsvjD4835iLgIBNhkqzro8DuFakvu1lZudpYj/49hhnFIGHroo20qrY6ZkZABZCZ8XrS1v/vk/tg2TJGZvDh8cSgja1WYcAZGhFtZtjW42GH8PmQBGYTo7UcvvXfKdVSPtb0izMkEJ2PqegxtuXyQTKoIMo5iRcesz/YWpXWEuy7dw1v/8Aq9DO4PAxz/JAI+PCziyRp3wFi2iKT0vKKtnnSXnb6f6Z48GHKJ1RVTQmI16EElIASUALbEZBiHK1Uztnux9sW4XYYuHskStsIIqWTtwcrFi0novmAAlcCSkAJKIGMQOZXf+qT8jvcM7YRmD935JNhHfXZbUSRHYjP55yKYc0F0UmmBJTAoiagv68u6turF6cE5iEBh+4ycVpDleu5//tfxzE0XEDkiDU/ex6ynOWph2gGoc/uCbuOJEqzxeBvevsgnvM81kwrzEJm54fFrA+wHhoFDmuiLuuY9PKhe49pMmg86UNqDtEtx8L3v5Xitt8x7qDE1+nNlVjtj9/u/Nq9PllDNSh8SCdIzvOyLhXYW/GBPzsUfe3XqLc7xG79usEbrb0zs5wCKW2ikBbxsiPW4uaf74W+soOR2n3UHFZyj+yyKFBRrPcWr7s8QDAm7Vtj1C1MrCwUceEvN+HZh1HMqCxHZI2gWJBWLZNqoqSgUyvkHxE/DGI+xHmKFIm3CY8MrcEJrwTuuIPiR6GGsrUElQrbrPi+qUauPIJmZSD7gMmxJS2sh/jKNy28/X3r4PjL4eXkw0WHElACSkAJZASkGLdN+K4U4UpHdYGN+DJv42vftf124dR0F0pACSiBXULgCZ+Lh6Fw/QXI7d/5mchq6McF7O7tt/Mz0z0oASWgBLpEQH9f7RJI3Y0SUAIzIcB11HBL63HzrwZxzPMrXMCyErFDNxsRH5i9jNrUCkDeZX0yWAJr4EFEo1zk3Z/HJT8Hnvv0YdiNIhIKJCKCpFyr7fsRcvmW/ZXv+5lYYiUMP7fXYqSyGq9+3hjuvt9DaNDenw46Zn4jkpFWB0avRp6l2wbrsA5zS0J/hDXmZahVQxSW34Zf/eq5OGRNr468e+xXBZAu3Oef3zCOI15mwOunz5xjoLl1C/qXexjfIs5svfWJM2m5lcvn0TA3s2tjKdK6hWOPGcb5lw5SM3wERnNPEUsZjs7OEAxR/7CpdQ7AYD65weAfI+ejMZaDs8TED8+J8JF3GRj1H4VT2pOWWFRaG+UpCfWbBsaSkSwgCF4doOiy/14pfnKlhb0PvA39xjMyzz3P6kPiRLTreoDnJefE7BDpQJuDJpku3GLdhRJQAkpACSgBJaAElIASUAJKQAkoASWgBJSAElACsyCQ1mLWIC1sGhlD/zJbkotZ8DdQtstgRDGi8sNoJmvwuqMexc9vXInCoEl7/xHYaRNJczn9bdrY7HvrUcrvjepoEwP5Kk7+Ewtf+mY/fHZ/9DFIPDFokdUcYWfFEnZ8iGPNFn4VkPp0wLHo5hM/CtPbF//+WeCf/o5r22U9uFlFkeccUJgIwTpmD4cjuc3946iPhcitWIrmENBnRHjD8RbO/InaXnWKXi2wOiXI9z/3uX046lXssKhL6xSbIcrLUR3jw2z2tvtDTp0R6PSok3YwB1EzYFdHgLvvCPGj742jEYmBXA0RPyziNKI2U6De4GSBOVkkus0Pj4RZIEWDbVUJXvKyHF74CskOWYVQuszoPdduiD+eZ9E2K6FUG1EAYuD6xo0b8P1vb0HRfhpG6w+wC6QP7CyjyupTtJXuGHad0NxOVFcdSkAJKAEloASUgBJQAkpACSgBJaAElIASUAJKQAksXgJRtgoaGFhSzmynAhYU80XWE2lqk9C9xnP7cNVFPh5dJ4HnKeo11ifpZGNxEbdL8aLt8B34jZh10hyWLE3xrj9bgpHRGMUya560tTINn/VJCRGn2MFckVgKo6mIHyJ2sEZpJ3jwfuCy8zexzprAkVQBWv43G4wWsMR5p8eD5xfKInSPx+Q6c4eRA1Fcw6c+r+JHN8irANIFink+r3/xN5KfESCqNdk2xWc0sPhotxcQunB4BgLxyYjkYaReaIXYvH4Zzvs+27iiNUjcUbaLjVHgCLLwHks01qjKB54KhyPtXhREjCoDz23ssQdwyl+WKKkwCD22aZXVvj1DNAxDPLWMJt9DNZQfEiK8fP/bD+KPf6AIVGowJD2k5LGZHyABEl9a1lrTLlL3tW7cft2HElACSkAJKAEloASUgBJQAkpACSgBJaAElIASmLcEDAkoptDgWhQbskxy1ijpKpOa43AHAmweHcB3v1HBxofLFBy4rbSFMG/ZSPOsW/L7toP1xihhvTPAiW9egmc9h4vGWdfkEbIoAHpoMQNEFq4nWW5yynqoRGzwLQiTCjtEBnHeD4Cbb5FaLsPIXVnhLuIJO1fS9vXRtqfXZoOYNdKE2R+OTSchOS/adB3/Ogv7HdDpnvX9QkAFkC7Ng6OP9HDIgRXETRN+bZyh4wwaN3v/gIR8KJOUD2fCMB8m/rgeO0Eoc/zu1x5uvpEXxyB217MZfh5kt9vkaym/N8yW8spGjMxLj480lcXNeOVRFo4+lnoG/56z2ud3MEoEzYgJ6Cn3bcqHhIWStwbrh3L4+pdiflasQTXYynOq89gGH2AJTad/HgPTM6VIhxJQAkpACSgBJaAElIASUAJKQAkoASWgBJSAElACi5aA6bAETUuniHb7junCY4uFuNWESUgxwsP559Vw/dURjf7ZfcF4AdNZloWTS93Sp7tNu5HPcX/sGDlo/ybe/SHaVgUj6O9jgHlEEcVOuQhb9lBiTZTLw103C0GnkQ5/njDrw8f9DwzgrP+7j0vH96Jgwj6RZpPnyBXvrI+Gc1C+FAaW04QZ5SgSNdHnWPj8V6QbRkc3CKgA0g2K3IdLVfDTny2w/C+tUQHy1A5su/cTNWXnhUVrKwk3Z2cWfNpwsc8CD22t4StfTLFlZCn/1oeUYkNMoYIfIdkVm5Z0bYimyTex36taHUHBcpkLMoSP/C1b0nLsZqk329JpySj8JEgK/OCqUIQxed0mPfKW4Ozvj+BnN/D7Pqq3WAqDgUJ57jeuy4ce3zMHFmFtL0A3UAJKQAkoASWgBJSAElACSkAJKAEloASUgBJQAkqgZwRM2vAz0pzuOSEc1h8Ttl6I+GEyz/gP95n4zv9WMJ6yrupQrOD6aofdIVI2TDN3nfYLzKXJg+/EO06xuEB9E9Iaa4+04peA80RqpynFj5DxBRFrn7I4nP+fWDXYNNQx0qUUP2L8/o812nLRhcrLsSbKLRJuSeGmFSTQ2yFHsCjUJOw4CcJRvO0dzFZmhLKO7hDQEPTucMz2ErOmf9iBm/HIJpe2T7SXopqYMJujl8M0Ryk69COKAj6OfLhTmlxRKY34sJj8QPnBWSUc8xoKNPmtMKhs5r1BftjUqKby3FIPEX9YHRvGYJk+c2zpGquMwxko4AMnMxT93I38cNpnytMX+yvTqdLyizs3A6qjq+Czy6NvyVaMj/TjDSduxLd+uC/6JQOkMQab4UH1UQu5AaqxbGXLSQucDiWgBJSAEtgxgas+geH3/hGF6y9Abn+FpAQWNoH49BMx9pk7Z3gRJ6G07rNciaVDCXRGIPj4Qaie09k+7H+4An2n7tfZThblu69Bde9TuQhr+qP7LCfP4TD9d+b0b4NuqQS6Q0B/X+0OR92LEljkBKTAH9GSX5xpLCuPoZGNKA32IQkL+Ny/rcM//nOewkgfLJcZGDXaY4lzDK2vMtd9ut6E8dT1Q8sYwuGHDOLsK2vYby/WSv0VsvobhiMB5iKhMAKAAkgjiClyJFlXSUqFxcISZikDxx+/HsNbuag8KKGQ70e11mB9lZVWWVDOn8USgtzDYfBc8p7Jmu1a5FkvvXvd3ljNqAId3SGgAkh3OD62l//7Xg0fZavVUIXdE+wKQUTvth4Og21aBssCpjNO0aNGlZLyoAT4sK0spNp5wlGb8enPrcJTnj4MBHXknNWZWGF5LpVWqpimj9GhIawYXI60SpMq10DoDeHany3Hh9+1Afc+1OZpozppe1VEDdpgJUXkvAKa/qPwSlRLmwMoOY/iq99ZjRNPooKaboXJD62Eges+28lMdwB8tnUogdkTyH7ZPn/271/w79zZf+TPvBCx61FoweLJ92Atmiccg/rt/NfJPC66za6oPfMZ555xL0pHzfx9035Hjz9Pen7+077QOdqwpzx3vSgyV/N+Jndrpp8Tvb+GXXmfHv/8nAnDmW+7K69x5mfbrXf0Zu50+HvAY585He6nW5C23U9PPw97ccLd3ufO70lv5lJn56+fpTPlp7+vbkus57/v9fjzpOfnP9PppdsvKgKZBVXShG3SVorfj1XXI9+3HLf+0sOH33s/fvPHfWHlWEuNiuzIoCsNLaxshwIJM4otRgyELQ+rnY7+Ug2f/GwJf/YhxhL4dKcx6HhjF+l7w30ZedYkR/neAeYoh7BdC2ONERTzJkZGBvGFT9bw2S/7KA44qI0yLN1dxuM1YNqsubIrJWFeSa8FEJhV1my5OD1+GH/+5/347OckQ1lHtwho+blbJCf289a3FeHZORQKA3AKvVUH5ZC2lWOAj8GWLppRpVvYmhWzA4PWVnzYrbKJy6/cgEfWyZZizSXb8FsqiZIHIhnkPv32li1djsZIFYbHFjAGuRtRP1708gTPed7qadAJs+4Tg8e3zAK9/Hhwr8ZzyLOVrIKgsRpnn7kZY2Nj/OBIMT7ED5A8Pfgk8Uhn3zT46iZKYHchcCfqRxyE4b23/zoRzQd2FwbbXecDVyOg+CEj+szXZ7SydjESC977id2ewXy/r1LIeuwZ7qk4fT5Xm09+Vui8mO/zYi7PT7o8WnOwJR73fuw+c3Hb53vmnVzTuRNP/D1g/PS103nTY9sEl+3OC2JmhEo3VgLdJaC/rz6Bp/6+2t3ppXtbfAQsk35TrEXGzZj5HBQWmL/xy5tquOtuC+XlFhdsNxCHKcr9rFs66ymW0DaLi7dDSSpvM/ZcVcJr3sYF3ygjbbJ/PJK641irVhka7PzYxL/T9caNKIrQWIudIBKL/BDrDWd9+34U+gdRq/nsDlkGn68VS0nWARIzQ6Tn4odcm+Q7c9jxHvjIX/V2MX07lovxde0A6cFdveAno3jLiR5S6YIIN7I7g4E+YZFfS/mURxQLqhRICmzIYBdGGwWz09Pz2NGxclkVP7uzhD2WVJBUaDtVsilMjMJ1liM2Y/rtsfNDesomhvjxyVfMpKED9hnhg1/GeK2AgT1MdotUUSz3oUkbqzjeynfwmqYY+SXjSEb78R//DXzgw7TgMhoI+EHk5Dayc0XN7Dq9v7v9+3u8Amb+853hKscHvonxIz5LV8yFO3anVUnb27XMdEXirrnLPV51ffgn0H/JKdLoOAej82vZPeZr55y6dTN3Pe856L47+XQMfu7IbiF70n5mbxO1Kzsh5oD7DInv+rk4wxPe6ebzg21bnk/4fXCGvxt1C9VU+9HfV2doSzYH804/S7s28/X31R2g1N9Xuza/dEeLjQATQMIt7MwYYIyxg4AZwrfdBRz13AbqgQSYT72IvFQwUK2Pwuvrgx9tBOpLkCtz8XV6P4LqGlx24V04/JmHYOUerMXS3krECyurdcrqa8nxiGHEzFCWv8ase7JDJOSi8ve/rYaLzi6iJqvEezhynkHHnIfhlV065izNhB6nwIXoZgORz/PkudnUeT74gUfwlW/s1cMz2T13rWvwe3Dfj3zlAF57Eid0hepdwHatBsUQTmx57izLZueFhUaDD9s0FMxOTy+iwDI0vBHnnyl7clGPh+mlV2cmCIULi61c2wgfk8eSn4nXnny99yOrKX4kVGY9jG4U8SZFsy7iRwIv396Ru0ErMMv1cdYZzEZ5GBhvNqjijlAH2oMfSKOdXp6+XwkogZkQ2P8U9K27F4PrTl+wfvrBe1ure6tXzeTCF+C2FKua23nVRxdena1Qmd9jP+QukTlGu6qTe3Cmt38WYx+/pgc73tEuZ3ctUqiT688Y9NKya44o7PwwInzMdqW9FCgf5zTJa9s/ZzN/dv3nw5HMK+nRZ6wUU2TfPRQ/st8UPzdxX86gd+l0xuR57ZKclsk5OLPsiccvq/087P+Hw6ZD4UnbtObiQu5glAK0XMNs2c4K207fNPls74hp1pnS046z7l6L7m06BPSzdDqU5sU2+vvqjm+D/r46L6annsR8JFBjnZG1SFb5q83xzKDmjC/GaPhbGf7d/nybzQCmUYZfr7PWWkBhSR5N1hyTej+OOQ545rOfgtV75ngMeuDQej9mPVQSPpgpntVfDWaAhHSwqY1ykbo9xnMIcfPPgZuuHWGcMt1sejx8CUszmMXMbhSDsQC08GEXSpORAvw+KtC1x0DfwFr87T+q+NGLW6ECSA+o9rNT6eN/K+tTKxQWxbtugN97/JMPnIiPkoMRSvtW+xauTk8vTquos7XsDHrZrX+Ex3XGEKYmPwh4683ak7o/Uiqe0hEi4ofjOHj/aTaesj8/OPj5ItZZJr/iJh9OetNlYSNthmGJ356P3/w2xfe+OYxcbgCNmD5+0nVittq7dCgBJTDXBOQ/LLskgjxW/Jq6mNkqbHbpmMTVKoYsXuub+MpLntypw/+Yaiwg4UcKqbMtHk75RJxzKmZqjdLpE5YVhdsWhFvF1MUterRItmyGZm4xJF1Mrc+CC5Dbf+q78lghft0VKBw+szu464vP/Iy9/hOYxn/HTfPC2F0xZ51PE6d01Gfbz/k5XeG6HSpZUT+LOSh7eVykbD8PrVMveFzQnLGoO2HpdMI3F4B4Pcm3U1HpifdpW0F4R0Jn9rMZPStPtsvsjR3XNB9N3azHBPSztMeAO969/r46BUL9fbXj+aU7WHwEaDrFi7LRDGNYxSZ+dl2AH37Lp70U64OWqANTD2oamaCR1SKNEhKKGraRQ57CwQc/6mDVai7SlihmOu9IbdOiwMDAAFpgURQx83wfM4+5ON0qsk4aMhzd8/C/n0/xyCabechS9OztSFkTNm2GqTfF1iuCwygBg78lmsjz/HjiYRNv+pMYe+/d2/PYXfeuFlg9uvPS3PHi52zE7XeuymQO02Lwdyb3UUSguJDE9KWzGaLTYy8ak6om89D5QDn4xN8V8df/uhkOg9kTP4WXqzJDZPkTCMiHhIzJzpA6S3Df+Oo4/va0fraPWajFDCSSDhGGrsdNBhehNCVBr0hlkyFHMRs/VizZjJ/ftQYrVg3BjPLI2fJh5PToDuhudwsCs7EUmEHBZvZWII/Tn4lt0cyDIDuzeZj58XYwq2bAc/t3d4Ov7LOtNcaCeximsH7ogPeuwtCVefakk+9s7s+WxVTXsvjm4Q4ozdZGrytWI7O0ROnKsWc3Y7r1GTeTf4/M7kx3/q6dX8OusrzqwHKtK3Nh9sef958Rs/md6klTp9N5MXu+j5/Krvn3w5TP3mzYzuDf9934rJnJ58zM/73e2T3pxvXJ/ZnJNS7+z9JuXKH+vtqeYmdzv/3+d7zFbv/76mzB6ft6TiCaqCc22ZLRMJp432scXHKFw8XXXKTNv8e0359q2BQ6pGLp0MXKZ/dGShGjxJ8d/4YIX/uRg1JYzzo/5EsWdDs280bE+kqEE1nHzfpmyMXgobOJC7KX4qYbXbzhpbT/l/1SAGk2pj5+p4AsHscwxQaMC8rZAWJatMDiObpOHvUKMFi+H7f+YR/svbp7y6g6PefF9H7tAOnR3bRJ9tP/NkjRYJS5OwwA5z+c6jxaEy5zOfgCdb7em5lYDGRP2IXiuQV8+/QqHrxvBRXHiA+ayw8BETAeHyJ+iPCxrS1WFIzgLe+08LxnAg0GpNNcD44n3R8y5MNk6uFT+DBtizpvjM0jq/GFf3+UJJaiEW1iULuKH+346etdIrBtl8Jcr6KdwSU8vtK0e50SUx3eOuDgGZxd9zedXOE9G6ubbc9GVnsvJkus+PQv7zzs+/ZLEC6wUHiZ153e4yfPPlkFPPcdQNapH9mxfRw/Y/KL2u6KlrRiMzOLDKFsBXhXbJtaligznktcgbmrusWsg2dnn7T9fDcP2K/7H8DT3KN72k46WU4+du6tFEWA66TroyvzsGWNN5vutqwzac4s/KZ5g7PNJro+OrGR6poV2uPWg7NhPJOrnpfb6u+rO7wt+lk6L2crfy/Q31fb3xn9fbU9I91idyIQ+axBMgTdZk308p+4uPwKF+VCjuVRWRze3mJfMkK4aZatbDFfmL0eKJcfwUf+2mEPRY3igqwwj1lzbYkfaWpwIXrIXOMg6woJ6ilsL2AkwRI0EgNf/DRQpaTi8zXf7315nGY8mR2XYUktNc06WCyD3SeJVEzX4wOn5ifEj95mkexOc27ba+39Hd5dyfK6j321i8OfSy85TuTYj1vqI9sxLOZoZH5vc5ABklldWVQ5KXluHLbwrf+RjwN2bRi0uLIpm24zdpgH4kdYUTbwgY9H7F2J4dkMDWJQUBzm2EHS/gNKNB9f/LPYltY3YOMH3zZw443sG8ntwxyR3Xhy6KXPEYEJf+95LHrsGESr0Nfz//jf/6AuWrTM/pZ2wypp8YggaxFeeOcUMPkfUl+ZqwyM2d/T7d/pfm7mNkbtj34+qnNuLXMk3B3Y4Nive9U0TCHbX9H83KJVHJ2NzUwvVrzL58WMRRBwruyCPIbuiMyHwW5jF9bTebP/q+DuwILMPa53Qew7vB5ZQT8LAQ7ojTVdtmChrS3eDq5EBLk5/9yaYoZ0ICq19tq737Nai0J68e+Onj4xs9x57zjO8oSm+ba5+X1VP0uneTvmdDP9fXX6uPX31emz0i0XOwGxsBKLnDG6yXztP2i1z2oEHakQxGx/SNsvsBYLrThlp0aziXxOFlSvx+venMezXxAjqnFvDFW3bZt/ymsmgiDKrKZc1+QXnSPyDt8boETR5bIfm7j2CqDAbOPErFAsaX/8Tu9PIuoHxQ7Pc7LYAYOLypOmiVp9PYPbN+Ov/271xCFk8byObhNQAaTbRLfb3//75N5YtqzOx9Sn5RN1ACqSUcKwn4QBO2b7DI1OTy9NRV5kCgczR3K5PM753lZcfy0/W9h2Jb550vUxaXu17bEmf15yigxNN/DqNzg4/jXMBqE6GfsUUKikGtOYPZYrwUM04MozOJ0HGK4sw/9+cQPGRtgT4w13enn6fiUwBQGxYWjv7z2fEc66wDLdi9p/f/5aMD+GXGungk/w3oUcODtxH676Ouq3t7kn51y+8w6R+XE7d3AWsqq3B51Ncxoy2bqsHa1E3ZUr9Ht7y8XeYuZZH3JOYjXSqzyU2YkgreyAxdQt1tt7P7n3/WAeuv2R5laU6STk2j2jh78HMCdlVv/eks+t+SCCzFpUmpgPYinW89+zZt9xMzfPRzeOor+vdoPi/N/Hrv8s7Soj/X11Zjj199WZ8dKtFy0Biwuqq1wf/d2vVXHzr1KU+iwGoLNGGrM+mXVvTD1s1hfDYBw5j2pG5OCpT6ON1oeXsoNihFJCnovPaWXFWqVED4jtVcsKy2LOsVQjxc6f9Ukea/NW4Ov/SYFEYjek2cJjsdaeg4xiSWfnWZpWTHOdCHm7iIjna5nD+LM/3x8Dg+0I6OudEJgvta9OrmHevjdNQxz/KhuHPI1B6BJsk9H22X5FdZMqpOX2XgCxnRhpFKLY7zAMvYbNQxX86Dtj/BCo0YJKfPB23FolP5cPC8PwmPUB9JdMvPND/J6dH3EkLWop/fGk5WzqESdDbDYpI2wMYbQmkUMmLv1RA7feHPKh56eODiXQEwKdelD35KRmt9PpBNHObs/z7l2dWyXtmjbz7oHkSvsvnD+N3Z2P5ulrp7HdbrLJHIdMPnkl6twWg+furs4yc0NOkIXRvlN7a9s0264i6RYbn6vnpytddgfD3JUdIDuccHN3TjPPGnj8hHspwk0exTr18yjsoEOm7XO6i0WQTkQluTZh2x1ru7aksg2yBSEzCkuf3n53/Vb6++q07oF+lk4L09xtpL+vzoq1/r46K2z6psVFwHFTjFeb+MZ/jnI5tgmfFvuwpDDZTwGEddI2I1egYpE0MDDgolL3cdzr1uBphzeRM5YwR0M6Kvi13Uptw+Siby4fHK1sRnVoCIVigp9fXcGNNzMvhMcL0xH6/TP7w+afPR6ZfRcLwzEXxKfMhZauFCkTl/pMvO/dA084OiuuPT6b3W/3KoD08J4bhoR8A9/5xlMY9T2KanOInRd78gFfQYVxbtA7TRuOuQS1sSYKy4tAbl+cf8E4Lr6ojCh3P8waA4Gi++WxR63S5AdDE0165BlUSJOYYe2Oj0K5gLB5P153HPCmN1WopW5kaA8/IIojtNFi0xb9+ySMSPYhQo/nMdqcAgk/ReDay5E2RG2lr138KAb4YAdYjX/89D14pH4w/PojCCmM+M0Kf/5zfgBtRZOKcBhRXJFPIx1KYMYExEbgs3PvTT7j85zBG2a7ynQGh5gvm+7Ub37aJ7iAxYEHrkbQrvtjgkP0ma8vwC6Qad/EGW8YfeZjaM5VNsqTCjFzVwyeMZhZv6ED8QMs6HUla6HdyXNl+Jd3kk/R5q3RZ46ZOxGk3WUsgNe75b8/40tlh8JsrNey4zBLodhjEa51PbOfh9hFIkgnopJcsVjb9Vrg3OFc2f8U9C0qEUR/X53xZ8ICf8Mu+yztNjf9fXXWRPX31Vmj0zcuEAIxtYww3ZgFjlcl1RuPsK5IP5xKjKA2hlHTxl989EE88mgRBY81xcCHmXCxuBT/ksEsIFy+xMVG8j3kT/m7JQ0ajoEqD2DmV2J00xY860AfH/uY1BnXs67IxeVulYu8xVRLcpBHUI/X0mbKg0lrq6BZRF9hb2D5Zvzh3kH866drrH3aMGluA2sjbHM9Sg3Wans8krqsCh+HX+N59fE6YtaIuUj+Y6cdjL33eOLidIPXoaO7BOamCt/dc15wezvwYAOvfFUAO2U/E4PEPcp+okzGzd63WKVs8WKuOR9qF/VqwA8ffhBVTZx15h0UHQ5A7I6yq4OCDMUKy6XvXeIix8Agv8nmMauReeZJm1kxt4bfAx/4yzL6iw7K1FLQ9DKhwg9Cdovwg0mi3lttLo91lgT05pPcE5uee3IuET/DGEmEh+6L8IPv1OAV+lGlQOLlqIKG+7H1jccv+LTayrMVrH2HyYKbDHrCPSdg/8PnkZt3q2U7v+xZrzLt/NBzuwcWOHI7yFiYyUnM6X9czOTE2mwbfOWz8mveNMf5CK6a5qa7xWZz2P0zj6zjenNrOxE/pDg6hwI0Py+K/zC7oHERQdQOqzczqCt7FXumWYdys7D85VPmLpeng3mYiSBzGIzeqfgxF101U86fRSSC6O+rXfmk0J3sAgL6+2on0PX31U7o6XvnP4HUbrL8twphPIIc8zYqNYfdDuz0iCy4xTou/HGMP/4+5LJr1v9YmwzCJq2gWGg0pNuBXRHbWvRnhczWmHSoQd2mkFFAkzka7/tYAQVmeXhslXbydTGW4oY5BAm/T3k8m/VXkzVF/tjhAvTx5gZ2ijwNP/y/h/HwWgoRrEuGwRjfU2BuyMCcwLVpAWZbfTy0A1MuL7Kx1+qIIe5SYNXcj17fBBVAek14Yv//+eW9qDzWYRsu5Pn2HAnY6X0KuDRRxBQnJHhdxBcmBvF/Zfz0wkdw3aXURTzJB+lDwLYv1/OZxzMhYCRUUimAiKARszXLiB12ewAveAnwjvcvR5XtYxaWZlcnmofEmbRayxiQPpFubpoSPMScD9unWsuNeOx6QKGF/2zZUsb3T38Ud92dIkffv4gfdEa4F7tR5D3VbD8inOhQAjMjcBJyc7Lic2Zn1Z2tucr0oyd1Z1fzfC+dd4HcieDKBWYRxSDa5jkzuzHBF745B/8Wmdk57dqtd0XI5K694u4fXQLPT519dxGtr3qV+7Gza7VO/cisO/4WRW5Q9yfBrt+jBHPPWvzg6Z/8kTlfCNHJPMRc2aJ00lEjs2IOrO2mNflEBJlNAP20dj5XG+nvq3NFWo/TZQL6+2oXgOrvq12AqLuYpwRMq8kCP+v7tsNF0uOsgfZTXLAQGj7q7MT44TcaeOAPBZ49uzRY75fYgGxkHR8UJXZg0T8pfohFv2VR/BgHnvcsA299n8fF26xpUmAxzBoXU0dc/C2FSR8GRQ0jLrMOWud/L1dR86sUYEzcfSfwfXayVhrFrKsEYZX6SJEJBQxCnwOmYUrXHR6La8PhZMVaEx/48xB91ER09J6ACiC9Z5wd4bCneHjVsU1YTOKRjq40oj7pyhPX25FIyA87KcRjzvY8fhCYbPTqo9DxVHz1C6PYXOkXkRTjlRoffIoeWVIQP47YkcH4IHrS5dkuxg8saieOyda1cBynfAzYaw8KGdQn8vk8La8cfhCJWplknSCRtHnwOA4/9AxHBA2GrbOzQ2ywwohar/wIq3DfH/rxtS9RIOFLI+NsZeNstCiigOcXRGP8Xt6jQwlMn4D9D38660LY9I+yC7c86k9n5zW+C095Vofuwgr7hWYRFV95yQy6PyaocuVwQ7tAnjjF5ng19azm9zx+U/Dx2QWety6Jq+5PO3IXXN2RyM+yCwSYw5WYu4DMwjwkRbiPzKQbbvurXIjzkAsAe92R1KmoREux/jmxtpvmrF3g1qD6++o077NuNu8I6O+rXbol+vtql0DqbuYbgSS1MyEhiT26y4RcZM0F1SwV5gcMnHOWj9/9soQmHWgKLouQtix4ttkMQaHCpCgST1g+7SinWH7GWmWJ+oYZJvirfy6j7LHbhNnKEiOSsOMjE1FYU3TtErsrbER0qpERooJxv8L65mrWH0M8vL4fRXsVs435oskaKZWYQOqYcwAzYZ004QmnEb3C+L/99nTxkT+nFZiOOSGgAsicYG4d5EunD7I4O84vdl0wQDwLwOnxSLO2MXrqifDBDwVv4ph9/Wtw3Q1N/PAHFXnmaVG1nCJJDhZlSPHtE5+9mMklIl7Y9M1LkiotsBqwaZG1Zp9H8ZG/WsUPkHGqrM3MBiuK2CXCY5ns45I/RZ2N2fFhp5QyQ76fnR0Shi5+XKkVUBxhi1e6HOeeZeHa63309S/l8ZgvIqoKt03ZgaJDCcyMwGJeTTdJYj84r5ud3cvMWO7qrY+E26ENFrCQLKKuQeMzXI4yixFcds0s3jVf3sKsiF6s4uVqarU2msU95urw6gy7kJ5wlF2w6n7y+B2tvudnRXUOLYhmcWd2q7fEp38M9WlmIe0QzK6ch0efwP+Mn/0I3vuJ2XdfTXlY2tod0aGoNJeWYtNEuHCtQfX31WneYt1s3hHQ31e7ekv099Wu4tSdzQ8CUegwU3gc9UqVrjf9rBVW2fmxBVvGXHz+XylEVEWjyLMGGWWLo2U1tGt7dMqhgDFV5oXUNRluXms0cfTx4zjhtRRS/AZrkrIfETfotCMxAxRBUtYxUy7KzrG2mYTMRDY8hozvgWuvS3DuD7fyvPZHXppQWIE0jDKt+Ouyawolve8BcZ1ltOMSq/8xxEGCf/lPnhutwnTMDQEVQOaGc3aUffcx8P4PltAIH0EhV4LPD4Zej5YAYjPUx2MwUCs8SBTQOjs6TKzEV7/4CB5aT0U2RwGEHw5g+HnmxcfAD0n1iCJ2clA08SjGWkkJRY+dK5Rw3/lBD886rMHOELaa8QMjphBiGPyoYceH2GYlKRVUWmeFviguFD2oyrqOtJnl2UXic9/NzLpl8/gqfOU/N2Xfh9JmIp5/xhi7TfrQ5D51KIFpEzj52MXd/TEBorNC37Rp7vINuxEUmdy/MGyw4tO/PPui1zlfnrvw717Mih6t4lVro5neLBZIO7Eckv98OW5XdH9MXmeHoqkWIWY6YXqzPbsUarMUg1sntKu6PyZwdJxh1RsxLvh4B7Z2cmm7UFSaeqJ1EEDfmxk8vb3q76vT46RbzTsC+vtq9xeh6e+r826a6wl1SMCwDQoMfRQcRFEocuEzraiMPnzn603ccdcKROKGYwSsCdZY/5OeCy6UFrd8FgQtsYTJhI7MG+sxO6zWQmuTrjMW+u31OO1vueia3SCeGcGxaKUl1lh0vhHXmVjyBvjWgPuXVSlpZvFfBtdy438+9xC2Vtgd4g0wD0QqkFZm9S9eXF5eBJTeD8lkTg0KLqhjz5WjOPktvT+mHuFxAiqAzPFs+NR/2Fi93IQrAmfmc9fbEfPDwLZz7KjghwQf8JBPvmGNoxYOwcobuOfuPM783whjzP6xHH5YsJ1MJoW0rMk7IratwZQPEXaH2Gxfo7qaZyfHYCnCh/7aQ7m/jz8XkSOl6NFqGpMPqMdHCJNBP/KatJjFCdtNYot/ZyA6n347Z+Pqy0ycfQbfEbNbhB+GUTRCVZRqrXwY6VAC0ySwa4tv0zzJrmzWYaGvK+fQ+51YBxzc8UGiPy4EAWQtwgtn1/3RArQA8062u7PWqReg1HHHz/bTRa2NZvIAdVwgxUlwj5rJEbu/rXtcZxlJvVt93/1rXZx77NT6ilQOPwFc1LdLR6fzEN0WtTvt7NrVolK7u9mx6NTuAN1/XX9f7T5T3eNcENDfV/X31bmYZ3qMhU7ApqV9lq1BO/s4rlMA8fC7X3j4ztdGack/wEXSUjn02bUhckOeoofDumCDgsVIpnuI0PF4PbElgsjfbdYiHUcWYufx4peW4ddG2eEhOR+sY4qnP1i/FP2Ex2uGXFCd5XvI+xIu7nZw6Y+Bay916HyTF38c/qxJu3+pe0oA+xL2frD2SEGl1yNKuIDcL6CvmMc//jvTkbUi32vkT9i/4p5T3EB/P3DcCXthtBag3Ffq/dEpgLBngx8wMQoUPIKwglyBoogXoN4YYXj5/vjBtx/C2gdrfPh8KqMULDgrbLGy4jtTdmpItkfYaDX1R77JD60x+FUbJ7/Lxt57OxhcWuZ+KGpQtg1DNo7xmOK5J9ZZEkDk5sJM5cyyQWJKvkaeH0z8kJKAdYu5IskgPv/pu6jeyodOyA8j+eB5lPvI+tJ0KIFpEDgM9i4uekzjJLu2SccFlq6dyTzf0R8emP8h4Vd9vTO7F/lc/szXZ99BMk9uofu5K3qQb6Mhk9O6vbMINH3SfufDiuajOu0C7M3q+2ndA90IHVtfkaH9uldxqc8uHh3PQ4q3H/lml/7d1Xln1/zt/nj8PrunfaIj67G5nTH6++rc8tajdY2A/r6aodTfV7s2o3RHi5RAmDm9DKE+zI4N1gF9lhO/93Vg/UODFDrGWBeUeiAvXrI3aE1lUdSIklH+YCO/atstpm5BanWAUOjgL3mnfWJPxE0TS0rj/LPIBd4SfC6tHqw9WswVpgoSxqxzUt2ojvDvboqtQyF+cMYDrDuuRsKw9MzoyqAY4khGiM+YgCLroHKASu/vilfP8k72XbMS7343i8M65pSACiBzirt1sE9+NsCqwRoqW/nQF7fw36SP8MEc5YPr87OA+RiuqJHJDh/+mZ8uPe0yIdNEtSEq63I0KntRMV3F7wcYRhRh3fq98E//sJkudHsg7PcR2QxEj6tw4yLyrjyUeTCXKGsh84rL4FmrURQRJc7ju9+tobFpIwpWni8yXJ0KbsLw8yQdR84SxZbefNUCPfhkB1nbS9aSlvr8k583qe+gb2kBd649AJ/6AjDMYCIUVgD1PZHPWuJ0KIFpEJgHqz6ncZbd22T/gxbQf+zP8rK7cY2339ulItIsr6Ht27ji+Qvnt92q/Qbno3n6Quh2mepKemRlwpDJ2oJn034GzH6LLqy658Hnx4rmLnTHdXv1/exvzG72ztn7ym8Lyjxgv3nArQvzkJ9bjas6v5TOO7t2saXYdBEspC4Q/X11undVt5tXBPT31cdvh/6+Oq+mpp7MvCOQE+cZOrt4gxZNnvpw9a8inPHdMAtCN1njFLspJANIA7rUsLsj8FMutpba5KFcaF2AQzcYO2Hd0BNxgsIH8zFiyRtu3IfP/dcYDtg7RTnHhdrpPhRYDDglZnwUJABd0kSWwGGecV9+OWpVH4WVNuWNPvzoXAeXX7UX+lbQZaZJq/2qFCQd1GviONPHaIIsRZ31ycEu8ByitsP/LjfXshOGNl0eT8xi8Ik9Covfu6zHpuyM+co3mcW8rXEOjyzLz3X0loAKIL3lu8O9r1rh4pP/voSvjSFnstgfMPSH3nX5vMcpL10UDPJhJ8VctEPVRvgB0p/il9cZuPTCzTynfvhRrWVVRausqYYosfvtW8Qpp7ErJDCREycskWbdLcwMKbAThO1kbUYaDaFGodVyajj7O5twx2+k34SfPfYGdot0EiXZ7sj6+qIicOj+u37V51wC3f9VcA+fywPqsXpC4IGrEXQS9rvNSUUXXj3PxZ5pEGQRq68HoejRZ47RUPSd4e/Cik7MA/urycvrPDuIq++/cs00Jqtu0k0CHfnKP3Yiu96GrXvzkP9pcFmH87AbnV0LqFi/YDpj9ffVbn506L7mioD+vvpE0vr76lzNPD3OAiQQhqwDpha2jlRYVzTxxX8Um6dRChbMCZbs77aD9lBLxymi0A2mVIWUFEuOhxe8cCmOPK7Y9t2xKc4zeeosTdT8OjZsMPHdr21BMd/A2OZpnUDbY0y1gUERxsJSdqvQVosOOb60wPDCM38dajpBI8Z73l/AM575ZDcg2UZHbwmoANJbvjvd+zvfAazZawwRn0HHXs6HwkTKAHJTav6Z8McPCPGj6/EQqyrT5odBNYdvfIHdHAwtNxw+jK4ors1Mld3RmPTlK7FB5P1/ZWLPNeMIa9zWHGfoUTNrOwvE4K/doGlfnLBtjS1wD631cPp/sQPGYlA8bbZgawdIO3y7/esMUB5cdy8GP7crw3d3xV3g6qNLeN3rLkBuN7L+2hWke3nM4CufRdc+5bq0YriX1zutfWso+rQwdWejLq3oPPygeSNAdyM7qOsZDN25WYt4L536yk+gmQ82bBOnMh/mYTf+/TIvLMWmO/M7th6b7oFmuZ3+vqq/r85y6syHt3Xj8+Sx69DfV6e8pRqKPh9mvJ5DJwTS1EaNAeMDS0o46xvAdT+LWG9cmlnki7NMuxGjkS3ItqUeWfeR9+hQE27Fn368hH3WsJOi3bCGuLjcRIOLyj0vjzO+lOD2P9AymhnEWUhIj4dhMFg96WdNk10uWS21yutnpwodc0Te8MxNOO0vU5QKKnb0+FbscPe9nwG74qoWwDGZeYN/+v8GaQ0VsUWLSqCfoBHQ847hPpREKCK47ISYxgPe4bXaDo8y5qJQLOCWny3HRT+i7uAW6I9Hf76k1YGxMxFEXktolXXQvi7e+yFJEIqQ51viBq2wUqq10/iAsz12mqQUWhKXQUADuPicFJddGsHN74m6uXHKY3d46fp2JaAElMCuI9CN1bnbnX3whW75xu86LHJkDZmcI/5dWtE5r4qkXSmC3ongyoVuKTdHc6gbh+lKFxJ/dz14PthfTQDphoUjOpiHXfn3y2Fwj55HTNvOtS5Yj7U9hm6gBHZDAl35PHkiN/19dap5xE7UIz6x4LP9dsMnRS95om7Y8H3kSiEeesTB5z4J5DxaWHFxN3UBWvy3XyBtMJejNtYHm/EASJYirQOvOibFsW+o0GGmlQcy+bUj6CZXlAc0vioM2Ljv/hK++ZUacuzICAPaa+UlLL23I6HoIdHHZnaecr0mPLtMUYTxB9RDTnpjhKc/tbfnoHvfOQEVQHbh7Hjfe/vw9EMTNGujPIuIrWEeuyH4kDCQR8RCCSHv9QiafpYRUq8bDCTP4z8+1cRDj/Ko9OeLwknVcsdnIR88lgiXaR6nfKiIFzyLH2zVMqKmhWJuDT3v2quaccRrjPlh4ESo8MMt4gfDP398DJtH+hAxsEiGCDCTX73moftXAkpgnhB44N7OuyPm0cr07anGV17S+fVtv9PbL0H4wDy5fx2ehoZMdghwGm/v1hycH7kLkxe8H+wu2ANGn/m6Fh+mMYe6sUlwWTdykPifl/Mi/2OCyP778z93Ox+znYddWa29gOyvJkkvGBuszqeG7kEJzBmBbv2u8IQT1t9X29y/81E9YXEsapqziaoH2mUEtq/VSV0v5VLof//HOtZupbW+x44ObGHNscrsi/YWVE6uTPsohps3cihaDsqOjU/91yAccwxePND2OqNgAM1ojHmpS/DPfzOKzVWPPSUpPHZchJJD3OtB660k5XWndPNJpcbL1e6hx4iDGpb0J/iXz66CvX34R6/PSff/GIFu/H6uOGdJQB6/v/v/XKTW7/kd+yUKVCTpE2dYFh+QGHkKIr0fOdgOpwHlSDHc+sN9wDe/PM4PmMGJNrUdn8GkBZbJGB8rcTDAjPMP/Y3Fgh7fy4c+DhmEboiN1tRDuky8PIUTiihpugnsmMMf/rAEZ3xtK8WVvVX4aAdQX1cCi5RAfP8fO7+yeeu1/eTAX/vwwzq/Xq4YXjz5BWLzdjr/DdPloaHoE0C7ZDuEw2DPKxu+/WAe2o05cz6CLoRQd+NMFvc+rkFwTjeucP7Nw24IccBs5mGXmP7/7H0HgCRlnf2r3LknbYJdYBdBVMR0p2c6FcOpqKec+vdMZ0ABERURFxEQJcuRBCQq5oAKioeKAuacERNhF9g8uXN3xf/7anZhd5mdnpnunumZ/X1e3y4zVV999ar6q9rf+957Xfv8nOJ+aYsCrB33o/QhCCwWBOR9tfmVlPfV5hjJFnsDAjuIkFQqjVu/5+GmL9PVJeGg6jIDg/VBGKMs/OeaQlFzmRmisskZ/lEL6vjvtxk47PElGC5VFHsQkOxMwoRuEgm66dz+AwffvqkA27ZhmpSfmKxNqrDhTjdDVVVdBror2sWDyTpnw2e+s7YZL3p5DatXt/1ft50+o0XVvxAg83w5X/kq4AUvzXKlmA9X8QV2ImZMdfrTGbFPXmdbipNBQC2ZliZTS9Il35fAVz9dx11/ZHCQwYmKbaocEC2MOM4GyqVtePmrgSNeRiKHMrd6g198i5KOJo1nSQJGBb9zTsw4nByAVNbEp0mA/OY3Dx97KhuuZseQ3wsCgsDCQyC4+66WB91Vlig7nc0jA3+PZLH/+PYU+2+4dRGtXD8cmR+v5Qqe9jYJRSeebbK/Ag6G3lUECN8lDm4HmdiGEOr23raLs7fb2jVfddt92C4ijv9Wv29mdmztCZTnP0deshCz1fjMULlwko+2OOcLOas5R0DeV6cLubyvThcp2W5xIrCjVqf+3PQgcMXZtThbmJYwlOhykTczQKBz6bTevPgfeoowYY3RrOIJB9dwzElApUQbK4srrpUHVpNm8hCbNvbgivNomaX10X6L7zQ5d3uttfkC7Wb9N/19xPB2jbnKcUKiAZsQmBzFwYdWsfa05iHuTfuXDVpCQAiQluCb7c4Pf3Gp6MJb3/5okh4kQEo+Eml+Y6kCSdoaWcPOW2CpOURJ0aJKDVo+YDgQsGVbHZ//JChVu7tpBoduRmh448hmlLddDSef10sfKxVuRO+/5hlHnMPKqBTJekQlBI0e5JZWMFZaj22bEvjcdRtjgHcmP4QIme09J/sJAgsJgfUIGVbWWutW//JHrrw3Tz2G5MfhSJ7ajsLtjahfPbOCWWs4d3jvNUchd/2RbT/I3h4y2TZLiy62mWv5pvnHuvgfTdI6h0BblH5qeF14H7aLiPNvvn0G9+FiVXZ17h6UngUBQWBPCMj76ozuDXlfnRFcsvHiQGCyOt33vlXCL35G1yeGjrss8yFIksxgjdNbQmuqabxZkz/QbeZ/BCm89QQTqw90kU8NoFGuMFCk1BQ4yy7itpuAH97BWmaYRWi5qBZHEKkQkqDYdP+WN4gsLmZPU3Xi8E+bChQu8HZ0POEpBh5/UMu9SwctIiAESIsAzm73XWF/5csdvOz5CfKDm1EfGSFR6KJEKYRrdj6kx6cPl8ZQIEvfFxHD0NXSYV/38eUf/hZfufkw+u89CK+sxsuQ9noJjYby7SOtywnN5/wxzknEcZYgKg8wSGQU//q4Oo5/f4icxSD1Ksef2gqkH4RujvH8QqSZG5JLuzCcgpoN+SEbzFgiBBk1S6KwjTMeDuAwDsBnr1uJr91UxTiVKZFe5bELDBIaQejRPxAbY6WMNEFAEFiECLRjdXq3+pc/IvD3YaLGOLo9KpDZ+sZ37Z30gvOReW27R7c3h0y2q0jKa9KFNjnGgQe352ZZRB7l7QGk3b208T5s99C6qb8775k+AdKOZ2d87t2mqOmmCyJjEQT2EgTkfXXmF1reV2eOmeyx4BBwwTpezGMUKdSoojJehqbXUfEMrNsc4H1rs4y82AeamYLmsV7HumZQZCC4Tl8rQ4fFnGDNGmMRcjQ+d9NR/82/aBXo/LuyhvELCTzrqS6O+Z8sEszTqIy5cPLM8gjz3JC/Dz24AeuDGKfF1lAcil4u1uA2tuCv23K47HM/Yz1xn3hBtl8p8LAkQioqXmB5x/HWnXFEFnOeawUSOSmMVRpYsWwIn/uUJJ93HPxpHEAIkGmANBebnPOJLDJOHrlsD7TQJmEQ8ova+ZCeJCeFCFUeT3nVeajXSdOGKQyu93D91WMYHVwNLVHnNjrcOicsW0etpnaqwSRnYRm9DPkJ4WQ02CQ9GKWO/3pjAgceOgK/ZlLptgJ61ItkMk0CxECNQUBKZaIrey9K25q1ay8dpr2WjZECJ0SaAfq1Xo61hvL4Sh6p3Gx3+b0gIAgsQATasTrdfMXzY+Fpd7X1qF+8W+Dva49H4iELocNht6XQPxvf+O5CavfRdCwU/cQ7uvvEOzK69fDv7EjH3dHpmoPaZJt2F/x13XFKi3MUbbwPFzMRN4MckHY8O+N7rQsVNYvzOyBnJQh0KwLyvjrbKyPvq7NFTvZbKAiYSFLJQSVGyDwP3YWVClGo1LnAGbjsnC2xSxWdsPaY5UsHfdYMqZIwlckxyYwGa406CRGLqg9VHvR70NM3iGM/2DNhW0UlSDKjAsVpH8VgcZpjsQ6oCJQGTIaiOyQZIsacg9ZTdmKAWcLbsP6fiqFRC6vZWFI1TZa9TfZPyqTTzaD6I6K7jZ0cgMNihMUBnHlJjrVdKb13Gvvp9C9XYToozcE2hz5Wx6v+HwNyigbVGIr4oALEbU4QtDo0P1S6tDpsJ2IWR0j3LZdkxVJOaGvwyzuK+NoXOQY7wNDYELL5Cc+6wM3TT69O/QVZXwagV6t1+N4ImVubMjcXj3k8bb2O7WcBYoShP4CDHNxayP75d/oAqu1VyLuZaE7w/PxnGXz+aopI8j0oVnwyxAyId3thsS8TZGCkCQKCwCJD4JGBizM/QWZqHL165rt1eo9HrM49FKnjdvVZt49rT+aFe/F101813Onzbkv/HQqZvOFoFBeTZdh0sF63rm36yW7N2ZkODNPZZqb5C9PpU7bZjoDch9O+FaZ7H7YjOyseVBcSStMGSzYUBASB1hGQ99UWMJT31RbAk10XAAJhYJOwKLD+pwabRSPcilQ6iVv/r4Qvf0rVE5WjP71adjAhajPFiGxv8Y+54NtUtlhUfYA1Q5vkh21RCUJ2xOT+L3hZBS+hA7JGZ5zQZ2YwM4ZV0xlkHpFQiKjvMPUklR+q7yRqfgPJHuDXvzLxpWuGuIB6AEkzHy+85mDVnlSgsO4ZH6+zzav58cLvBPkdj5HIj3/CMF71SuaXSOsKBIQA6YrLMDGIsz9uImX5DAei3iJU9leKnOhsq1XVMSyYpGwnSEkyqWRIM5nlsLT9cMXlG/HPe8liOi4nmAbtp0ySDwbnMI0FFI0TD4kII4FG7KfXQODZHPUgXvMGAy9+MUmcisfz4Zffr3ObWswMq2YwACmamDWnbKa5BFdeUMHf/uYwvIjH5yQW+iazUsb5F7l9m+EnvxcEFhoC7olHtxzibV9/fnsCxdsMnnvF+bvO6pPZdK15PuzD2nDgO89H7bY29NNVXUjIZFsux7p75uDtoi0jnV0na9bwnzntaf7diyhPpz2QtK+XRX8ftkuJxH8NTOs+vAPuDe25PIud2GwPStKLILB4EZD31Vavrbyvtoqg7N+9CIQkKHTlWUWL+1rFRGT7KNQdXHSGRxusfWPi42HyI2YgdjmZiO4xUaCzD4cEh8EP63wG1SQ+a44sTR60ZhxvO65HecfQwkqPF16rHBE/KrA+SYKF/9OjHN/1E6xHFrg4mjnGXBqtjPo/cUEJg1v2498OjOuOrqss802SNaxfKv5jGiHsLSNPyy7byCixCuunPs6+mO4+MVMjrRsQaNe/EbvhXBb8GPZZpuM9J5kIXXKGJBuSlJN1umnUZxh6Diraw1MefcpYqlJCpULCg//7yzoLV18aIJtaQc895pNE1HEZiuxIxV56hh4iQXozlcyi5hbgWGk44VIGFQEfODWHvixzQ+rj7ElHQK++cq2EZDqHhJ0kWUJKtEnzrBq2FG189MRREjQOJ1WqTuwKPJIp08lQata//F4QEAS6B4Hg6leh3GoB57VXI/OC7jmnh0ay7jrUdzs3+4SjJrHp4sqxE9oT+u1+dxHaO0nIZMs3d9uCpzkS/cAuVFq1jNBOHUgQejvR3KUvuQ/bDG0bFTVtHpl0JwgIAgsJAXlfbc/VkvfV9uAovXQdAqbKEueiZ5PkRWTUWOw/CJ+6fAy/+kOGVlVc5Lyz8iMevQodniAA4tB0Y4IQCVQYMdUkJjOBvUqa+R0RkiQt3vyOAM94ai+KBRIfkckskYAkSMBapapPKtv+gF2QMCH9EYasJ+ocA/NGvvn1Br55o4+MqjU6XKDt03o/VNsr6ywSNkECVtR5BxmTtVGdxEejEeAFhxfwoucxK1la1yAgBEjXXIp4SsDa04AlvR6CaIgF/85fHtsmNcHDVGlRpVE+luKEoRt+7Fvnx5qxPtz0dR+//EVEJYcKLCc561LJoSWg+BKfNlhK4uZx8krYtLpikDmdtBicXsKzn9nAq9/okK29k5OVjzT7jqdAToD1usuJgVkiTZpLUiXbY+H73wNu+mIaSQpj1P6hl6GlliJipAkCgsBiQECRH4Wz7mrtVA5bi/yFu1pKtdZh+/Z+5Gq6tUjuiah5wTFItUMFcsNlqC/GDAOGTOZPPbR9Fyfuae8JRW+bTU6br0BXdjeTAOquPAEZ1KJAYDpEXBsVNYue2FwUN4WchCDQGQTkfbWNuMr7ahvBlK66BQFVOzRNhzXANDM3GvjDr2xccZ5PtYaNcRWxociOhxQPO/994gx0RYDoVG0EzP4gIaIWXbt0htEwiic9tYG3H5NR8R7ozfSgVmUuMt1mdIP2+36GlIfHjwoYIf0RKLv9fFzLLFd0XHp2gyqQXGwB3QjKJCAY1k56xXFULjGPw5iBuRBiMBmZC7+3sdY5iv/95ESEgLTuQaDzFfbuOdcFMBItLvCvPdNAJmWSBe28VCrUhzmJKCUGMzpI51r04lOWVoaR5n9zkkjZ2LwV+OT5YxjZRpmaWaBkjfI0NbGEQ5SShWh44/AaiszoJ3EzRrsrZn0whAhhDW99VxpPfYb64rtg/AeS2Qyq9TInzABpZ3sw0VRXxkmCqjYkrD5cflaIe/6ZJauc4iSmfADl9l0AN7UMURBoioB74kHtIT9umUxR0fTwc7DBI61Jpg5pXw3rFe0o8N8F9weL08LHOPomZNoSGL/z5b8R5b0yFH0OvgJzeojVMNtBIM7pmPe+gy16Iq6NVmzTuTvaqaiZzvFkG0FAEFiMCMj7aruvqryvthtR6W++EYhFHFR/NPwKtgyauObSAjaOcKEy1zqHrAWqxcrxh8xE/Nn+34rsiD/M4tBM0hiaqkEyi5iKErVYes1BI3jz8Qks6anQRl/Z7HPRM2uVDAfgdkn+tx2TIB7zPpSFgs/V2LpB95rxJD5zBfD7P5HsSFuouCRWSK6ojXSLFl38mx+N8phq4Xbn0VP5Jg0u9j7qGEaqHaxiDaR1EwJSQe6mq7F9LO881sR+q/aJJV+dbj62cfIpKWFanE1ULLr8wtbJWE58WRM96v8Xcfu3Ddzx3XFOdlV67zFQiPEdhlmhBZYDKszI+FookWRNpwJYCSozQk447hI87lAfr3r1U+BwZisWPBgMN1ItlSSxoRjiZs3Kg/NHHNj6139U8ZlLKHlTgUIeVTKeTCjN4JPfCwLdjIAiPkZXHdS67ZVSfnQt+UHF7dWX7ZZr0jyk3Tj6+LbkmPhnXdVypkq33kP2hVe3BaNdzm9vDEWf9QU+FOaaWe+8QHa8G+FiVFEtEPRlmNsRECWS3AqCgCAwBwjI+2pnQJb31c7gKr3ODwKqmuc2QtpVlfCT7xXwnRs3IW9lUFZ8Rq7yMAGynfjYfZTKIks3WN3T6MFPqYdN26uUXcWBj6vhVa9h5XG0Rvt9qjqKtLZKj3CBNet+PnNCEjUKRzIkXrifTkIj7OWfIxgbtHDNx4vMJrbhqqAPkilawoHJQqbFNdNug4SIN8iaZ4GWWSoppLMtqdLP6XRz1seXdPZA0vusEBACZFawdXYng1flppupovD/gVQvRVT5QZiOmlEiEgeKthwi4cAvtjXa8kCi+mNpJ7WUPRtkUxUrq5QVPfHfG26E2uAYrKSJQpTFhz7i4C+bc/DyY2RfR5AqHACLE41BXz3lx5fJudy/j/tn4OT5BycejAc4/j0NPPfpWU6MFsojDZIrVIHUXLj064s9AePPrm0HQ5wkl6K5LsweoIIsPv2tEr71A8a2p3XacHGCq3mIqpS7NYY51W3DuL8RReaMKKo3YJaJNEFAEOgeBJTNlSI8dnxazvvgqZmnfh99XUx+AHegtpu1l3nqMdMo3B8Ouy0KhxtRv3pxqkAACZmc+bd7PcJ/zHwv2UMQEAS6G4FFr6jpbvhldILAIkBA3lc7dxHlfbVz2ErP7Uag4ZdY62OvcVTHKC2lNpA4UNbzDS6C3ox6ZRx2soa/bt0XHz7XwrD/GHg0fKmXHoRTimhNpeypHv5EoUYHF9b7IhY51YdBvoZJ9xiPLEfUj2q1jP2XZXDJ+U9AJvobMj0roTkRa4tJphU/BqbG7GHFKbDGqNsR+t3lVIhQzZHahq3BAfjwxwdxzwizP/JUe9RZM+VgoloGfp31zKo6CdYkcQiixv48j9YXUE9ULj1isBFO9gFYjlqqrRQnQ8gv11Ap1vHVryxBvvNxI+2+9HtFf0KAdOllXrk/cNTbV6A6ViUjmqVcq0BLKo8ZGxongAzqtQL0qPUvcLPTd1RYuZuNffNKZGGvuYBkBGfDisvJhXPJRIQRc0Q0nZ8JxUpIVtf33Vilke2poTzm4H0fpWzNGUNPVu1URyJNMZtmNzs85WokOPgpDFNews1HBgNcc9H92LoxjdBURIdBORsZYWuA2+aQNgf49wT9AuswkuK51xRg2UAQaBWBO89HYSdSY2eCY/e/t5zxsctYj0Rmwz3IHd3lIcy33bqbAuNQ2C+c3pjt49Zyvm29+TffHvuhLsomIZOL8rLKSQkCgoAgIAgIAoLAHCIg76udBVveVzuLr/TeNgQck5kZymKKJEjIjGAt7KftPf2tIqoqLC6G5v8CZm1cTeJhdAt/zm3rdWUPw7+gucW95WThln0YXDGdznBRc5jBG95lYb8D2L82kTk8WYsD1FVjTbDeYE4I//LT7/m4/f8CBp/n6TZT4+LsiczhTjbHYe3T8IgPFSfVPKMAfFiML3ByvSgMAU97Sh3PO1xhIa0bERACpBuvivpeU4ix9sws0vStM/jlikgoJFJkF1nwD3x12Swyq0qt0eFGRUgY0M7KGSEBouOLV0X445/SSPUwyBxUXdB7TzG8O/I4lMffQ/5+URDniyhFy7OeA7zm7SWUSw1OUH6cAaKIkmZNBbLbDC4i+xMTJzrVKT+7LYXPX6fij3rhhiRiOL8w0wiNCiehBicfcwcucns3w1d+LwgsOASU3RWJj74N509DRTHfZ7ce9Ytv3HUQrz0eienaBvEfS4l2qEBIUtVum28sOnj8ToVMHn/d4iWOOng5pGtBQBAQBAQBQUAQWEgIyPvqnFwteV+dE5jlIK0ioOypJiznIyomdCow+Nf4o4zpk9ksfnKHiS9cXUG1pBZkNxA2xlmuI3FCYqRZC2J1CfM9PFpcsZD32Mc38JZ367FdlUbCZaqm6owea4+ao2NwdBmuOH8IY8PLUKvzhxFrpts5kmZjaOX3qu4Irc6xMps4oO0NF4GnGQeQUjVIBrO//xQDAwOtHEH27SQCUiHuJLot9r18hY6TP2xTQTEIR1tOwoDfNl4xnQFAyRQno0mso1o85CN2V/5+0JlCxMnIIzs7Vndw0Rk+VzSn0TBqHJPOicbgnypDZIL8UCSImgBtmwFANQvpLL0AUcO7P7AMB6zeSh6DjK0idcLmM1TAPSfC2VPs10SK7KqBpfjMNffj5z/nJJsJUQvGOIdG3E7nRBpwDCSLaNslTRAQBBYLAoci9WNFevDT1XZXu+F921Wo3rnzz3gexx0+o4tiv+TIGW2/p43dixd3Mb8jIZNK3SSh6G25/6QTQUAQEAQEAUFAEOhSBOR9dc4ujLyvzhnUcqBZIqCWKEes9mk683sZRM4SH63mGwi0cf60itFKAhee4aJY7Y3zO+Cz8M+FyqpeGMZ2+lM3LV4D7SJJxkOtZT6ZNlr5TI01vDr3nzwkeMcCa7VnKRxjNoiJzzL4/Kc/NbFkmR4vrlbB7EHUeQv8hssaaEBXHNYndUtHMmlQ0UIaqDCO5z43xH++Qlxomt0D8/l7IUDmE/1pHPvEtcDKZSUYtLuqVw34YYP2UToaDQ+W/cjsjGl0OaNNNAYT6brJL7kK9dBpx+Xg5m95uOkrKbK0fSQmLJiUeCgLLEWABIHKEZkgQRRDnHB6uRdJCwa6H7jSwdozGAbEUHMtMDlpNB8/LQJ5rg14Ndpm0eqqQeutcljB4EgPLj6PU7Bn0wrLRcV/EKkEaZmUQR9B+hbKut0ZXWfZWBDoVgTijI8NN01fNdFFJ+J+dzf1x2FHwJqu+mPHebzgGKQOa8NJ3XkLvEUe5mxf+P32YLUz3IsuFH019EPacD9JF4KAIDB3CBx2kBI7SxMEBAFBoCMIyPtqR2DdY6fyvjq3eMvRZoZARLcZ0h603VeOK6zDoQAjNUr7qxB1j44wnwFu+2kRabuHBECRi7OVHUyejjWZaSkwlLEL9R/M+QWOfD3w4pcyW4R5HSYt99Vnoo44eVN1Ricb4q6/5vDJizcgk1iCireVAekOLalYh2QmcMdbzBBZNOahEw6PqBQh1UYNKWcbzjqnl/VRKbF3/Bq0cAC5Oi2ANxe7Jqkq++h5a/jVGuREobyeIgaI16meIOGg2IEONzvhUd61I2ukgjrtsJQq4+IzgC0jaZIjDw9ATVVqUlIMbBDGGjnuG3LUDrySkoQ1cORrU3jOi0toREU4DHJv1rSYWFFbkfRhZnpAAijEZk58ffjuLSFu+47qYxmSps0g9CFOQCFJELKxnInqnFSlCQKCQIcReMiSartCQ6k0ftye7Ao1cv+s96O+EAv3665D/YZdsbdPOGoWRazVsF5xaBsu4l2oXnFHG/rp5i5WI3HL1W23RvPPehHKi9lCrJsv6byP7WDoMyUt533MC2MAxsHtmNcWxrnKKAUBQUAQ6FoE5H11Hi6NvK/OA+hyyGkiYNBtRtXelPsKk33R8IdhaMravg93/SGFi84fZgA4XVhY7ptYlF1kdZB2UAw490HnmCYtXtDNGuOy5XWcdDbre8oKi6EjUaCYhUdmBD9srz+x0LrKTJKrL/SxZUxHgmu0S6PlmIixLFYjJ7z5O9ocg7kougM3UMHwrI9S/GLxzF9xpI1nPl250DR3uenoAKXzKREQAmQB3CCv/x8L//GfVIHY1FbpJCM8JblKwCcZ0emm8escqMlI3SlkgcPAo6VVDnf+s4FrL+GEU+SkqBRv/J4rslbTGEr+EGtL8ZzHiUHJ5kheGGSQ0xz+20+s4dGHlGOipFkzzIAKE5vWV1R6UBZnaD2wEr1UfFQoJEkwEN3HH36peunj5Elo6mSTOWY1OTYCDkyaICAIzD0CbQ36Y+H+OWt3CxKf+1Oa6RHdK87nq9BOjURR8gUz7WVie+Po49tT1L9h90D22Y2nu/c6HJk2EnA7ztV966sWJhE3ycVqX+H5LvgLkZzs7htYRicIPBKBQ9bMgjyfPZDhfetnv7PsKQgIAgsKAXlfna/LJe+r84W8HLcJArTdD5UKRC2CZvC5FxMTOWx8APj85Q1s3BDCyZvwlV2V38f6oBnX/3Qu1A4jelo1657bZ7Iejj4xjzX7jcKvKht71jdZ53TrjyRAdnS3IwT9G58HbvzqCJ1plqFQUiuel6NerrNGqOyzljc7fMu/V4u+ld0WfNZnnUxc0zzsCR5OP2vV9r6bu9y0PAjpYNYICAEya+jmbkfFJ5x4ykpOMqO0j2LwUD7HEKIANlnZTjevro7B45L15awCI92gAkXDEgb7fPKcAKOj4yiVSEZw7lEkiMrhUBOCQRZXNcOipI2KlTydr3Q3x3/AbcQznpdgIHoabm3qkCO1v89JVNlqeX6VdlomjxPAsQdofUUpXjLAD3/i4Ds3VVAYt5HNLOMwE0pogkqlwrD1PU+gncZN+hcE9noEGPSXaUeAdwzkjSgvqCyGO+Dupv4wX/H8FgpYhyN5ajtWS9+I+tV7QWGLBFy6LXjt/C0mESeh6HvftCbWQx275saBB3es767oeN06rpZsTzMPXt20o/YRm00PJRsIAoLAokFA3lfn9VLK++q8wi8HnxyBwPdpJ8XaXRz2zVpgmOTC4gz++SfgS18YQs+KJRgbYWg5VRyOo8Fr0PrKoFuNQfJDm3CBmaqpOuGBBy3DW96rtBIZJGwPqWSWlveAY6Wm3FeRINdcABSqNSpTSMIwVxhGhh3lGYQ+ioytbPs721QIO6uTlK64yMTD1fH0Z2vYf3+T9dDmDjedHZ303gwBIUCaIdQlv3/WUx287Nl9SFJaxjxxNsrODMVyKonV7p/2DdoPVLJRP8K6Oq6NoJKJ/fUGh7MMINJx5Ots6EvTqOgbKQXbgqA4jLCxSbnhUe9hkQxZAZOB7YWCDyrFUKkW0a+P4F2vyePZj1UVQg+6WaCMTslH6CHYU1C+WZTF0TrL2hqzykFgUfSSQr2hSBUD5SLlb9UVMVtspCx84tI6bvvJqIpm4vw3SHutbSRDyEQrrKQJAoLAvCFgX9hGOyJmMSwUG6Lg6st2U6wcicTRzQtYU74svvAIpim13vyzrlpwaprZnLWETO4ZtUVfeMZ6+HfO5q6ZZJ85XnnfplF3vpt2EENrDmrLnBa/EYtiAe38Xvt37wVEeee/JXIEQaA5Au2YS5sfZY9byPtqC+C1aVd5X20TkNJN2xAIHBsu63G+XmBN7wHY9lJs2KzjxPfTBss5BONbVAkvT+cV1gCrqg5J+yp/SVyvQ7CCK6JZ13M2TlhSsdaXzjDXw3DhpEiYpDSsSP4C556pgSISlMsjJFK4UlptapFAMUoYj7Yi1KrMVWffDDzX/HGEehkNbn/y6S7++FeV9bE/rfFpve9yGy6WBp1hQm85yuq/29oeWWt1dbriGHnWGw9EYXAYh6wIcPElvfFRlW2YtO5GQCrE3X19dhndlZ/PIZ+rgzEXJAf4K33+Qy7W3TeCT14QxCFI4yQ5DJIdfp0TEu2qGq5PdUgptqNidjoJErr6WTnObzZW7Au876TXIJsoIpfMUw0yilQuj7BoItVXo9SuzEmMk2GTViMJEiW24BNngkx0AhWSNAYB8qku8RvNLbaa9S+/FwQEgVYQoLz7+iNb6WCXfd23LgQrrDtQO+uuXcZtnnpM6xZWXCWWaIui5ka4e0meRedCJhe475MUnqc9J01n5f20O5MNd0VgzZrYXVVaMwQOhf3CaRDobfxe4x/ruKRImiAgCCxuBOR9tVuur7yvdsuVkHEoBOhkBZ1ZGqaWxfjYEhb7K7jiLODBrZtRnk59LWQmSEA7KJ19WC4q5QZrgIrjcNGoFvCO9zwWB9HYQEMREYkOjabRKj94wuKKC659l58064lUU5Bk8WnBpVKFf/VLE9/+GhdIz3MzSOhEdR8OHcKSmoNLP2vQsn+eByWHnzYC8m+PaUM1nxtOMJn70NLumPcFqDKIyOSEoscKh1ibtttn7sZaHEni0xeH+NvfMsjmezjRUYLGYYVUbdgWJy2SERrts0yLnoBxlEgG5Qr/WcVJ4mWvNvG6t6RQKQ0hnexDtaTGzQnEqjPPI0CSlldNW0JHrZrGH3+XwnUXkjh2ejh59tCCi+oQr13mA01HIRsIAoLAnhDY26ywbts9Z2Oaxatp3EH2S9pDJrkXX7eXFLc6FTJ5/sJW0Sz2wnMbrYf0A6dReJ7Gd1c2mQyB1TAPaw8yXalYWHfPrjlQsz7Vg6GvmcbOi/17PQ0IZBNBQBCYAQLyvjoDsDq9qbyvdhph6X/6CJgsPdqGSbJCR7Y3hR9+pxef+1SFNlh97GQaCgutjkiV4bQGNNrhm7S8SpgW6tURPO3pwP8c14MlS+lmEw3ColpEp21WGHmsaLJAyMyRpE01BfeP6CYT8veRycDxKI0rzwXuuY+1xjltk9RaSczopo/hoRIOf2GAF71QMj/m9JK0eDAhQFoEcG52f/hL9f61Dg45QKe6geoypKc4/A65VmdHaFrL8SBlcJ84p8Z/6GWZ2UHzqxRzO1wLFhndTCbNyUsRIWR2mVJu0aNPi1IYK2yFmfZx/AdTOHB1DY4abkgFiROgPK6IjyT/Po2x25TKhfvBzmq4/KIQP72dArgkJXBRBYbZ3INwGkeQTQQBQaBFBNq6solWWMWuzbFYj/rFN+6K1muPR2I6xavpYPyCY5BqR8HwzvNR20tUIEBnQianc7m6d5vDYbdFTUSXykVtlXMk7Bd071Vc+CNbDf2QhX8WezqD4L6723Ny07bIaR+hhDvv2UtI8vZcIulFEFh4CMj7avddM3lf7b5rspeOKKoxU9dA3auiVAfO/ABjiEliBDprj7SZb9Z0jbkcIV1rNAM+a4K5vI2wxmXQegUfWJvHihVK9VFCUOOCaVNldjBwnaHHFvOGFXGSYOA6jDKLnQFqHskUs4GvfT7CLd+OkLaWNTt8G34/dR01qBvoyVkcs4dzLqIMRNqCQkAIkAV1uYBsysQnru6jOCxFlYTymdMe+szHqQQRczd0D1/7oo9v38zAJGOcMowi7a+UPRdZX/4TyvdDMrsm80DI8Oom/fIGkGJAeYghHLy6woD3/VGvj3OyM8nzclJ1OREydalc3dz8lMoVODkNBf453NiAM0/yMDRGXBzK6NoWP9l8GLKFICAITIUAVzZdtrZtfu/+We9HvRtdiG67CtVdsgcOReq4w9t4axDHE9qkAvnuHW0cV5d3RfuwXBut2Lr8bKc1vEUdmNyulffTLjxPC/IFvVFw9662fu06mXap2hazZZP5iuerNZHTaKthvYKeEm1pdyPsxmdsW85NOhEE5g+BTs2lMz4jeV+dMWRzsoO8r84JzHKQJggEASqNAsych7PWjuIPf69Ct6nEYCbIdMprcQ6vtpX2Vqz/6Tbq5DK8oILXvaEPr/hPlQlc5mJuBw72QULvJ+lBpUfANx0SJh6DxTUuio7CBq23Bpm/HmDdVhcf++Aw00RoPUVuZT7aLjVX1jbdooFj3pbHYY8TAmQ+rkcrxxQCpBX05mnfF74IeO5zmPcDBo+r7PDtAhH1xZzrFgScHJMmp6MsLj5rDINFNYLlVG+QhVBhRCRBEBmc/Dix0QPLJZOsmmOlY5kbuWW86r+B/zjC59+20tYrQQWH2mI8ngybtxR9AYdImPhIpDL4/Z/ruOzjPoOTHNTC6UhImh9BthAEBIE2IMCX+vSp7SrO3IXq8d1n4+R+dzf1BzjO5xyE0VVt/Lx192PM8trccFl3kkizPJ2mu9GKLd+2+6/p0bp+A+OFR7SHkFzEWQHTLzx3/eVu/wDbFQ7/gv9oPR9JnV0XKhbaU+icmYVi+4LQ74L7AwlCb/8XR3oUBHZDoF1z6QyBlffVGQI2l5vL++pcoi3HmgSBcjWF/ICGH99m4tpPBMhkTdT9CouPlGd4JEGatdClRZTDhc86czJsVL0SDlpTxQdOXc7FzkMwgiSSVHukE1RRsK9Gg/m/au20yjyn+kRlkFgm64u0tbcYOH7h6QHu35aClaJtVlBrdvS2/35HjfWhumvEhdskYs6/ZHrLU9o+IOmwJQSEAGkJvvnb+ezLgGXLH864mAfuY+LkmcYe8J+v6X7gV7/V8eWr0xgdVjZUnBC8bEx4WJwAA7pghfTLC6MGqtU6XJcyujBJZZuDXHoc7zt1AKv3Z2C6cq2KVWekR4yepgCnOXkGFQO5XAZeox8WZXnXf9LCD+/IwOfEKU0QEAS6BwHj6IvaY+GkTok2TpVussJadx3qN3QP1s1HsvcVuNp6/zUHuLu3WPN82G2xU+s+q5z2WA/NrPDc3Re7m0fXLju2blMsrEf4jzbgftgRsGZiodguQolDX9z2dm24NtKFILBQEZD31a6/cvK+2vWXaFEPsIYqtg7lcO6pJBv0JXR2sZFMcoWyS0UHVRrNms4cD40LkU3mdzQaOpYM+Hj7+7J49MEeKiNjSDgTi5xDBq0H4RDJkgbrftsXPutcPB2YsXtM6Cdx2+0JfPVTefT1pmnJRTssEiLz0XautVpOiFPO4/LvuY4jmY8TX4THFAJkgV7UJz0eeN7z9ntI/TFvp2Fm4HKeKpZDqjkcXHmWgQceYEA7FSEuvQN95dNFQkNtYxg62VIDtk1iIjRhaln+qXEVagpP+TfgHe8+iKzuOAmSBnSjN7b4atb8Rp1H7UF1PA3yLBgv6xgthjjzRDLPDvV20gQBQaCLEGhvyF83WWG5V5zfpsDbubtc/llXLeww7xlD1d77b8aH76od2mWX022FZ/67qR12TTMtPHfVtW33YNpUzN/DsNpjg3UX/K6ybFoPfxc7xNldk5mrkNpFKHG8i1jdNburIXsJAq0i0Nm5dLqjk/fV6SI1n9vJ++p8or+3HzvRU8Cl55Xxp9+wxkaSgg72qI37SKepyiAZ0qypGl9AKysKQGh11cATn5bGW9+dgOeVaXnFPGASLOwR5foD/LfzIJ1hAiQSE042mhGAtjAIGyk0aIN1wQfVouksxlnfi+UiXnMCptn4Wvm9IkL6evtxwvFz77zTyrhl34cREAJkAd8NX/4SM0GMAvp6ijGDaqaVJE0V/csUZpSm6RncGgBafRsMEhwN34fZn8EDxTo+dto4xopkI6wHkfH3JwEyQhVIDZrHYCNldmBuhpWochLksa0k6kWbPx3Eu98DvOz5Q5TGlTjrcTt2PDEZjsNylLfWeHxuSf7MIqMMTp4efQWZnqQEI7F0znJcVLX7sKExgg98IEsDrnXYuk2dI/NJyhwoiWy3yFj2YAQBFSnSBAFBYK4RYMhf2/IYlMXU2i4o4t8Bd0GpP3Zc8xtR7yYVzZzcihIyuQPm9thgdV/huR0r72deeJ6Tm7drDmIevLp9Y2mTaiG8r4ssm9atm45NdhMMZ6dCag+hxKHdeQu8riKV2nfLSU+CQLcg0Na5dFonJe+r04KpKzaS99WuuAyLcBBV1sMiWlHVywwiL6mCXAWM9UWpOsR/U9+LL9+4Lz5/83rUmeubz9GwvjIGzaygUm7Admz+jBnEMS5laPrER7EWGt98dDIEtWwdyfxyNEZDrOkNcdZHi8hq/2S+bwVGbwamnUapqCPFXGDLWMq63BISJizT1Wtw9GWoGNvgORo+ebmDX/7VRJWeWHa+BC1owPI6b3Gfiu34eS4Z2tpoD8BgzIdFgUoufy/tu1z8+hfTsAFbhPfNYjklIUAW+JW8hJKw4iiDxVMMG6dfHyxOR3qaSyDznFyUmV5nm41lJB/I4pLgUCoPk4TGX/48gs9e9QDlbQw35+Qa0ebKTJikILiNS6IG/bTGcqkI4TB9HREn16ixFCYnt/edehAS5ig9ATlubhDFKrcEHDvL4PQcs0TSMXHi+S4cxyHx43LCZNx5yFCk2DqLFDV3uv/uLfjhbSP0LlyG/LIqj0fJnkOMOLnaWZdjjWJpnTRBQBCYBwTob5t5bbuOeyPKJ85voHdw9WVdQMLMDk//5ttpY7iXNQmZnLjgxCHRhu9hdxWeb4fb8sr7I5E4uk0F/jVrqIhd6K09aoY9o3A4km3I5+kqy6Z197SuCHzt8UjMxP5qB8AvOKZNVpN7n03iQv+mLurxy1zalssr76ttgXHuOpH31bnDei86kpMsol4bgJ3wYdC23q2ohccl1td66KSyHF/67CC2rqvQjSVEsRiobHLW4WwSHfw7S43qZxGXGeuUhtg2FzLbDj8JkgQGba8IZKAjoIqDlTycdHYSK1cOoOb2sw+HtbiAi5Yj1gZZC0SS78g9pBoYss79EkkmhIzfg2S6Fz+9PcTXvng/Le7LcEi41Atl1hRZv5uD61St1VjTpAWXR48rzaYVFw/KWmNlbCnedlwd+x8wMAejkEN0CoG5uIc6NXbplwi86Q3Avz/TRr1aohDC4sTDXA3qzWIyQGdYUYeboWuUpW2looMefiRAOP9hw2YNn75qK/7xN05kmRBlkg0hqZAAw4hIeCAiQRPxT/V/phdbY2lx2JGGpz3XxzveN4BG1UPK1OH76kQYeFT1Y4JFhSkpwoOakwkrLf5OhaurI6jm2KRs9RWceFO4758FfOoTJobHeTirAY/ESGjwP7QiscrDjyUo0gQBQWA+ELAvvLo94bdq8DccjfJt83EW6ph3oHbWXbsc3Dz1++jbcE+HP99vT5GLWSq1ecNuvq4ZjyshkzH47Vgt3lUkWhsKz+apx7RvbmrLLT7PNmOTqBn0A9tEEG3Hpy1qpBtu7Roi+pEBwzO/EeyXHD7zneI92mVvJzkgs7wAslvXIrD459KpoZf31a69NacamLyvLsjL1s2DbkRFGFy8HLG4D+Zv2AwjHy2VkcpZ+DRDz3/xwyGW2FbCtgZiosOmGsO2LRIQdFQhGRBR+aHTqsrkwuuAhIbb8LlA2eOC45B/Ku97/tkI8e/PB954LLB0KX9U6oNjJuPaXkjrFps5GlrEEPTQgmn4rBMW4DIA3Uy7JGFsXHnpg1xUzUXULC4GPhUmVpYETCI+bqebplHuodWhq7xiezmJEA8mbft7SRad8THWMcX9qtOXoKP9CwHSUXg73zn5B1z9BZ0MagCLV9MIDBICE4HjjUbnJ4iYiwjrzPMg88G/K2WGieVYv34ZLrtImVRR1saBjZdIfvD3CUVQcHyWSbUKW8AtHJtegKbPSbUOL7gf7z25D4c9oQSXYelWbDNoxrI4nzOuOjcVqKRao+GRhTY4gU/8t2KUlWIknezjz1ZBj5bgtlvL+NK1tMgi2+IqD8ME7cJ8FaxkcaySEdL5O1SOIAjsCYF2WmHxxeqt82SFddvuRbfZ2ZbM/D6hP/AJR858t0n2cC++bu9TgRAH4+ib2qhEasulmPtO2rFa/M7uCUJvPQC9jeqP+GquhtmOsPm5vzMePuIjSKVDYc5GmTDVObRFjXQj3K4gc9vg83/YWiRfMPuLbhx9fHtIvC4ilWaPhuy5OBCQubTl6yjvqy1DOF8dyPvqfCG/OI8bVDMkNyp0ZqFMQ9XISDxYyQH88U/ApeePsbS3D3K5lcjEId9RTHJ4JDVYwYtrchprjhbre2oRslpQHLHIpxYpq7qkpiQidHpZvY+OYz/IRc601zK0iQXPytUlYg6w5agwddq9sDaoMn919lv3SxirjiJprcKXvtDAj37AOh/riCnawvgVHbaWYw2Q+cJQtvidbQ5VLUEs++D5UM2Sof1+EIQ4+Uwdy/rmN4Oks2e+d/QuBMgiuM5rDtDxlrc5qNZp9UTSIySrq2mcpMiqdroFscqkF37Nji2t1ORoUAJnGPviq1+u4sYby2SV03BoXxV5vUoLx4myFttP+RxipaxsuthH5HFiGUEPw8+X9NfwobPToOUghSIF7k81SMrmPhOef+o48WTt+px8leqFBJBKWYKHCpUitA8kycGgpUYCJQY1XXVxA7/6tcV+QhI1aU6mDFindZat7MKkCQKCwPwh0NZVTbTCOmKuC/n0R734xl3xm61tyWyuQpu88/dmr3f7wjYpaWZz/bpiHxJpl63lMoNWWvcUnr2bd1VjzfSs2q/+WA39kJmOoru2fySpdDD0dhMgPGX7uFbvQ777dUMOyLpWbdgOReqyo1rM8WuPrRiwN+ZEddf3T0azAwGZS1u7F+R9tTX85n9veV+d/2uwWEaQTPTwVHII9VK8SLjkF1CtWTj/NEaSl7kwOcqgXApQjtcKk+RgfbFRJ8GhZ+Ng8x1NESNqoXImk44D0i07hMN6W1rz8Ya3Ac95oYfyuLLWorokwwIdt9UZgs40Xn5oh8XFzKqs57vc10zT+mop/vS3NBdRb+UWVF5woXSlQqt9PQW3RhLGqyJQ1vsdbsoyX4tSVJsUeEwqQbh4+tDHlPHeE+JwEGkLHAEhQBb4Bdwx/PMvzWIg5ZL4GOMkMU4pmc1JKJZPdLTplM/p2lKSDWSCOYPplNI1XAYqUSo3WrVx0fn3YwtDyE29n4wvx0OiI4wasXxO8cgmGeCQRE2ojTP7Q024/Qwnvx8vPcLBf78pSZXH/XDrD8YToLLXUmysR3mdxknToozO82i9xUlqQhUyUcJRShNdN7gNJ9NsCvdvcXDhR1xacaW4yrmfdloTYem6Yp6lCQKCwLwiYBx9UXusnNRZ0M6pMpeh3rddheoueQMsXB03W9uS2VyGdhW5GCZ/xfzmqMzm7NuzDwmAW9pox9aeQc1tL21Yfe9+twvun1YLz1x1n25X9sdOV9A4+NAWr+f8Bs0Hd+9GKh12UIvF+T3Awfsw3WIWSDfYsQU/uKW1/I82kejterZ2A6Yz+QK5V8/1QoiZjE62bQUBmUtbQE/eV1sAr1t2lffVbrkSC30cSqRRq/lIWCtoHVph9u5yXE3nllv/L0JSOalwtXEYqQzdOjN307S6ytKphYudddbs1BprWlhFys6eNTzDsGJSpFors263FQ1/CP/29BBvPo4ouS6W9vSQ4UjRnaUa1wBNKkGULb2q1/khF0GbLrx6wPfKPBq1JK743024b92yOFLdTNURBvyT4zXVCmh65qsM4E4332/wuEqgQpcb2ud7QQnXfIl5JVI57zT0c9K/XMY5gbnzB8lldJx9aQp9ffTSC3rpV6eY1c5bYIUMHVdyNEVnRJSGTTTyugxJ0klu/PE3CVx/DTBMK0GbOSE+J0fLYHh5ROUHVSoJKjhckhgag4UQ5lEt1pBRKg129c4PAI97CvM8tAIzTrayV6UWoVIkVDI6Wl8phQhnT+U5yAh0ehMasRqEXcYfRYo0OEErGdutt7r44lURhkjGRNbgBPOsCBlpgoAgMM8ItGMF+sOn4J/1ftTXzc0pPcLn/bAjYHVgZfRUZ9MW73x1gL3a6qS9dmxzc/e19ygtZ/J0wf3TauHZPqHVVfeTXxPjwINbvljzp2y4A+4Nuw3/kDWdIUB4mJaL9nfeAm+O5v/JL+p6tKZCOhKZC9tForfJJnEB5UQFV78K5Ztb/rpJB12KgMyls78w8r46e+y6a095X+2u67EwRxMyh0MzuBhYp4NMNcKvfwJc+b/j8OnQ4hlVEh5qMTFtqgylzNC5kDnJBcca63ckJFAiNaHsq2zW4Rhzzlpbg0SH740TDJrfL0/h7e81sGo5Fz03NG5rMHvXYZ2Qi5NJYLBLKkJoMRVVWKNj/a/hsm7nU+mh49tfA77zDdb0aHvlBjUYFl1kaJ8fsU4Yq0tsEjEqS7jDTY/tZrhi2s8gTRea//rvOp70xM4763T4tKT77QgIAbKIboW3H2Vj/1V5nlEahjNKOdmEd10nm+8mORkGnNjoyacyOijHMFM9tMEiQ4xxTnQH4for78Iffs/gcacRew1qnER1gyoOjXI6TxEUo9C8fcA5Fak82eb6CtRKVTz2cZvw329YhpUHkQQhoWJanDQNTqSkrZUPX53hSqaRiP0HPUpQAqawe7TXUmx1g8fxfMrkmEmiLAsTWgafOLOI9eu2MSOkhE0bh6kAkdu/k/eG9C0ITBuBNqz8ffhYVDMcPwcrQNddh/puhcFOFVCnxLENq/cn+t/LrU7aasc27Tu/izZs9R/V822D1WLh+bVXI9NC5sKUF7INVnX+3evn5155hGc8F7PMOpx7OqfQKiE+z2q2R6yyns45P7yNff357cnu2NEl57XMa2c2hsm2Xgg5UYr8KJzVmgVe60hJDx1FQObS2cEr76uzw61b99rr31e79cIsnHFZJB4so4fLiu9jwHcvzjtlFCNlEyr722+Mo16vx4uNA4b91uhcRX6DxAMXIVMVYli12GWFCerb/1TWWBp0rj5evmoFnvb0LF712hCD20L05UzUCsTFoPsLbenVfiFD1VWGr3J/0WhHX6lQZZEMsXVbGZ+/9k4Ui6vQqIZI5vOoF+j0wnKmnSpxHA/E+SF1/q7TzUlxgXeSihUqV7QogXMvXNLpQ0r/c4iAVIDnEOxOHEopH3Y0ZQL19W8AS1JbSQRwBssphnQUdob2USmNCgmVTKQmjfsZOr6Fjn/tmEBsEh/M4/DVJKmYUf53VUd9lMdq5EloAFu2HIgLz4+wvsQJsnc5ym6FxAXZjlKEFJldDfuCtn8gR8HWT6WIhVw2QSXLcpzwniJe+JT9kQ0PQrXE4CUqRxTbnEorZpaKkljkohhoh8dXkrhU/Hf1AZJYQiImUiQIM9fvHUnjvSf2YSQ8ECtWcu/qOMfI4PQqZW5ks2vYiFH3QfaqtH38faXUiUsmfQoCgsAkCLS88nfnPufACsu94vxdbU5aDK1t5aZoh3e+Or5/1lWxzm5vbXt9yGSLxdJ5tcFqxf6K391821bdT/btORx2q0Xof6ybA03v7mOfxDMeHQhA3/2wrRLi86hGesQq65lMph0i4VpWd6lz6HYVyG1rhfyYyb22YLeVuXQ2l07eV2eDWnfvs9e/r3b35Zn30dVpQ6UWJk+UCX1aU41wwbAK9Cjz5xvpf1UiwTGMUrgvPnpBFd/7eRJWLsP64Tqkw5UkHZTNvKrrmXReibjYWXXEYlrIHF2XZEBU4uJn/sGFyaHJehy3TWMZ8lSVXPb5zXCiPqxcqupzNokM9sMcXyvJ/dmfQRt7rTEEK9oXdZbczCUWBhkMfO11Zfz4Zweip4+bhRpqw+r4akwkYcpZ/v0AEjGqdN0OBcg/kEgxnD2uhPtUpZDloeOMrvusUVLRQgssI1jKWmkNF11Swsrl835JZQBtREAIkDaCOR9dKe5157Y/7Vfee0ofGmWP9lIkAVTYuEvlBelXOkUhQZso02YYeUjigTkZnW6VQoMMcwK/+eUWXH9BLiYXPBTILvfAoaRsqqaUHn4lh/edSopk/xGkmduRTnMCNCnR4zxsOs0VLqUiVSJUmCi/QhWcvm2zj8vOKfJ58CjyJtyfDLRG+Z/LfBATS5Gzl1E5EjAnhMx3sh0TbKcRlv4FgcWCQHu9bf2zXoTybR3CZpLVdOYrnt8xW5imZ7Hm+bAPa7rVNDbYy1UgRGhvD5ls6fxvuGzO7Od2v5kfUeCZxt0+sQkth27pjPXVzkOwX3LktEc06YZ33jP3BMhkaoY25VM0A6M1Qnye5rFJngvNzvPh37fT+mr3o1Ld9ePWA+bdt67tSoJcKT9G33rj9KGWLRc0AjKXzvDyyfvqDAFbOJu39L62cE5TRjoLBAzlBhPneIRxfq6h3FdIJoDh5hoGKN5QgeRJ/OzWBL587SZkB5Qyo8La4WquDW6+QDrBFc4Vt8ZaHBcL+xZD0FlTCyo4k5nE/fY+TUectpbEpAwCKjoCnePowZevL9O+fhRj452vTxp2P2t/dJRhgdCmciWVSiGRSMROM6oZXEjt00Lm2c8cwZvfuqzp+cgGCwsBIUAW1vWa1miPe08Cq1ebaIx5SCbyJCDIoDJ0KIrKcXiPqecpIZubIB/LoiKEmR1+41G46uMBfvcbqjdStK1S84vKTooZ5Uc2RX6opmLKH/fYCo5b61GCto3+gVSOkLRohPQa1Jm83qTVSXUo6yzo9PGj/G7rZgPXXlzED2/lfxIb1yUbTh5GBSt5DSXNI0Md54tw8g3l69EMX/m9INBeBFq14dl1NJ0q2Dyy2HokEh0IT54+tm3yeucBF1rg7fQxmu6W7SXipnvU7tmulfOfJ/uhWReeD0Xqx222HNrThWzZumWuLcYmV3+kjmtXPkWzO76V+3B+1GyzJ+Hm4D6kqiZ3fYskHG0Sy0fMgb1ks1tjp9+L7dUMwFosm8pcOqMrKe+rM4JrgW3c2nNygZ2sDHcGCIR0ZVF5G0HI+hebaaX4d/INdE4JwwSihIGNmzI4/8ODGB5cSVupcaogmMnLQmGAYtMjVdmZlqSapFahK0sVY2NlvO5tY3jFK1h7nLy0t2ufHEfSSTAMvYriaBaXnhVg29Y1zCCpIdhOQjQdRAsbJOwB2vZTwsKmSo7K8qteZxi758e2XyaxsrVhXP6p5dtVIi0cTHbtOgSkwtt1l6T1AeUpkrjksj7oYRE6J6GElSXpoLJBPNT4BVeZGXTzI9Pb+ZB0nTkfyaRFv0ATBTKt555SQNXvg2+OoVwbj092TySI+p2d5IRUtPG2YxN4ycssBjUVeT45zt6UszCAvVmzqYAJPJVJQqbbCJgPAgyO9uCCj9WwbiMttZhL4qkwJ2aSKFxqFRcGbcJsPhhUxog0QUAQmGMEWrTh2XW0LNiceEd7T2CyYutr/6O9vu2zGXHLRYHtB+12q5PZYDPjfdqzYnrGh+2aHVo4/3lQgcy28GxffxMSVM3OTTscyVMPbelQc5nDEFz9flTv3G24c6T+ePioLdyHqljf7rl/qqtHC6by7mHx07zac3YftsM3fg7sJacJG9wTD5rU9mpe1ZjTHbxs1wICMpdOGzx5X502VAt3w1aekwv3rGXkUyOg8jroc0UFCIPOGeyhOAkvrJFwKCK0SjR9WoLzzijg739aQgcUEhFcBBx4NuuEtLayVM2wSWNfYZiDk8zBL9fw+ANMnHQ68zKoAvEq1Tivd8dn0p6Y2evVWSNkqPlVF7v49a9ojJXWmWHMl3JDjb2zzfdUCTxgDjFD3Pk/j9nBCiSN+cCJhAp1L+LY9zl43KOVDdd0GJ3Ojld6by8CQoC0F8+u6e0VR9DY4YgEKvVh1Et1JE367cVZGWSCNTWxkAhh+FCnW6NBKym7QnlbkTkfPm693cdVl45RXOHSnYv6jD0oQNS4YhVIVEGamSBJ5HDqefvgUfvk4SvDQHBCMuLQkCmbRnWH59IKjCEgOkOXwHPOJjO4/RdVXH8dI0CohGnwGK62BY5T40QYMVeEgeokWCxbvh7N8JXfN0dg3sJrmw+ta7doi2f5jrO74ei2WmFNVmw1D17dBVi2XhTYcRKdUs48EqS7Ea7rAugmG0JbVkx36blNZ1jq/Gdlm0MVyPFzuEp8loVn89Tvdy70fA/4Gkcf3xpROlfF50nzFDpp0TTFDTnr+5B9tnnu3/Mo70B5lhZM9vX3zOl9qHzj8y0Sccpesnj1+unMIh3ahnivOmhSwkl9r3Pzqsbs0CnPUbcL5X1V5tLp3RDyvjo9nKa3lbyvTg8n2aobELAsVevz4sW9QUgrLP5XyMXHJgPMVR7wzTcDX/rcKNcSa7ASKveC9bCyqnvFLEDzU0ixtsbM3ySzdtPoxcf+N4NHrcrCClhvC6ZhYWVzITYXJv/kpyYuu+hBeBxTlU4vhs7Fzd5Y8+O3uIWrCA8SILaKDCYdpOtp2uznWPuLoJse1uwzhLPO3UEETQOPFscju88tAlLhnVu85/RoF16extIlm1jg34AGeY+EShonDaK+3Jqlc4rrvALEIFFRrjLoKDtG9UaNSpR+XP7xMfzpdw4JB2aR7KHtsMDyPQYm2Q0GoOt49EHAB89IUNnCkCLK0jivN20eQ5UUA+7WkmTBOdkZJZId7NLJ4KorhvCLH9n0IFzGUeqUvY3BIi6mYdIaSwWjSxMEBIH5QaC9K5rct76qPdkEeyi26gd2AwHC6e2FR3AlTztahzz0163bbV69C363EiAKxnasmG7H5ZivPlTxecPVMy/az1WhHrMrPKui8/wUSVu3+OtotpG6zzjHTZanYF8/R1Zhk93rLZAgbZv7p/gOuicePatsjLkmP3acwoImQdT9uWpyvIX8mK8HxXwcV+bSpqjL+2pTiKbcQN5XW8NP9p5XBGIrdzZl8+SzFuYxAF3XGVaOHtz99wzO/uhmBNoSFBgQrDH42/cLdGzhqmE9BzdWjzRpDYaZJ4YxPl7A/7zDwH+8gnSCR1ssLk42FTkySVOLnnd8YOeZNdKLj35wK2qN/bgo+wEO1qIShQum9eYLnJsNr9nvLeYka7rGWmgYh8VbzAFRdVG3cT/P/35cdMUqWnQ160V+v1AREAJkoV65aYx71QHAh87YH7lsAQ2f1k7cR02IpECYp8HJJZyGxG0ax5lqE4vsro4sJzameZgpTrzAGL0GP3nuCAa3TMwsU+WA+CZVLI0xJLMBxkcLeO1bgP96rYGkVYE+jflZKU0UsxsLTQIeL+znROvD4amPDKs8kAB3/V4xu30IfQ2MFuGASNtwInQZGiVtb0ZgPcJ/LPLzf8QL/izOt1PhvCx6pVtcqfrw2bRjVfqeiq2HwpwzG50m14eYJV47i2s4yS7+WVfNqqg31dGDH9wSPwN2buF987mSuDlWrYUxN++/+7dgoWkWJIh/1vvbQzpOAdBsCs/zVXR+6DTaQKq5b+Xq99vaf+fsKUx6PtQyjzi72ZJx4Nz/nM6FdysbpplbX6nMj7lVfuyOpyJB+lrMBFFk3OicZYJMqD72FHY+f6Rm+7+Hs+txL3hf3R0YmUunuFXkfXV236OH95L31VYRlP3nFYFApegmqahIxIKOUKvH9bj1dzv4zMUR/vSHNCp0O0mlIy5QrrA+aMMm/6EKYYY1jfoX3Vh6sx6e/BgPx6xlfRG0vaKlvK/ieachABljdvpnrgnw819lYKR4YKeH5bokHFamkxEXP3e4GSQ/VD00DEmBUCUTRQGqdM0BF1gf/uJ+vPyVCgxpixUBIUAW65WNzyvAse/oweOfSPUDVRCKBIgY7O17LPT71Dzonac2vYChStEAs0iWxXZWbk2xwzZuvrGO79+ydUoLrPgUKM2znTTH/yBSTFUy9Do+9PE0ehID8STZrFmOUrmkY5YaYZb5Hj2I6H1YKIyhb2Ufbr1Vw09ZSBgbNZFJLUHQYC6Icsri00IpZaTtzQish7+7B/ps4PjHujnQWs1mYNxn3T2PKEjPvKfOycLbWnzmqvRCC57wey62dpeKwTi4tZyBh69/uz3018O7+a5H3F7dH7ouIZOAIkFYsJ0RuaYKz21SXk0yKc288Dz/Recdp6GKzzPD8pEAKBJktIX5bNceGXh+xB7yFLrKUkjdh99H6rCZPqU4l61qPwky83tQjZtWYhvmMntmCqxYQO6bBbm5S4/quUpionOWWBP35p5UH0D3fK9nele2d/u94H11EsBkLp38LpL31Va/XfK+2iqCsv/8IlArk4UIHS7odWhFr/I4qPIgIfLPPwGfvbbAjN08FQ86qu4oEvx7grkfhQIzcZ3pZQRnaCoTVfbBaRcOYL81ZeaGVHgMehDYZeaINF+h/M/7RnHuqRtY5uulSw0Jl7CX9T6O1cshiFmUzrZ6XREfigRRi555XAavG6aLAw/rx4c/1LfTwaUW2NkrMT+9T6OEPD8Dk6O2AwEGCjEq4wtfOARZkx6A/A5bdgb1eiEmE5Ja5yeYACsYPE7pXYGGUn6OE02cxAHXehyOPm45/nDPKEbqLgvEPirVjfzNEBolRVoMUYExhgTn0LBuwIxWU5rXw58XsWb/CJdd3otksIW+hezRKlOyV+HkS9LCUhPVZhIng9ASVXhlJaMz4Nf6+aeDgCBEdfZD26vRjSRUkho+9rFt+PHPfTS0iFZdRZQ8ygIZGhV47TGTaceVlD7mAYF2qCPUsO+8BV6X2vwE993dBmA7SQCw+HzZ2jbZOvFU6Qk/m0KNWhk91Spf97ttDlpv4aoYBx7cwt677dpOD/3brnpkqHL8/TgftQ6sZm8fCKqn9lqytXdsc9ebfeE9M1w13hkSZMaF58PWIt8tReftl0th2SoJouaz0VWtkEw7issvmvS72Z2r6hUhec8sciwUCdIu5cyeMyim/Da+9moSDvNoJTbp4CbIzXbkgowqhUa7SLnY6koRH5Pfm/GpdOH3eu5m492OtBe8r+4JW5lLd0VG3lfb8C2U99U2gChdzCcCVpq1NJ21P7dA1xda0aMff/4L8L73D2OMNlhujQQAyQZ4y1CvmazBqVXSGUQNLjqukt0wR/mpcEUwPfRZpbNIosDgf3Nh8sBqD41KCSd+0MRzn2UxQj1CrZBC5Odh0rlFT7qs9T0QKyuAYS6+JqHI2qOmVVCsaagxi/jNr+9DwzmAtvSUgnBrgzZUPsdQ4Z9VlfPb4aaxZgiSQpUKx2foqNV8DIRL8M4jDsGzn7LzwSX/o8OXYl66FwJkXmCf24MesJ+BD51tMvC7QZYXyOTzqNJjL1Jf/jlp6jg7Psry6uHPuScPknVNYGhsmGPLoVbMwnSqnJSXQKlHYPr06ONEykyOCfN4ndNiFY/l5PT2Y7lNvcieQ9p8ZUi0FBlcVEFv/74kW8gkW801eGVOeL1LLHz42CGsoyywXK8jlehFaSxCQhQgc3J3dOdBWBg6/vw2qCPU2bEIeEX3FMgfxvsO1M565Ir82VwP9+IOhh631QqLUwNtO2ZiH6P+MVlohtMNl3Xc7me616U9pNbDR2uPh/7UWQ3tOcZ0EZrldnt7KPoO2OJV4zMp3isSpF0rxGdeeFZF/L5bjpqOIn+WN8bsd5s5oTTZsSbwnSgWT0/loAikqYvL3b+qPrZwmoV6IVbOTBOnydCewG6mmR8TePZdePjsb5YO7zlbPB8xrJiU23F/zYSc225xtWPfJqHy3fy97vClmqT7veF9dWpUZS6dwEfeV2cy5+zpnpL31bmfw+SI7UbAZJh45Plc+OuhXunByLiFjxzPHFzme9CLpenhbLufTjEMNOfHSlYZpF4nkeJg6T4hhtc38IqXmXjac+ixQhssLyjRqp6ZII6GeqNOtxWb7i/L4PmKPMmS+NifeSN1+CRYNDvA/57KPoaAcpnuNGEQu64oi/74o6tP58vTusGiIhc755ZR/UF3nBQXQT/+yQ7e/1FRfDS9ORbBBhrzF+RKL4IL2ewUGm6IQ1bfi9HxgxFQplapc1IKyIb4Khi9c21HmPmO22zHfys/QvUxg2244LJlOOrdnFzrtLuKkrEHoSKNQ7LPpkbVRlijakXnz/sQ6OOcjMlAYynu/aeF/zxiEBvX2ahHJnI9IYplFyl7gD5+7N/kxOoqD8Q9NyNF+Vs4Cr9u479fmcCnv8EA9MoochmGhHBSpm6wc+BIz12LwIxXGE/nTNTqz24pgKy7DsXntIvg2XHyytqjc6tb231NmgemqtXRU6w+fcQ1V0WuebY26ch1VSfawrntIVR50q9MN31H9vCdnrzA0Nl7fzrTy/xso4qWMykGz/4+mvH3fwHcSw9fs5ni2MGrrVbVdylhtMeznskcs3sn0znfFvpv/pzp4LWcbdcde47MdkA77begvtdtON9pdDHjuXEafWLB4ry3zqXyvvrwbT379wzMZK5fAN8ReV+dzmS3SLdRZipRnbm3Iax0Cud+GDj7nBrjcGk35WThF6cu/9pUfLisHSp1huZsI5mSpk3WEpbFRqgaSeOr3wzxjH9PIZvcBj+oImEs5bY2GszZNS1a79PBxdc2IWnuC4/5uppVR0iC47bvW3jHK1xs8Rox+aEWNquF0IbBPA7+p8rk0DSdtb8Ol6epRjESRY6b5xTpiKqD+OHv+vAUkiDSFj8CQoAs/mv80Bn+6CcFvIBsrZPOoBoUODNl+emszZPOkKGpKDZFTyzpq+LGn6Vw6CElEiKUzoUMabfGuV8+9iwE80tqDapXnH6y1gFqyvoqJiZy+MoXU3jXG+8mKUJixymThbbhu0r5USJhkuXkPTWLbOQ0BEUPGTplGWUL534CeMfxtNQKK5TiJYgVbbsUUyNtr0CgI/+Q3B25+XxpnpPCRqeKwZ35h+0jC1TtOE4L/wCb1Tdtpv/4ndVBuNN0z6vF8UynKDnbU2jDfo+cJzp1z7dhsHPSxWyud3PMprWatZvm1xaxntX5tnjMnXef94D4Vs9lJsWrVo/VZP8FSXw84pza8SxsE9Bd/kxo01nOqJtF/746IzR23XjvmUvb8R2d7ntdCxdkl11n874wm2NP97xaHE+Xz03yvjqbe2dh76MWHWuNUS52BlI9Dn7ykwxe/2Kgztr+KB2ntBxDv8emrm3prH2FkSJAtsZg6CbJDrOHTilb8YFTluOkU0eRoY08dSYxWRHSNt5xktSWsA5H8kORHsn0OOtwKn+YVlsJF0MFDW97qYMf/8KHMslS9TWdShVNM+JMYEWAPEx7NHdxaekq6Q1mjpRguMz/DSp4xzsDXH41xyltr0BACJC94jI/fJJvep2HL3yVE1lCR0iZGZTnXwfbZOTBw6Ij2kylQtSrHl76Ih9f/A6ldBySxhnQ0Okv2EhSRpem76CLuluiJVWWE6NFn0I1e0cwbQe6kcQHjq7gS59Oo0SuxNWrsFMGVRwNpFMJevs18RE0eP6U5TmJGlDJYiBXxtd/6OExj6syI2UpLE74OzchQzp4s8xh13PyD8eZnk9biZF2/KNopifQZPt2/COhowWuQ7kO5a4Jp71OtLZc3xb/odbO89rpes5NsaF5wbydpzd1X7tfh24a29yhMOmROvod3fO5Lfji/U6nNtfPp8WE3QSM8zVPTrfgNs/f0Vkcfm7m+EkG1pbn5ixOuIt2mev5YFqnvkCuy1xjN2dzaacXM7Xl+s7XPDzJHSzvqzvlfMn76rTmuAW20e6GPpFbZqbtKIpuEm9+SQ6/+E2AyE6DZTW4Y8pJZdf61u6na9FtxXSYGwyqP3yLKbp9VIF4eOFzdVz2JQP7LufPgwzrdCkuTSZ54ddh6hbrZkrJwf+GCkInuWFugOf1c2GzhXM+EuL8j5nM77VQoz2XsrxSLQiCOKNXNZ3qjwkFSGcvQIIOMIEiiAwPeUfHPaMGrfM7e0zpvXsQ6LzJWvecq4yECFz8SQtLMmVoXkSlhZKedbY1c1irq2Amx8QdlMR94UoqPziJGsq3MEwzSIm+gpxsGd3OyZRB5gHzQFiidMw8JWs9cDTaZZGZPvmMNA55PH0NmQ2iqYAmXZElORIrxeYnpwiQsEqyhZN1YggjBQenn1hGoUIpn5WOGelm59D8ILKFICAItAUB5g+0HBzcloFIJ3s3AgxivmwtX+2lPQKB7RkhKiek78edxEj9I57H2P7JvGDxXIvYz77T+MWB3BPHWUzYTdwFE0HpD53fazt5b2zP94ixnGcLxA6e5kRGyBzcl+ocdro3u8Y2tIPYStedQ0Dm0s5hKz0vFATkfXWhXKl2jHNH3SrUsnAyFi74qIff/IaZHJmAqoxtVGrQAn8a4oqATiiaVuOiZLqxsFamSoa51BBO+DDJj2UjiLjA2NFJqETK6YW6D0dFoZsMVPe4OJkLmZnJG1HlUSv30hKrgl/81MGn6bLiayHK0SjrfNyPn9j2ans5UpEntm2w/td555V61UWego+qP4bLPy/kRzvuvYXUhyhAFtLVatNYv/TFAMe8YyttpZbAp91UZ9sEo6vY3J3bBKnAT26MZIyNXp3qi3QV133NxjOeqeRwVcribNTqZSQTPajVGpxA6WOomGXf4OSqQkQ8uKXNMLMD+PZ30njb/9yLmr+CeSEkQqgeCZkLQsOvKU/PcWo8ToL9jyPTl2cWSJXWVzZOP9/Dm96ewaqeiXCmiXNgXojYYXX2dpHeBQFBQBBYKAg8pHaQFXVTX7I2rgRth5Jsodxfk4xztiua52xl8oLAdvb3o+C4hws86xXpMncuiK/MIhykzKWL8KLKKe0ZAXlfXdR3x84LdtXfx2oGfvrTOt7+Si7kTSYxXqaHSrIIr+wgldZRbeKQYmCcAg4foTah/Fi2vI43vKmGcz/eB6+4FQmtnxkaGfgs73nGGDkVg/U5Bp4zN8RxXIat12CbDjZtYE4vLbKOe2MNP/lZHg2DfZrsu9ETB57H1le02lKWW4r8UOVB36fhPcmRzrYqli8L8G9P9nHTd/o6eyjpvesQEAKk6y5J5wekqIdnPW0zfveb5VRNdHqCURo2dYwJ8kDxB2pye0hV0UMPwNCHXWHYeeDiv56fwKe+RZWHU4AW9MAzN1PtsZx+ggxJUnxG1EDDrSGRCKkIGYdRWgKNJEUBGZx5po8LTw+RyidRLa5DSjsQ1SYhSg7KtAOjDNAyyFL79Dg0yY7X0Z8lGfNtDS9/1oQf4M7kh5Agnb9H5QiCgCAgCAgCiwiBtlljLV6boUV0teVUBAFBQBAQBAQBQUAQEAQ6jMCOmtrOJMg/Rh/Aa/5lNTZs1lAmoaDT5kl5PDu0fAoZzNEIp7bASrNgVzc30QZrGRplDf/67FHc9IM89nG4cLlBHy0Gh7sN1scyPgKDeSMM/UhhDZIs1kXuOEJaXpVKAfI9OXzkfR4++YkCilEv9IyBRkS3lgpt7vWJxdEB64CKDFHKjwnyg1m8YE5xB1tPP3EZ3YhNQyuxtL+DB5KuuxIBIUC68rJ0blDKlU/ZSA0PAY9auh7lxGqqKng8MrVhGMKtRXByFK3Vx2gltR8TkzqbEZJPaCjU65TmuQganOzoeLX2wxpOP4vEiLsRSe9AjrhO78AElIgkYMaHUoZoVHfU3QKD0TlB19LMcr+PNlaPwluPCPH9nzCQiROvD56kR1aX5AboNRiTMGquNQeJQBqBS5st/i5U4U30H5yIXtJItJichKkQ5G6/vM/D/gOU+Rl/h1bR4CRXwW/4ZNNVfFOCtEtnJ+jO3QnSsyAgCAgCgoAgMFcIzH7V/e4jXBwB03OFuxxHEBAEBAFBQBAQBAQBQWDRILC9PFcr1JDMOvBo+x7Q1CXg4mEtvQkvOXxf3P1PRphv3kYLK5u1viQJi4lamOOkWVsrcXGxsqEy+JNEDIuyrLJstUiZlvNZF95oltUy4MAVOi7/ah3PevZWDA4ZWLZkZRx6Tsd6KkTGmM1LAiNawtBz1TszdcMk6uUqrJyG79yRxH+9bBO82lKkei1Ux4roS+Uw2uEM4kSG9cFKEcmcS2eXAVrq09HFqVC1YvP8LQSD4/jBj/rxrOcsmjtCTmQGCEgGyAzAWgybKvJDtYElwMmn9zAAqETJmUdCgUxurQwzWUdASyqEJD9Cho13uNUYQGRZDDtqeJTmKVurIm751n340Xc5HdsryRIXSDJHJEA4IfPXLrM6NGZ9+Py5oVFKV+dsa3CCMw+gkoTndIHJIHOdcj3+2HGg2Q2SFmrC4+RMaZ3jqImeE1/oxuTHLmqU7ecay/HYl+JEzv7AKJlt8kDV/RnalOQPLe6X4WCWcN8OJzR1GHvpXhAQBAQBQUAQmBsE6EN9wpFtOZR/1lVUr0oTBAQBQUAQEAQEAUFAEBAE9i4EQo0EBl+Ek2lFXuiwUiz0+zb0dIDLztbwlzt9bN3KhcBxtq7FRb0kLKiy0DTayKsFxfSuUj9X/23bGlIMBddZbAtoM+/YGS5C7mNGhrLJ1/Huj0R48r+kSXQsRa6HNbvt5Eexspm/N5FOLoFhKUaG0ecsjRVro7CzDWx8MInzTv0be1BuKg1UyxXW/FIo0da+061eYw4J64C1gs6a4TjPjzW/Bh1mbBI2gy7e/FYdT3hyp0ch/XcrAkKAdOuVmYNxvefkLP7lX22ysVRERCorQ2Nxn8V/n3+Pa/tzU+CPmPdhORlOqAxm0sdw110hrr6kiPUPOAxwKtA7UA2N/88Y50TtISBBoemU85GYMJVMg+SNzjj0DNnqJz8VeNeHDCR5Z+sMegfGOJmPs28SGbTOUs00lHQvoKyvEqteYulgnO2hCBgV5kQFSRDxQQLc+AUD113qIZFKMY9EqUkC5qboCDl3m9oEYy5NEBAEBAFBQBAQBJogwID0TFsCqW9E+cQ7BG5BQBAQBAQBQUAQIXQMBwAA//RJREFUEAQEAUFgr0LA8+swuYBZrQ72PLq2GCnWzIAf/SDAdRcnMDYyGpfxdP7cMCxuQ+uruOYV0DGFQeXUduiUcBimqmtVaZSisjjUAmCfyhDAZmmsVvTxytdo+H/vCJFI1lj3SiJpcYG0WhjcqJL0qLMfLg5mvSyirVXEBcoeVw9HFl1ltAwuPa+AX/+yn3VFbmNwMHRvcRyTdTzW+zrc9IiEh6/cXWzWNnUSM3USPQ6iOukYlgE/cg49XB4ycems202HT1W6nwUCQoDMArTFsksqaeL6zzj06+OkRW4g19PHAHGqP1Rjhd+MOm/vpEgMxT0YZJ1DMsJWIsF5dV/88PsNXHFJlUK6DFz+rlhmJgjlegmHBEiDkznoI2gwwJz7J5w87bCGYGkuisUK3nEC8PL/V4fXoMojyjNLhE+EOOydbHngUwZI4iKy+ABoPJxFos55e8B5rADhBB6QAdEwgIvOqOPnPyf3kc7CDcf5rHHJuXCsMWkkTRAQBAQBQUAQEASmg4B93FquF2tDu+Ey1Ne1oR/pQhAQBAQBQUAQEAQEAUFAEFggCHhUM1CmgSqDOEht0DElwMhYijUrE1tH+mK3kkQyT8IhxUW9zM2NreBVm3gDVyUvlbehMxMk8KtwXS5Gpv+7TpJDLQKuV8bxqP1NvP8MLjGm/XyVtvR2goQC/08tXA41H2lnIFaDhPyZyX3LtKb3GXJu20vw7ZtDfP7TDyBjLOPRqFCh7ZbaVxEnJm3tO910np9aJG0luGjZy8JjLkmS/x2W0jj7ggT2Wa7qgjtap/OQO3220v9MERACZKaILbLtD30s8M5jl3NOImtb5aRIiyedzC15X5IGnb89PBQpwUvRK1AlKSXgmEs4STLfg8THFz7TwDcZRK6TqHEylLApEoMTM60J6VmoiO0aXE7einoOyISDREcuGSFhufjgWQYOXsntPYYseXn05pZwIsxxkuZ2SukRJmiTtZ3s2f2aKkVInAcSwWS40+h4Gqe918W2Ih8yOpUjVoNsugpvV8yyNEFAEBAEBAFBQBCYFgJrjkL61EOntenUG92F6nPWihVWG5CULgQBQUAQEAQEAUFAEBAEFgYCdsKhPXsaqUyFFk82yrUcLvwo8KtfsF6mbONZw/PphNKoU+GhfKlIfKjsj1TKIUHBRceqjsbFzk6Cube0iFe1MaWISKs1w9ooczpqWHs28DjWCStjPrJ2nvU3qioMZoNQTeLQXioIcyRKqAzh8WikRXcWqi30Hvz5bxrOOnUb+1mNQkCrfbVe2FOOLXWOpcQjURHS4RbwuAliFJEJCfwybGagFGj1/+9Pt/Guo4Xw6DD8Xd995yvcXQ+BDPDsC3I45JASaq7LnAxOgWaDwUYJkgWdd9mOGNZRp/JD+RDadhKNmsGgc0rnrBBD4z246Oxx3H+/ukYJKj9oQRXSl1Dn5Et1RgBObGaRkj2SEnqeFlcByY8U3OogDllj4cTTcnwwbKCFFi2+SJo4tjonkiYutX0kUnSV5TFZ22GHpaKcvK2w0zp+/fsI/3vGKEmXPjLtEX0Ec/wt5YXSBAFBQBAQBAQBQWDaCBhH39Q+K6wjrlOLyqQJAoKAICAICAKCgCAgCAgCix4BZV/VYLB3hB6kkgl884sarqJle0iyoa5qZIFGhYeytJogPyzLibM/1M/qddb54gpwwJ8bVG8oNYSBciVCqbQeemID3v7OFXj1G5R2Qyk98gzhXRpbXjXcEv9k/Y2/CVhOUyQD6IpSLZeZx7sEBcYHX3HROvzhL70w6ZwCjPATkTRR42AAeTLDul3nL49JhUq1TMKlyvyTNO3CWNdMaSO44rPMSZHqd+cvQJcfQW6BLr9AHR8e1Q4kcfH296axcj9K2mLamOHhnBQNZfLX6aYpWliPpXPGdjmeR6lewIwPJ6vhd7928KlPNrDhQYfbMNy8wQAlBjkp/UfIWV4RJz6VGA4nNlPlc1C40pdhrsk48Nq31vCq/wEfDOtQqJC24EStjqX8DZX2j5aI/EOLP7s3jbOjrvJFqE6pVHzag5m49mILN30phZHBFEkYTv1hW4w8Oo2w9C8ICAKCgCAgCHQVAvaF30fqsDYM6c7zUZA8kDYAKV0IAoKAICAICAKCgCAgCHQ7AsoCK5evYcsWD3f+0aL6Y4xUhYUqF/rCpk27qWp5DDlXGRhc3Uw/FbiNkIuAlROKz5oaa2CsAqv/9lzWtGg377pc2KttxdOfu5x1QZbAWC8zuW0iwX6LChGfNTRa1Ws2Lbd8LpoOGTTOPotjrKXVuIgZ+OaXgZu/ErL/LIaKI8j2LKVSRdXZQqpPEhwXLbmYF9LplrJTtL2nuwxrhpbRQ2VLBaefl8WjDur0kaX/hYCAECAL4Sp1coxx8T/Cm47J4IlPZziSCg4PlP/fKCwVsNHhFoU2JXdp5nFQEse7ManSyzkRW2SI65SvGeYKfOaKB/HLH3skLMqU+Y1yknU4gdoxkdFgZollMBTdUGtALZjJKjR/KZUfoyREtuCkjx6Axz5ZneF4fCbK21CRLYoN8RrB5OQHMdEVAULZnGlTdWJsJStuxHkg532ghtFBi56Cm4BGb4fRke4FAUFAEBAEBIHFiMBqJG65mv80a0O74WiMihKkDUBKF4KAICAICAKCgCAgCAgC3YyAQbupRjSIJSscnHPSGB7cVKZdvEo951t1in+oiBCNtavtC31Dyi4CLhhWgejpdDq2wKIuA9VqlRZRIXI5nTU3G0v378Xr37wc+xzwIGpjJmtfzPjwqkjlAhSHU7SpVyQIFy6zFhdRURG45TgzJJUz8Ze/lHDdZX/nwuFHxSnqERcLl8bp7MJ6nW2xZufWUC5xsXUYsykdbaq+mLCzzEGhIoaH2//AECd+YKCjx5TOFw4CGgOf50CItHAA2RtHGjFQQ02QLomHfz2oiHseZNg3/QADswaN0jGGXXDCjCibUxOWg2wuh2qlPjF5djgIXEOZU28GB+y/BV/8bhqHPoa6FJd+hVSnKH8/M/EwCTHZrVzXh/H9by3Fu48aw6bhBjLZ5bTP8shSa3A0ygeb3P5JZxyqj4hkiZE6BEG5hP98uY+rr+nFkuV/Q1B8LOi6RU9Eav40BqRjJR8UVJVYIwjdJCwy0NIEAUFAEBAEBAFBYDIE7kB51dFtyvI4FKkf34TEGkFaEBAEBAFBQBAQBAQBQUAQWIgINOAGY1zkuxw1lt+CqIp00kJQZbA3827Hg18jmXgG3nsccPVVI7Ay/dxmDGGNio1wCbN0py7vGkoFklAZIdSIqEwQkiBJfRQf/OAATjh7G1LR0odAm8wpJawxQD05hvGiy2P3oeT6OOpIDbd810Rvj42x8c6Wl/M5DYWiUrNQ7WKbcS6JsvEytDQJFxYomeFL8yvYxCtlbMKdDy7H8l2CzxfiPSFjbhcCogBpF5ILuB9NSS+USM7Wce0NPXG4uBWr1ZQSgpMJbaaSSRWa1Ef1RJISOuUt6NM6S3kGdrZFJD9028XYaAYXnOJSwJdBtRZwXFWqQPoeYrZ3MNy7W1qZUQ7PeB5w3Ek5JC0Gn3OiDCOV1kT5nUNpXJPmU2LoRPvASKxmfoiCKYVf/nwEl3/iAeLwWBT8fzKIHShVyiiW+YAK6TNIltuI+jluFSYvTRAQBAQBQUAQEAQmR+BwZDa0SQkCFYx+kKhB5FYTBAQBQUAQEAQEAUFAEFiQCPi0ibKNAdTKSl3Bej4VGMquysrqKJS3IJ96Bj537Qh+/pONdCWhokOV7VzWt2gPz+SP5udsF2gRRZJCr7PORwcW28Phzx/AUSfR6Krc03R/nTVDnyHsQUD3FWaAXHVuEj/6QQnplEHyo/PJfKWSOgbdYZhfYlnqo9xhVK2S6hTaXimDG5NjI6+DD5/Xh6VLO1+zbAqabNA1CAgB0jWXojsG8tSnkSw4nvZTzNrIJRLxoJSHXoMkaxQaJAE44bHgr7I0DJWR0elmapzeLIyUHNzyzRyuuxjI5gPUKrx1d5vfdyY/drDVNie/JblxHPUeDS95hYtqSVlZcUeeB5LNPQgzJsPV6ynoHh8oNbLcjoHB0QF8+tph3PR1oKdvACPlrUimMmTic3w4jRMRPqRibmUaD6BO4yf9CwKCgCAgCAgCXY2AIkHalAmizlPlgqwiEbJqbZuUJV0NngxOEBAEBAFBQBAQBAQBQWCRIKCIhdA3kUh7tH9/kAX9iH/PouayPtefxR9/C1x12T3469/qtJdyGEhejTN8lVNLnGnepAVaHQFzO8A8W8vw0JOu4CMXAct6hpCdjjctuZPQS6CnV2debw6Xn8OMkaAHlVoNOmtlnW5hxFXHpHoMsjdK/eG5Lv/0YzcbP6BrC8mdRi3CoYfW8J4T0hJ83ukLssD6FwJkgV2wuRjux84H1qyso1GssLA/ERCu/P08P6B6IoqZVZ2qkBonuY43Wksp0oUpH+RcHHz8jDr+8HsNybzNDI+RSQ+/i1TPa8AnY55JbMWHzu7FwWt4HpT70aOK50NKvUlj7pNySITGsCf1N86pJDp6sGV4X3z8vBLu+kc/HLpwqVB0aB4fQmo+5gOIjHqjPkEgSRMEBAFBQBAQBASBqRBQmSD3oO/6I9sI042011JEyMSnePX6NvYtXQkCgoAgIAgIAoKAICAICALtRcAA7eg9Op4wZ8NtjNF6njm9LF/VWGsq1vO44JwQ//hrD5cjr4RP63X4E9m1ytHFtKZR3tWZcesC+XwS9UoVp348iUMeOwTGdLDP8i4OK5OdmVeuwkwVUaz24eRjItRZBvNY+4LDwPXO8x9UflDpwfMMAkV+KPsrlXmi6pN0r+EATKphLK2BKz+TitUg0gSBnRGQDBC5HyZF4JbvBnjNSzdBy/Zy4o3oO5hDjeSyS3Y1mVBee4phZe4FJ+iONpMMr0mJm9YDKyLLW9+G5z1Dw9duTSOf5ISn5ycNMld5IOqj08IqDKv0QnRhMvTpxm9aePOrGLJO78BqUcnnpn5IKFGhq40hkaPvYpBFtRxwwuXEykyUer2M579gGJ/51oEYSG1FZbyC/p7llCByAmaGSrnM9JJMR9GRzgUBQUAQEAQEgUWGwHrUj3gRqnfOz2mZp34fuaNXz8/B5aiCgCAgCAgCgoAgIAgIAnstAr5SWPhVVqnGWXfKojgeItXD2lKQwZUXl/Gxk7zYlj4yE6jSdUSRI6ZVi7M8HCNNpUiTDA6D1vdcr2tx3ze/3cclV+sMCx9ELsOg8DoX/aamXsTrVkuIUh7ef7SGq65JI5GvolqgPT3H6BWWTAyog81gfVCFvPtcnM20ddryU/limnHtL2QGSMIzcOwHSjjnvA7XKTt4jtJ15xCYBkXYuYNLz92LwBEvMfDu4/cl43wvFRT3wwtL0Fn0V7ZOygJLqSx0Bg11ulkRM0CMbTxgA/WQGSD0OfzhL1x8/KxxBEYPSYkg/uwegL6zHZZuppDgtm61jpe/MsLbjqamg6FN0AtNh1/Xa0hwMq81yP6wWQ4twLxtVHwwPMrI4/bbDFx1UQG1sB+9udVwy0ac/eE2TDjJpt3LBoKAICAICAKCgCCwCwLb1SBtywYReAUBQUAQEAQEAUFAEBAEBIHuRyDg4lud7iIm9kFUzSKbY94GEvjOzSEuPX+Ui3N7aTiSQMWdqE+Rz6ANFjNoqb6ou80t2DWtzED1EI87dBwf+TgXNtfqyOVIFrjKcWVy8mPH4uJ4gXEqi69+0cT11wTI9KlFxSMwuLjYG68iMR0FSouXIGROcRhwrJFJ4iNBrEzUuDC5Wt2KujeMZzzTw0fPEvKjRZgX7e5CgCzaS9v6iZ1xvoGDn0AWlyxrtbSR6g+l+KDyg7Q0yVUGDXVe45Yig6xRXheEVHsYDcrcUrDogXjlJXXccAMVf2RjFAGi2N7JmkvihE8Pjr0BmxN6ZXwMp33cxlOe4COTpFSvWaOCww1T8Otk06v0FNRDTrIMU+fxLFP5MR6AKz4+ju9/zYJGq64gVH6KKieFssXOw9Ns9PJ7QUAQEAQEAUFggSKgskFoi9XOfJAFioQMWxAQBAQBQUAQEAQEAUFgb0BA2TqxTMu1xwFrSsre6Tc/M3HxORuwbbgXDl3ca3Q4QUglhFFlXYqLgUOLi5NVCLrKx5i6pVnDWtY/ho9dYiOfJXGi03LepdMKbd9VTG6z9rs/AWefNgozO4BirQQtcyCPT1sqrCJN0/z4zfpv+vuQJE2ceULv+YiqE9b5wmCM/13DPvsmcO7ldHth/U+aIDAZAtO4xQW4vREBpfVIJkOcftpK7H/wMv4XyQL6DlqmE/vrBaEKGuo8MiZDjoxoCQOaOIspj8MEJXr0PmxQ9nbWKYMx8aE+O1jp3UdkcX70USFRYcJvuFja04cBPjQu/CwlcxWGdzRpQeSiUbFhpLhTZKFeKyNl99JXMEFVyCB8Dmm8tAwXf3QMf/lTGUmy34XhCKk08VH6RWmCgCAgCAgCgoAg0AICOxQhJEN+vFataZAmCAgCgoAgIAgIAoKAICAILDoENKTpNGKhUBiBmaugUgQ+d9UI/vS7XmSo1Ki521j/YiGOtvQwiszopVMLA9CZAAIroXJrp25qYe87Tyrguc+lS4regKnpJFIaXPQbQrObExgXfKyKu9e7KJXp0mL2IaKCJKEtQ9pmGLoKEulwowaFtT9ls8VxK9GKzpK2YWO/A5fhJS/N47DHTyfJvcODlO67FgHJAOnaS9MtA4tw7P9o+NTnalSZqWwLi1ZSLrIMIS8VmmdodPosXvUfdXz2liRSnLRr1S1IOiQpGgYzzrMwrCQfBSRAglqc2RGQ167XAjjmALZtruPXv7wLb/7vf4GRX0dlyRqGuqsHRg3JHsroxuvIJntRqjUhMez7+eBYTVLGwyv+n4tLP5NGr1NEPsqhXt2GRIoTsp6hjdgEQ28Y/SRiMrQUq8BOboWBAzsNkfQvCAgCgoAgIAgsUgTuYND50SrLcXbtsLXI33IUn8XSBAFBQBAQBAQBQUAQEAQEgc4i4POllZwDw7x91qlIQBiqYsXFuvw5HabibI4G60YBF9SOeQ6u+F8H555So7uIRbKD9apQbT9VqyO/oorCNhIaySWIGiQ1tCKyJExKpRw+/IGv4o1vPhKPfmwWDY9KEi5yNti3Rdv4gN03DGaJkFjQIlpxaVXUSlkk6ChVcnvwuWvqOP74ZsfvLH5AEZl0HmVl5sJxGqrcRhXI/vsP4571+3b64NL/AkdACJAFfgHnYvi0FMQh+21AobYKKlOp6hUQUIVhGB79Bud3Leay/D/wvg8+BiecUkZptIFMgkx2MonRwhAy+R7YmgXPr3FCp1KEFIjr0kGRCg7+FRs3eDjtTA9fu94AOW9mKGUp+6uQMYn4UOLDKOonUdEsRGqQShkGxdcbSGfG8Ma3p/Hx/+1Hufh39Bj784Fm88FhUg1CeaI1BsdO0yqrJ1Y1+qB0UOubi0soxxAEBAFBQBAQBAQBQUAQEAQEAUFAEBAEBAFBQBCYJwQUyUB2gbW0iDbtddanXCScFNUMFhpcVJvSLfh2FT7rSF/7hoX3HnMna02HcrGvjtDcQH/2lVOOPJv3uVDZRW6ZieK2KtI9vbSBLzATt4zHHgZ85rokDj2sj4tzSXZ4ZdanGCiu8sRDkwSISWKGWb+0wDeiEIMbHSzZr8Ba2VLcdmsDJx/3AP5630HzhNzEYZMpjU4sZdri0yCmkkEm5SOq1PDn+9I48AAxOJrXi7MADi53yAK4SPM9RJV1ceOtS1ErboRtkfRwOVsaFXIIKhNkftu2QhpXXFzGT3+eQbovxSAkJo+Ts+jLLWFuOtluxV9ESgZnkyBW2Rx+7BOoCIilyy2855QU1hw0Djsi+RGQJY/SVI7w11Ef/JDbNWuk6WsVyhMTdRTHs/ji5Tpu/CqQzy1FParw8CSIyEzbfKglbEoEKdcLI/WE4f+RRZcmCAgCgoAgIAgIAoKAICAICAKCgCAgCAgCgoAgsLgR0Aw6q0RenJuhVBe2bbOGxaxZo07ioUYFxjb6lvj4210WzvnQNowN70uioharP1KpVFNwyqUqF+imURysMNPcRp0lu4yZx7JlZZx8Vj8e/8QJ8qNUGSPxoYLUd1jKa7AsfljlM0IbQS2H/n0cbCtGGCwAZ33Iw9/uyzc9fqc3qDH6V08zG5j5I6nUGMqlAk4/NxTyo9PAL5L+hQBZJBeys6eh4QmPd3Di2hxGhgeRSzEZ3OLMo/Rm89w0fQW2jWbw4fcGGKsmUeeDox7L4ZhXogWxjC8MlEcgbbE4nRuGQYusCmr1Ch8kFTyGDlQfu6QPtjmCtEU/QZ+SPzsT55xo7KNp05RWkYFTfp7MfS8KjTQfDuvwz7/3w8xojC0po8EHXEiWX0kbFbNeZY6IIkAM5VcoTRAQBAQBQUAQEAQEAUFAEBAEBAFBQBAQBAQBQWBRI6BpJDqU+qJB1xGeqW1ZLA25pCG4+FZj8coOUSjmsfa4Idx7Ty/SKWWhzjB0k4RFrb8pNhEtsgK1kDfqha0noQc0gvc349j3rcDLX5pAhcSBR+IjYJC6aU6YwKpFwipLg6UylqzG0RhnBi6drmr6JlgZVd+K8Ps/pmnvrrKB57uR2KGtvM00+Eaphqc/PoGTPjj/xMx8oyLHnx4CUoGdHk6yFRH42Dk5POlRtHuqkCSgXRRIGMx30xPM9uBE/Zvf1/Dh9w9TKlig8mKMpEcZkfoFnyoqIJ2ZTmw6M0LSSKeTnDANWmUxOIlijJe8xMLxp/LBQAlghpkd1TIfGOYgHwgkepq1MAcnmaV8kVJFHssiJveu78FpH9yGzYP90JwKPH0rxmr301kr4FhIloQaIj7cdMoepQkCgoAgIAgIAoKAICAICAKCgCAgCAgCgoAgIAgsbgS8kAQIQ0AC2q5P1KiY9cHA80rFhWPRgh374NILxvGTn/ixnXq1rnJ3HRIUzOJtNF+gm3IS3G4z1REaba909ncvXvTSIv7nbTloIUPK1UJh2lxls1keLxHXyAyDWb8s7cXjoduL0xNhqLCVBMgobvk/H5+6ktZceWU9NevUvbZdVC1Dyy6qUlL0wOq1l+Lrt9Jivm29S0eLHYH5r2AvdoQX2fndcAttpsKNCJl5oXvzP9UEfICE3jBJiDQ+e3Ud3/gaiY20Sxa7FxFpa87lsOiAFQRUYahUKU7wKpPDIO2uGG/drTKvYwgnfWQpXvaaAr0V1UNlnNs2qABpfvE0hp3DKPJpUSIzT/kgSQ3dSOC7/zeES84ZYxD6Mj5YemElSLDwgWNyQEqSqGlMJGEuiDRBQBAQBAQBQUAQEAQEAUFAEBAEBAFBQBAQBASBxY1ApaxqQIp04GJcVmMDkBAh+5BNLVXcBL5wHXDlRduQyma4sHeQ6hAqRVRBy+9h/SpmTKZsrueSEOin48kWhp6P4MlP9PCRcw9Afz6ETv4jwcxc5UwS+Cr7g7kiEetiKreWY1AuKYHLcA3WtLL9Fu775wE45dgCnLTK0uVuwVizw3f891qDpI29GYXxIs6/1MQ+Kzp+SDnAIkJACJBFdDHn4lQedTBwzkVLkbTuhdWgCmSem07LKtNxGBgVkMVeidPfV8A/7luGkorvYKBTGNX4cAnjMKeJ/I+Qf0aUAfr8k2w6Z/JeyvqCcAsuuHpfHHToNuR6+SBorGAGyHQyTihWrCo7MMoVqf5Q4VV+VIedWInPfhL46nUuxmnRlTT7OA4GNJFU0ZXmUdlhKcmINEFAEBAEBAFBQBAQBAQBQUAQEAQEAUFAEBAEBIFFjYBpJuJcWNU0uoKohbf5LK2tWJq649YKzjl1mPWiR2Gc5EW+bym3qkK3aaFO6xLFgzRrfjgGQ8syf9ZGvv+fWHvG4/D4w2gHT9sry07GluweiZZ6jQqUwOKHapRALRRmXc2kJXzCx+CwjqLbj7NPymLTZmUPr7J0aZll0xdrnltY8tGfq+FFz/XwtmPmeTBy+AWHgBAgC+6Szd+AlZWUase/L4EnPTkNZqPPe7NJOvhkgROOiWKpji2bl+LDx1I+SG6m1KijVB7lVO5S9RHRnsqKP6ZpU/aX5MeBlUpzQvfJXaTR3wt89LLlKI4pKSBJCmsaBIixGaa2hA8k2mUZtN3is8yw01R7WMwY6cWZa3+N3/9cRX6k6LXoxqy62yBZEukwreYhVvMOsAxAEBAEBAFBQBAQBAQBQUAQEAQEAUFAEBAEBAFBoCUEsqke1oI0LsDlgtygwSyQChUbOh5YB1x+6ZexdVsPrdUrtG0/AEUajSDVQFB5kLWpbXQXaV6+TdD6SoWZe/U03nH8k/Fvh4fsn4U7nyuEVcwIF+LqXLSbTGSYP2LGDiWNRoP2V7S5Z02t1KghNxDirBOA73x7G7fr54JfBz7zc83Iaunc27GzxgzeZLQKX/hGXzu6kz72MgQ0FrW7oIy9l6G+CE53yybgyav/jKrxBBRph2UlHRb9x+HkfTRGSCkHeSoe6mSTySp0sBmpcQTVCcbasQZgkDk3Gdz03+9ycc7FSxGMb8NAT4Z5UpTyeVRgBCa5ihGqOzjxIw83lgGSUXc5fm8cVi6FK6508O53DcLI7IMg9jnkyQak20MlO1TKERWoTuZe38af7TPl2SXpo3XAwRvwzdtX4cB92U2jzPwRPsR49JBjsFSWijRBQBAQBAQBQUAQEAQEAUFAEBAEBAFBQBAQBASBRYXALiVXrUT1hUNigfUnv8A82wgV2HjfUT6+fD2dSVgnmrIlSI6QvKiMb4Vmc5mtuQKVKvNCEkX4dDdJpvrQKPt4w6uHceWnliGtFgaPuMgOmEwbcWhnr6PCdb4m62i2pXJwk1SilLk4mFHsJe6bHcU1rIed8cERlMsDSPQ4qFfqSNs9qFZYT1MLhTvYNIe1PW0MkctxhfwYVdbPVI4uHVTMBpLlLbjtlwfgX/6tg4OQrhctAs0pxEV76nJirSCwnMX8yz93MCr1EfT1kGGujcLhpNgYbsAgGRJL6LTOs7Khn+KkqDI1UrEk0OB8XHFN/OYnHq77ZB35niRGR9IoljnLk93WUlXUxrJUfXioNkahJUY5wZIcgcWf5fgQivDM5xl4yzuXISgXaY/FTr0USZI8j0GfRNpmWQmX8j+P50cQmrQo4WH9fQE+9l4+eEi2lKqj9FtMoVaiIoXSRGmCgCAgCAgCgoAgIAgIAoKAICAICAKCgCAgCAgCixsBlSEb+HQF4UrcSoXaDzqRXHlOAv930wbWmJqTC3pkkpBgYclIUpGxjOSHCkkvMuM2gXRmOWrlBp7w5E1410n7wUmwllV3kE6qulOS5MoICoUy0nlmfXg2nUlydCWpcywkY+rLYGaK+NUv+vHFT/0djUoPenryqJdJSCjLrLqPNBUiHW+0k4/qWaRTrPOZdHOhi4pBC64wKsBlTe/Uj+6DQ5/Y8VHIARYpAsYZbIv03OS0OoYAg5j4v8ceymCkdR5+9ZvNyKRWokb5nlJKJJIZKuxqVGQkafvUsUFMdBwa9DikmoNUnq4z64P5GnXmgoxu0bHhXgPPeWEGAwxGMvlzjZo/nfZXLpUejtODUC/C1Rv8XZ5qDKUcUf6HJpYsD7BytYk//6bK8zPoMZiPrbRsWlsFPL+Q/odh6LG/NP0bpz6/gJIUw8jiz3/xYPk6/uPlFJvQAsshOcThqigQaYKAICAICAKCgCAgCAgCgoAgIAgIAoKAICAICAKLGAEtzoH16EiiI5l1cPNNFs4+tYLBUeaAkABplhPrUIHh+UNUgSyhdZUCykdKqTRqJkJXxz5Lx3HmJf147vN02FzAG4URM0SYh6vqcgZrX1wUrBtF1rHsuF7XUKqRZArVuoHxookzTvbwix/50GgzxbIayRqNRArt3D1miDhWnB/S0cZMFEXWqHpjoBWQz/QzzL2CpFHBYx6TxLWfVYuTOzoC6XwRIyAKkEV8cefi1D5xRR4r+3XodIrSIxb7nRTJD1b1dZWBMQcj4DFVUxNzrVZHI/AoIEzwMZDB+nuSOP39Y6DFITyryLB0st6uzwcNzRTpX2gbAyRDbJU3hcAc4wOH22g6tSAhnnAocMqHc1iRGyLdzdOhXZZGxsJmmBSglC0kS0Jlyjh10ylLaTR0su4OLjrfw63/1wMnSdaExEuZ7Lw40DVDUH4vCAgCgoAgIAgIAoKAICAICAKCgCAgCAgCgsDCRsAN1sNOUHmR1HH33RZOfvcIhsdS/G+l0Gheng1Z7+pJ9lOREahkD6TyNnSGmZtUhgTBJrz7AzkccQRzbmmsVa97LHsNc9HtUOxkYrCOZVhqMTNzRsISXJ9ZuGYeo+4mWIy0vfJi4LvfaiCTPpjuJ4wMUeRIwlRGKlwsbE0seO5wM1W2LlUg5G1YXxwA11WjVwX8eoP47BdyQn50GP/F3n3zb9hiR0DObxYIKNZ6ouU5F33haweSqS7BCSnnc0tkmV36CWZIEBRm0fdMd+FjQkkptJAPAPoWUkqo0xfRdkhrkKu4+bsuzvsYsz3MNCpBGaFVgOf2keHexlwQmwx4inQHd1feWahSZldgyBPZcoZSvexVFZx8Ri/P7X7kGJrukeRRZIrFh0CK4VXKRqtZCyK1E3sORuL93nLkNvz1HykYzB3RFJfCpkiQHZ9m/cnvBQFBQBAQBAQBQUAQEAQEAUFAEBAEBAFBQBAQBBYWAjbVC1VvmPboCRz9xs14cLONelCiSoOW7dNwT7FIY7hUayQc1q/0EtUgZZRLrIkF2/DaNzh453EOSoVRGo1kUfe2IqB1FCtOMYkRsXxVjmUjSfi0xnLdcTSiUaTsAdx4k4/LLylRddFDS3mGs0fbkMvRoksLUKU1fCJNJ5RAVc4625jLzlYgIcTcXI634bLO5wZY++E1eOITOnts6X3xIyAEyOK/xh0/w+c8DzjptCwnSVpMUQpi2PTna3CSJVkwJ02jlI8BTmoip8APDZIxvjYKL1LERw6Xna3j1lsY+GSWaJGVp79hEpZlxLZXGT4JIjIbFnLwowTFiOO08KIGxFMz7xCOPj6F//emAYz7VJJwq0bIAHVK8aJQgxGRnW7WSFlbqRqPncN4YwhFrxfvevNmbBruh5NjmNN28qNZN/J7QUAQEAQEAUFAEBAEBAFBQBAQBAQBQUAQEAQEgYWJgI/VdI2PcPoHh/CH3+7DRbs6nCwzQQpDrGQ1JxgM1rGqUciFvVxnm/DhVcYJxAY84+lVfPT0AWScTUiyrhUGEfJ5ZRXfQ2VI/4Tde0Q3lESaWbguSY8+LgZ24DBYfN29GXzkpE0YraVhZmkc725jn1USMiHdXVyqQUJaX5E44fadbmFQQzLNml1AdxZbqVx8HPrkUZz6McnP7TT2e0P/QoDsDVd5Ds7x5NOB5z2vioSVQMQcDegFTpSdnyDVpB2EtJLSqrSnUqQFczl8C75r8OcMPSfDblg5nPKuAu65dwWKJZ1scpnESB8nUwaZgy6KlNhpSj8Y5EiL86P5/EQMKs/wgTCK95ycwb8+ZSMSGT4EPDLQQYN2WzVu0vz8DAaeJ02H5AnlHlEfnHwNf/7tGnzohA3YSjXiDgusrrXCiv3B+PE9klplPgzLfHC6Ez9S99WO30/25xzcd3IIQUAQEAQEAUFAEBAEBAFBQBAQBAQBQUAQEAS6HYFt48BnPxXhc1fRjSRNaymH9u2sLxnmElam6B7SpJUZwpFmdkitNMxFvbRmZ97sow8qYu1pK3HIwSFKw3W6tDDTo6gW8GaZlzvA+hWzQGgdb1qsZ8VVHGbnqtIZbbOK4yvwkRO3Yd19+0BPJZinS6KDdlyG1YMiQ9qjIEnbqQStqGh/pW+3MGk2yBZ+r4cJusooi/sI6R4Lq/bfhs99fUlsySVNEGgVASFAWkVQ9o8RUFK1C6/o5WRFSV4tg0wPg53czs9SJMAZSs5j+RXaWClvQnVMKjO0Xj4QMpQHBqhxjr//wSw++q4ajGQBCbtOWWCdMSVlEts6RYQNqkG2UR1iwmI4uUuZnSryZ1PLMD4IHHjIMM645PFUcpCxQD+SqaX8k0z9NBQuaWahFMepS1HfNMNHvZpn8LqLL33BxVe+SEND9dzZKUm924iQIomNEnEtmAaK5HvqfOYFfPoowzCtzhUBBrHfw0e+GoKAICAICAKCgCAgCAgCgoAgIAgIAoKAICAICALAuo1FfPAol+4jeZTqDVQro/QZWcWCfwVpo3m6t8a6TKUyCGuAta5SyAW7WRx1zGF40UuY+jH2T/T3HQS/Wka2ZwClMVpdkUwwWMMJlVuLZmKsupX2WQlUGltiYuPqCwq49WZawesGzPjwXESsZ+gw38Nx8X8srwW0oJqWP1cbLrDBwpnrDSHpDKA4NIRTPrYSqw9oQ8fShSCgapgsuKq179IEgbYgcOXHa3j/WioFjAwiGhxy+qQSwydz7JFgSILKO1pUkVXwTUru+sh2d/b2S7NYX42KsNM5ZnuUcdyHEvjo2SZjnzZBr6bIsfOhkVJcO8mJwOd4yXBTMqirOZ7WWBU+BXz9XqTtGln6x+KkY8uoqkAoRdcnLJIAfJh4ZT5UMvxTkRmUE2YbfNBYCBpkr+Noqj23L3+tile9Os1HS53WXKNwEh4q5TzVJiZpmQgpsvbSBAFBQBAQBAQBQUAQEAQEAUFAEBAEBAFBQBAQBLoXgQKYl8H/qfqO7mtxRq2dcjE0uhKKRzj00eDPWE+iZXzAEPK47ZA3sDRrmlxk6of80+aPNVpPqdxZBpdrOhcd23DTHnJciVve5qGftbU3vk3HWVdGSJgMPW8ErE9VkMytom07UHQfZB1LeZ4sAWqsS1nKxoqZI6xfMTQX3/hWBm99ZTX2Rcn0sB5WSdH4o7P1OYcLlt2IC4v1Gp1bBlgTTMbCEtdjYc3joJ0KElyU7NfLePPrfHzqyz3de7FlZAsOAeMMtgU3ahlw1yLwr8+08Le/lfCXu3JUW9BnsEKZnTbOOdtlbgbtpsjomqSRFcMcBjYJg86eis2Hhssp3UryaWPo+NOv7sEBK3vxpCdmUK2S9bZ7GXyeojWWxwk4gVQiRY/EiGQGs0wSajL2YdFmy6vvhwMOUSHoBm7/SYhsxgYdoWA5yhKqDMfmA4oSQkQ8r6hG7oQPPD3V9PzW/XU9/u3fB4jVEBUlERn2VcRnEPUSZX70drTMachMOguh9C4ICAKCgCAgCAgCgoAgIAgIAoKAICAICAKCgCAwBQI+F/969SqSRi8X4LI+5JRQrA6wJhXgmNc/gHvvZ3GfvEegAsVVMYz1Kp01MkV2qL9rkcUfK1cTZuoaGlIpi7+nvTu3V8HnHv2hGuMBKRYHT326jwuutWCSHNHNOtUgdEFJUCFSVo4mGtJOirWpBB1amIdLuxSNjiS+a6NmPIB77t4Xx7zhfhIxzAdxNO7DpcEMYweX4HayBSHrclygbNkp2AZzeNXCY40h8EaF50BeJpFlrglwwIoI3/wBLek777rVydOVvrsMAbHA6rILsvCHE+HKTy1Hb9+DCEkQQKtxMiMTTZskhAx3Iu2tKUbccqi9IMvb4eaBeR8Wj+SOcUIn015dg//9yBb86fdkufN8+LgkaMjA55M5WFSoqIeRkhX6Bk2e+O1QEzS3hMZ9+2jrdcxa4HWvSaBWZKoHLaHCkA+JqMQHxwjZeeWpGFJaqLSDHs9ZATB1+9PfBnDCO+uoeEuh2VSV6ByAtx+VMqOw3WSz3eX3goAgIAgIAoKAICAICAKCgCAgCAgCgoAgIAgIAvOMQIK2IFmzHyqb3EpzMW6wFEbGwRlrfXzn+06s/PA8+oSEE4HnivjY+aM4EWVVpTGT1mcguMuFuY0GvUGYW6vIAo15HjRjx7IVZZx7rYklFHdYtHbX6RzSYHktYnaGIk4cLtzl/6crCfM8WNdSa3WrVeb0JjTUyo/BycfdjY0PrkSDio8wzh5xuGiYCpEON91QNUCSPqyxqXMNWSP0G0WqYZQ9fBURVSxpu4Frv+xw0XGHByPd73UICAGy113yTp+wxtAl4CvfWM5wcfoZav2w9QGy0fmJA1MdwciOiaD0sPMZIQYDyL2gGJMSyoIrYaWw+YH9cMqJ92PreB/srIXRMdphke9Ikrdw3UasQNQoFYynf1p1KSbETI6gOBqgP+PiQ+dZlC5Sslgv8Bx7SFYM0CNRBaKTtSbZ49BTETofNtMIsXIS/fj5r3R87CTlqphGORgnWaO8HMnSi/ij0zer9C8ICAKCgCAgCAgCgoAgIAgIAoKAICAICAKCQMsImEwX11lI0hNljFer/BO48hLg+mtSSOf2jW2vdpAfO6yvVCrBjk9IFxAVWG4nApIDNZIaXFSr2AtatUeRB5suKvlEDR+7xMahj3VRqm5kPYq/o0Ik0ssoVz0kkqwlsb7ls65kxqoK5S5VgG9XUY90fOIsDT//YR9SSZMLfpnzWrHjephapNzpZlpK0pFlhc0mEaSOxtqX0wvHWErTGNrW15mR8hEDz3tO52uFnT5X6b/7EBALrO67JotiRAceQF/CUgO//RUzNDzybMr+igEgQcingWYpnQQnaeV/1VkOzqKcTxEumXQvatVxSgB5TMoK73lgCypVAy97SRYBVRcNf5zjayBpU15IuWDIj06q3DbItoeKPff4gCAnXUpi2XIdffuU8YtbqC9h4LujpZFJpUi0cDtKRUzLIpHCCTtU59aExXA8hqobxInBU6aLZz6Xxw4K7LOP+VNjtO0SFcii+ELISQgCgoAgIAgIAoKAICAICAKCgCAgCAgCgsDiRaDKAn+Ki1qDKnNodXz1xhJOfIcP3WJdh7/y62QclOpjh+0VkdhBfihQLDIXQViEk+SCW9bLojCBnjwX89JGvl7fxiWzSRz1/lEc/94c6uUAvWmDig8u5G3YSCbHaZeVo3kWSRbWvdTPTdazArqihMppxMzgS9cbOPvDG5FK74PR6r3cVi3eZQauTh1ITalSOkyCxGSOHRMzPlUftplEL+3lwwYzdAMLz3yqj09/Nv1QLMrivVHkzOYDASFA5gP1veSYh78ggW/eXMbIkEfpn5LhkVlmzgWNDYmASQJEAdFhZpdeghpyZJf58Ag20xMxD5esezKZpQ1WEfuuLOJJT9mH3oL0ScQovREtVEoMQ+cDytDV2MiUuwycMrJ8SDUYjs7gc3osHvRYh+eTxI9+dD+qPDczYl4IpYoNn/I9ZWsY8lyp4iCBP2XTnGFmiShvxyx++v0KDnmChsMO6+UDgQQRKXGNfUgTBAQBQUAQEAQEAUFAEBAEBAFBQBAQBAQBQUAQ6GIElKpBZd6S7PjjPwMc+zodhSKzOOwKc2LJSNAFRWV+qI9qiqh4KDiWxEg2o9Pyig4mps+FscruKhdn6JZr93PrdXjNkStw1if6aG1VRpJW76ZGpxWdziRqe9akDNqIBAEzcMkwhPyzUh+kssOCHw3gj79J4EPHsz5XqKHKcYQG9w1d9AwkUSsxgF3jODsMbbwEmuepyBnfp109j+lzjXTZH8aKZUXceEs/+vs7XCPs8DlK992LQGeX33fvecvI5gABNal97EITT38OpX/qeCQGdJ3qD0r3FCvN0I2Oj4LuinFgVOC7DHdaSlY7Yj4JMzxcBkBhX3z87AK+f6saGq2sSGy4tRpMygot9WBSdl0+FRzxQ4mywYLyRazB0Dzw+YJ3ntTAa95uor93M8pejX6L6nSoclGSE+6w/Zk25TmGtEBMMJyqWg2ZSdKPD74zxC9+ZaLMn7sdVsd0HHw5gCAgCAgCgoAgIAgIAoKAICAICAKCgCAgCAgCewMC6RoGtzrYNJzHB4/yMbS1H04qwWwLUgtx4vfkTWfxzCRpoTbRqQKJs8JDFYCuoVQaZe1sC579slX4wJmsG5Fc6U1zQTGzQRAW6DI/QFKhxFpWCi5rWIYqxIXsi3kjoa/IhF786dfAFR+v4L4HkiQ+GLRuKCoiDSOb3u5M7yM9h5kbKt8kLhCGERcUj2PZsgdw+vkpHPQoIT/2hq/JfJ1j5yvQ83VmctyuQOCI5yXwwpdZSFkkHEgQTEzCJAu0KtUYnQ9Bj8iaQ99GmylmcrhKxWFhbEzZcKUR2TX8494D8YmL1uFvfy/BQIrbUI2RSFF9wbB22nXZzC6xbUryvDpDrJgnUvSh+SRKGKpuaP/Aaefuj399VpJ6lhqZdT5CUoqhV7ZXHq23mp+f4dPqKrbY0mjJBWwZNvHeN9+LsYKKH1Gh6tIEAUFAEBAEBAFBQBAQBAQBQUAQEAQEAUFAEBAEuhmBaq2IZJ+PtW+v41c/yyDQuBhX8R5aL+s+Ks/j4byPWP2hGhURShGibKEqFRaCWBsyDJXjkWQ+htqgilVr0njXew/EYw4ZplpDsSNJJHMkEWirotQmjeJKOOkiCZQGs0NCJeyI1RX53AqMjej4/s0hbqAdVyIZwPNXIPDIdlileGzFQZeOJA7zRAY7Dy0XE4eo87hc7svaXDJJ1QvdWF76ygze+T8qN3g7Jp0fiRxhL0RA45dO7rC98MLP9Sm//c1lfPrznIWRRyZjoFz24HCSb0wahD53rG9fn4bR0Qre8qY6Lru2HymngIZbRsLOk4kuUgmS3y5RVPkeGtUdSlES8GdmzNC7ZNrX35vDq/9jFH9fZ5DYyfOZ1uADS51DldtuD3/fE+A6SQ5+BTXDZ0A7vR3p8dhobMWLXj2OK75wCJY7D5AYJytfNZF0iF9EwoRWW1X+1cmQ3acHpDRBQBAQBAQBQUAQEAQEAUFAEBAEBAFBQBAQBASBziGgFvUa5iiCMm3Lqc4IsJGKjX4ERoiR6j3Qsk/EOaduxVevyqIwnoZHhYNvbqAVvE1FRw+iejOL80ZMRlRrzPMgARL5JvpYe7rkU8Dr3jIOLeCiXpUhsv2jznTnEPXIp3rE2BJbYhnoQzVK47PXN/Cut5dhp/rhVjtd/t3R/641PTVe1XR6xJuOsvmqcKExFyXTBmu/5WX844HlMQEkTRDoJAKiAOkkutL3Qwhcfm0aa/aj0VTeYBg5Hxp2AYFZmXeECiTh870hbvs/B5efR19GPlAaNVNx7iRoeqjqYEATJYI67bHUzxTpoT6k76looc9izcCaA4HTL7GRSwF9JPaVfDFBSWIQMMS8WTPSJDQoiYyIS6PKB0FI7YiN3/6kgXNO2cBj7oNqYQDJLKWKZPnBHBLF0qcyo5RCNglYb3Zs+b0gIAgIAoKAICAICAKCgCAgCAgCgoAgIAgIAoJAUwQ0cxx+rY954hXUvW0wnJWMt7UwXrDQm12Dqy8t4mc/qGJ4ZMLuSjOVWoOkhEcChEHlTZvmQrPqDD2nP0kiASZ64Ki1Q3jla6jyYB1tB5Gwcz87yBClImHZCra2Ai6JllpYw09vA057VwXZ/hp/pqza57dF1hBrbnUqW9Ikerio13Rx6y+WCvkxv5dlrzm6ECB7zaWerxOdYICTjoZv/SDJYn4xDjwKXCol7KJ6JEzymbuxBrTmqtVNbBkjAfJxD9/4vI58voeyQKo8AlphUaESRWqMD39VlKeieriEoU+ShAw27Rxf8XINa8/WqSapIpc3GTY1BD3DGb1Ji/PgaaCl5I3KCou+WkhqfRgcXIWvXB3iknP5wOSvaq7DzBKOgYSMkdzCh1cfEqn5f4A1Oz/5vSAgCAgCgoAgIAgIAoKAICAICAKCgCAgCAgCCx+BBtUcJCMqIRJ5ByNDw3GGRqbPxg++m8NnL43wh98w2JvUBdfP0tCJNZsgwQ8tp6ZhvqMlaI1eY34t83LL5Qpe9f9KOPGUJUilx5EynUcoP3bguYMEMSyPtTYe2sjggfv6cMoxwEgjjVJhGcNnS/MOf2hwBbJBuy/CUyq4uOQaBwfuL2Xpeb8we8kAjDPY9pJzldOcFwQelr4t7aeagkz5979HO6ckuWyNllHenlQMk0vn2n4KSSoq3BQsw4XbyOKvvxnDi+g/2D9QYV4JJYdkKBQBomyvVJj6RLi5Hn9UM5gTEtB30WNw+pOf1cCmDQZ+8wsy2qkszzFDiWETO6/41xGD0A32z//gsdJZ9h8kqQjJ4dc/HMVBh1lY8xiPmSTMGjGHSRn1UhKpIZHgdhKU3vZbQjoUBAQBQUAQEAQEAUFAEBAEBAFBQBAQBAQBQWBnBJQrSK0xxgW+tJeqV7motwyPK2L/+c8U1h5dwN1350l+sO6lMcPD0uD6zJ+NbFqekwRR8owmDlS6yW1Z4/FrEZ78pHFc86Xl6ElREYJx1p6YR2tmdlGB7K4ICb0KGlGBJEoPTnq7hp/+zkOO5Eyd1ljg4l3ssf7W7us8uQWWYSdpfUUMSz5e9Z82zjtvGqqYdg9N+ttrEZAMkL320s/fib/utcA3vxHAJwHCfKaH2q5xNHNEgDAI3XCo2nAGMDZcwoCVxb8880F87lv7MaukBpukg1KsqHF6PkkIEiK2PWFOyDQQaMrFKxWiXLJh5wKMkm1/9fMi/PIXJlI5DeXi1E84K9GA1/Ao/8uiWlXyyDL9Gif615RUMjCx/8oCvvjtfhz6RHo5ejloXhpGigFX9RxlkfN3HeXIgoAgIAgIAoKAICAICAKCgCAgCAgCgoAgIAjsDQi4HhfEMs/CND26dJCYIAGyYXg5jvqvbfj5TxxYiV6apbNOpPuxZbqnYnBpea6K/iqc3Pea5d0GtIUysWxJEV//QQ6HPq4KizkgJhfcwtzCFbgrpoS5WN0KM2ni9PemcOllEXI9pE4aZYQmiRhvX6A+vxkgNk/DbdSwZmUSf7lXOcXsDXeNnGO3ICBao265EnvROK65PuKEx8dCUCChoHwMJ05+Mj/DjsPiBUiR0Bgb3kTlhY0xbxS3/SiBj3ygjprK3NjelODDok7v4TGGcdgUHAv1soZMlmlYroleu4ELPmnh0QfWSH5saDr8MFTB5lw1QB9EtZqAR0EQVvgZRGSVkMiYeHBjL046poBhPlgjPc3wKj67ajmGbXX64dV0+LKBICAICAKCgCAgCAgCgoAgIAgIAoKAICAICAKLHoGAfldqgWzD1ehOHqGBFfj4h0P87CdLWc3XUQtG4EXjaPjMl43ZD4Pb0/mEtaOAmRzNG2tAWhHnXprD4x5X4IF0RFwUS9d0djUwUYParcV907FEES52ajk+fVUKV19WIPlho9Rgpog9DFR0ZoM0P3qnt/Aam5DSkvj814X86DTW0v8jERACRO6KOUcgl9Zw9edp67Rs8KFj7yBB5nowOctBeYTEhpWgTJA2VEaWjH0frv9UCdd+kn6JVIXEzy02RYJoyrZr+0MnDANyHlW4ZPgbbpWsfgXV0SQOe8I4PnJuCvuvaB6CHvokWbSAxyxRUcKUDyvFh1aeP0ty1UAKVRo4GraOX/7aw4ffqaFGxcnWwVEkVGSIrjJUpAkCgoAgIAgIAoKAICAICAKCgCAgCAgCgoAgIAh0EgFVCgpJUAyPjWNsLIeLPuLjy9fpVH7orCXRQt3jn75NJw9KHSKyFnHFVdmpB8yX3ZP9+8Mj3revgPefnMOLX7mNq17LMHWP+6m+a6iyMKVqUbuTIEpZsoMAuf2HwJmnNKBlLZRdC1aKNa4CnUOcZdBcEirz3PrSJHcuAJ7+tHkeiBx+r0RACJC98rLP/0k/+9+Bt7xj6UPqj/kakU0/RgsOEkY/h2BCty3ojgnyIDjtPS62bNnGB1uJDxQ+tpRD1fYHDh87sYSxjgKVIzXK+PjL0EQmT+VGPY3/fI06vzVNT8vQLBIcigRR3pAMhGLTIuoAgzQtrlSIug09yaB1DODmmzbg7JOG0b/UQQ1/5UNVvr5NAZYNBAFBQBAQBAQBQUAQEAQEAUFAEBAEBAFBQBBoEQHdqmGsPIhlywJ8/bN1XHFmgEpY56LYOsIG8zvsXlhONg4hp295bKEeMDdWWaobWvO8i3976iq8/wyGqjPMPGkFsBiGbtoMUkeSVlab9qgAie21qAA59g01hNy3VErAY42pWlCuJstRr5WYM6v6mb+mFj0ffMABOP7E+RuDHHnvRkAyQPbu6z/vZ//cZwF/vGsdioU+ehX2TMgJywES+jAzmjKoQpEA89eWZ+r41q+TeOJjx0lK0MORD5J0LkMrKg+jtY3oT65+xOB2ZuQ/QCutyy4ie499uQDAYu5JEemUhUrBRxpZVJqkYGV7XZTG/g70Lmf2xxLo7hBO/sBynHYqzbKs33E1wL/A4EKCRjiKyBihjVYGQX0Fkny2hjrzTfig7GRzvSE0SkuQ6aOdpEdFD8mbpJ3mwQ2Uy5uRSdFnUpogIAgIAoKAICAICAKCgCAgCAgCgoAgIAgIAlMhUCoxYzWB0BmnfZMB3UgjaXKBKF05QozSdYOFhw62RrSBVlErUKuaJDIo4DAmXDf0MMf8DtpJuVtgZvbH9V8ATnwfyRASDCkOqTp0N5zEAWjUp1Z5GHT9MBPM9UjkUR73Y8vzetlF1hnGYYcuwe0/D2PbdZ32I+qzu018lSG01HQwGzbBepCy1Ophjx6Gyxbe9rIavvvj+Q2J5TJeXioTns0LRjUMmRyGt7OU1vgFliWejq2lLvDh6uD9I113NwJCgHT39Vn0oxumS9S/HVbC4LjLkPF+aE4dfsOnisKkzVMDZWZdzGdb0rcFB+7Xh6/elsBAfpwPPAZe6czfMDT4UQWOKvbv1nYmQNZt0XDsGx/Ar3+8P5AbR3E8CSdFJt/U0CjafFRNreJIpVy4JF4iPn1VIHpUG8TBa8bxvvf24dh3M7i9sAmJNKWVkUVvSKpFrBC2yiqhciQIPZhGZx+AEVczRPo2DA1mMLA0RzpnDI3AQoPBVrnUCo6pPp+XT44tCAgCgoAgIAgIAoKAICAICAKCgCAgCAgCCwABi4V9pWCoeqxvJIZZ1TDpjNEDLeTS2ATJBb25jVQrp9nwh+BVliCZodeVMYxGzUYywZqUVsbIUAkDS3K47XsZnLx2A+66m5kcCQfu+AY4yQEEtRTL/1M32xlBIjGAYone5kYDRtCHZb2MljWH8JlvLcG/PYkkyxQEiOq/UmStJVeHV+9FJbofyeQBeN/bgO99dwMe2LqyldNved8M7d1di4oXh1i4Y1TE9CFJ7Kyahx/9rhdPPKzlQ0gHgsCsERACZNbQyY7tQuAvdwFPe/wWpPL9KNRLSGV1FIf5qEv4fNjNLwHCFBBmWQ3gNbS0+uRXaEjFgr4eUl7h67HyIg6j2q3tTIAEWhV//6eJN7xsC9bfyxUBiY0kJqhq0VKULzJI3Z1aoZFQ/LnNnBIvIh4M2iJhXquuw5MeU8OHTn0cXv36B7nKYDkCrkZIZzX2l6byoohsn47QC/l+0Fn8atUikqlhEh9ZbNiwhGFfJPqtApasyGPLcAF5c34VPO26R6UfQUAQEAQEAUFAEBAEBAFBQBAQBAQBQUAQ6BwCms4FoLQU1/QItqOhXqojkxnEit4knTEMZHs7qwChxQZzVwskQFiv2b6YU9PzGC8OI5/X8fe7+/Ceo9bh9p/2EAQWZ1LjMMN8bF+e1RIoTRJSvjNaZs9GLvZdhcC9l5KWHDL6Ulqyb8bnbunDC1/swPCDmADZQYLsjrTH9aVKmeLRzcrTx6GbOj51VQ5rj2WdCGWqZB65QLdzV2uynsuwcx5cn8Uyl7WspI+g7OPKy/bB0ceJ+mNur4UcbXcEhACRe6IrELjk/BpOPNnH8qVZbB4qILXERnWQrHuHLZyan7xPdp2KCj5o3vtB4JQzfXDxAW2eqMrwq9ASUz+Aq7VtMJIF/OaXq3Ak7b6ilIkCVxX4dQadJ/lwqqlz3HOLCRCdBEhICaFpIpXUUSuFSJhbcPBjdFz7mQSe9OResutcHaGR8OADtDJaRbpPBW5xoJp6MHewkfAoUqVqkBP67BUuzj9jiPntAwBVKSVvI1Le0g4eXLoWBAQBQUAQEAQEAUFAEBAEBAFBQBAQBASBxYCAlqigUdGQsFiHofLiWc8v4/Tz+9CbYQ2EVEHHHdIjFji0cbILrKPQgSPg35UixQ+XYGQkwPveXcCt3y6h3KDtOGM+alVFgPQjpRvM+RgnBcE6z1QtSdsqjcoIN4usmaN9eQmnfKSGtWdEqJZSSKdJ/mwnQCbrJmrQ9tzoYRC7gbqxEb/97Uoc+bxRVLw+NFx6TSlSZj6byaB1gwyNxvP0GKwbDOH1r7bwxa8tmc9RybEFgRgBIUDkRugaBN5+JPDlm8h4M/S7xgk9CvnwaeKh2OnBa0mqKhgY5ThcgeDaOO+TDt55TBVVVv1zGdLu+qoph9Aoj0IzQxgJG9/6Wg5vfS03TzdQ9MmocKUAqOyYqqVIgNi0wapHHoOrlNyEyhgrQS6kTuVHFYc/Hbj8K0k8atUgRjYmsWwpCQeaLHq1EBYfyJNKVNoI2nj9z3AsjklbitHhXlz4URef/CSDwLj2IJHNwi01E4G2cTDSlSAgCAgCgoAgIAgIAoKAICAICAKCgCAgCCxIBEKdVugWF382LDzpsGF86htLsP8BozBoP15hPkhf32M7el4NEgyO1Yuw5tNNg4ty6wUqGmoYKS3HWWtruPzKGjNdc6x2BFSoOCiNs6wTuViatjFe2cbqTZMFoBadPZIjMGvMUWUp6J3vcXHGhQ3ao6tFtmnoVL3snvux44SV04imbUXk9aKEIjZvW4oXPeMuOnGsYdmH5IfJAlB96vpSR8Fj54kBqnbGlYqFZSlmgBy4r4+77jdZv5pnYqbTJy79LwgEhABZEJdp7xgkoy5wUJ+PbWUN1Wgr2f3lTJOaOiOj48ioYKmIHz+EY+SwhCFV193k4/nPY4lfBU+ZD1tYTfqgUisIPBNFPkiTWQfnnprB2WdTqphMMDScie/+JB5aO52UY9RhJcuUEDJMqk4GXUtCV4FSqvn0xwyKeP2bSzj9zCwevR8VJQzrUrZc1XAEdqJ/MoeutkKmArd4FqhXa7TC8lFp9OG979qAb97Yi6qfoXw0aOvxpDNBQBAQBAQBQUAQEAQEAUFAEBAEBAFBQBBYfAikcga49hT7r96M67+6Dx716C00dRqI81A12lPppqo+dK4pS2+di0+V27lHCyeLJZZx2oyfe1YR112SI8nBwj4zLmzH4KJYAwazYRM2M0tqY3Tp6GcNpEn9KjEGO+pjKHgJ//XSLD59M48XbGHQO/NTub6Wv5yUAFHkh/roukf78Qa2FnN443+O4Ic/yiDStsDKDjAThB24PZ0DZxo9Wxnatlt1VJn120dL+9t/mcETnziNHWUTQWAOEBACZA5AlkNMH4F77gae9aQiSuYg5YRksv35ZYqZpEF7Jz5kGOYUkshI03DxoNU+vvx9E30UcPRnH2bYJ2fqfZIALsPSUxga2wSn18ap78niumu3wMmsRrHQhKEnAaNzdUFIAsY0UkilLHjkFGo1KkiokjEYBBZWanjvezWccloCfST9q3UfVr7IvZJ8WZg6Y2T6V2byLevEJyRJlUqSlHEbTO/ysGmoD2/77xK+f/sIn+YHtHoI2V8QEAQEAUFAEBAEBAFBQBAQBAQBQUAQEAQWOQKmOcaai4tv/2gZnvovQyQi0iwzBKyFcCGoSVUGjbA62VjRoKJjHA7rKA0Gd0dUVXzuc7RDf88GmnesAoUeHE+dH59mU0lQJIJIL8Cns4eukdhoYoBh2CVk7BBPfKyNa75iY8WyEmwGvTqsM/lBAgb5k93rSjvID/Vn3WXSRy2Dcz8CXHE5F+raFpI9VZQGR7kAdj8ump3f+ply4MrlXSSYT/LBUzI48cT5ziTp5N0ifS80BIQAWWhXbNGOVxEBE5P1l75SxBv+20bfUhujg/M7gZvk13X+L0rU4fsucz8s9FhJPPvfA3zhNg/ZiP6G29tkBEilsZVSxj6uIrDhemXaITawmQqXN/9nDb/+4b6MAGlGgDDHI+JDQ23GHBANfkyEaHwwhvRV9KkIsZW8sPYATjutBx84w+bvqtRl9KOOjejFyo7eMSUGovCIcMIkwvoQqm4Fyb5lWDeYxLFv+zNuv/Xgjh5fOhcEBAFBQBAQBAQBQUAQEAQEAUFAEBAEBIGFj8A+/SY++z0LT3tiEVbAWgst0R2bxQ9LmU6V6HDRJGOjRQhGsQF2uA9ZjmGkE2nc9LUETjphEOs29QJZLi4tPcgjZMg7ZKh0YD6ry+DxSIOZSMJvkD6hC8ZULUUrqJ6B9fjq/63Gvz1FOWkMIZlMcsFtQy0thRUN7EKA7Ex+qL975lZc9JEVuPhsA2NBxIWv42hUyzxujtmxDGPnz+azJWkhX6u5eNObRkgcrZjPocixBYFHICAEiNwUXYnANVc08K53V5FN91JmSBuolAFfJwFR50OQqpBUOuLkPkSGmzZZHWw6zQuZPU7ygj6GZCEc5pO4/giW75vB056exVe/tBXFoeX0ohwlSUHFQ3AAH84WGrp6fOlcOfAApZrLGVLu0PJqCyJjEPnkavzpFzl86D3fxfd+//yYIXcbSdTryreRD02DqeKUNTrWAWiUp36A6RihKmQAVaodI2sjzr9iBd75FgPe2FYMZPOo6wFXEVAuylcFP1ShWBRp6JRVkkiJKCHVNNpqtdBC9rlzSJf67yAI4o/6+xMeTS9M90EMDy6Bnc7C00qIeE5JBn7pQQMVEkPSBAFBQBAQBAQBQUAQEAQEAUFAEBAEBAFBYHEjkGV9pa4V4RusR3C5ZryIlLWMTGqIZhJL8Mu/bMHAQB/yPU6cI+EHqoZB5UfsfKVUFg8vQJ0VUkV6MyVTtKyiZXhGZ60kj4ZHJQc9r7xojIqTIdSCFNUmy/HTX5l45+vX48H1y+l4kUTAcTb8qeszJusvvvUXdsb6R3YllSFlxnNwASsVI2nKRRz917juhqfh8Jdzu4D1I+Z5GAFVHMq4g04fHs/Zij3G+eGYKrV1tETvR82zkWB2yNkXrMQXPrsJ6//BsZqrWGtikDrrY0GodlD2W8q8q4NNo/NH6gEkDY6p2ItEQkcjKjO/l6qPXA71kQjPeeYQvnPrPqzZdXAc0rUgMAsE5jlgYRYjll32CgRe9yYH/3kEg77psZhMlOh1WCT5wdvV8JDuod9ixUcm3T8HWOzIsJh40IVhRCssD5vv34xf/7KEay5cDqePDxuDkkVvX6jnMXkFejpSEsldGnU+7KgSoTKRoel9DFNXTwEPj3siZZRrX4BVB2xGvcKAc4ZrJWlnZVDiSbkJGZflfBDz4dyk9ZIgKleLHBeJBZIsF55+D75HH8lszzJab/nwKw4Dw/hA9LmioEFCRrNJfDjsm09v9UbR5qZeYHSdmpntn6//xMTy7CpkkkwLoZjFCkm4JMdQCx/gKokWX17aPHbpThAQBAQBQUAQEAQEAUFAEBAEBAFBQBAQBDqDgGdWSDQwR1QxDrSLUuIOPaoiYqboRbSayuezLKpPkB9q/aZSPagW1xmUDUarjfWTCFUkUrTUCrlQlQtRo8Bl3keNtZJejI4xpNyM8Pe/mzjpneswspU1nITKYPVIMkwsKJ2q2ZlxFoEORe/y5XBLgwxTp4VXfSMyOdZA3DGcfv6/4inPUlRFiUQHDb5YA7JVWUTxQH6dbh4BRkdobZWk/RYJmXRmPy5kdWGTIfnR7ctxw5e3Yf0/NxEcjjs04LpqO/bHOo+tik4dbnaaGDRWsdZkIslFyXXak2WJJTj2+piJAw+8D1dcK+RHhy+DdD9LBIwz2Ga5r+wmCHQAgQkrLIcPgX99ho1v3lCHR/VFmTkXnNP5VDD4WxbxQ5OkAZnmnSyoOjAYDqXOYCsmgYQTqw6SSYcPPkVyBKgw4PvPP0/hUYfZWP1oJfxIoFqu8AFp0JaKZAbZ8cBLkZnf/qDmA9sP+GBwq+wngzWPtjBwsIlbvroRSW3/+IEaBBof7kbcP5/EE2TIVE2j8oTek2FI5QihqxRy+POvtuJfntzL/qk6KQ0jaWVhkpmxSEooyoPiDNp5aVSoKDut1kgI9UKyswJkx993/NnfX8C/PsfEj79NVUwj5EoLFyafy5oTMuNFXevWjt+Ray6dCgKCgCAgCAgCgoAgIAgIAoKAICAICAKCQFsR8JkNwYBTLhLtp0KAtZ6qiyVpFxdd14PXvr6OtEN7qe0lAlW3iCLWYXS1yFJVMtSnNRIkYI3GY53FoiOFx7wMlaluOxqq1ULsmpHKOhjcugzHvOFB/On3SxFESg1isIbikaDYwuP3TImH59WQzWRRKCiyJMUPz4kn5FW34P0f3g/vOEFDLltEJdjGxa8J1mlScd8GF/qGJFl01p5SqQTK5UG6j3Dhr8uFro6J9fem8KF3jeH3f1Dkh4N0dj8ikWZdh1mxHJ/CJyCRE0WdDYlnGi3D2m3WvtJcVDvKcbPmxFpdvidLDmQMX/xqBk9/mjpvNrUyuAOLbtt6Q0pnexUCrc0eexVUcrJzg8DDqoQ1Bzi47NMW2eUR9CZWMX+DShAjTUKEgguLioaQf+lw02hlpRu0eSITrx5MipdIJfN8SC6DbfZjY6mGD707wJ1/s1HBIIwMnSlLQ3wu80FN5YVtqxQRBpMzQEstGDDoWVmvRSjVNiEwNuOVL8vg7AtXQwtGkSZRYtIiKmFT3sgHL8Lm9lA1l1ZTcGEl+vgZ4P553HP/AE56zzrc+XeuoBgg6eKFVM+o9wXKabRxHiui1NNhWFfr5MPO5MeOS7FDBWIYBirFCg57whA+/S1gZT8txPgCENZ7Kf1kNkm8kkKaICAICAKCgCAgCAgCgoAgIAgIAoKAICAILHoEGCoO5pVmc6xRlE30OVVcfE0vXvemkLWC8dh+XLVYbKGxFqMWcbKIHrG2EqqCeoutFI4hoO1VFDLnlYtdQxIyQVAjyUH6w6mhUO/BaSf4+Okv81Q4pOiWRSt2l3muVFqozI+mLezhMtNKTKZwwOjPpRA1EiR31uCED7MEktiIOq3cuS6WNRmL6o4aanW6nXBhqWU6scolUjWhxFJ4gQnXGMbIcD/OOY1j+q3BMa1hLWwV8z5InMSB63ps3xXRPyukUqTTLfJVDak8YdkV0n6LtaYkbdXL41txxlkZ/McLJlxaFHG1PeK300OS/gWBaSMgCpBpQyUbzgcCBz3K5KRq4lc/8amoWMr8DRdpPoTqtSLyfbRyqjUnCVoZt0YiQxXy44ewYv2pRlEPmoBKFOW1mMwGGB918Nc/uXjBq21kHOZ8BGmSNcMkI3KITD5MmblRaygbL8obGaBuUOqoSBUKBlGp2njWs9MoFU389udFShwthpvzYUnm3vPpGcVVAVM108jwgV1ELpdGjdlXIZmONEmX9Zs34Z9/DfCCF/fTM9KDZg1R4lnmMyjDh5GNgP5cFs0lJzQhrbXJwt93ECMJnWFgtC5bucrFvzw7gdtvpHKnwQe5wo6mkJ4iZqQJAoKAICAICAKCgCAgCAgCgoAgIAgIAoLA4kaAth6pFMmMCu25w3FccMUAXvcWOmHUKxSGMOND1TfIfoTblR+GoRwyuD1/pvgPfSIMZNbN5wJXSiqgKfutRJ0LVTcy16PGMS1DgZbhZ7zfxGc+8w8udt2HRIlayOrz2FWqNvJcyJlXMR1TNt1UshVmi/BP0whQL+t48YtMXHg1cz4SrMewzmMxtyNl97FepIgCN1Zx2HaOx6GlFc+7XgtJgCRQaowSiwNx0Zk+Pn1thaqPnnjsjTrzcFkj85VEhk2RRCqDVWHTaQVIyjKh2x5JHqp4WOtxmDerjv3cZ43jmk8teUjwocV2Za3XmmZ9oWVHQWASBIQAkdui6xF47vMT+OUvRnDXPWo5AKWJVpUTaw8fEOXYYqqTLaI/ZcQHmHrO6jEREvHBq+LQJyZ0k5O/adq47z4XW7eM4dn/0YMeEjQWVvC3fIgb1ZhkUNsrayudDwjF0isihInnSGgZWkNV8ZwXJ3DPPQ/ij7+3J2SOhgvNpK+jv30JxB5O0nCohPFz8Vh8byucNK2mghLlpL245+4Etg1vxaOfkMOypSU+hNMIqz1cMaAxXKsMn9JPW2+NQJqM/Nh5qBrJH8tI/X/2zgPAkqrO+qfCy7HT9CQYwhBFMYPomsEF1/3coO4qZgVFXDHnjKIoCCgoiAlzWLOYs+KqIIqKAkOcPJ1fDhW+330NrqvQ3dNhume41+1lZvq9qlunXnfd+z//c47ajbTWbJjSgx6V07e/0NFUvcqDexoLOywCFgGLgEXAImARsAhYBCwCFgGLgEXAImAR2LcRyGQiLJOqBINP6i3vGtDJz6ExkiCQgJpIOrmKGoVx+jDSBpPFgf35HeTH7VkgCyVAqIDg1IHlFFSGUVuEEBDpTL92TeV0zrtu0vvfjdsH9Zx6Z4qaTJpay5hSJs2buoxxKJ+NAIlhaXrZGLXNNMymdPTRTZ3zQWzTDwjIBGkp7fcpAQnk0PTqutSaHOy4vCJzQWkS0GyL0kVhhjoTjiKJkt57lnTu27ERz+bVSU0paNAwiy1JwviKmwEuBhqDWTaL1dYSm6Qk3Pa07VVnhLnHZKcktP+aEX37R/vRzLtvf3bt1e39CNjq495/D+8WV3DZ59bo4A2jymUIkYIRT1C3bzf2BKOc7mVmGLWHUYIksadKoDFMwnwnUVCQlUUWyKQKhYw+/7G03v1G4qw6ZeH8BL9Bt4KRPkKHeEgUDVHSRfIwrezgkdvJc6wQEgRiQr/T2Rcdpvven4cbD0IPFt+w+7ONLvJJQ6x3iABJ5jh+UCNgK6d6ta3B1SV98mMhTHxHt2zfnyXEIMoPQ+jw2OeB2TIJ80swjHzzjq9akyB35pdk4RLWHT3w/mO65EuBcvxbNoVkxQ6LgEXAImARsAhYBCwCFgGLgEXAImARsAhYBPZ5BAZLpkIyqbefn9STn12nTmAUEyaHo4+ySZOmTfI+6Ds1/522vop76g8zTD1locPYmvsUKFxj6wFbkEmt1uhEWR+6ONZ732WaXrFgb3tKYV0Vtsi4KBQp7JP1CkHjJ2evn3g0mNZrKEqK/Vq/YUJnXtinI48cUW2qrlKhwPSnlSztFtmw7UqvXuSSH2uG69e4RupHlILGRn199ZPSe966Q23qScYdvdPEWgvSwbwmhVGIsWk3X9OiGKMKWSg6c3g/gbj1BiQIdvAOTbvZ0tX6zNdWa3DodturORzCvsQisFwIWAJkuZC35/07BIxvYe/pdyejhMjhy9/eD+Y9qaS3Gq/EMX7xT/sLLuXI58zTZDr0qtPp8NXmOdnusfMBz8wU5EWCXJJaNVYh269PvT+jD5yLAqNMIsiuaXllp2PsssyDDeVH0oG8MddoHuKeohrX7P0Zo6uN6i9L51+2RkcdtQZyh9ByXjvr6PIQTd1Ed0BVnXoBSWVWldY2ctFdjYyjIhk4RB94z5QueNekpqqsKfLjaqMw8Zy0CotM0f818XHHnzN0KgSqomZpKJtGaso13/eYui78fE6pgEWOHRYBi4BFwCJgEbAIWAQsAhYBi4BFwCJgEbAI7PMI7NoW6+3nrdFz/iujob62OuRfUOHHpUKaaNxIzQRKoBfqbUqVWGEZOyy+jJvGYoy018b+iuwN6i1C/RHHvr70+RGd847r1WpsFJEWFPaNg8WE/L6ywmZO47taGl7j9Zw7Zhu+cTAPi9SIynrLhRt03INbauMgUiphdVU1OSLUYlB3eIkWJELPG4SMEaLFyYyVW1OlMolV+Jiu+XVHr/+vHShQVmN95apZGaPGM9xTeqC7IDekST1qnL9Dj5BNYvBpU69a6mGyR1xImJRvsk1CvfJN6/TA+02f1aha7LAIrGQErAXWSr47d7O5wcObX5t3edWrBqWjDgn0rf/ejs3TsAKC0JM8vHI8ZLrBBLw4KgtIA+MZ6RfoFEjy9OosjOMj6+r2OSV4OJov03XAf3u2VkbkgR+lZ6yumuRaZHgQxfrzn6eIJW/rIcf3a3Jip/JGMtnhAZfkgdQwZAiWWklIAebb5cHuhUNKQun77VGtW+vp0EMD/ebKm7Rta0HlYpcHLa/h+ezlzMPfrAPoDEjVITGMFyY6Q4iEKDTzIjAr5IVdiKGAfw89DYJHt1HSlb+kU6Ds6cgH4bmJn6RH6JdTpWOAHJJua5JLClCHBKrwUDdrDd90YnRQaCD7nOu4I/fjr//bIpgkhWrG8SMWE3Rb4OmZdbHkKkc64cSb9anL+pQrjuFfmVUCWUjINSnaDlHEQzVM82i3wyJgEbAIWAQsAhYBi4BFwCJgEbAIWAQsAhaBlY4A5XxoCzpFfcI+XWoTLkoOgrwHDNnR9HXhe3+qE49fq1V9KCyoSaRoODUuFa1WlzzV9SgasL2iadJ8mfqGsbzyca+YJkRmH81wsxLG5pvajamdOFg2UYShxtDGXjymDkLzKp2hTdwowmwJ9UKkFz5rEtXGeg30d1Rv8j7CxxVRYzGW3T3xic/3aV6lfuNpXPkSzbEmDJxrc4t0mXo18lZT1Io4Jv9NJKb01rek9TyC3TPdKSVqWFyZ8Pe0sbjKMy8TXM4VGrvzDtZa1GGSGV9T5MJmS7fqF/+zQa96ZUW/vzGlsOSrSX3Ew4UkriRRj5gvc22GbKDORHT8tO3VdOPugoeHeTvzLyTBPAB7o5ZBjRPGEELlrJod6m6EnzudSM94clPvPns1pzSNzHO7Pwuenz2ARWABCFgCZAHg2bfueQQOO4qwJyyivv/DMeULg4q7nd4v/EyGQj2SxFbL5IOQC8JDJca3UfHcC/jzuRpDgJjnTBjAvCezqCpcTY1VVIOhz6SGdcwxkSbGEiqWk2pPtSFmIDNg6FsVHhrpJtN0IAjwe2zSERBN4HlZ1aq1Q1qzfpV+c9X1mtyxjgcOzL7TUdhGbZJlkZBn8VAnW8PN8YCdWSXSaO/AH7JAF0Gsn//wBq0qD+t+DwzpLNgKEUIOSZyD4zAWXISuE7hlrL1Cgt6jtsk3QV0yBxHKTLg5ZlFA7okht4xqxhzQIww+lfLIKSnoiGN8/eArkDwsLmJeG9FF4PA946/ZielykJGJ2mERsAhYBCwCFgGLgEXAImARsAhYBCwCFgGLwEpGwJAf6Rwh2RAEHpbhsbDE7qblhxM6/ZWR/v3xB2rjoTlIEUo25H24ZIZOqzsSPeXHQusPXq/2kOTYLl/Gbirki3pLl3+DnGhXyFtFYZHB1uqH38/pNaePotZYp2p9s5xwUN1w5gII1RLsx/OQFnihG54lSGPfVaN+Mak+FBrN7m163ZmrdfIzHOXTEXkjEAlJah0Eopt6S7vdIgwd0qKGQwjHclI0oHoFVbF3zxa26fd/PEBvf+uv9esryCpxh1GJGHUHtZQq9mBuAZJlgQWaWT48HnkscYhqBa936BijwWHuU0oVfHUqbebOv/opbTjwNn3j+xBWvelY8mMl/0zauf0vApYAsZ+GvQ6BY49L67oba/rNrxzkgGkerjFMdANWGrUBv5DNQ8ZYOiYM67/Ev4xNkHgqleTcVOyN8oTifhPyYGSLdMv1KT3gIQWt2Z+eAbwZowgFCF8uDy6TWdUKJhVBOBjPx5AHcwreptvZpXw+qY1HZHhQ1vSTy8sq5B3VGl2lMllEGWNcEw/TbJ8ajXHu3cwh8Om027O8cuIC8yrqyh/t1EGHFnTv+3EUvCNbNboPeI3ptGi38XJkAZLigaYwgTSUf789W2u+H5I4NvLV6U6EnvFXREcBixKfLoJ8wdNhR1V1wMaSfviNSdVakEgZlChd/M58OjVMt0ZkCZD5Ym/fZxGwCFgELAIWAYuARcAiYBGwCFgELAIWgT2GAMoPQ374KRo4mztVTA4r503qSc+o6A1nDWvtULZHfgRRs5eBkaAe4vWKDtOW4QslQCIs06cjQ2jxNHyKUYNwbA9yxVhOdZ1JOZmurvvTWj3vKTu0+abVmiDTNYkiI+yagv/MBIOx9W7T2GnySKLOKHWdnLrNqvoLOZpMXZ1yRkcvfDk1oP4xdRo0mOK+gdQD8gNixnMJfHc0NdGmGRWXjDQNoCZwlvrLZAtLcxQzb3pVUl/9wi61uwf2lC+tBueipmJelnFxyLhzx/hFu70xpJSMcwd2VkkadWOngdqFGhTEUCY/oLgeqlye0o9/tVZFW6pZNNztgfYMApYA2TM427MsEgLmQZnwkjr++JI+evEmTUxioZRP9Ir3ijJKp1FW4J3oomLI+hm1pvOylnAYWyoTPIUlFjkhXTyzkigznLiknSOubvrzqB71zwVls8gs2+NKJQZ5sPv4QE4oncphQGUkmYRs8QA1j1qTD9LuVlCytPSA+69Xo9nUlVfgA5kYhjBp8EBGWhnket6YQYBfppBSzjBSpMWn0p4aSEpLdDm0G0X96Ds365h/WAcxw0PbmeCBRlYIx0sl6dJg0WH+57M6IN8K9cnCoDNEFE/NnmTVM3JWLjLgfCbvpRduRkfIYfdwtG7/sn76DR6udFMkciyaOmSE5EsEjy3s/PbdFgGLgEXAImARsAhYBCwCFgGLgEXAImARsAjsAQQo4hvlR4/8yKwh3GJKJz8n1HsuPkAFyBHT+GmUH4b8MPWAVMI4dqDQoKnVNE5OKwrmPwJCPCKaUw35YRovu9RoQs7nmHM7dVwuIm27bb1OfvxmyI911Is61Fg6zGMIpUhkqhQznty0dho3i3Ybe6tskfoPziTeMA4dEzrxn6p613sH1VdoQX40qfHgfpGIeg2yoWMss0wAO3OiVpXOYTfOtTo0x460boRcWK3z3urowgsq1I4ONZUhsmRNMYUXQX6QhEtTrYtLxvyxmdM74wpEEYod6lNJbLdCyJCAulDKLTMPSBHqWJ/8Wlb3vufCA+nnNB/7IovAIiJgtUqLCKY91NIj4LvYNjFKsM3f+dERyhEiVScoKsfDh5AM1U2uBU9NE8yEwnDJRwprqZAqfcDDKQlzb7oKAtV5QqEGSbn6/o+kt75CGqn2KZ3H+5HOAuMR6XkZHsyEXzFDI9I0PM3khLGIWgMRsVbNWh0PzI5eeWZCT3lGkWyRXQSlZ8k74WEE2WIemhkspGYbnQ5Syw7h48mKqu26eWZpcmqNnvb/rtf/XMG56TwITX5JPMmjvst8PEgIlgDdFvNfOIBmURMS1GXma6SRxv7KxeoqDAmU79bBzeSRhHriUzo69/0DyrlNtY0qhXO3K0v9dJ8NPft9i4BFwCJgEbAIWAQsAhYBi4BFwCJgEbAIWATmikBIkbyY2Q/yo6qnPKuht509LJ/SglEReGSDen5Mkd/UNkw9w2S4xr0myW6w8PpDkhqKj92UCeTuBF3VIGA6FPVNjaYVTermbcN67sk7dcOf9qMZFfLD62Cn3tcjY5jGrCMIGxAaYyrgZmHUGYXUIPZadZpXQ53z/v21mnzTsOKpBPmTpNZirL6NRTuJqGqYRlesz7NZk5MSqtGuaqR+q3KZA3TJ+xq68GyqQjTSki8O+THCXKqQKSZ7BJcMWkhnU6fMOvk5vMB1DPGRwUXEEDemplagDrWa+4n6pLtLb3pnXsc/wmSPzAGsOZzPvsQisCcRsAqQPYm2PdeiIjA87Ki/P6tvX/5HiumrYc0hBmDwfRjrZge7KR5ooTFmXMLBYwsFSh7aAPqgbR62cIpuwEMWb8l0wMMuo6uvDJArJnTsw1BuuGNqNttKJ3M88LrkcyDHhN138Kg0DxsPVt94Vib9HIuAQPnMhO774EFtun5cm/6cVB2ixfXNA9283nRKzMJhGo9IH+WIeZaiGMn0+ahKUKo0h/SH33Z0z/u7WrsWcgZipFrdSVdBRknImS4EhYcNFbqQBaHnYv0V470Zotk0fpUerRgeBIjx9zRdGSwNIGg4Fx0Rh93LVf9QSj/85iQPV5MJgq9mvLDzL2jy9s0WAYuARcAiYBGwCFgELAIWAYuARcAiYBGwCMwJARN4bjI/jO2VUX6cdc6anlVSF+MLB7vtXhmfOsa07RVKETJNTVaoye5IoBwxdY6FDQLPsZsyX0bZYcLYU2S1OhrQts0Zvfp06fvf36423/ezCepH0AsoNBIml7VLlscs9Y/YqWFRPkDt5FamSZGFbJF1667VZ79+uDYcwBnJavWN5Xmq3bP/joyzBSWpbjQFscBbeH0qBfXSNLboZImku7r8SwW98vlVTfFvbo7Q8zrqEJxCchAoQZdmUlNLoWbk0mDbc9hYwpFNGYUKRvJ09nYhpXI5VCBk7tY61+r5z1+tt7xtuiF5wV5lS3gN9tAWgbtCwBIg9rOxVyNw/wcadrylq34zqXYIW84v6E7I0xUFg1FjhNHShqDjIUXHAA8jVCcmKComfN1LZBWaQG+UIfwVQqGg3/6ig2rF0wEHedh0OWqFI0pja5Xo4quIEsSoOnwCp4y3Y6sVo+7g6cgCoVXrKl+u6eEnrtNPrtik8TET4gX7jrJDHg9UI+mYYRgFaTpvCA+euhm6ILAKy+bocEgEuulW6JvRrtatTWt4LbZcrS09Mibh8yBGl9LB7zEBgbOwQSg9WJgQ9F5glyF6IHlMx8B0XhZ2WFFeEYseEwJ2+H2bWrUmoR9/s6ah1XkWFtP5IXZYBCwCFgGLgEXAImARsAhYBCwCFgGLgEXAIrByERjoa/cCz03mh7G9wo27R36ksnU1qJdEwXTgufHBMLZXxkLckB9JgsIXJVA7RknSoT5Dt6VLQ6eHGiRWv/54tfSly3xdeGlLOcxDWjR8BhF/oB6RwNKqhWVV3mSuBjN7cBUIA2/AT2DYBbETc6xr9ZHP3V/3us+UWtVxgs9XkfXRhDzA7YIslCSshyl/OHELLKhNEcTu0dDaorG1Xs3qz9fk9bR/+6Nq9Q2QH0GP8ICBUCHXTwOrC2a4i9Ag60BM9KY2y/wW+snwqde0sb1KpLB453/mvkTBhO537BZ97BMHTpM4dlgE9lIELAGyl944O+3/ReDhj+zTFb+s6rprIyXyGR4aOyn6IxUkK2M2gmChOLqQCq0aCgtkj/lUCvLFkBhJJbIp5JQ84BzUD8E4D+GmbvqtdMQRWd3j6CkexkkyQ3JK8PoeIWACv81rmZCRXzo8qM3DWK0y0kkPqyoeOg87QL++ItBtNycJECffpDvGA3TmDBATam5kl16pBRGRUdzNM5cKZISHKiWr3/2xpSIP08Pu0dB+67CewoOzVcv08j+MtyVpIAuCqE1glgmGd/kyHR7TgWRGXtrF95POBw9rrwRZH206C8Kmirm2DrpXV8WBnC7/AvZcC01BW9Ds7ZstAhYBi4BFwCJgEbAIWAQsAhYBi4BFwCJgEZgLAp2mr9NfGfUCz03mR8y+3yg/euRHcjs5ret7bhAm8Nxkfhib7GnlB7V9GlndXmj5/EcMqWKIB3Po2K1jPFXXzu15yA9X73r7LRAWQ2o0qHdQD1EihoygfkSBP4clV7dBTWKWU5u6TqkvDTmRVjpT14WXHaKHH4/BVXNS5RykQWxUJViPU4vKZrA993bQhDpKxsiwIpw45KU0OlJRX39b11+X0LP/X03bxtYRgD6mOEH9J0wrQZ0mahnbcFcpbN6nlSq8F9JG0dIyEMa9I5XEusvYfPXnVZmsq39gUp/+/FHasH6BAS3zv632nRaBRUHAiRmLciR7EIvAMiIwMdHR8fduadNtRdU9Aq5QZcQh8stmPw9T9Aw+FlVdY4tlugAK/FKftoIynQdLORL4NXYp8pcH12lyZxO1RVcfuKSofzoJbmP0eqWHVuMDmUWRgewTP8xON9Wz0fKxf6q3JpVIQ5LERU2O3aL+wYKu+Hm/nvvMzbr2BrJA9uN127LTqhPCxkIC4tvxVE85Ioe8EZQcEb6NM41C2VGVh9rj/6OuCz64SkP5JrkcO5VP8oCezMgtt8GRrgPPOE4aNYghlcw6xdiL1VCI9C8IPiPhDCA+Usg5jbdlm9R63ykgT+2QUXKNnvH0+ypXbmiswn2CUGK9oLgzKg//0KwzoCkWOHZYBCwCFgGLgEXAImARsAhYBCwCFgGLgEXAIrC0CFBhYNceqY26Io7IgjA1cW9E5ZKvyZGCznrTl/Uv//YYbTyMukxrHJIAjwmyUk0pJmkCzxdYQw90PeTDfjSgZpTKdJkJ9tltiIKUcf6gFhKvhoRAxUCZAK8J1VFMfPSiQG99WZXz92lqlvqIsbXKkPPaxPIJ/yql3YPlhH29xItWvJUw2nUSWaU55wa967yyTn1hStV6FYXGWvJWK8pBUjgq0vCZ7uW8MpVe9qupoWRNDer6HSoemtCmzf165tO362c/LCvfl8X2qoGTOiTMXIJIFnCLsxmHOpgp6FAXo8RiiCeTzRJDrBhVSz6B6qRLgy8qnTw1tWKmrc981dU/PHhpiZcFXJJ9q0VgzghYBcicobIvXMkIZHiwnvSElN73ns08ZQZQBraYLuy1axQSdBSYAG4jg4QoMIoL48do2G3zvaUcOVQUIUuEZmVExcFBje5s6MY/jelBxxS15uAajDpKjIJZPBilSBcbrJpclCEBss1QEDjuah7uESFbJW3dcqvW7t+nw+7Zr+/+8HrVdhxIp0KSLBEklvCYXC0PsLSchMnO4PFF2FY8SwtDwJPYT47p5j9AsoyEevhJJn8E0qYZKZlx1Wmlen6TTg8z5siX8eXshZkTLEaqx4LgM7cg4v8RhcIIe/clmUypXPa45kGt2ejr+1+ZVMDKIZdPqV3tMp+mkikTzFXnmpfY4mxBV2ffbBGwCFgELAIWAYuARcAiYBGwCFgELAIWgX0FAeyRsh1syJNyKejHmsCyKSM/ntQLXx3riY8/UEceNR0qHkNBuNh2GyvsACLC1BAWGvHRRSWS9Pt7eaKOQzh4ACHT4fyoJtoQIQHKCcevEnA+SgxIVh+5wNNrXnqDkllfVcokxk5qpuFjT9XBaSOVKtF4uR5CgkZTB18K1BmlUr9apjfU26w3vm2DTn4amR2oNLIZMmEhhHyIj4RLMy7B4VGXZNdUl5oJpAzZrjlySKqVKZXWVDW2c61edsZW/fQnvnJ9faqMT5koeCWxDg+ihdVXZvuUdcHL1F08mm6TOIH0amTksRg1jmvOH0PEYM9epPZSrU/oPR/w9PjH2VzW2XC13987ELAEyN5xn+ws54BAEQvH+z2opI9+YkylPOHa5una8ZEOxhTuYd17SgkICfydQqQHxs8whO1e0kEHgCnSO1l8JVu7eFoOaOtWR9f84c867tGHat1wrMoUuRzIGhNGZUFgmNezx6qTFYL0kQd0iL1WjDdmubCKDooJHXBIrAP326CffZ2HZ43wLrJDTFeBl8B2yxAePKBLpT41ayYha+YQsWSGZQkWWQHzvOGqvHZuruqhj8ng+WiIhoh5pHkwEszeW6zwL0hYY8OqIBklteR2n84FIEgrhSGizAIGsSqLFvPANQ/fBISHp6OPjVTui/TL76E3QR3ipepc0QDenFXup7lYuk7ssAhYBCwCFgGLgEXAImARsAhYBCwCFgGLgEVgSREInXrPtSJBeHfY3qlSerVyiYr+4xlVve7tq7RhdQE7b9OK2u7lYBi7q17TKfWDhOl6XGD5xUFZ4XICkx8SkavhGdtx/s2cxjH2WTRsxgnUHn5Tn/5wSa97YYNm0T51zPlpHo06MxMMjjvZq3t4Lk21IaoHZBKJLBZXEXZe1HV8bLxPf7mj016U0Op+ajAoJzwC1Y11V7dDvcLvYsmeUIYaShw1qHXQvOmkqM00VCgmNAWh8qqXjOnTnyySAwKh0qVGBPFQyPap3qABVjNbnC/85hrMqIv51MgIoO2SNxJAipgwemNXnsoZAgdrd1QiL3x5Xa9+WXmht2zhU7ZHsAgsEgKWAFkkIO1hVgYCB2+UBvuz+vZXUFPwfCVbG6LDZE8QNo4DZMQvdlNop02hx3YbX8WlHS26EUymBg/PREOZUkqsA7R5W0s7R/I67riUsvkCD2gT3E7hPyzwAKRTIGnkmzwUCb5KpvDLDOm0MOHkhGUlEnUdsKGAHDGpn1011bu2ENbeSRLwRceCkE6aBztWmr0H2Uwj5L0pkqzSPKCb3VB//C2KEk59/GOLEEh0T5BN4rgsIiBVzDKGZyULGRY7PCwTEC4LHcaAz5BT5gHMEoGOB0LLSEkz5EtIgFk22dK97ltSPp/QlT9s8DDOcOcqLDAGWdhAfsxm0rnQCdr3WwQsAhYBi4BFwCJgEbAIWAQsAhYBi4BFwCJArQJHDdNIasiP7Fo5zapOfnagcy7aQL6H2a/T1Nip8VVVgjpMEg9r09xovhzjt7RAAoQyRK+A32zWqY+gQvFoGKWeEMQQLtQJTJOmz/w++aG8/us5N/Dva5Qu4CRBYSgynk/dmes/LkRHOtWHTTn2V2XCxynjdLFOL5GHUZ+8VSf/R1lvPjunYukm6jqmqbaI6oTaEsWXoFul5kPzq4caxOS8UpMJmxQ8qO/0gt+jgt56dksf/VBVjdZq/gnXknBKmcwa1Su0vuLEEUZL63DhcQ6j/DD1nKDL+SGGXELojVeXBxGThNgKmmnd+37j+txnV8mbTqa3wyKwTyBgCZB94jbai/hrBB54jHTrLZ5+/WuCpHjYZDKp6YyJEBIEVnv6V7hRgZhMkIUX8WdCP4mqw/cJrep0lMr2U+BHidKtqdC3Qb/9n7Bn6XTsI5LKpqt0BUB2JAnU6gbMMcvD2lhbIfH0EoRmZQknb0I68OBE2dKoTemhj8zjvRnp1z/frE6jKJ/vReEIDQQFVCORcjy82t1ZMk7IDXFYOIRINDNJXDJh+/90Jf6PgHTUsb4KEDEdp0Y3wiSEBGQSHRY95zCUID7nnk1COtsn03hpmvtg5JYuWS1mEeMnWLT0uhLIbakTKk8nxYMemtTq1Rn96JuTBM1ne7ZipoOCDDI7LAIWAYuARcAiYBGwCFgELAIWAYuARcAiYBFYagQShsSYVF9mGPKjpic/q663vWs1Kgf+OUAl4WIXRQNlKpXqkR/T1RessnqNj3AB7PsXMlqtCY5oqgiQK+R+RPyv2t5C8+YYxEML0mVIX/98Si9+1pRq0XDPbrzZTlPLMGqO7bAZ2IbMMDxj24WdVmxqEcFO+em8wjrWUOF1egKWV297W1GrBrkqgs5TXJ+Dfbm5OCddoZaRg4ShnuF01GrUyRxBDYMSxs+YTI0hfeA9kd58Zo15r0f5QS2Keko2P0QdCIIEl40EREQQLW1GrefRfEojsFF+GPIjm80xH9w9uG8+ofBh3dOhOI786OdFalQLu1cLuc/2vRaBpUDAEiBLgao95rIj8JjHSj//tqebt92KxVOVBwkF9tuZbSPD9GHow9DkhCwtw+7ygOlEFR4qeebBAwQ5pEsnRIugrHSuoGt/g92VX9e9j0mojNoxwI7KdEcExr6rRwQQSt7K8njHIisTKvQqEALTPpMOHQP3uE+Nh9QqXX0FoVzYZHkEVXksONKQLs1mhaWBCS6fYaR5GLcIUzcrFs4RRqgvWBz8+IejShWSut/9CYzHO9NJmAck3QJugTlleI15cBoCaZbjz/JJcByTKYLjpbGzQspq8kWYTS9bxOS2RO0sixafcPSO7vUATxsOzuk7XxlB7ppkIWOsuGwY17L/sNkJWAQsAhYBi4BFwCJgEbAIWAQsAhYBi8C+j0BynMJDBrXHlJ6K8sOQH0VMLAIyRNm9y6XO4tHA6Rs7Kvb0EcoCkyM6TYTwfRMOsoDhuA2aQk3NJNtL8K61yPpI1pVPDlIHWa/vfN/Ri58zorFKQblMlrzUdC/XIlugKRW1xawEiIvDBjZUDmHgEXkjIVZbbjSqhzxkTOecf5gO3m+L6vWmsol1kAY5bM5pKDUlCbpEzdwiclgD6hQZH+eKdluJHIoKskE++amE3v6GjsarECrgEaGUSVNnMQ2dcTyuPLWXRq+5c2kJEGOhYTI/jO2VqY8Z8qPZqtCwS/MwxM2abEZf/3FC69da8mMBH1P71hWKgCVAVuiNsdNaGAImU+IRj0nop1cmtX37NgQLeB3CwEdYXpkQLpNrEZADwtNyYSeatcCPmVPYgHBxleBcYZcQMOSXJrArm06oggTzyv8Z00BfVocelmKxgM1Umr4Dt8ZryOIg8LuLx6aRebJ24IFq7KJMNkgK2WSgsrdTj3jYWiy16rrm9xMql4ZpHvCRbFblcr7ISC1nGH4iowjPTocsjU6rRvZHXs0AwiZX1RXfy2htv6Oh1b76yig/3DqdDszFkA58ReSUuN7CMjhMpohn5KEsl7pYcJn7Y2zKWA/0slpSZKOY2+Q5Tf7b1D3vLx1yjz5968u7WMTELDhY+NhhEbAIWAQsAhYBi4BFwCJgEbAIWAQsAhYBi8CSItDX35YXjulJT5vSudheUT+X6StNFRrs4WmQdGjwNBbdZK2aDNY4ov5hXDjI1ZjOA1mYBblp9uzZSUEUtNpdtcJRFdNlivgD+s6XpBe/eFzbdjX4d1QOnLhLMcGlyTKIN0nNg2bFxgSRxx7ZGFiP9w+WcNrYpeMeNKEPvO++OmTDmGr1FmRFBvsoiBXqFXGywnVi8+XkVO/uwF2jj9oT9SaaXmuNHViaD+p7P0jptW+4SbfcVtJgyecYNaUciBDIlRByJplpk4VqAtMJXjfilqUc1MIMCdWzSqfAZJQfhvwAHO13YL/OPdfTPzxsqUmYpbxAe2yLwF0jYAkQ++nYZxEolYjILmX0xz/HGhvjQZUfhIU3geg8XHph6CZAYmkVBA7nSSObbCEPjaIppZMw7eahw8Om2aIDIc+Ds5rSNVfUtN86V/d/UIOArhEkkXhJEtwFZdJj5hEkslaAGCGUvI0XlUvASTKRlDeel1ua0D3uW9aWrXld+Ss6D+i0MP6N4rVmeTDTmG7GgHTo7uQBSMYI5ymWaeqo53j4pvXrH/4aYma9Dr+3kYCOIeVEMwPpwaMS/IzX5cIUNJXqGIsDSBWu0QSHTf8XH0pnWgkz1bwBoqjE/EAi3kVeSUWHHOlrw6Gr9I1P5BCU2mERsAhYBCwCFgGLgEXAImARsAhYBCwCFgGLwFIj0MIO6rSXh3rt24ZQXdBkSm3F8BoBOaFOehe2V1hjmRR042HBNzxyN0yMRITFkwsJYjI6FjK6LTJKe8enRkJOqZ/Gssop6mffT+glp/xcN26G5ICV8bEW93CrSGWprwTb5HYOUoL3zRYh6sQpRTSjDhDmPra9qbXr6nr3uYfqQcdGCibHOd4GzodyIx6lqZZwV7cPMiQp3Liol0D2OKhNaCqtTm1ViSbX6/6U10tPH9Ef/0DL6UZf0QjWXZzD+F34fgdcUF+Qger6hI2jnDHGGEs7DAEyHXhuakbG9sooPwz58bh/LuplL/3r+2OycxdGWC3ttdijWwR2DwEnZuzeW+yrLQJ7FwKXXUonwPOkCWM6mWrwCx5/xngIggAZJNK/vx97Uu43hWS0rEq1o9XDDX3gk2U94lHMiFCxYipWreNDmpQhJgjVIpDLI5QcZ0jIB3w0u9hPpVPaPnad1gykdOtt6/WcJ96qq65apS6Sy07b4RieKq0WREqSBYjLw9/Ev5sQLkgg/h6R+THziNSfbeut50pPfWpW5IdhR1XhOK4KJaME4QFp1BlxtTdHn66FLt0eYUQnQ4JuC2GQuYDRIUgsicTVyGXb+FQmUL+QlKJtW1osJm7R/3vM4bBco6rWS0oRlN5GxWLCSoqZgrpoSJtLbHG2gEuzb7UIWAQsAhYBi4BFwCJgEbAIWAQsAhYBi8CKQSBHYT7wa+SAYo1t3B7aBIGTq7q6P6XKiPSu93xHxz/mwTr4UOyf2KubArpH46KJtPDcDH9f2KXAoxCgjq0U5zR22ca9I50q9crwuE1BqJic8SZ1jMke4eCnh3TlVQmderJ0zZ+DXk1ixlGk/FlpysvR8Nkybh3GzgqHDRgBY83dTGDxRdOsE+V0r/UVXfTpvI57SEOTE1K5PKTOGMRHmWzXYEotrM4z2VWcbtoWvNbapnR7tVIlckdU1TWbVulFz5zQL3+WUY7G11YwglpmYfWR2dG9o7z7f2tavQB6BrfL9NUqSkK6QAi1Gg0VqNs84YkpfYgGUzssAvsyAlYBsi/fXXttPQSOvq80CcHwP1e4KvPgbjZh6j1UFNhI3TnDvucIkDTqh6Yp2rvVHhnx/W/comOPG9TGA9saGw2VSwzTGUCOSJcwcvPAj5FFolqJsY5KpRxVajX1F9eqMpnuWUL947+s0ne/dZO2bSuj5EhADLR4v6MuYecm5yPgvyR1YWmF5RXyidj4as04IuSjf9DPvxHpyCP6dMDhFTUbbboZOjIwuth0GQ/JbgepaESXBSHpRsHhe5AgBIgRq7WgT2GXFZDHKsrQtAEWWSYjxCywcjlfpdKAjnpoV1+9DHWKiT+DePGSkDp0bHSwPEsmCSHj3+ywCFgELAIWAYuARcAiYBGwCFgELAIWAYuARWBmBPwkzY3YTIWGiaDhMkceJwUBrKBG9ZbzcjrhUUM69HDCvSkjhDRoGlXHdN6H37Ptvr3OPm+Y0SNwHKcXop6gDpDA9SLAQjwmsBsxCTWNmiZ3kXSaozEy0dZvryrp9KdN6Ppbb8XRCQtwXDBmHBQWkpkUOR116he0S5oMVeolIRmnrW4NQqOfCkYWq6qbdM6lG/SIRyZVr5GFmqQWwTUm0kVqDaO9ZtKEt1pBh1pFz7WDTI9EGUXHhFreFA2ua/W8p96gX/8PChWPXBBjxd6zBFsgQzRnZO+cAAFWNbtjKvSR/dHg/mFXdr97FfSV78zWGDvnE9sXWgRWLAJWAbJib42d2GIj8IR/m9AXvphGKdDARoqjByaUvG+xT7N7x3NGCBkfQN0w2nufSxbH0UeM6KOfO1CHH4Vco/ewZXUBYRMy37CDpyaMvZOkI8Ifl9Md5t8x3YR88NNdvlfRlb/t1zOecJ1u2nSAEmR3NKoNgtchBppYbvmRMpkiFlcxylCsucgkmWkk+7rqTNIVwYsGs47e99GiHvfvW+jKAEfTKYFNlvHU5KnfG4aooE+DRUtIKDtB78mF4WuON72IClg0dHu5ID4ki3d7eNpkUNcVPwn0/Cf4mmhk8N0EA3CJ6RhRay3vW1jI2u7dTPtqi4BFwCJgEbAIWAQsAhYBi4BFwCJgEbAI7J0I+OkprJh8des0WOZQRbSwqQ4ndOYFSZ18aqw8ttlwEr3GynpjXNlsFiLAKCgS03WBBfYftjt1HCCw8saoo8ve3nFMQcAEdtMGaho7acIMUFf46axuur6oJz5mm67fHKqN3VacQIbS3DAj8CmOkaS40WiOQ2bQSMlbQopD2RyuG+RiNJtdDZWaes8Hy/r3J5B5CmmRwJ47ciYhO2hG5foCslBz6T5IIeo3XLKfDqjn1Lj+FM2n45qordMpJ9+mr3+ljGU3ua4pskg6kQpkh1QrS23AM7MCJPbJdfU6qF+qKhcHVYRUuubmrErFvfPzamdtEdgdBGZr/96dY9nXWgRWIAL/a6L4mc/36R5HbVa7lqWjAOY9LMwwX/PgWOqHk/DI9HlYNnng4JXp5rDDSmHtdKBOO3mHbttKzkd+ajqrpE1nQiKkW4FAdWbmEELehQkxP8CptOly2CkHIqQ+Fej+957QpZ88XAetmVIDraafYkESwuinuF5e22xWeLjTxYGiYrbRIdHMQ3IaQnaMkwvygmfcpG98ZQ2kDIFgPMQ78U7IpCkUJibZzHh7MtUmhAwrAx9vzAWPv9wGH+LDhMF7kC91NdtV1B1N5egyOeFRDX3qO45WFx1lWRgZazA3Wis3uzB/0QXP3R7AImARsAhYBCwCFgGLgEXAImARsAhYBCwCewkCgcqQDKgvyLcI65ES4bje+I6i/u0/Oionyaxw6thhVyEQJnpWSglyK8wIgqBHWix0JBJGRYIFFV2QJhjctIimkigvaOTsRjX+PYf6I63JyaKe9OiaNm0uKldepzggQzSxZtbTI+RQt4Y7BioT01gZds38i/Kwg2o3O9QXKnrNWSU9/gn0okLwQJVwzSM9G+6En1TTnYLwIOica40wunJ7Ieg02FLTcf2GpjrDesOLp3T5V9LUTIrYd5HrgdNHMklwOsTJcg8/C1GE9VcyOQBZ5Ohnv7Pkx3LfE3v+PYeAJUD2HNb2TMuCwP8qAKiVk49xqEr5W4itgOKmYG8erHd8Lcf0nKhP5VJeU5UAZUZetTaSU3oafv97R2c85zZt3QXRwSWEiUme1BXjOcWDHTUEctOkQ1BWoqLKxJhSeFiGQUP5xKCJMdd97yed9+Fh9fXhj9ka472oMiAxFOJP6dLNkclC75hQq9lGA5/KCvJWHtyZCU3Uh/XiZ3X1w++StxFnISQgQTSuydoNLEgm4T1aqEBYVUDO+O7CZZQduj6aBJ3dsfjxvSQcjumsAAdUJh6LjaDRr/sS0v6hrzS133CsUorujS7kkeU/Zru59vsWAYuARcAiYBGwCFgELAIWAYuARcAiYBHoIQD/AMGAnRXB3gO5ut5zcb+efRrJnnkaIFGFGPWH58c95UchW+Id2Gzj0mCCvI199UJH9y9NmhH7/mRPYWGO32xjUdVEkUJJY8v2sp71L11t2cXZXGopdby9nUHqHrPXH0KYC9MMGpJpWqtyjkxO+VwCmyuyWdMVveldQ3rm80ym6S4VvHXggeMFuaf1OhPh/5IeRAbkRwflSDpLMHq4XVONLYSjF1SPczr79YE++VGyQdKr1IwbamG1ZVwsEvAszXp1ofAs+P1hM41VelF58l0+9/WM9lu/4EPaA1gE9hoELAGy19wqO9HFQCDFA/uXVx9BNHab4jnyzh4JMn3kO4KhFuM8cz2GCQmrTBmZQ6hGh2QtHuBtbZdfTJDlsUavee12bUIJEqP+IA2DLgyfeUJcuKZ7wGchEBGyRa4HAWCJ1DCkBhZQBKe3qrEe+o+36j1nr9XGAzZDSNzQ6+AQHQ6JZJ6HNu9DojnrqAfK9+d4sJNB0mVRkc5pVzWh5z9jp370Y/PrY50y/pD8DIqSeIQuihg5aL4nnokDFiILHCbnxIfIiKKARZVRrLi9sC7jB+px46IQoiVOycWS69gHxbr0K772Wx2rXGCxUdmxwLPbt1sELAIWAYuARcAiYBGwCFgELAIWAYuAReDugUC3gcqj2dAwVtjnXjqgJz6jrRx7/WTKKDFoosQmKiY3woMYgC7BAcKHDOhCVKCRMNbdCxxEnqtabUKmtKlbQKzgctHClirl90O4rNEfN0nPfMKEfvYLHK8daiceKo2Y8HVCvdWZ3eGC5FCC2tM0bjL/MIFyBaVHfYuK2Wv1kpes0mkv7qpeISPDXcX1QHA0eUG4ihqECQinuRQlSIQCxvWpwTCgNlTID6neyevsd9ysC84mr7S0WuMtAs9pGIVJkpsxDaWm+XSWfJIFYjeXt8edXeTMenrHudLxJ8zlHfY1FoF9BwEbgr7v3Et7JXNAwIRqDfY7uu+DuvrZ9xooF6ZtsO46rGuBJpazzCkOUWeQ+2GCs5wMC4kE/pJhDcJBKuWK+sUvUH1gW3X4kX3qLxMA1iGoCgLAJzy9RjeB3DIemV0klwHelFhdQYAEPMjTOUe7KtfrYcesU57FyjXX7EJlYnJCID/qDZQbeHSi0oA3mXE4ZHzE8XaknQR30XXRxdez3d2uOt0Vv7qio/WrpIM3EhOW9jh3GzKiRMY6jIWxwwoqqFVQnCxomLmCC1ZhMbZaJjjMRcoTczaziAjJPkmmscfilDH5KKv3q+iY4yP9+BuOWixM2m3TlWKHRcAiYBGwCFgELAIWAYuARcAiYBGwCFgELAIzIZBJ04wZVnT2B7J6/JOoSzRq5JCSKepmyCCFEOhCIRDobRwf4tjtkR94M0CQYEGFW0VPJrGA4VFv8LC+TiaNDVaHxs0QAqZs+kV1/bVtvfa1bf34+5AWRoVBLSV2htQ31MYKXOSWJqmGzDxINFFI02ZEQ2VMXSXqVDTQd5ue/dysXvm6VYpTt5DasRa3DfJG2mM0XuY4NlbbRVM7Ccg9aamQQgnDPKNWC7tx4+LRr8s+Kp35BuomwRqNN3ZRP6HT1aEWQlh6MtPlPASlQ9REJtB1j4w7D0Ef6NulJz2xT6974x6ZhD2JRWBFIWAJkBV1O+xklhoBDK84RayDD+KBB/Hw3e/NRnDM9v2FzZglBA/TSR6ceG3WeIjGNaVx5+rUM1g/8XAkmOrKH2ym6N/Swx9RxCZrUt0WRAZdCwGvTUBMVCtZw5EgRd1JJwIEBA/jwKmpkNlAoNendd/7HMviZJ1+/osRyIuUsoUcIehVZZLpWZskcixgnKjMegPFDBkbEYSDl+GLRcPOHTnd+scf6T73P1hr98+ojVVWF0mlICKwx2TONSZlOiXmPxptFg+GAHEJf2eBZZgVk61mgtBC2jUS+Fw1Gg1IICOPravRntC6tWkd9495fefzJY2yELLDImARsAhYBCwCFgGLgEXAImARsAhYBCwCFoGZEVidK+k9l/XpX/+zppxbhQBIUWtYTaNmW5PNG5RPr+s1J5omRaP6YMPfs6lyydSIYtQOznQmyHxHi2BxAk+pbbTVhJyo15vYSZV1zdVTOvddH9Z/f/4hitM1xdQbYjI2FI2T8WosneBIop1UV3CjmGG4JlskxL+KxlPD1bjemJ7z7EP0lrcNK5f/iaL20dQWCF2Pm/LI7ejWO0qXyArB5rvRiLAHa0OzFBSTnyEHR5FEXp/85Lje8NrbVBk/Qpm8Ua9gyQ0OMY2qRmUScgy51FOoaYTRnvLp/nsCxDT9HnPvsi77nMNc5nuH7PssAnsvAk7M2Hunb2duEVgYAi88vaMPf+hmHlKH8UVbgV9HUZBSp9YgS6JPU+3l/fHI5ybUqJcIzwr0kjemdOoZXfUjQU0Y/01/jI6IMt0FnqptHsRZ9C1xRe2phvpMABjB55XEFL6WAc/2tC4+J623vqqlXVxnsoAJGNkaHrJMkx2SIYA9whYLQah5RvNnHtb9/GFk5uvHHVMPvH9L516c0zH3hZzoNLHKInjdK/EF0RKPKQ1JY0YH+arvT3c89Hww6ezAYXRBN9AExJuF11/bl3XJDTFf5nsnPNTTH/7QUi1gUdTn052BzViDrhI/z/e3sWqyppcLugH2zRYBi4BFwCJgEbAIWAQsAhYBi4BFwCKwVyCQpKGQWE01I/IoKAW6dF9GdVwmvM1kXhysK3+/U6VSQX39+WkrasoBYUjdwGRw9mwzFkhwYCnluMZSy2SHtNTBZcIQHPg8qAtPYM7gpyfV7tyC5fUwBENON2AJ/vLTuvrWV4uzp5imp/NI6d+kAuIoTymig/tUhTqFfENEQK6gZslTK0lis/W4f2nrLRemtGr1ZjUba6ipbFMi2o8L590+VldUSIIO1l8hhuRJ/h4M0qiKLVeiIz/bp69/UzrtP3docop6Q2GcXJF1y/o5yEBEteKq0vmCmhXUOWmImFad69is+93zcP3qmmWdnj25RWBZEbAEyLLCb0++3Ag0eTD+y4l1/eJ/8K9ERVCrhygymmoSiJWiQN9qszpYxpGg60KEiSeh6B3vRr35rEP0gv/y1GluUqq9n5K5FN0I+F8iAXX8gOBvHujmIU12RwICouHRuZAgeKs1CMEjffD90lteU1E1SChVRrVRRXGCnVYIgRIhL03R5YDelMAu1g0t07Ewc4dCrjSOrWVX6/t9ff7bgzryyDHVqywGIFRSmYxqjS6qlWmSIzCKDfwmXZfJQpx0wyZzLC8IXUPa/G2IvTmPIT/M19Z6Qi85OaHvfRcJba4rc0nGSkvIdk3TR7dtWx8WdAPsm++GCMzurXs3BMVeskXAImARsAhYBCwCS47AnrKOWfILsSewCCwbAhmIhyY5EFT6cW3IYWGN1RM1kHXDgT7/k5QOHWij+ED1cXufogkgNwSIy4+faWZ00D8sZLSpO5jkjFTKECnTzZYts0mnEdN1yDuNOuzXja1WhmiPrdq+dYOe8vhb9avfBNhTYcvdWj3z6bMQPJQbohavF3ZV5J+a6NNKdVRulvyO0FExWaAOEuj//XNNH/xUGRzqvfqFR+0kjrEZD1GWQBl45HyQSMrfmYuptyQoqNRjjXVuVrZvUD/4fr+e8+RNzPtgTVS2YxVWwGFjZgXKQrCby3sTyQaVFm6eR5YLJE42ST3GlDy6m/Wn2w7S0MBcjmJfYxHYNxGwFlj75n21VzVHBEwR/F+fmNAXLhvXxK6ckvkGigu6AxIx3QU8iIOFKRTmOI27fJmRnIaoMYw4Je6u1hXf36zB1R0dcwyEBlINx7Qz0LmR5qnW7kSEokOCYG3lJinyu4Ga3bqyCcLLIxYymZbudRwPfaX0ix81UEkQnM7KxnRbBJAYhQIZI2FdzeaksqkC58XX03AVM4yu01C7GalRKeuHX23pIY/xNLyuTYcEvpocK5Xuo8Pi9m4RjtdpsyAxZA4PYYf5OcxlIeNvyQ8jaLvj34wypFSo6zFPcLT9lo5+cyUP/1QGQgj/TsiXqGNWApYAWQj+9r13RwSWVxV3d0TcXrNFwCJgEbAIWAQsAgYBu263nwOLwEIRCJxJ2AFqAwV+nlq4QdD5+ID7SJ/4dqQjN3bID83QtDh9FnoNUYCY8G6aLM0enk08u/kFTcEjR8RHWtJrSjT21sZJyqgy/C4NiqgsTLNkWEBd0VWzPqCn/3Nd//OrQZM2qsgjHzXsm/H8Cd7vcmwPy6oUqpVuPKlGaxTjibTyRWM7zvGxGj/hxLYu/kxB+fxtNL5me/ZUU7WK0liKR+SOOlhue8wLpoi6CfUSU4+BWgiof6Tyjq6+akBP+9c/a3zXoZqsj1D7ALvMql7D5XKOCAeQuEvGbMw8U1U5DTJvg+v0i98doA37LezeLed12XNbBBYDAbuKWAwU7TH2agSyGUff/+UqZbxxJToQAglUF006EBL9y35dXULGUgSJe6hTIrwwW9399aaXTepTlxFiTmi6n+6oG42waiAPJNFUq1kn58NYWdHZ4dRVzOQJP8cGKxnxvYCH+c16watDvepN2Gq5uyAqDP1hskcyatTobzAenyhCSDND2TGHy8eCC68spQlov2VLqH97SFe33DiE+sOQKilySqboMBnFA7PWywXBKhTrLbOYWrpfPYYAMYuqBCu3ELurYrKtcy6N9eKX0DHSoBOCIPm0aWkxHRx2WAQsAhYBi4BFwCJgEbAIWAQsAhYBi4BF4O6AgE/Rf1VZrckE1k5VHXu/SB/5SlNHHVRRc6rSIyQM8YGpAjUCyASaCs2+2nNpvuwZVC1sGNurO5QfJt+j3TakB0SD06YBta44QEGBDdVkJaUnPaZKjmmOpk3T3IkqI549XzSm2GA0KpROqEmkaRo183VVyPWpOkUDKFZWD3jIzbrg41llIT+iIIfCxVW1sVXFfP52YgbywxQuaNY0tZVWt6EO1t61gJDzVKRNf16r5z7pZjUmjlTs0jxL46zv7U8j6QpoFIuoYfmQH+m83CZNrfHN+sin1+rwwxam3FnYXbfvtgisDASWrgq5Mq7PzsIiMCcEhoak39zYj1XULuWc/XsPjWgF1MdJ9cCzkq/OlAJ3UgkknZOVjXrp8/6kr32FBghsrvwc2Rad2yj6T2lwINNTc3RRjWAC1XtoFyD9wy4+l5AhbjutcqKl579COv3FQ0hIeR+vKmc9uiMgJyB+UkhL23hkQmHMjh3hYIbZGJscV4ykdLSa1JNPiPXnPw+Qf97H7BuoULaRvXEzxxojXwXegY6SLiuRwLRRLOL4a/XHHYfN4BmqVkpFcHrLOZFeeybXheq2W3WVzy2vumcRL90eyiJgEbAIWAQsAhYBi4BFwCJgEbAIWAQsAjMiUC5RO9iVUZF9+aMfTh7qlxs6aD3/NpZRf3EQpQOWV1hjRzF5GbRVmoBz02Bo9tqh8d5e4DCZH2Y4MBTGHtuoP0wWa4fs1Ua9qw52VN1orZ7/9Nv0oytQMyRDVVoh9lPGmqI0h7PfPmcUKxMV9v7OAOHm62mE5LzUev7xH2N96LMHq3/gNtw0skp7A5AlNJY61ErQmXgeWhM8tBwHY/HYx9KKHNNcTaksuaoUTm64uU9Pf+ItuunGg3pxpiGvTySGenkp7ciQO8s8mHcy7SkdYj0eJXXxB8v6138vL/Ok7OktAisDAUuArIz7YGexAhDYD97j8h+vUb2xQ/k0zHnXsPnLO1J4dAXhFnkZnqiEdYWEbbXxsuwGh+v1L9mpr18OMRINKZMcYnlCpoYJFDOWU3FCScwuW3R1eGahwMM47tZUTK2RR5dDJjGul74xqaf8R5EH/pVqNeqQIClIEF/VGg93TD5Nt8eso0sYe3InLyuo0oA0yqb1h5tD/fsJY/r9n6BfvDXqz+/PwiYiqH0bhAhKEAgQo9BI+qy6FnH8dRD6HYeNHGSsmQSenthttUOd8aqMznpf1/RyqDZpFnV2WAQsAhYBi8DMCDg67wZjVTDz1w3nLbwr0N4Ji4BFwCJgEbAIWAQsAhaBpUNgcueI+kt1nXCCr09cnoT8iFUf9VQu5WkGNQQH+2YnhAigpnB7OcBka5qcTfO10GECz03mR0i3aQrjCWM1ZVwoMqlBFbPrddtIoNOeMaXvfS8vD4vuWqdCQR+yxMetI55L/SCteqeBUsOsSyED+C/uVOq2/qDH/nNOZ11Y0v5rTfVirZIRzZIQPkbd4pP/GkSoXCBmXG+a6OGye7bdniFDNKwtN63XK58f6Pd/MJWXKebW4BQZmjsDlCJYkZvwkWUerovVeSXB9Xb08ld29Yxnz2wZtszTtae3COxRBGwGyB6F255spSOw/wbpXkcn9LmP1+gK8NRoLK9UMIgaWrWun2L9mBK5ktpBh86DlnK5vDZv97R9yzjzLOuAg3MIUpGN0tmQ9ko8wPGtpEsj4bvatY18jz66GOgAaFUgSLKQKVFG2fQ2PeBBq7Rly426adMkNlVrsdrCEAvSxeX9rR4BNPP153nIR50igWKjdEgMsZjpsGQaY57SNVeltHGtp1XDaeUgRuqtKeaEpygem0yNBZVZQN1uMDrPD4bpRDHjb8mPO/69BenjEwxvOjgwDZNZo9zjvoEOv3dTP/4iTmfx8t7feV62fZtFYBkRWHjn1zJO3p56HgiccrmvM4+Z/Y39xzrq+26sb22e/bX2FRYBi4BFwCJgEdh9BObQnLX7B7XvsAjcrRAYHNipx/97Smdf4mswS7GfKn82SxYI9tfNcALCIEUtwJAf0xkdEX5YdzgteB476rk0Sc6AqEM+R4CSxGR+xA6NnRAHCWy5DEnx+6sndOaZnj718dsgMXK4YJhAcWy8vTF5zdXUM6p4XMySIdpTbmCllQ5p1MzyHjiKeLv+4VEVveq1B+joe40T+o50I8DayyEjg9pE1MF3w+1QN+D1tGzGJgME8qSnhMEZRKhDrv6Fr89+wNFHP9tSJo9qxShisAOPaTh1kgncQyJiRhK4dyzv76lUokEFp6mnPyvUu85f3kD2u9UPlr3YvQIBS4DsFbfJTnJPInDEETzAEjX98Ot9JgZ9WUex6Gh8FCIix+KjsYuHbxmJZUa16hiKjZI2bYo0OrJDhxySJtSK/BIeuK5HZwQ1yi7+l53QV18/gd+NEg9/X36mwuImYjHAY7GZwTLrd7r/scdqy21ZXXk1mSCQJzEy1A7v9QxREc3c0ZtGLkoyCR0PLCJSXbkmVJ28EQQkzC2lm67+ig4/4ght2EgwO2SJ66ZZTKQ5N3PiwexzjoWMO7O9Mscz/26+/GReHUOCGEw63FdnVEUaPfqGBnSPB1b0xc8t7PwLmbt9r0Vg70TAEiB7532b36yPO8/Tl06eq7LD0bHPlra/OdZV8zudfZdFwCJgEbAIWARmQGB5C4v21lgE9gUEnvncvN54dl6D+TouECM0T67qBWa42GknscKmdRDbqGnyI2bHTgxIb/jYXi+U/DDH6WJHbZoXTeB5RANnu90h87TYIz8uvOCT+tgnjlE6V8bWm/pBjj28Tx4qSo18GnuqbsKYVM14G5wE8+dtITmkbrKoTj3UQQe39crXHKxHHj+uoDlAbQBLKw+lC+oNw7w45K06NEZ2ohqEEDWDCDcMGkJD3DUiskzHx1P6xqcSes85VfkQRFFU5N/TPXyUpLgQV2n4TBDajlp6EXJSFvI5c4K07vuAW/WFL+/Xy3OxwyJgEfhfBGgSv72F2qJiEbAI/AUByH6d/+4v6GWv+hdly1OqN00gljHA3MZDMi0fG6mkciRcLG8xsDToaGo00lH3HNV7Pjyg4+4PeYEVFcZUBH3THYEEEjfK268rzcM6x4LGrGfaagaEk7dzyuYmNTY2pFec2tEX/9tRh4d6K+XTxbBL6Xgd4ekNleieMF0ZRrNhRBPtaLuU5tg1vC9nGGbZ9JCH1nTWBSk98Ghf3cYE9lwuWJaUIcTdrA+igPkhMzXkiPltZELXHH+So/JaHbhon8o7ftXdQY6YA3/xG7fqtS/oEOB+iDIlT5XmBBMoorDx1KoaRWyDhYNJSZnufHEx/jSkEH9CKsuiKFre+79o4NgDWQTmjMDiZvfM+bT2hXsegeNc3fBzVxt398wQ8w8+JNIVu/s++3qLgEXAImARsAjMiMDMhU8LnkXg7oBAX9nRxCRtmqgnUuzZu+R/mjqF5+R6+R1GvWF6/7r1HTQoDqqQSao62dJQ/ia98BV9es1rIDxMOYDq+B0uCndmJT1/LJvMqYV11HRTYkD2ZyZjwsuxoqKgELVKOFu0qQFARrSw50akcO1NHb32pTV996v9as2yv3bJRI0aHJ//FRMpFBfG1YHrzoKBue7m1Zx4QFncKQJsKR5wdF1nX5zXA4+pqDXVr3SJ+bV8XCkKPWtuEbze6pC1in24lyA8tUMNJdllHk0aQ4vaWZHe/vqKPnhBW4XikKqV5d3/m0zYbkiDbECxIsL5A/uwINiqbKZfHRpcH3jkb/X1n9ybJtj530H7TovAvoqAJUD21Ttrr2vBCJgQric/bUw/uLxP1dYID0JjLVWgOwBFQZxX1DY9C8tNqzeVzlcI8PJ133un9MHPFHTwgWRyYHdlOiXCLmwFZIfrERzGIidicWTyN4zXpiFGIjoczL+3uz62Va5OPXlUX/pyvxJlLLB4XzhRw3MzRX4I1lZIVX2SvjySzE0WSbcNWRCsnhHnwiCqkmao9X2eLvvysO5/v4oqlYpKxWFVJ1xl80ZBYggaU1Q1m5pUL0DMkCBNGIhcjkXIIo6/Jj/MnysNT7/+TV0vfPZtuuHGw5QtuWpEm2jiGIQ8ShvXUJQw091mEYsx44VqRkAw/TT5sdz3fxHBsYeyCMwJAUuAzAmmvf5Fji5H4XfiPK9j0/mhDjljeTeI85y6fZtFwCJgEbAIrFgELAGyYm+NndgeRMC0JNYhGMjUTHqQDazNWbN55IV2sWESigX5daXyEB0QIt1qQqvLdb3+nQn92xOS6i9M1wXM+GsSZLEuoIFrRTpNoLhLHYL8uJA5mf10yFwaNGp6CYiZsF8OX6nyqMbGB/X0f6vohz+bVCswzZuHzTIVLLOwnDKpHCH+1lAVXEhSPpbbQYv3Jyrab9X+2npbQF3kRn3iS4fpiMPp3TSX7O5CedLPvn56f4+RFfWQ1nS4OxbhTpzqhZ03WnUlM44mseF6y8ulSy6YVKqfJNZmHyTDXHJIFgvNvz+Ol+321CpBEy0M5EcY1E11AvutlobXSN++fFiHcr12WAQsAn+PgNWR2k+FReAuEMjmErrsY6t10IF/pixfUhaJJFneFP7pYEiZsv3yFwKdVAe7Kg9/zJJ+/auMXvyMSW3fNayuO0kh3zwUoRUI9HIc/CxdyAUyPlhtGGdLrjqNPZQRaSaVTrUhG7br/I8O6uGPZvExyYKixvXRABE4gbqElJXyWeSpER0So8hPk0q5PGFnGa0wpVo91s1bynr6Y1v66U9DyI+sRke3s0jDMot9jOla8BNZ5hKqjYem8do0azJDNi3F+OsFX1+hq4c/LKPPfusI3fOeW1SfulU5d4Pya8xCAskrJIcJPzN5bwF/aHemNcC+b3pOlj/kbCnwsce0CFgELAKnXD5/8sOgt/FFni4/xeJoEbAIWAQsAhYBi4BFwCKwqAig/JgmPxI9hUXEHtU0D5p9a88HmywLxyuivNhJI2JCa4fqOvPCUE86OdZgubZEqo//vUI/gX0U5EccoE6Bm/CMFIThkU2azeTJG+kqRUNlqlzF6ntQTzxhs37+E5os02uwvJq9vuBQz4iNL5epUajSs9JKploK6hNkc5R7yg9Dfhx22E5d9rXDdNjRvIbmzZgaSIKMj5B59ay8TLNn1KIeYZwzytNKCvb9o1NVyA9PVQibs1/d1WUXoFxRVrUJahO8Z7lHL5C+Odabb0xTZoZrKmBjns2M6rLPZ/5CflDFWO6p2vNbBFYcAlYBsuJuiZ3QSkNgYjLWAw65WaNjB2kqnuSBWIb55+FHyBUyiWWdrpOaUi5ZVqPWUBGbqgBVyoMeuk2X/vd65fpHVYBhcOlkCLpG4upBYBhfSh6a5ICYEDOMnXgvKhI6HIw6JE7WtAM7rKc8bpuu/hXelnRSmOyQdr2pXCqpYpHFwGQNxQgSUxYCrdkswGi1gCuQD4Hit9sazHX0gf+OdMJjBsAwUDOqI8st9TDsYoXlOizYCEd3yCHxHNQpWlwS5G8d/5qN65XJrVUHMuiWnaFOe3JTP/wB+SfJIbpmIDwqqGVu9xntmhURrzSsUCrpMl86RsDGDovA3QsBu5je1++3yf34+YtmebZtirVpozOLPVakU1EbXrKvA2avzyJgEbAIWAT2EAJWAbKHgLanWcEIpOj0N8PsazvG/4lQcY9GTZ/Ox17jnvmmP0qtvl/7rZ3U+z/Rr394+JQ8Gg2jTke5/P+1mF5c+ytz8priMEseBkHiLCfhPKgYVHtWXQksq0xdPvR3anL8ID3p+FFd+ZusuinqAm1UIzlXEc2TM40M2agmOD3oNnu1g2SKsHITPB4VVCw41Cqq2nDgth75ccQ9pigykPMBE5P0q8okVrOHhyMi/yOK22AYQsyQbUJDaJcU+DZzbOP0Yay63/WGrs55a4t6SUa5Pl9TzKvTMQmxPd+sZRwN+eSuJjzcPBqO8pBJ3c4YtlcD+oeHTE+rl00CjM7t5NMyTtae2iKwohCwCpAVdTvsZFYiAsZn80dX768w/oOKLuRHa5LnXkpuHu/FZR5xO61aY1TpbIpMjy52WK5+9pNBnf6MuiYqg3RFjBPQNaEuX7XmVE/BEGN7ZegL18hZ+PJTeGaGOaUJGItRkwwPTOnj/71WJzzaVac2jt0XJf9kRnUCyiqVkNd7LKwIMJ/DtTu8OYDoCJHlRsmUdhEM9vwnFPXD79EFkiFnxBtXI96qegerLIiPRIL0Esw7wwApaozF1iKPO2S+dyz0sqk1ak6xsOmM68DhtD5F8P1JJ5GVwuKmMQ5GPgs4ZMRMnWAzs+lCymvktshkI0gdOywCFgGLwD6FwCnuHMgPk/ER6unnz2Zx5eriG1wdt08BZC/GImARsAhYBCwCFgGLwPIhYIgEY3vVaVOMh/ww4eQJVBdGEeGg/vBROrjtPt3jsJY+9+1+PfwRE0qFSWVQCeSz/zf/Y/HJD6NEiXBPiFCo3E5+OCOqtW5Ws7uNXXRdkZ/TyM6D9O8n3IIVNeRNwaVGAUtChSEy/MIso00jatLnelGBJGkEbTUhUAhMHyyRjTrZ7mV+9Gyv7kF4B+RHOhGrmM2S8bGOPTyEh1fnrcbI3GDmqdGpq4ZaJvAmsP6mvpP29I43Su9/l8+MCGvPNzQxxdxC0xy03OQHU0jVVIQoMtZXSb/N/AmP/2jfX8gPAx8x8Jb8mO2DZL9/t0TAEiB3y9tuL3p3EVi/3tdPrzxSSXdcCYr5cm4gF2N3j7IUr6/y3C6oUa8oTrRVhwTx02l9/RubdeYrQ+3cajI61qH8yPJAN9ZXfJmGAHMN5s/QGL7pGJmu68vtptB1FLQB9elbzvF1wglJtRq/Z1HS+QsJMlmv8h6WDOY9s4wYdUmyUKMrAVkqYeJutqDt1VjPfOJWfeu7kArptUpxfqUJH+uOTS8qjP9mOMBje3HVH3871d6CzyUEvjigVDCsAL/SQmpCH/tin576FFd9qGU6wW10l2xS3YTI8fIEiy3XXAdJ8kuxYJwNT/t9i4BFwCKwdAiQ+3HxbMtCVB23B5xfcUaoU785y2w2QqhcvrxKyaXDyx7ZImARsAhYBCwCFgGLwJ5FwASem8wP05jXU36wkW93cGho70LdMKYy+9UH3S+C/MjqvkftkNNM4uhg9q4F9v75PbCHdXsWU736gmP2+CPYXTsq5dbLi1fpmmulZz+pqauuwrYbW3HMJWiE7KrQj0JkDlAau68gbNOU6avVCpVMgAM1jbHxG3Wve071As9N5kcqMonoKD/4LjQRTaA0YBprLizEYkMceTkaL7He8s0x0rxiGOvu1Tr/7Lre9+6qRlptpQs0gTZRmND8GYQB+aWzNf/M4QIW/BJHldatEGAJ7ndH7zivq5OfNtv6fcEntQewCOwTCHhvYuwTV2IvwiKwxAisXuvogQ/O6Ctf2CI/k1J7ssgZl1eKnWIKQcPHrimlTmOSh3mJRcaoBtak9Ysft7UqVVa5X1rF332vyUMfS6cI6ysUDOZhH2EzFSMZDTuTdIuwgMIf04SltWsJrdtvhw675yrdfNMm3XqjUUEMyzVeo16X4yTUaBsFxMzLlAykTLeZV7JcQTmTRfGBiVQAmcBC5Wc/CHXgfjmVBjJ0MeARGjUglchZYflhFikmv2S24y/0lht1h1HRGFIoBRniGBmsW9Hx/1Rk3tI2uj0mRkdZlSGRNQvGngIE3sSobM3qa5nv/0Kv377fIrD7CKyEhf/uz9q+YzYEHJ13g6eTeV7MNL55aqiXXPW/r7jqk7H6TnZ17EzvO8TVMdsjffKv3jfbbOz3LQIWAYuARcAi8PcI2CKf/VRYBHyK+C57cbNf9o0SwthbBzgnQCIMryvpHx6Q0Od/5Gqob4dqY74KWaN6KKqJc1atO64Mzg5LORyTN4pNtEvDZBA22PtXsdJer+ZkWVd8L9ILXjihK365k55HYymFIsUoObJ1NSs0GoYj9GTO3ASZ4Lojp0nueQfFCBkYOGFkUW5s2HidXv6GQ/SYEyaw3y6wrzd79nFqH2XhbqUEr+m0eLeLdVSYZ89vckBMlgiZKurXLTf6+uJlTb3+tVW5mSleS8YG9lcuAe5G0UK8CCHupllzKdGbw7GpQTheVcVMQk8+OaEz3zbAm8z+zDYczQE9+5K7OQKWALmbfwDs5e8eAgccJB14aL8+/fEcZAFEwjI/AF2HBVB6AgkkhIY3wMO9wd9dNapJrVpX1o8u36bhPhQdhyFBLU6gXqAjI8bqii4Qz4/UcVgNwGP0iv8JZKIoG8SxYneX2s0hrduwU0fe6x665eaU/nxdRV6KPJGgqbAdkhtS6oWDzzQSLH6SqYaaTTykUHlEHD+RMzLVWCMjWf3yO1dpv/3W6fCjUyzGkJYaa66YzgzkNY4ziYzXyGGXbrAcVIsFY4r8FDO69RZ2Yn1YX8X6h8dcr5s3H6ixSVcT43SZ+EVwmyaPzIhikwcylz6VpZu/PfJfI2CyKW4P/7P/XUIs7KduX0TA5H5cctLMG6dN54c69m1/f/Xfgtg4+dlm63jX45DHOer7bqxvbd4X0bPXZBGwCFgELAJ7BoG/XedZQmTP4G7PspIQiCAMTA3CZIAYq6OedVTc7JEf975PQZ/9xnbFraKyWD95zg7srHGEMPkgPs4MaUiTJd6/hpAe3Q6G2zReBiFEBfWHhLtKv/oRDhOv/pquuOYopYvYXqEOUZIL6RBMThPkUBGVBrbUXZVnhNu0SqbzDnt4nDnSNH/WYpX6xvSS12zUfzw1pXAKkiM1jqqDuoPbB05kkUIUGfKji4tHkqxPYQlmRgMbqYB5BEGfvvE56bUv/rn8/FGqVbHmhqAxWSYd6hZusqp2w2DN+5a5FyxXStOsWtITnhLpgx8s9co3lvxYST+hdi4rGQEbgr6S746d24pF4Cufl57xxLr8ck6VRqyui5QyxLrJPBOjHUpEAwSSezwfl5eJz5NfUiMI7CnPbeqci1ap5AcoG7B6SrCwQJER0wnhsBii9M9cPYgJ/DG9LMSD4UFqdGpgiNW3XZtuGdRLnzOh73yfC3RKapvr9QngwjDLLKKcNp0YvUcvuSF0UkRJfDVzYDGO9HSGgSBXfX0tvfKdbT3ruQW6NTDpquBrmeE8bgaygf8kODKqE+Nx2g2ms0scjzyTeJcyzpFL+hlp6wZ9+oMb9abXjOu2UXpACsZujLkwsTxz7DBHbFhZrPH/sMbKEPrebJkwurYKxZyqlWVeIS0pOivt4Dace6XdETufvQQBcj/i2ayvNpncj0hX3NUlLcYx9hK47DQtAhYBi4BFYKUgsLxK/JWCgp3HvoVAOuWoHZiAbvboNBPSqtjbZ7rkdsqtK9FOsXNv9xoXjSVzgiJ9lr8//Tk1nf2BFHtz41KxdKPevRULa1N4z/Jl9rrMBRVKyLycmKZC09TYhWhhO99qT9KcWdavfxvqjNP+pKt+ceTs9ZEs9ZM2+2721VHD2FUZC6sEZ2H/XfJU69wmYeuVT62mBiEND23VWe8r69+eKLJFKhoczpILgj7GLdCIaWoxdQLOUXWApZdAXWIC0zuO6lhaBag7OoSVfPxjFb3ppeSmtjYw5+Xdv+cLzR4Bk+yHtKlDEkVDmGeQP4p6pz83qJGJql71Sldnvj0HybR099ke2SKwLyJgFSD74l2117TkCOx/oNRfSuoLX+8oV94KC2+IAdQA3V2cezUh2nWlU8glw+VdmBN5TtF+h266ZkC3Xl/VQx4TqIxMtAth4RKaFQTYUuFL5biQNTzrIwgIY+tkfDuNuiSRQiraHMD/sqNH/XOfrvrVpG65JaehwRS5GMZ+lGyPdgPyIyIvjEUFUlfMPXsh4WLBguxjxnvhs0BqB9v1mx/nkOem9cBj20qRVdJtQ3JEVRQnLKK82zv7CSkznqc9eyzXBJkZuefSEkzd2oAOuNeIjj52QL/8cVe7dqVUyGWQ6xpLLBdLL2y7TFdJItUjgIJOgAw3gTomqVplctbrX/IP6t3qBMu7WL1bQW0vdt9B4DhXN3zJnVG9YbT+pw5E+vJMV31VrO3HuHrcITO8qN/Rs4+J9eZP7jvw2SuxCFgELAIWgeVEwFb/lhN9e+6lQSBAtUFwR89tIpWiYG/26ex54yjouSTwH/4dlwSaA4NugnzSpt58XlKveWtBu26D/igt7c+Fj0LDddLUEWLIArMXNs4Npp5g6iGmxkAIu1/XZGUHmRkD+v3Vnk5/+jb94bdr5RRuUtQenBk4iB3fd7D37nDdEVmmZHDQsBkKOy2yTtLpIZULJVUgCfbfsEUXfnKdHnk8LhWQIqkMxEHC5JxQlzFNmTg2GNyEw4SxvQrauGd0O3KoN4jGUJOd+vEPhnrTS3ZClphjYiW2xDmks31qOjRWDkDi1EZHcM4YBgEsu6O6BgqQH+N1PeuZXb3mdUUVlzYudbZp2u9bBPZKBKwCZK+8bXbSKwEBIz191jMb+uKnAlUDiv2mOYNgr5jA73SOh3adroUllpjOhkOq2FDQYulAYT7J/05+el0XfLQfm6lJtQkjL2QHWSAw7x5PY+SzLKpMJT9O9GSriug8QeXQdqdYdExpdHJ/PevxE/rpj4tIaunqSFeUJA3dpZMiaKEmMbQAi5+IRVHMtQe320Xd1TxTmVGstgxJ4mhtOqdXvM3RqS8ZRVXBedsZFfL/u0AyMl+TuxEGhvQwslq4kSV2oOq5XCWbmowq+uMfh/Wy53b0y1+6ymUJSO8GCr2tigzPYxaCBKlFYYcFH2+hk6TdhiShI8eOPYWAVYDsKaTtefYRBAz58XNXG2e8nFjnP5iuvbuUfvz1m6dzRF408wGlb4ZyTrKE5T7yKbKXYRGwCFgElhGB5W00W8YLt6felxHw8AtlL21Cuj03zb7YkB5mwxnQHOjTdFhWq9NgT5zSYHkM1ccq/eeT2B0HXfblvI6w8yUd1AqIDO3ZW5Hi0Qth9z0KITQqGnts361psrEFkqJP3/12n17wtFEspddqvEOuZp6f2Vp5xun5SQiUGPusbqhS1lM7rJM9ulOJEnbUkCOFzoAmsK0+4rAxve/j63TsA3DloDbghmDmouoIEuzLqRmQLxpGYELAuUvWqQlBp1xBoybEBxkfphHz4veW9LozagrdMvWcGv2s5Jd0ZwnEW1JwwY/iTOCOyEti59U2zbYEsY9HqHxSute9Q33jB776+5a4CLLE12gPbxFYLgQsAbJcyNvz7hMI8FzWo4+p6+rfYgFFJ0G97imDJ6UH2VCrLX9GhJNiAYEKJeEREoacM8W8nnV6TW97b4ZFhYM3aJu5JlgIoKxAwuqbcG8UDWah5dDB4ZvOEneyly8yVp9QnB1Xq3IEJMh2XfFjVA/5/l52WLvBeRCmFiB+YhYVnZardDKnyc7MRS4/gYIEX82sN70oydDh8KI3hHr5m1Gm0KnhsuBxIWNYz/XmRwRJT3FhFjMmiN0sDJdyhM2dCmNC0iA8GhBA28ZW6YxnTup7X8tCvhiCp063C1jSAeM4eIXyGei0akYagwpkkEWWLfIt5f35v8e2BMiew9qeySJgEbAIWAQsAhYBi8ByI2AJkOW+A/b8i4+A49JQiB91aLygY0N8UFNgn+n5vvLZkqpTxg/B0YH3uFbnXrpWDz+2LIeXuN0KTgqTdAjuv/iT+qsjRprszc3sxV2qC6bCYIYhP2pNFBqQDz75GT/7fknP+NfrtK26AWUGihGaBIkRxSVi5v1x2qVuEbkQFwmZvPbxyojpfVTfqiHVGkBSaerQQ3fq4s8foPvg1NBoUncwYeXOmHLpfuaBLTmB8CFdijEFBg+CxnNQiKAEaVPjSJhcT351XPyeSb0W5YenwxTCJzQjoy7JY3e9vPt3Y/iV4rqbOIq4fkdpckw6zUCrSjfqyusO0+phg7YNPV/SD7k9+D6LgLXA2mdvrb2wPYGAUSGc/KykvvyFKU3sLBGsRXAXRIMTpXm4ehTI98QsZjgHRAFPdayZHGXwwDQKhd/9yihVMrrPQ42KYheFe4r2dJW02iYgjAUCMlsHQ00fiyzXQ3Ib9PNnyBC+TPhXuTiux/zTel33myldex1ZH1GWxYKxzCJYrMMig86JBMA02nSrzKKAMYFiEeqRCJKjUHRUbbd09RVJfDrTOvrBKCn8CiSHySPpMMdOr4PDZ04+CyuXxZGhTJZydJtIj/OExdNlY4JRyrmGTnh8v7Zs2aHb/pxgYZJSkTA5j+s1yhk30aBzBCUNwWpBMLP911LO++557OVdrN49MbdXbRGwCFgELAIWAYuARWC5EFhaq5/luip73rs5Auw5jTtDHJpsja6ymRx1BZr+Omk5NC0G0aQe/Mid+vDnDtH9jsIaysSB0PCYzk4ncopsjqUcsUaxZDJKD/JEoWLqbTI2cI1waKyUh8QCm+qvfzat5z91q8Zq69kfMxvqCC2aQx0swg2fM9NIoCQxhI+b6KhSH+PPGZXL/WpWeCsW2w84aocu/syBOvpeNCJSC8hgkdWoVlGcrFWzvUupJEwLxIdp5jR24M1uA+JlivzSFjiGarl5feRCAs9fVIcY2U9uvqMqGZ4xqhM/X8HVYnn38CYDxjhtGFcNl4zZsBNpzdBm/ehXG7X/fncgt7Q24Ev5+bHHtggsJwKWAFlO9O259wkEDAny5Kdn9aGLN6teG+r5NDoEdWcyKWyQlvkS0wR1UKR3eYqaXI7YbfPgL+hnPxklUy3UEYcWVShgZwWhQJQ7D9vMtPUVKgvXpIpFRuGBqgP7qQR+U+lEErtRNCNc30MemdVNN/oa3bFNlRrERAKCBKlGh0VGAgsooyKJZ8kAcRKjzGeABzxh7ahI+kpZVRsN/c8VE2pBjBx9z6xyuTTzQ2LrtFCDsPCLkYN2ySlhYeiY1PklHD4y41oVySny2wgSJOi42IY5Ov7EAdWrNd16U1tjBJF1kNqaLhUzx9gs2Hx8WSF/zOLQjj2FgCVA9hTS9jwWAYuARcAiYBGwCFgElh8BS4As/z2wM1hsBBz27S7F+jiu9JoRkzgedOAVupqgObCmJz0p0jveu0YHbagoHWHDHLA3x8bB2E+73hTTWVoLrIiaQtQt9Oy5QuoE7ZB5IQLBJJq/l/S5T0mnP/NPNAoeJGVpiqSA3+UriVNE2BqnzjA7QRM49V7WZkSDZS7bB8HRpkHyJt3n6IIu+LCrgw5ylE9nIYR8NWsV9ZdTqkxVlc+spkBAZkbPzpuQdnJNg5hc0SRZKc4q1RtFXfqhmt740q3GgFseXMcUtuUmKB2pCOQSapOgvNi3dLeO51KvaWOpjqkGtRjUIM5WfeX7A7rXPZe27rFbk7QvtgjspQhYAmQvvXF22isLAer9esLJJX3sI1tULBoSBI/Jertn47S8A8/LFCoQujPCsIpSo6xae0rpEjke30prdYmOin5Xg8MoP1hk+Ca8jA4S88D1IEiCJoRIkgUBigZDoEQawUSL3BAC11YN7dT9H4waYttm/fGa2/jekAp95IUge+mg/vC9Itc/c3dCTFdDfqADVihIIF7qTYgYlB3FVQ394PKWBplvsY/5rUnRCTPVs+uK8TsNuoSkk1fi+dOS26UaJm4tmSLgrUb3TRZ/U8gtLxrsddo8+p+6ghvR1NRm7dhWxa+TBSjz6eDVGdFBYoLQg+UmwJYKmBV5XEuArMjbYidlEbAIWAQsAhYBi4BFYEkQsATIksBqD7qsCJgcCtcnXFwtGhFRfnRpLMR2auPGMT3uPzO64KIBxQ1HA8UE++Exxe18L4NSibqm2q4y/tIqGIwKJQrZm7PNj8nccBJN9uh9unlTUl/7dKyXv7CuMIWDAoRCKzC1hSllill1aqHyNBeaxsGZRi/wXbhEcIxCweSrwgN0t+phj2jqJa8Y1qMfNSEvHID0gbZo7ID0WIVbQ1s5bMi7qDdct8n8cj0bsYjGxIhGSioXNC76+irZra8gbzRTyEJ8YKtNc2WIjYOXpspQ3KywurZXN1nOEaLwMWRWIZtSJnezPvmltXrkw43rhbW9Ws77Ys+9byBgVw37xn20V7FECMQUwOc61q+RvvXTDb2g7lrVwwqKLIhlH8b2KkK9cAtERpEFB56iia7qU6uVL/bpnDdv0re/HGrbdroq8BgNWV4h9kA1itID/8zYG0UGmhMKUoLCCBijy8QEoyfSDVUn1uiADTfp1W+8p5767PuygNhJ50VD2WKRhVCBLo05SDMhCqZ2QmIkK7wfn8sEtlyYXo6PFNU/PKR3njmqyz8rbbmV60BO4XmEubOmS2dZFqSXvuAds5xrwXZk8nTToGzxgv1ZTNFXUxhTu75LL3pFWU9/wcE6/EgWdUFDbuT3fEWRv4iMdDssAhYBi4BFwCJgEbAI3O0QOOVyv2cnMqevG1wdd7dDyF6wRcAiYBG4cwRinA5iMjAcivMuttURW96BvpYe+x85nXX+EBkbk1q/HntmsibjOiqIxFb6FysoMQhNT7JXX+Lh+JAeVBHNTjw0Dg38b2IioW+wZ3/Vf12raidHU+NadSFk5G2VW+inrmCMsSEjWrOrPzwsoLCe4L0u9QRDcnR06BEl/deLj9Lj/mVCk7v6lc21adisK5sq4EJRVzpFnaNBM2J6O/RJmlrGdENnvdmEHOlgjeXrZ9+V3vqqK6mNrNf4GK4SPkQLBI6fmyIEfUydygG6Pc5kiRGc+fCZVJKG0zz3va0LLj1Aj/3HOxpq51BbWdaZ25NbBFY+AjYEfeXfIzvDvQyBX/6qqRNPuoWFwOEw9+NqNgdExjd2WDu4kgEIBBPe3cFOaYK/r1rWqyv3OZqc2EnoeEovflVZaZP9ETVUSJYUkffhsiCYHqYTIgm5g7S2R5t28dOcEtlcKpa72rxjjV5DN8VnP4PaJEUyVwa5KQudLKFkUdxAPWI0MSawHCLDuHESaG7IBWOtNdMoZsgFaXb1+H9O6Kz3SweuHYOQYQHVLkI0JNX2TDhYHk9PMkI0jgw24ixgyiKHFDbgXdqMkLHKKNklGf3wB47e9uqqfv6rBF0mdLWkzQKF+9xKoRgBOXJWovi2HpHk+KvxGWUhAwa8eFnv/7518rmTlfvWddursQhYBCwCFgGLwMpCwBAgF584xzl9E6/2k5a+qWWOs7Ev26sQsOvovep22cnejsAEjXxkbNKY2A62U3On2VAlsWNmX+2pElXYOxYV0ksZhnVtXF3Ta9/p6T+fZvI2Y+WXmuSAWzH71C52Wx2vZVyYsI9KK4kNtckagUGAOMAJAauDRDqhWlzQu9/S0dlvHievZLUas4ScO6sgHiYr8BsEl7dMkDqaD1QarZAcEfJDYm8XDYc5+ShfTIrH0UdO6O0XZfTwhzWoWyRRk9CMidOEIYfY/DNZEyqCmoN9t1HMuA71ixjbMKMASbpqMuWPfqih159hslrXY9e9vM8bqA0lsh1cOaatxYPANM12lcskcJLYpm7mUKxEtumi92f1/OeW7U+NRcAisIgIWAXIIoJpD2URMAgc88CMPvWZI1jA/IlMkBJKkCm1m+MoKPCk7NaVKaEU4CfPc/qXHbDJiXHly229981tXfg2uIsEUssUD9+gKTfTxm+0oE4rD1mDPLRrckTavawQMzKJkkqFgqrjQxoY6OqCjwzqKc8ahKAYF9aVLOSwtoKUaLEuSWTzypa6CgiJD/mfa4LW56CuqUF2pHMT+u63NusZ/3SbbriBvJA0CwZni3HqUgryI+iSD4LqBkMvFBirWEjCyqSZI8TEUo9ielBbbunoQQ9N6NIvDes//pN7iiTYa+ZUzGEhpltZeFXVonUnkzqQhdo6CB1sxNIVOUnrj7XU92elHv+48wz5N8fO2L+8ztUpi3JBjs67YXfP7euG8+bYdXScqxt2+9o8nbco7b+OLl+Ec8/v/tyO6WJ3Mp/CtnC3r2l6Lnd2zxZ0bfOcx0zzn8vnauFzXvjPzm7P4fI5/rwsys/0/x5kt7ruF+N+LvbnnUvZbaz/6jrm8nlaZMgXdLj5XevCP8/Tk17aZ8Efrp97gWnT9XODcX547ebzbpl+dvfItf2fn/nFeu7O7d7N5VXzw8DkFDo87+Zyht17zSl8Fsyx99jXDY5VQu3eLdprX+1msjQVotgIJjWQW0uOpCE/WkpmCP2ubEG2EIheSeFGrfvco6sPfKkA+TGo2lgJYmQPkH708rVxNgj5nZFy+5Rx+uRBKLjG2pu8EWMrVSP43E+Pq94q6E2nxzr7TdcqX4p43+wOGIb8cHGmSJOfmWBPHGCxHWCrlUpBfriThJgXlSH3JEVT4f2OrekDX1yt+zwgp+rkGpX7UsyJYPWoCBnkUGuBOCF0NQrITSEvpRe4zlyVxbkhXe2FyX/8wkhvfOFWVCI4NnTJIFnm4fqeJhpYdpUMs2QsI7LK95ks0boG8pAfzdv0/g+t0anPLi/zTO3pLQL7HgKWANn37qm9ohWAwD8+WnrfB3h480gvGRtO7KACFjM80dWcGsHKaboAutwjSTBZbTJN4FdRF78j1FmvCVHTEjKeaKnt1snYwJKKuTqsHhzMRX0sqriYnuS1F/LdoGclEyuXIIgsVdPbzkvouaegcmlUhEeWsmUe3HRfNJoNNehgcTJgADtihB9GLjvbcDl2E+Kl1snrmqv313/806265pp12Gz1aRLP0wgOIZNOsiCjUQLBh4fEIpkqcXBoFse0ryztCFs1Auj6VGAhs2FtTe+8WHrpS5NKx01VdhFM179GXUgfv9DUZCtWhctPJ4aQ4la5+tkXiEs7e3t0i4BF4M4QuOKMUKd+c57YbHT1usVhqpgABcqXz/578k5nuinS08+YewFynle7l7zN1cXLVNTcSwBaQdN09MTHzp882sh7F4VLXUGI2KnsYQROvJMGhSUg+vbwVd3J6Ry96Od/RQ4t+zXan/3l/0zYGewpBHz21GGnRmZFCbso8iS7HWyYcIdI8N/ieiVCGg+boR79j5P6+OVlPeRYVBJhq9dwmHSXNuDcYDDV2KlkIaNEkkoGIeMdVCcOflIRVlJBt2Wct8imiDU1sVEveeZOffCiHSom701NIY/TQXVWGI3yA5MH1au7KPo3sOXG5oudsbHVSmQgLxqEkbNvvt9xU/rwVwa08bAR7K87nNMcGuts3BVwxu41ZXrYWPku5Ixf4tzgxtyM8iOk2BBjz3Xpext63ekQLM0NGhvzsQubdXpL/gI0NZSEypqcnKJSVFO6aOoxbRULfRqvUk85y9MpT4PQmecWYMkvwJ7AIrAXI2B/rPbim2envvIQiGNDDkwXnZ76hPX68KfTak1tUYHuiZTxsmxDJMTrWTyQtUGnx3IPo/Aw4WKZrKdmJ9J5Z4V6zWlttaN+HshZiJAJ7KUa5IOQEcLCx8G2CpqhF0KO6IKFBt0VrCTadSyoWlX155Go0il+ymk1rcmk6VRhwZSE6IH46Xaw1aIjw8sgb3WNNHX2qw8IOlfQB6FBpgqLnl3bNujkf96iH/20nwVSCUJhM4fpIIM1mSBTdHkQuMZbas2kWt7SEwzpIowGXSedeoNwtoZWFcb1irdIbz47q3UEl7VGXOY5AAkCjqkpYCBMHrmu7xKk3rUKkNk/AfYVFoHlQeCSMyNtmuepT7x4kTq0T6FAtXE+k4h1/tMjXTGft+6r7znRXSSV0b4K0Aq5ruMcPXZen/nb57+RIqplQFbEzbzi2jks8m6f6Q278dpluTiI7Z/frp64fNEI7mW5krs+6V+ucZGeX7t7eQv+2Zf92d9dzO3rlw2BbqurdHqN6nVXLeyYXONc4HVp6CsqmAq1ijzM5zwn0KWfLevA/bfTVzhKgLhp7GPvGC29gsHPZ4xfg6qEllcrFfavHfbYE2p0NjPPSXJGstq2a1inP3WHvviZsgaLa6gdmPlRO8CmerZhbK/ibkWZDPmehKc3KjnDafQK/nE3wbmresTxk/rwl0sqDP4JO3GIiy7ZpM6o8QRjDmR2OGNKpAyOGUgQXB/i6byQGs2JxvYqcEq6+L0Fve7FW7DNHmbOJkcDxYm7/A4cAUqPyMh7oiSNpkXqI2Sc+gMa2blVz3h+Ra95xbpe5qgdFgGLwOIjYAmQxcfUHvFujEBPKcH/7hhP/A/pHe/ZX93oBuU8IrmwmPJ4jfnB80w4xLKPFsFidUgEHsDZ0Cyr9ImLM3rF82tIM9P0VYwjc52ggD+C1JXgb0iSODRenVwD3p+wOpAhDayossp6a5CjdvH+3KS3vGOtTj0d+y+C0V2ksOkE4eBprroDAdAOphc4vaXOLMNlsYJE2E2l1OA8k1hibb51vZ75pE365vcS2GoNqoFEtxqQr4LSIhL2VwyjVDHZIEs+GgS5+fiQJhuKO3SkBDn1Z2v6j6dFuvQzfRpeB+mBT2pQSbP4wharPD2jAFVLiqB4OywCFoEVisAVKCjOn3sB7/9ehauXz9Uy7C4vf/7qj03nRzrDsh9/gyxk0uvsbnKF/rT9ZVrHPdHRQvgPo5p6LMewYwUg8AfNm0ReAbO/yymcePG0amKfJUJY4V98FxaKS3lfFv6zL372l3KG9tgWgcVDIJuhSQ4SxBS+C+Rxevg2BRVT5G8rlZnSKS/qEHaeglioyWn3KUkYeK5EQyGNlGF7vmvTuc/f5GvUID+MxXRfOcmTFaurzjb2/ZF8bK1//Vvp2U+s6FvfKPVqCFVcGGLj2aVbaErsyTRmHCbzo93C8iuRwyacXBP+V86S98GlBe1RPe74WBdd1qfB/luUc7AIQ/URBSHkxSB2VyaflCZHbLgcCA3TmNmgCbNKtmoEMeJjfWUyPy7G9urV/4XjgnMomaa8o2OspnzIpqVvkJzt+iNUL902WbAJQxi5SqMI6nYn9OSnpnXhe9fO9nb7fYuARWABCFgCZAHg2bdaBOaCwPNfVNDr31Tm4UzXApyB45BZsfRrl7lMjcmMkmPmqwYJ0ibno9yf7FlLffLDgd7yqrp2bjUP4TW9bJAk3Smxsb8yklM8cXuBYybQPU+4GIoWRBosTrrYfq0Vaxid8fqmXnbGkNb071Crug3ZLG+hI0MhiyWUICnfLERmHj7kQrJAZ0QLQsNJkU0yim5mJ+c5UM/51y361KcbLMgGOFZJtTqgQiwkWQvh2sWSCHJiqUfCdKFABjmrIHlK8gljD1mgDfQjW37cuD768QEdech2QxehEvE1MkLgW4rFLbZobRa+dlgELAIrF4Erzog0byesF6GEW8ilzVv9Eeld1vrqzpHH2mbfLVou5MO2Ut67MAucO67C2mCtlPs513nEuh6yZG8b00TIMqkl9gBYG1+EFdgesw60P/t74JbaU6wgBOq1SSybaT5MeThGo1gwFXtVtH7V9brwon69+p3YJk+Nsn9Mk1sRKZcdxvaZKj6qAYc971KPDs2KHt2KfYUEjZsdCI5J5VLrcXA4RD+9IqGXPm+r/ucXMbkl/J7AtqvWHaU+UFT/0Ebssm6edXom8NxREXVJitJIAPkBIdTABCu+Vif/p6f3fSrPn7dSU9gfAsQ0VJL1icgjQuLhiZyQkCbHTpmaAhZdAcoPGiBTKbAhqF1a1Qs8f93Lb+TIfepQehidMjWHFpklkC3RdLPkcg7TGOr7ZJkkYI5QwtSmpvSv/9rQhz+8BpeI5ZyZPbdFYN9HwP6I7fv32F7hCkDgNW8c0imndyH6b1QRWamxaXJ6eotlHtGg0nmzKMggGw01UenyQM7IyTX0wfeG+vSFGf3xavNrApKBnA/fFPwZxv6KHg3ssSLt2BFzjEi1cBOLlUE5URZOYBIfy5Ze+5qETjuloPVDFYUQQElDFiDrDYKAY80e4pam56NTNWCFLAhQ0CRXESrf7alRatUhvfy/btNnPs6Ssd5P6Pj+vVwRY8UVtCEa5qIwWSj8iTHAKKgLhF0WrqYLJmn8R5HlTkx29Y+PaOpDHz5cJ504ydz/rKGhQu/a28hz05nZJcILnZ59v0XAIrAQBGKddOoclGp3eoqFqEAIc8dGaz7jm8z3kvm88W7ynhPJVLEOSSv0Zi/UAueOy7I2WCvjBl8R64Y5zSTWtXutYm1aLbHPEqsmD2VPkCCL9rNvbbDm9CNnX7QCEIgURhS/qQZkCER3dZP+4dgpXfT+e+oZJ7PDjie1Zk2ZeoHpHoxUqY1RuGff7ORROZh/W9qRSzoqpB327m3VJqZQXgyhvBjSN74iveZl23TlL1dhk92GJOli4ZUkmyPdc7YeH6FOMIf+w1bYhPxhl59JKptL9nbs6cyf9U+Pb+vMd/dp7eANGi5hA9XFyqpT5/x5rLEgSMgbjULcNiA+4sCoQmjKRAliGgulkm69MaVPf0B6/RnjSmYHRDw6yg+Dcwz5kVeyuJVrIqt0mUfKIy/UwbqLa+kjJ/S4h9yiT39mHTWYZZ6YPb1F4G6AwPx22HcDYOwlWgQWG4Hz37tGzzz1AI0RclXgSe2xcFj+kaHjIsciAS9Kcj4C1AvGdSrsDqtQLOqdZ+3U5Z+XtmwlA4RFROTcPueeAoSFTi3S4BqCu7p1FBBrWczUyAuZkO+xaGuVVRj6tV79hnU6/fTDxRoHFUQ4rSRhYdfqdbvMPGpTLkRKRlkWYc1mk4UgdlseGSqNvPr7scQau49e/eLf6Px3X48lKDZbSTJHggTnyrFQ2zrb4Rf8/UZzNUFrYyyqxvEWpbekhR0XFqh+tFp9pWFN7tiko+45pg99dqOe88J1Ghu9jdC7nAYGTRD6NJlkh0XAIrCCEbiEPI15hoFsfNH8cieOO8/VifOBhODzMy37MTNyixpSP5+bZN9zVwgshgXO9LGtDZb9lO1ZBIwa5IYF2x7u2TnP+WyQIEt9bYv3s29tsOZ8X+0LlxcB1BVJJA0ulf8m6opHnzSg8z5wlP7xpBZ73OuwwlrNvtztNQsGUUxeZ5rifx2ygcwMbKeXfIQmz4OAcRoQC2WaJf3V+uLnduqsN2/Sz34xjB0X7g917LhciAwaJJt1LLzY/6f7JiEtDpx1eo4zoHYwqZDcE+NMVWmMQn6sgfy4j/Zbez375SFCz7GvMhmf+Fclkl3UHWy0uyWlCjuxecBO2zhPwLqYTFWX0POpyYQu/6z06hf+CXup9QSesxrgdUkaL9OlNkqVnWpMDBsZyazzW+oXVCpTGij61Coc7b8h1ne+d7QSKyCcfamv2x7fIrASELAEyEq4C3YOdxsEzjvX0+veUFPVBJj1r0HWaVQNU5AOFOv/kglSUyGzTTmEpUs/IDJYPXQgFIwKBHPP3p9bDSS5FRYdq4f1urN26E1vdrVt8uDejLo+np1pivfkXQywOPFYIGXw8GSJgc1XRrVJT50J8zePB/sDiP0Y12lvMOHoSa0daKk1iddpGoKEVR+9ZSqljINnDdJkE4uUmyld1MjLQG3CF3FoqlSR2DZMcFmWqWY4B76hQUbj42XCz0bo5LiPzn7TGr3qDCSkIYukPOqL8R0KK/tx9JraYaQWzTLjqFsaEDWIijkOvptxZcHwZjM+rl4DzLkfV9Gicuk+FZHxEo0iM/3y6kM1MjqhYnqr3vPOoi46b73WDm1mYUc3SylHFkoFLHfIT25nlcbnwDH9M5A45m4QKG+HRcAisNwIxDqDQPH5cSDzyZ1w9Drss3Z/2ODzuWK2aCH1cz2hfd0cEFgcC5w7TmRtsOYA+R54yfVz+cXJa/ZCB6y/Q89YRi01UbAHbtmdnmK+ZP7c5mt/9ueGk33V3oRAvrSDZjynl/lpFByJ1JSyeWydMxTrkxNKFNO4AQhrqwqZmaEuuLSsex09qakpci91GLUBavwU9T325Qm3wL6Q/S1EQDrlQgQsHIkgYp9MaLnJ9jQ+EB22n7VuDSphEn+K7VhdeWSEblEnzRdKhQ9/UHrV84b1uz+sp8EPyysaFClkUAsYINfS7F2ZcNCv1kQ//AJ/92kOxBaaqBOugVwOKggpriJp9v04RMTJLUrmyurWyOQIbtArXh3r3I/ktGbtdgiRQ5QfNHv0EOTIJw1pvnSZpY/6w2R/BEPs8ckj9RpqheSUukXVo2Gd//6qXvH6STXTR9AwaebUh2oECywyU1pTOYXVVRQxYE3CnlxkSYcHjqnENvJcTN4Irhem1pGDuNHNypiw++H1unXXpP7pxJqu+J/VPZzssAhYBPYMApYA2TM427NYBHoImDXLq1/dp+e/kIfxtqr6WDt08MNKJXn4ZXko4+3pewXVURYoRWbIMo/x0ZpKQ5E+/sEb9epnQSBM9qkZ30zuxlhvWaKQxUWQV9sEshHklmXFVurH2ikRs+hgOQQR0G31qTopPeN5Rb3+3AhZa0sJ8kaSSSN/7WiqXeX1OWy1jPRzlbLFEEup7UrPYX3SbHm8dYrFlK+L37dTL3/upLbuXKdE2VV2qKpOM62USVxnkddfbEPUeBobgUBp4p+KjHipR7PhamhgI4u/Pk1M7dDTX+Dp/R/fT/e45xa1x0fBq0Q2yjDyXu49qpqIr0Qaj9LiCItSPhx2WAQsAsuPAIHo75pvGMiJu6cCmbf645s2+HzuH5SF2JPN/Sz2lbuBwGJZ4NxxSmuDtRvgL9VLsbaamwfWUk1gjx933yVB5kPmzxH+Rf/ZtzZYc0TevmwJEahN9aGOqChd6PRUHN02GReddo8C8CEOupOu8tkr9cJXtWgQHNK61S4NcybHomS2xHtgYCEVZtmno+RoEB4ejiiHBCFuZuQHazRVx80hb5wKDtVZr23q5S/8IxTGdhVyTZoSy7POL5sYpEqAYiW+hX19qtckabwkcv0oNcgFLebXq4tlQtLbode+5RC98NVD1BQIfI/WYKfNv5P90SQcHddobLU9yKKgZ7/tJtJqtlGmlAI1gwbWW1RWaB4893XS+95M82AR0ysss5Z7+IkGll7rqDeg1vEohvD3KKRx09ugfD6pcFdbD3nUhN7/4TIWYMs9W3t+i8DdCwFLgNy97re92hWAQDbt6i2vK+vJT2pry9iIiiVUF3RdhCYZnUI9WV7IW1kskaex3CMNKTM14imXPFLf+6qjZ//bVu3aehgyXHIs8NxkzdTLQs8R5GYIkFaXgHfWIglC0xr8z41CIZLQmnIfhf6detpT0zr3kgJ+l7co3cqTHQLL4UF40B3iJLJqIKGtNzoq9BPMXr9l1sv3UVu0UbCMVNuQCYfoIx9p67lPuUnbd6xhWnSGNHYYQQXSXRZMNQLX8GoeHCipazxFDdBLPPxkwLnqvQD3gX7yS5xxHX9CRx/80GF67AnkmDSYN50wSRa8UkEpOJkuFl7dCl6qmaW38Friy7eHtwjsMwhcclI4z0B0Ckcfm2vuxHzVH5FOPcl0u9kxVwQ2LjSkfq4n2sOvu+SkgO7Qu/qaz2cYZdGDZzjmIZEWI75hMS1wpiG3Nlh7+KM3/9PdEC/KZ2j+E1jcdxoSZJ/MBDnR0SmLC1XvaIv/s794NliX8Fx1KK7e1dd8+iLOf/AMxzxk3/pZWIKPy15zSD+TRnkAWVAdx8KKgr2f5HPkQIR0aHxs6+iDxvTRj95fL3tVmWvaBClS1epB9ol+zL5x6TM+PILFTe5GuzOlQjaCcCBIvEoeSSKlyZER+QXjtrBRr3tpQ+ecNaJKcJAmG74qTUNjzE4wBFxCRM5HAgvragOpi5uQQ1fkxNSYymsOUm2sA+Eypde+raBnndHRUAFL7Ww/dQP2xK5Ptge5IEzQMRmgpIJ7Jp/UNC6yj/chQUzlIJV1NQEx8jZIpEvehYKlncYGq4it9wqwmPaLmqowD5owzRY/aKVwrIAUyVKzmOroocdM6L8/faDWQnzZYRGwCOxZBOxP3Z7F257tbo5AHE8H6g72ebr0I/16zGN4hLfHydwIWChVsW9CPdElLJxnfKdjLKmWd7SaxopqGDLGqDVc/ewHq3XG06Z06y3rex0NPpkfnWiESU4SUk44eQV7r3qLhQlrlAxZHwG2Tn4DNUhNfQmO02zp+H/aqU9+9QAddmBVlbGm8mUWf3RGhCz+nDQaUOS0tQmHhc7sC8AQQW23VVKmUFYb9Uw2O6zvf7+oJ/7Lr3T1dcMqDeQ1sutmxShUMqkhRSbCBL/SQqmrYBEkxLPdnVYz6OWSuH5VU+M7FdSSSpFVcuQhDX3s4xv17P9qoPiZ4N476kO10u0wqTiBgqWouLH8HqWzXZ/9vkXg7oPAAgLR55g7ccrl3ryyP5Y8+JxskQffZVF9poL77N875IzlIm6sCmTl/OwurgXOHddlbbCW/w7/4frZf743Xb/E85zj768Hnz/7XOc60z1mszfHazNFxPkU6//v9bp6/KIzIPZnf66fKfu6vQuBwG3JY0/qpnF0YD8bBhF70KJWDTd17CO26OOfXqeTThDmyWRjtgn4Nt9nrx1CADizR2QuGAyTu5FIQFAkcByokbURQj7EHhbS2zSwxtPO6nqd9pwduvBcLLv8/akFpFBiDClXJJuku23W8wchyhevSPYne3yXL7b3MQ2PCayiJwlK73NqetPbV+u0M/IqZbCxao3QtgBRxB7ZdFJ2ozHlcgSXJ7pgYggknwZBSI4GjZb8W4sDTnYLevsrsjrvnTRg0gzZV2b/nMiQQVqYdX5L/YI2DhQAplTZ6QXZu9RQjBlYt1nV/mva+sRn+rUK0YsdFgGLwJ5HwBIgex5ze8a7MQIOfp53jEzG1Ve+tlr/8DA6G6IkBfqsuvUK4V6Dqk9OYofVXHakXKUVhDsVux2NN5Cmokz56Y/6dNrTmvr5lbGSJfxNsy21TaYGmosyRITnJPDvxOaKNUxA90d7wmXxlMZPtELWBwsUiJAHPkC6iKCyQw5rqD51E+8po37A45RFn5ckGSTOy48HZr3+uMHiKI98t7kL27CGuvAHoZPVpuvW6TlPGNF3vpVBDnugnJzpVmER5wW8bhdLLELa9sACM5cqQGQle+fL9k/R+YFxWBNUozRB6C298/w+vF9L6scjdGKyjZKGNWKhQvfPlLzMAbNev32BRcAisAcRWEAg+okvn0UFchwF+fkkn9vg83l/AJbW137e07r7vXGxLXDuQNDaYN39PksLuOIrzghvV0+FOn8u2SUznsvVxZfvgS6bOV8vBH6PxF4YEXLIkYt8TUv2s29tsOb80bAvXBIE6PtHxRChq4jJhsyZJA9l3FE9+p+m9IFPr9Y9H7jdpFwiwcgon1oNAUCDZJTBEhuraVQNSz0M3cuOGIECNlMtXBuqo9gv15QqlnTrbf06/el1ffkLDdGmqKkuzZr4WqcKWGG32N8XDpl1eh7vzGUgIuKyKQYYLoAyAfv7dl2DpYrefkFWp57mqIyjhN9NK08gfNQ1tYQuZhioPHp7dA9SBCUNeR5t6gmBQ2h6gi/cFHZNpfSWl3u6+L3gTD5KCvvsWrNDvaIN2bT89ROfMFA/Q8YKKhAngpjxarhplJRNUpv4SUH7bTDZpnZYBCwCy4GAJUCWA3V7TovA7QiYsOyvfm1/PeKhHTowkCcQ9BW0CUFHAeD5y58BYjxBU/k+VCoRXpZpVVF0tCE6rvpNR684paLv/6RKl8Z+BH4PkAPSxsvTJcCdBUtsgtvI50gNshgxQeuwISz+0hT6w26b7wS6/wPG9IEPDujRD+ey61W1p3gZXRIh/0sl6ZyIjS3ULAM5scdixyySjOykVu9iq5ViQbdO1/4+o9OeP6Jvf99QM1kFBk+PP6XxXsUCK+zFvi3tMJee9CBAWgMsdPt6dl8hU03lXDXogElhEfaGN2MLdmlOh+1fVbW6QxGJ7Q7ylLBrFSBLe3fs0S0Cu4vAAgLRUYF87Ly7Lh6d8jpXG3d3OmyszyegfTEsiHb71PvEG5bQ136fwGfPXMRSWOBMz9zaYO2ZO3jXZ7ni2tlVFTfM4TV79jr4PX8IZMGDI4xpFjBOXIlWWIYImT8JsvHQBeBxJ29dup/9xbPBWtwrtke7uyDgQRjE7RFsj5qqVKoqlTbpDe/M6YKLDtShw5HaDYLR03k12PzW6luVwxLaNBBW4QByOXIjlnp4EXt19saNfuVKw8oOQoRgxHXVNTk973nX65tfokARb0CMgX0VFEMcYXtd305zI2RIYy6Ty6jF9jxpLsVD2VKD7Alv1gFrt+k97+7Xs07nd6z5Fuc0maBRkGPvvgo7cEgjGiudqEQ9BFIk8NnnJxQ5FVQo2GonB7VzZ0Znv6VJ9mcVs+s2xIyrsUm4JFQnQZuryJvg8eUdjr8DVQ9lVuomEc2tPqqUQv73+u11h+qw3V/sL+/F2LNbBPYxBCwBso/dUHs5ex8CZI7pG98b1JFHbFZfPkEniK8WVlIFgtGXfSQgZvAE9TM58j0qLNDwDE0gVfUa+t3VA3rX29r61tdFR0i5F+zWabJyY7+bwes06pEMKaVRiTRaoRo1FjJhChXJuFLpNgsYR4/8h5rOffdBWIFVUIj8ieMDBksw40mamYMDWJ5ulPZUXenEAMc0ktcOYW70tJCt0TeY1423lPX8F1yniz/ganx0Pf9uDEUhYhIltckrWeoROzs5Dx01zK3WGtJEM4myIyAYj8D4oaJykafK+GY96clVffqbgzrp+DKdOGNKYZmFGMQOi4BFYKUhsIBA9LvMnZiv+sMGny/807GbIfULP6E9wv9FYGkscO44h7XBWubP2x+Mu/1MI9b1vGZFDn7XHwJZsBA1yKzKv2W58Fhnztfu6xBHxy3anO3P/qJBaQ+04hAIUDqsxuMooR3auOFWnXPhwXrhy3LK+5O4ABSUJCA7jMOenZODZQIOTr0s0GSabr7ZeeMFX283pCiPY4LvpVWv1Wm6K+v7383p9NM36Vv45fX3JdVoGkNrNBgZ3BZ8HB+iAZr0aGgMq7Oen3ewl29iW4XtdDmLu8Oo7nnklN551gE6+WSp2SHoPDOKY0S1Z/nt+q1e4Hm3SyK4Tyg7ISL0CCrky4Spu25ETaFfv/llQp84P6cPnIt1WImGQS/mWODI92NyQ/JDvoIOPuLLPLp1clC7CRUKRXJII/b11+tXv7un9sNB3A6LgEVgeRGwBMjy4m/PbhHoIUAumH5x5eE69AjiwKuhiqmiGhVDBizv8LVOmTIdFU3kGXRnNMNJskCyalaKdFzE+s53hnTpRRP65RVNpVM5rgOvziZdHiximlOhOmGNBRSESI4sjCx2WA2UEPEaZPiuhldtUGPnFh15jzG944KN+n9P7Fd9YoRjpNTXXyJo7dZZL74F2eG5dJlgfxVgDupjteWawLRUQ5O1G+XuJ41sP0xveHFDH76wzRwNURNobGJUKc6z1MMh2DyRIi6ODh83gfVVhm6fqIYgpsJity0nHNUqY9HV6teRR3b17o+m9axTD0URg+qmaVQzdlgELAIrDYH5B6Lfee7E/NQfNvh8cT4XuxNSvzhntEf5KwSWygLnjlNYGyz7cVsQAkYNsgASZI75Twua4jzefMXn4oWpW+Zxzr97y5L/7FsbrMW4TfYY80OgL9OnnbtGdPxJ/brsS0fpCU9xUAJACExhCR22VOnsUoQrQTozqGxqmH0xId/eLhoOd7FPNc4GSzuyZGXs2LmZ5sZd5Hrk9NnLWnrxcyd1za8PIqj0EALPb4GHmcKRgXlh0x11yQAJc9AaHk4Ks4eME+VOUyNNkKmMqiNjuue9irrg/ffWvz7Z1dTYd3BFyECOQPwgA0ljDRVjYxWntkvZ7RAy6/j3cdQjAQqUDuHmYz1y6MY/R/rkRYHeftZUTz1TrZABWvQUGU9rF/KoCFUyRfckllrLPTLeepXzHs4OEVkfvq743aF/IT9i1EF3PSBytPwKluXGz57fIrCUCFgCZCnRtce2COwGAnlkot/69qAe/uCKxpo1BUPYSdFxkcviy5m7Tm4GEoJFUYJskBJ/noNAYjfOfucvDQgPb04a/eogX2nyK0rq1kxnRVYtlCHlYlbf+m5SL3jWlL7y9YKC1H5oMIpkmUglHJ8w9iQfBIEqSgcHCauTH+XvJjwNJQaLmczA4ZqoTOjoQ7fpgrOH9dQnlkVIhyoobp2+g3ldjQC0ljL5KRZSDeTBEUsvsjRSO5UkzDwI8oSjmYVOhi4RjLWQm4ZBBjuxsuLWQUpsC1mAQCqhPHn1m8d16ks62jaZ1ypUKcGtLLQYpjul2R1TlwUpUyLUPWS+HHsxOnD8LIRMH4RWSQXWZwbJAmFwCYewOc8EfrgoRIwMmAUc5z9o7S69892O3nNOVqsS1/QC4fwECpwCK8QsC6ZUXU52gpC3unLYf9lhEbAILAcC8++g/TsVyDzVH5vo4L1kOS59XzznCi1S7otQ/+017a4Fzqbzo90Mc7Y2WMv6Oboi1g0zTiDWtSvew2+aBJlviPiJj1+Ba7VZ78vSf2qW/mff2mAt/V28+57BR4/gY+3kF8fZgnb4MpV8gwd7VKya3NqIXvOiYb3nwj7d5z6j7FEJ9c6mlS2RZxFvVim1CnVIzhg4sz82Ogtq+BqGYKBJ0F14g57ZwlaxXorYR5o/t3FiCJBYRFhtd1FfeONtDZfJ4XRyOucSXy94dU1/utXT0KArtpkEtm9gnz6IvTVpHtQCTJqJOVIr8HB1KPWaCdPmmn1z9Jb8tAMxYhI7sPDiK8ymyOVkjzs1pYcfN6WPfrighz10HNLlFpWGj1NmIlY2JP+T+sBU+yasrExtwDRJQgjlmigm1jIHp6eQyWPFvenWtXopOU3vuyxQsg8r6xbnDcgumUjReGn+jAtFJaW4w58JUV/ykbiZxs4u+3FDZlSVJis1m5pU0t/KPZ1Uc7CrkammDj1wQl+73P0/tlcOThR3PVywXX4Fy5LjZ09gEVhGBCwBsozg21NbBP4WgXKfo698c40e/MhRRSPYYBVRUhD07cX7033hK1dOU6TPsiApY5w5suwANpGuFgopbd/Sp5c951Zd/iWSPli4jAW/w8qpwHqwT33ZPD6jVSSpoRLBIIubIbU6HRZR4yyiAg30DxIAjlaCALN3fiCp017ZYDFzo+IJYs1yBRaNoZq1JB0hBIlB/niJMr6iQ+ombpv1+hNuiQ4RQtGw7yoNDetzH9+iU0/+MyHpwyrsv06V2jYIpTEWLCYEjq4cjhi3PMgdrKqcPYFvge4a/E9ZC7ksAtthHY/Qph6PPPj9nzpaa4fHmd8mBbUp1pgEphlP2ShSFkzrM3aQzAqNfYFFwCKwAASuOCOapzXKX4fjOjrvY/PI/iD4/OlnLAZDuwAAVvJbN+1+d/PKtKpZySAvxtx23wLnhmsjfXk3K9HWBmsx7tX8j3H9goI05n/exX0n2Rmn0rgzn2Ft9u4ENfuzP5+Pkn3PykEglfGxdsooqLA3w+1AOCRgc6A+4iudeIfefO6Q/uXp0oYDpoPQQ/aWQYddZojdU2SaCpd21GvUEHJFokXJz6BG73moStxdNN/VVKmOSX0BdlOH6cJ3pfWGV1yjejWvcl9BI6M0YEZ0Mc423ElFEWEggckImWZwOqGxqQpwfaBxz9hXkW36qBMmdM4HD9I97pnS2GiELdgh2Fvl5ZJ1GkUTNBu2sP4+EBPtNTgj0PRHeKYDRgHB65XOrXAZk7ru2rKe8/jb9MufjanU31Ctuvzr30RivdxkBQyNWievZC6FmgYMggGtWUcH6HhOuf5Net+led3r3oYSssMiYBFYKQhYAmSl3Ak7D4vA7QgUibK4/MsHoASpatv4CCRAjo6NBEoAit6TZGXQGGIaHFrh8ks8g7igamNc1bBLpscGvfC5t+rDHx4nf+NIRTmsn6aqhMDhfenm6Y5AOIs1lsu1eF4BSyg6J7JVFBtl9RXWcZ3bNVS+Va94dVFnvfNADWS3qE6oeSaT5LW4iSaKypfyKDSmu01yRaMQmXl0CBKPoowyhQFNVRqqTg3rm98Y0KnPu0k//jmEEsqSen2d2nUsvXLTC74U+OYzDbpLlr6DpNGYUrPV6DWrOCg62lh6teJdGlpV0wn/Ln37l6v18GPXQ4Bl5Ecd5sWiMernWvBU7V9+i7TZ8LfftwjsuwjQFfyuBRbETsF+aR5hiN/kvCu+aXo5b/wNEES763E/S0j9cl7OPnvu3bbAgfxA9nTJl3fz587aYK3cjxDkyEqNAPk70C6J50l670MqpBvixXn27LGffWuDtXJ/+PfumXXclibG6gRu48zgoeXwyuzVPK1mD//5b67Xk55f0z3vY6yMxtTpmhBxMjDNttLs94wDwBKPPPZLAac3Ag3Pb7CHxkEhXo3JQqyBgY5u3dqv5522U+98S52MzntQyE9oEqOJlJ+n0XJ2gqFIUHsHwsdYT7k5FyJjTAFkhZvyNMF2Otme1H8+qasPfvQAHU32R7M2rsGBQfa8BJ5z+EYH5UwqoUQSa2qzCcYLK2GUEeSiIFBRx+8oV+jT765arWc+/hbdeM3+qtSx05rC+rqnOlnmAdnRnuSeJky+iQup1Mbe2of8SWrL1khrcrG+/PmjdPwjLfmxzHfKnt4i8HcIWALEfigsAisQAUOCfOlrq3Wfe9FN0W6p28Ymyfy0Onl1G4SR01xg/DKXewRNGA2/T+kCAec0wYyM7a/XvqitD10aa5JFTLZcQa3S7jXHCHmom2xSwDe9Ij7WUCwa+Ldms9VTXvjYVNXGWTSUIj3vFFdveltC5XJNrRYSXhQciWSMmoMXRjuwg8ITdHwuGRmjpu+GThKUyagm/JJHAHlWP/+fnE59zg5966sH0e3iKNVTmzp0buzkP1OoP1iEdZeeADH5IH6qxr2to/SQinkk0ZBKER003c5OHbahqw99Pq1Tnm0csJIKyYVxsRSDRVJ13HqELvfn357/bo7AJeRw7GY3+jRiEB+vc3Xey+exBPtmqJOs99WsHzyj0NndW3OXIfWzns2+YD4I7K4Fjr55u+0bhejdu7fm523pn+fzwWDffw8WVzN5YC1WQX2PADl/0nvjoXtkgnM/CQTEIXN/9V9euen6ebzpTt6y5372xc/+4szZHsUi8NcIdBsemROEcJONUfSKcsi7POnhaX3lJ2U95nj2nOlxGvamID+MIiTby8Pwk6YLEAIAy6QlHyG5mGR1OEag0o1xXKBAz5Kz0x7UjTfRsHh6VZ/+bFdN3AVSxqOZ/agZnvHk6u3KZx7NWkr53KBSGZo0AxgPt80enxxQE1hOMPkpz4n1jnfntd+aiprYVOW9fgXtJnt5cjrCbYozAaRJHkLEhZSpMzfIE95t8jEjbK5FRslPftgH+XGbdm4+QDhKQzQxuWgVjZPLT4B0u0b5kqOWgcV3Ggu0tHFpcKkjTHKvIX4+LD36kbPjOBvO9vsWAYvA4iMwj9334k/CHtEiYBH4ewSMHdY3vzesex7dYlEQKeq05aVduiuKqBaayvbNFKK1hxDNVAkeTxBCjmdlii6YrKPR2nq98NSrdN5ZHYXOOiUKWQX+BL6ctJYY9S/qjXrTLP7496iPa4LkICnd6QyRKXKgwoZPF0hbzz8jo3M/2Ed4mMnqQD1Ch0hIuIifK6EIYRGUZiE5y3DS+HESMtfFass4RgUNSINEQ/n+YV13XUEve3qKBRaOrcEE/qM1Fm1lFmPGN3VKyfzSe3AmWBB6PvklJKdEMQRR7KOU6VcyppMoKrNYNMHtt+g9lyb07oulcpYMEBbbfciuXRRBdtydEMA6ic9HvOAvb16qg7sT0rtzrZecGc0vTBZblN1XfyxT8DnqiJ8v+HP3N5/dy5d6YzifnJY7D6nfnc+Dfe1cEdh9C5xvfvmOogedlbvHgEgnOjplrlNb8a/bu54Fl5xEA49zF18nLX8ha7du926Tb7cffaV9/o6S5iE+1A3XLsb9sj/7u/WZsy9ekQik8668Tr8SnSzZmA298jXSJ78tMjRovAsn5GL57POViPuUTRZorDPB4RT3aXCLtfQKEOG2YBr6Oi2cFqIc2Zo1NZ0x3Yp79NMf29LXvoIbQ3K9UsW02gSy49HF69tqoOqIjX/VLCNgT+7RuNfmuOpg92QyO2qRSqWtOu3Fjs48P6fh4QpNj7g3JHLT6hdGrVFVPt2i6Y9MUcMH8e/kpNPsuF1THRocfVokU2V965uunv2fN2vblgNVxWaqRg3BS6TYK0/g7LDU68fZrp4SBDktxQKUDbWZoJNA3cKcqDOsHQ70+S+n9Nh/Wf45zn4V9hUWgbsnApYAuXved3vVewkCw0PSd3+0Tg96AFZSrBRCuiRiQrsRm5KNsXnZryKRJjujOdXr6GhUTXC4IWXoOnHupXPf1NVb31bXljHIC4LSQkLQw7rfC/Z2PFQMkBoOshETCJ5MsYpy2Fix5vIgN1IQKQHdK0/EBuq9lxyuow8PIUYipZEZB8hnSzmsoJImMG3m4Xk5ukZQj6SaBKOTH+LQrZLo09jOcRX7c7p+sqHXvbSuC8/GXqxJV4nr8focvq4DqG6WfoHabbGY6xIe306T9RKwkMR6qws2QJHxU5AfCRWzq1lUTempzxnXJ78zroc/bEKdcQ/cTPeJHRYBi8CyInDFPOyW5jlhG3y+e8DNJ6dl44tQ5hy3e+exr54HAvO0wLnjTLttg8Wq6fH7DgMyD8DtWxYLgfllmjg6csX8XiF7aj7qQ0q3xoJuwWOP/+zL/uwv+KbZA/wtAi0sj+I2tk6lCb3roo5e9bYR5ZM1LKQyqlPkz3hZpSnY+6ghoqgFCYE6IjRyjIKSbnnJAQ3jiObEfvkZrKqdrexrN+i73xjS4x9zg678cwaiIk0zZZV9Z4t5rmLrjqtEXKEpkcxOcjlmG+k04eVTECeQJsYCrE7e5v6rCnrRf+2vV6C6SmdvNV5fvf2sIDjiCPLHGSfgnP18dCD/kEJtAhXEVjuJTMVxi8ok2Z/X8vrQRyd0+tPGaZLcQKT8dmy2IZSwwW4S5O6yN45dUtqXebg0U9bqzCOJ+iNsaHRrXYcdkNaHLx3WiY9a5snZ01sELAIzImAJEPsBsQiscAQKNPpf/r3VOuYBFRWQqGaR0AZtskDa+GQt8+hOtLV2P7o4GkalkYScSKACTfcksWG3X299+5Tec0FbN9wGoUCORYTlFdFoyqXN4i/o2T4ZTS7iXLwzR1gcYvllVCJ4f9Y6BTpXNuuxjwt19ntX66ijboH82axV5ZImto0pqsxOULjaH3WJ6cJA9ZFOKQnBEtQJlSePpDbJwiVV0ZbxjM55U0JvelmkrZA10DfatoPOlvRidLrNcoP4DYxlKEHoGaTEfcpl0kokAjpiOj0ZcoeAuaCTZEZ4soZtPfS4rM7/eEZPOuVGOna2LPPdt6e3CFgEDALzKbTvNnI2+Hy3ITM7793PabF2SfMAerffMm8LnDvONI9O/BMfbzsyd/tG2Tf8DQKxPveN+awNHR2K6mIljFMun6cKdJHyWpbnZ38lIG/nsC8hUEhN6tgHpcikCvSUU6fUrhbY32bJrQzZy63HFortLUX/GHeBgDCOLqHeEftdo4ToWVov8QggFxqBCRKneTC1Thec29CTH7dN23ccoiC1g6a7jjI0Mfqhp1YthJSh4a40hKqDogOW1LONFkHvPrZPRfauCX9Shx20Q699Q16vfllWa1GBTHYzMi7ZE9URGgqpWWSwDEPqEdP4WJ8wlQAMGagJtHGEaDXayiXXqdYs6+NYR73hFaPaPprSRGuEpsgIEmmYpkiTBUrTYIBTQhY/rGUeQYhtV5RWxmSAkAez3/41ve8ST4/G/swOi4BFYGUjsAd+Ba9sAOzsLALLiYAp/M88jAw1VrEoffVba3Sv+zgoFboaLq0jUgN5yDKPcrmobbeOQXqsZSEzvSAJgkg1ws6SKRPuvVbnn7lFZ7/tOo1PIXnNkXdBvoZDGFwnqKhLOAhRbMhwI7o68Ad1G2pDghBDTtdKW0XT8TFV0cMfjZ/mfx+kR5xQ0OhoU/0s0pIuyohZRq1Ot0i0GvuttFptQ7DsJBCuRqB4mn8na6ObVxIJ61S3ow9ctFUvfuZ2/fHatgZW03MyOrvCZLbzz/b9OLmFjpgqMmBMsDrIopEUR6yaY0LlTdeMx4I0iYer5xidsfE9dXTwfkm94vUH690XDc52ePt9i4BFYI8gMJ9C++5NzAaf7x5ef3n1fIKLsSezKpB54j2nty3EAud/T7DbnfgrzYZoTljZF600BK6Ypw3UIUcuNwGH8uMGXxefOD9EF+cZZH/254e+fddKQ+BJT1mrcz+c0yMetkpeUFTSx6q64ZLfWMRCChVFO8LYwBTvTZObBwlhGtwc1AuEjgdL38AWQGzky5tpJpzU619a0btfy747XqNOcoImQ/aVQRKFSAfFSqhynj0o7gOVCWoOIc4JmfKscJPkgaNCWZWpBo2QFb3uHWv1jBeYpj7yOyppJRODNPF55GEMYY/NudvbFbX6Mf8awoZ6kv34LnkoYrwQEiHrCSdsnXPWDXrra/6o8dGjsPmGVGrneuSNyUg3eaKRmmR2umo3kJQs8whRzKxfB8lTd1DQ5HXxh4fnTH7EfC7ssAhYBJYPAUuALB/29swWgV63yMzDpJFNb5oG+6WvX17UIx4caOdUU51V2CCpor4SxEL2NkK4JnlVhBQ1oJNiRAU6EpZ6TE6aHo5+tToYW0Uxslm+WPDE6sNHNCu3EaqvcLA+fslBegGBaNfdRhdHWto1sZm8i0m1PBZhyQ28tk/1WksplzA2bxRJ7rV4qyJ/hUzpL6yiQyXUvQ7dqos+ntRTThmBTLlJHYiSfG5K5K/TScJ1o92gj4X3t1CYtFnUEcpmzMLMnOIiX6sgW1bhwFpWO55+tdL5nu1UquiolN9P3/vaGp325K4+9WlfxcGCxsZGgBQywkBpYks6JoW9y3GkUXJDFjqSWs8MCyyK6YxJJuW6eUiPfjk+UmR+O7N85e7j4wrMfsbl3vZB3iS0cXWoM04p6Ic/rOuRx9zINLaRdYJqJWlai2JIJrprklXUQnT19OzGRvkaQ41M4LzPa8wXr7fDImARWCQE5h2IPofz2+DzOYB0Vy+ZDzmFCuRjrlaMY80Crn5FvnWBFjjT1zSfTnxrg7UiPw9726T+oPnlPi3bdTq6vJfhNE/lh5k3CsQzV4D91fx/9q0N1rJ9/Fboif0ceyD2WS6kRBqbZuMUYL5S7J8wZGL/hUtBks1feqv8fFOFgnlNVUccdK0uen9Vl1wa696HxmR8OD0iwE9nUDkYlYL5NwgRCvUOdlhiPzz9xV6OE7oEZ2cT6xeMSgxhEIeTNM0ZMsX8BQImnkIpMaaxUciFVF1XX32AXva8fr3nvEDjLfayhHOb0A0/HiL8POYpWlC9nddkzczNzJUQ7yZ7Zr4cbxLyBmxS5rp3gUWDZkezvxxTJk8zYelg1VF3HHv/cV160Vqd/ASuvV2nHjCgDtYVOeO8gErG8cfVwNI6Tu/X2/9X4xBkOROvCyJyRPOTmmxndNabmzr/retwabiHUmSDNibWkK+RozYQ0/xn4EqzHc9iZ02NYQ+EoLuaIONjG2oTU0vgulGiyMHWCywyXlfJg/u0ZWtXg1h6ffHTqd2yvXL2hARowZ8wewCLwL6LgCVA9t17a69sH0TABKN/+Zur9JBHjSrY2VRfvoQHJRkX5FrELUeFPg/5KqHkBLPFCYLJlnlEfksTtRGVB9r6ztcrehGentf81lffYEnNkMVWt8QMCfpm7ZXLGSPQKdQhBWXdIyFxCAingN9COtsiGL3dHCYQ3dcr37hWL3vDfsqkCFOv55HM1vAUNdSPp0KRBWgqVL01RkYIK61ZhuuYxSAeqI0dapOxYnoyfve7mt5/7jad846uCgMD2GF5CiGVlK+y+IJIwebLQ9LsQ/TsyWFIjTvGHX8+9ri83vuJtXrykyBOUIwk+Y3upMZYqm3HgqyodgRVg8eW5xUIeCc43XzfLPKjGkQLC2Y7LAIWgUVDYN6B6DPOIEZFNx/LlUW7rL3/QPMhpwh+f53NjFiSe3/K69zdC2C+C+udKz4X73Yh2tpgLckttQedAwIbD53Di3b3Jfye+nmP3Jjpy9M8RR+3z4Zn0NMjXbG7c7uT1y/vz/4iXIA9xD6DQFAns6MQ0XzWRQlBoZ68imSSQHP2hYHb7e0pQyys3O5amuCyqpH58dBjC3rne++hf33y7BZRSw2Uk6mrOkGjYWzIlAaNhISDt9lTxwPqH6zqJ98f0Btf+zt99lNXokCBkOiHQGjTydciQ7RhCI+ZR4wSJNVHo2J7G/vzYbDBSSGY5PhlmgFXKxgZ1fGPr+nd799f//AI7KNr/A6KyPb0wMxB8dHBdhqnhmbVBIB0+R2F8oSA9TwNf15QUgSh0HBHNdEY0uv/a0wXvWtS5b6sOvxb7M6+f59t/gv9fpY9f+AyoS8AAP/0SURBVByuo/aAJZjT4LpcpXIbOGya5sukmje2NLjuFl32RVcn/NNCz2bfbxGwCOxJBCwBsifRtueyCCwCAkWiP77xpf1QglS1q1ZXNpNHWorHZ7HMYmhCLYrejkfGBdLRZR+JKWX6UigpxlFdDOtHPy7qpaeN6sc/xdMruQYCZAeLsYSiJt6oLIwUQGBgkdUNAqy+sggVBns2WW6iwoIKLUQc6JC1DZ32/IRe9SqkxWgx1q0pqGKCyOhcqRB0HtBi4nLsZodwtllGVG8QJg6hQTdGp1slgz3iiP26+sq1uvg9Kb3tjW15fS5THIVUQbqcIpsDNUZjKquyYRuWYdxBfpj/ppM7dfCBaX3wMyW98d3GLo2clFaEZdoafGhRMhPM1umghkkjR06ZXBY8S4Mm/rQobQwbYodFwCKweAgsQSD6pvMjnbEYlafFu8q98kjzIadOJCjYqkAW+3Y7evxuVmM3kblwpz8CV8T6BuTIbg1rg7VbcNkX3wkCfO5uuBsBs3jPIPuzfzf62Kz4S016aWyqWuq2jLw/xobZYb9UQ1EBGZJmb5hw2S9hZ4XbgEsP3FOemtJFn4v0mJO6WlXcsw1wdwpmlFWxn4bHbgslBXtqvLa6qDTGuZwvfIE98kur+tn3V7EzvhdvJ3djfIfxRFC5NIgWxbg3zDycrKv6KGqWYp5mw0mUGChjyLvoH6QxEcvmp5zc1rnvPlDH3H8nDXbjuA447DlD7KpQeFCHSCRRbzCXHMqYLK4GJmsEnwP2+i2aCbGkTqAMaR6kU568WR+iScVj3751Yid5oC5kzmyzW/rvu/5qVRstPhnc/3yWz0LQs+HKZYsaqbR15CE1ffaT63TiCSvgs7D0cNgzWAT2KQRsBWyfup32Yu4uCBgS5ItfG9L971NnYcYirmW8PMfkFyE9KHLzmKbbfzZ7raVHy0+vUnO8JY9AuFwpC0nj6ye/8PWCZ9+CfZNUyNLlgXWWS+eN6xs1CJZPXl1+FgUHQeVmJMgB6VlEIYmN23Tm1BPabzCCAEnq3I/QlVO5bfp9dMB4bobQcA7pGHXD8KwXSOQbBEweyTPBb16CAPYG5EFShf6ido7g6fm+WC95wTYsx0pcw07Voyk12yFKkwjMUY8s0zDkR48IMUqfgIVku6kXvrijj3ypT4cfllKTxVmj0cVnlZwQJ61G3eSKgBJhdRkWpab7x+0ufwfTMsFnT2sRWDIETCD6Nxfr6Db4fLGQJKk+0rt298ZYFcji4X/HkU5xdrMbHZIDpcedD2uDtfg3yB7RIvBXCGC/eMgZi6RAXPaffWuDZT/b/4tAOVNQC4erCIIjl0Mhb+ymyVv00ijmIROMBTPleg0U2zrzfTgDXCZt3I99XzjBNnvaanimr6XGut2EcMD6KpHuqBETMu4HquJk8LGPTOhVz0vp6t+hytAapWh4M4HsKYiIvGmE45pnpz+YPd1+Ho2V3Qo4oCBJQgh12z5EyBa96NW+zjkvr8MP7EJs5FQbNZkno0qijDBKmk6AFReWCplClxDzJgHxHVwTir08y2p9J7ZSnv60ZVhP+feb9fWvrMY2bAhrLBwgkmXuB37fkWnoW95RmeQTYYQoWdwhuJaE6SklJ8UljH3dqqq++JWCHvmw5a+zLC9K9uwWgb0TAUuA7J33zc7aIoBU1NGPfr5Ka9aZsG4PD1JT/K9AMlDkJnAscsaXHaWABYRb6FOITVWTjo649xsn0i239Oulp9T0iY8QfBY6crNNCvZN5LPYdtFqExPOlko1Sdu4TT65GCGy3hB1iFnIZRIsyjr4b/ptPfUZgd5z8f5aP1BVzsuS+0GyR4pjhGZRMntXRh5vU2Lq6PphnihB0OWq0YHkCLpyMx2NTWT05U+u0gueMaI/b0WxkoQ4MLwBbILr7nl8/3qx3bu5/qiczrDSMUFsU6H+3z86+sIP0vp//xYQNLdLtbGWBvqSdKxgIQZ55CDr9sCojXmsWZzaYRGwCCw2ArFOOnVxfrgWJ3R2sa9v7z3eJSeFu01OnXixK+uEtXj3/JTH7+a2YxMkxwwKKGuDtXj3xh7JIvB/EID8cE5aJPKDA6+Mn317jy0C0wjU6ZNLQgWk0+wDsWgStsZZSIKMn1a35uJAUNEDj2nrsm94ev4LKOBjLZwyORSVVTTkLTwDcsH3AZtrx8kSqF6ncXBUk61BXfD2os58VUcj48PyCj5h56SDNFGIBG3l0yXyPcjgaE/2sk9mG6ZpLmTfmMgVlTZWyvw9rR16+asP0kteT4th/5iaExWsr3LKlwZ6OZWKIA1iwt5xSOga1oCg9HZ3nH/rEg4/Tjj8uNKFDfrNVQN69r9O6cc/NO2a7PV5a5ccEEwe5KYhl1CfLPtgr5wyVtqtUAmC4l2aNRNkiGYzf9YPfj6ow46wTYTLfo/sBCwC80RgBfyGmefM7dssAhYBrIykq/+4nx710EkaEyj4t1MsMkbw2jQLo6UPQZ/tFiRYEMVYXNF7gmKiPS2HLWXoCHF0y02eXvHimj70kZp21LCaKlXxXo2ZPwvMEKEuUg4j041jJKj8pgripMI4RxCZRyHfVVhJKcX66j+fMq5PoYY59PAxpMx0Z3Q4X9BAjjt7xkW1a8Lc6G5JdNVmZRjhXxqwEmtVKhAu7V6AeuR39NNv76+Tj/f0s5+UIR1i1kNNOmKGZrv8Jf2+IUO6KF2SeQLaUL2U6dBpVxtYhFX1vssSetPb12rVqinVJifIOIkJbUtAMjVUIx/F8c2Cc3GKtEt6kfbgFoG9EYFL8EzfXWuev71OG3y+BHc+1pnn725Bz9XLz/vf/KUlmNTd6JCLaIFzB2rWButu9PlZIZd6nKNDVshUlmoam85fXPLDpM8tmvWd/dlfqtt+tzpuk0YwN9dA+d+iCY5NFBZNDciCem1CQ/1N/fu/+/rct3J65EM6quwaIeDb2DZDApTHyAZZtexYJRN5yI8RmtqSuvWWw/SSpzd0zlto3ksPq+FxXeEu9rZVlB9mzdPSGHvBDmoXz8sTSD6H6fN+Y1rVrbfYO45qcOBGnf/hQb38dY4GqT1Udq4nGJ780eQo8giYC68IfgSso55xAwgTLMWCgD/TkJggHD6RZ09NQ+PXL5de+PyKrv61UYusQcHCOXoh5z776hbkyZRi7KmXe3iJEZw1DLlEXWKK4gXuE/191+rnVx2pQzcu9+zs+S0CFoGFIGAJkIWgZ99rEVgBCCST0rd+MKzHnEDehlfFa9NVu9ZQGlun5R5Z1BgxXqGGAEnSEeLRQtKoBmSWxBroz2jH1Cq95U11vf+9LmHmqyA6CmRxsMBMsXiKTZjbEFJkiJwUCyJ4jUYX+SwZF4HHIq6QVMLkcmBJdcyDrtdHvzygRz+yyBKqpkEK/05n9kJXTwVhZL4oQYwyxYFkSfsFrFQJYA8NccOil/DwVqelP/4J664nSh//KOQMAW3jo9hnLfOInfUs3ulOQaIdc715gueSWKIVwiRdOi297byy7nn/a/Ew/QMSb2OBhbRYGdRBZq2/AkxWlxm/vev0kU51AjYMC/0KF16c37uAW4bZxjqD0Nj5cyArLPgcK64HL/hz9zef20XsLN6dGzwfi7KNL3LEr347ForAolrg3DGZWNfudiCDq8fv1bIe+yxY6EdxOd6/6frlOOvunpNnz4PJ2lss26s7Tr9ifvatDdbufiL21ddHqS69YxFkBrmRsdnPxcp6k3rQg8b1vDNcfeiz2COTZdGtk/mR32B639gvQpA00uRXVJYdli1b2edjHfXrnwzouf+yU1/6HMqLbEKT1UmUH+yPvbI6tYCmQpoJsaXyzf+SGRQdvprO7A1wvpPU/2fvPADsKMvuf2bu3F62pRc6qAiWz979bJ9i711EBURBUUH0s6GgIiACFgSxKxbsn4jlbxfsir1QQ3qy9fY68/89s0RRIZvsZnM3yTu4JmHvnXnnzN3wPO95zjmF3BQUSFP7L5vQBz55gI4+po0N9XplUYOUcBeo4JgQ4JbQRuExNtFQNo8tGDj2OvTpfKXop5MM5zWYR5yYWK7LP5fT699wo67+ZVnDi7OQJQUGF0kGYTeyUPJ5PTkmFdZmUpA+H8w5yiMzc7iIfTd5Mbns7/TrPx6hgw/q88Lc5R0CDoE5I+AIkDlD6E7gEJg/BCKkoTtyUDPoy/+3RA9+uK8KctSVw0yndGwDv79HdRxLKm9SZKMRekZkOeoUz+8hKy1RLG0lBKSFH+hyvffMkt722pomyK7I5XuaGMNXFMkpVRS5Hsh4TSTbG6WQ6mCDFSCt7VC22vdaQryhsDnMREaVgDrpeS9aqvEtZHZYRsYMRyI3ouoUszHtECUIBXCUwCoqRHniKZ0gC8S+XyOPJIX8Od3UTZtbeuPx0nvelFBp0caZTj/v3680CLarsm6mbYLSeKysiSjOc6g76mO+nvns9brw0gfoBcccqRZBf1PlLvfBZ8MbYdiGER53OAQcAvODwGwyJ25Zya4LnZ2fW9uzzzo7FcgrIUHcMTcEdrUFzrbVXPKVmTdz/n3lj3mSe55ze5r78LuPIAtgL7z9WPXBQM3J27Gcm+1tL6yf/dnehXvfXoUAjglhD3un7AgWR9b1tXWPe2f1itNW69Q3YL3cmdKS4VCFLBv1Zq0cYvdEf5WBZOhi7dTvY8Wqij59SUOvfM6UfnNNlsHBHq4ADLYlsWbqQNxUsYLm/hJhGoIH7oYdP15Bv8u+Qm/mAbgR8j+mJjq6270b+tiXD9Uj/wdyok6vjBGWhW2ONSaVLhg9kuPvjQENDJOp0uryxSAmfXoWt4ZGk2v5bWWzQ7rsQ9KrX1zWdX9aqYE7jmh8fBR7rLKKAwzxZSrkeW5R06zHzGYq1/9sjTwuD8vI0Rwbq2rpspZ++ce7aeWK6acehjPhN/MAZr8/P+76DoF9GQFHgOzLT9/d+4JHwKPU2NEjjRLk//5vqV7yoqbWjSPRXYa/aepmNvHtP9RGpBAuHk/9E0rutSlY2Pmf56MnsjuiEaZDkMLG9cBSwtgGmAbhDxEB3ZWEhgusDgLnwvfX9KpTW7p2Q0GDwwSqTd7MFEtOza4Vb+RYYH8VNTA05URBMlK9hWSZOi8MFpMTsojrRFo6skVnnCOdc2Ze6c71FGG2yUFQfGlSHlZX3DhFbk85SJkBVQgDt0Vh09UmQ6OaYG6F3/OKBiFn9banqtmKhcPqNLDlaucJY/e0pbcVi6mGHvPY5dqALHjLP2BkIsjuC4i7EDQtvFJ7DLHYl+W5xV/xPk2I32wbMmLLnNEf4eMxAH482GlSIz0orwTxhX9qcSStZLWo+x6xUee/v6d3nVfUqqWj6lK0Zqgtyf+bPmh4vQR5Jom1/KGM5Nnji/vw1s15fe4EDoF9GYHZZE4YXtf+2TVP8/m5MRXInC3K5nOBe+W558ECZxtOWM7tbL69HuO5bJe98nM2/zd1/8NnR54t7L/XI13x+fn674772Z//T6W7wr8jEKTXoSiIUEmQMxkPxJGZGJhllDViltDtkzWZVG2Snqy1US99aVWf/kJKz3xiVelqT/kkLgS22e/TMCXoV3M4DNBvJVBG5AgXn+tRqVkP2MHmOWJArUcG5nR/aAHijAFCx4xjY8WEXwcr5iY2U9HN9I4NjRJKPtqd0EtevlRvPb+p32+ZxIYqqSpDht1mGieIrDyyOKyNs/6WsUG6/rxaIaQOva6almuR4d+ADeRE7KHMlGKwiDcUzXqqomKJPnhLRacev0gf+cRy3f0eN2NvdTMxmHkyPAbouyc0PEBAeqMHQgVIC4iQSpPuMQTvAvxIRrW/bQTitZqiCX7TuRWd/ObN2lzLa/FgSu2/mg3BCEKPoipTAc4Q1siaa0WW+/ew3NoRj665PYER7nkwQ/9r92+W4an1WIaNQty0uZtRdfD52kiO5r3uOq6rf1bUwQf883p+HAa6vWN2/42Y2x25dzsEHAI7ioAjQHYUKfc6h8AegIBt0J993qCOewVqi6m1FDf7q8LERo7w8Djum33ygaEsZEGTTfBtO+D9u7FsIqGJySqF07hyg4v0hcvW64QX/F5/+cNqBQMHarxyHcXqRsLoUhRUWYovNufNC6tVRJqLCqSTiIkFKzV8plwoYzU01NFR+JW868I7q0fRWBrcyuAO1AZepErcQMlHIJtPUHxxZgsrwzOJpZhRAiwVma6N0ITasmFc1/x2Us95mK+b1uKPCsE0NQk5Y56nrCUiw0RRUV00tF0mbbo9pnHIFGm3zZeVMDUPgqI4OO/AZwqspwVBhGXY81/e1aeuWKYnPKmk5mSF4hZ1DusN8G5NJPIU9fvx+yL+sXWaBECNbhl1mfdVugs4BBwCDoHdiQAWZefsvGpgd65wr7vWTlvg7AwRGOkrO82A7Ok2WHvdJ2SPuaEjDpvN5lakv/9xId+ip1de5c8PKbjgfvadDdZC/iTuqrV1WyvZTG+o2VkPcbAOYcSgkr4p4Nmkt+zEGoqGqY4OPOAmfeCzOb3rohEtZqqs28IqGKJkvo9ifroHD5mMsy/awvjwvWC654Si8Ol3IzyLfZiXSjWJfXFVk6gkTnrakH7wvXHd+Pf1ijrWrzG2xqChDdnRYvJ7iJMZjkTaV9v8kLGYtvvtVlgAPMDwIk+V8pje8JainnS0dPAdfEiBNBZgeQYYWQ9ES69dVKPWVi5d4tcIuyucHTINRd5G9hno6ZtNDdwhpa1bD9Mpx5Z14VmbGCAc4T56Gp9kKBGfhX4fbd+C4+uoU9LKD9o05QgqmZJ8BiWHS4vV3jCp+z5knb79w/20YhX9vTscAg6BvQYBR4DsNY/S3YhDYBqBIYZWznl7UWedkVcZ+enSRTlyNSg4+A97RPLZ1OQGhAJJNVrs6Pf5iLw6xR3BZ5kB1cuoPhr76wffPVDHHbdO3/g291JsMhmznGIrhyS2FpMQJuNN4t3aQpEc4cfqoWohxoOCMakWCoxQUzro0Jae/VJPH/xUSiN4pBY0TBj7GJUhAeyZKkKNhjabz+gMRy+CsAgp6qgKe6g6fOy4/ARFK0Xp6Maafvrzkp73aE9furyrHvUT7llIpc25C7/7DiHtFJhp/pxKRUqlCYEjB8XO00NhYkXufB/t5pBCn+LWZ7KFPJP73KOss98X6bWnJrU0XUOdUqegNbUHZJKti7R5C6HvUkBjIDvfy3Pndwg4BBwC/UFgVwTV92fle+RVd9oCh7t8zMUBNcuOfV38mJ2Hxdlg7Txm7h07r2aIMbsu0ufnwVpq1z4PXxdf6+v+u/akWpg/+7v4Jt3pFh4CSZpFrIs9lB6pwkjsHOCnJ+nj6vSPeVwANupJjx/Xl75xkJ72TEyt2tfRr7XU6uIOYPYC83yY20CPCb42GZP+rdqtRCJJv5aOrauqVQicLkN29OvZYlFX/WxEL3qi9P++I9103QTNZo73LsFW2gLF2cNHRtILbQxv5v623KqrMMJrO5Al5HLmICdSHUiXelnvPHtEzzmprrvfj7UJRwnIFYXZOKvDiBqPNdpgZXMSjYzljRAYnkQ5kU2vZs2W59HUdWuHdcLLb9THPzqAVfOhMWESdjtKMXCH3mWe0Z359LUWdmbYm9XbY6yvQ39u90ePztDipnJdj354S1//0iEaNCGQOxwCDoG9CgFHgOxVj9PdjEPAEIhUKvg67TVWfKCc6N6MJxOyVSyyzI5JBI23KjYiYlLX/h5ewtZA5ddLKD0woMwIUuP0gH7+66JOOGGDvvvNw5kgYRIm3eWuSERpbWLdjKhAmoTtFkVYRV6SItBvxAHrCS+vDoViD4LD8zbrWc8p6HNfL+iIO/ZU0ggBdygceot4D6HhO5ARElkQGxZRAAhB0KRObMUS4FRqCdcbsRQSrVmf1sue5etD78M+y8gPXp3OWWnbogS1dVteCWvl9wnyTxIwOB0KztAkyvN8JJnICbuQR4kDlIqG8FvdqENWjuoNb87ofZdmdPidRRi9j/zbpowgoyj8YzlNkumcpN2JOxwCexAC9/d06B60XLfUfiIw16D6fq59T7v2LDeN5/s2nQ3WfCO8951/FmqGGIRrI80L/3FdqAd4DNzc+usBoa6bLfKH+LrqG7NRuNzeBd3P/mwfhXvfHBFIsRNvrS45GG02+BvVMn2jZXpY2DYKhzfldfHHlurIO21W0EtpOHkI1ks1+rcGRMj873q3213IDxusYz0Mx9lhCo4Oa+zhItBuMNxHr0qqhhKEi3/sIwW95Mm+fv8nLLAgKRJaAqmzXLlMgUEBMyeI/QfoMTEy9mZWWHi5lMqoMdL8mooGISg65IeWdcHFK/XilzU0NDzFeiqs0ZwEMgzxBQwfco1EgzD1OnkoZWVLOBqQzWnWVV1IEqM1IgLlf/2rol74gg264pvkpXglWeA8FwHXfDxgZ0OF/T4snL1t+wms20fhYti3GhUIGv5OvW9LX/zqUvrjfq/SXd8h4BCYDwTmfwduPlbtzukQcAhsB4F/Ni8feF9CT3mqh18pllf862TCCiQUDKZi8Psf4tYN2xbLgZUV6+J/TQqqMJjS4NIB3XxTQSc8U7ryikijjTo2U9ANeIu22aTvtvDpHLDKBN9QCj0LRLdsj0KmpEJ6iGJ2EDVJHmvTCR1+t3X68o8SetT/8Mc2ZEqEt2tmkMJt5iYvCRGQSgVIe5mu4W/LLsFvnVhubIF5GQo/JMcIOdqJjE5/bajXn9zW1lpPNQiOIEV0exM/V4rZep31m2TFUkZsesa8yHbDAEw3RDXjZSE2zJ2LcHQK5hDpcjHf0JOfN6qPfy2n+z10A/eyldiQAXxfIYiSlhfDPTbdfx7cXzO7CwFPhxEs6w6HwG5FYA5B9bt1nXv6xWa7aTzv9+1ssOYd4r3qAp7OP3V2ddGVX9kNBd82rPl77dDjZ54Av91H85iErj1/5vp4hx7tgv3ZdzZYO/T89uQXsXHvM6imdhqVQlKl9CKIECydDinr419ZolNOzymdKKtdJ9+RRs4+8fnMsFr82ffIdJznI5UiryOTjXNIPI9ROQbszDoq7GExhWVzmJpSgsD1ZH5QZ70l0KuPbeimzRVNNcnzzDASGGZwG0jSX+LmVbfevhtnnQRYG1vvOtMRdWlecTUQvwZYYR2+sq4PfLykpzyPDJB8GU+FRczBDSvtDyuP1VXaFDUM82F4Rc9NWDlB5Z3uFtaAQqVWwHECQkdV/fq30onPDnXVDxYpU1qlKGBwsbWBNZH9QdxGzxwVvP7vP7SwbAi7FnA/zBBgW/A7fAY8/dd9tugHPxlSji0EdzgEHAJ7JwKzq+T2TizcXTkE9koELrl0tV731h7B4zcqid2RF+FtGo5RjFjgWH+PDlMufopNekK8W+UGOR0lSBpPo5vWa2BJSTeVO3rzqVV94Nysqq0hLK/S8pjaCPIFNvIT5H4MQmiMkA+CFLdFUUXmhmWdmHtTkamYdmezssGglnGrl3xBevYzN1LskXERTagxhdphhqPVsgkdJlwoEo0IMVmxyWPNwqpLFkivPYmlVpdyEGkvv154QU/Pf2xDf/yrNNlKQToUKRpLyjBNFIegWw6L/bMD6pOZ1rYj32/XlipJpkfHvE4nywTkDaFCyarZIIR9LKGDD7pBn7z8QJ1xdkHZ/B/FsI9KKFzUhqxZAAXqjtyje41D4B8IQKIc4uBwCOwEApecOYdp6Z24zr780tlY4OwuvJwN1u5Cei+4Dpv5r5zVf2BCfeWS3Xz/lzDFfMHsSZdDXpnQN46b+5oX9s/+3O/PnWHhIuBZZkWrpYECG/ymcicL5MQTsrrsiyv1+MfSo02N4YxQUsontBtrpmZ3g6qNsVgJEGGQNd+H5XxMH1g3M5hnOZGpFLZMGfpNyAY/mdG6zVkdxyDgBWfTlqWaqCwYZsyTS0kPOa30oOONLMjcsiWTkB8+90J/anzITAeZlF6HrEoC2B/+qE363PcKut/DN4MZKhKG/DC2QimTIAfTcklM2YEShAyQHqSBhZcTUMIaloNbWq3UFnrzpbr88yWd+KLN+uV1CZVG0praOk4vSWh8YX91CJaPtEXpYpX7sEG7Ph+QXGls0bo8c7PxalTrespT6vrO/zuU3Mw+r81d3iHgEJhXBBwBMq/wupM7BOYXAbOF2pHj9W8e0IUXLWNm429MwUQaxEu0Qzh6v49MajmWVTZRMo53KJMYFuBG0JuPlVV5dEqZwVBj1YIueHtS73i9tG40qSY+pOvWY3OVbMZ3P80lYInFe0NsnMKowq8t7pXN/PwQ/xKyBPVtJrNZF322qNPe6kO2tFQa3oEJFDytQhLlOihUTKbsmXyDw6catCBzzK7UJkQtCgg4x8YriSfq//uhpxc8JiCgLqMNaylMLRcE0iEZ5KA+pt8foVc2yfJ8H3m4jG6b/BFCUgYGqegIPK9QdyazAxoYWaIhFCG91l/06lML+tKVR+jOd79JU5XrtWRRSfZedzgEdhqBqyNdu9Nvkg49fO4Tp/ef1Tki/XlevElmAYJ7y+5HwKlA5hnzBWqBs+2unQ3WPD//veX0nr5x8Sxb5isj7W7+w1C/+uRQF8zaC8syeOYaiu5+9veWT/+eeB8+vZdlYk5V/6JFS/+uc9+/Ume8J6v99tuiqEoPOLRcbb+tlt9SOsvwHQ4DqVxVtMcKm3hGz/NhFljdbhjbO5u7gPWYRmBYY7tlc1O/+0tJz310S5/8fFMNCI4OhE5mAFKng99BA0sqbLOS2EolsGxKJj0sqrBhpuG081qo+kzHyFJ6WVX0wmMy+sBnFukOh41CBBRRdFieyHAcbB7F5ApWyj2zgO7dYt3MuX3IGK5BrAcqFbCCCHnvuyd14tFj+sv1i5Qb7Klath471EBumP0GW42Hy8AAFl/U+h69eZ+PQiYN+VHRksVFhhXX6dhje/rM51byDHZkYTPjuyNnca9xCDgE+oPALKu5/izWXdUh4BD4VwRMTTDTERGKZseLX5rV+z56uMLGYlUnAoq80ZneOu/f7yLzTaUWmUkrao313A2kB1ZNGZQdHsRFw3I+cj2VkadefP6oTjt2i/7216aWrGxqYqqrRnizQm8qLgJzWQpCZL++ZyyKfQlp8HImTSpM0kwhb8XeiTyM1755uS790jIK4Jl3+IcGKQQxjjLCYvowLK0oNAIjwgSLSRhTdnSQTjAm0wohQVBQjI6n9JyjQv3s6t9rzY3YZhkPgsTYkkH+eZ55hxeVCiHurK/Xs2km7pfKLlVgiseraqp3E3EqeZWiO8ZTUvd5QEef/PoBetnJw6pX16pWnllCPf934K6wJyLw91lsuhzyWG/O4atHHDbz34f/gSdr/eOeCLJb8y5D4JKjerpyl53NnehfEFjAFjjT63Q2WO4TOxMCWF9dm9BjZnrZbX4/0gVn7oZpl9u59smHzuXvtjmGoi/4n31ngzWrj/Qe8ib4ANXLE3ryU4Z12TcP1dEvhejwKooqRQa8fG1t/JV8SaiFREfj1TH+S5BVyiPEG/crcyme7yMOO7fBOsvtwLbKBuvs2LKlpj/84U963D0auv5mFBSEtjdbvMrH6QCrq27L7LpwTUDB0UKt3+tVUY/ggMDgn9loWZ8a4JYw0zGFuuS1Zxb09ksCLRsO1SgvQiWTUyGfQR1TAw8cC1B5WM/rkV9pa00k+DO2YR1/rSoYBaTzN2u8vlnvOaOqi95ZxAYLl4Ec56LxTNFzpgk8n5rcRF8+yZhiR5UpzLNwbQhS86+wmen+m41RLcFKe3LU0/NenNNFFxdjtcuOHFA/O/Iy9xqHgENggSLgCJAF+mDcshwCuwoBL1YqTB8veKGv939+vXLDf1WltliDA1PxBEjKiq94c5+cDa+tPAVMysI55vkwqW67zZV7iyneVqhFWF3diIvQ5lji0A0Ksknlh1OQGIv0xa8k9NqXt/Wt75SURV7bLhdZLzLgGuMlU1Ss7RJkypB6qaxqWD/lch1IEUiKyELicsr4eaTQ0hMe1tUNawMdsqKhRYv+TrW7xvZByHHjqrwvm/bQdkDHUOF5CQpLpnMadbPXSlEA5iAWKAiRnsQalIhxoe4qFs0UDNLhTifSRMPne56Oe/E99eazWvrZtZPqZZKoRCAfGh2lO4E4baxMYV6HUmqrysKWi/NhS0oQGxM8dk9zPIIk95zNs+ZpqixLcZflNxmyU4YTB8kjGCYKOpA2hGiGW3Tw8gm9+8whffS9q3S/A78PBpHy5JwE4EHnwJspxpM3ErsyDlwtimwmeiBUspBU5g1r10jz+mRmjHP/eY6rd2/fMxFAUTEbCcghnp5x/znc8f19nTqbHar5Cqedw624t+5uBCKdOQe7mN292j3pegvZAmcbjs4Ga0/6RO3utU6TH7OzvmKtV4Y6ua8Kw0hH9SkUfc/42d/dnyd3vR1HoEk+Ro8+zlT3FppdxcKXwTN6kQRkQcCmvEdmpDRGwDb9WYE+BpsoG1sr0p8tzv1Op78lqw9culT3ugth3s0Ow15FpVDqiw35Zdk70guRfZgoaKQwwrts6MtXoUQGyK6Y/zKXJzIga50JTdFfVenyGvzT6uFPRevY7KyT16XxbEFWNCBfkj1VaKU++em8Hv0/d9EWVB6jEytoElFLWMB4gzdhWYXewwyvyOkAGFQh8tJxjkiv146JiiCRinvUPP1ZImARhMH7hKjHgZteRyOligbA72tf/Z1OOjrUUjIsTVWSLbSUydXobemLBwKICkCI5ychQrCxSjBM2eux8c8gYW3LCuVK1+lPf1up17x0QGecXtemKfrags/AX1cBfXGTXrjVy/D+pWp1BrCKtqHDDD0/ihd65fk+hobNBwxrbf7fSKYc/W6GMHY/dpzAEjq/WhunbtT/vm1UF71vOLb52tED9Hf0pe51DgGHwAJEwBEgC/ChuCU5BOYTgec/fZU+97nDNTT0V01NFZABZ+IiMonpZY7C0CfrolbHo3MBhKTLG1A6N6Da5Bbq0p6WDo7oBz9aq9Ne9V19+hNEoA97Gh8tqEeAd0OW7xFib0UgXJn7YULGpMUhRds/FRzUgPAkAUoIKxi/eU1Od7njKlQnS1UowEZ0a7yjSeE2xXZ+g818QvL4SkIkGPER4BNq77WguRAv1pmOZvAXXfbhnk47xtMPvksRycWbEB4VU4xAzthwTafBtE6E6gVDKityQ4rYZArLLWMr5vnA9pZQQOzEOnmULNlYhp3Od/TUF/i69PJH64Un1CDH1lGs1pTNUpkTqK7kCMuk0MWf1rJQKtUa5JA1ISbhZv1mRUaB7PVQ9rhjn0Tgj3+fTXODv/obd6ID+Tdkj3ujP6v8j+vgP93hEDC7GKcC2dWfgwVugbPtdp0N1q5+8HvJ+bC9iuZAfrBxePxRs/lv4S6GD5u/o+dC8M4qFN397O/ip7jPnc4ch1tkO9YZPjOb4wCiIpGwjAsT+RvZwYBcCAmQhkDwekr0yMAgn6JQ/Lvuct/r9aHP3VXPPnZAw0OtOKcxYpM/zrPw6Q17829xheWA6k16PZwOMv4QQ2bpaSsoBuDMoSCfXg05gZNBtElRrqw//y2jY8mpPOWU6zWwaGaLpYlJGjjG5/6ZKWlqkulcENvybxjRYj5gkRE/HQ2wZ+/RYy5d5OsLP+npbv91Jy1fMa0UMcusnmWHsK5O/Cu9M0TI2GbyLS3vQ3U1zMqgOwj2OQ0vKeunP72TTj35R7r807+jf16iFKqabqMMwUAXXbW19feYGIfIWZZRxMBeLjdtLdbC7SBktE9dFCidDbrg0pV6w+uX93eh7uoOAYfAbkfAESC7HXJ3QYdAPxGYbsYe/QgG075xAHUjnp/4iHaahJixGx76DTI5qNCShHbji9rvoxCgmqgw1UK12CPfY2wSqbAO17ob76U3vHqj3vPuQIg71M1OKEwWscSaULoUqkTGRSbieybQuMWuapsVmBXVKeqfNEFzqxdv1Oe+k9dLXpI1S1MKoklFSDAKA/w52WZSBX0GMHTMcxVbLfuzlZbJlOmjZ96sDcNDKdKT+tWvSjrhWfgxn8dFsoNKDSW1FWk2LIsS1KhBZJklU2rXOkwEQUIxwSN/87zDHyTDmBAy67BUMKQavrgTlRv5F1t0+D0mddaFaZ13yYgOXd1WE+yLKZsCInw+wse104AMQimDsqU4UNDQcCnuQzqQUD3uIeqMzPv63QUWJgJXfz7SLFywMB2fZfDqcVh1zEb9QUd0BWt1h0PAuuOjjp9508EhtRMI7AEWONN342ywduKp7hMvPe4bVj/O1vZqGqLrIB36kf1xWw/o6pN7On4ODO9Oh6LvMT/7zgZrof5A57BiStGsJeiHkvSClnNhPZ0NWSV8DJWaqECyJqVPKm8WxygkMqj5X/ii5frs/+2vBz86ZIO/rGa0RfUaSgDL2EDU0AvbhJ3b0Nb8Hj2vhkqiyGBhiaDxQF1CwOnuYjG9ESC1dlOT1Qpq+aK+/72Ujnv+Jn3+i6juSwdqkp58xsPDZwAcUvSY1udaXuV0FqbVtNMEhh/gZQDxksRyoAph8qTHJXX591O6573HtXylEUe8/pYhQbPkMuushJ+JvxjN08iyHFhNqMOAXBopjg/fNAGn8+3vJPWaE8f0ix8dDAl1V4gFRuCqo2DcUiHLa2M1TX+PYNDT6OaNSqYzDDWSY2JB7qyryPqSmZY+8N4BvfwYhhp3g91Zf5FwV3cIOAT+HQFHgLjPhENgH0JgGwlgt3yfe2f1vZ8tYvp/CwVZhuKygb8o30jaLjZqimi478h04gw1ilrUBkZcdLHo8imC/WRJE+MH6Oy3JHXWGTVN9CjacmMKChAmMBa++Vx1pidQbCJm27Ftq9POxZ4/kuimMonNOuvijl77phSS6eVs8CdVmaizoQ8JxJSRFZZ+bAhrXxaIfgtpAHE00xExbmTBdV0mcragVDnztWm98iVVwtyLBLwvQR2NsgXLMZJQKDWrSHQryIcjivUe97o7jklua4oi2iTOHpZoyyBCBtVodVVDSjOA4uWZz2npqz8a1LOfgXJlEtPXRoFAeaTS+SxkR0+tJn6v+JbVsOxqtJBae4Suc9+mlHHHPooAQehXzIoBseDVQNeePzO5uA3Z+5/PNN9sw2mvi/T5vtqT7KOfj4V625fg1z/Lz+1CvaV+rmtPsMDZho+zwernJ2WBXBsbxWvjwZlgloT6re7jOlQXJy8scn2uWUePuTih83fQpnLP+tlfIJ8/t4x/QaBaKccq84id6xa2So0mHaAN6hHMHQ+yZdMKwpKK6RT9x2YdfnBLH//8/nr7e5JaOdIhQ3IdXxWGzHIq5ZeS+0HmBpZQiYBeC+ve+T7QqNBHo4egmUtjPzVQQgmSI3Okuwnl/xashbFMRvl/wVk5nfj8lH7/h6VKFQe5l3YcYznTkU4b+UH9axma4GNEfkxiMJgW2GQb+RteF+II66kellMnvqKrD32po/1WVLBC5j1dskXIEGm1a3G/Np0bQt9ma+b6lv/RxL4rXwzUTtQ12d2Ijkb6/nellz+vqt/8hkE3b7+YYLC+OJcrqpDOqkUvmJy5PZ7p9ub8/W6DIb3CMogZVDIJ9gX46ziN10IyfZPe+xFfJxyHPfQCWOecb9SdwCHgENhpBNyP/k5D5t7gENhzEfD+LdntfncL9ItrVmhg6A9Kk79RZFPbozBSAkkoG/P9PqjjKN6ybKxjbdXqQVpQiFFoTVW6JqTQaC2hc9/R0hte0cYvdbXKvXFcsHy16xAgqfVsxmNXRaVsX9Nmpthh2a/TCmEVkqu5TdIspsZ0yhtbOv/DSR24bICsjDTSX/xmk0zYMDmTRT6bz9lECz6rkCKdDkF0vZkVMr0WozIUjpwOSzEEHxBNH+Maz338qH7+W5aIJjlRSGmyXCYojqIxaKI+QRnitZQIkUfP84ErKsWuYYr1F0W0b7F1mSXKpVZQsK9S16y6GiXtv2pKl3wu0rvf29ZQab1alSSesXjM5hMU3Ew2xVZaLYpmCCXyQLKctouVlzv2VQQinXzODnRwtwOPTZvaJtT2iJCY+OA1V71y9o3slazR8R878Bk9xNdVt2wMGua78mtnyK4dWOkcXzK3z+0cL76XvX0WFjhsGj/AY9torl+zUfI4G6y97PN3q9vZ0b+/rpqdjeJ/Aof11aEL8b8tc8wDoWh+5cd9zcyB7O6f/Yi/M275On4WH2P3sz8L0HbHW9i0jvu3acW9DVZlUO4nGHALvXG1Gz1Z0Hm3tlYvOjql//tJRo9/Ci3LZA1Hg3UqpJbT4y1XDtteGzKLsIKyIa0W2RQJsxye58MG9SqoPkwdYWr7MNwKibOBXXh0CINDun5dXW8+uaNzTvd0wwZG4MgCadWY+mMoTz16rxmODkN+HfqwNvZWZp9sFs3JJFjZfz99s6ui22WgLoV7wrvendVZF6TppslupEcOwkGcBizLkkQRcE3SpEaco8W52lhd2VelznBkKq9adwLr5rX01it17jtRkr1gjTZtOUABWSnVpt0fts2mroFesJD2VkjOCSqbvh/hYnUhwLKDKFK8QdwdSCAJNujjl63WC57Rf4VK3/FxC3AI7MMIOAJkH3747tYdAobAAeyz//5vR+iAAzfLp/iJ2shAkM6aLVK/D8+WgD6V6LK4OOtSWKVzbWTPZdUbN9u8iwq5YX30A55e8Jiu1lx/ADEVXSUt8I0Mim3ZH6ZusC/b5J/+smkZy7SgoE4txjJrsWpjLT3jWWV95tue7nevLFe0V4wxrbMWH9cJim5bihXiEVNJTCHxNdPhZacL0w7BcRniM9ooJkJNas3N0lMeVNcnPp3V2rGMcoMwBkFJjdpgHLSey8Va3Xk/PALq0hTpNjXUxPqsQUC7kRnmsWvFtRFGyfSYcj7rqmV0/MsS+vqPF+nxj0daTWFda9wAFqPkg2RULOJx61PAM03UbBHnHpl8xx37LAK7YJp+GxFyWxvucyE+4mfCZuuZC8WfZJ/9kCzAG7+Ezcs5WMX0+46mrXtu72s2lj5sel61nXNeezsborOxwLk22jWEJH/37PwjdDZY/f7s7i3XvxICbsH+p4U8kENnQxBuezhGJn1jhqGDPe5n//ZtsI7jXq33uL2v2ThvvvKq7ZzzWm8HCKa95Sdl+/eRSJitrg2xmeWVHw9W+ckqPdk6vm5mwz3UksFRXfLpEX3wY9LyZfRp9C5DQ5ZpaKp6BrVilXqdfoYv9uQtnzAkkLvXwTt5vg/LHKdnzNBMdnpEoDcqSmVWqBUt13e/H+nFT63pi19apzHLpSA/0c+P0wda3skwmRozW2BFKDWETR+jdPRw2ZgAaZmio7UFpcwYdISv/ZbVdMkXm3r5q7FXboFhUACXQfrZDCHyphhJ0NdOh7+bisT64xTuBmkCw4uFVdAlU7gCJFWdOFJnvyHU2/93VJX2UnV4SxdFSJCr84x8BgM7KtfruBpAUJHV4mX6v73o82Gwgc7GpGWThFq06Eb93w8KetxjdkP+y3x/ttz5HQIOgTkh0P+/oea0fPdmh4BDYFcgsHiRp1//ZamOOGJKuaCuXJ4Csz77yepdsSY7R5ViLkFxlS3kY5mteXW2GjUC3SgRCytRI3iq1il6mXr5+Y9zetFTevrR9/PIirMa3TpAgWZTN9OT6NtIEAxR+YNZPiGtJqQuRGJtIXXDA4GaTN/c7cjNuvTL0lOfUtCBh5aoC9nM722msDTFh7EStyhK/k1Nc1v3HDXAsDVBfnuedZtku6ziYBJf0hwy56xOeNk6vffCttaODnOPS1kT/76cjAv1njfzBNBccQYe+BksuMAhm0lBZBAdD9Hj+R0IGyaAGpvUaxOAx+tymYSS9RHd8y5pXfjhvE5/Z0JLDhwDjhsgTrbE3ryK0jQWISSKhQ3O/4TVXO/fvX8+EVjY0/RO/TGfz37PPvclZ4azy7DZs297l65+NhY4V35lV7H+kb6y8wyInA3WLv0I7JMnu/L4ro5asOzHLY9kriTvDKHo/f3Z1yx/9vfJj+uCvukQpUKjTvZip8kGe5OBKwbfLKMwOakDDi/pCY8K9MXvLdKzn71FjalxVPMDEA4M8WGZlUbdH8UqhCYb8p14oC+dyqLkz9PnsEm/G+b7OgzaWT/VNj8rBvAK+QM0VhnUpR/BQurl1+pXv1hBH7hSPkNmYaKswBtGVV9AIFJWd2zmBSY8s3DKxnkdAReKh/tC+kb6t6UrC7rffZr68o8LeuqT6W2xL04HEALM/fnYcU2bLGN1BblnOIf8exsYTKWMcOIP4FapM8QWLtJN167Qm17W0wfOrSmNlVhuIM0w3wTDejhGoDJpW3PL+XKJHBgXFGKn1V0IHli9SS0qjKjgpbVo4Fp99+oD9aAH0NPvjunCBf2T5RbnEHAIOALEfQYcAg6BGAFy1PRdMkGe8ORlqk+tVqm4ACSsaTI9zHKKQrbTqkEM1JRNl1RKD2tiNFK53KP4I8A7CzmR36Df/Wm9XvKEqi49L9DQsjEIkO60h2y8O88REx+mBrE/RJRsJjfuisEZvtdRPs2UUCuJX2yo931xQv/98MXa79BlNn4UW4J5FIbxNJJNzexAxkUmWYBYWBE7blmeSLcxSI4GhIKPB+3QTaq3V+ncMyd1yglbdM1va0rlJiBCOhSzeaZz5n9KJUhuVTtaSxjfhlhdY4fxPKYGIdkDz9pVoESOCTBFCINSWfxz+c5QqavjX1vW28+5l+7/yDvJS7aYHrLsDyaR/GHWP53Z4o59HIG5brTMF3xX9hb+JtV83bs778wIMCV9ziw20Gc+8b7yillY4PDfla/swo3jS74yCws+Z4Wzr3xA5+U+9wjy45Y7tzyQueQd3X4o+kL42Z/F43U/+7MAbX7fMq26sfYrjSIiq5SlhydC3eHI/fS8ow/Sp7+1RvutaitsHKQSWQ/qbMbyqYM6hEEsNvc9z5+2d2JALiJLkoxwlCBs2GOV3AjnP+zLp6c0FUK316QfymrD1p7OOOPHOvXVP9Lf/nIHDQ5CFISEjbcWxa4LreYaNSfI9eisVHG6Sd3u0YVY6TDF1mPIz+4tHvbjfUtXDOtudy/qKz+TVq8wfUhOQ4MMA9I/2zCbGUHXehYCP42RfW07LPcDhDQ+uQkFyM36yXekk55d1+c/O8UzKEJuNHFf2CJ/iLO0hsgySXF+iKUgy31Cq4BzhGVZSP5Gv48lA4u1dbSmOx3R0s//fAcdeug/7rLfS3PXdwg4BPqMgNui6vMDcJd3CCwkBMiS0ycuS+r8MynKpkiIMCsmwsNUIkRsuImBppEiXeyhzJRqN8R0t1LqNRLq1G0axhQFi/FQDTRZsyKNojaJHRYkQ708QC7FElQLy7SxM6V3XjSqZx09oi4WVFVe30ZJonCt/C6ZHhAcFtyNMJppmFTsgxomCJ0jn6ODxyl6Ew1kQkTCQ3rPBWt05hsHdf/DV1PQQZ5QOoaQLS1sn7pkeyQ4Sx58iozVFPmuFa3JAIxSKCOy42o2AtZL4W1FYUwd2JFCIbEYSTEequkNKpWW6GtfGNCJL2zpm1cOIYUuEEC+hnuajAPRzWkLZTFKlwqWrlXULW01TGWxS4ZlF+ONerDyqcMgXAbjXBQy7JiSGmC1S/jKgykNxADfgrcRMmsrmgvI0gf9AR395Ov0+ctSOu3kDEX7teBcVgFVTjeJB29iAuoEj14wSeN/m8rUUPGATazYrsobXLOQPvpuLfOEwFw3Wnb5sixn4Khd8sOzy5fmTrhwEHAqkDk8i9lY4FwZ7VrbIGeDNYcH6N66cwhEuuABe4Dy419uCoXmob1ZWMX98yS3GYq+x/7s374N1s59FtyrdxSBgJ4iKNKbpUbjvMU02RiSKd+nlMUSSulJsjLoNbE0rlY3Eac4rhc87TBd+r7FeuOpN9CDHqCBHLkX1pYwNKb0ctQUuXigLRYgYHFMI8YXlkwMlJkaI5nCZDhAce8fsqPLvN3XtWlnOvSRPVVjTQHRkAyPYSNs0nq6vUyrDEmwFjspXz/8UaBjnt7RB8+5P2TMg+mlt2p0khD0uJGjv20v4QT7ca4iCETaCvPjFcBGKEP4t0P0UWaQTJw51lb0Un6FjEveSeZiZoiF5CqQO6IHLen5z+jpq1+bVK4TqJjC5QCFh7RMfpZGDmwCFCBFBtXKXKkHoRSHY3TXK5PYiqLDZ7AQa+nBvN56zp104uvH9P9+83f5BXpZltqqEaoejcibAu+enRfbY5q6iilB6A17ti0QC0LwK5vnI8gCAH22MuSqeKPcWJkvQKDHLI142jRa1bEv7uibP0xpJUSQOxwCDgGHwDYEHAHiPgsOAYfAvyDAwIyOOUn61BfSbLw32KCvyQ9HUQBQVUAmpCmE/FyLws9ksv09ppUd07SC/c6Krx5h6euu36qfXT2qlz6ppFqTcDg23icnKZbwJ/VIVk/jf9ptTXufJnzuhwkYU5IkkUmbusOkxKYeqY+u0jOel9Ubz0vqXvdC/UBARoF/ckwbJbMlCsqK6jAU9YipGG1VJRpnEsfOwURPMPNfr91qDRQrWrI4rd//PqEXPvlanfn6nmr1/ZUutVSpbUFdUYGICgnyo1sw31ryRHyfoo9Av34fE6N5DebzesvZS/WVnxyqRz8qg9SaJ1HLUxYTspepq+VvJBCvDJmTQ11jD2iTPSkGng7o9/Ld9XcLAtMbLXOZNt1lyzTyY0GG0+6yO3Qn2lUIoAI5+gJHlM0Gzn5b4Gxb899nMeT7mFN3JOR5Nqi49+yVCNh/UxiAOfnqPfHuCEWfSx6IhaITHH/crW59z/7Zd/kbu/NT3K38HVUCfU1vMYNejKR1ygxKZSAqEuyhr1HSWywPK+Zmpay7Hs5A2of214Wfzule9+tq07qlu3Opt3mtnreFtUFPdFBR0P8lAzIT6Sm79GhTUzUcgdMKMgfq4x/M6KXPuk4/+3GkTLHBoN1WBu8gPGY4vC6DZZkiOZXkYJohQAo7MMiPFugkC4SOw5v4DNd57ayiWlGrlzFEcHleZ757UBPryfmgl7Uvcz249bHNESEZMcrYybF20kIIjFewmBZ5kmvlGIIc1qc+vl5/+wODamSKtVuoRmoN+uL2tKOCWUn3+fB8+uLMCKwMVmMZetECFmhmHR3dqPJYRye+vKUz3jmo4aGZ7cT6fCvu8g4Bh8BuRmDmHbrdvCB3OYeAQ6D/CJSwyXzcU6WPfYxgtc56JaqLmLbBQzWfUMsK0jYeokkmLvp8RBEy3FvsrTzGPmILpgDyIcpr49qWrvxGqOc+Wrrqp/iADg9jOQW7w+tDplXSSHZNMWwya1M12GGFollb2a8WdL50JIEd2Kge/oiqLvv6Mj37+WnsoFBmTJKZ0U4RbDemRC6HNRTEhJnKJqYgLMbJDGGjv8G0zUxH7wCK/5Q2bYUkYDSn0TpUZ521WUcffY1+8rv9CPNDFg1R06pTYAeYUaXKFNj4rPoEvBOc1+9j0cBybMOqqlc36D40JZd+LqWXv8oSWDYqRaCeR7B7bnAYoqjF1BNYMZ01tJj3ZAeRffefwOk3fvvO9Y0EwTatn7ZCjvzYdz5uu+hOrz45nNOE9C5axh52mv5b4EwDFunzV8yCwDrE0zPuv4dB7pbbBwSmVR/enk6oY1P5gDkRvb4u/kco+kL52Rc/+7P4SCAKcD/7s8Bttm9JjjDM1Z22FSY7IssGdpQyBX3A7/c3OYV8rI+f8fSSLv5MWs89pqUgwgq5liDwfDc4EMxwX+loQMVimfyMOjmI1kNW43tBX6HSQFU3Tw3qZS/dopNfNqY1Gw/kv0jDqlZoOruoJwhnn+lA20IvGaoJMTTZGlMVdwNlGNQr5hi6C5XoMZRI3mKjVtbd71rRl76d1lOeYm7NZS1bMsVazN7KLJ+nCRDrlf9hB239bjOvZnNrnDlZrfia7GzSltqgXveqKb3rdE83/nWC/nRE+eJBKpgrAFkjKeQ2lhX576TKTPcyH9/vgEl9wuzFVsPHNCBoJpkLLKIKWqSXvLSr95w/rKWL5+PK7pwOAYfAno6AI0D29Cfo1u8QmEcEjj5a+uRldyFErMGGtkcxyia8FXgQDQvlsDBzSjyKS6ysqC0zTK8kkyg0/MWaIDzvV9c0dPQTIn3mkwXk1kipu1PqRVMoQJqxHyxCj1iybF/bisNtUzO1yQkNDWRQlXS0fMmozvtwoLedNagl+RpF5xQb+nRM5IM00EL3QuyiMsvwP20w1TSq1A6GYHhhmvctZ3qIQDkTeCSH9J3vDurZT96oyz+XxG8VSXeurGrrZiCn4DWJ8qgRIby4z4efrKpHET2cJeekaX63N+vM81L66veW6773rKpVRflRT2Pbi2QaGXiItH1iKzNMU1iHFU2e7o59CYFLjmLDaE4Tp7NDy7zZ9/iNqtndunvXnBCIdOacNgfndPE9882zscBBqfHHebjbqz8fzSLM3tNjnzGz//o8LNedco9A4BbiY49VffwnyFef3JvbcMK2UPQF9bOvWfzsi5/9PeJDuHcssjNC+4S1sr9FvfYU1sT0cSjFe+RKNMpd3eOOvt53aV7v/6R017uglqefy9M2FPI0ofUdGDCbZ5QwDSDXEYtgMkoy6SL5F1l1/LrKjbp+97vlesHT67rss/RuDLcFaVQt5EAG5FoWITDC1swKipAZsU6ngkVzl3zINLbHDOA1+bUHgRIVyTJpo93o6LjjfX3u2ykdePB6mAzshjtp3A5Maf/P4x+DgrcQIkZgZLKTyqYWqwL2QWmLtoztp2OeOq6Pfiipci9NT7qagcClDAzmCKOnNyUpvQch02hg8wUp0/cjskBz+n5yPgNTsuABlvFqetGLc7r4Awxv4vbgDoeAQ8AhcFsIOALEfS4cAg6B7SJw1OOlK38yRHF3DRkaHiHklBy9SViQVQsAuekCxzczVIvtbmJbVcdXFUlyi4mcoZGs6lSR60fretVxHaZasKfCuqoXdNUUnrJUsAESYR+vWCNPLDDdDisOExRPeeTH6hWYeqF4ZbqkENR08mnSez8+oHvfkXySCv6vjZoyuQTZGUk162SndLDG4vXt9r8WoLcFVmkA91imd0wwYpxSpdpEguzz/gO08caiXn10iN9tU+OcN5kJtHV8EkUIIe0jJdWb+J72+YiM3ICTCXsNFDWE7xWXU+pP6h73rehjXx3Sif9b0LKlmyBBcIlt0ez0zI+3hliGZ0VB7Y59EAEmTj2vO8ep0x3EjbBzu9ZRuzBceQev7F62lyBgKpAFYd+2h+A5Gwuc61BqzIuD0NWRrpiFDdYhj3VWOHvIx223LfO6C6b/W+LtRcTHrcGzrK65CDQtFD26eOe3FNzP/m77CC+4C+UK5EY0yUZsYRWFLbHIPOw221q1qqmnPt/Tx74iPflp5DnQc6agEXJJNt0tz4IeKMW/6/fR7WyB0MjRAxVVx4ap41seSE7f+r+cnvfYNfoRAeLt7sHYGfuqd7EtxsCqi2KjViPvxBrpGY4OVlqmtkhigdVsEeieySlb4ufMxPPVzTp4eUpvfGdObz/f1/JFazWSW4ISAmcAoFTioH8oPm5NfvzrJRMQHX9RphThkrBERz3o7/r2t7DO4joBz8aDYOh2IKMgPNpYlNlhQetx2HqcrdLfI8OHIGOY0DMHkE8Yfukd5zZ13vlmaw1HBGHjDoeAQ8AhcFsI7Hy14nB0CDgE9jEEIt3n/oF+9ac7a6Dwu1huq3aSaf/+WzCFPcvqCFmLCTGwrrpFCWIPyKiMaqVOXgdWVRhMlSlAz3tnV6842tdUfRETNSguKJLsy8QagSXk/eOwTVq+gR1Wt1uNJ2AKeLn2CCH3KGIf8jDp/Z9J6vGP36rh3FYC2JEj2wU9JMNQKxmC2XnzjJ8TCzbPF5NYaZUhbsoQHxAoXSZ86l0suwqcabVe/6atesnTqrrmNytVHCbILg/+FNrpfP8noMyEtt7apGYXv1tW2+pshQAqqghxtGTp9Xrz6b7ef/EyPfoRPfAp0xqkCViHgELK/W+2tDNi5V6wdyFgU6fxhtIDwllNat4+GtsmdDm3Czvfuz40fbkb7NvOmXlasy9LW2gXvb+vUx+zs4uCpECpMT+Hs8GaH1z37rP+k+wwwmP669CT5+szulCwJA9kl/+3eKZ7m8+ffWeDNRP6/f5+HRV9NpNSCeurNIoDuh/d9Y4VnfK6SB/9REJ3uMN6WozN9EPUir2lBHBnsWyapNlDNbIADt9nCJAw8iqZHkE2p4nJgl7/ip6OfcEW3bh+P2VRehjh0arSoMasBcQHPV6Ge25HN+zAHZg9GMN8qOvVw4GBv4IaZc7h/zW2HD7nYunZxzTot5rQEQdhDdYmGySLKoXhvLAdExW3RX5ss8Jqkj/ppZboQ+/P6EkP2aTrr8fBgMzJFiRKi2G8HgOPPuEjSfq8XJYhP6zJbD0J7J5z9HH9PlrdNXweKtii2TonddFHcnrVq8kyibt/2nHbGHCHQ8Ah4BC4DQQ8/iLc26s69+AdAg6BXYTA5s3SIx/8R9148/4USgnVKv2dAvG8DgUeAWiQF8EtoeOW6THtT0rh2MK6y/LPkkywUERnCNgLOoHud7+e3nNZRktSVQ0OFmL1hf1N2IVQgfPg/RhqIVc2UmV8a6BMngIzV0Fhgh1WtwipYhtiGwhWX6V3vHmDPv6hniabA1hVMeHTM5/aEWUSGU01tv/XK0kjFGlmHdWLSZwoZBrKfF2teOMeIu6hhLpkqtzWfsvG9bq3LdXzj/Vwhq1qamtaixb3N9wtQu3Rag6CqxX3k0wJIc0O8YlNE2iIxDuV7kAa+Vq/PqfLPtnSRRfeoLWbKKRz+4FTGmuxXfTBjE/jpn12JZp9OxebqNcSrIq53A4fZnHlVB47DJd7oUPAIeAQcAg4BPYSBNxG5574IJNZy1zETriyUQMEfD/3BQfqxFcldcfDG2qwuR02F9F3BfRFjJP5g/EtWu5jsz2BMsIUFP21Aa43a6o1sLQaSulnP5dOe9km/eI3JRXJhayhCKEDhdKpQCAUGJwr4ArA+hOT8umLCDtRr759EiFgdK/L+7EjUJGBt5iUCH+rJz0lAUl0b/3XvdbT165kOM/a3ara5axqbV+ZoTZ5IWMaSS37lwwQw89IkS6+z/brRDfQO08N9OEPsrBsitWazVWDtfawIqO3h7QxAiSBzfO0xbSpP6zPQh3ioUSJ+tt/JlOjDAx2wbumr115iB70wPgTYt3znvjj4NbsEHAI7EYEHAGyG8F2l3II7A0ITCBAePazNutbVw5xO/0tgEolT5VKm0KMIDTzYto2+eFNh78VfSaGqNca3Uk01GZnZX5NazVIcF0xsVJXfH9cy5Yt0fBIISZAethlJZNMk6AI6RKC3qwT+FasUcgaIZIl68Psm7Bz4lpdVDC51BgF4QH6CJM4bzt9TOu2ZJmMsamf6XyRKNYi3/6RSqMngSgIKDCNv2l2LFgedUdQVNLD5io7obAeQILg91rm2rpZLzn+IL3qjWmtWLUG9AkK7ONhOX4hwe+gJT8cjAkc49QD9Mfx8E2FULo0BXWqp7pK+t7387rg3Q1979uQO16eIntX8u+OAOnjR8Fd2iHgEHAIOAQcAg4Bh8BuRsARILsZ8F1yuSBH59Bs6K539fTKV2f1tGexDx/cpAZNZjG9BI5gGX0Y/sAeaoaoxe89Btry8AGo5jvdWJHQz6OjNZqs7K9PfED6wHkVrd+CNRd+XQ2cArr0ivkQCoOBO5+MEOby1GLAzk/kheMyw1/W6y3a7vLTlteBXXA6h2vBZFkpVA7Hn7CfXv06af/VN2h0KqmRgRTW1AzmNYpkUvrqMczXhjiZiia1lPP/e1h5h5wM+zIS5GmPzunPf9+ozWNYXJullQ0OsnYCG8mYxDmh21aKCcIuv4YoShIJs5xK0d9yL8bm9Ln/D1jv/gdN6uOfy+oB95jZUqyfnxV3bYeAQ2BhIeAIkIX1PNxqHAJ7BAIN1BQXnvt/eutbngSv0NRUhYoua8WoJYpX8GrFF5UgtkrntqxDFs50RgqK4oz3+XrxS9vKEV7nNbIQINh7wes0Og3uJ0KynIMAgQJhfz3ONYcYabfqFIbcL8Hnte71SuWHdPVPhvWm00bxUsXmaahIngd1JESIIl7nYxGFBZQF1wUa4DwoI/wbUZMctt3nnWVCytCiXo2PTriOUajr9KD/2V8vPelAPeWR6wjFKyrrE67Hl3pWUCfE8JHa3lbl04tjJYZN8KSsMG6HqDTqShPEl0zazcw3gUWRHy0SPY6a0QThhZFGJwf0qYum9MF336hNk/dQgyC/kCI/yGfiwhrTXFZFYDoEUlDkXuqWvmdBifgE0zzYAJKRVQE9b6d7awLFESB7xF8ebpEOAYeAQ8Ah4BBwCDgEdgkCjgDZJTDu5EmsNwlS9ChBhd6CDfEum+gJ+iVaHqvRI/qN2AmYzXPTrQcU7R3rq1BxpNJ5DbZu0kteuUIvOCml/Q+uqEvORSrKx71KL9wC0bFkJ1e0cy9vYKeVzZiKhH6DbBFTmsQ9HodxAT1vMyKIEop+7ivuOxhIY1KtG6Bep9+6eWtBZ79lo778cTI+6ktRdxAS7mHvS49nvI2dd3tHpvRHdWsHxX1khOtAFKw1V2H+vBgsCPFGIFJgX398c1MHLCvr9Hcs0bOObrOejepUCpBC9K2DwyzMJ1ekA6a8h+fRgSwyC6wIUiRrvIYf0rbW6MEakCSLdOW3fL36RdJNG3blANrOYf+fr/7PteTBuu1PqGN229Eyi/nkOaCooRlPMHD3X3e+Rh/9wt102B3nem33foeAQ2BfQyBxOse+dtPufh0CDoG5IWCb5/e+7x3U9er6wXfGlS9ZlZVgn5rNaxQTnRYWSGy033ZQ2gIiQEqb9aP/C9Wayuu+DwlQb+A32yP3g833DCSB+a6axNZHzuAnKCwp6CMIjWQ6AzWSoh7bKr+3Ch/SrFYd2tUD/6egOoXoL36ykfcSuO5jB5XFEgs7rKg3RGGMBVcWZiSBDLlNQTeDVDdBsIh5yHYJGbcCvYBXbrvd083Xb9DVV03iOnWYDr8nEmwsuqplm4iyU0ImpIy4KbE+s9jizzQeiGLiYPcU3YURInF2yjx7pLbq1uzkCJe3gHm8tPGqzWd8HXrnAf33I1Zo/SbIs8lJslpoQKxZipB7GyHSY+oJr9x2CFb8Hr81047H8uuIabAgBeGDZL7buXXju5CK+bn9fLl3OwQcAg4Bh4BDwCHgEHAIzISAizOdCaH5+L5PKHmoGpv9bFDTK8UDVd70UJVZVVmfwyQTfUYI0WDqewiC3jh91oTucGRTl3x4tf7nqQmt2q9FJ1Sh9Cfom17JAqxDBs18C0afxyPui/gnDCOIGeyqWLN9dZnE6tKH9GhcUipOqyiwUY78ZtyKjE0U9cNvpfSaV/xS37+yokpjMeqMLAQGane+kikUGSEvnCk6rDccWyaHYjjOSyuVGFa7UQBP1CODHTUmq2RuTuqxjwt09kXDevTjAIPQ+KiF7fBARB86TL9JT8rQWzaHyoR+r9Nuxo4CCfpxz59iMM6srGBjkjwnhsg+9N6s3vSqthrazHtxRVjAR4dslQRuCBFkh+W+5LPcVyejUsbT/R+yVV/8xqFatXr6BiJQnB4XdIdDwCHgEJgZAacAmRkj9wqHgENgOwh86Yuhnv20mjIFiIPUVtWnhiBE0igNGupU+x+Utv2HR+no2WjPZj3hqITOv3i5Vq9qUQwTrt6roWRhEqdtPqxNik2IA5Myc0K4AwpcimMLmvMtN8Rkzw0257G+ipbo8x+RTn/lGm2srab4ryv0WgTYjZiVK6oFyy1pUNxDUEC0bP8gwySVhfSwcaKEhoeQOHPtqalJq4Q1gt3WYx5b0v+eQ0jn/mOqjGP7lYVooWBPpKdYD8U7/5iM3CTPRngESJuxco0ntsyuaz6PTndUSX+ES3iEpbfUCDfSQLSwmx1kMGwQqbanj7wvqfe+M9LaDZAyCQLnmbJKMaXUbgBWahMNEYoZmpAopFGhkI94l8mxLftFPTv3tsMpQObzWbpzOwQcAg4Bh4BDwCHgEFhYCDgFSH+exxpEDhAWKLN9iA/LhZg+pnf+OwxrWd5FOiAzok2v0U5p+bKunvGSsl74Kk/LBsxqif7IyA/U36losTJYXMUHvZRmsBCe6z2H5DxaXxQPjUGGGPESr96IEJokv5vj92avTNphdauyQxnyR5bq/ef29O533KgqBIJPH1PMI9Pg1sfKW8EDG+XUMMp8k77M8LlE9eFncRNA9hHimADnwvuNDKL/ZKO/qOt13KuLevHJaR20GlthzhfSm4ohvSBCAQI/ZL1h1sLJWbsNyiVi+2fWw22FyRtVqzIgV1imqWqgt76uqksvgmyBLKlUrfebX4Jprs8nCdHRCRmK4xOSRlmkpnkDNPSiF/V0wSUF+vHpKxjxYx5jnk35ucMh4BBwCOwAAo4A2QGQ3EscAg6B7SPwvf/X1WMfuYnCbYX8UpVwdDb2kTjbtMptH9s2/vs7sRHkIQeadYiOrnK9klYvr+lN5+T18MfVCFZD1jxu/quouFEtdAi8aLVRUBCk7jMJVI9GVfKGCCgvK5MtoFhIqtIcUy4zqOpUSb+6qqtT3tzSpjU5bR21Es0stexgIgcFjZ+pKETGvL3DR2ZdKCSxseryhRrCzKHwZzUiw2Ti9ca4MsiE91uW0RvPzuiZzzYLMjxeW/jFMknlJSmUbwmwMxLEGhQLWTc5etK01vMMf6h1serFExJvKA/0GzQQTI2Bn6lQkjRNNr10w03DOuct0uWfgtyAoIl4HiFFfqt1Aw3BIOTRQNyUGOnj8T5P6X+Exf8TP0eAuL+nHAK7GoHjvhHo4sfszFkjXfCAnk6+emfe417rEHAIOAQcAg6B2SDgCJDZoDb396DENstg9p07qEAihsbinXd0E+Z9lStZXxRpYmwipgKe/uRhveIN0n/dw1QPLaxxrQ+gl2GALMlwmVX21pJEhG9PZ04MzH2J2zmDkQfdbpOBKxsMs/7CchunQ7QRhSjRK5DLiKNBhG0ww2JX/aqtt54yph/9kMxI/skHy+Oz+0m6OxwPul3IBcLOk6mBmPyZyQLLKzDQVbUNfuzB8KrqNujR+KdI65xASfKet2f1hGenNTi8WZX2qAqpA+iF8jgOlFHAtzQVTmgguYJ3oLKn70swjBeBW8/61AQESXora0/q+r+M6K0nS1/8zhhKEcsiGYmfklozDeDNK/wx3tPH7TWiPZQw1sOW1Z1MKYDxefVpHb35nfNt3Tzf9+3O7xBwCPQbAUeA9PsJuOs7BPYSBP76J+mBd5lQOSwpVUioxgCPiSu2HRaOfas/zVD47CZQmExKQUYk8W7tYl1l+ua8xvWWdy3Wsa+Bqkg0ND65jmJTyueWQoBQmTJpkkzXiZnD/qpViGXLprjwEhT/2F7VyzYNVKX4n9Cvrt9PZ79xk674LCSAN6guMuqW5YJg7xQf7e2H+CWxrPITFOlM9vRCJpHoNGJvXeTVAYF0IetNWXo6GRkRBfDxJxb0xnd4IoKEhqONtVSDBoXAcZoNC7MLCDfpdC14nZKZgnv+B2aqarO2HlkdQQJ/2uCfhA8zVpqcWEuTU1K2ZERIWl/5clvvelNdf/kTChDokkIWsga8LeoDAQn/ZpyegtIdUiThpyj0b6uAd0TIbvrpcZfZBxBwBMg+8JDdLToEHAIOgT0WAUeA9OPR2YS+qcl7HaQLqNqtJ8lgDxynQZpAm5aqEdV0p0NGdcJpECDPHdEAivZWpaMSPUqEesSyFa2nSUCUhL16nFFouYlJeqRkwLDYPB42U9XG+iqVRqECJVBrQkaQp5FOQXDwazIIVIXICLC0+uQnm1hHjREYnlImZ8qVIrkbZIKE04NtCUgc38/FGBjx0WzjCNCbQWGRGONci2L7LY/w8VQX5QgykPs+qKKT3jikpz+qTo5KMQ4hT6Tq9IIoUjr0PSw8SG9mHIyBMA3FOSUJLJoDv6xKHZV9F319abmqvbx+8O0Q8qOta/7eYVAvUB3bYD/TZvCPp9Ttd3D4fxIg/xLaDs+RCrD0ajD0pw36wIfzet4x80uKzePHzZ3aIeAQWEAIuAyQBfQw3FIcAnsyAovIq3vJSVl9+ystjY3ahvb0fIfZp9rxL4XNP250niUIMwCaTfmQGkzJtNpKF/JxMdwjwO43v5rQhg09HX4XX4uXjEAiREz44EHKZE/ADTXrvrIWjt5h0ocCuEfAecLHbopN+WQaFQN/bhPot3hZVY99ynLeX9Evr9pAzgUS7zT2YO0t03iE2y9AQ/xze3QR9tJMFtUGAXc+Uz5J8i/SWbPvyqiBX2y3i4w6V9Svr0ro+1dEWn5QVasOzqiQJNSdwrzd6VJkM+mEbCTESqqD9ZbPWhm+mt8jSlHY5yBssEfDN6zLOnr8agGBEZ7BxWKGjBVyUlDFhPzLOxwxoaOenoWUCnXDNUkaEor8Dp8lVCtG5AQZJpwgmmxCLIrAjlyU/zz6PdU0v5C6szsEdicC93iur8cfunNX/PlHIn1z7c69x73aIeAQcAg4BBwCO4+As77Zeczm/g6jDcLOJM3dBCQBxADEgc0nNZqo5XumkI/0itcm9bYLE3rww8ipQB3hMfRllk0JBrdsuKnZJJy7BZEAUWL9iNkMJxmUMqve+Vaob+s+Ez5Ziygn2q0OWSXY80JkJFCnNzyCzjdGOu3loc59awYyBHInA1HDkJ8N9AUMqFnmSUCflckU+bNZFKMY6U3AgdCn4CqwvSNt6v7GhAZzJSWxCPOwCD762J7eceEi3fvuZbWqE/TQhJtnSoSiZ7CtqnN9QsDBrz5JDkgmpU4jh5I+AWZG4VTi7MRUeoXGJzL6zGebOu34pv62PqHBkbzqYV29xFqFNRwIsO76l5nEuX8c5nCG6SexbY/A+l37iuhtYzop/Ks+dfkSPeM5jvyYA8jurQ4Bh8CtEHAEiPs4OAQcArsMAUQFet6xCf3yZ5O68XqKWlxMpwub27tEfwkQnJbi8aN0qYtSIaCwJcguOSmzof3B97vafPMWrd5/kZatyqtan4jzQNIUx0mmg3zUF7aRn6IItembLoWvybpNf+BBhgRpyJK4gl+rBz9khe585CL95hc3aGKyqZUrl2tycpTvzRRCh4euT7PAVFGHgMA2MogeJEKXsSubCrJw8ekpIwtuZ1KJgnoDG49Xfb9l80xauSihoaEA4gOiwTxtbUqIxiKVSsdrnu8GoweBY+HlAZNUqSTkUMoKdWsc/NhzF6qIpgmShPvwUaYYXkPFlO55/5we8MhQ1677vdrNUWzGyGGBLEpYiArNShjSKVnYov36H4c1w7P7+gZr/fRbZ0ou3GU/Lu5EDoEFj4AjQBb8I3ILdAg4BBwC+zACjgDpy8O3HkJTcUC4kQaNhgfxsVnFget1p//aog9esp+e8NSU9l+JYgLrpgT1NfNf9Ef0MPQyCQa5klg5pTMMdCWp74144MvfJk2f5/bQ1CtdBsxoT1iUSetNUY9KnX+/5sa2rvrDFp303LS+8//oXYrWfzXiDI5Q1dhmqovSIoqy9IEBQ21Ntdmw74VI1VGw2H2EvRkUFpAuS4ZTGh+7SQP5Kb3lHfvp1LdltGRwnWoTngoDw/RsDNnRRiVod3JmjWV+Y6wzwT8ewhuzEaZFVNv6T4bj2p3F9Jm+Pvcx6dRTNys9zL/rDsaODGF6Cy7CKFv8JUrS78Y2WAvi+CcBcuu9gqQ2aeWShH76+/103/sv7LySBQGjW4RDwCGwwwg4AmSHoXIvdAg4BHYEAZtEefIzstqyOa3f/HYmicE8V7gzLDgNSWCTPs1OnqKWKjKNjy2Fa6ueRfmR029/kdZPvvdHpfJV/de9l6pAoc54D8VoQp3alJJYN6GniMO5bUNfqCpCVBmhVaTcWhK5cas8gNdtS4ffPalHPXlIo+MVXf2jDUp7B+5AAYr6w9ZF4xChdjAbqUIBj1mK9FYTz9dwQElC9Pw8MmzCSjr1BARME6JG+vE3BlnDR7Ro0SotW16Iw9djKTUkQqdjKgwjIeYX/9C/aTqAnfBDyy3x4+oWtgMViknNu0ZmoJW3BsTnWZhm3nJLksmqFq3epKc9724qjYxo082EEI6a4gNsUZWYamSaANmRT+SOv+bTb7XXOgXJjiPmXrm3I+AIkL39Cbv7cwg4BBwCezICjgDpy9Oz5G3smNJkJKaxsrUQ76WLWzrmFSv0rosO1h32m8KKieI+tFDvGnU+ynM6msj6pVRH7QZDWzbLZNmEYYo+KcnAE69gI9/Hfpgki3m9rTb2VkZYBNggW/aG2XaF2EKtuaGun/zoN3rRU4/QRHVcHQ9VB3bHwkIKPyYUCfRO9GQhFl7MluGKzD1xjx5WytkMLEVvgPuNWZXtrj/HMNpUpaqHPzyncy5Zpqc+KyIx0VdYHcBhAHW/H5Lhgc6G3slmuswuzBT06GbkBZPxEJ7lzjdRkbQhoiIG737z85Tef05LH/xQRZnCEpXHUelksA625VSGwHqE3pOMxXDUTIbnFd8dP/l/EiDG89z5oAF97xdZrV41v33qjq/TvdIh4BDYWxBwGSB7y5N09+EQWIAIvJU8h4vef5PGJvZTko37BpMs7NKzwY2dE3kU9UYjDsEzmyfbGA/wfA0I52avno3zmUPk5vuWvTzWWCgPUsm1Oua4jN50+mKN5LeqOjGFvdQK8u7I5OihYKBa65Ga10OCnCCzIySjIyJAL+VvhahA9g2pEqUmKOqbqtaW67OXRHrH66/R5tbdoE/oGiAxSBmZDo1nEinDhJTXhWRh7KfbY6KIw5QbptowIsOssaaP7XvkQhXojkeM6eWnDOvZz0d67rfUqI4p7zFZBIkwlhpXPluiNuY+ICBsJsjIkaidxAcX+Xafs+bK42tVGl6ka/+e1XnvLOvTH6+rEiH9LuAdTEHfam5gzcticsjIkNAbA3cbdSKHJllkGmo2ZIbLEJnvnyt3/j0HAZcBsuc8K7dSh4BDwCGw7yEw06DVvofIrrhjDIJRaHAmj8Q+k0tATFg/EnVRSqSHZOJzOA2GvNj410Y94YmRTnr1It3vAVaP0+8kl+2KZcz+HFFbrW6V3qZLP4DFFBv+uFzRb9JrpiFtUHGEhKD3sNz1sBeucxc/u0q6+DzpK1+yoPbtEzCZ7DRp0rX/M5gsC9LIEEiLCLwY+4KUqKibwrrXLHujaXWJR6hh0VQvzQlso4d19MnSQQdN8S0on2iAc7CmcBMajwM1Pj5ls21khQSqtRlgs9B5nke5sVVLs8sgkVrysUNuRSO67GNNnXdGWdffmFa2GKlc6a9lVCHv0e9ar0pvid203XwPpb9ZIltKJaZpPAep3jYVEQ4FZDuGzU0aGizrHnc5SN/5YZ8b0Nl/8tw7HQIOgQWOgFOALPAH5JbnENiTEXjow5Jatd8iff1LZWS6eSb+J7mdDRSFhHFbCBsFouVSpNO2uT8dHte9ZdM6SDAJs4sn/Hcay44VuGVk0Tn99Ifr9Zff1nXEXVdq+f54sgbjeLQOsH5bJxNLDKkYSWGKDVOVWJFtxWrgIevmVi24rkVTkM2ktf/BKd3tnst1/U0V7pjZnXHuHUVGdhAKol2nyYhQemQJ0oOMmE5S+ceXqcOnbbGScZ7H9o58cYvGNg7oJ9+uatOGlu5yj4JGhn2Vm1uVHQiQnaMgYQWdliUZmlVVlvP6sTTdSxjx0t+QvMAramoyoeGlnv7nqRndDRn0ljXkg1xLlkgToig7SANAAHzElylLLC2dBiKTy4E3RFRvNpOBsyFNdvqT5d7gENgjEHAKkD3iMblFOgQcAg6BfRSB2dR5+yhUO3HbkYfKwBugl7FBLJswYuAqLMRDa9lCWc1JNrTJ77jrXVp6y9nL9No3D+jgQ+hL4nk2bIJj9qR/RxvvqHQqT1+WQyVB/4XtVoo99QxWvB45gp3uhLwsBELQQ+lR0kffJ73hxC369a9bWrEyBYEwA7EG2WHEkJEd5vPsMwi3LcfCughzCMuVcBQwgqTNuZjaChJT2PyOoSJp6qz3LNHDnuDpkMO79C9Vtau8pscQIL2d76XVqCVVGuqCI4N1yqGyKTL0BRkFiTCQXUp+yiSOVuOamlqtc98kveMN6xg25MrcY6Mx3D/gb7ny9ABaSP8LsRMTN4za0fv75Lz49Mgd+rZOr0pDaxOPCfIxQw0xKPn0py3Wpz5vNmJ9vwW3AIeAQ2AvRcApQPbSB+tuyyGwkBD445+lB97nb5qiyMwPUozaxj4BeCEBbp65mVJQ29RMz2TE9m9sE56iqdXq92Z0V4ODSfI6yswGlZSmUF514Ca95i0r9eTnirj0rarXBlG1JEUGOUVwCzIDOyr8VQcWFVC4bIJeyLNRX6TYq2uyuVa5AiF/WkTBW9Bfrh/Xu07N6YovM0rF/zpM/jTbpoqBQCFwz8ciyopqwyYutOPgPSM/pgvzmfGpUnhSdFN4tyn273ZkXa8/4wAd9UTeSzZJukrgHwHvZocV4tGbTjOd40/FvrgJyIcAX95+Hj2z7ALzNutpo/9Oog5q0YB94kLp/e/o6q9bqyoUSzQyhC5CiJTw05XfVHkCRU3Xpp9mU0E7BUg/n7m79sJCwClAFtbzcKtxCDgEHAIOgVsj4BQg8/F5COgHEskew2rkXrBBnUzSnSUqEBxkUDDYNRCs03OOQ8Hw8owOO8wsq7C2IvciNrrtNugnhuZjWTt8TvgOM9xCrUL/RA8Rkp8YkNlIc6CJrZuUWWw9QlG/vyapc966RV//CupxbxnfpSeKE8Jn6H8svHBbkvitCJBt/VqAqsEG2gRWpVIqVstMlVu655HjesdFi7FV7igHvtAV9L6eeo2iUgwCGkkTYnNF54MlGP1xAOmBiqJHEHo6MRgP1DW7m7E+LurPf8jp9S/fqqt/nFe+kNNEE4UO5ELXhr9wJejvQc4LizXngjBkaI3BvgjrsH/0ZfS7mYI9Fz4xqEKKDEm+6Qzpla/u76rd1R0CDoG9H4HZ7A7t/ai4O3QIOAR2KQJHHC7dsO4OuvtdM6pN5pRJZvGN9ZTJ4GGKz6ltuPcokKzssw1/szxtETjX7yPBQqammqyVnBCV1UAl8cdrB3Xiy/6sM8iLaGsIWXIFey9WasM7WEcNDA1qYLigdsXeB4GRpgBOVOPw78H8MiZ/sJYy46v2Jt354Kwu/kxGb32XNEhd3mNKqQSRYhjEVa5Nz1hwOaHhnoX0UZgbEdLFpqrdmjnCLl3EBoois0OmRia9RL/6wzK98GmbdMrJW7V1fDXF5xYkyDwLbiCbRcVCKrxvEuzeIsiPbTZb/XsKzQ7B80yemYomRfaHCBlMh5v1gheG+u5PAxqvqnK5dWrhJTyQx0OYwPTy1s0sGEUR8nR3OAQcAg4Bh4BDwCHgEHAIOAQcAjuBAJkWrXoT8gPb4lSbqX0jQyINo0q43wOlL1yxQq9/c0ZHHlZH906eBq2O2TMFCfoU86jt81Gpb1IyjcUwa+u0IxQFeVQWHTUqkxpaXFC5M6z3XiA9/THrdeVXB7Ca2k8tryqP3tRP72DotuUa3sr6yvqz2C7MbLAgIpJpBuDS9FJEHPqIHY4/JtCX/99yPeQBpsAfI7x8igEuiCavoHwe8iODcp01dHqTSmKnnGQILYOdb9JfTF+MlRa9ZBf1SD63VF/8ck5PO2qtfvDjIVT7OW2prmOIDqLBbAL6K76Jn7zZWadSQezkYDZhEbmPPqEloBv/miRAxevllUultWoor499xpEfff6RcZd3COwzCDgLrH3mUbsbdQj0F4Es9eRxx2f1p99X9btrPCUjdvqD8i3+rGmKU0roHoWgyYip33o9KkaTRfTxsEItlWlAxmwhdC4HQZCmOG1T3Bd01Xc7uun3kzri3kuwaNoIpVFVIiIIsNOkGGWSCHlvggkoH28s86A1KysPH9gUQXVelGXqBSVIokbYXah74Zl7xD16uvFvdd10A96xqQJNBNZU5KXE1k7xII/5y07/ipuWUSH8fvuTb73uOrxghyFMUmpZ1AjTT7V2oL/8saJf/jSlw/ZHbo0XbqaIugTQifaLQ/U8iuwOZEMi0d+QPCv+I4LPW03w80ZpGFDA+MNKZ7sqDq/Tg47aT0fepaAtayf0t2vrSvcWqzg4yPQWChZk1nG0zE4fNhewva9+T1Xt9A25NzgEZo2As8CaNXTujQ4Bh4BDwCEw7wi4Wc75gDjsVFAVFFXIZ8hmQJaA0voOhzb00lf7OuO9Gd35kDUMsaFcYPArYLM/oEfqttl5p4lIpyzXcPsZhfOx5lufM5edhEjA+oq1h0ZIJNr0cznVqkVd9xdPp56W0Fc+v1kbNqRQmEPYYM+UL2bJSazgVrWV+7Vhtds/pu2Ib2V7ZWqQbYoQu/tMQgPFhFpT2PgWJnX2B9I69fQE3cUWZVA7+Ax2eV2+6HFShGGQ8Mi72vQvDKNZ/4KaJpWk/+y0Y3viHhmSKXCt1Yd0wZllvfLELsr+LM6/LbVidQXPKKIPLVi3ybno+/p5+BZmzxBhB+WN9aq5bAo1znROCo5YfG64WxQy+43kdcWPpPvdv5+rddd2CDgE9iUEnAXWvvS03b06BBYIAm88LdIHzvE0Ef0mLoyC9CqmXEYoTJlw4Z9MJqBoQgJMAdjPY3DII4OiSaFKXFvWR3Y8SSFdY6JnMC70Iyy67nz4Wr3j/QfqAQ/FE5eJo8HUSkV4n2YyTXWbS2JCoRe2pr1OOVJJ86QlxNtiN/xNBAoW+T5ES7aqNVsinX9mRh+7KFCFmtG3QPU4DN5swQiMC1KxjBinsLiwtKyQ7R4UoAopiNNFCAEK0TYKihyyZFQetWoLC69Jnfq2FTrmFdLQQAWf3BqDQ/i1ch2f8PeEpe/18TDbYd/GpiCBjDSaPphI6zDRhRy8W5hQksar0VqsT39Y+sB5m3Xd9V0IqMUE6xlbNB9TaM4iq48fCXdph4BDwCHgEHAIOAQcArcg4Cyw5uOj4GHpm/EzKN+bWpyr6XnHZvSy1+a0esVoPNTVrbB5H+dgdONfU6gdLNOx22tQk4+rmFs5H8va4XNG9F0hfQyzddAKY7yvq2Zvqb76Sem8M2/Q765fonS+rg49kt9bhUoBwoDmKsijsq+PQyYs2X57hdJlW+bHP7JArFszFwO+evSLFvX9P4+aICMlrXvclV6lhpUvWZH2+mx2IOZLQhvYsogQ+pwudlAe1lsBf273NtPv4ZiQyWistU659CKtuaGot7xmq77xlQqiklVYKmMh5dfVLNMf+QUNjnA+MjXKo6y/t/317zCQs3yhfX5siK3dxlkAsiiXw0mhRcYlyv4EPl8l1nvknXP6zP9JK5bP8iLubQ4Bh4BDYBYIOAXILEBzb3EIOATmhsDDHkmxTND23zd3yNeYUNhGXh2gNmAKJ8ILddryickiFCH9PLo+ge29wXhN7c4kv29QzhKAThCdTdrIL6lZGybDY2Ocv32/B+4fF3yCMAmRInuekRZQPNhZpZAom4duAsuvONIcQsLzIRo4o08V3ESaPTKS0sMfk9N+d/D1ix9MKV0YQX2C+oEGI4Gc2ELWu0xh2TRTMpkAn5nQwf+W65qqphvStIQ1dVsoWWhqhhclyWQp6sc/6Oo3v1mnZQeEOuzgESaSSqqOJshqMWn3fBAIM635Vt8H5k6vgqR7KiZ8IuTSnTYNDRZqyQzjQ7WGalPkpdBo3P2BNT3okcNxdsq1fx3ldaNoZOYjCNApQHbiCbqXOgQcAg4Bh4BDwCHgEJgnBJwCZD6A9XSDsvRpj3gYm+7n5fXikyaUy/9Vla0tZSEM0qU8ymzq8URWuUyWHgX7Jd0cD3eltbzv7UNrylQd2ClD4Cgo6dqbCjr9DTfonWes1+jYHZQq1cjYKDBchWq8A2GAuj+bzZO1Qe4G/VVIluN2j9iWePqw3A87jPyw3iyVQuXQHdepbwl1xnkFHbI/2RwtSI9gcdwfpjMQAW2cAMiGlE9+CsNqkalQUHFY72tq/yBRpjdcpDo5IJnskL7wBemEF27QT69eSoZjSYWhJoNsJK+08hAK2C3TczYIbm/VupANOYYI+00MTltax5ZgdGMexEynjbLGq2n/g0t67CNy+vI3feHUbAgaevPxMXbndAg4BBwC/4GAU4C4D4VDwCGwGxH4Z5FjEt1LP5XUu85Zq+v/MKZM7kCmZQbItphejlkwMTOyG9d2G5fyzPqKghbv2KSfiyW7IRvyRJ7HHqYVk3mjAvH5cynd1OOf2qHgLekOh3VVnmwQoM5kEcV1hEzZisAgYal8bSTPkCSQEFiiTitB6iZ1YFoml8UTVhrl1qvkfDz5ob7Wru2oMlXGL3VaOdJoTGejJJFEd4x12c6RTtewvjJZdn76VagpUjneTwB9u0ZxWlymLDVyfbKjpYPrddzLk3rlqYs1PNDU2Nq2RlYv6iv+UQhWNAt2WCBg5DWsjGb9aabMPOUa6KhpNBigUrkHYTRAtgoB8/93ufRhvH2/f9V8kBUzsk59xcxd3CHgEHAIOAQcAg4Bh8C+gUC/N3r3TpSPvENPJ7w20FOPlkqJjQwaYWMUomq3+S+m+rcmt0B8LKYEpw63Gh2rWo8w6yS2vomkWWD110K3OjEKSYCFbljQFy9v6j1njetX1+TlJUtK5MllZEPeBs8iiIhsrhRvv9frZAjCPmRSA6gVZrKQQqY/7Uv8D+urBBNvaWyeEMLoo5/r6X73TWiEDX6PvjFqoexAXa8UjgA4CQgrKx+cfP5sdsuS9WkQL4Sid6OKupMDykFybBkr6sKzO3rf+RVNtQdYO/2jcTtA3OlwH2myQrAfq3PKgH4J7kPVGkr5mULc5/1j26JntV6tAxHSw7qY7EpIodUH5PS4x43ovefO+wLcBRwCDgGHwG0i4AgQ98FwCDgE+ohApOv/TvDZC7uEWk9bS1nNPFmbiAdC0oSMUymaRpjfowqhz6khe+iaLVKBwrMcj4707fApdEM23hNYVWV8tMfUwwcd1tLRJ/s6+iVJ4YKlQmYrBeAmJQjc87yVZqOrVkDQXqqjLOTIrY9tU0Tb/l3V36yzXlfVx96b1lR9Bfv+AXJ0dvvNGYyeYwgsJglb9ymc0yhEmqQQ+j5hf/jJtlq2UT9DAR9Me7Fa+9hlrVmyNe71gI6e9/JAj39iUtnxa8kQYRoJAqXXJWiP4j2EqAmhI5JotLsdpr4sM4RHYWoUK3RN5WJy527Pit9biJfd8IS2YWe/bvv9xR+ULv/kuK76OR7AIkiw0FSTaSv1kIsjLU81WSseuz6qnA7TXp2uefDSVfBBS9BQ9Dr9zaDZDbDdxiUcwdMf3N1VHQIOAYeAQ8Ah4BDYOQQcAXJ7eCWp8SNCtbtYCls/kGVn3vOx5yVkux2ukJdHfRDy1WaoCyKA0S0dcoD08EeP6Pzz2ZinuLcp/m1ZF/bnf6gdtm3+79zD2uFXl2s3qZhHlU6WSAixYj0hQnDrVvgidD1WaEC20IREbZ+sjzp5htTwWC+NrZ9UamVef/zDSn3kQumzn5hQFVvcVLFgRgPqNJhma86QUZLYEvcKaBRQ0dMrWa/D9axNsCq5m+T/vTKkQ4ZBMtTpdRu42qDnvril0987opWZf2aIbLPKuvXN11B/BOR0pH3uJ5hiPUlUIShSIDCaqP7DFFmNP1+i976zoSu+St9CjxnQ8jZaPC9U8FFlPga8dvjx0Dhar4nVl322cBcwq+gsjgMhypM2VmJJHlbL7jHb4NG1sRVLa0Uho/d+KKWnPKvP7gI7cZvupQ4Bh8Deh4AjQPa+Z+ruyCGwxyFQLksnn9DR5z+DRytZD1FsxUq+A7LqDjZHmGIpTyC3qSgaEUoANtnjXftmfzNCPFMfdMuoRBpxAHqXwi/pY8d0n5ru899Jnf32Zaoiwx5kH91PTFIgMjrlDatK8R0GEyqmtu/R2sQP1k919dUv13TW/yZ13bV47lIclxsV8uFhGUzFkTDptNltQRBFbNpbcAaIlQayKk9tv0BO5tHhNEd5fZvifoQmgvDC7ITues+m7vXgrM4/Y4km6AGw9lW2sIkGgyyUJLZSCSan8PiNmKxKJJJxA9KDAel0ID2YgEpB1JiT7fxkcNz+x/vW5If9vg6RsfYGJrEu6uizH+lq3Hxy+V8DK7NkFrXNxAS4mUdwB86jFuMXK3aMc4MIMYJn3zscAbLvPXN3xw4Bh4BDwCHgENgTEXAEyG09tWwBFQFKcg8r2yRDURHK70ad/smk5/RUaTIOWxWf4Sn6DDb1k6jTH/boSMe+JqkHoT7PdKiLYzumaRJk2yb+7iJAIlUskZDeAgtf4zxYt5+wHop1oSgIsbYK6KeiHgQIg00hCvEaqgnSzjW0uKULLpG++Okb9LMf0aN4h6CwN8F+mc15zkHwuLDT3d4Rkx4py6Vsx1bEMXMCbh5DYFG8sb9E3QbDeUk299tVrRpJ67QzCjrmBE6N2L+ILdW247YIEDMM67bL9FT0tlWsfP2akvmUmh2m0pIdXfyhli5932907R+Xq1Q8VKNTqEg0rtTAILkarKXRX4cEP2W20MBCFqUN3aUgZbpt+kB6wUwqg90VlBuqj5D+NILoOfLOXX3my4EOPWhP/DvGrdkh4BDYmxBwBMje9DTdvTgE9mAEbN/+/POkN59WVZ3MjXwuD7/RIoybQg9pdbdF0Ukh6vtJNqzzFMKB2hSffT1sjz9icicwAoEpJaaoehR7AQ6tRcLpHvDfE3rH+YdQ8LUISJ9SLrEIggA5MP1a2A24j5kat45qdSZpcj1tmcjrjFNb+viHOb9NGzHFFWWb6lSbSmSGlEJq3KhMExBpavtaFSk3PrzbPSwk3R9j8x8CBxVJr8XmP0U58zvKc+5H3HeJXv1O6Z73aanVBXub6sF+yqatMsUqigmC0iE/fMgXO3oodSyjxLeGy6Qlsax79x23VoHYVa3PazLplkgM65rfSWe9ebOu/Jpt8K+gsWGCy4g2PMg6HbTj5j2GlVkSJQ1BKNybWYX1V8K/+5C79ZUcAdIf3N1VHQIOAYeAQ8Ah4BDYOQRmqqN37mx7y6uzhQm1Gqi2e6ZktlAJdqSZ2g8SVueyf14myyOdQlEwobvcqaO3vGupHv14XhpiJ+vT1/RW/oMAufUG/u4iQEzp0WNz3fgKnyTzRMIarmn1x/Sv1Ogo002GPsYUXTMsa9EQWR9/L+m9p0uf/8ZGBtAYqCMvA+oE0+WxOKcklRpUBzuqLufe3mHdS0gvB22CUpx+jR7P5O1hRO/l1ZXsDSsV9Ag27+ihD5Le+b5Ad79LT01IpUKOfhXr5G3HbREg7TZkBtbGIcqILrfW8SYUkG24EWeDS8/K6bzzsUfoLiV/smh6F041yRfDb6b4T5EDYvbGfTxK2R7DeJOQUBBMSazG6KHM4iuBBVqrgYuDRujjE2o2WnrgQ2r62hXDKvWXs+kjWu7SDgGHwEJCwBEgC+lpuLU4BBwC+tJXI538ko42jzK5NEJOBnVuu2yb0x3l2I82KXcbxW0qSV6I2WP187CxKcv0YMM8SUB5mhEjy8WzrJAWa2MbXQccfK3OfM9KPeHx1qTRWFDQEm2hjIV436pAvq3bqI3XlBugAKfwr0cNyJUl+tpnAtQgNd1wc0ON5CBSaKMZMKUiYE8hCo60haVbeHgVnGayoOI9FPBJpNY+tEci5HxW9HNb7TjwPaXi4Aa9/PVNnfja5ZTdBUiWNrL0MhM9AZez6TB7BoSyowSZDrFLQShYIZz+hz3u7npE/24hVqlsBOclFOnjsedvOlip71yR0nvfMaafXx2pui0k3Ugcuh0LEQyjMRpGpt1CFDH7ZCifI0B21+fVXcch4BBwCDgEHAIOgbkg4AiQ20avS03LwJhZ0lrTkaBXMUusHsoH+pMMVf9+B2/RMSc19PyXLNHifIFswDFU7NgZ9QpYxqL2vp3Dau3b2tSfy1P89/ca8dFuM1zGMNU0+WFqArOpnVYVBNj9druhqjgBZOkNm5ADn/10TRefPaBrf4/SHsIjX6COp6S17MQUPVcSVUe3QXg7KhEbqdv+Ucb6qhgHm8dkCcoPL0nmI/mL1vaEtZoK9E4n/a+nV71hUIP0PJ0ydsgFLA2w41Ju1XZPH4U3qVU+AFsuaI3wZs7d0J/+tkxnviav735rnKGzjAqFEsp7y8SErIJw4JYJReeZ8g9/2pVw7/S5QCFGMMDOOQFB1CAPs806fT5jhUHsvAhkb7YretlrqnrPu5bxvG4dcu5Cz3cacPcGh4BDYJchkDidY5edzZ3IIeAQcAjMEYE73dHTgx8Z6QdXTGrT5kk2o0sUsVZooauoV5m86UB+kNdACF8chNHHI0h2YwuoKKLYQ8JiVlQJjGItqNuUEMZO9NpL9JXPbtQYdlT3fdAKJq4mIUfGVStHFLT/HIe5rWYilWhypjwqkBbkRBGpdFqH3yXUAx+e1taba/rr9UinYysq/G7TCUiHDASRTSiBDBIHkyBv78hmKezB0azF0vhceVhGNVodcj6akE0UszRKbVQeP/5WoN/8rKuD7uxpv/0zatJwZAg46SGhMLuoZgu7KBqslAX8UZRbc5GwruvW9e5ueE7b5PrbsEymttAwoG1JorwJCRwMKgTU13X/hy7SfisS+t2Na1HiILFnGixBDoj5+fYgdhQNkEdDxsk+yQXM1BTuhgfpLuEQcAg4BBwCDgGHgENgRgT6uxE84/L69AIL1o4zAbFosmw++yeCMPDJUExl6jr+eF9ve8+wnvC4IuqGrYwuNZUNFlMrE7RtmRTYDt/eMd/kh10XcXas/ghs7TAO9UYVKyprarx4yMrDJmpsqqXCQFIbxvJ646uaOvf0jtZuLGAnReB4EQUJzVAL2y9TjGQzKGFwFGib3RcDX0albPdIMjjFYJtZME+jl4D4oD+i3wmxvHrA3XN694cHdPSLQToaJwQ+IhSens6sc41wIg9je4eHmj7MbMDWmfGzYFif/kyoE5/T1G9+Y33UoDKDkB1lrL1wRMhkeK3lX2IxRTojK6J3m2n98/x9QwUqKlbD9GxqDqVRPp9E1RKoPFnTiiVpnft+6Q2nDELE2WJu3RDu5uZwnrFwp3cIOAT2LAQcAbJnPS+3WofAPoHAiuW+nvOitP7wx4o2rF2nehXJLxv6XYxgIwqtHIVslwmmaKaQ73lGa5slF06xFKdItXtYdVl2BMVwFI6qUBxmcoecjfaQfnGVr79cE+iQw3NavjqhYo6N5ug/Q7b/pbGgQDYJeCZjSg6UHcEkm/I+BJCn5x1bUIvrjW1ZyxfkR2c5xAcNDlkWFlTehiyKAy+2c0SWS4IkPIEnV0igYBtJtU1WkYaIfNvuhXwMCJ5sPqc//ymhr30UITbF+pH3p3iFhMp5FOJYbyUJVmy3sdFCemL+wiyLc1Ie97HGjX2Lub5PA2NNEO5dCGmS8dTa8HBH931gSg97wiL6onX6+x/X0Fyhd+mZ6gPVkWo8Q5Q34L/vHY4A2feeubtjh4BDwCHgEHAI7IkIOALktp5aplDD6gnLpDCrNMGKzY7ZFf1ZT3uWr3ddsJ9efHykJUMM/FAfpyEMfBTgvZChqwTZG4nF/7JffWt19e4gP+Ltch5rSBg4rr7xBrupQTLpAr1glv6CQSwsfL3MgC7/VEavekFH3/wOvUc4jF0VfRVKjR75kWGYQkWBVoH7a9RrDHTR1WTo12BXrJfZ3hHkTS1S5RwMq6WwqcJ9IAzX6JCDmnrCk5bq0stS2u8ALLVQp+QSDFjRL3QYIPPiHEaumfrP8/+LSt0vY321WBO1rM58g683n5JStZ5UIZ+H6CFsnXwQ2Ku4xzJr5V4P8sUUMGQwJri/bhwC37/DlB5RYgpMxxiAsw4V4onlhd0JDY9M6rLLi3ryE7YNKfaxGewfRO7KDgGHwAJFwBEgC/TBuGU5BPZ1BLKEfD/j6QOqljfq1z+7mXmXJRoYzLE5jay2bjkbZFbsbonBbT4UI2IsiNwUD6hByL/wbOc9oMCGUOhQyJoyJFPI6do/e/rRN4Q/bEp3vEdgL+F7t73hvK3J8BM+8RQVSIYqBS+kRzMBDjb7M6X7PcTXIfstUnuqoE03t4lK4Zom7EbBwSgX+vH/JFhufQuxcgQP2oSfwy6L+zDlSBY1BEqStmVihBTe3SmuWcc+qsjUVUrf+0FHv/95U6sO50zlNmQCE1Lcs9lgmegjYlrJAgsTltXS57601pxE3TESkzGpTJn1jLI2nlYrwyRXSkPD6/WY/zlAD3v4cjUmPf39bxvUjpC18zlLYGfWbe2LRbsjQPb1v3vd/TsEHAIOAYeAQ2DPQKDPheYCBckUEsWi5V8wnOSv038/KKG3vv1wvfwVI7rzYWQElgcUoEgPElVeQ1YGId+NWqBaix4mu4VQ9OI/+pNb537sLgIkzgBBSWGZiRGEhYW4p1MMdVGibt7Y0sZ6Tm96eajz3upp/bjp7lNKotyGL1C3jpolU4S0oI2Jh8YgUejRrFsz5yi0FPQq23cQ8DJ2Tc5nw2f4Gqe99Tri8Amd+MpleuNbSwyxbebflcAP1T3q8XaLXggMkwWUIukJ1rN9Bch4Laef/DDSq44J9YXLIxVK1jORyVLHPoshrIHSMFkahL2buh4bMJ/BNz/gHryQ/syyQPqbUdiLJpQuYoXc47n4gyrlA1Xbf9Y97rtOn7n8CN333u7ncoH+1eCW5RDY5xFwGSD7/EfAAeAQWMgImEg5qfdfIL3mVTeoFQ0SLj6kLvv7ouhq3A55sLvuyJQY3ahNgcqCLKwd9UC860/BbsHiXhOX3fQWhSm8Y3tLFWEdFYbrdMCKio56zB11/kXdf/jobrNvsrVvazA6SCn8oB6LrzttI1dQeiSRPiP/NpIhiWw9nVqptWul958vXfrBssbrWWUppBvhBqm6/RD0bMYjuM6mrMzrKQ7B4FdTgJjPLYUt14ml3Alk8yEybe4tj3IlQpUyVfN04Tnf08MecV8dfNgwpIuRNMaD2PqQbKcp/vvMHxgdZOZpJmG3W+xZiDs+u/HCIlQ1/Lt6e5SQefMPXqRvfl1677tD/fiHxuBYSvq+SAbsk75fu+uvDHcdh4BDwCHgEHAIOAR2GQIuA+S2oExQ3/eam3XHIxt62YkH6JnPIpa6hEMTg0HWsmSDAgqKaRVBA18oL6DHMEEIG+wJ5Bdp+qttxMetCRB/t002tcgybMUEg1kMt8mYSJP9uHVzS7/42e90wnH31nh5gtckY2UIM1eqdSyf0Er8vFIMYyUspLxjZAHKj1wpHlCLh7sss9D6yO0dGQiO5DL14COyXlWPf0JBr3iNdO/7k/EY/kaZzn/RhDVoE1CGROQ/cs6e14rbhojhsSLr/vfj1gNv557d1Ec/uFl/uamAyn8R5+R97U30XknlUhmsj9OEhgdG1fB71CAmiTF2h36GQA3W39/+JBik/yV8PgfJRkQlA3Jb9NKXlvTOc8kucWHnu+xvN3cih4BDYNcj4AiQXY+pO6NDwCEwDwj89rfS4x9zndZvJkdjKMeUTBXZcUF18jHMHzZfYHKGoLskBWKGon5yagurQMa9gI/73j3SqW/z8eBlQotCv1theijDVA8ERA/VR48GpksGh4X+pQJyQNi47yFnFwW/FfZelcyOcErZgTa6j5y+9s2mziPg+2c/LuJdu1xBvqNWzQK+faTvGHbhW5tGOZOGRGl0pvDApRuaw2FpJw946JSOfWVOj3tCRjlTgLRaTI7hPczkVJj+MwoY1uGPUNRTr3dHWRf3yLSQ5ZPgnNXfg73+kC6oFW2g8TNDtVXavDmtL356TJ+77Jf6+W8fzfdpniChkmSkJBJZMlKo9M3jC3/foNqK5fhGsNRNHk+rYnZoPqHqZl0WNyp73OEIkD3ukbkFOwQcAg4Bh4BDYJ9EYC8lQLwN9DbkcUTTk/4WvG1b6jZXZPayjcTfGIg6gH+PUhsLWnlTONNCXmADlQgzWrH0x3rm8++kZx6zSAffAUtXVAUBymcf692IXXrfZBH9PDrmS2u2uRAK1M94RhGobWqKFsNtN2ugemhcQncDrKxQszSprX//+6w+zEDcZR/pCW3InFafAS+PrA2EJep4qMVtcq3HYFTCpPCoZyAhKuVJHXjAlE5+fUEvOjanAq+rTgpyaImSJRsQo6+x9xMwH5JPaRqTZA8FOfmJYQPSpWBNESr+MpmJaZ5Pflg//UVSF76rqy98aaF/bjsKyIn0euSl4GaQtr6Owb6wi7YljQUZOZCNMmwTrNmyXFrvuDDSMS9e6Pc0p4+Me7NDwCGwlyDgCJC95EG623AI7AsIbNoqPetZN+jH3xugWB5RtkhWhZk+EUrXa5kt1AhfVoARjMfefrW8wDMcvJ9oOH2gXv26ZXrV63tM/ZDfQSC3T4hcr8VGOs2AScBNEWKWUnav3WgytpkKfFQXkD+mzmgQjtf2sK7KJrVmjfTRi7v62PvXaLJ6AP65SMNRjpgMHEkKA0RU73jH9lrDc7YQKw1aM+ArQzbJ816U0ylvXKzVqxuqTK7V4AAB7fUVSudtzMqejY0EmTcunrr8f7uZg6jqLwNig2FYA+PDO0ngexU7gAKTb4OqEJ+yab30wUun9P+u2Kq//SXFp2oRE2Y5ET2D7y034I/TgaYhcfhe7FHcmH5WlkvTYyKK11n2yJ53OAJkz3tmbsUOAYeAQ8Ah4BDYFxHYWzddsc5lmMtU4M0WdTN7zR52tSbA6IXU/j4ZdqjAbZooHSyCHiBDor1ZByzv6jFPXqUXHSOtPkhYvRpxwsY1QzlJD6WCfUSszOsz/2FtQTfaTD3NgJG/Ou5LLKA8gkxIISef2jqhgLYhmw+1lWGvz3zM1yXnYlW7xtcw2SWjE3PtHyxP4++IvbHE7RzC0NL0z45ZbvX4Qzraome+aEQvOC6luyH2wOGJITVoEur8LDZXRtjU61voNllvYTjGllgSyCVT53PuYDP2xKvic6YGRlXDkvizn0rp3Wet0V+utb7oiIX9w5q+jsG5g3FcsLV2sBFmAM+cCMw6jF4yRQZI2s9jNVbWJ7+c1iP+e4H32wsbbbc6h4BDYDci4AiQ3Qi2u5RDwCEwdwTaFJenvXqTLnlvkxC8pcRujFOYUYx2F+NfO529kcknYhumbn2Bb0BTQCYJIo9aE3rCUUW944IRHXJIpPGtLRUHp5QJlzGdVFeLHI6wmyO8j2mwlJEJTVUaZSTWK6i0QyaPqiheUHcUCsjFS1qPJdbPr67r7W9tEyLP3Fe1CC4eZTqb9gSc++lBeWGOkMC54ROYBRiTW9kEDQQ68VUH3qBX/u8iHf2SZRAGVXkNQvEiiIVkK25ous1A5amm0ume8oN27f4qdCywz8gL6wjrzQp2WDAiqVA5QhKtpY60VNdfK33kfU1d9uG2NteMCEnj70sYIxNPleqYmRODKU2qh90Zk1ARUv0EapIkX7XantgQOAJk7n9LuTM4BBwCDgGHgEPAITD/COydBEiaWj9WRmCza6oE4iEQE3SoS40l6DEEtVSZRI6Nd8aKJhmgopB97JN9vehkbJoebKSHKRwYmsLvKmqRZEFeRZYMDVOPRBAinoeavI9HJ7qOvm0pX/Qnxsr4NRbWZDiKXqWJDdTSDHfa1fe/3dKl70nwa6Amw1/pPL0EA13NOVpA+YMTDJxZTmINrNDXMxRmnFAC22LkGzr73CX670dnddAhZIGE6LvrgXJA5vv0YPbnEIImiYKEnqAJH2X9RJp+IjndPBBuTn+QnFSpMKixsRG9/c1VfexDNRQjS8h1hLiiZ13IR25gSvWplvLFJfEQXq1Fr0oXaQ4EAwNDaoxN6PAjRnXldw/VsiV2J9bT9dn3eCED6tbmEHAILBgEHAGyYB6FW4hDwCEwEwIWYGd5GHZ8/hNb9cyjqxSbA9Si+L1mKELDKv6vjO+nKag7Ntq/sBsjb4CECurJDCGETeyUDhgs6n/fkdILTrDJKBqUqa3cXwlbLMpySAQrLrudHH6ztunO1FQ0jJoCPQWTRhEkSK9NaGEHaTaNUiI5oT+tHdG5b9isr142SMGdVisgSJ1iX6gcYmzCOeKTtHOxFpNHB6yTpbTDNXo4ll6vecsd9ZB7jmPhNaAO6nyfe4QzYIINiTl5Ir3WuBI5Jtj6eEA1TSs2aGCgLGgVURPhIdyNyF2hyUlUFyNZNyxz+tWvu+SDbND3vpFXtTqCYgTYWX6txs0xtuZz/2bLG/erEfIRfxP3ydjYHnc4AmSPe2RuwQ4Bh4BDwCHgENgnEZhjHbtgMStTN6P2NqsqpMqdDgZLyEC8NMoQsvgaWwO27bGNonp90EN6OvUMXw9+EJv1qBeIMddUaw2b9Ulq8wIDOdgyMaATEuYdRTXyKtrTqou+Huvo3RjyQvmBExadTJ3+hh6PFi+ZauuPGwZ00Vk1feZDPdWakDd47JabPTDAZrcIDVSZY9BE1i7E0BN8Rkb0TvUQwqWi/3l4pFe+LaFH3BfbYfqVXjurFnV9kK4ygFbh+ob5CLZZW8F/CPLkFqvb2JuMPqxWVb3aUHrpYp5MAUti6a2vbeoHP2urOFSEAOmqXeOZkmmysI+eCoM9VStb+RwN0RNlUMaMYotFuiKMz4ueHuqSTx4UK5Lc4RBwCDgE9iQEHAGyJz0tt1aHgEPgXxD4+a+lZz95rW5cu0hFshhakAIhk/jdJqM4NAgiRG5BHyaT9qf4KrEFT4ODjVdOZT3zhYS+v3VYd9pvq1qNYpyXkcyhdEmSxkeGhwhU9yi72xEBgC08fSEhslmqeCvACfcOGxYeSIZIsUKBfpg++3HprLds1V/XFFFfZAhln873jqpzLMCzN7GWRYhLirE8P6QxsZYsl7OJtbJOebWnZxyzVAfsDzFFc5MR1mWsu9to8joagKxNX/XzaKhBIW/S93QqzzTXtCdAbF/Fr0FrPQqjxao3aDpzLQr9kn7yY0/nv3ODvnNlC+n7wbxq2mLM3mrB9CFA+OSzFIpJlSf2xM7AESD9/ES6azsEHAIOAYeAQ8AhsKMI7J0ESCbfRlVAX8CAkU3XJxiCCgJCsbEh6iE3KLLzfNf7SC9+RVdPeEagPEM7zeYYlXUXIfxiBoxQJsdaZqtDzXgWRQkqZ5vmT1Kw+mz69/OoVprUyRAaKNprzTYEQybuJUY3BfozmY8vOzlCOTGmiXHMf6MR7GbJB0l0qbNhIzp2X3PrH4JhC/G2AScslBttLUbd8crXD+rE19KapMvyahBF4QBkEfbCObOBqtMLdKnxsyrkyTGkVLa1JBIo3IMUw2ce3ydnJUU2YCbSluZKLLtCnX9GXeV2XnkcmifrSPIj/JnDwXhwbCEfqbRlUJJriOrIcj8yyYwa7boKw3/QqW9arTefjAOBOxwCDgGHwB6IgCNA9sCH5pbsEHAI/BOBUVTGz3vKZl39o8XyGMEvYxeVLxXJBWGjfYFP2CRzyKjZfY9QHCQo7oNuCel3VwPZsg66w4TeePr+uus9Aq3ERjaMymrXaxTeGSa5IBywkwqzUzQxsB7YWYUdppCiFkqQClZMyNy7efm5jjZP/kkjwyt1w82L9bbXb9RXv8T1vFWx127HWJA5HHkULHXIFnXZ/Sfoz0PCnjHyozOEpRRNAdNUD31EWye+bpEe9vAUE2xbcODyVUL5EZmf8VwtfOew9vit3H6HdXQJoLcGMTLmA0R9j+YQI+AUDU4PdU0i5dE45pG558id8eKMkF//cr1Of52HxVhOmzYWEIYToh5gnUVP1oEIsfPStc11hX14vyNA+gC6u6RDwCHgEHAIOAQcAjuNwN5JgMgbjQOmPW9IROqhLka/3VmjIhvT+69eoteeHuoB/13SMlykOtSwBTIEEwxItaukgZCbEaE0aDXpMVCOmC2rbWgnsGu1c+KgRb+000Dv0je0EE8raCoMynGAOJ2P/vL7gj71wa4+99ExjTZHIGpCckD4PkHcLbPytbdkA4gTyIQtc62vO2SsYJfc3KIHP7SnM9+zVPe4W0OtGra+yRHIGHoZyI4Wcu+IQbVMnotGSbW7KFVM4d09iIEyS52sqVKfVDpZgkwpqoow/vobm3rb/0b69je2ohZfhYCnw7DaGgaphiFXFkFimQpkYX9uvcw4ONDbNBhXsyB0mraDD9iqD316kR50/343b7v0o+hO5hBwCOxjCCRO59jH7tndrkPAIbAXIZBDBf3cYwqawI/0qp9dq1I+y+YzoeCEiC90P9IMjYkI1Etm2/jJMm2DciU7kGCiKKeb1qT1rSvW0qsM65A7eyoUzGc2oSZTU36IxN2C0QPUHugQbEInERCeTqBFD3upiM4mkcLTlgK+kFyNTVNLi5eM6tFPzWnF6lDX/XmjJjfbPNjcPIA7rYpSJhEn/0PaqGQ6xcQUdlv0DUGqQVPm6aYbRvTjKwNt3NjRQYeWNLwkq0ade04yndZngUSrU0Nqb9NwFPh8JXzsBiDRYgsxsmTM08ok7A2aFT9VxsIL32GaG2G1dvgdQz3xact14P6BJsdv1sY1W7Bg43X4KkcJJtVMVhLtiX64c20q96K/XNytOAQcAg4Bh4BDwCGwgBHocyE5T8j4OYaY2DhPpSZQKKBS6E7q4OUtvfTErN567oAe/pAu/Q7mrYkG+R4QCHUGo7CTSmJRZLZSPvmCZoGVwLooacM58X57hIIhQQ1O3F2fBfIdGgXfo2+hj6nWS/rEhxM65RWoq79D75BYrNIQplhYzJrgw5QwKQLhQ/qkEEl8t4sqgXucy5HRZg0Wx3Tqm0s65+JBHbRiKs75yGeGRUulTmoKQgO7qxR9VS9Lb2DB50Y2ldVoVCGZ8MClF6sDps1OpXhfhf7gU5+WTn/zX/XDH4woh+yj2W3h+uuT0VhUt7oFIqutwWBAiEkW9tGtYQnWAQ8UR62tethDy/rSFat0xOELm7hZ2KC61TkEHAILAQGnAFkIT8GtwSHgENglCFxxZUMnHdPUxs1DFKcdlWtzK5B3yaK2cxJcVdXz8bdFP2C/TvsoYW4Vhcpj4VUpE7jtb9WDH1bXiaeU9Nj/SSL6JhS9klHGH1Qv0+MMCaaTzIaphm2TpaQwKhZL3tncJ8DOI7+Cypwg9brafplmapl++yvpkxdv1QcunVsGR6k0iuQeQsbCFMkjMasuHGNpGkxFgJcv5A2cAGoPgsH5zt0Pb+nlpxT0xGfb5NXfuJcj5hvi7Z6/Ef1VGYIhoZdQxCRorFDhJPkiMN4kKlNdguXBLmn+wIQuNupTcQhgMgHJ0corUbpWqcQybdhS0pe+AKYfreiXv6YToqnLjqTxaN4TyQSnAOnrh9Jd3CHgEHAIOAQcAg6BHURg79yQ9QYgMNpDkB8dLR2e1HOeX9SJr8zowANNEb5F1U0dDYzgq0Ql3etSY+esduuiQGZAiuGdXneLAupTRdgCm0UtCu1EkkB0BnPaKLFz6cEdxHe+XraZNS7Vt6+Uzjt7k/7fT+hn/OXKDvuqm4y6Tv1t/UuE+qBjFrSoyul5ej3Gvmpm6YX0ZQ7HEx5R00tPLei/H2XWtVgGV7IqQnZMWwmPq+JnIYnI9LDgbxT16UQhtusKUc6ngqLavK5SWU82CXkfiUX69W88vffCm/XVr5IkMrlCA8Vlmqp0UKwkY7VNp0KmCL8pJsga6Y7TocXJ4Qv2SKHwb5cjZYKK3vS2rF73WlPG23Jd2PmCfWhuYQ4Bh8AOIeAIkB2Cyb3IIeAQ2FMQuOGmll570oS+9vWssosKKlcgB9KQBFaz1SKmeTzlyd7o1VJs1S/wI3GTBgYP1NRYS0tHbtbr3nSQXnxcQsVsS7XKmLKFFdN5FSY2oB/wkLz7Ab61ZFJE3QKb+f95f9M2T9PHBz7R1GWXbtJPf8J0GMW4z4RV20LkCV5Ed658G3m4ERi81gvq6vgWWohdVG8FFMvIdBj7dg6PZgHn2FuUFUJJgewk+0cd9dT9dPxJh+rx975JtToNXK+IvNzsu7aiYMHnmMC9QMOqk21izZrPZWxJZmPsM+nm+0yOxasysqePB/7BCtDxZ8pqspzrrkvpW1/r6YufqeoXv8UbOHnH+PmEJN33eqb3t5vAI8szSwIaow4PiGcWedgUEMwSxsSVvYzxPKzMREDk7j8cAbL7MXdXdAg4BBwCDgGHgENg5xFYoASIN04dx+Z3hDIa6yQ02dTCPao82AgGbOq2bPIgEhS3SX5P0gV1YgRZQaFrBb1GdYeDTGlc1NOfN6S7HEm2B/+u06LGx8Yqldl/56Hale8wm1efupZcDgp7iAFToPNbbKt8wsATKlHT1qhtx6nZsZa14PAWGYR0XkkyNv42tkIfuXBCl13U1datIyqUIG0SVXoCFCzYAc9sITtFPgc9HXa1NoTl95KxtRcR3fF1o6JNZNELYQ+cSxXBDMKivk6rD9msxz9tqS48c3mch7Lt2Pb7bb82WHeG3D88uuIeKz4gkXpYFhtP0q2VlKRvaUdpffmLbb3nnVVIkMWoxemj7Bm3+z2At/3+bIA1hoDSNIIJ1bpSPMcuDgQoa/Kog8qNhpYsvUYXf3iVnvTY1bvyk+PO5RBwCDgE+oqAI0D6Cr+7uEPAITAfCEyRK37JByb12v9NKj9IQV2hEE3gJ1tAWs0UTtAdpBGZUKs3OB+X32XnzAwStN2aoCCFxCEwr5gO9YhH5vSSVwzoIY+kRyLoPIGu3SP43ILQmdeh4McWizrWN4vW23BgujUBUuH71/3d0/veLn32EzRftCxBsaU6FlXCy9ZjV99ng7/XXccJA5VK+6mFRLzVZuIJ79xW8zYYllvdfaGAzy05LG0syZIJk5J3kI7fxLOY1JJVRb34iav0jJcUdfiRkCthA/uspHJBKSY9etxbx2y+7P5CmkIm3HyInTRBfHaYzZkFOfbz6EyaHzFTa2mm6qx5peEbp+e99m/Smhul016FHqY+RkNHkCCEjk9ASBdbsjDOaqHjNQs0midMCeLb8FDyBASPWO/btZBHmtzdfzgCZPdj7q7oEHAIOAQcAg4Bh8DOI7AwCZAsORydVpdaliEeJv9tGCaiuEtiVYu7lSaxvI1TuKlvRXaH7UEHAcQBr/XDIZ34mq16yH8v1r0fwNgMr2/W1jKNT42cZmiIWnnbvMzO47Vr3hHZfnlYp3qtU9/a8A5ZhFjwymvIJ1hcPWp+LKR8yJEWCmpojbie30A78bMfTegdF/xSN/6ZzIzqfrx/KfmBkVrhFpTY1PwBOYFY/m7vyGamG5wOw0XdDoW3DVxhp2XB5SEDRfHoVqKiQg41dsXWV9fjHlfSy14f6N73l0rhLXX3bZAg8Yn5dht73563QdlgCLerkfgZJnhG45MTKg2OaHRzTue9vaaL3/cXyIQDlS4Naaw6rlQ2pXalvyHz06Nrt3/kbIzMeo7BCnZchMuXc3zOyFchK6Y87uvRj9ust5yxXP91t13zeXFncQg4BBwCCwUBR4AslCfh1uEQcAjscgQ+8am2TjmuoanGgHJDNBwVmBHUA5a74fVW3hJ6vcsvuwtPOKFcKQuJQBHeSmHFxO+1VkfeuannvuhOes2ra2rW88rCCSSwt+qiKIj4SlDUthspZbjnfz9uTYA02qgM8LX1E3n935elt53a0B+vT2iwRHx5HfIDuXmHBi2DhNsPi6pP2eY4mg7Lwmhvob5ePMO9QjbRw/R6bZoGlDc5rKRoKipVVA9MHw2w5v+65xK99LWeHvdUU0Ew3Vb1NFhgKg5iwIx4Ow2bIOspm8VmKzGd62KqlC5NZQZlTz8PI2F6dIERY2dJQuxtcszIDGurevy7G24u6GPvrepTFze0qZoRxlgxp9HlFRasrhQNskn58WT2k7w3atD0mVIE9VKmpIbJSnb74QiQ3Q65u6BDwCHgEHAIOAQcArNAoL914O0vGDKDmhWBApv0pvqgntsWfIcnVbpUINibsSMrBXlNk7DtARQNT31eXs87wdM97xJS9xrPYRl7rbim9KICvUuOTAxmlHCH6ufRxAoqGdhwT5OBJGp8P4caw3IFIX3I1/MhPzwUMHXuq2cKEMibH/94Spee19APvz6icSy6pEFl6T8C3mZZGa2mERn0OlnUIo2Z6t+40uYabOIzHEbcSUyymN1XhJImSYD5CJmKm8arWlzcrNe/9QA9+0UJFQZGqcXN2nYmBblJXDgj9XmzzXsyEDT1pRof65Gl2Nbnv57X+876q35x1SKlvUWqRPSXKHQyZIM0azaotbCDwq0HSWQgr2wOCyg7DGpF3ZT2W+LrUU8c0wXnL5dlbNrR62HflehzaEw/P+zu2g4Bh8BehYAjQPaqx+luxiGwryHwn16k8TQ9CoJtMuY//E562iPbummrr4EhAqsJc+uFZFPYhD1F8kI+/IRJrfM0F9N9U5YpsEp1jOLeGqPFejr3dcIbaJTujQwbhUSv1cSLFnslJq8STFPJG9j+7fUYxQpHyAfJysuyST/l6ew3tPXh91tbQQFfIhic81kIYTdO7KPJQFpipIapGLoUy9s/OjRIKVoSe635RdGoJEvcUzYOZGwTGNiLKspwn49/8pBOeUtKdz6iDalTx+Yrp/qWMSblCvKzTFLRJIYWfEizkyCnww6MA/r6+Lom74+7Ayb2PLM56NF81cEI+ytC1Hs0hB5kxl//ltRH3xfpS59rawOfw+mEFAIsV2VRiEworNH0EVSZDlApeRkIL55nywzahvtwf44A6QPo7pIOAYeAQ8Ah4BBwCOw0AguTAEklO6ifKZ6pf2M5gQ29mMwDNTUNilRNkclHDY3VbJG95Uc9LtSxr/J1PxQfpm1IYxVVm5igtu/SuwzyNrL8mtSY2Dpl0tTQ/RAI3+rZNFTGksusrczcK4htvsxmKt5N77GZjup7rFxl+KynzeNtfejCmj75/iVaN2oLD1WyyS1ebzV0u20DUAyncS4fZbeJu1sMYW3/mEQxAyEEycIsUmwrZvZbCdLdDeYkLUdLm/SEJ3p67Rkl3f3IjnCjZf6NgarMJMNfhKls74hG+e4gqnVyP8yKl8Ynme5qzZqMPvqess76YA1F+ojaKOFNoZ5DPWE3VMdqefoJLszP5T9vGcLGGrEUOR+o1zuNUIPZqs44r6sTXvrP3iNiyMuzEBN3OAQcAg6BvQQBR4DsJQ/S3YZDwCFwewhEmmJj/zUvkT71BTanqaybVqyjSAhnnDDqL6rJ1Dib/jmagSxKjGklhZ8hCB2JMvmASvcmdPDKlE56Q0bPPpaAwGDCIiWQyQeqjXeUH161/Rvo2cTSdMB3FYIjUTKbqbquuCLQBa8v6Kq/WOCfNXAppp9y8QBbu23FME0PjEyPCbDtHdmsqTXQO+DJFZpSIm5wLKwk7pIUFCBemkU2/jlvo66RYlMve9WQjnmFp9IQJIiP8qWBny9qkGQGMoemsdPmHHgOJ42FoUXs5zHZRqGTytHm0LTxmTKAoN6mJ/0IoqQ7U601ynQbyg5w/v0fB/WpS6Qrv9bSxg0V1TpMoZV4vtxKfZIpP/N1JnQ9Q1/Y6pTVavRDQu8IkH5+pty1HQIOAYeAQ8Ah4BDYUQQW6kbzJLU6lkwMDZkVrFWH5uBquoUORAY6ayWRhzz4vzM6/pRAj3hUl4q2RY3LhnSSHInxJsriDDV/LAOJa+fICnwU3lY/23BNP48uBEitZba7qVjdbcr6KvZPVpoX8nlNtUpYukpf/tyU3n1GWX/58xJq4bQ8bF67pqqoTFDT28Ca3Zx9ETROM2DdwfQAEBNf2zmSmRb9SRprKmpuDxU2VrSmtmlauAqq8UNH0nr1OxmAexF1Oj2D3xwBV8vdo6cJLedw2k739o52vUH8B/dj/Rfr87yifvzdhM59c0XX/LKmLR0LoLfngfqFPiAFEcMMGv0KvVfOx/r2lky/fj6k7V2b/sxswZJ8nro1X4euauuyrw7oHv91G97JC/Ue3LocAg4Bh8AsEHAEyCxAc29xCDgE9gwE/n1y5c2nlfWOs0eZ/tlPVdvXX/ATOjfTQC2Li/w2qo8A5UM3QjbBBnsWZUTE5rrXWhS3Dk99pvSGd/V00P5TKk90NDxkWRr/LPBvHfa37enVIUlSsbNUElVCm3wKCJRoaSyvN8HHW9/SwBrr71pzU4kwwAPVDPlG0KKJS6hdNVn+9hUKyfxmGj0mshIlpVOFeEoqNPsx3yywuF6yjfSfe5sqEXTuk//RhiSZ0H0fFOiFJy7S056EDZd51BIcOT0nRhNJ4xSSnWFhkRm8fft51Bnss6D5JPcDNRNPsBmZ5PHFd8CS2TiwbUAatcg4yRYsKSSnn/zY17e+1NFln2moWub+GwQ4mgydL5v2i2Q2WHbMJNGfj7t3BMh8oOrO6RBwCDgEHAIOAYfArkZgYRIgyWQlrt17DLZYRWjDMTYq42PtGiRaetjDPT3r2Jwe+xQPMgT7J4ruDINZaYrKTgPFgY/tUNpqXLIarC70+Xfml0UV2eq2eV0/BmT++ey6rMHIHatqQ+xbEwkzoDKaJo0KQvrzjWm9523r9LXLU/w7MvBQZ0QB4eRmA8tElw9xYsNdQjlitlWxwjzA9rY3CUNkw1mHbfeDkiADpNfcHPcFxcISVOpY//Y266CDerr3/Zbo1Nf7Wrk6BRlj2E+gjh9QD1Ki24RoKrLA5PYV8sSDx0r4UOPaWknqorMyuvQ9AeHg8ZiThMVwvcp5bO2oXRIMhgU8H48Brw52Xj2U9Qv6gABJhqjz2+v1guemdMlHViqFFa87HAIOAYfA3o6AI0D29ifs7s8h4BD4FwS+/Z2uXvicSWyVPK1f2w+LoR1/IMW8p1oNFQaFuM8Ek0fjFGK3FJHHgQhevaRlmiC99oZoBELUIJ5OPSPUs49JkC3B/JTZYN1y3BYBQkQ3ZEeBaSt6gew4DQKNCue34j2dyquB7Plrn9+qT3yojM9tEtKIia4i/sPYOzWwqVLzNkJGbnV7fmrMhsJoaswKikaQhsmauQDDY2ueYG/o5TpKYHeV8vNI3rH2KpSRlUsT4xm96uSGHvnoYd2TwEIFFYiCtRoqDCibXIJ9VlJwKv094ApM7OH55u1s90aQoAUr0uEFllcShyzSIPKLNazQOdw7xAiESUhD9qtfLY6n47742Zu0dh0+yFpCtiUjczS6QZImsjqTBcB83L4jQOYDVXdOh4BDwCHgEHAIOAR2NQILkwAJUhX12knlmTLKUdZVq2tRKVyvRx61Wk9/1sF60jNa1IQoGCyzgqEXUwInPSMEwAelRw37LLOgTcakx7T6OmSIKKBOT2OB1e8jQqRhyzVFdjucoq7F0rWW0zW/kn55VaTT3nAdxMQwambGnVpkdfhkBjLpE9F3ePkJRRX6L8sMsckfLLNMjSCGoHwjUlBoRJ1F271F43+67bIS1NkZQs8DFnTYncp6yctHdPQJw1Te9B8WzA4R0TXsqMPT1N+mSumgnk8m/tm/3Dobcdvvp1BF+Nm6rv5RqPNPT+tHP6Y3MurDXKMslL5SR+Q9bQPc6VqWxi1ZhRA69Zrdz0wWwfP7BG+r57v1FaPEn1UISjrvgqU69rj+2gnPLxLu7A4Bh4BD4F8RcASI+0Q4BBwC+xwCN2+UnnJUV7++ZmE2TtseSM6srloU+Alk2NgpRZAVCks0STQRNEn1YRoGC9HupZU3aTeWXhlt0TOODnXK25bowNX/lGDfVjFcJrDPpskSEYQKVluItlFksJFP0KIaFPHBTahlCP2byuriD3T0nnNu0ujEfioOp8kiQaXQ3r6E3IK9ww7rM0Ne6+noHYql6bsrjyO9zuemAwux0vJ4FAmmv7pNs5Dylc6jMqk1dMeDK3ra8wWpk9PB+9FQkhmiOiRIeqmJLPp6hARY+ta1Wv9Gq+VxnxYoaLSHNVtJuIQQmwD5YIXvs++RKBiluGcfmwPUMIXfo+jZX3/+7bAu/2RPX/liWTeuNaASCnImS58hw2Ve7t4RIPMCqzupQ8Ah4BBwCDgEHAK7GIGFWcdnCwwssQ/eak6Q8VHRoxnmeeHxw7r/w0IV0jep21ocW8n6+DbF9blnxbCpoIN40z7E7tZqSQpk1AUoJsz2KqTGpIb04kyKXQzjzp6OVqEyPq6OP6XSkpIq9SF9++uhPvaBln74Q+pbbLFaNijFPabN15UDHoLehf+zAtmsvOhdjPDxIHmCoAkOBKZjDRuRcxJak7O9I7uFXmgp4d2hBlJNVPC+Tj41oyOOZF2VtRiErSYL0RQlY5w/gPAYUAslfZsBrxwEEv8mPvs2wuPfSZAO+RjveuOkLjqnpYn2iPJkfMRx9KH9f1PZJuROBPGBmj1tAY1GfDRtEKoau2t1ZxgQ21m4d/b12yNA7OO2alFbX/l2Sne/686e2b3eIeAQcAjs2Qg4AmTPfn5u9Q4Bh8AcEPjf17T18Y+u0YaJRcoXh+APtpp1rDLRMMF2nDg/GWdwxBv9BFzbNjdeTVgykd1A89Fo9mNC/583HBjBEBL73puO1TahdwKihP/F2XZf/MKo7nu/RSoMEMbYW6PAy+NTuzy+jVZzSolC0UTn8T0jOrBbw1qKRovq2DI27JYn6xuVKZnf8GL95GeRLnjXjfru15Hodw8gJH2CTfphpPhMa1lz09pEr5NWLjkkcryZlmrEagdTrvgJs69Css40GHHuylnI+QwZLEGR13OeqL1Fdzq8qpNetUrPRqo9kN2KGmUdw2KHYwUG9QDB0LPGEILB+qoOTUkS9iEVLZrus8xeyvJLSJNPp61ZRlPTqmEv1g+C4Z/Pr9esYUVcUwDR1baMkD/4+sKnq/rq5zr6203kngSD4Iy/MDYD1j82CW/skS2STCVpKDHdYgKtR9NlI2n2BHp+NQ6n95kQTDEe12wucA/iOfzsurc6BBwCDgGHgEPAIeAQmBcEfLNXms538z2Ctdkw94ycoJg0YqLLZn2sXoDACKzGtA4BhYbZVKWo6Zr1igYKG/WIo6QXn7BaD31oljNMoJ4uU4en2TRfNi/L3tGTjk9dp6GBpXGWSIuMklScj8E9hKQkcg8TLVQpKJIzPvdtNXMDtTavtd6gTUZdp1JQiTmkLhh865vS+89r6dv/D3taXpsqkHtiMR7bOfKxwh2pOvhmMljBtmMfLGp0iB8TUndMYWEWVL5a1L6eBXxwRNjwFgY9VbZYfbtG93lgWye9ZqUe//i0CgyL9RjeSvqLmDVqMGxklfG06jxCod1Bjt2FdIlzDNtjygbkeFj7ZGH1SZqN1IAmmLH62/XjesFzhjW6lR5oskLvgp0tdr3Ww0wTM9OmZv08pgfkKqjF7fNW4PM2PXxl4vMeCpcUHl1RcpM6iQYIL42H3FrNGzWSq+kudzpE3/vV9gfY+nlv7toOAYeAQ2A+EXAEyHyi687tEHAILHgEvnWl9NJjmrppM1HWbCz3oi2WYkcFiTzbM4upIsUyha+5HHnTtk1hz5LuTOLc3wYmYUHudApRbLU0TYD4MB8Jmhfb9E80N+r5L67rpDcNkg3ChniFSayARgelRRCksWvqxJkaCRoc6y1wrqWxwaPXJs44T6dZgGBIIm9varIxQebGMjVqnr78GemjF/1Wv/ztYUw6TcS+vb3mEqbUCHzE47dlzUQ3T6OUiWXhRoKYrN2OdiucVrvH01czyK6ZLPNSaWWp6Ls1PHyDjXrIw1M6/qT99MjH5jAPGIstBFpNa1AzNHDTPUm7S7gkzUy9Nu2fnM1axoYPIWANlRFE+ACziCDR5wYgfmQNdUICz3mGyWA5jZ4IWJR+enVZ572tRBbLKFNrU2BW4LM5MB2KmejgF13hfiHqOjRtzKUFNK8+fgS9boIGdhrrfjdoC/6H3y3QIeAQcAg4BBwCDgGHwL8hYINANikv6n7Lgwipiy2tI+EV4gEjSk5qzzob9TYURb2bxCCJHL1um7q8N6STThnXAx68RPd9AHERtBM9BqwyNlxk4d4R1k/93T/nnirx/URYtrawqEpBdpida7cH8WFDTayx3priV6ydUsNxDxT5tTjDxEiLXpTWn36b1Efe39Dll23WeLOoHBa13aChZremXhV2ZDtHIsFADxa4KWragOvVLVQPksJDAW3X9BOo0lGFdFuT9CGDDE1lUXZYSLytLdDy5X/UC196pI45ztMKWrGwSw4JREmGYSufdVbr5I6gDAmSXXqefNwr2NFjQKoTjkHsrFanMxnfd7vOPSV5yt1BfeSDHZ39lg1qpvbHtoz6HI9gz5vOK4kJEOsPQa4X/9q/I0hvARtTo2QZfCtR+2diyzTELjFBlaS/6TAwRdgKOGABhhA975V01rm+Tnx1/9btruwQcAg4BPqNgCNA+v0E3PUdAg6BviNw09pQz3kqvrW/RIZNNkizMalcsUhBXsczlg1ntOa9rknUCfQOLL+hFnu+hs0VfV27NSv/kG3HYRTWsP3zK4Ns3iPTY/Hysl71pqRefDwFPE1PnZD0XCbANgs/KgidHoSOTUr5QQGPYptsqkKFELDeOWB6mkhTNAZMGpHlERBmWMHVaeOmit5LNsiVl3d085plWGVlVO/iLdZjIz43RJNAtd1APRPPJEGCMC1nhI1ProgFmJvSxAr37R80XqWAhpL1QXIEzJ9Zdsbq1VN60MMW6ZTXFLUEQUtxgLBID9m5WXe10yhZaIAyNSb0rFGKaOamiZY2wYs9JPCpJMQM37Pn2s+jViZrhefgo1bpIauPCE9MIMWxibcuBNtfbgx0+aUJfe3Tea1bD5JGUqUIj0cv0uoayWQNHc8dwssIq4geLrTPKS12GqKnhbWYOxwCDgGHgEPAIeAQcAg4BHYcgTwq2xY1VZdN+lhdjXrYM5vWHtKGDvUtOW3q5dhwR1HAMFGjXdfirK8nPiuvp7wgqTsfNqEly4qoEUxOTp1NgZbwitRpedUqkQaG+8uA2MCTbeh3OlafJyAirB6mRia4L2FycHI1unWGwmgJgixEiGeWXDkGiaTxypQ+TP3/zS/Udc1vGX7SQDx4FaZR0UcoRBoW0DdTBgaDVkxepeg5bGanhSrbDhtWCpGlBwMFdaub5aN08HsEfrSzWH/1qPc36e73Lug1r03oLnctaBHRIt1wq5rVKRVzZH9AdiALx56qiqVvgfdQ/5sCvEHgd1ijV6FHQjVhehaLIux5TWWSBf3gh77OeN0W/fRnJZ72ANZepvwweYipP4xc4P7N1hbiwxQk/SZAEul1rI88mFSJzxU5J1bv0/PZzbbaDLLx2czlp0mfBpkkd7tzoA99QrrHf+34z4B7pUPAIeAQ2BsRcATI3vhU3T05BBwCs0Lgre+o66w3IXTPkXFR28hG+ojYK48VEW3zdIpVFqgJkICbwqJLwGFfDwiZ2zxu8c712FxP09NYTRziQ/zEp6X1+rfndMfDrEjuKpocR3oOGZCmYWDTvEu31+6ijKDhSJFt0e2laNrK3Gs7tv0Ku/YaC2Gkccl00V9kdMXnI110dk+/+jVB5lzPy0+pZtNUvUWWjXhLs4BlgPn+0nJYaGAStYIFOvbw+d3eYXngndiLLKFC0d5HdgjkSw8PX5tAO3xFQsedJj3r2LaGslUshYvyOzb+1IzflxohYDL2T562gkIrE0+PiQbNpPXWsPX1sKaMBsyWYUSTBcJPTuBrTMh8fqgIzYEPNP9/3Q0pff6jgT790ZZuWI+dGM2qn/JUXBqoMkXwesUa11RsvRBxjii6mYeOfUN4v77enru4Q8Ah4BBwCDgEHAIOgT0OgcT1bHSj9vBRP1BfMbczrWbOmOIWFe4o6mk20iOGhwapfY96YkrHvirQfe5DHhxDP6kugywQJTbsEyBP9rAmja1azVbLouP67FDaot63ASEbBjLyw2MAp4vnrKkybFgJpynaHVPDU2c2Gf7Kk10HAfJVFOAXvbOqn/0BG9ks2DD01LbAdobDbBAnzi+xeI8ZFBK0UWBgFlUhJMy0+iPAW9j6A8PMauPUEOdG/Z1oD8S5J8sHfR33mlDPOqGpQ0baDKsl2dz36T3AO2vq9R6RKYMMfvHc8luhLvh9SN/CucymTBBYJrOuWoD5Eq6DKmR8a1bvP7ehi9+3id5llSIsuLooYiznY9ug1LQqxeyGp7vA6aO/2TP2WQxQ75sayUirTsc8x2zdPEu+IiyB87kEOSwdPfVpvj788YTyM82c7XE/pG7BDgGHgENg5xFwBMjOY+be4RBwCOzFCFz9q5ae85RxrVlrxe0QtACKBjanwwgptFXRdtAUeTZx3+8J+9siQGLyY1uJzq9ZCAQslPKplQSm+1q6ONIJr/P03BNbWp4sM81Fg8FXMmUNBDJ/KvxeyxoIiJ7i2ljx4UU2UWX3bV9MvtFATE1UlVhu6AxpYiqpT35IOuedN2jreAGyYomqNdQbTMzFYeDsz9uv9UbbTLpomoJ46qxLg7i9I5G5kbWP0GCR1WGWAxADXoL7wZIsAP/m5BYVEyXd/yHSMSdJj318Brss2iiuk4YQabZM3g/xQrhkkMQHmCwNk86HplJBiXKLpXDfPs2mTqfnjJtlIy/ix2ae0hYUScOpQkWVRlPpgjWJgf56Q1Ff+1xSV3xR+v1vxtUkvD62PQMXywmx5syaV4/nmsk31Zjsr0Kpb8C6CzsEHAIOAYeAQ8Ah4BCYJQKp/ASDTxRl2IpazZ+OSQJTKthQVA0VdVUjg4P6n8em4/rzbnetUaZSd1UtZBtlQ2MJO/gWrscCqOm61OtBhj/cMqU/owXsLNe9o2+LxQ0c03UwJASDRV0GoKY3/X1q+7YmqxUVh7BVhfj47vdz+uA5kX703Z5qsBOpoUFU8ibdqFFzFuJt907HeqRIw8MpkY++3WPaZstIF3uPkR+mtEBZQQ3bQ1HjkyWIm5VNPEE/lfW0Z5X0itcFusOdbYufFU9tjsmSRAqlOeSSAd1j/d2oGdv5BokhSCueCZZdVh/3GFizAa4kllgJCJNRlv6DK0p63ztD/fLnvupcU95aKUcuCIRLAhW2ETp29MhZNOV6jBcDVdMKkB1Fen5elzQVS8cWQWgJTyhB/mKAVZdl1VjPNdUaVynb0XkXFfXio02N7w6HgEPAIeAQMAQcAeI+Bw4Bh4BD4N8QqLHH/8wntPTDH1Up9G00P8tmPkVljqkvrKDaHaa5sFuygO6+HjMoQMRUmgjZTviEZTey9GJIymkmCrlNeuijlurkU7o67A5ZLVpkvrhYXvG9bADZgLdvvdxQeoCNeVQe5hNsBEjYtcZkOmB8evgpYGIKG64UjR2Kimv+kNW5p4/pG18iqNtfolowStOBPRVh3tlMnkwO4hFpeKyR7HCukEDJ7R1esEYDA8tVLRNcSGOVLZVQtpMxUianxTJFugdqYJDyfwI7Mv554qNzetVbmMC7L1NgrC1N02nNXYj9QBMv4zj/IwGxg1z8lsiUvj6+icky94fFGh7T5kscYtGVNPm+KT/oCf0UuPO9Lp1qGx+CiGYaAy9d+1fs2n4iXXjWuMa20hqWCX/nSfk0dT2a63bLGLs4DrGv9+cu7hBwCDgEHAIOAYeAQ2DPQ4AEbDbRMyY9puTtstkckLeWzzdULEZ67tFL9MDHSPd6UJ08CbIpGFpJYR2VMrV0i0y6BA2C2TkRvG0b6Ak2+H02rW1zvxoHpK/uKyTTUXFUjr4Fg6P+JoQ8ncrHtlR2TKFeyVDb/+3ahD54blef/VhC1XaKQanEdPh2LqVOFdsqatYcqvmYx+Be44qbelsMT23v8Jn+MQIkgmgxwiWdQa1ApkXYs1wLT6XE0ph0OOzwUb3uHTk94YkWR88661bH05UElqNC7Uz2h/EuXiLP4JP1FFXolDGewf6xS5nZ/jZ6KNmxsbKBrRqDYFtHG7rog5O6/JNNbVjP67Auayew7+pAUGGjm8rlsP/CktYG3VijPT9bqdnpGidic2atdn8tZtM5LNoMZ+4tkxlWgWdXRwTSCqvYsrV08IGBvvCtAR16UF8/Zu7iDgGHgENgwSHgCJAF90jcghwCDoGFgsCb37lR3/pqi+kgC9AbRLlAqU6QYdgyKcTgdJBhHw/LALHjHzkgt6zlHzkgSMZ7lsXhWdM2SKNgQeAoCgjza6HAOOTQv+n5xx6u579IWsLQU89k7NxbPp5aa/LeEtNUjTjzxKaLkklTHFh708Aqa1zZ7jIC0idxlGJzHil7ghDBLg3G1z4tnf2GrdqIvHzjGnJB2NBPZ3htk9fxpxTjSR02+2kvtoueNTk9fHyFR29kwfO8PmANKXy9rFHyKfo7NaiOZFMFGp/apM2gNfTUF3R0ytvzWsT03qr9UHvQEzXbNAqQA0maJiNAcAGeVrT0/YC6iWiU46lAGmUk/F18mU1yrwpNJSRRJo/VQgrvaTyku6hXErGWv6FytaArLm/rE5fU9KufI/BB3ZKA9DJhTc+Mm1HAuMMh4BBwCDgEHAIOAYeAQ2DHEfCKE9TCw7GVa21qkjfeoLsdGeq5zz9Uj3n8gFbccQPjKCtuqWItJ6TBEBEZH5bDZvIKArhDWAaLoDPjKztayEem8zasd5jOZ+jX0YE4iCAsYjtflBNWX2dSZHdQpG/c0FKwKq0L3hbqo+d3tGnCtNvUpNhcRdSfRgy0a1UVCvQIkCfNxjjkjt0lGX8dVAiEws9kgWUh87FlVWyNyzshh5oN6nTWs2zZYnU3rNdpbx/Q8aflUHaXY6urXBoVN+v2qJGjNBa3PcsVJEQ9diNm+MfC100FbVmIDKmlUOI0ulVNNSeVLyyDKMnoq5+TPvbBa/Tjqw/jPhjSotcJMgfH1rgWuJ7h/rxWSQ1TgEAGxdZXhlNsFWZ/Nryo1VlDPw+Pz1cUTcQK8gxkkdX7DfrTFSvW6WFHEU7/gSNi2+DpYzq43R0OAYeAQ8Ah4BQg7jPgEHAIOAS2i8AV32/rza/u6q9/REJsG+nhOFNChCEmBxT1eQLIBrXiCapbMj/sRrbJ102q71P4BwQ0tmhu2FZnSquALyz0RcsskpJqTjFJld6o/36Ep5e9cqUe9ciAhm4LmRJpmoBBeAs25+Pwd5oJrtUOm0w9EQKPJZbJr/M0IrpFTdEhKN3CBJPJQSbl0njstvWSk1L6+U/HtWVTg2m4RSgTkNLTFyZRYnRuabi2//ELlTEbLQtMhyAoZDNM2WGlxaRaikDGhvEnaabFTIrTJYzSxr0ge6KwBcmS1wVn/0z3e8BddfBhZqHVYAIMRQvWVzYtFuELbBNn/TwaNbPz4rOEx5rZrFmLgkV03KfYL+nYosBG2yybBfUMmSkZlDR2VKYaShZuJuOlhNR9ub77bekjF3f1rW9X4ga0uCKvyob+Tqj1E1t3bYeAQ8Ah4BBwCDgEHAKzQSA1wqDPxCYK1qoedL9Feu5zVuioo6SVK01xfAN11gpqSmosbEu75IAYsTFtk8XGPEqCtqmPjVeg5k5Re5p+t4eKJEEod8I8ivpbfrKwFjWnrQsKwhQODNukgpw2rm/pt7/+s459yd01Sk5gB1IhSNsAVT4mAmJGCOVFqm1WwKbwJqnOLL7ICjGrqUSyFQ9Iqbd8u7CnTdHM6cx6KwGOnilRyLEYGhnWkXcJ9NGL21q1muw/5nia7S2m6VYyQS1v+/jhFPv9GdZMngo1vTnIGtadjgXNkwkCUWHn2zp5LXVyh35mlX77pxxZH+t15Zeon8v7EUIfaWKSnsTeTM6hupO8N69MaBkmbegsI3KmbXp7t5AhRtRMkx+WtzE9ENa/g/4rIMvEPoOdEdbU07JF4zr93Wkd94LB/i3LXdkh4BBwCCxwBJwCZIE/ILc8h4BDoP8I1Kkz//e147rofUwYoXAIsh5FeaDGlHlgIcu+ZSLKdrAZPoon9a25kKY3qxfskduqQpq8jomuBnNjeumJS/jytB/K/EaDEPj2cmWo8UNk/z2vjL8sxT9NSL3pxVL5DAqUeNOeLiYOdkRqYf2RkRxdNux72Ql9/+slXXq+r+9913QkTI6labYSkBY+U0vhsFpNa7zsfNONRquNnzCvKxayKBzmtoGfZr2H3KmiF57Y0/NeNKih9Lja5IMEnUGlkcPjVEDzyrPCIswULB6KlzjkkPvyE+OsA1nMQj4i5P+agNSaYq05MlZW6Tc/lT774Zau+PLN2tg+NLY8k19VMpOLm1O4IxpFszDDcoCH1Y6VOEzf0dj5fHWYqIssnN6azFs8jxcyBG5tDgGHgEPAIeAQcAg4BG6NQCZvm9VWi8YcROxbZGoDjIPiwO5uMMTOOrUQpWeSWtDsXUMU0lJJuSx5Co3fMBS0Us85dqke+PAeG+aov9n49rrkgfi8N+ivgmOmp93UVmZn8twvqueE2UxhV8XNRj36ki5DN34Z8sGGulB+5wPSS0r64XcDfeg9HX37Cqy74jGc2R8pVBs96sl0nNFh6nPqfkgiU2HHPUIa0sGGfPgKeEhJ+owjj2jqmBPTet7xReXCf1Uw23DXrY8yeR0eKvzAK9KVZOhAuBlIGPvFLHunWqMqDQ5otJzUpz9RI+R8Sn//+zLqfgirLmvp9FfBPyOyAcQTJFGXsHqfobO0hcMzAeaFGRV4hGP0SrliUhHfb9TKevB9E/rIZSNYX/WdWZvx1twLHAIOAYdAPxFwBEg/0XfXdgg4BPYoBC77wtj/Z+89AGyrq+v/fe695/Zp783rj95BQEFFFEVUihUVFLG3WJOYGDVFk39imjHlF2M0ahS7CKIiKooKoiiIgigiSm+vl6m3n3vO+X/W98zAk8iMMuKbge/B67y5c8s5+7S999prLfvT1zat09rTpjqR1QdD9GSbFBQCO+S3QaIPjbogpnipzesWeYJdHcODooanBh4ZsBFG8gV75LGRvfCVeXvBK1Y4gn47koQVE2zBGjfVJtZJoajJsRaF1YCbCBOAoek36fhqEYigya4mYanUAT7QZPrsx3r2n+/abrfcMmq1AUAUJuH60NIlqKsCKYDR0ZXxN9N01Eozxoh387fv13Eiaax8jIcJrJ3HPL5nf/oXa+wkJvhQALbmFKBAIlmz0LFknMJvbgdG6Q3+NWr95jKDRLK4l4j5vaDL3sG4UkHj+BO2sXWr2RbYHx/5WGBXXLrNfvlz5AzCZegj12wSZo5An4CxuhwsmFTyYgX0nGHlJH0KU9X/WUXKThhc3Nvv185HwEfAR8BHwEfAR8BH4N4RyMFCcDJFMATweCggIxrB2k465DXkmVbEPFreHAzDlHJVJFppLtuE7bEXgzMHD9nb/6psq9bB+GAgqEzOGzDCg6Udjfpl5Il87MLS0wd8fykHz+XIsQF8EkCQuDfo5lpI82FH6OvbSCZNEKJh+8kPK/aef+nYhV+SXwabNoDX3vReC1rHcglJKznGSxqM4agcBt0uu8SzQsbdxdo+LoRida8cNjv9xR17zZ/lbd898jY5nrMVw3MPQCWwUCQjhoqWW/IMLgUBDH3lr52VFgFqfeurEVJQk/b973ap2fIWwVaJGQQqwOCPYMAv6qVI7dVD2ko7K5XROb6MZZg45P39uAGjf9RQArZqsWFv/6fY3vZnQ17kalHvUL9yPgI+AoslAh4AWSx7wq+Hj4CPwKKOQJL2HdV6C76IZ5x6l11+BUVQqUZRJfp4l0RUTAKzkVVFQAES+C1K/AFEFvNSUCFC9REnTBctg/Bdwghxs63de8Ie+4QV9ta31W3/AykOqVJ6vR1WolCK20hIUSjWRqYtRe5K4IckuHYFQLTJYoIEFKA9WAotjOOL4QrbuGnY/vvdiX3qw5uJ14glsBJEWe9DgZfMVq4og0Eo6cTaSXt1FjZhV65TgOFoX0FvOYfuVZLcZU8+uWh/+LY97PgnUf8iY5AkK2j0UynlkMiSti8GiI4Vkp/A7HH9Yt57HGeTHJMhPwswOSiKiHWAbhYqzKy32CHDdtutaB6fndhnPtSxn98Zs80VqyB/1tXw3cB29iVFqUzTnZ8M+wH0KjC0kzGL390mj4s6+H7lfAR8BHwEfAR8BHwEFmUEBgcCm8KnwpIpC8oMIzFFn3YZ7GC4ozjIZP1YiGwqAzIiDuDDtufqvj356aE96wWpHfXYyIaqyCjRTgcycT9JtEiTSjANSuS2GjhZlJt990qlpPYCCeLctBtOKkg+CuBHcridHp4dyFr94vqifeS9k/b5z0zb1NQ6skY5SjAwUy4xoLQwBrZ0qeowyON+xzEUcviCZCbrcEuQBGtM9WyAQZwnPTVvf/CnOTvuiaTdYpAzXDZQFbgx9wRS0oUtjjdh1GN4h/w1Xx4HXBngd3LicMr+818H7QufvcOu/Rngi61iP7YBwgCy8iHm7aKJzG3Svtv3Lqz7IRgsIs708GwsD6Tk5ABWvYThu5XIs0W2fk3b/vfsAXvS8Yv8YNztwfQr4CPgI+AjcE8EPADijwYfAR8BH4H7EYF//YeW/cVfF61eResXo+4u2kK5sM50Dol7AnV5hGn8sd2tETv3hmkiTl4YsejnZXRyqxQlDeSgKCAkA3DUfqm9+q2hPf+VsF0oKOQZUs3j/1EWUoAuWBnDRFHqZ3xIZs3XZ7+117kLqTAMx3NDGBFSdkHBD3PL7fvfMfvAv43ZF74i9gfFSCIQhO90fiKAD8FO5HVpxk8tbALNCluQK6uzqoBXSd1qOCU2e5ts9cqOnXjyvvbWv2rb+vUVjBxVpHXdo0LhR/XElCBsl0WOX/WincgJFMGOkB5jP0TsB5lZ9gExYiYbK2hRlyp4qPDXjVsLdsF5BTv3I6n9+BomGa2BGAQFIAAKA5B8DrIANAf60sjiHSXM1LsCR/ziI+Aj4CPgI+Aj4CPgI7CkIoBPGp4W9LsZtCEnwkstLDKgRK4k0naVHnhCFrTPur499fS+nflys0c8HEYIvIT2dA2JpilneJ0nvwqRHwrlhSfXDGiy3W6bCfyVizsajmkB2wVQoUNeGMB4yeer/Du0yckpe99/DdiXzrvVrr8eEMhW81qYMmXEbIlXd1pDNAuTwLI6/ikN6cwOwbSWcTrfj9dG0q3BDs/bsUf07DVvrdlzX6xvnrbWdN+WD2QgTRfCQ2leAvJdrOgeTsar0Ru3PK8vksxedJHZe/62bd/+wTDfDfsET5ISdUgSM+DVJVNG7jZEWopduMiXlPy9Yb0Y6bJ4GUwXPBup2UoMdrXGp+zlzy/Yf31kxMlh+cVHwEfAR8BH4DePgAdAfvNY+Vf6CPgI+Aj8SgS+fnFqb/+zrXbNTwdtCDZDiymyXjeA2k1TugQrZGyxN5DbJM9V1UfWQsrLMQCYyAoBNoQDRDsomjBFf+KJsb3pL1faCSdQBCJ91ZpqW63OC3K/WqHIC+SehTITySynZ4XfR8I0UwDA0WpjZE7BUh3o2Qf/t2ifOutm+/EPqnhyrHXyvZ0YreIQo3XpaHUFsCxgKe9gI/iMlAKvoNm2HRQRMBwoJkBvbN3AuL30DSvsFX9ktn5dEyZPE4ZL3ioYwBdhoix2iYOZoUQncJ1jqi5zZNEk2Ix+M/VvkkMfGLp8DqZSsVKAjVO1L58b2Xkfa9lF317OUKPYO7BvZCLphhz7FFlQ7SsJMgTzVqAL2Dn+rT4CPgI+Aj4CPgI+Aj4Cv/sI1PEA6TD8onyoiMecBnXarutNjosk06MP32bPf/monfYS5JaWNxwoknbqAB0iJCOHNYBPHK9WTiQUgRY+PxkokU8cuRKzJ4t6iZTSl7cwGDNF/j2Igfhym2yGdt6nm/bZD++wy360wobI/1PYGFPT0AxgrAdh3snbmnz62gv0wMtP2uCyYQdm9JC3rcFCaSW32H77TdvzXvhwe/2fbLJaeS1sD0WVnD8lB2fwiDErJFl/ff6tfTi79Jt4nFArxJj5BWHF7tga2b/+fzvtkx+k/rJ11ma72NV8NqwWgA8luJLaBQND+hVgobO4kYMgaLtjdmiwZu0W8ekrSl1bs26j/fU/7mmvf9ki12Bb1GeHXzkfAR+Bh3IEPADyUN77ftt9BHwEFhwBrCTsHX9m9tEPxZhIk6CGEU3+hpVrI8gvLZBCvuC1m/sDAngA+TxeEOp+S2ZWBYNrpMMMkbBuq2qDyABMNFs2Wh+zN/zpKnvVH4a2amWEoWEXRkXdeYLMehMqWU8SFYssNOXjaeQCyjsBH/i8aJTJORAO4SElPCcARVogDFs21+ys/47trP/ZYOPjqy2slgwGPNN6CVTvBdK62RYY9zT3Ma/v0dhH/klMh7ifok08aWUAmQ7yCOtX5uwNb16O94nZahSxEhg9OVgpxdzwnAG8tynjA7y7fs3HEyNnOp8dZ1n8AZDyKROLeeu1dsLkAOyROT2FUy/iJ2CQCvfExuwblyyzb355h11w7qTdsYkpPbxPIMzgz4JEQneCT1xgAfz7D4j/Rh8BHwEfAR8BHwEfgYd4BPJ55I6QB9V/Gs7pMcwzWNpiT3/OiD3ttL3s9NMn7jYELwj0IF8EAaFhXqBlXnRe2tLHIlskJ5Qkk+Z5aM7TcHezJgskSCx09+wKBvy6zwqCLdYg58uHBWsic/uVz/fsfe9K7KprKoh41W3ZmqLt3BmTG3dgf2OWTi7fbsmoHImlobo1di6sfhkaCRiiaSKdWzOIyOTeO+zkZ+Xt9W8ZsaMexZCN3YncFl4dTeRwCX25QuwLxDqObGqybcPL9rx7s2a3dddt7jHYo21rxxU75+N9e9c7puzWzWUHGFCyWGFg2jrjk3zxMOBPHXAlYv+FDPf0Gfi6g8/ed6G74AF9fwlCfAk0booicwh1AUgrdugjdtj/fnrUDtjvV78a7jfH7CL3NHlAo+U/3EfAR8BH4DePgAdAfvNY+Vf6CPgI+AjcZwS+9HmzN7xym22aQr8WTaXphjxA6KYv4qVWZUIOnV+xLQpFTWC1kfCSBBLeJkhd9SmacjAnShhAxtIDTor2yEdU7VUAPs9+EQVLs+fMs0Om62ZBEAeAUEA5OSzMxvvRCBICksEiRU+meU4+HxU3QZdCh28nsDTQJr7mhzX7938cs69e0KQ5X7PBlYGNbxteUPQqaBxEUZd10DaFrFPdgQS0+FlHZMrqy5k+AyjQhFortiMe1rGXvQ4N6NOKthpFgOIu02a/vsBcIECzoK2TVfk2isUQgKdCYUdRLgaH816hGHLxFtokU8gmABRybMmgBMv4W+YamZesWYwO9M9K9vWv9u2Ln5uCzdThc2s2umrIdmxdWAG8wM3zb/cR8BHwEfAR8BHwEfAR+K0jEFYmmPxHypRhlvVrOvb0Z9XtRS8btoc/KrUyzfi4XyF/hQERI7nUb5AX9dzgCFxZmCOp1YpQEwRyyCREQ0FkRhnLlnzX8Qok77T7lvkAkCiIkbvK2bcujJGcjeziy5QihoAbyJsyBBQ1kZBCMqpYlExWBSCEIS6GoTQYFccy3R5d2MblbgH4WAHjOrJHH5PYH791pZ30THgmeA/KqHx6rG6DI9QYATk6eWwPk/JSOU99gHkJ8TY87O4NfMzK7WrFOqBWP7oib+/9B7MLLtT65higqlHTsB3I+SYNfjLUpbpGuy1PTSPPQgFdFfL+xtTCPAYXFpz5310E8QjwJgyiCfbPVvu7dx5kb3sHqIhffAR8BHwEfAQWFAEPgCwofP7NPgI+Aj4C90Rg8zazP3njpH3p8xEST6M2PrXYG8haP0AJCiWZEwb9EsVgtj0q9Lpib4j2H1WRDChBwcb6I73DVq2bwiR9rZ31PhVPTFSVikxu6V1ij8hEW8AA7+/3rAjjAoElPFLwGeFFObkc8pomkls1TBi1xIWE+aXIJjAj/9qXe/aR/0zse99VcbkwindeLBQ2sUxRy+AXrAbJcEn/t4ZRIkyQ4ga2DZmDcNQG+XtzcpzvvAmpr6I994z97DWvmVuCa3czQGTOKf+WNGWb0KhWkRcjIRYAaOUApjrQcxKKe/AQp0RWoPALKDadzwqvjaYGsDtpMCkXEf2ibRyv29e+anb2RxO7/Nt63e4t8P21xUfAR8BHwEfAR8BHwEfgt49AYoc9omunvzi0550R2n7r8ACBzdGnV160AWRqlf+K9azuOL5vyonEqIWFUCAjLSaAIfzep2kuXwrphMpM3LFCgtQKwe7Nj+YDQC66KLBPfugO+/IX20Aa+2GojQce29PsQlsvTtlIeTVMCESVGP4JoH9IRjWO2/w0q1RK5OgLa7ZjM2/77rvJXvmHA/aKVy/D3wPHldYEgJTGoJC6wiG93Y4cI7tUZjBKDHpyVW1XDuaDeMuuFpkZRNoV/NC//wx/wou+ervdeHNs1eJeFtYLeIEAeslPEMP7CmluxERQGDD2U2gy7LMV4KPIcNeoTU8K2VpYffHbH4+/3TsKFXwT22079ODUPvkZPBkf8du937/aR8BHwEfAR+DXR8ADIP7I8BHwEfAR+B1H4KP/07W3vmETPIN9HI0+hXKtWqnfJ6Xv8AxN6mIOM0ZMGWVabdIYltFioQJjQUk/xRXSVP0ZaaPf8er9zj5uj1Vde8Nflu2lr8NqsbTdus3YBvOr2A4KxlZqjcENFDHDlk8GMrUAdHdzYofEAAtMpiUCTSgmczAS+kg3xTyXh32w4Y6uXf2jX9grXnsEcmLIFEjIl+cT4mYh2sxlGCWwUUoQOTrETgVOUGCiDRPzIrxxff8001/zaRTMB2A85nF3sm172nNfYFbPtzFNnLQBqOgFwKAU9ktQL7PeMm2PeE72mAAOaegACUmJsUd/Z7F+YD6I4lPSEJify4ayXMom4nZsb9jWrdvtnX+9j/34x1vtlg072bJ1NjA4ZF3C2u5hUo+xpPVqlkPbQHJmPSTRDM+XEImIPI2DCBCmNIQvDgW29YHEKG5lq4IFiyto84Bems70i4+Aj4CPgI+Aj4CPwEMrAtmYDLkAHXfmNVxu0I8l5YMPWwWj52gHzwNM8HwSZY7V+ZKYriWYyuTJeO1ZU7lW3lBOtYj8LLJNtsfoiB18yGp781t/aoc+bD/bc+86gzB48vWQpi0j+UquE4N2SM5qMS99kSBko5eXf10G1sQKEk/mAmKwgxxTTu5FfPmCSSuQm0a2yr57KUMsH99hn/r43AyO+QCUnFjczg+lxX6RR0gOOStkbwMYMuS9KWwNmYwr/jn2SdLVYA3gUa7u9unfvuNzdtIpx9nDj17DRvSQYIXdzeqLrSxTcuXNcujQ52qYp+/+EzdEsmOR1SdHnCwXZYF18jC2SxFc5mE792OYnL+zZTfctjCA5oHe90ODgTXAmuKkxb7Jvi2J2aCZGiFPPdTHk0S1n9UAfSRNO8XvPeoJALl6fIe9/W/X2BveVrTq4t7UBzqU/vN9BHwEfAR+pxHwAMjvNJz+w3wEfAR8BNTgNbv9FrMXPm/c7tw4bZt3DJLQQzMv0cBPKSS6NImhnpcdKELiDwiiybI8DAnqPxr5meniYp9QqlbutB6m5sc+Zsje9I6infJ0MSi2Wmtn1erhGisPUJWqgHIHhSTB9KDk7SvTB0QQLcEZeNOIp0AVW0Favdr0jXclNlXP2X/8dWLn/i8MEgqn8lDfmm3iha4xCBLwwgQFconfeS4GGAF0SDTCB2CSC9AVXqCEVTG8DXymbo97fN1e/7aCnfw09IzZhm6jAo0fOSk3AKgijv/vOTQHKTH9TsGYdAADVi3q0yEh5gHgkTP1TAEoOAZV8EYcps1m13LLIrvhhrp984tmX/5c137y4y7zk2ogZNN6abFp/R4FGwCHljxdjAqFmor0LjIE0t1WgZun+pO0Qh+X0dQV0nyBQLL+4paIW9Q7z6+cj4CPgI+Aj4CPwBKNgAZVIvJf5VABjAqxgyXHmjIMc3f+i1xqkcEMJ5k6Yy+X0/BFbtJ6zRrM1xI+H+SRoAVrSLee8vSCnf6KwI45Di+JbRVbPpoloCnN9m63BVuZ18tymxylQA6+mJfUbmVd17LdZQajiA35WgEDN2cQLr8S8rap6U0W1voQWEbtih9U7RMfiOybX28ywNKwKLjHQ+PXbee8AAiSYIkko4iXpMFIFZ2XnIALeQRGYs60ATuoW2Rk3poWk3iLnfS0gHx5nR21R2zr98RPRSBGgiM7w07yT0lTmZRjTM5AUwpwk5L/WwojJ4aRzIqKrR2Q28vye3oK1jhAS1BM7fIrcva//69v3/oaHiEtmDzJ+sW8+2Zqg6w+kEywypFEPogAIFqUKzfFiBmMyZGXWzTGa0vjtmo59WBnpX3lawU79AjqnsV9mC7yfeBXz0fAR8BH4P9GwAMg/qjwEfAR8BF4gCKAhYa9461Ne89/tCyhsV8EEGi0p1AgYgYtHCThV7NYhY2muigAmQQqIBmlpd+Xdu1in5Bv2UCthj8ISXpx0k49o29/8o66HbgfurU0yXs74UCUaJmXYX3AaEn6YnEAgFC8Wn4K5gYFGoVvEPQoZqDp9+Q3MohnSNk15ZuAI/IJ+dH3Qnv/u/Lo/LbdxGB9hDhO5a04st3aOwBdSiOsxwpXgIl2X4I63mrvJM5zF4Dz73bMIGsoImNmT7lmp5xUBOgxO/bxKs8pwLp3WiVcxzwhfinQ+PPQ7CUjkCKrNc0mDo6KubJ4F4FGBaddpuKMLQTIEEtj1s+lhVwWYmX8vWATE4P23W+mmE1O2A+/AzjVGFbbws0lKjo5GB2a3UsceEfHgQm2Spnil3+qcO/28CGBoSN9hTxFfJ4v6rXwJfGLj4CPgI+Aj4CPgI/AQyoCRWSOEpgYfTF7yadIGTDC1sAEIAhox/TU8myaiCQCkoGT9pRckhryBcCTihgD8U47+PDUXvDyZfaM54e2HnnWGInPuFO15eWM4ZGAnkR9clJykTBU8z0k7yZfy+9eD7f5dnY0xfrWBBC0kKkSBWCQ+AAapdPWbLTxuxhkeyp2G8NW//2vHfvMWVM2GQ1bDZYLft/WWyCDvFqBh8G+6YuKIvkv0Rj4KZksY8DHouVWxUujQN6I2q094uht9od/mbdnnDZCxpgz0n6XCnYw2et0Jx34FOK5EsOEFxMixYdPhB6X72sgCuDLASLkov0urJ3aZnFObMvWNXb2/wZ21v/ssA2beKYyYtPtjLW8uBfkZTFp1/CPhoKSmHyZQSPnR6jcWTGtjFuCCX2pPILJedka0017+klmH/50FSBkcR+fizv2fu18BHwEfATuOwIeAPFHh4+Aj4CPwAMcgZ9cbfby0xO77vZtVh2qkOwPURBooo1JKk1YAXwkbryNyR/o5eVKzgEgPXwqFvMS1pkQk2wVE01gGI7Fsfde0/bSN5TtJa+v294D6PGS9KMBRrGZgQFiRuTyUUZ6j8WMYfopL8o7FPk+oAKTbgEsA72+VGjBRKhZsYaUEuG58Mtt+/j78nb5dxObjietPrrKWh2+mMIphJrP2/m+LoV0x0aWR7ZjCwX0ApZcleZ/VLcKq05/3ybR41XR/dwXFtjGih3/uB14olQZxgshpFCoU6zHXYo8EVs06MVz88lsLWD1FvzWJO050M01CaR1rWlMQDeBcNKBlhxbASPGLgVvF+HsYgkJrHbJfvBds0u/uRMwpAgQMs0+4PWFFegsA2poMFE+IyWEtqcIHCCWY8kA8uUAPorINMi4XYabmfyBX3wEfAR8BHwEfAR8BB5aEWjQwBeLAz82yV8pgRO7gFwwSboWVpbRWC/R5g4YjFF61Sdv2O4kNMv4uD3jqS17+nPW2FOehV32IOxSQJRQ3h5kl30lIsgzOYlZFnmkhbCFNeyRNaLJ6Ra7Qqkz3cucMOIcxuE0z2O8LcKitm2rXXX9Svvk+ybsi58KbfsUObYa62KZM9TST4hBZ4EehMHPyP/WkbotB7QgL4fFUAg15iKAiii3xpwR/N7r2vaS16X2ytcN2ZpRwCbQlxLs7h7rGyj/Y58KwMoj95SmSoxL5J1UAMG0tZuAVOSc5XqDfY6U1zRbAdujUmnCAdnbGbh/+D+nGL5BVpV9Wx4QKINvSTvzvFvMS4g0mY67KIItw3CXAJtCAcTHxYWsWOtP4l0baFhnqmEDwaj9xweK9orXLOat8uvmI+Aj4COw9CPgAZClvw/9FvgI+AgsgQgg62p/8vqWffJj6OAW0OqVZq4MyGn2l9HDVUHWVJdfjhcUGppYS5Pa4t6yEuvr/CMoMMuaAgPIAIwYXZazvQ8o2T//dcUOxbhv5dqIbd2JT0TKdNoKJ4nVZbwtzC8j/0ffGNZEHh+JTBEaEIGiIA8PPmhTNdE0p3ICdkAiK9e0sVbNzvlIyT70LrPrN6kQhFYvvdwBJuMk3dRSocH31GTiuLAKKahS6PUYw2NKsVAYYn2RiEphMmhVoeu/5GWxnfqivB3/ZEAciu1uO7UBwKuUAm18e8uWr1r9K/tv8YEhkpyAscLBl60bzQF+FxjinoMhwsAkYA4Tk8gwuOcluR0SF0PebcMy++p5TTvnY1279qeKAIUdk5l6vUxvsGVxx7X2Z+Q0vPU9KoBn7S09ALK4T3C/dj4CPgI+Aj4CPgK/+wgUQgy38bJI8Qxz1hbKQDQ8InknuUHEGoRB2hRgoxtJSqhrBx2Q2vNeNmRPO23Qjjh4pzMzl+RppIEi2AoFcsXSDLKR4BvhPCfID2WprfxGzA/lOJnk7OKesJ8av90GhuRfUsF3DcYz7Bgsve2qK80uubBvH/5A3nZOjDsfuhDvuy7SsDGvs4K88shb22sXtNMGlzcBM+qAFBmVo1JlGKYHmx1QJodhxd7Ld9hzXlKyV75xwPbft2/txriVeb6UL9n02LTV18D4BrTKSzvLZX8CuQBR+LtM1yemNgBcaUipYjvHJkgLOzY0OAALomp33pzau9670y46v2vj48tsGD+5brqBdQFMCfcEECPfnFpYfr+g4Pwmb4bN4gAQFX8spRL+KRx3EceyfvYwa2dzrTnVtqMOTuycCyu2z96Le+jtN9ls/xofAR8BH4HFHgEPgCz2PeTXz0fAR+BBFYFLLk7sdS9t2F2bKOsK26gIpH280qrlQYNgQLOYggEt5DiW9NDw4t52JAzyBRU4NLTVHFcRW9jC0D+ATn/I6sEdduYr19nL/rCATAHFrqEL1Q0pkAbRApYvhAoreZ5k3iChtI1VJAEgOGkmiqe4UWJSioKr1GQKDs8JQKE2rJBJlK/+/V97dtm3ttpNt9CctyHHJqkNYMgIe2RyAgaC4SeygKWKB0ZrmmY+o1o5phTzeZlBsl+Q8irkq0gaj9my4bqd/KyivfJNiT3iKHSXuwBXTB8uHxCYkHlczAIfixEAUTEmsKNYvEeuKwNBMNh0QAiTdzQWEoCfAtJiMoCPAX80qYc8N6yQLvOaBbvysjxASGJf+2LHNo5zTLDd8HJc4yGkAeFMTvk8GWGKAVQsUcC2FrZ/FrBr/Vt9BHwEfAR8BHwEfAR2UwSqtYgcgKEZJ/WKtwUDJqkSyRy5IqzgGpJPk/h21HIde+IpyFy9imGTE0s2gpRsP4IpEE87WSWUhFxTOSV3doxWGB5RL4VtrQ0T8KFsBHDAgR/Kr2EvuD7z7pVQms+DIwg61uw2sIxAHgzD9p/fMGjnfDRnX/1canfeChOC5noPo3glasXCqGN9BPkGAyjIisHKtWihJu8M9pTI3wrka7A3pHzVjKds5fC0Pea4UXvbX4a2/0E5Ww6GIX5GABPaoRzE3jQcRX7f7kh6TNKqgDcigwCGSMJM+6taAdyxhjWa5NSlqpVgA41N5uxj7zM7C9bHLdth+qCRRWXA/iT/LsZsG94vGnISk8QWxvB+4A97hryK1C/UA9ruarVMPGDyxBNOIjaMV2GF17K/f3dgf/aWRT7s9sAHy3+Dj4CPgI/A7y0CHgD5vYXaf5GPgI+Aj0AWgbGJ1F5zRmo/2zpmN163iYKtSqK83uJInHxaxiEiAL0G/x5c1CHLl8ZQn1ruGui5AqbZOYqSBMECpJ9y5Q3WndJ0XtMOOLBur4Ee//wXm61eQWEEUyRqYQKPbEEebrwKo24XyQMMLfVZ8gKRDFOQH+d3YpMbdq/poBsmk/FyScCJ/ClW2GWXxPbxD22xS77Rtm3j+JHkkBjjvfkixWFjPvfA32SCzPHUKby0rgJlys5w3ZJpTNlH8QeB3YI8wJqhsj33TLMXv65jRxwJ1Z8CvQyrZVfwY/EBIGocIB3xKwAIjBDn6gHrpgVlX9LTkrRy+wXdbACQvHxqkDXQvu0zDdiXnnaJoptGxo0/r9k3vxDY5ReZffu2n9rEDl4XDbHP9sQTpMQ+ZM+hCZ2jqO5HI4v6+PYr5yPgI+Aj4CPgI+Aj8EBEgCkWtcPzA0geFZCFbZATbIS90Lbh0ZLtW9/PnvzMoj3npUZOJbiCwSBJZ2oYg9cUgzXOY0IyV2qoF5G4ko+IpK8SY1ilX3SSsik5aRKTT5KXahAj59jGyl927wDGfABIF28NGYLffKvZFz/bs/PO7tt114kbEzpgIi1swIoDya/cENuJz4STFdVAldLw20m09p1np83HgJmy0hDefeTdEUzvFbBMHn50x1746pyd+YoR3Dl+gfzpSssnywGiNCdE3GXUnqs5MCTAy6VHri/wo0Dg4zhy/1Y+3e2RU3YKDNeUrDIsYMXsfIZn/utdkV39Y0lE4axXL8AGUR1UcSxvDUaVijxPWdTujME4Wdz5Yz4fU9OwjQJAOPYk7dVuMfRG3rznfmusnuvbeV8ZsEMO9EzoB+Lq4j/TR8BHwEfgviLgARB/bPgI+Aj4COymCPx/yDidc85Ou/H6KSaBRmmkV9x0VIjvgorBxS6BFTC9lS9S4CB7FEO/70d0t5ErsICiLA8jY6BnFSjx1CrUZVvtCY/O2xv+cNSedmps9cFbbXxiwEaGR/mjpAnYckb5JJnUo2DIMw1o4XakwqRsXONvcg2RZJic4/nMJkVg5QY8JVaCp6yzr19o9r7/bNh3L8MYMxjGIJIiaXI+gGPuv4f6zhyFciBpLxkZzhYqM07hIk2AxZTYX4Ja2s0dNlqfsOe9pG4vevVqO+rITNdBwMdiZYE4c0ZNTrKtkitQM0GmjSUm1/oRv0fEgMlCV7gGvFa+Ia6RQEHbhplTzLS3Y8CPUpGClJpaxukTU5vs6z84wL76pXH72vk328SmEf60F9HIYliQFADSYn7xEfAR8BHwEfAR8BF4aEUgj8eb8j3HPmXIotPZbKXBaXv8CQfbk0+q2oteigRUdRW5Fc5rshFDjrTE8EWRIRcjF0vK086LQjmz85TgX70uPGBklnIwFspVMYtn2B/M3YhULPiANrQ12+NWr+y5WwM+HwCycXtgn/zAJvvEh9p2+8bV5F01I822KAeTmgESayl3Jv+UkTjpcrtLok0ciwwMxRExE+V2zmVuAKS4DGYJDODm5LQdeOAW+5O3rrKXvHzQqrkJazSm8P6rO1N2AR3yW0/x9hBjOJEnoCRs5efHfoGoMiPx2wIoIZ8PYYDg91JgPwSFYbvy8py9591T9qUvpcBW5O6wp8U6dpR4vkPM8AAptF60wXlm5HPrXE3QWfT5Y88NDMXosFHZWLEcA/zstDXrK3bKU0fsrA/s1sPPf7mPgI+Aj8BDNgIeAHnI7nq/4T4CPgKLIQK339G3d/5V277w+QZ0f/Rxq5hE43uRACZUu0wPMb1GCeEm23qpDCJpVGMsmEYUQYueAj7BOtYwES86079W93YrDt9uzz5zX3vhy/a0Jx1zIwySPTBQr1AEixU+ieoVms8qevI1a+R7mdkiMSjwAShumbzGBTrMPtIY2an8TnwVC7Zjx6hddnFon/7odvvWN7bSlqfARWtYJpsCIDQRmFA4FwBsnLdFe5JJwqor2CTTK6cSZ4WB/IJAAUPKa65lPkbH6960yZ5+6lo7/okSeGhaZ5oCELZPSUaIVPRxRd9H8S6fEzZM9u/tLqAJ/4bAgocGU37qELDM/tR3CqxYGsttrOZqu+2XFTv//HH7wvnb7bqfM9WHNnWQK8MSyozWZSyiAj5mwi+BkZKjaNREaLPR4WgXE0iScPIQUWyY6mTnabJTnqkLKfDne7f/u4+Aj4CPgI+Aj8BDMwJzDygUKrA41aiWv5eTriKXkbQp+ZRkrfIlfA7aLWUv5FQMscDQiPvOQI3GtyRTyXv4vZDfbAfu37ZnPH3YnnvaKGyPyCo1crr0Vz3U7r0P5su/dvc+QzjUDY9IoqvAEE0cw1om3wnJb3LyKYFZ4RJaQIu2JKRKg0SmaL+80ezSS7fY2/94tQMOxH7OfNl+NQ+cD0CpoKoUsA6JJExJlhJiDZTgJGuVd3ZCJKhk4QeQELB+kh1zPBvYMvrsarrJDj/CYDaX7NTn1+yAfak/kDDtN6qwb5ZZXJNPoSg31ChOeQyz74SkjBxNErek7/w+Qb7WYh9X8AAcxFOEfBy2SLmy3a69Y4Wd9T877bNnbbLt29davbqc2gZ+RAf5WoZxLBne3btwzu8PAX+0mioZ5DUTwwoXw6gYlt0pEQmAY58rVy0j3ZtHxuvIIxv2LiS+Hve43cs+WtSB9SvnI+Aj4CPwAEfAAyAPcID9x/sI+Aj4CMwXAQ0yffbs2N75jsBuuI3ikGZwKpkhmBA5mvulMiaR0TJHJ3edfyEBGOhBT5jvo3fr34eH+zY1hWkiLI5qpUqB0EDq6i7LVZo2uqpkrz1zfzvjVTXbb782hV8L3GEQfxBVUtIxxnCR/2SQKf3jAoVhDDuh3WpQTOYokAcsbcDKkBpTGc1odJBxALFpaqdf/sLs9lvM3vl2cyaRO8bHKMGHKPyQCihRtPM5KdJNtSr6vBFFGw/JPmULck58d474Rx0qtTmW+QrwQvoLW7ly0J705FG8UEp2/FMAtfBBiTpli5sDSGix8jO7sN3JUJ1StZ+ZfvIoAx78OgBkvu/drTt9ly+PULgoVFXYT+MHkrNGf9iu+SGsp0/H9vULbrfNG/dDNqvBMU6BrKoYebEeIKCTp6AgD4K6YwIlYuDwnIAfyaxJjgG9B143n27yfBIPiyVSfj18BHwEfAR8BHwEFlME5mFocj9WrqqUTQMjiZzMafgrqcnRYE/DBqlqmXv4jJ8bzfEEzzsNlkiWqlS73Z5yyko7/YVVe8wTEttjtMWoDw373qC1IDMMrpr7+xd7HtTuM/AC0CGQQI1y580eCCyKrDndthrs5Va81Yp18ZqH7Kc/y9mXPx/ZV77Qt2t/BlgRLpsBPWYBkHvioW2fDwAxGNoZA6YI6KJhGlkOAjix02o07yclQ5VI3hS2BrlXLtciFxvnHQA0+Nf97T9N2KOPHbaHH2VWJdWK+9utrOGdBGlb2XCwPQk+JUwwkVuzT9l7Wnr9aUzbt9pwddT5xUnmtkWO3cM/pFoJbdOmun31sy374CdutNtu7uEBgieg7WHlWsU60RSYmIzOJb21uCWAzSasVAG04rjXvig7iVcGmxheywH4BGVkfQE+Ou2OEW77s7+M7a//tuaGm/ziI+Aj4CPgI7D7IuABkN0Xe//NPgI+Aj4CvxKBrTtSe/tbaRB/nBY4FVN9hTRw5cmAJ0aowpAmMYCACqm0AMNhauWijmC5FDspL8kO1GpMjRXLFAMx+r0CcgAxKNAOPKxlL3tDzc54WdVGaxRS8tjAD6TVvtOG0YDWtsdqhvO8jMe1JLyv09sBW2Ad5AHJZakIZ4qNOtsxOFgEaPzi5op9kmmrz328YzvHMR2sBdbCX6QXEc9aYv0mbJPyMMUg69XpWb8tyQQmGJFPcLNzMBMWtvSsFKBLTXE0XO/aSc8o2qvemLNHH6etbzhpgWplBIYKRSVTgAkSX5Jx6Her1m0XbXD4Hm3gXYvdxV74z8YsTba5SUPhFRF61gGGIoWwYiK5TDW6du4nS/aD7zbsO99o2rZJWELAQ9VqnqOll2lEF6i6hQsJ69BCEV8qZk2XhMm6Xvce4/aF7Sf/bh8BHwEfAR8BHwEfgd88AmIhc9+G0eCMJ2aGOVybnv/TrwE/CzADYsCAfrrTasVpe/Rjl2Givc5e+obEVo7mrEy6JaZCp72D1/bwC8N4W5JW6Yo5V2Ux50HK1zrtPjJckj9CvgmqRbdN7g5QIC+IIN+2vjzi8LG7+Qazj36gZ5/92LRtRha2rOY/wevKpkSh3IX5MRuQ3wQAKZZ6fL5YNyLaiD0reV2BFgwL9QGn8PSIOqkbOioCZjXJfxGvtefg1feSPwztmKPxWhGlwbFIYsgqGbDVx/Ou2+7Z0LBqE8ATRnUCoSEAF128C0OGh3J4dUxNYW6Oz0UXedvKEIwQG7GLvpq3D/zbuF323Ztghxzi3lsGEVAK3GGopdmccMdUiDFI1F7cEqml2nbrIsULn8UC9qmoPinSYzrw88Q5bMKQIT4nPLFg//j/zI56+G9+ZvlX+gj4CPgI+Ag8cBHwAMgDF1v/yT4CPgI+AvcrAhd/y+wNZ8Z24w7JCoiNAC2dCSo1yQeG1JjvW3NChcL6+/X5v783IdglDCGHOaKo8ax3AJujFA44yasppuBKFIRR2rLHHtOyv/7nUTvuhEmKqbZjPwSAEqAebnUjSUa5ybDAsKdgAcjQR6sAp8iI0Dvuq2medgAUIgcYxbaMVxTs2msr9mEKkK+cjwH9FC8ptgE8OlZbOYLMEnHtUigiz1CiCOQrXIEnZen5FJTni2MJwEVUeOp5K7IZzfaE1YsNexZyAme+esSedPxmtglmDGwU5iWR/SryM5MLc50DF7ylu7QabSYHKQjZFNXfne4EhT9m8gXiLXmz3CqbaOTs+mtLdsnX8nbRl41/szuYUmSwztqAfTHaDwH6AoW85AaIZ1d7xR1UMz+Xbnz8mvsI+Aj4CPgI+AgsxQjIeFtLmoOpC6shY26S6DChI1nPtLudZKpGdlaxPdfn7MSn5uxZzzN7xDFmQ3h9FIy/87ekX0YOq8xwA7mC+8g+Ay7TNMYXt8n1r9tnvzqowpAObJd+JHAI3zSGPzTgoiWGPXDtL4btY/+z2T7/ya7tmFgn9z+65ozukB/1yXuSrpzldgUBftt8kHyLoZEcAIc4zs5IRftIiquwn5OJojOOj/B6q7M3nnpqYq97a2CPfZyyX71sjEEkZK/w9qhWh10+3GwzpMP+rpWQIE3HWOdht49T8u8iOTfUEVJzwJTJrlVXAoK0m8iZ1uzmW+r293/RsPPP28HeHebzh41VcLmuSEEdJLr6DLU4OS28ToS79HqLGwCRZ2GcTliB5L4fM6wDyBfgexjmh6030bfVla32rx9YZ2e+GDm4xU3WX4qXH7/OPgI+Aj4C9zsCHgC536Hzb/QR8BHwEXjgItBsxvb8F/fsR5dP2Y5tw+jjUqhQZHbat/OlmA+W19DEX9wFQgFZqjyNa8kjRJG0oAFA+F1FT4IMVbG2Cuo89HqKndaEat8Je9ZzSvaGt1bsEccmbOUUk2c1gA15oMAOKUxThAF8dOsACwOWG95JuaT/8ISQV4Sa4gqJHqrgkFeahn5eqKG/TKF92aUD9r//mbNLv9GhkGMqD7N0Fet4MjqhAE3KRayXW0/HIVEBuoBFUmV5OcDDOEHPOJQ+dtCgDgXMwfD+ec+etue9YsROfhYsEb6z0YBSHwIK4UsStWBD1O/bg0SF9mKegFTUpK4gc8w4kX/HNKAX2y8WT0zlS5ipq/mb9MFTfqUl0A3th5eZffHTqX3nm7Ft3FJwk5OqHascJAFNhG634yTKqtWy7dy5uI//BRw5/q0+Aj4CPgI+Aj4CizYC9SoDCTTVI3y7lItkbAH5esVuSGcZt/pjjivY815atac83WwF6ZbYEEnUIMchX2sBCODvpcEeBJJkE02+OORkT5WLQVBYUsu9Jammxns2sExOIB1rQHstskEJeeiV3ynaN89P7VOfJONtTJMjIRNKHtol90xk9uGSUZKn/qqZRFZh+G3BD71n64y/HDk4iVievLIM21mzVL0GgAyStMqbH3tc4ICPU54lEVkyMeR1SwAjfQgcBZgcJNju6+VSF/N3/T/wjOV6+FoUGWjB3w6OD6qkeMCk+H/k+QIeXXxCNm82O+s9iX3wvyZsR7tilTKAEGlbT1JgYoLDDkoZeMmSdljirKMYL1Ff402LXSsqxtS9AFiFhG9/ilgh1YtEWKXetBVrE7v4gqqtXYuc2BIfZFpSJ6FfWR8BHwEfgd8gAh4A+Q2C5F/iI+Aj4CPw+49A1sX/wvlt+5u3tJmgEu2hhp8CPyiQIhu3uEVFuZiX/B0UXTVKrBoFQubfEAIKSNaqh5migJH6wGproaSQ0C2v5im60Aleu37STnzWWnvzn+Zt9TrKIsw2u/E2GAA5GyitghHAhJl8EqWAFESAKDA+KKTzaGFhI0/hKCNHPERgeYQVpgkx0I4w6azWQsq3EfvS52L7zAdbdsVVkzY5RcGHvJYm2QqYN3YpCi2YQh4Ab5DOXguKbn5wi8Xt1Q6akWxZEEyzTipu+T7kCPJsP9wVe9yTO/bqN6d20tMoUHlGsSlgCF+M17vGwuxjdmV2NURf0Ao+wG9OAbAcKKVCFkN3NB+cqb3ILVo0kJjmmHbMT/ETDepC3ZXBU522Tbc22NfOOcC+d8lWu/TiHUxILkdHeTXGqoBlgGn9WNOjmNz7xUfAR8BHwEfAR8BH4PcagQB/ulpp1PXH2y2GE8hJR+tjdvQxJTv0iBF71R9WbNXqvA1o5gGb7360GQ8JOK7pKHKu5IUFkiHplyLJJJfvHglBQvdbeVweMAVxrN/r9izky36dH0cXBkW7Bcuipgwwth9dU7CP/idM1y8ltnOyR+aHl4Z83yrkrfnI2l3oyeR7Yakqq3LrTWeAkuqAXYdd5vf+yN5VqiLBlMIthjnrfEgAQQRcCF9RT/5xx/SQuirZc14kEacmJuXwqRnSKUJXgJABYCMAAhlb8lGZm5fLkqGVT0dgYzsnbe2K5Y6Im5DX9sj1Qre/GE6KSrZ9R8/OObton/7QTvv5DRKCGuQI0OZhCD7Mtk5PIb01RJ6rQSN8+SJyQ3xhtO/7ySRDT+O8eu+F7JIH/L25Mv6GDKHJ46YKLX0adkwx2Gl//U8D9hdv47yQwf39Aq4e8FX3X+Aj4CPgI/CQjoAHQB7Su99vvI+Aj8BSiMAYJIJ3vDWys87aRm+/bNXhuk036B535jOB3s1bl9vO1L4kqsowPtQIF4lePyXvJB3kEv8at2KZ6f4U34uGCsAuhRfazxRDhx92iz3nzL3t9BflbY+1vAspJOleFSiSU4CKMv4dWX3B5wGCyA8kRac47ucdAFKCWeAkGUSzp/xK+FuSSK+at6DBfP7nK/bFz11jF39ts7Ub+2Csvj/FnbznmwAn2LJPSUJrrmVuBkLgdKzlgZIA/AyiiwxwFQP8iGXC9oYwZPo9TcAFNkRhecLJZi94ddeecELRRpA6y9MQmAU/ZAA+WwQvFQAkTtmfbt9kkmJC7iT3FUdYnSawONBQNjUBUo166nUOHWI/hTCd2H/Vu2yqudJ++bMh+/pX+/a1r+60667rWTuqAqwNEse5JwR/00bBbj5L/Nf7CPgI+Aj4CPgILKoIzMcwLVdTazfFcJ2wA/cp2MmnjNoznlWzo45JbPnIhPXS8Wy6nyZ8AJM3x5BJHtpnDgan0fCXi7aYIola4+R9asrLsyJlWCJrhi92BsA9u+veuYZ+j8jZphnC+f53Uvvshyt2yYVm21t9NwwjZgXKq7BhdoI0dGFmIJvUgCGCD4bM7IplnNDwgdOS5YDZd93jBzJ/cz1Xgm0DkSSHzOwgKVanJfmpG+wRj6zbU048zP7qH4g5Jt2O4CEWdIAJukAM8mQBUtJt6scdvlPSteTryp9jXkgOLfkzvUzva3YnMXNvW73OMBNE769+Ad+9T95q3/zGPmznlMunyXBhRpD/AXZ0OnwjvjEBgEuu0Cdvb5AXiiqswSDY0CHfyXNRZ24PmN19slTwQMnlqMkAQXKtETvu2NDec1bBDjl4d6+Z/34fAR8BHwEfgbki4AEQf3z4CPgI+AgskQhc/B2z1712B6aJTGLV6lDUF7cEUFhGIkFMdgEXMB7k3UFNiIyR7EBUmY3z9ACNbP6OfnBYlSkjhRcc/SIgT29nj4Jswh77hLa97k3L7JRn0C4v7sBosAi4sZbpqwa1IsU1cgquEnPCVRRpPBQZ8AW+CAkCmBZxgkwWhaW8OrGndIV3H0mtdmuNfZvC9AP/tcMuvQxTdHxViuBKTQq5+Rvoc8dfGsEFMV4w9hSlP40Bg+SOqNXCFCM/mFpM8YTlo2SZ3QRgFamoxx8/YE991qD9wRszaQmBH7MAyK7ml/M1KHb3YR0naCI7k1QKXskasD8klZBHHsHtIfAOpMJZuhkQRHzCPMHnT+wyzOD5e50CudzgFTmb7A3aT39qdt5nzS684Dbbcss+c27i/Ptvd0fIf7+PgI+Aj4CPgI/A4ovAfPnFqn022rGPH7ZnP69mT3iC2eoBZIC4U8cNOvzdGgMM3Mhl9hYAcmCGlqRdK8gQjYGPXg8ZUHwkUoZVNPxSAhRRk199/j4gQELuUCwOL76g/Jo1+nXgh172uXNy9sVzJvE2G7OJZNDK+RFIsIAK5IPMu+CRAuOlDxBA1FIBALAoihVyoFzFWsrtZ1APFxdJUPHUbwOA5BniqQC09Mhl+9G0HXZQ1858+TBDRQXbey9kyBzYBCsklnSscmPkRnPkxoAfGiLKkQi7WR1yVXmwFZyUk/Rr+SFcC1na6e5m1lnZ3Fq75NLI3v8fd5FPh9aO19rA8oJNj/Hl5HthOYesq7YR03Q0Z1NYJZYM8TtJYA4KuHJz2Nl5frptxFNEFvGLeRlaG9jkppbVwIz+5T+q9vrXZvWNX3wEfAR8BHwEFncEPACyuPePXzsfAR8BH4FficDUVGL/+U/T9u//stValb2tj5eF5eoWFikwZBqe71C4YHDYcwYLSAYBCYR4adB9TuMBZ7KtJcHoe7EXGAUm2MqFinUpBgvWsJNPLtob31Ky454iWeLN1plcjoSWtgdIozdppbKYBmqcA3akdQuKW9nuAcJQdYVJDvPzVCwDJthSim4NIrb6vAbTyampVfb1L4d21vvG7EdXUoRB2c9TwPepAPtoXIs2ksPAXR4mKtASJANKEf4iYnmg6dQH5Amg7xfKfBc0/x7v63bmnmCcr8Hw8MNiitW8nfZSxADWN9h3LYrmioUYp4tdH4TSUJ7x0xAGRCh6TOL1AHfKSI81m7dbrYq9ZYDROrJhMiLPI3EQABbF/BKGi3/CUgX6fT2+cG5il39nzC75Rs/uuGuEfULDhBik+KgkIUybeDn7j3NCzvZu/+FBIrcVVfU0WWp55BoQG5eniECzLt4sKvAVo1ig3bwF+OIu0P2l00fAR8BHwEfgwRqBeQZgxLwEbJDxtkSYlLXAjXWABMkgs/gT3BaRVeU+GHDPk0BSysBI1oFWo3uCYQXa5IUhN63fhtExUtlKbUPYAAD/9ElEQVRuT3hKyY4/caW97CWwdQE4SiWm9iVlpW8Qc0B3zhnpzsUdeeV1ygcSZJuQMpL8E3m0ll4PSa4SAxyEokBTvgAzQnYlavw7AIAYpkhBReQJHYZWgireZAzzbJ8ctC9/LkVmdYtd/M01c27+vAMayLeS0LmBEJer4ZemXJRMzvmtdMnzHK0YsIJk0A0Y9TA0RxvXSvUyjBIApnTa9t9/h53xorq96MUjdsj+YncAwrDr44EOJujKBwMHOmnLc2JNy+mj18bfY5ijRvKl2XYLSJFPvQ6lxg7YvavusnJwmP3iOrP/+a/IPvdZpEqnyTd5UZIj/+oMLurdX6mPw/xGPrcwjPdIydptyXHh/FfibFE+TTood5pY54SAPB3jbQJBXTWA/02v1bTXvKZif/G3oa1d43PBRb2z/cr5CPgI+AjsEgEPgPjDwUfAR8BHYIlFQI3sO24ze/yTNqClO0CjW94ZFHBFChkK0JRJO6M5nu+uyAyoU6odCr0gGCTZL/Jcg+awNHYXt4dCvrTJmSoOVDEQpwSdnLgN2aTb7dQz1tmLX3GQHXvcTnSLkUqgOC2JacEkW4B0QuikrwB9grKTVHCDdDlJLUxQzAgAgWWQ0PxO+XxbTSwARCgeVfRs2mr2hU937fzPbLarrt7LAR25XAKTY8D1BLr9SadZDKpkg/lhiibZQsLi0OQa71dDXQyTrEqWxvN9L/MBIJXCVgrzvO27vmbPPqNsp7+0bYcdMcbWylh+xCa2xja0DDZF2AAAgkGDR0YYUvSqRs2pmX8PwKGexj0yCjITR3YBTefFvsw2Ce4Ngmi9U4p37ZNtW8y+820mLs+etMsuQYm8ybRlWEbODJNPwJ88Ug6KifTFpYGtc0GAmIznBYbonMix83s9zhn0nOXlKoykT6E79+KL3sV+/Pj18xHwEfAReHBGYG4ARFP77j6568uc6TS5AeBIgQl/mZin+K7pblggnynMqB/FKXJIyB2BC5DnhPbIYwN72umJHX9KavvuDxwgJaRGwzXiBYKIoTp7j9Z3LgUAJEYfSl5smSaq7vm7gjfkCgzLSPIpATCQb10+z+tpgqdIcPa75JWlCfLCpmMdb9q20r58Xt7O/tiE/fjHMFaRYE0DDOzmWOYFQGw7OX3dDezEbt1yViry/eyTHowOq7E+6QA5MgNP7KgY4468clUyRBnJ73/oRnLltXbmywLbdy8dCPiwTHWM/j5N/tgaJDmVMoM+DPbMsm712aRAfBV1BL4cXQCXPp9dKuFOhyxXt9d1n10u9+z6mwbts5+80z790Zvszg1D5OD7omw1DGQgFjbcDozWF/NSIgZddMhyDBFpv2bG62LBaJ/LsYS4AG7ZgHJE2DDNuoEr4ffRtObYlH3rsjV2yMPMhhY3zrOYd4FfNx8BHwEfgd0SAQ+A7Jaw+y/1EfAR8BFYeATo19rfv3PS3vcvZWvD+OhCoc9XmUZjmimajGiGL2eiC2ZCTlwPiiRXzOE7gcmg86ZIFjcAUqzciQ6yGvn4ZQTLocezDRQmYXXMBgY79pKXDtoZL19hhxyClIDkA1KmGQGCUoq2YhkJLQoasTEERqigFzCh3wu5ZY5BIb+PUlmfP2WT3Z3EqWK1cDWFUGhbtk3YF88r2tfPi+17lwEwycq9pqm7rrX7LaQcRCIAVJJmMvJaThKACb3M8JwJPcwdm61sKvL+L2MUXMthfcBUScdsz2Vde8bz6mzzgB31GNbdbuXbViKfQJGsScWQbUE6otMEDEFzOaXS7VHT9WMV7szyhTT3kQtbKjT9X9cg2PU5gRaopbFvqNcp2lW+3nSj2be+3rYrvzdm378QyQmK/F5cIAawYNyIIyBVroEsOf4jERJaYvdo1E+a5JqCpAMUsnP7yLLF0fD933X+nT4CPgI+Aj4CPgK7KQL5gnIeAA6YAnpkpg0kLsYACDfMfJWbZZ+8KsLMWpYPavKTRYZ4ckmWaf8jtttJp66wZ59pdvBBGvxvO0ZAjiETQSvKs5xh+Qz7Q5up+/NSAD+0ru023hRMhYgBquEQSaUqPxaY4xgXXZ4XWqCxCZr+fUCNgLwugIkr9kzAANEtt5h96dxJO/usrXbdzUjTIgVVxdMuIg5tEUwWsNQrPXJY7NMlEyagZlaBCvZJwEAP9hysn6Y1IvYJZut8Z8822IH75uyUp+9pL/vjCVu/btjqYpIwyBPhR1JiQMYNCMlrjSEacan1sRqqimCPxAzwKEcsYYAu7lC3CZxRaSDd1cHfY9iqlYptYUjosovH7N3/3LM7b2ti/l2zWmG1VcALpjoxOadWTMyRxc4wFp0nY/6A77hjQP4sIjE1pjl30qZVRyoAhFUY9RnDPhc07cznh/bu99Zt9eK2KFnAkeff6iPgI+Aj8OCOgAdAHtz712+dj4CPwIMsAqJoa8lMpbPllzeY/cFLdtoPfkQCXwmZ1CozqYUMU3OChJ1pd03raSINfaAchUkOLV969RQ7i3tCK59HG1hsDdZZU/my+ZDkQOxWPs8k2w22x54j9uJXrrKXob+7anQLoMNWK8QjNlCiqIeKf48kr2bSJJElg00kAOh3N9oNYtViCk6FP1N2mDAmgBoFjBkDwIRmb7lt3pzYhV/eap/8YGQ/uW4FIAwSVBR6jS5AzFDfogaTYl19NhOB+HsoypKXYE6PdZXG8QKWgpgkLRscqNpgqWJNSDtT3Wlbv6ZrRx41ZK9+U2qHHla0VauJS3uS1kQCYJJ5aFDN4p1Ro4hTQe/MUNjngF809h0IpIAu8mW2mXJfq9kDw8uXaFrk8HKJ+YUDpIg5etbK6dvGmwfs0m9O2hfO3m5X/YAWAHJohfyQxU6iLLVw+TZ0qSmCmbAMAM90TBUkk0UDpAdDRueLX3wEfAR8BHwEfASWWgSKBbJFmB5uAISWfSJHbP3uBgEYhOgug1HAvxkU6SGbVATgOPJhOXvGaQP2+KdU7ajj8OzQn3lva7pnBZgGA/i0ySei05kgb1rtAIR7L/MxWxdTHGPkMRGWIi/IciQtMXmSgpRvM1jC8FDPxnkwVEJOmZJj7CAP27SlZx/6z55dfumU3XhjzSo5GBC8XIM0fXKHsDpKbrEwAGCkFJBnimEs9glxZmrHybHKF67MMFC/7Jg4GuaRn8jK0Ql75nMqduar6vbwY2JGc8YYIIIvLI+ViqTPppzMWac5QL5YtsFRDcfI8yMib5Lsq5YCeSLZK8MlSXuCHHrKOuRFIXJYEt/6xldC++C/5ZEebTNOpAGfomOMgJsoci73klqUhnFazYVt/wN9nOjIVVwl+9Xn+E+oLcQA1rCYBmeKFWoC2C+FHB5+vdTWDeftA58M7Wl4EfrFR8BHwEfAR2DpRsADIEt33/k19xHwEfAR+JUIfOLsTfZ3bwttw4YVFE2xDVIdidJObWQdmAFOAxq6uzMKdx4Hi9uxb3iAWTtWu8d4WgBok+a1Dcz5F+pMqBWtO9GAyl+0TneH7bdX3v70ravstJeIkr7dmWxPT2uSjck4p3PMVB/FqwCKFBmsTrcJjb+uspZiEGYMEgOoC1AIq5pDZVl2KuAXaiD0KfXu2h7Z+edE9vH3x3bdL/j+oGZtgIVqnUKZ9003oMojkpxncjBHgRppCg55rYUsg8sCa9LXjzEM1VKEso+aE6SFIiweVZy328knrrYzXzloTzoZAGiEJgfMngQt42p5iMJ1ZybfpSLP7WspgONvgYl8mkgzenHv//ljd6fbJgQdiAdVN0BGjn3d6U9bo7nTllX3cYOIPUr3X/yyZ5d8LbKLLyzYtVdVbPsEZS6MnraUDlgKYaaNnkPKTKagXbf/NC3rFx8BHwEfAR8BH4GlFgEGOWhoi5EqxkDC4EjKkIcACrFAIzzMRoqhHXJYHk8PsxOeGjNYkdrIIOM1MB66tgn/i2WwaiWpRBO+AMN4Rlqz3y4xbJNJfO7KylxK4IeTfRLYEXSJiaRLARvIA8WUVl4Rd5DEDBl4AWyIyaOmuzn74RVmZ3+0Y1/74oRNTK9wEpwZw1gsEprnpI+STbV4gn+sXeAB0wVYwXukmCCpBSMhgX+DbJkW2ZXl5F/GFy5f1rBnnh7Y6/60ZgcfOEUzP7JSgv/ZNDJWgFcyni9U2CZS/kYL2AKwo1Ihzwm2ZfJoGopSXsj/y7uux3RQzIDIsjo+crBCUl5/1Q8q9h9/l9jFX0cGy20xoMggslF47zEFxMpIanaAY4UxHCXP7lWLWxuqgPef2D9ivfQ5F7JFw0EVACEc92Cfyx2uxiDWa99Ys3e+qwYDZoG71L/dR8BHwEfAR2C3R8ADILt9F/gV8BHwEfAR+N1FYMOWtr3z7ZN27lnLUa9FCsoEFlDOidFP07zN2HxCsziXh9YtgedFvWgyT0VlA1kqChQmEHMF1luVXIQJeQ2EAnmAkpghFKsJWtbHHFOHGVG0U57HNseTVpOhofgAFPAJus1FDD9DPlNiAT1YMWU5RyoMKobl/+ko8Zq203QcHhI01CMKzwQajQzQJxo5+8xHevax/95mN9y8gsYChSQ1NLwUF0msJygEKaIxTux15vYAmS/0uQKFOU14ASoatHTm66xXWKLALQNiTVKkMSEY21Y74rCuveQPVtqpz6vZ6jXMe0aTtgwGjLaz25/id6Y58bqohMv4WjU0iOsSxz/avY3sy2HiU6OI1SSnNLCBesTmYJ8IuGrD8IiR/qgNUrlynCBbbj+5xuyGnzftw/9Zs53b2zaBBHqvD6jETi/gowORh/OkBfDkq935jlH/dx8BHwEfAR+BxReBUlm6TuQmUsZEAgveK6bVPRsG4KgN5OzMl9Ts8EebPeYJZqM00cmi8JSDBZkMIPdJY9ilRSRFuTZT8NL8JG9g7iKRNxagQR45JC2SjdpV9mrWC0RMysW8NBs9hkCIEdvSI5/UdoQarsHvTbhGi+0mGuR8IcwHs099qGXf/naHKAEXkPeVBuoMFwEWMFxUdPk0uSKx1vaHJVgDDKosbJlg/QBgSN7lT5Z5VMjjQz53odXxH3nxa0fs5X9syF4BfAC8FGIM65FwbUxN2vIhKB68vg/DQ8MhqgEE0FgwQWWwxQr9vQAAJCurgQ9AAHZuvoJ8q2TTeEXPVtkPvpPah/8jtgsviOEi560+UIBBq6ES5eR3sbFVicMCmHG8RAwo8dOCEZhFNfw1Fnl9ESCDqiSYYaCQOqAM0NXtNcnbAXXI4YfyK+2Rj0Lu6n2JHfWIxc+YXtix5t/tI+Aj4CPw0ImAB0AeOvvab6mPgI/AQyQCKju+c/G0veFNv7Q7boFF0VlB4bve8jBCOpgnitVQqWOePr64TZxVnEZMl6UJ7ApJEhQGKMFgsGDiqcJck245JrWSfs6KOaazAB9a3TttcKhjDzv8QPurvzTb72Cz9Vid5PD5iKKeM7BUsSqzT+k7tFrSyA4wV5fGsqbAAA+o/OXtIUmpBB1jGZvHABoCXwRGyDuk2Rm3/353zS755vV2zVVoSdtBTNWN2jQf0Ze/SlFOlWgizLnMXSBKc1uSBW50D5q+tLbl5mLoETtBaKrZSgUwS2UuA3eKy9q9NtszXlCw5754rR0CPjS6MvPHiJIpirsGhSl+KoBAMVXsrtrdS+3UUJOhFwEMFWKaERmNIwDsw+7EAUUi8jh1DidtoWlENJxl88HEZyFk25n4RDDMfnx1w752Qcu+863Urr02T7OjjBIWzCmkIQIK+bmW+U1Ml1pU/fr6CPgI+Aj4CCyFCMzHtkiLO8gVyGu4Hw4jFXnoIamdcFJoJz29ZA8/qmoD9Y3cAwdoXNPARvYohw9WHs845xWSZs17qY1qHkSm2LqxRj14Ain+IUqgxHYANNB9UGDH7Pro9xjW7mKX2XTkD/W/MQfv0bwvom2as4qzBdu+NbWJSmBf/PSEnf2/bbvhF/JFGcLnQpwAmZDrITkqPiAvfxUZycP80MBKupL+uRgVman6fS9z59+FkTHrtwhyV2bcWnZavbrVDjgosAMPGbR/+Me9bZh5FjGQC+y7qhjfsC9iHiWYPREDHFh+sGB+nk6Tx2Jan4dRAlPDMYG6MD/AtYRZROQ7eaZ3tMZjY2Yb7oztPf+e2Pfx+ti4Gd+QwgiMYg3bTJDbss3dOjn0RvbxMPk3kqIwyhWKEvmoWMa9tgvsoj6NcoVxx4TWMFCeQGjgKOrBKub5VXvW7c9f8zB77ZtiF1e/+Aj4CPgI+Ag8eCLgAZAHz770W+Ij4CPgI/ArEZhiIOtf/n2T/ds7MRPv74N+8ypX4DQxf3SjfIucol7EoDyAwyK1p76MHikwYeNTi6PRi0SD/MdVwEjKwRWgNLuld2zJoPM5GUhusNOet85e/Pq6PeKYPsXrJIWpJiEp9inyA1sGGAQzJNekMa4JO1gVMm5EZyoH26PapzGghoADRvQ3CWtJjkrPSRorb7fdWrfzz+3buZ+ctuuvp4AEiBELpCNtZRgncy/zFYg9q0pQmXVodVRco0dMgRmg7S2JrXy+wtQh6wQLplgsOLmrTkuTnJlW96te+Hk78ZRj7fgnrTWRZVpdNKDZTjFBpNlcrc4H0CyeE+reYIN+79N0yaZbORQIE3OM/JumBE/kKfQFfAjcEkMHq1b2WRbvFHkHmX5qYebV+ea0ORduvDVn3/2O2UVfNbvi+5PW2Dq3h4sHQBbP8eHXxEfAR8BH4KEUgXkBkPAuO+KRg/aMUwft5FMCe9ghyIOGYjXEDILAj2xleUO+POPVgCdcX55h5Bs5jCWSBAap00hSn1+m2TTAYX8UMFLP4yEmtqwAEC33BkDkoeCMxBfz4iSw+kgdTbqfg/Xl5BPIPV15p132navtn971HJtuTjtmRb0+CMBTRZKUHIO8olSBI9GTL0jdgR29tkAQMUg0ogKLABlOs73m2fp5BpDqm8nVVlkuIl+F/LHHHh178tNiO/1FNXv0Y5Tu3oBE1iq+YxCGiIAoDW1of/B6fM76oXJBNzrkmCySQVXekw/KGailHKhA7ms72CKGfLrr7aafl+zsDzfs7E/8xCZax4GFAW6VYMMCkPVgtMSgHHl5yxTGrNrEZ49F36hqAgHWzEcEuTXLs/2R2MaLdymEHYaByKHZAA3HJOkOKw7stFNP38Pe+PqqHf+oxbvufs18BHwEfAR8BO5/BDwAcv9j59/pI+Aj4COwyCPgBH7t59em9sZXjdllV0k+Cq3eKs1/TX6NY5JeUDGEh0K/TZHLFFyZ4ljT9W1pLolCP9eyuBkktVFK0R3TmIhHduqpy+zlrzZ73OOBB3K3I12AWXr/GIp/FT4YIAJuuKa5PFNEp8i3LYesVrEEoIJ3SIw2dN+ZJFJcarhNL2zDJKk2KCB7dvOdefvSeYmd88nYfvYTmAhMwVUH0NHmo2Q87kwsJUJB8x2hZMsVu1buUUzTZOizT7LSkeIZA3b9y/UV+NuCFhr+BSTAHnVMy858UdWegXnjHmt0RGxE3onpt+mHWUkyzWh/dXrTbCtFclEByaY9e0w2diPWjGnBCs871oxbBExpWeQNjnmCJxBI/R0xRbRP9VObLrmJXq9nnzu7aj+8vG3fu2TK7thYl4AIzR+k0NhsvNIxpKfBoP1URFZNmuoYZSo2+QIibZxPNRvJ5NHczsxcWJwqiAZs+dHuTyJlVnHHlL6vjyRdjhMzh9ya1ite5BOUCzo2/Zt9BHwEfAQexBEQW1SN9azTTHNc8opicdKFjui4Ikjpfk/ID7rOYjqHqbU0NBMa6NwPii3uBQyAiPEphgb34ATmokkOFBZjDRCi30HKUg1yvkEeFsvr43bUY8r2qMfU7fVvmgTgKCKBil/HPTdvF3Hd65a6BGYfNoryqoCBlSx7AsAhR0uIX0qOVYvIn6RcBMMjjshvuXfncgx9MDCiEBbwipOkaAoTdIrXfuMbqX38rJ32/Uv5fZr9sGCJ2AbrJrkqGWtrt6bZDAYgkozXe7AOxD4QkBTCqlBO0RWQwouGloU2uT0m78rbitEdDLKk9vo3rrCjH6FDibxRr6u3+FwGcwRsMLwjdkeObXSjICSeQanJv0YgD5NP6G2JBp/IPckr5fnRC34GwME6BGvtFgZ5PvOpjn38o1ts451DVh8Zscb4fAM6i/vkrZQZCFIcSNjEiOkCIiUJbGFiVK4BEMGYLqELFgB+tNpTduAeY/aeD+5pJz11cUu3Le6o+7XzEfAR8BFY/BHwAMji30d+DX0EfAR8BBYcATVU//esrv3j36Z21waZgsAuQOe51ZQxJoUZhaSb9puZ6JMPQtzTFP1cy+IGQAIYH2VMJOXtEfTatn5VH/mHir3g5XU7FiAkMDSAYYv0ezSdkRAI0VTuUSRGHUwQc8vwgxCDQBUylamkIJx+suKBPnIfveU8usu9UfwimAJE8qqAZNcW5APO+XjDzvnYHfbTa/dj8m6a4laFN2wT3sm8IXJU0mmqWJV1UxMiZgU1TZjyPXma35ItCMIWetwLA0ByQzdb0pB2N8aOfPeh+yd28jNDO+2Fg3b0Iyn87HonA9VrDfP3IZrxM/tT60fDpI+2tSY8Nd1ZUFNeUA/6YAJECpIRW9r4xwzOkxX5YgzN+qxETMdqgjVfLeCfktqWrWbXXh3Yd78R2GWXdO2mG7A5pZlRLg3crXMtWTk1F9RxyYGG0Ifh2KLpQoSLZVhGAftdaJjM2ol1Pof0CH/XlKwmefV9Yqs4E3aZ1Up7XRQnv/gI+Aj4CPgILLkIhBgsa3GeGDMgSDZAkTVY+0g4FkJAb3KP1LFMNbvPRDoeDgLnu9wTAjEtyM+EiDsQYyZFEzFUzV2JFq3fs2ePPi6xJ54c2COPzds++1Ssovt3U75fNOC5x8zaccykdxkAsrjTt99gfyewduEu8FBMQwAislga25mkVdgfQNZKLFdc4GZ8UPLlaUCTHURtDHDqKLv5l5m/x5c+17Crr2nZNPf7nO7XGL5b49DfYB3u+yUyni/M5NVax2zsocSwBLKl7MpeMIaEacWxTqIOTXn51eXxLQOnEKix//4b7bkvXG/PfUFoh8HekUtZa5ztbfZsdMWI9dl/kvoUmCKPPPmg5UncJeWlnELzGVbaST4yBqaCnGd/NBv4KMCEhvVsttZuu8XsC+c07DOfuNOuv4HspbTGebs0Wvhg9NBPXdILTGDOQQ04pQJ+gjqAE2AZcmAWTlu1sNY6bSSuChP2+j8t2d/8bR2JsSW9wX7lfQR8BHwEfAR+gwh4AOQ3CJJ/iY+Aj4CPwIMlAtt2mr39LTvsvE/gipEuoxCi0VsecyyQXncQSSVkpJhGq+Ij3VziE2AqDYM8cgUAEEFUZOKehjPG2EceASvicUP2xrdstj3WrbEqGEHApGYcTfFTCsZUQfh9pBSjYgOoUSGNYDUTpLf8K42DoMm3TPGpTQADmhXpEM3vKmwACsvPT9rXzg3t0q/x3Whql6t4sDDt2eORKxN3PjNq0/hgIjTHlGaeyb+oK1oCxu6lhZtIhjU8RCiuVXAzfMqU2zil8l22z55FPFLW2RvenLfDjqgyYUitm26H9TNhIUbzIaBQPhi0YkUNF9YvR/Eu9AdzcaeIkZMMmAzal46E1q87f7UtMwofdzeEMgxwRtoDkLBNk0kMnzLSYynNi/Gpil1xWcd+fOWkXfjZVTY50aVZINN0HFsISx7wQ+ePZNlQF3ENmkS6EzSkiphs0u3iPOOFfG4YjN7NOhHQpAYXh5hbJMkQiS3kFx8BHwEfAR+BJRcBASCzuYKAh75QDQeEMO3P5EMC8KHJhJDBg7xYHx1N9gv4lls10/wAF5KokuqmpB5lvRBy762UYsyoQzvhmVvtsSestCc8pWArl5O3kYfoOyjsXR5TzSOfdK9h9l3vd0suoPda4chg8cJwCORX4m6VBElAkgZWgIawbXP+HDFyTWKEpAKXbNh20tsf2961j/x3yX7wvdvtJ9dMM4ywFjbActi/8nCD/RviERYtLL8ZqAc23ZA/WcdKNYy2yfG6Xdg/HQ1LiKmBR0sqT44qzB/kxmSgTq5xyBHb7PGnxPbaPxy01atlyq5Bii4ACNmrjg+YKbVBDNhbNaUTbhAlQP60j/dHjw1IYklglWCPbOJ5ZKrI3WIj93Os0mW8jvyEw/AD7zW78Pw77MoryVVsfyRi8zbZJt9h+6sDA9aaXuJMiPIWAjoMAyYbJEpSjgP2RZ4c3RIKHAZ8jn/CuP37+0bt4Q+bT652qZ8tfv19BHwEfAR8BGYj4AEQfyz4CPgI+Ag8BCNwxXe79rwzu9Zu9a3dLjAhN5jVkCHTb5o+jym8+0u7KJCpYaZhnTjTTjUDNAHWBxSQAea+K7fZy9+4xl70Bxilr5mQSwTTdUznMXlZ4L1JbbnEBfSs+wwZkqvAVHFZdFJRZtOtHcgIILNVpaiSFnOHpgeAQViE1UGx3eqk9s2vj9v73tWx716peA5ajWK4hXxDWoJa4GSukMKQLBaTajHsgyTS5D8F2gIlppw8xN1SF2rqs1ulsMCTAnIGiw07+pi8PeuMij312WbrkJPOW4Mie8rqlZr1x4Yo2tVLIIaAAalkOYhfMAMGLfXTZlbf/G6dc+Kyq5FrggwcfQmaJ5MARA1+SkebKUKAECl9R4xgXvOjtmOGXP6dol330wSABIkTQMVezKRpQcapAk5Cp5TlFK2cFgYPNNXzXSaDcSDNlK5mTEkkauHkuORTssQpNkv9APHr7yPgI+AjcD8jUEDOMoa9IRYpdxL3KcohlDgI7M4NAYZP0bDXPAHyRe5eqwl9HKnECukwwZ8PyAN4bgjQ49DDzY57Uh+mh9lRx1RgqOJrJgYhmUYUj/MT2af8AK8fpDnO8L9SiF2WXT2r5vMPuZ+b/Ht926xMZJxMMkwSwbaQrivDK+SzKF5ZbnQnzX4iDgAQEMdJTL+v+LbZ2Wf17Otf3mmtPmBAn0DhczEwUHMDKa1mxPBKgf2j+/tCBxB65IqSNdUQBUMkscAQ8uoyzBQeCSSTeiUP01eHwLQ94rBJe/7LU3vaqSvsgAPKZBmSrKpZc5pcNJhgHXWgpOTrbGN/uVX4vc9whXKIzG9lF8BCYMcEfnelaesG5C78PV8Ysql2xT714b597L+32c9uwhMQ1qmOR3mHiAGsIZ8+wxwdIUEzQqe/1536O/2y2/g0PPPCVYAeIfsazw/YL7UqgBk+gu//QMdOf/4yYvc7/VL/YT4CPgI+Aj4CizwCHgBZ5DvIr56PgI+Aj8ADFQHIDfaP/zhm//y3HcqqlTYyXGACDDZAlxG5Cn9sL24Tw/niUlt2K4XwMMwGbQcVIVN9QanrdLeDgM72hEq/yPZe3bYXvKJsL38d8hF7bs/MIltDlKTSjeZtNCvCUDrbSFVITwuASA3qQrCCBgfGkD0+j3pRjWvkqB3IoJeFI0glwfCQpEKP7/v210v2of+I7Lvf7iCDFSG3NWjlQZrqYmdMUoiLe4Ihdz6f8j70qeMV823inH+v1dFAhpYg41IVgiGSTkgeO1+SFH8T4BvaMjRMAHjWr2nZc55ft9POhB3ycHY/vYSSvELiYSYWMYOnkA8raFozYdnt5qyNtNbIchmILN3lvkzMZ5tD/e4WmkwCo4o0RdBih+EjyQmFs9lt2gADoqncSZ0IxaDddEvBrviu2XcuMrvmh2a3qf7OjjynNa5+ghTVEvavlnw8lXl+aFqVp8DdaEjo82hc8BoxifziI+Aj4CPgI7D0IhAioRkx6JCZUpcZmphhHHLPkE9Uy2EhMAPF0AQf6YGF9KCOkk1YFc+CwYHYHsGAwvEnmT32eLNDDk8AOOQVIlPrIlkIuQUMAuUanY4geSSxaGIXZUgldiOf6+S3Zo3MZwD+BwP4oaNhehoPh1qT+EnOCYEoGBtppPwJAKnUsAYM5x5gxm035+1bF5p98ZzYrroaPxDurwUkS/vErjJQwaMDP68J0IhImlECCqoATzn2xUIlKFtWLdfc6EynwzpiTF4fJJfgkOg2OjbgPOdSO+jwnfbCP4jtjJcus9EBhnVYB6ULvW05zNZ5CcdRkke2iiQzpnGfpgAooormpvhkUUYFgjFkkSCFFTcYUtHzbasXDnKYSEzesQW11y+c27VPfLBhP/2ZfOYYBMqvIKcjcsoJYR/1pb3FkkNGq0auOD29tAeg8pwLYk7h7s75BLiD/Gif+Jz2wo79478uxw9vyWvALb2Lol9jHwEfAR+BRRABD4Asgp3gV8FHwEfAR2B3RmDLtj6yWG37DAbeUiquVCtMvyHP5Eydl+5Sro1ZB1whQM6pWqdApN5pT2HSAcsB4V+62IM2urzu6t7J7k47bK/AXkAR+swzzA48jOk9vY7CUqpUCc2JIoWhAArJPyVIQyV9vDA0tskHSypLwIqYJlo6zWneX3MFZoT+cI8xfxXd01HOvnlBzr5yNqbp509QsGasAjXWxdDoOpFupLpKACRdsUru/1LGk6TTZbyQVkmBqbdAU40duiXOUBWJL/6p1+TpyvfbGGfi/VEPt9kTMYF81vPX2VNOUZMfObSSFKkBj6ik8xTxeSE2/J6mczfoF3ujRQ0DreOurA81i2Y12oGl2MwqABpbD+oRYEobltVoYpoQWbQA98xul2aLzG3pIgBb8FydBgtTnQCJPwIM+dk1CQyRhgNEtjdpXvAaNbtyJbS+25t1tjF1OUJDAx8ZwioQRHrxubzAqxk9rPt/CPh3+gj4CPgI+AjshggUwg73CeSoGCUolzMGSLszzv9PkJTQvA/3ArwIGavQnSO1YRiZhxzRQ9aqZkccNWjHnwIPFJDd3S8YPAh5jXykYqbzQ/IOvJ1hYwKY0KxPaYwn3bLUNGlo00Tn/hInvGMGANE9Tve12Xubnpcp+FJeUttJRMSwZAjFmVtkZvMCQ2KAga9/K28Xf6VjXz03sts3F3i2bHVmYSJysemGkjoZg2TeK2ENIETylABJfSRKZSje7y/s/ltB5jTGz0VglOxgtG9iqMfY3pNH5pBdatgLXz1oT3u+2fAw0lht8g2kWEtM0ZRIHJ20F7lbAsKVExVVLCI+p9efRkp1J7JZa53JvRZ5iPVjTM9hmxQkrcZRNRUtt9bUgF0C+PO/7+nb964WuFaBgALHiKQ2I7hgpA7ruyi2ar8C+0N+NE3ynJZ1ptct5cODfDyTlitxfug8POTAKfvgZ8r2yKOXNrCzpHeKX3kfAR8BH4FFEAEPgCyCneBXwUfAR8BHYDFE4LLLu/bm1/btx9f1bWgotYmp4TlX674m6BfDtmTrkMlfMd/HA88KirxyaciZTXdpJOQHkHRqAnLEJasVl1msCUzbbIcfkdjTT11nLzjTbA014CBEB8EaKS8INbUnKSlJTedhRFBW5wqAC9KaBjChJc5rKzyqSAxHrnAV6yJFogHhC4pZJI+cDFLbvv2Nip139lb70jl32k6YKoPFvWBpFK0DmBJRLfe6WXF7/5e2VWpMM1I3t1oU0vhR5J0hO+Wxxk0LLYrtVUzJYbrKBhUrFMNBF/kMTRkO2WOOnbAnnjJop56OCSd+oE6hQyoOMpUHAAqH5i4kFzsAItNQNYRm11M+HFljKGsWydMcDo9rMmmCV7JkMjcHmnAyZ3lel+hFAEryqe311KjIA4pRcPfV4MrT2gqt2SjYHbcV7Korzb53SWJXfc/s9ruY8t1zo02OAXTxdxmjG2wcvtk1xwIksjwD5P4f+f6dPgI+Aj4CuzMCYoDEyCRKmkkD+z08yPrRNprtiGMuh8Fx5162dm1sD3tkZMc+IbDHHV+ygw8NmL5HupNcIk2RYkJ2URmMbjMFGuMJTfsY4D4scG9B1ieN8ZDQPUy3Dd6j+1XC/SgPEC8vjHsDIC4r4h6ne11eickSXjowlTsd5EwZyigPCh4yu+kms0u+ZnbVZamdd75EwbaTmzXYVrzZessY7BFIAtOhgmxWv0ZMkb6ChSlwottTpMXA5N4OiBRHwwuMDvkUOV8JaS2gFQZMbkUqdasd/5Q97MST97VXvYHv6sMs5bs1R8MIihuC0eBRuYwUVYonHfll3uUesJId+5hhFPmx8ZcAgEvpQtRHthTH81KxBpABo5fP2wnj46wvjpNbbrcrv0tOkltvlUF5mJHvajPLGH7zMR200vqRmB+ABQXWk2NCx0bspLUW5oGywOAt+O3Llt9mUzuX22AY2F/+Q97e/BY8U5a4rcmCg+I/wEfAR8BHwEdAXmmzlmg+Gj4CPgI+Aj4CD50IzBoS/OoWy2PxvZgj/uOfIzGgQmmOZbHfPvJM5qdM7muaPqR5EKE9oOm+PKOTgxg+jvfvoquwnEISkIDtzAcUqRJkpvFQKw/Zfqt+aqefeZid9pKC7XMQwEZ+I+Ws5K6WW79Vd9IB7o0FzMadc0oe4IImBQBHDlPKKhIKuTAzDMfawxWz0v5WhRpT9aa5LdZO1tu1PyzaeZ82++qXG3bbHUzmqUJlks/6qxd0OBZgd7ghRyYexdpwHijq17PrWUv6I2I2AA4lE6AbIeDQMAUxX4lsR1grw4yhSYLU19qVNGgea3ba6SU78cTQRlaAgsQt1n9uibTFDoD0AX2cHNqM1nXCdKaK/1lWSI7GCjhGNsHJvtYe7vaQraJxUAQI60zLDySBMZU1oOSREkjjiqYVfqRuwjQReIL0Wg4z25j93wJs2rKta2NjHfvgB4fshl+Y/fK6cZvYqX0yANBCQ0dSazxiJjL94iPgI+Aj4COw9CJQRkZUAEiaaHIfk2q8KmqDkR102KgdcljeXvjCW2yvvUdtrz3qVs7J6FoGzdJYpOGNT1mfRKIAiB7jHZHy/gIm2vKQ4DZD415pCp8PY0BAvkAW3a90b08ZYlAjX9P+WhDBuvseN/u7GAMhAyFLeenHO7l/l2Ho1uyKy8zO/UzPvvW1tm3YKDYmbBhc41PlPiEcETzZYny8ekpw40HHuCzguZYQ7wimBxmZ82kJJR+Wk0RpEzmthUnAVjFBj7oM2UTjNjrcsic9qW7Pe/EIDJ/Ilg9vtwiT8RreIzHr2GZAJSzh+wESEmugAuaI9q8AkRz5KmQGZyIm03M5yihPkR9dWEa+NhDLV+M1q2zrnQX76ue32Ze/8GP7+g9PIR8dQwKrSZwARnKDfDbbj3SW5RpWbK7kszPmqZTaZMBuYo/APEmcZufSRgtKDJK84g0d+7t31mzlsqXNdlrK56lfdx8BHwEfgcUWAQ+ALLY94tfHR8BHwEdgEUQgomN/zKMLduNNG63ZRBIgHOVBUSm/g34e+aS+VdFtkp6xFJHU9I8SeUTgl4GGsoyd+ws2kdy9gQirFLCtrbbvwTvspS/bw854/qAdsK8wj0mAhGn626vlXYpWtLS+aYozgecm8tj4ACPssqN6ME0n+SiMNgNnxqlOOVOdsFCQqqaTkTExpruB3XxTxS75es7OP6dlV17DBGhhPTFUwQqNv4pURp8GfX/GTIICOEe8C+h8qymiojmHpAVkFCfXFMkFFBbKQpbCwASqEtBfIqZNI4rtwgQSHS17xukr7YSTivb4o2+D3zBEA0bmoU2OjxRpBzmvYt85RkFfZ53wsnBm7ERNE62SjtKSsVK6VsFsRMBMj+lLsSYENAgkkqtGwck+LN1lPoAwoDER0ezauCGwKy6fsG9f0rYf/7Bkt988YjsRiC8BmHSRQ5MkWnWAGdIUne6mkJWq5WrLkDxhzDPHFGvA7zRKNEkqgCtHA0ysFVo+SKEglcKx0XfGLxyjZRhLxLvPMavpYR2fGfPFzRnzAKRD6k0msB1M2v3iI+Aj4COw+CPwf69VlbKGHnQ/ZOqda6JrHvN/AiQ08W9icApwBjgw/J0cjU+yUGJGcP2rMhDR477cR6bSTdyDOuhPfUAHQ27IAlh7msqnUV2WDCJvjzpKhLjG8l+H/xAVsvV7TdjDj+7bE55Qtsc8dsAOPKgCq1TX3Lmbsot9gGD+Y0JAjLZRzBX2BV12ATTFGRaq3p8Qc3mmOQaC9o9CLYYKMY7w4CpVsxym3dFAAG5ZFYYECHSv37RbdqywS7+Jt8Wnt9kPYHy0WiN8BowJSU8FUxY3RuZfxTleUSi18FgRQwNAxa0kuYwzDJdsVodcZRW5n/ajTMg19aKcl9+VA2tgoj1pe6xt2IlPD+x5L1pmj3kcTGNMuGNyM3lTFKsrZu67umdnsqJOWlR/DBiEgTkimdEAMERpY47n3OtioV+8tLDNATeGxOtYo2ZfvsDswx8asyuv4Lv7bPs8A0wLCs7v4c0F8kYBQGThjhEr55uA4yhlyEQZJW50MHkArvI8kKPNkXf343EGk2JbMbrSrvge8d9r+e9hTf1X+Aj4CPgI+AgspQh4AGQp7S2/rj4CPgI+Ar/nCFxwYWp//gaa8zAT3JQcUk8BsgHOrwDfjGXLl9OY79r05FbnAl4o1JhQ1KSiHkt7gszq16MfDEMEE/A823jg/n175mk1e+6ZA/YwZLIa0w2MSmUE3rd2b9zCoqbwKjRYBmmEEIGyGiozRotySVezOVVxK1oB/54YdlN+uYqaM3J+qNsOmAC3Y569eaPZX76lZ9u3NqwpaehcxdWzAa9LMVDtUySXkxFXIOrzNL0X9SRlIDN1pDNwz+x3FzbBiI03HzVitcqIM3nvtKZp/mzAF6RhI6OBHXfIkXbSc0J76vPMlg1PAfzAkJhC8gEZhgoMG3XlExgx6h1oCjVEazpACkzbrqZBFEkaBA+U/6NLMFu5L+3jZz4AJNPs1vEhhxVkyNhvYwxn3oyMxx23jdm5Zw3b7beM252300rrDcJiGsAMdea0KojNxHSnY5roSRoAav7wfJK03NSwJXjQ5Aedz4te12bqV4wVuc4UJN9FQ89NDMtzxOnDM63M7zHApZPAcM0rv/gI+Aj4CCz2CPw6sDa7j+TJWWQ6riEEDR+kbrqde6S7BzEsoGsiQIgIFsI/hBVHyFVZwL2UAQNJWvLujDopQBojchICC4PV+EZkWQ72WVxfJ8gXGrZ+zzqN12F76RtaNrqyYnvvHSB1hYAin1/g/WIixExMlEOenGNZ6gBIIraB0hM1rnW/kbwTiJTYJ/LfGqgCIMEwzR7cz9zfMv+NAgiCcqiEmPeJV4AnWrEwCChfsMu+ZXbpRTvtgou3IiEZ2Pg4LIrecnIeJI4AUNqAI0lvkjevWdhBm7uD9ULONB1kG7JhDKVzAXmNGL7drpgU2cCGhoB6XeU2fauUqgBcdfuTN0cAXmU7/ChywSr31GijVch3inmBEyUGGnbwPmSnGGBQjByoweKGEcjppsYYgahPkUcy0MD9PU2dCKnzHtPrewzibN282r71VbNPfHi7ff9KSbDWrTpYQ5WT0Ynx4YVt/25/N/UGoA+OLWy2YhtyXOBVwnncJx8PSqPuvMvDnirCso1aZRup5e0f/itnr3nlbl95vwI+Aj4CPgI+Aos0Ah4AWaQ7xq+Wj4CPgI/AYomA5Jve957E/u7tkzbRDa1eRRtYhuK5rRZPjzPKNmD1+lqKEYpcN1mJNnMXQKR/wGLZhPu1HpIwaDVUeMnGlKlRQ7+bqbsjjhy0Rx6zl73jXV0rMqUnVSuIDDRDpN1Ng6QH0yNfp3CXWUbWhEkkeaU638kslDPRJYq7CJmkfl+eEsgbCAygyJPleEy3IAH0OO/T4/bx93XsqisGKQOxS0e2AozJWgAuPWQaDH1oVMPpWiN/QeM6R3FcKIqxw0QkEk0LWkKxBiQZRsM8J71xyTyxXlkpSrG9Dd+SITv44Io95elmT32O2ZGPEoeA6UUkPHodzDRLSHFQjMdMeubTAccOSuMuDf1JK9dGnB65C4VrkNCe1/HDdjpDeY2ELuFlfgAEYCJRQ2yavpz8ZdhujjQgRmt2+rA1ltvEdGg3/tzsh5d17fLvtO3nP0ls60ZkP4h/kf+kHZ7HpF7HQrvbYfJTE8zEGX22qkArPqcvaRU+U8a52fQzsRbsMeth4iRS8kzmythdE9MCVzS9u7QZOEv40PGr7iPgI7DgCEjWiMthAfidm5dA3Qyu4P7sxCwleynvAzXakSrS9H52JXQMOI0SuKa0TKFpsBaRo3KMAIzL4x7Xbt6jNvTy5RgsH16yRz+2aI98nNlhNLzXoF6ZMxgM3CmzUXwcHhhaSLrc/7kHyq8hA1Tue1nqAMgsu1BsDseecExQQHbde9gXjZ14oYzA8CC2Pfw8YgCpcnnQMYynJno2wJCFmDQRjMc7b8/BjjW74Fz8PX7Qt7G2xgXk+5F9ZgIgkZJPsYMYFsl8vOLOwjzUymVYBh3YQ2R+YuDmQuCrDjkd7GdlcoXKlFXCFY590GhmjfojHzZtL3xd3U49Y5mtqfXcEEyI31vM0STmAhkcx0CNYRUYRrCAdFwoN9LQgfIfxUmSrYqdZDad3xyDJRF+IEzKuOEjx7YOxuz9/2/YvnLeTXb5FRybdogzVp9sS0B1zEIS0qit4Zylu+TDjU66K40rxADWB8yOfIljReBWe4ya42EwsmKbHJ8GeCzZH/9xxd7+97ipofblFx8BHwEfAR8BH4H7ioAHQPyx4SPgI+Aj4CPwG0Vg8/ae/e07puxznyzYVBvj7zqTa2gG93sUdx014unGykS6ME5ze9xak+hFLeGliKxBD40vleEV5LDUr2i3xbJQgVqxw/dv2ekvHbTTXmy27z5qSTNRiq5znsn+EkamcXGlG26UabYhp6H2tmSHUiQM1OgPKshoqXhHJzzhuYDKVq8p0Ph3fh2FMaf33I2X2WUXm330/Ska15HtxCSTT7JwFB+KNk2VtvSPJK8FaDBDmhBYoRn+hSwhDQBJiIjCoSnaIlOZktliWNNNc6aS/+rQWKJZrm1fWU/t6GNjin+z408u2Pr1O3h+BC3zqrWbSEYAhNSrFPG8MfMObzupC22rWgOuGaBCl8ZGLnN1fVAvs/0vp8GNgXrUJc402EoAYQwk2zTgmZhBmjhVw07Nni2bzX5y9Zj9/Gd32bfOO8K2bW/a5q0da/bE4OB8RPe8h7Z5GjUA5ZBQcywTgDqwDO2zblsASJ0GHD/BOPScwLaZTp+ORic3IXDOm7A/qA8/v3E+Aks8ArP3t19/owgBMQRCZ2w2gR9ON8jdZ3R/kcJiDDUuAYDOFSKuu0gN0WyPukUefGZxM9dhWHRpBe8Ivb/FHH5ia1dXbeXKuh37xDvtsIeP2mOOq9p+btajjdE17APAf5lrl7meO8Nxx7vT1+r+LJaertWOMPugXtTYF1NCcpZJypAHIc2LYuNu7EpwkPlMAJSIbyAZMj3lBkbkqda1BqblV17Wty+c3bSLL+zb7ZtLxBHwiEZ/UASEaABi6eMkSwbjsQsw4dg9koRk3yfRwvKfkj6Dj49glDjmT1i0gWEa8tA9mkh+Fvl8sYWq7MgTTizZC1+dtxOearAQphhIgB0Me7g5Po7MZWzDy2B9wNBEeZL7bd6xMuHxZnmeZK+c75eyIIE2eMmRC4JxAGQgZAlAFCPzpI3dtKNkn/tEbJ/7SGQ/uh6mDOid4poIYCHPVA4epDBAxOR0gMrSXUr1u2AxI7EaAeSIYgO7NQ9jOs8gB1gkMqs7bIDz7ISTuvY3/xTa0Q+X/KpffAR8BHwEfAR8BOaOgAdA/BHiI+Aj4CPgI/BbReC6X6T2Ry+ftsuump0woxmv+pXJtQ4mk5pkK4ZVwIOlXYAZEgNhKBaFtMTlYk7hiq+FmtPu1+mYsrVra4c79pwXFO0Vry/aw4/QtD1FLZJFk33NkGIkTkM5ZLq+BItCpb8koXq9CGsNmXFmhqbSlk7ViJ4BQfTCBA2IVgv2Bb4NhNMpRP/0J2af/2TfLjyvZdfdqWI5zCZTKaT1dk2xysw7WxbGoLh7AhXEQwW6nDnUSEqRr9DaFJezj1uAFWhUO5V0BcXGjR6BjS6v25Of1rfHnTBgjz+RpsAQpqLWtC4a6XkK9DIblNC00HSjZLFCpivFMhF/JE2Z7GQTpNn+YF5Q+9CRwvEhXXHJs6hrISFx/ZsjoiKpC/TT+bXZkUlunilPGDSKPvugw2P7toJdf23ONYqu/F7ffglbZGys6uTsIyaf6SC477AqjRI1W9SBUZOpyDHV0XcDZIrdxLpEnK/OCFX+K4B//cgzQB7Mx5/fNh+BpR2B/wuA7MqaCGFBCvxwjXju3TK4ngUdHBis26cufA6JlofDzA1H12VkmqDIcc/O2chI0/bev2cPf2Rqx+LjcfSjS7bn3uIf3MB9DxNpQ5rQASfZTVj+X2r8l2jEZ5/PZ8kjQiYhrtlN3oCfUzFYsbTDP8/at1sRgyO6p+seRL4jvSJYEBr2kD9crTzEr0hJ2U5IFQxIFFZYp1m2a35o9oPvY+R97kq7444dtmMKdmRIUkGy1G6J9coda2DE4sktLifLYQCvoQmyUD6bTAQmSbYsDGEqkbMplwqLKfJocH3I2ZoNeXKVGCAo2Uh92p74tNROf1lgj3088kslciHdutmWXB5PtAbSWTw3m4bF5GZiBec4LnOAYFFvO94xusdK/pJhG7zbXK7J6zQQMRgMIIElg/bI7tgY2Oc+ldpnPxLa9TfBbuG/yiiACsd2twNSAthmiTy9BrinA+5pqEJJwBJeMga24g3HuV52wz0NCDkJrGkBmYeuS+3fPhzYU095kE/KLOF96FfdR8BHwEdgMUbAAyCLca/4dfIR8BHwEVgCEfjYxzFd/O+dduVVmlwbpICl+C8jw8NUX5vG+FIf4Q9DjDdp0MtXoVhG0gnkIsK425jSD4o0oml21EpljKklodG1vVYn9qRTcvbsFwb2hBOR0bAJYuBsM2FNECMK84zhISFpCl5YGzln7tiheG87o035X+bQhw4kw4G0VSyt8VKXzwiRX6Bjox45b28hd/T+95Ttu9+6DeNsSWvs50xaGxTftMCtOkLxOI4Ox0KWYBv9BelOwz5wRqWAMTQhnOY129BCziOTg9BwpKZeMXyXKWg/kxeBi2BDI2075MiuPelpeQCRsh18aEgvqA+w07MV5WF3iEQAIVG/4XwoigBOmgrtYcBdqS6sgbGQTf99vJdoOTBJmt9OlAoT+JjiXhwYeaN0UqZM1fhJ8HOJeFZSZARWE6mdbtPqQ6tmpou1DzBqpX+y8U6zn//U7NZbOvaNi8u2YWNid93Rwq+G81FgRwGAEoNYIBUOIh0rdfblMN+pqVFNTOMHMqOZ34XV5RcfAR8BH4HFGYFfBUBmwY9Z2y013sWKFHvOeTdoqID7tNgCxs/8sgr3Ka57ERP3mlWIO1aqRbZmXcFWrCzbiU/caQcevAzAI2f7wvDQ3UiGzH03aVCw7gR+D0gNlelhq+cuYEPgR+AGBriOaqqfRr8MvLm0u/tzKODZSQ0qF3hwa/WI5ZphSl3rwkhMiFupOMh2S4qRLKWPbxrDG/I3274ltMsuadhXPj9tV11WtB3bR3hXyv2OeIYMdZAr9Rm0kPxTRhYFcipKPpT7IZi9pB3zs2wIyYcqkXJsivu/1AYZ2ZgSGpZlYwn5XJjfYg87vGZHH7OHvfrNO21keLmtgNwhnCNwIqXkcyl5jRso2EHupoODY6ANI1hSWhXuwWxDp9cGXBti+xkEIRZt/ENw78IY3YmlOQaM2Qq76QazL346tXM/3reb78xnORG35YlJXsOxBiRAekaOiORq0Md/TzK03NvzYQeZtiUOsMEul+dgRcAS+74J2zkgTz7skA6Mm7K9+92DzrfHLz4CPgI+Aj4CPgK/TQQ8APLbRMu/1kfAR8BHwEfgVyLQppfwnnc37L3/ttV2NOoYUdYtojCTTEC/ubQL/DIT+DLs7DtmQ7YENOmzBgtFNsOGOfw8CjTsJT+d9Gh6BDtt/d6xHXb4qP35X4S2Eh/ONXidllSLI/nQoxkSqvAFREhzM3JaaphQJEsCwWA/yBhTjZspwBY1o8sl/R3wBTmuEpIc+VyZCUGYJTQAtm6r2Le/YXb2JzbYZd+bsgb60qV6Ha3knDW2U4gvaNlO04btKxRhrcj7Q40bMTRkFKGYZHJdDEM6dkFP5rHqFxSmKfw7yIHpyzERpclUR05ixarYHnVc005/Oc2lU4o2eWtiq9fieqIiFu+SfsIUKNumZv49zZMFbcCifvP01BjgWhHdcyQ7OK7Uzut2ZfxJwwUpK6e/ATPEyWMwPevMV92xx/FAnNuMMEsiS8eImzrmtXqvM50l6i3iuHV7zn7x09Suujyxn/4osFtvDG3zhsAmWqnV123G2B4ga1r+MciQsJ/ExNFniQnS63oGyKI+gPzK+Qg8pCPwfwGQe8APTYp3uc/i3kUTXoyDfiw/BxrPKOVUYMRNbC9yxQts/R552//Q2I48OrFHHGt2+MPztnY9bE80AgUIO83HGR8PJz5Jsz1hCqFa5l4FU08t606L4QUm7otlAH7NfrB04p3cHwFZxASR/5fYAfokpzjI/VsO6g/mZYZYo+GGHgiTzM1LIUbmgE0TkBZqe5hdcXnHvvipSbvsm0WA+mFrR2rgMwyAPGaphnSmAyDEkASCEOABgzFlICAPshI7w7DMN0OTASWZsbHI2D5B2kxMjQUt4e3cU4dRL+UejYTpww5L7FmnV+0ZpxXssIdpJ8I+cWsHu6XfJnchH0KGMo1DmNDAHcVxNyhSBJjJXseacoyEbqgEqKRJnsexkm0h0k4MkYjtuZPYbNpg9qlPpvb9S8fsuh9zP9Z6QLNud0m4yZUqyyvW2ZH5ywR5echpkAIIRTERo0lUlHjlgjZ/t7852GphfcDKDG5E01NWL4/ZM54T2t/8/XrbZx9xjv3iI+Aj4CPgI+Aj8NtHwAMgv33M/Dt8BHwEfAR8BIhAHLdoLlDcs9zJ5Pmb/3jaLriARn2KtBNSUb3G0qbga3LRSQTR3VcfRAt9/AwAoZrtlCb5B90UGU/zJL1j/FDUrEYygUnPoegWe8pTV9oZrxqwxz65bQNDmMZLFitajjzGCiYFs6a3mx51+tfZIxGagkxRyner/S2BBCzNpYkFeCJjzJq1J/s0CKZpstBYQBapi9fGFVeaffysSfv6BTkb2yIgYWFFopgqmuCUlnTchzUgFY+S9jdrxIBlOQdAAlAjpTMZZ7ugAN5YTtJosBXon9MXcMU/ChIM2Ma01bfbAJ+zctWIvfp1X7HHPf4RGMrva+VqzKTsFEAA7BG2UVOd1dpMJ+lBe7Z1AbI0kUx81ExDW01q8bR5HLOjSpwFZLgFbfMu8UtggkjbHtyE3SDJNAQykMdSv0NgiqXEH/ZM1JXMFZOh+Li4PpCOWf42BSh1M1Olt9yy08792nKaTrBFbpq2nVvVnas45kkC66nvmESzEncP2h3gN8xHwEdgyUbgvgEQ3aOVn0iKU4BEj6Z4BCJfGwyQrxq09Xuavfg507b3PgN2yGFINo4KxIeTx2R+rs+QA8C/YVSdURn1PbAsnXwVAHGeIQUh0ZoBcNqP+i7e59IArtPkAA2kmoqDyBHRuM+nclkXAKJrLDkFXlg5PB0CW7ZkI/+brPj0VNvJRxUk+URsxPxoN5Fs/NkmPKxus/e/93HkjTtt+6RgpeXkFpiOM1iR5BtWqAJYNcitxJZ1qBHgAkmSI88mbdiz07CNVzqFMUvIjURRFatGwyNi6PJ0f6ESUNxnK9VJPF6m7WWvWGWnnBLaaF1MTdiqAGDNqQGrsIqFMgxd1kkAR0FJzwz/FSEscidFisEVGbO7ERfyYqQn+zBnq9AX0hAflNyYGy7pdFbbz64O7XMfn7Qvf+FWu2v6QPIDgXbEJ4RmAnDitjfHvZmYlhmmMXJtsWkiee8pW8AvJJNsdZMSS3qprwqsMSYtz612zGN69s/vWm0nHJ+xeiSDlXOSqfd3mUHn7u/b/ft8BHwEfAR8BJZsBDwAsmR3nV9xHwEfAR+BxRKBe4qJG25I7e//mubq5zZiZ3Ckk4Iollz1b12mzdXkdQaVdMbDGeaDLA9UNOZlsk0D1hEMNMHnRLqX7pJHwzhmMjRf3GjHPyG0175+rT3lKWbD9UniMo6G9d7OnFo97m6XQpd4lCp6AgkoatykspPX0b2OmWIlbqHkNVzXRU3xPDJjkolShyZyGtoOOOiU7Ibrt9lPfnyj/eM7joMB0LAp2wEAMQQ7Z4QJS/XMCTgyHOgw0PSBLUDjQL4trtGgMl4m2PoensvT7JFRuRpKBUxie5pAVHO+OoKM1QIBLo6JUm3SDj+ib88+ddSe9tTADtof4KOi72hYd2oIJgQggPTTZwY9BRQFSCPQneJRY93UeKD5RONJDRZ1+1PkxiLc24tq/s8s0vJ2Zrg0CtTkdybrCwSIFvuRKcmRuRb18FrNnG1BSv2mG82uvtrsKvTXr/1pH5ZIzFBtCWlxAE2kPVJMgvPIveWR2oiIrwZNg26LmAukIZ6Sz8o4TI5/oqOyx9Ss4i4wBziM5kxm5B7TFXLG62X2szRNNEWtRqG6ZDwdC1HjmCux750Uv/OckQ8qn8KU7+yUN33GORfta7/4CPgI3L8I7Oqn8es+QaxEXWED7hcJ3gbqxOqyWgT8LxbLNq37fTYbkNlsqEkt2R4noch5PL0LA4IX5PR+18TOmGzw21wTW/bQggsc0uD+Jm0lmshQB+XpoWtNDEszEQWRJUQjqAztowmDY/WywA55WGBHPSqwo48K7NDD8rbnXmZDYLu6Ms15fXyQu5Rrn2X3wXsWXcO1qJneQ5YpN5OvSaozxshc1+58AMOU5nM/mCT2ZV7JQITzWWHfELOkz3vxgiuX5X0Ce5S/3waj4aJvRPb586bs6isHAOIz1uxcy3zX73oN9mJLnmeg+nx3nn2u9RCLNru3Ixxa0k/uYcqv9GyxxnrCoJVnRkFSaBnjFCUz3iHPtWl+Dtia4bK98o2ftROefIwd89h9+JzEphtjbuCjGIo3BCNFtytJWOJhFiD/qUVABhmvA8rARchdOHqRsuy1xd6EYSm6LF/d1nDQwGZiNITUZQ32LsMrH9tmX/kK+dq2VVYYQM5qeqnfv2CtEtsc93WXXjpmykxOJqnN8jTHCjk+4KRYLWGZgSBo1QHHVI28dmq8Y8cc3bE3/1XeTn0WsXMMHw9c3L+ruX+Xj4CPgI+Aj8BsBDwA4o8FHwEfAR8BH4HfaQQmIUaIEXLiE9F5nrwLaSNK4MJa5w2S0BRV10KaznlXgEtSSYDHTDNCVXGOypHmhTEVuKSXcAfmjegwsyltPC8G8tvsEY9q2RkvXmnPPG3YRldtpGkDMEFTOUTH2RmFMnWaJhibFykAo1+6+EgrPIeudI7CXv2KXAhTguZDGu/hJisFAnQo8EOmD6UFLfBk53ZqynUtu+AzPfvM/xTsJz+EJULjOg1pJeHV4ozG1Zp2otpqXiP1JXNJoVEBslWiukDzCAGlYqenDbSAFrPMOSNkKMKwws+FuZQv23OLNXYyEdmsAlsUbS1ms0cd07KnP6diTzhhGbrrm/nWQb4Tg9mOzEjFlBB4hhI0wFKVJpbkJuTp7XxPc+iMp6xrxHGGpFOOBoykpWYbeU5mTJOSkolyj4Wt/2I/NudrIMXJDho3YiGhry7l8bjI5DI+Mi307TlNv/utMbvj5siuvSrBaD0PUFKUUEfW5kF2K011fuq4zXTvs1jzdyaeJZOWcCypkRbQ9FAvMWM3zUYNDXcZwaKZFsmofaaZKk14NTr0+klMdO9OVjnwBaukgCXZdmk/zu1RMt/2L/b959fPR2B3RmA+AMSdswIs3GVUALOavU7ox612geavTnrnLSTZKF2iBXQCqsuouaN7zSxzcEa2T+/TfUlT8w4k0eS8tKNmJKgSNbaFgut1sClTXe/leYCc5Oho3w44oGyHHj5i6/catqeeDhhTwmwbduFALcZ0W+MENPAdDKuGbMZeva9l3u3fnTvnd/Dd2l/3vj8KNL/7OfIFd31HYkkggeFN1ue+kLA/cgWa24AHqDu5fdNC8qkXMaTBsEIJ6VDtk+bEsF16cc/OP3fSfnBZwW7fXARi4APCrtUhNDS3z+1RNv/1O2PmSAKyQL6SDXJk+ZPuFe6+ovuVJKiUN+moSqfY+9LmRG4zv5981U1kR/mv1QB7Djp82p7xopY984yKrYjrtmoNvmS6zfwaic6AXLXNEECf7ymVBYwwfMF/XfIj5UlDlUEYmzrGWDe2WXltzPrpeM7z3onmMrvoAvKzj2+zK75bsPH2Msf6DSqKUdP6xG8pL0HQdfKpYrHqNJe/meJuDjDSMAo5bYHf+Zu8eMqa9Um2AkK1iVHdzvnscjvhSXnHzvKLj4CPgI+Aj4CPwO8qAh4A+V1F0n+Oj4CPgI+Aj8CvREB+EP/172b//A6KPaa8SlSbMvDu0sDWCHm+hG42cj1iPJRo+DsqP5P7IfT+oYGibRf9fUkvTM0zDasWc9KTzIPm5WFP1Kdt2fLY/uB1I3bsiYb2+BRFInJWTZrCCJSX0S1PJY+FoWU2NSeDTwp5gRIsYsf0iFOlOOAAkVmTUf1LptmSgFAPalt73AaZkoyZqLvyB4Gd85HYvv6ltm3YroZGRNG+N7JTYnuoUcB6ugl9ASRqKABM0CfItLZVuNJ6ghGgZlefLoiK+BhmysIWYkJnQtOXsrzoYSjTTnYi/QRLZqRqxx8/ZMedlLcTn2m2fv0U8ZM5aAnPlRlpJmE0ztRWLvREN9ZkppodAtkwlee1rkHHd/y6Ro8acQ/lhT6Nm5w1MWpoViSO+ZPxNbTEybAbuhbTYhxd8ltvNrvmysR+9L223XZj1268YxnMI/6O1EwSoEOucApQmUE66oVBx7rpMJ2d0hBynQ69iHOiALujItLTzGB35oGjBqo8UDRVjgtJqeEaWQHv0WRoEnMscu0QeSRrji1ththD+djz2/5giIDuA2JsMMzAea9b1OyiiW/rArA6wFS+VjSl3XnM8IO7ynCd4TLex1sq5V4mUEPyUc60nDe7c1wT+mpsi/Wn55D1CQBpC7APwEltn7UbbZ8DBu3oxwzYUY8xO+AgbKPXxBiTN9T+5huQ9OO7xA3U/7t14TpCr9s9UI58SC8CQGaHAWaHAxSQ2Xtm0m0Ss2oGait0QcvdbyWlKF8TpQW6/vcBnyRhKbHObTsr9sPv6D5h9rnPbrKxHR2YQBi/51bCooDZynEBsWTh8lRuzzUdu0AgjIAb3WsEvjuwRvcNWBuS1BRxQLmliISx84XBqwWPtKCDOXuP+xDH2HFPytlLXhfa8SenNlAFqGA9B8UO4V4UIW8mHxPlYCEebCmDPD3y1lKFIwtgRCDR9BRgXFQCbJP/mg63Nvkbvlol+bxNAfvodbBpbQj5yar94hqzf/unjm3e1LNtWxkEUF4j/y3WRfFJpYs5K3+5ZI/SzQAc+L7I+J5rhHZPv69cQ6BVwqAOcnDF5TbIechusUnyvyrH2B/+WcHe9vZBWz689GW8luyu8yvuI+Aj4CPwII6AB0AexDvXb5qPgI+Aj8BiiMA4jJD/7y9i+/AHVOghXIQO9yRTXobmtrNs1uSeTLZhgaiBXYKBUKWIHEMreSkvlbqmIhuAPJJfoHETrnQKAD11AYhEpbDB1qwZtpOetsxe+Gqzox+JlJNNMAGHejQvqbf3MertrM/L1JzAoV4vkworUcCLmKFCMsff9HnM0sMgkVgI3wWIImmSdhcZEZpHxYqeD+2OO0r21XPNvnlB0757Rc1paRdghVRqdSdP1qRely+F8bl5Z8gOO4BJXeYaXUHuGtKSMVELK5l7An++fVeW5reT1MJLhuJfhrUJoIoMZjWxmUQYX0L72GffnB37+NROOjVnxxyLDjfEA4fJwIRJaKgFTFXmOZYKTqvdKXHT6QBQQxJstrGzKwCi9ZqddJ1vHR/MfxfgoBZDApggtkYq3XDiqSaSE1Yr7nSxTGl4ycBWeFE23y2PkshuuKNit8MQ+fGPOvaTH+EtcnNgmzalNjFB81GNDmnc071Uc7TAvtb7hVt0AEMFiJSQwVOzLaXBJtAkdqAGr6fBqeOuE2/L9qU7AdTU0mehBU9HS48mgOHci2+gPJiPX79tD3QE5r7/hvgNxFyrnXyiu5I4Gh4P3R8QAhJK4eTuMmC1IHBjRnFJ1+UujAJOZO4/jhTqZPVi7l9p5hLuPkPne51b0+hoz/bdL7IjjuI++eiy7X1AxQ4/kCl+JsxDAdx6h5rcyDRlzBTuhkgo6nO5lLiHLAMcm2TGxOtuf6UHOoyL9PN3ZVjs+u9ZUMRkGu+knWCH0r3uxwokIBb3WUk/lUXJZB81YVxee03OLr6waJdclNp1P+3YWLvD/XzEHRvyVhFLQwBFTGM/x325DJu01V5YfpcvyINOslf6XN1vxK6QLBr3LHKCxIETGoZADpN9LxnRFJZKxIM1soNWNe1ZLxy2577M7NAju+4uIxaL0I9qucBABskQx1G+oOMwA+gydknZ5XGJWLjpADdKASG81AGAgP1NGKpNfll2G9KmgHXVMvfPAbtjE7nX58zOP2fcrv3ZZptsHOjWWSBOWO6wTtMuxwtABh2T1w0HLd0lB4CZncsZqCb6pyQxdU93bE4SgmWAoM0J7aWWnXpyz/7lvRU7cP+FDtYs3Zj5NfcR8BHwEfAReOAj4AGQBz7G/ht8BHwEfAR8BIjAjbfG9mdv6Ns3LsJkWdPewTIbpABSbTQ1iR4wchb18jAFaM4abjx9iU94F26i0BukoTvMtiIlldCcQa8pRzUuc/U8QIgKRNmdjBKHk54V2otfY/aox2KPQP1cBgxJe/gwdOSDkQBiMHFL5HpMwXZbIY0hyVPJxwOwwk3vC6jIVLzludCYqDCZqQn/ljOBtWBAw/fu7000ji640Oz7F7fs4q9EdtedA45dIYNt5wCiOjU/SeFecUau8mJwn+GkhyRfoObCwkZoi6Wd7HMxZGBuyExdDSyxOQIesFBymMWriRawMj1GdsWSOXTv2J79ggF7ytMH7NBjp2GOVFk/immNbPLegOZXQQ0FxjADYqzl3tJX/mTMItDrS9NczUOORwd5zDxm+y4cVwi9u2lpgVI6qlKOXwEgYmqU6/jVzAi5E3Wks8w2bYQpcovZVnxFzvlshAfNpG3aMGET4wBmfU0Tc35jtp75026jaSRgkH3F/tIEcfZdfC8HYdFpfmegiR7Sd9d/gWT0aG6lCZ1Rv/gI+AjslgjIzNtJ0sGq0JI1ziWPp+dpeHOeixYieSL5JUh6qo+0ZZ97eyzWBwBpiKt1gDRQChBv+WkbGirYmrXLbNXKuj3pBLM99jI75FAD/MAygV6zvolLj7MTcd/pvnfmOd3ZJMWnxndeF5iZ+5PTu+I+y3Ur5r4l8FZMx0q4xCU2H8C9rntm1MPjiWtwB2P4Zhvj9mLVButD7vrfw3frl1dV7LvfnLILzp22a3+S8kwVuSiYIUgTCmSIGFBwEy997Xzd57UjZIzB5D8gStQDIF/AEhYBDcQMUsLCIrlOPbRvY+ULMEGjDmB+Il81Ndk3wJrdYCc+fY0989l72VOfltjwYGas3u1Pw+hoiYfBK5k66TM8kaeBLxBu1nRK5uJSaJ3xq1I21OlOc4gD5vO9YjNNT/A5MJ2rgzVrJGLoBpi+cy88y+zzZ6d2+1YxQvC/Q44tX1kJQNLjeOY7cjJvZ1hFpufJdmLE+ZAevoDo7P63FvGZ6wFoant1Qy9A1eFqAGCJ4CmAVBP/FgEfRx85Zf/2fhi/jx3e/Svt18BHwEfAR8BH4EEfAQ+APOh3sd9AHwEfAR+BxRWByy6P7E2vmLAbb8NIO0I6QHrfcoFAIsFJKzkZHCZEOwtjGOzura5WaAq0M23qHL4bcX7c+W8kfSbcOjR3naRVaFVQCQ2mNpmarNK8OflZZSYTQ3v2M3FnEEtGGtw5mhEU9MzL8p8KRQpmx8KQCSjODJpQdNCGhm4xpdXkXRdvEYUQcKSPjIMm/TUxK0+WLgbo+VoVeYqC3Xhdzr7xJbMLP2923Q00t3nLYK1gO5vX8y81xVdapTySGVLLf5bmhdgDMf4bC1symQdnxMp2JjRG3MQmYE+erkQR1kG3DVAEK0H60DmK5V4HLSbJoBCDIx+V2DHHl+1pzzV7+KMAjABNpB8f0HxRPOTzPtu7UAM9m1TW+mufLGzNHzTvVkhmiTPsDh03KU1KGeSG4dA9Q91i1whky8asHSKRtMc4V6XTLxCDA43zV8CE9mEE2NfJVazRK9iWuwq26fai3YmE1i9/avYzmmV33jZhm3eMuOOpx2e6PSMZHbFEZqbEg14za67CQHEa7iKnCAhBLyNJWuzDkTl3w/wa8g+aveg3xEfgdx6B+TwwgqDNdRY5pBmzcN1ycIPgRAWI5p6V2h6uOe0ATd08WMS6KDKJL++Fgcq47bH3gD3syIId8DCzvQ6Ibc/9W/zM22AZycwISFRANg1nAaIJzeIY3w/n3yBvkOKamevTjG+YkBHHFHOmDaKT8FOyjlnrXf5DzitKlzxuuAV1vv3yfyIgoFn3gWlylyLMPYiZcnhRC9tuICX42vn4Q32jaT+7vAZwAOtUrBuu9YnYoro+F8bxGhtDAmqfTNtIKIiTSmOYAXZhLCaJ4xIuzIOrwP1eoIOO06ImOzRWw/GRkOsImK8H68h1xFacsD3W9u1pp66y018U2KFH882lDZqxsGqIDwW5lCRFNfyR03CHa9hr4GLU5VJimGQymvjYuHtkNlThQAu8OhLbyhYCEJGTFAD1xGNuce/64VUjdv6nzS74bM+2jEkCls8g/5JsmI7U2MlCAojAsglyDMrAuNXnC7gRuNNpg/gt5SW/1Z10Oc7hMsbxmnross0cBU7mde2azfbP/z1iz3xGjVj6c3Ep72q/7j4CPgI+AkspAh4AWUp7y6+rj4CPgI/AgygC7/yHcbvkW1vsR1d2aMivZ8uWUxhSFOabhn2A9ccXNiG4+0OVSUVJ2kneGV2mBWXsWqtRDNIokAmsvA4iMUF4qUxjyxiIRj0MqWn8P+vkyI47ObSnnRbaPntSGPOeBqpEeZgZ9SHkHyi2nbQT/1KR7sxmKcydJAT6WLWamgJqMqhzzBe45rQ8GirOzFTa2ZJtUCuCb7Xt42ZXXhbauR+O7KIvN2zwgJZtvAsWSqcKcLKWZjTyVDS/M8NRMUIWJtFQLKqBoYaCOt40MUJ4K2qA01gTW6bXpQGfMEWKhEVYpEhGd1w9Ln03pAHnUdKlUV+j2XH4IwKAo4qdcIrZQTTTBmrElWnMchm5jXLGBFGzRLGZlVHa/cfH7l2DJM0kriSZpkeGhagBlPl1ZBIiOoQzTpGQCTGLJKXm9PrlU6NmkAyOeU3GtKHhxD4RmyuPuYuOz7wkSWbkcfhUzoMIGaye3fTLIdtwp9nPfzbFo2V33JKzzRvL6MYXrM2xXB+9CykR1qQtSQxpwQ3RREIei4aRm0Luzs0QmwW8dm+U/bf7CCzNCAgonmuRBJYkKwVKdnu6i0zwYCK+0kVSkfN2x4GcrxEsz6YNj07D5ujZQYdW7WFHrLA99yrYYUdNIHVZRm6o7K4OWmLuKc7LgcW5Z7mLkn5m90rJL+YZIhBg3k02ODmiADPzANnM7F5H8x4/IgH0OeSQ3LVK1yx5kOhiRYNbLAQxKc3mBlCX5l77zdd6llmndzjfJWFGNKklw9TnxpyrB9bsle3WGwL73rfMvn6+2dU/7NlER1GVbhlMXiShcrxR/i99rvsx4LmYNyHMzTgdI/epA1YVHdAt0k8MehCwf3IFBiii+Rr8cx9/ArAkzSVgRfhHF8ZKmu7gMIhtGZTaGLbFIUfm7emnD9ipZwzagQcgw4YfR8K9pUAuMb6zYLUBjqnCpAPWcqynfKYkn1Uqs13uniOwI8t37hmaSFx8+inHOxJYvQj2Bz5axXLFxnjqW18xu+j8rXbu58VQlLwnzKM+/07JYWDUCC8UAzLkGJZZuj5fx6pi6EBEyYbBpEpmJwF+8126uF5Z/jnn3DCA5wqIzyXy2km2cYsdcEhqhx8xYJ/+5Fo3jOIXHwEfAR8BHwEfgd9nBDwA8vuMtv8uHwEfAR8BH4FficA4/e2PfKRjH3wvMkx3IdEk4INCsN24i/8TKLJ0F3lc9DDPLGHKKtmo9jTNYKYES8hK9dRowIyTCp4N5Hk0r9R8TigSLURSYTBv/e3LrMLU/b7792nuB/bcM0I76pGaccVYdBKN7VIBZoaKbPxAkCiKAVRCQITZQr2HrIMzlVWTikZFn+9SYzoEeCji+5FMDzNFSzM6mcALBBGjyqjzXxhHhWHDhi32wf9ZbVde0bRbbphgvZZZ1AUAoYmkhraK+EjjngtZggkn36WJR7FZnPcEzSznA8I2JUyRBk7iCuBD2yidbwy3neA72vEW3AF7ZiUDlMtNyhERzYZVA117xCMrdvBhFXvTWzYhmzKArMpA1nRwTRjpwxMRNFkEAD2Yl/kYEI4xNNNkcVOtaoC5oVwYFoAgQVp3zS0nMzMTKIFwmaw305xqfElj3zG4ZFCvKVgaZ+6I5B0tGkhiOfE6mZ+6Zg8fUCohNMIjtY0SGOHz6jw/TCMpsJ30r26/s40x7IRdcvka2whAcssNTdt8V2ytaRkYo9/OsSoJtnwegGyORc08v/gI+AjcvwiIhTfXkgBSSw5IZ3vC6Hqx3LcVq/MYkyNjtc7sicf91PZYt9L233+1rVsbWE2KeZL2Me6HjtKxHlw+aybrmwRMC1idoXnRR2ea3/0n2FSL5I0EpsrDAcjWeVKooQ5o665TuocClujqxP9FeDRouj8vzwZ+56UZ280xzrh+MI0/1zIfA+b+RXXxvMvZZsxe13cBQLrdrrtWv/9/CvbDy7fajy7v29jkCse6VMhT2D05mvoJAIHzyeA6G4TIXzk/Dg0ZcI+GzVnERByehBtwyPg/kqUCmCpwr+Bn0oHBM/cemPOvGQDC/QbmCRgaAEiHI2Xc9tx7mR1yWMn+7C1Ttv9Bg7ZmpT6maZ3mNrahaOXcEAQRwLEBeWAh18XAiY4LWZro8IiVC3Fj6yDRVCLHUu7Q7eo4je72qxEAbxGABrKkuqfdtTmwr365Y+d+omk/vqJizaRqtZGitQmFWB1YnLkl6ijf66AIFlvI+wXG6L8cOV/EOvadNNyQ89zqL/H7V1Ai/4wGZ0YfELxb1kK6dAqD8xV2BCwvv/gI+Aj4CPgI+Ajsjgh4AGR3RN1/p4+Aj4CPgI/Ar0Rgaiq1v3n7uH3of1rWjlcwwVeyTtq11iQFITI4JUwzk7hDsaoma9lCmuIoIcFkECUASQwa/5oEjJHcUUNGEhttZza+hJdiZhyrXpEaRctX77DHPyWx5798tZ3wZM2vbmVLKzSqiQ1dabUZXAMJsCOhUZwrSSJLbW4mYN3HMNnJlKbkxVR0lyzzUJhtlN/bFDWfH7NtG4ftsm/n7LzPTdql32nblkma2niJ0O1gSpLGwLT01mG5lPDwkKSDHgA8OZohEiLp9mlKyPtEkAagheQQJGskVRSbV0Jr7gbcfA2qtDRhDz+6ak99RtGecqLZww6NbXkF2Ra102Ry0qOhQ8Mh4TgrsD2BQBV1zuR9wWRihHGryA+aChVQ4MAkZ6JLA00eGGy30yDXy2ckMrSdYkH0YeCEhaXOYHpgzx01PudaCpjciqEiI9kdO3LIZvXthl927JYbm7Z1a89+cOXeNg5euHOswbmuncAFgcaR22nE33U92adq5OrYz+hDvI7fcwAzyYS8T6Qbz0sz71uaXJpA5ximSVrkIuLYVLOXEZ1Eeuh3dnpp9vmZKdZdJXa0XQJ3Zpdskt2dbNlDKCVNQHXXAh7OLFYPJwfHQ2yolhg1On9nvE/cWXvPNLLWy7FushVyX+DObfdgm+c9vxa2f+c7/xb26fO/ez6Ab/5PmPsVksS5h9l0zz7Qu7TtScrB537RdSGDCd06zeosITHoUFcHFPN3roniULmXZHpR9yxiVN3rcudsLGYXjmkdzs4DZ+a5CEmdVOcQ13Rds8TMk/SPrmkpx3CYW+sO95lvd8DkrphGs67m9ex6wJAQsC2JIq2vgHm9UR5MkjyUrFC/a2W+c9nIgI0M5e3ww67Dq2PA9j9wyA4+pGp77xfaqtUR7A8YnDTJ+/0Vcwa4oOutX+4zAmJxOoanAGR5p5D/iJ2nsMn4vd2ngc7uE8M0D8W0B6suA/fJBNj/JbFenDyZmu7cy8TsICdyEpzICubx4CpUBCZhSA6Ycf0NZt/8JlKYX27Zj69qWm987v03//k3T/4VNjT64ViEksaSebn8vNw5J2bHACxQ5RNIn7GieKDJGDzbnGJVYBeAgiw1kp6tKMd29FF9OwVfj5OfkdrBR+rUw4Njl5Nq9t+zPzsADjofs7NSkD3nL2iFYwfBfoy6eHUA1DMlwnmmYRbOQU7KfKiVaNsYEm9XXmn2lXMivFDydicMxo5mNATI5SZY76V9/w/L5EDCY3QbnVE71RCNlgLXhbTT5JLGqETCtYH8KCziqcO1T/5+BfKsQjLIIBOs5vw2e94Zsf31362wA/bP/Fj84iPgI+Aj4CPgI7C7IuABkN0Vef+9PgI+Aj4CPgL/JwIbt6b2rn+K7IP/1aaMYqqQ7qQa1GI4lOSVQY8nSpGSonjuNYZ4f5jJFVCYylw1YgpQnaU8FZuTHVjKS+FOemsjSAgMUoyrr9tAMqRta9cak7YlACNkHQ4zW793RopoNxv0q5hwLGksnzfENTdFmNLeKMgQQybTjHD2pcvMrwKJZpd7gx96vj2esyoqIQmN2olu335xQ84uuzhvF5zXsh9cPs4rWBF9qmIt6SM1jjFxKMgQVFrP7BOJZTjZLZoc2US+un5qfOvf85ncLwwAyVW3I58kXYmcDfDjsEMTO+GknJ2Cx8rDjy7SRLkdIG0ZDZBBmpI0jaKZBhMTpWrGJGqUq4l9bykK13SWzNis+S+bImBE4IcMdjVhTLO9GM4n8bGUD86Fr/us1M19fVLUECjl/HMzgELnvgZv6cHILL1U69qOsdg23BHbnbcWAEjKdvvNgd12W2Q7tkZ24w0hr8f/BrBL8KD8CnRE9h36BguqknnlyBMnQ7HYh6K0qGkodku7njXjtHs1Ya6Bc9bBQQ2SKZlhQGVtvtlm3+wxTpMoN+UAyV+V4ZEcT/Y5bRqWBT5UDUsdYo6hxDmk40eLNObdJzv0JFsyo+nsvJj1RMn8bXTM6fhTg2q2s/7Aeig92AEQx0q7V9yz+Gf7T9ezbN9kgJPzeuLC6g4fHu0OAIkmvHmiALNO7LqAa6+T4uP4K+l4nAE1dN3QfU7MJpl0Z0eU7l8C3Rw/wjWH3efPrJPasBn2lQFqej7D1xy6DINizF27aE3ykwdNXC5q/FvXLQE4+h4AQMny6B1MvgtEFzOuwPesWtm30ZVF22//0PY9AI+O/fqAHAm+HXkbHZW5+d1YnYP6BNhoTZ0ptWIjqao5FjE+/HLfEYi46ee5nwoE2XXRvSUbeOA+i2RYIcyOSWFhgRr0APe9hOY0+9IBpAkNfOSXBDIIv3USYuQEEcy7n1zdtYu+0rZLLortOrzAdjS1B3UdBAhIRufcPQsGQNzABkJnmtkQUOc8XLhakquERbKWxhYrkIBIHiqZYWm4SzXHtxgaAoQOQtbqyU9N7aRnBHbMMaGtGNSZApDBIMzs8ffrQBBtmO4hOmDlaWbIbmasJNhMYhkCHsvbRvGKlH8CeMjnirEH2wQ5+fZbOvav79kIM7FvtwF8TE4oFx1x+ysoIgUWIMfV0nNLedlEXMocL7Bw8XjR/SkGBM2c7cneKoBt+RqsFt2XlXNjGs92J1GVfVazAhJhZ7y0bm9+W8GOONTNlPjFR8BHwEfAR8BHYLdHwAMgu30X+BXwEfAR8BHwEfjVAt9s85bUXnpmYD+/fquNjSNVkB9mEJDpMU3XIuGEwQMT2oM0YTLXZPkKxBTEavy4Il+a1Ez4L+0FXSe6TAI15LeQIBGkJoFasm6aF7mHQw7N2dNPq9szn1eyIw7Xc2PO0DONijA8QC8YAc7RzNDEu6bpM5NN3i/pKQVqjqXf43NyTJ6mFLU0Vgq5ZRhWh06W6Pbbe/aR/yzaNVdvsNvvQtLB1iBrxESqymPAlxiTausBAGgCf4ZYkdDwpbvA/qF5xsRqFD2wDbAyBbp6KiIDyCg+QKJJLeHhgaLV6qE99bS+PeIxBXvsE83WraPxR1PIDT53aLjA+ijTiNE0vfojbpTaBY9Cf2ZKH1UMF0M1grIeuuKKyAbT+66396t9q6V9KD4Aaz9fA82Jb8nThv0WIxuSMFkrECRr1+at0hJYwRPSFxFwMdOw7rHD5TFyx+Zltn1LYnfc1rXNdxRs26bs2L3rVrNtW7p25/is3wA7WNPHGMtk09b8TrenVMgajbrkSF4n4ECWPnwkAIW/hxg1u33vGEGclbMaO66RhxVzHwkY14D8v8HTOZw5o+jDZ8Az14zjVxrSag5PtmcYMm6MP/vM7KfrFvJz1QwjRA347M86t7NFki1+wn4hh60YILNL5m+zy0P7j/0kOTYdI9mxpwvCLBtM7Wl5Igid0qcIStWsuZwtNL0uq2WNr+st2fdkUFsGImjpz3gXZbtz5lUO0MhAMR13YjeFHPsZqy8DlnO6ZvGiqUnul7oQzSIj7v4IS0DXcq5RQxhUr1xTsT33rdj6PVNbubZtq/fs49VRshWrqnb4wXgo0fQtunvszEo5Q3OdH1hL1+5w6yUPoDysQ3iaMBPwfwDY0fk5uz33tQ92N4C2kGPj9/VeseR0DOn6k7FBstuQmtFlpuxTJJVSQFR5nPRAhnXdyLFvnUdFD8kwYRnsDnajg0a34Et97TXICv4itg/+P2QFm7FNTgdcL2H+uGscx5lDs7jqth/oG1iWgxRCgWUwhmSYLv1T3aUBCytcX6MI8BrPkYK2izykH++wVcsKdtAha+0P3jJu++47YgccDNYHWzbA36PVQGINanAxX7dqPfPwuO+lkXmeiPBHoBQ7gc6S1HIkUUlfxU0LSopM1TbhTXXxV80+e1bDLvtu24pIaXXZGYKilFuFsEj1z26f8xrmK6JPv6/D5AH5ntLAdgA2YKGuEjiGQmAalWD6ih3jPNpaALSaonGAp4ARAH+uasuHarbXnsvtvR/q2WEPC20QLxm/+Aj4CPgI+Aj4CCyWCHgAZLHsCb8ePgI+Aj4CPgK7RMB1ne3qaxJ7yx9N2KXfj2maL7cCNW1Hsg8U+dEEE66u+FSBJXPJopODUD9Kk99LvQMtCQI1OlKmOdO0TWEumRO2UVN5bOtUSxrs+CnkOrZ69YQ9CcP057941I59HMJYRZojxgQl7IYAo04nDcb7i0yLum6WgqTR+jmXbELYNVzorQnIyDFdqunRTp/pZiSebrm1apd8NbDzz+nbj66QnwjyZKx3G4fytKLOn+YxmYqMmXLnETBh6cQmWI0Fe4jMe77IzFsSRwKBaKTw/ckurA0ZqFbxAlm/h9nRx/TtSU8L7LGPz2PQy7tYv4JtYF01pc0ELc2khAlq18TkPfK2SO9uujtOgDsOZVyaso1qektayS/3PwJRfyxr+gGWZQ3VTOM/dqbIqLe3OQbdOL6aMmpizTSSZ2RjGFF1vZl2G1YFLyhioO5mn1u4xXQAQLbmbOumDia/Lbv1JnxvbivZtg1V2761aNMTqTXbagpmIEXAvnY+MuL4SDbNAa1ZA8+BYE7SSsc6x4VrOPNAlss1xx1YkTEBZg2d1WGrOPAse6kU9WedDrKIqXPJAaRNmu0fzfYjZ8EQyf9la5cxEO4GP7JPSJCam2uZD4Caf8/NdsXnf+UD84qFNdbma8DrervrcjcAMiM3VphlcNwrDLMMEbHw3O7Xg32UiexkO1H/cgPoM9JX2XGgi31Go9C6pbrOaBPdaugFHHMzAJjbd4AvYtGFmjoHfI1gdGhVdI0qcvWqjyRWHcAQennXlq9p2rq9O7bPQXkaxgO2em3dDlyFzTNSQlWUurRWPZrNaP3AIBRIA4DW1v01A9sdECzgV2CdvoTv75VlrsA5MAMQB7pRZHQk11AOi/M1oB+Yo+LB8qkunPpPTB3AXyezCNDh9pZiLmC/h4yTblYAALMAnLa/AwOzVBx1h872nYakVd8u+Vps3/t2YDf9Mm/TSGEJ8s8k1cgrGCqRL5aYQs5qyzEtHtjzuwibVUCNCExOHo7vl4ygO6a43qbTHJtIn0ZdwD4GOw47KLJnnlazpz2nZkcczZ053en8wUg0HEO2K30szrlKDXCaa7MZkkxzLEm0he8kB3I+NnhugHhIdizNE1MAmZQBkj4So1df3bPPf6ZlX/tizm69rZ7dE5B4KyYzx/cME0q7RfhgT7mnAujYr0t3CQGmdN4rJk4WUoCrkwWEWSQwtbbOzR+IUBQIRIIFsn7NlL3zX4v2ohexX/ziI+Aj4CPgI+AjsAgj4AGQRbhT/Cr5CPgI+Aj4CPxqBL7zvdje9uYxu+aaGg32qvUwOK31hly/JaKC7jmfCU3fymk16+8vdRNkyXzN6vmLwZCosHY+ATQLmFJMCjSA8wNWD0ecDHyzM2WV/CZknmroYO9hz3nRpA0PDiKhJf1q5KDiaRr+daQJljNVyeTlPAphvViSWkzFu+4yDTmmAV0DTw0LVgOsw1q9KXSy0b5GYuNHV/QAQroAIgW75RaAGZprkvDuYwSvxoTzAAGwifsACk4n5YGdUHeS+JpopTEsWZm+k3zhOMFY3nXt0EIvYGRSYuozaqjR1LT1q1J7/AmD9shjzU59HjU+PQ581Gm0wCDh/c5zpi/viBJGp8hmIA9WwFCenqFrJOn/+3TAe7BnaqW5NdT9OT53BHT+SvJnlt0ggad+H7NYSd3RhBmu1Fz7TsCHwK3YSbshNzQrVQWAkjE4JEtE85BmV6DpXrV36UqrmShQTk0rhzNoepfjVUPELQhMV/2yZ9P8e2x7YFs2FGzznYFtgEGydUNqUxOxbR+fhSy0ZllTW1P5rnmtU6TEtchhY/wfx5yT0Mqp4UfjWsd/U8eiwLSiM2SWfIqaa7H8aZxm3BwMKS58nE0ugM4nRIyAu5kIM2sTzK23vnAAZGkfwfMBICkT59mSAeyzMlez74uT8exaLMDNiUAJmNN1JJsot1D3IvgeYvQ4gE6YBSwmaRVpX9VgNjq5vSKHg66vOmgEMghM4380dB24oE+ekeHLIJ+MBTIyFNvwstBWrw9s9brURtd0YHRgRL4msJHh0A45oGODXP+XLZd85AwRZOZw1EU8H9DodRJtOn74avTlnC+P5N1Yh2KZBrAud7IZ0Zy72IRiDnI9FdjRFfjuzrcZWbBd+uUOx3mgCQRL+/Cbd+11iXDYLww4eU7EsHci0Akn3cREfjU3CpAL20ASawJ3BcDCZNPlo9GM7OIvhHbl5R275Jtb7KY79Rl1K1UHuHaG1tEUCRKCbsc7UpnYScht8bkyLRcSQbt73nVc+At6zgA8X8A5QoYTjvSGuTjSSjJTX7+ybY89oWvPOWPAnvCkARvCuDzt9QFGKtabID/imqmhFwgjLp1I6cT3kQqVnFwpN7fJejSlMDJcEk4CetDUZ7AkJo8BunNsvvPPM/vWV5o8YAyODTLQAMuJU7rn5MOIW1NDJvrSmS9357LYe5kMXrfzwAJIC4/9fJ+ABw3gUCEk78EDKBHLgxiVkPZEjZYowPiIAMx4ep91Bfv7fwntjBcQkV2Nhub7Cv93HwEfAR8BHwEfgd9zBDwA8nsOuP86HwEfAR8BH4H7H4GLvt2yd7x1G1N5VWbzVsiJwU0xSuIpSkTNz4yFwzJTgZLIWdLLDldwhmHdNYJnrQq0SSqwJeku9Z8Y6Yi4Q6dWQg3FASbxACQAhA7eJ7ZnPL9uL3hlYAcd6ASwZqaQp/g5yWPPOaOT8JrZZp6zCZUnwYyWfMy0cMDEZkyjtk8jTfuhUBx2n7dhg9k1V03Y+99dse3bO7ZpQ2RTHUAPGhsyRw+QFupL716SZg/g4pqF8kLJ0ahAyiubxNc2CPmhGV6FGdDmVTQf8wU1BNHtpgkTyCDWBmy43rMjHlWwJ6Mv/tgn92y/A7s2yCrnaCSJ0VLIsw20Q3oJUhoYsSLUwWfUecC64T9ISn5ZQAQyTfiM4XWPl626xOqSSRgL6ZcZEEBfE0uOhMZyNoie2mBeO2tmal2uC0yyJiCFs2yOfG/QfVRKRzHVhLUkTDgOMnSvb1124KywkNgUfZqEkkvpwuyIAMJ2IonS5LTbgVzfhjsMH5LUNt5OswwfoybNtVvHmF5mdfXaxDmki4HEV7pGt8yi0epHtiZmGjsDA2mkQbOS34lrgAOwZfJZMz4idJQ1cTtjUQKzJWvQZ0CGGvT3NOMzKa+5g79QAGQ+AGEBu/43eusDvf4hwOYssJR5rDjqgzsetQwMZh4rGeghT6CYBrX8qgRU88gDgM4wIjIkDI8N7lPlCr5VmAiPjwm0h73BddQd306uEEtq/iZQYe8hMTgSW7kKt6W95PWU2ro9AxtdzfNcwg56GFczJuRLkupz6yXGW6Q2tvu9yPVVx7o7RUD5UgAV5x0huSwOogjmgAPNnHQf90xR/JyZRCYNl1Z+/fXZcQ14X5Fr672lwWZZSM6MOwdy7Jf7HQE3IyB5vUANfRrQIGS6x+QANtWYTvgJZMVzMDLZyTf8Im9XXlqxSy80u/py5K7GkAkVHwj0qw+Lsd2TywX37VKL/Aj2RWeFw+GMe7EB/rspCnfD1wGjx9weIPd7w2beGHCMa0hBxJMc29bpbuWoHbeVIyUkKZfbG/582h756L0xzs5Opz7+biHybSWu65l9zEYedOIBLWLk/iKnj0geAnNBfw/IEOdeJgCCikhWhVauA4Tz7Tfekrevfd7ssm+kdtHFsGLE+AyRe4IBkeClkoNVmDEBYdjQ6E+5L0guc5b85BBL+YkAdMeSAF3CiyRAoz73IAB7SebJw0iSWH3inHFhO7YHwOur/6hnf/hHVRuozscoXsLB8KvuI+Aj4CPgI/CgiYAHQB40u9JviI+Aj4CPwEMjAprOvuD8MfuHf9pgd9zeYdoRs/Rgb4r6unXpOPadPBPNpf66JR0QTRJmAIQes3IsMz9pMJWKXbxP1KhgGrRCM5h/NlvoXfB7pTJEAZ7A/OjZIF2GJ5wU2QtegQn4iRjYDlUcSBIyzavlvkxC1bOLJH+QTqHGA9NBjApJYtF0iNHqlvRKD4qHJiPVUFMDOqajIlN0LbQi7Kc/ieyrX2SK8msRfi6hjTfV8KNtjb533JybgjJ/g3PuCcsCQEs2nXmvRY076fPTtMzRbCwxQSqjWJl5av31vhK6382mpmZpIkpOphxjBNyyxz4pshOfUbAjH1WyZUhvgLPBgFFbtMexBxBEXAvojxfp6jD47ZcFRUASPHLKEGNIuuzqemkCXQweASDZsTsjqjbDVJL3BccWDdxigQlWTeNKaspBdJlJuPPz4D+ZrDvdd6ebr+avE5zJ9PMBQELQhtnmtlS2cvJa4L/sk5iPTgbu9tFx0KIwjpnt1c87wS+nuRSN7YhsHBbJ+I6cjW0To6QPyySy226sObbJ2FjLJsa7XMekR08jj/XT51UB4GKa0U6HHek2jkw+NVt314IqyTA9aw5m57G2Rea9GUjSnCUw3Mc+mP/8mnvnCZTdnYs8dxayzAfgiP2lBnFfrA0BAjOSQJkXA8cP++WePa5jUpPskokRU4I91Rxxq5fj+VwewItrXn0wtKHBEh5EgR1yZIvfC7ZstGgjKxIbGUV0ZwWSVSuKVqd3ut/arA3t9u3Mz10vKZ1kh2tKanZfU/t9Sa65dcrAsFJ1eub45HeOH0nzBTTCM7YK17oSDCmdTw5GFJ8oQ94cKYDt7bLdOjcKjlI1wzaaOYv0/pKazzpjxE6ULA7npANx3H1C0OHcEkQL2XcPhfcKbNXkfUqjWf4SoQBd7me9NnwQ8IreaGxXXdHAl6JvV1xathuvL3ENyYzO5YMk5mLMhL4+Ryw3Lalk+ySVB8gRtZngd7J98r3gvnyv01nG1nMvc5//851f5dEN1h4DgebYHIAtdchBgR13QmDPfO6IHfeEGVsnSbEx4FEQE1BnAWy3DvKFkgItkHdEeG30opYDPMpFAZIMZQA2t1s9q9cBuGeWXa91s/+enMrZwHDGr7niO2af+ajZ1y+IbfO4LpwdG1m2wjEBY47tAqh0FseMaTw4UEaCFCRbsotizOgcFdYO8CHJMgmMWXzP9y/F47VS6VqnrftliEwe92CuY83OXeRv4za0LLA/evEB9id/AcNs2VLcOr/OPgI+Aj4CPgIP1Qh4AOShuuf9dvsI+Aj4CCzxCOB7bp/9fNf+5e9vs5uuX07xycQtRWiao+HElGNvemhJb2EFL42epnGRdJDUUh7DSTUqZB4uFZ0hQIlOfxrmC1IpMkrPDdOsowmgxiBdrKA6iT5z2XL9Kg+Fps005RY742V5e9YLltlB+9Dc36XrMfvvu5+7e9g5K+jVDomcIau+i3Vh2lkNOOdtwOf3mDAuyiSTKc02nV+BCqUB1pWO7ERUsWt+SoOB6dQLLzD75Y/VeJsbIZi/QTtPA9TJVmmKP5uhz6YWs/eoQYeQUiaDJAmhTAcEMIO/wwJQQy/GTDVgeraoiU/haV21SvANQfqljrzX6c/5sR12xDp7zBNW2f6H0oCpY+RqO1zDStIwJdt3SR9/D/TKz7d/o3TCNWWl8z7btE3UiE5ajskRlpByc2QNmjSAF2rWZiiE5KN43Yx3s/ZvnAIqOKmoGVUqfkrjXEsGjrC/Z7w1ZkGVWk/nkl6gqV4+N1M5yhY30C9tfv0dQMSBHzIkztgAWsJy5uzRjzRhXwAYU4NOjWg11flbURP7eRp8yMJFJQyJzcbHBZh0bHqqY9fdNAzLw2yS53buACQZ6yG9xTlPU0pfvWnTascw0WGp5yLYJJnlyIxUnXMzvu9lvvjPt/8F0O7OZaESh/M1aNUE3RX0KKL7UirRLgbwFCawam8BG/gNFLkmgOUOjQBmrCjTOAU2RQL/yD032uBQ1UZX1Gw5IEddnsGAIIU87wMsCLrI94h15HSu2KdcTzXlr7jmxdBo3aOjr+uYDjYnheX2L7/Ja9z9wx3EM1JGM8cmP7oAaDNibDPXv+yKm8F8sJQ6uv6zLQLMdNkWaON2aGamzs0nu7brITAcpC2VzBzgrs61uNtyzBHHWpK+mwMMs9NPp0f+Xp409z5W5o//7jy6Fsd3O+CN+5SuHRAg7Pabe3bVD26zX/x8g33y00+2nWORNeVboT0rHyDYRSm5gqOgheQ/7thyF4UMQHYmG/wOUBXCYnQMJAFoku1z18bs9bqOZUyQuZaFASBckm3Vutie+JTITn9+2Z7weGzDZeyunKbdcWzKUg1GKxe5Fr/r/AsruoZm+c005twhB628tuRZo8WBfDOnxOy1evYcvjcIsnHnhH37Kwmm5mY/+H4VQacCrA7Yn+BMjH0gYcXFVx/LB+o78sRMMnEpEp55BiNIqxzjWOuneGbAugBEsgx3C1jajIgcGZKGDzRgIKAUnqMNr9lqr3/T/vaql47YfnMrjC2OE8ivhY+Aj4CPgI+Aj8C9IuABEH9I+Aj4CPgI+Ags0QioysxkaT7w/kl7z79P2R0bVqAaRdOf2lNeASnSCGmk5oAm+5nQpfmU0CiUXEIejfO4o88AQNCEJc18fVbqJovvLqOXaGxcO8BtR6Zdn/Vwd3285FUNe/wT6/bEk81WDAFmGFJO7RzmngNu4tHyjKs7HXsxPmjDOFkXimG6ZWq0YnPhjFNDTQnz2a5Fp17xzE+jEdOTYTRvK5XUxNY+Mdu8abtt3brd3v3ug+36n2+1W27uWDdeTv9sMBumpDEi/9xeA+8QLQ7QcciWm7LMAbAUeOTbADs03RArsq7kgviGQiipLdgoNJ3nb0AsrIEjokvUG7d6rWkPf3jNHv/4qj0K75Ajjwpsz/U5a0STVg0HXQOh3cADhVWq1WjggF51aVCVKkiMMBkuNe0+zVY1G5n7p/VCs6uLVI5+n4mHmmBq0KuJk2ffyBBcPAE1MjPvB+2aeze8H1iPlSV8YvxeVt1p2s+xuMn6ORYnpTTHsnGj2CqwvDAJbrf6PGImw/W7mumJ/fznK935rj7exFgC2yS2TisFaKGh2ETJPhixiYkO4MqUmygPUs4nZOrEOOlx/sTVzMRbniTyqADJZG2yA9JJHBU5t9XsFtHKHYL6e3a9mZWJWUigZeXt8Cw1ZvmC1Jl+S0ZKvhMABF3OdcfKyMBLZxSt6wJ/c+dNqwB4ybVJUlbI20kKrwrzYvnooA0Pl62SjFm1VoTFBVuCy1wdsHZ4mX7P1vrgg7a77ymVcwAasOpqnJ01PpN7hc79vfaee+scIDfH4vw25ljErPPL7ouApCXdsXwvM5PMmFym8CQLkkbjPHc2P5Jckim3DkceLXaf2IEFjjsQCdgKMLZgZIScdznJjdkWXq+fAKDIKPXku8H9rMDxlYGwk7ZlZ2jXX1uyH11esEsv7djVP+rY+GTVyhyknQV7TMw3QKDth1Gi+y6gm/BOB9wB0snHSCMEIC68Bgkq/t7XVIZk2AAFNQTBzY97HlJdHd4ojEBSSkh5jY6WbM89yvZ3f/cL23vfNbbXPsPu/Iv6ANtcTELu4RqsmAVg3DWIj3MPdxnSh5HbMVSh/EN+5/rqHPskzGiqbr8ksFODIrlFbhw7JWUHq5xX2fe+E9vFF99gH3vvoc6jrMv1MvMkm0mQZg85d71buotSNxnICzCV9J4WbWbA/ilyXCYwIBPiKJDekP10IJozj+daKSnZwjIHjsbdpi2rbrZXv7Zuf/6OlQC88wFjSzdmfs19BHwEfAR8BB78EfAAyIN/H/st9BHwEfAReEhEYJJ++ac+PW3ve0/LfvELTd/h1aCmOI06aav3uxUm9jSNnTd81K1FU1qjr2GJ6Wzq7YRGRk+gCY02NaPT/tLWcJ7d6fcwO+4BQPS3fp+JPmTDjjiyak95mtlTT43t8CMpjimJp6fpKEQYqJfV7mkj7wS7g6q5UtHYcdva8RgNhz1oQEiCJWtSyvg7xQujgLZ8SGOij+5GzENFd6GAl4nEvlkEMvUk1zLQtut+0XdTmN+/uGzX/iRnG7dmM6hq/hVr26m+h3g/O4snwWCcHIUMTt0vKUDXjCSQ3hXqe9ntav52u2o6zacBvjAAJE8jRvI4giLKoBthrmlFDFVXrs7ZmjU1e97Li3bI4QN26OECPmhWJ9vwdUDDvDDgmmXtaTVXOQTpgUVMvcrgOwC5C3GndzPeaL9n4JWaZLAU1ATWaKmkZljyRmxmwI9ZWR7X5FDzx0l5Le0J1KV+0ZrdN/e1HfNNwM/3/hkhfPfxs5P3s0p5+tktbWG+W+cr/iVOPobpZhhPwhN1DhZLYizJ70GTy4ANM89PMzwugKTRwjuAPpiahDJN7nXxPpFnCeeevq/dwDSY87sLiNzFPV5/d/JjPMRCKZQWJgHT7044MEMghGNFcBoUYcGVK7CyaBKXqoCGIubQ3JNvRrGUozEMgMthr+t5pdRGaqri5KR0njl2Dg3aAhJVco+JYctJ+cxdC+VATjMwgxzkrADDqLfS/ZZJ22REiGxRk1Bd2bmvH44dMccyHwNnvvcv9fNjsa//LJPr152n2nfTjqUgsE/HKEw1JCUlVek8uWBllItiqOlanDEQs2v0DKCX4XUMYuj0bHOuCNQOkbAyu/kGs9tu69lFXyjaz67dANtjB437YSuHjNwj19hCAipOJcW0sPMrG5C47yXQQS9/GycSpXsT2wnYoYa6zv8+9yJZpWf3I20hMcArogjzLSz1bWKHfEUkc5m3Qdishx4R2+Oe0rRTnpPYox9ZtWhrBR8dsaJ0knFtQc5Ki3KKTGpTvmbZ4EOmz5XxODO4n2tStMEqGHLr2tXpyswJkLJUI19g4ADqXLE2zT5RNlO3uzbnYZ/utPM+M2ZX/6CKPOAaK9WRtZJHEzvh/wAgDlhd6gMEmwgZDI58lThwrcY0LuG4dAvswPLQFAMvSKXCKM6HDMA4FcjS3ZKKyqGG6zvtRa8we8ffrLbVo0s9Hov9iuPXz0fAR8BHwEfg9xEBD4D8PqLsv8NHwEfAR8BH4AGNgMr0TBgEU+KdZt+8qGd/8GKeK05RrwcYFyMP5eQfNNmmor2CEW3baearWScvi5iJ3IAmhtNwl472jIb7A7riv6cP/3VNnLIDfdTjkNln1/agv/JYNLif+6IqniFIOhXEwGDKGikop9TiGiG8IVY3kWK4sBNQCUmejnwv8MNArkKNDL2m02/y/tkGDYwMxjdVgKupMjvY3OC9BRolmirtw3q47daCffdbSGSd10HbvGljjRGnTG80MvsB4BRa4ca6uL6E9iHdi0JYpgnF9CxG06m6urxeTVJNX7fb80y4LjD2dSSvop7kYUqOASNGTOSsuUMboBnbpyFcRYd/nwNbdszxIf4rw3iHFGz5CsxsMY4H6mBt1XDA34H3ql1aLLLOAClpLNmz5a6hpmZbBoTMNlSzplBfb1IvY6YJp596rZgDepQ0VuuXRRuB+Rrg8614I9qeSdhJEskdH9nkuH5qmW7scECi5Lc0T65rXUgDVbJiDjAUMin0TTr2OqlmTpeY01znU2Vo4u5VyFT1HJx89/c403YWMeac9JbzaMmalFqt/0NImm+D7vV3fWbWMJ6RFZOknfvcWeAhY0SpUS2JPsmg7WpL0hgbcCbhYWXm9e4HjVIn78M54oDFTPKnh8admtY6xSR/J3ZGsTB09xplEnlal1lWDm3V4sJMoucDwH7LcPmX/84jMNtq//UfDKcvOybEwgMgELimY0meLBJeLCKVhLmQazZr8CLiGEtyvKvAPc/J7un/qwAFNbv+Z2aXfzuyK3j8/+39B5wl53Xdi+6TQ+dJGExAzoFgDmKmGCSRlBWsZMmWLNu6lmVf28/P9nvXz/bP8ed7r8O9vrZsOenpSdaVLSuZkkWKEnMAE4hEEJnADDCDyR1PDu+/9lfV3TOY6QYwGGJmetfgoLvPqVOnatVXX3Wvtfdaj9xPVtYiYxNBfxnLJdkPNRGzaWylU1LOZNyXuR/2+Z3mQi6qV0gWXBIAOSbEDRfidZze9qWDVyg44qMLhLKHkj2fRIcBd7YFe/NbZ+x9f6xCdlbPbr9rbJPkMmmu0X2vonmH/yT8Dymc0PVboWVGc4zmGnUmJLlDX13Cxe4QrPXg6Woj/b6h7siC7Kn416XDxOcIzkJvtN3u/bLZb/3aiv2P31i2x55hX+lwK/O7wUC/xzAfKkfIO+1ym8Mc0MtAAKlNLPs8NqR4RYApwL1Ga60EI+HXaZ3idyv9DkXBBX5eY/JmMFaksIU5c7TXfuZnF+2v/S9ztpcsolgCgUAgEAgEAoHLBYEQQC6XMxnHEQgEAoHAFkPA//DNSLizHXqLgsJf+Nd9+yd/p2tHsUOp0YUwoP1/CLFfmehZ/2hme+B/yesveCqC8Q0QkTdw+5rLtYI+FwaW6Y6p2gS+2nI+WF7qQm3M23aKPPftn7Q//idX7C1v32VvxNapVqbqFBPyQZuacmw+xIUUqgv8D1bGzejT4lyq2zrJDkPEa24jgWUNlZaDPl7ZGWFfhcQXUdKDtFCAbrU2CalfdgHryOFF+63/Mm33fLVnX/rCkp1YEak0a81ZUSH88U5gtDUO8Ic9JP+AKtM++0FFtiKqZeEwLnDyx2TCXMClUHwus0ujsr40A5FApb3nQSgMeWx1Wa+JEHYboTZ7dorA44G96tW77Nbbp+1DP3bU9u2ds/17K1n8MLghEpUV+K0K28pSFv4NcSNdRGQwW5QTkLzHK+SQ5EtOpiZCOD02s1i6gNDEpr8NCHjQbrrqNCqy75IdlEjZIh1sXjidVZ3nQpoLBrJSQ1BIb1obM951kD162GP5+M1EFYXJu3VPcrpC4JtP3/jC9YmgILElvV82eVzI57EUi9tcqHA7G8a7B20jCPpYl6VhVa/zAVplqM4wHVceVj6y6ox8XtSBlp7L5x3fJbYxYJ5P100isiUwetNGNj1iEpaedww4dheS1ro+Nu7/OI8Dj7delAjkYyjfudZg3oX/Unb/g/t3oWPE/Uz2j5OjCcQK7psUVVTqCN38PqGr89Cxlh09vmCf/d0r7cH7htzfnranvqXigm1kUMx4wYbssrpNJXBLUGyghdSd+B9wH5HMrq6owWD2AuNEByaFCeXSdLrMvHuAroxmj+4KBIZj7O8knQRc8iuLCitfoKO0b69+7QRdjxP20z/bsj17mtjNaUrg6PndS3lN3RV+B+txn5tey9hRwYKLsy5K8vuXilE8Hkf2WxJdeTrXo5ITnmswRS7xoe6TsjalI6aLxdjD3zT7xgMt+2//qWn3fP0UoeYLNl3da5MzFVsA0pUWIokctlj3rIuLH1ou7Y4H2YEp8H5IZtZwyIGrW475Wx0y6nip7q5Z76Qs2/gtmtf6A+w8yy37C3+1bn/xr05TEHNuCz4MFZkV1d0TSyAQCAQCgUAgcGkhEALIpXW+Ym8DgUAgEAgEXiQCK+2R/cd/17N/+c/MnjjIH7cixwkQny7u8j/se5Br7j+tCmf+osakKMudeJEfdNGvfnpHxOwuXMZPQX4i9hRg12t1KlQp/x70sEzwPAD8urf37K3vqNj3/kjT3vluQkt3YZUglYPq1tYpujwoS5VnOa43WFJAaEBD1BryyS/TGSKLGiQQyA0RqyIQU4dCyq0oYatTqiMyqXuCQF1MMAgSl5gimmhorfG0LVLs+hiWIJ/++MA++rsrdu89KbxXZElf/jxUcZardLAUE7kyws6nymuytllYvrAdILUanRqqeicjRWwNRfMqZ00V5ljyqNa+q7YQjqUMgSVbHnUaqVpYpkMlfOGvv0a5IRP2hu8o2GveaHbDTYQpz67wKh0gEF+q1uxhUTHq09UiuY88gzJ2FfQssd1ZH3HrRY/TSN6Lfjxe3ju4WYfH+XYAUBzui+sBenANpNDrNO4LXAte2SzmUJ78bleTiyYjrtfp7H1aLXUaeQU7xJnkRtKVshOUrHCyT0sfpiUT6lLw+toj36dNIjA2Pfl5YXZaUdaFKVtkrRFqTcBZVS3WMaXqa1N2iCy7XKBxCyKRf9JFxtagOzAptnqI7FP7h441ATouiWzWkoTMpPzk369JP5seyDlWuNDj46XuV7zv7Aiceb4KRkbWsOL3ywF2asqokP4nG8Zyhcp7cp10RS53ynbw6bLd9zV1eYzt7s8O7cnHuP5GdRfUNKaTpVTqJsmfk8NVX9ZOWY6DC3QIf7LakiVcm+1eyGVqgs9o0w0lspxCCc0L2kcJPbrMRn2uH7pqK1yXN9wwsre+a2Df+V0Ve/Nbmnblbu6HradtqjnHLtZM7lae6aPuLQkZHPOgfNLvgiUXPfRQ30yycNRSIjsFGR8MuP8N1GWpWUlrSeAlu6I2sja/N/RHFbCYtQcfNPvob5v9/n/v2+Pfkkay5CR9uaSOFO23fvfjvonlGL988AsLAqqu/Xw+y8G8TAQQZdsVUXr0e4e6bCQi61zUsDKVTeCSYKBQYwSG042h/dhPVOxv/b267bsypN0LeV3FtgOBQCAQCAReWQRCAHll8Y9PDwQCgUAgEPg2IbDMH/M//2/m7d//nwU7dGCb/xmtR4k/4McV6PehbLDkRYRJTI0/2ul2uDyXnMyEwBChQGdMuSRbq8T/VRqnrDbRsu7x3fCmiBtYOUE12DW7h/a+763ZD/9UzbtCCthWFCFdy9A8IvUVlDzGDsrFE/0NXU5WTHqIfFwf6iuSI9EdKsVUNXmSPZQLLf6xr46J0orb3ZQIXhd9stSdsnu+VLCP/U7XvvrZjt37AF0lImMIWi0rbZalo8yCrErWDIuMC7hUENFUqSry2CvlsRuS2DOWHQfHV8d/u9tTdT2e6PIQY+mhFMniQwTEuAtBw74PIZj6iCFTlQ6Vs5P22jfO2XXXm33gB0mxochyem5sE1RmyoJMiSM90nUHvYptp6I1X0To5hXKIsdieeUR2CzD43wzHnq9NTFD9jFaVPGbiwFDhMKMS3R/90S0QrDytQyZ2ZKY4CM3LR7unFk9OUs5Th0Qvt2MJHR7q6wLosj1pXecc1klEl/auXCSVTN0th2FUeefnfY17V/6Pu3HepJ6jM2hX5f+T/Jhui50tWrtpuY7ud8oo0Hah3dqJTLahZYqGQari1BSK02OljA8vw7BCz0+Xhrq8a4cgXz4rufHk9iX5trOKX5P4B5QnWhjD5U6HgdcEyvLBToUzT72SaPDo2df/PSSPXjPyBa6E4xGCGlZtVW4d2I9JBFT9xDvaIKo12fpVxBl6+BD5F2FaOlJIEE8H9CF6WIgc/xoeIHvbwgFEiGVV1VjvtD3vRG2oRzlRKNk199Ysde/bWwf+L6+vf6tfdvZlDDPbwN9ikiwwSoiTNTJ/hjzRt3Pq34gXD+6Z+va4frSdUjpBf9Xx1jqMnEBVvMZv0v0AUi/l2l+o67BQ7lVKJH+37DHH2/Y7/8mtpm/0bOvqzhiUEoZPw0yibByyrsghxQiKJ/IrzllmPhXNqg5JTvBPndkVlhuJ6lfhi7hpd5YwiaN+XOkXLH0O5mGmqwzNc9P8TvfYLRkH/z+sf3TfzllV++N3xsu4dMdux4IBAKBQCDwAhEIAeQFAhWrBQKBQCAQCFweCCzC+//Gf1mxv/ePH7Mjh3rW6c1h43CtB5G2RcRjbWFU2Vs/heBe6su5Ks2h6iEixHBAdChY3CWJOj7eEBXy2J7Ao3yQ7JnEXfT7pyBnjtjMdM12XbHD/uE/nbI9e82uhqzfNgspg32WguSLWH9Ui/hoOT+vIPTkm++Erzy7IRlERBT4LP1BrmBzVXfXapAgGdiq3C70FRzOH/GjFRcWSiUIH0iRLiWovV7LPvvFhn3xM0ftj353yR5+cAKJZpfnb5Sby3SWLNvKqf0bnrrNKrBXq8rPsZVKDRM2D1sXEYugoyBmjNNlT6Xni1VKeCFhCghCQ3WKyLtKRwgOJbiXkkKUEZgEj0QQ2ewoH0XczAAWbAKK56Zbqvbmd5Xtje8wu+UOsz37h1iKqJaW96wQnotipIfwy0UQ7W7qvAlC45W8djcbX+fbAeJ5PKtLOtcuBTiRp44H+ffroWszLSK/fGzIAmo47WNG16Les16QcYssXfTZkpPA68ngbk9zxvpdyK9ePYcAKF+V81g6XP/5vqXxzLUkYjKbP+pV7FuyJSer12suQ9TRM63htHrqRoOKLi/6fJMEkoSQ6u+1SDDpdnP7r4RN6iBZL/icH0F64cfHeYAfb3XCPJ33NTASSY/gr2/Il9H4WWyN7NhzRXsU66WvfNYQPDr26ENtO7woCzrNzanJwC9LdR+5YM69oHiKF0TC03GprC0JK8oSGaOekPGhTsY+99NxlvUk36YSpLU6KVW4MeydX8bTZvPP5AzdFR19Tp/70wL31iN2zbUDe/f799nb3nmVvfeDCwj5ZH+h5lfk86j9xoIO2YP9594uuZ7jFl55J6i6PwcUBahDdFRg+1hijhFKFFbu97AxwhBWWcofaZ+iA5IbXanKnMV9scu99ITsMcn21td//o8JjH/skD399CnwmLJGYwfTXgUbLDAT2AgxyYpTWWbcp7l2C+BXLk55R2abls1k75fmFBdFNANg36fzLjH0Ul4a/B7UaanAp0kWmbrhhrbcfgYV6bhN8fvaD7zzavt7//tOu/rqsx1lkqZiCQQCgUAgEAgELjcEQgC53M5oHE8gEAgEAoHAC0LgKPzDf/6/V+xf/4tD9q3Hd1EhNyNHBx5UG9axglpZy7Z4QRu8SFdaT3SsJzCL4wWvDBxg49Gnm0N/8BYVmozioSpUK0AaZH4XIg68IlKVqVng8Biy4uarzN79gYK974MFe92bRrZnd4cOkJb1OlhUjPe7cFGBSE3kKhWYbrWTCNcBFZwKSqaWllfIH8GmQTnm5dIEgkuTV+d5nRYIWe1IJFAnCkKNtgc7RJ7LKSjgKTt1qornt9kffMzsE3/QwzKriv1WqnbcaNmMgNxMAFElfb1O6DrkjHJGuzpmjgaDCbzcsRcbqcNGHS48AFXHWqA6dYQ1hwJHi4hEInVHkNUihpITD/8jTBbWyRqdCiSMRClh17Vt5NbcclvBXvvmSbvxppr90I/MuwWZ25Cpc0ZVwniUeHAtPzSal2sH00V6ob3Mu7XZ+BwOZZWWAjk8AF1dDrk/lIhHSFRdU9pOXgmtanMn/xl3yv1xtU0J51o8sFlMrbOWfFmrjvYQmtxeKp9E8JJfXXKuTF/z70dnCCQvFh/tj8QZdtHnsDxVXUSyqsipkPfFVY/MR0gTuD8lKSNv5cgqu0Uka111lIFBj9whEcxacnxkUZf/3FBXXN4vIoLXu1G85Sz73I0r8DcjmF8sHLH+txeBHvcbXSuyclsd8pz+AfdEzbH/6b9U7dGHV+yrX1i2bz44tvkFZSIwZiTWM88PsRVyb0jdh7xzCBtDiSEajgoT5/otkjtW9KKDJBTolRIXpttotRWi7i5TFCggBvq1JZEgXbabzQ+bobXZ+PRusPFJ23/VyL7re66wD3+v2V2vo9hhZ9vqBeyrhrv9uitox3Sp+YWn/3Qf5HeHGh1oihunvbNE6wYpbN4BqXtao052il7VcfNzTYq+jlNh8YNFF4IaKnggMF6/KSgD7KEHqvaJjxbtYx8Z2n33DPgECaCyEFNAezaV6fcYWYTVZRuJ1ST40kqq26l3QMga08ho6RMkPypsWxV9XWhVO5i2yDyj31sGCLCX8qLzIUmtDD4SP4bjJ2x2zyn7n37uFvszf2rGbtx3KR9d7HsgEAgEAoFAIPDSEAgB5KXhFu8KBAKBQCAQuEwQEOf1f/9yx/75P523Bx6GjJB1Et0INj7AY4fVIePdOoCQSBEbteIc1kb6u1qkoAgzHpCNThxiaWRD/TUv8vnyrqArNroQN7K7AK5qz665sW3vQgz58I9M25veWLAZyJMyNjSq8Fxewu6Jv8gnJ0UaYpNBLkuJkFdZgCSLBlXAKiNDBC31sNVUMtvvikxh+5D8glNERZfuCrcvIxujOSFhQRYb8rumO6RVt2/cf5Dw9Ift3/6r99nBZ1ashVc6Z42zRHhso2IqHG8tHoOw2YmNiJgkEV2ZRY6TS8kKaKo+j/7DvnI++3SeeHW4k1Dq4qBDxc/z85fViIScWH6J18lmBFVl4llsSLbZm9/csDe+yewOOkT2IUjNbTtlE3icjwbbwFUdKFiFtbEoo5K3SqWtrLp8Gc8nVgjLES+5zZYRbFzfbVkkrCTfdegTuDzIKye6FPpeYYQvi17huSSOeZyCNitsWL9KeO1Gy2bH9xJhi7cFAoHAJYDAZgR+r8D8xCxDygS3AoKwvSgdiyTda5nLMQZ0gn3IDUjTmGZwzVZ9bJQk9FVqE04ASy3THCYzNHU+rd6XhwqAlhCheY07CupEAeXBOxH8k094WtPCctUOH24gchTsC18gx+PTiOwPt2xpeXZDlDc7vvM/RQSSY5tVolPEI36oWhgjACi7R+LfAIutMR2GYwQK2TIq/ydZSXG/pYhguaVOyUmjUYz7gyZ5rKM48klsq7ZvK9lP/Kn/bG96y532+jfdaDNzYMfvPiWUBp2LpcWOTU4rV0IdG5LoCWWno7HXUabHlHdzWknnQVZS9GXqVgD0vYFsLbkPS6/sqsND6hLB6ORQKDNsYnLOu1ykS/Jrgz1wnzI9uvZHH+3bQw9W7Phidu+qsIFLXKDY7PzrHMr+UwLQkC5YDeJSRVal2GaSC4PBpp9Ptwz1c4wVKHhKlx4r9HygDiH90jRvu2aO2J//C5P21/7mHpueubx/L90M13g9EAgEAoFAYGsjEALI1j7/cfSBQCAQCAQCGQKLK2P7yO+t2L/8F/P25bt7NjFxnbWxt1CFoSrsZdUkEqFEZobsEeSv7At/wHtJsvvnp6pjt1UYqoL48l2qsycoDG/auIe40FHXwTJCyILt2jWw2e1F+5mf3E23woS9lryQMmR5lyTULk0RFSwoqmR2yNO7QLdDsZg8vRVg3uMP+2QFRScKRJQHIfOHvsiXMdirU6LIH/olBapDrKjgfURFZ6e7DMlCODodIzoVJ44hmlyJHckXF+zzH6/a3Z9q2L1fI/hTtv6cy3b3qM3OTdsKP/fJ0yjymep8GeJxLvGjILudHmSYuIISAhdVuWORZwpsVTeH+JeltQrRs5H550uAbSYQNOE3el3En+ERdvKYzeDBfv11U3brbXts//4Z++M/NW/bd8zYjm2YjclKxDtwlhGZFhGWWtas3+hVxLmli+hDVcJX1IWi4y5SiQuBpgDakQhIDfXEJPp1MPYKf7Etyj3ReVK1LsG/hY6fs4nitZfv4I8jCwQCgQuKQHt8mDmHuR6BtYiQrvkpUbfqwhmRtaFKfeas1NDjc5PP1wiwWmeAKOtWi7KD0/yeNSyJXFd1f6V+yp8X4S7jJtH4y0xp8wvL3Ce69nu/1LSDBwZ0HgwILTc7uYAQrtBuOo9Ktb4tr8xsePznO/9vCq6E67x5S1+zLgw1SKprZXnITZCJuUQBRxkbJHQhRArN2S3PLhlQQFAszDLHF2wCQeGWO4b2tve17L0fGtob396w8tGazW1PU7yEi16/RefGVOqqUKGAujL5RaigHDCdBJY+tnMSXEp4PJaw1+z2sMXk8yoIS+UilpD0darL07sUsdoc02VaKFNIUZHt1aQXKjz15Mju+/qT9ov/etqOHzc7fLBgJ+YpbkiemqbCixJ5Wf3FKzaF6FJewbNMKExIhSGpk6+AAKXrQEUa0zNdW+F3kCHFGQ06UfXrSZvOV31VvYhcTfdcdcL+xE8N7S/+3A7bxe9ksQQCgUAgEAgEAlsdgRBAtvoIiOMPBAKBQCAQOA2BRQor7767a3/9L5ftqadOGFELVNZN2wCiQH/ww+B71Xypl3zpSzAryX5ID/66l5+F+15c2JDSV/60ARQdBVU8wEUyucNMlrqsatyeLdq+nWRYvK1m7//eor3jO8kL2S8KqYsAQZWqslcg8fWHvgKNh9hCaSnL+Jv3Ly5jPwKJUuOPe9k4iIkZ0pEhSylZibTaVJJWVOPbgdhJ761xnspFNirSgJ97wyXEFt6HXcZDD3FeP12wz2CVdfdnF+zEKSymeG8BkqFcm/FulA6+4FZbsdrUwLpHIWwkCPCRIteGWHsNR8r7kJ84W+9cd0FPwWYCyBjhB4RSBgjHq+wRVUnLvqNK6nWr95RdvW/abr9rwu54Tclue83QbrpjZPuvobulKrFCtiQ6U0nTUD7ESIMYcqXEAddKsF8iufB2L/IBBY17sSucZw9XLUuskq1LDSIt747JIHHLoCBcLugAiY0HApcxAu7K6HeCNO2I43f7J6wX6Q3kNiyhGqZf9wa5TdE9KGJYXQolBHYrM1/DtrfJqhmjjFTqkPLMV0rFUT6FEjyWuiU7+kwDC8yafZNug69/iceX5+3AM0tsZ787PqYyBzonFDyueZLPIo48ieEbLBdcACnCcKv90vdKHR6y7FTRhURp5uYJ5niKOiRQN5oUFSA09DtLnsGh4PEmnRuve8uEvRv7yu94T89uvQNSvanfW+iSRKgYcKuTFVexrG4b7pP+j05I7r9dskE84JyPlaDh03/WoUlvpncmVETW89xA93a6aaxCxwnbHQ6203FCZsfUIjjSuclzS91J+9IXevZ7v7lsn/j9oT3yhLpRtmtL3nmp+5Fy03UfHiDi94fkevQvbwGEdBnwr3He6i42eT67n1p1hEjAQhJqzHrz5pDfW2SpVuGcquu2SFft//FvVuwHf3jCprNfQ2Xfp+KSWAKBQCAQCAQCga2MQAggW/nsx7EHAoFAILClEVDHxrn/IBTh8t9+85T93b9WsUeewqKJP8Trc/wxD+HbW6rDgS9CwGTdHm6dpL9OZckkUrhANeSl7SG92dAoIAK5/b5sMIodFwrUuVGjE0OVuF2sqVoLhC2jLNShVK4hMP3N7+za9/5wyd767rLNTs/zZio7lTffZR0IjqYUETCUjlSo0R3iOyEbCAGsz0s1wN4dohxZOjNSB4lIGlWcQuLTSVKEfKnxx36323HbqzJWUEOIoE6/bCsQOydPLNkXPztlnyew9g8/RpDqYcgBm4FQIHoc7w1VT1bmehQaQ5YhCozYP8POQwRTsTCJ6IP+QbfK6cuZP5+f1cSmAog95wKcxptwcTcv4QMpKGGigTglK6t+n7Ybcke0z7t3T9tV++foDDH7gT9zmG6dWbtmf8N27+LIJPR4FxPC1gjcelcwphX4K58yAm3ZrrpvkikWSyOJTt7+IaIQZjCFVoOlcicm5jYbQvF6IBAIBAJnRWCERdNY2Taw6EV1OyhR232wMsK/hYWVuj2wVBIprPl/xFykrhEFhY8JGR9B1hfLssrS/E+ANh0FTzy1gqXVCfuDX7vKjjxnFDkctyNHOgRGq8ttmvc2nbhflugiQb+wwv2jB7lMdg73/vGQjjjuMa0UH3PO5XwFkM3mf918PacDsbmgeyDFAmMJ8+rM80KMvdz7kBywk+xTxdHrL9gVc0N769t32Bve0rAP/WDf5uYqNjkhoQMynU7WXofAc95aLdFNOUkOBh0j3oHJsUs8QtbgvotRFnZX1Zo6BMEMwt30u0++uGI1QmwBL2kydAv2+uwD3kze9VmQtZi6Fm8mP6VnH/2dkv3R75btgYfI5eETGhMUU5TIYONs6H4icV+frXuadKc+992hF1pc3gJ7qaJiBI1pxjYPyW8aE8JEit/Ejl10gHAPBlsPnkcU2bvvqP2NvzNpf/InZmxSDljnHp06MTHzBAKBQCAQCAQCWw6BEEC23CmPAw4EAoFAIBB4MQiI5L/nvrH9o3/Qst/5bVWZyk+oZrM1fK/5G7WLnUOf6ru8CrMAeaDC1MHzCPIX86kX/7rNSYk8fQgJEeGe9Jr9UZ16CgoTMzTD0KUAASJXpTF2TSP+SJ/Gx3rbtgn7oZ8c2Bu+o2pvegfBqnDlIlr6VJZ6FwM+7/0iSgUEVgFBQl0GNbw9ykV8xyHo+4MlhJbrnWxXPa8+Q1sYuhWZKkaxy0BZGbJ/BQSCopLKPcg5kSaijnomyw2z53AK+eqXe/bpPzD70ueqhKibLWCBkggWPrPSpcoyJaqP8NV2AsgrbrNtuQqUL+u/Pz+CYTMCrCBv+8z3xXOrHX/5oKhTg28VVKNjUHi0dlXluh60q4eegO5Dddq7r2/X3tC2W+/s26tfX7NXv3bSrrlGnNajZIYgCtms5370hCfVt6XyMoQguA5uSJ/jh6x9YbvuQZNbw4n9iiUQCAQCgZeAAB1uvqBcDAY8sDzU/UCda5pzGpPPMtNQmDCa4P6AFaPPPAjg2C12RgsIwNfYMweVI9G2B74+tke+UbfHHy7ak09gGLiMoMF7tbbyjVQGUaKUXlPnAAVgIL+oZuos4UbEhvNCCd0HNK8qTwMVeYPlQgsgEpl1xOqeTLZf2k/hkE/KpKRUy7Zvv9lrXj+yd77f7K3vLNp118sFkvcNnkX0Zn0yJWRHhVzhRQY+f8vSigIGD2tXZ6EsPSWyE1hexjKsxD2l1z9JwUMtCRO8u9+nExObyxFdKerQKZVn+R7BiHtUifuvpCkVHzxwD497R/Y7v1K0Bx48ZUdXljkTu6xYq1GgoNsSoEvsQgRxNUbdnWovVWeoMtaw3fRcmMucwK/RYdPt0emi/A+NT37nrGETVpT1J/C0EbsGbsOKZdnrRvb/+rsN+/D3lNfHeb2Eiy7eEggEAoFAIBAIXN4IhAByeZ/fOLpAIBAIBAKBlxGBR5/q27/8ZyX7j/9Kf3giAKjq1Ml/hYSKbKbjYeDl8DxHaeVlvBQI2vaOA7ekkhVTboOhbhgootpRSHhVh05gTUXfQKmNXQbWIqKe+EN+pXPEtk2QWXH7tL39vQV7z4d69uo39G0Cqw5ZXxQgskTKqHrXsL7S+8rgq0pIWY0VCnRrIHCoQlJe2SWRJiwinvSolvB+kDCiCkpZRrhvuTolVMFKZTFsV0mVxbIWJ4tEphuy3br/62YP3duzX/6FBVukg+XkCeK+2w1ed8Mpqlgh+6k6XumkjJdc/zid8MrFoAs3ANRllC95XbT/nLQNJ/O8gJnvaYBxsUjklAgu2Wb1lsTuZdXU7m4/tAY4Tk02qR6t22ve9qTdcOuUve7NM3bLnWXbdUUPEUohu/Lip7Laz4+4SPns41UOpqZg+D6kGBXBFVm+xxIIBAKBwEtAwGsKpHUw15oEaCyvlMOUZF7NVuoX0OyjToWmnTxZtMe/aXbfV7v25KML9rmP7rKFxWU7Ob9gbcTfIjR7hXuCd8xxv2pMQeJjHdTpQCSTXSFZQPZZsglyO6fkJMW9I82T9CVwe5ftXzqYXvfCCrybCeBVLAh1PxvTpSgZB5nfmnSBTM2UbALx5ofJfnjVG0oUGZjtwM1Q1pMyPRyT/dHnuIuIOjgs+W8xCjMvy+JQNwy2ibJh88vz3tEpi8uKbiCs6b/bqAeQm0veCdjrIzj1FryAoUbAer2awrdbNud3CqH3Tc7LZz4+tE9/vGv3fa1DB45EpN0u35TpUFFxQhcBxfO16GocYmdWrqmzUfdsCTEEfnOcBTpODFFFy+i0woOXMMAu9reUFlzo0+9WFcLudU9Vdo2w1W8iOp/v+a6B/Y2/3bC3vSWJIrEEAoFAIBAIBAKBwMYIhAASIyQQCAQCgUAgEHiRCBw5Oraf/pmH7fCzYypKS7Z0aoY/5mch1Kl4hLAZyUOpN/kit3pprV7OLbCy3YYDT+KDxB8RKXrCVqj+bOPJzh/o40mqeBXqSccGHQQDiCcRK0URGr2i1em0uOM1XfvQj5TtHR+o2lW7IOIh0Zu8TOQtzh5YceBzXi1OeO3ngLBt2TIhPWV7kDoyZFklgaRI+KtHh4jE4ou6ckaqLoXwES0z7B1zsqtPVWu/S9gu5FizibUZlafqMhnaDnvowa59+g9X7IufHtvDD5XsMOf91CJCjiyiytetEz/OJYRcyHMKQeILopC6PBT2Cxa5EDPGFiVlsigsnuNSDLqTeQmMKbmNuXXb2sO3JqeZjExRN44grDd6duXett1+Z8nuekPDrrmhZN/xNnz0q2NTGHtdga3qAhEhScX2CLWpUt1YANyM4LuQyMW2A4FA4JVFYLMOiR4Wk7K+kv2SRA5R/B06FTpd5mv4868jVD/1OILH11r24H09O/B0yRYJy25jvaQOvRLEvUhyvx8xkVUpUCjQKSFLP4Vwj/oi9ZkbEYOlnWsuHA7yTA3dMTS/Ko9KokjK+9CcagV1BypRfPcFBXCz+XFs89w76c1j3+bmRnb7HX171/vM3vfhqt15F/s9PEkRAPdA/nUJ9BgjclSwAyuNp6kJwG4KTGq0ZipXReK47qU6JwNsJMsEbqyPi0j3CeZ3zztDkFDGiKwiJb2MscJCjKpWuC+PJ7ivY6IIdCeB95Mfbdtv/PIp+8rnK3RVTnuRgamLk3t3BbvLPt0f/NKEcNLknFKEgM2kPlvh9EOsM3UWdA/X53oXyrquj95lbjFq5eOIHxNketClg7/lYHAcQeoY3ZoFu/Gmhv3T/22PXX89uTYR63FBr8PYeCAQCAQCgcDlhUAIIJfX+YyjCQQCgUAgEPg2InCAJof/8B+W7Jf/U8eeegJPcqVdEDiqIsjlE+vtkL6NO/Vt+ygdnwghfC1ECtFF4e0U2FXpa41q0SL+4CKu+pDisqpKJY38xe4PfpRNGAyMgsrLiEYjhIsKoag1SKnXvvlBe9s799n7Pzxrd9wFsnWFqA6s04a8aZHHgjhSrajatEgVL6JHH0MUSlqrqihlWYRAq2K9MUb0yKJUXYAZUAELzYIVVw6UBBt5p+srTw4Qsai2HNU4LipqlbhOX4odmTf78lfMPvHxlt13z0n7yqf3rSLtlcLZ6T57R8jLf1IqGXml4HIRUNSHeqQ5NJZXKperM1TmiqDiDFBZO8KXfaDgFAXUUtnbJwzXd1lqBwygOmLGCi938Yrzqm4OV0I4t8KQAyuBjyqp1QWyrd633XvKdturCvaaN5jd9mqz63DF2nHFiArkFBq80SJSK5ZAIBDYmgikLINzLyQ6WbtdshPHyvbUk0VCysd0543s4QcH9tyhgT19RNkeuqPQh4mwMWaeNqwPs5gobhjM397gJn9ATdCZpZV+1oNOA3UA+jTE6/0B8xwkv7rjKlWq7nuSdLV9xHI6SMS3KwDct6+HtnkBl80EkGtuOWWvff20ve+DZGphI3n1lXRg2EkvvhhiJTkxujbtZ/7wMA3mf1lLGSL+eKc7FvaxmFJnYBXhQfZiQxchEH10qxB0gCDBSF2W3ggCqO3OsvpBPCS9pO1y1x50p+2Jb47ts394yL569wH77d97C2IVtli6J3FfRnOxlgfbs0F5YhbwnpS9ZQmhnHvNkJytMuePZlHrkD1S80IFdYcg0nBfUpfLgOKJkWwu/T51eYegF2p0y44oouF3EXUhbd951N7/oZH9tb9+pb36lrh3XsBLLzYdCAQCgUAgcBkjEALIZXxy49ACgUAgEAgEvj0ILFPI+O//7dD+7b/q2JNPq2qUytJtp6y/LC8oKhqr2DHBnIzIwVB2RK1JD8KKjJ6wkSospUpVo1oTWyevyHSxQNvZukuthgd2d9mmJ1v2jndttw99qGRvfKvZ/us6NtskB6QzgyhCparqffFsL5aoR6U0WMRauSbrLPFZ6oyQPYTUFoXFKi8kw5Qw21VyCMwHTshROYy1iF6QvchGy9e+WIKM69vnP9mzL33J7OmnK/SpiJigorg6su4UVbcyNXfSB+EAVazMue/3sG7p4WtOp1CxRtgsXUPSXlQBqyTzIuJQifXKMG65tZWsQmT/op0vulc9Vb3tzQi4C+uJUcIjvphVRss3v0Bl78xc2fbsqxv5rPaO1x+ya6+ds9tf1aBS1Wx2NulenhejamuZynDgY8LT9SiKfJRpCt1CqgpuQbblRyDDD1Uy62c/O5yq/riFsMOzgmV1TZFFqk7m+gInKDOuJwWzi8bUO4VjOqtTuUUdG/Mw4fSqjwEtxXE9WeCoCyazFdPzGl/qMpI1zEaL1juTxNyM1Ny6V/vWPvIzuyH082YC4fJKZlFEppLmN+/kyhq8nLgupwwNGeb4/xnHaR7kapHuDMms8eiWT7p+vMw//8r3Yru1ui42NytifnV1182gfC5LAoTyOZT7QFeFa6m6GrnH9SQm8zpdFX12TO5FRa7tErkU3mUGCa//jyka0D1viXvo00/LLmneDhw4aX/4mevsKCHlhw6u2PxJ6O9+nWsdAcK7EfxgNhw0m3WYbD7iNplfmf98nnD0ZAMobTlNGE5PY9lVUPcKJ8YFBCyddL/qg3trZZH1ZlinzvMSnjM9hTktiRTATwep8sxl8VgCqyun2wgeJXvne2bstjur9t7vSblUfo4zLNbPLy5oj3vcUtgmKEsE98By7CQ13en04CDpMCoiS+dYnY063xU6LcsDBZ7LTpLPKUtkZz8oVNC57cmCsrxky/1ZO/T0pH2N+99HPtK1T37iOTt5DIG8vgMRJnXNbNVF98ex8jo0LhDoSmSaJbsxBZkjGKkblXuMroFyg4IRvl3pSJzq2uRMw1aOaKy37IptS/bTf27S/vJfmbArLmzT0VY9VXHcgUAgEAgEAlsIgRBAttDJjkMNBAKBQCAQuLAI4B5hv/ORof3SL3TtY3/UhDCgq4Ew135XARmQ3XWYDQV84zleLijcE3uDEQS4CB3RSd6tkIjVy97jepNT0aShZgjRMqIydzg6AS7P2ZW7BlgvXWdveste+/CP9Gx6umoNOB3Zl6sSddht8Z5ETovsqSBEqNpVyxBCZ4QYlfHbkD3IFWpEwb5JBLcT4wpdl+WJGCgn/s6+OLkGm681VnpdO3p8SMhu2b78map9/hNmjz5k9uy8SMxUYSySKfnJJ7sRbXsEIZVUmozMExmZcW5av4Kgk+/s0CtfRZ6IUcyDzDcO4V2TDy7MmC8wjst4k+v4hgoqlml/sWO1xgjLLKzFjk95LkwDm6ypma7tu6prt95VsLte17RrsO644daeW45NTxbo+BHnJ6GC6wUSrgBhWiht8x13rIWR+CKRiw4mRFwjszzjmvPIHRYVgWd29WwNoQmySSG8vr4LSBkWOheE+LqAg9iShBzZwWREMqRlEdJKxKWOTe9VZbgeIWJcmPEUW32xCOQEuIhu5j5lJTCJaXzKzqjnuRYa1ppkVIef32Myobc05y+7cKLpTJdHNlf528YnaHKgn0yZSbLXcy8izWWyiaIbbJBbPKbtSmAc6HpBDBHp36RDbCxxRbkaiBwY5lmbfVqiDaDd6toz35q1bz05tPvvWbCHsLB6+ltlO3m8ZstLKa1iYscxuv24ilvKfcAKqDzleQgeU4FQnMkMG8/RLxbS09bfWACpkrMx5nglho4Vmp6JqBIeCkzkI7oacsFGVlHZDMVrMgocMvclwWqIrVdfAVXZOgXuGbL9KvUX7JY7avbO99XtO95lfD+yK68c2zRzq6axklozsuVsAshQYoaL/mn+Uv6HKysoUboPFUrqqmiTg9LhPljjfsP5zKZal4uHi7wGcV9CuMeiCo3aiA6h+wNzsIW2ffS3G/aVuw/b5z930A49y711tJP4kFk2oc5BjZut3aWg+5RfT7L8cnFSlmFcNxLtEbn64wWr1sG1x+9/4FxGHKzw+2KfTtbRoGF33LZgf+4vzdif/knS5FLcWCyBQCAQCAQCgUAgcJ4IhAByngDG2wOBQCAQCAQCgbMh8LFPDuxX/kPf/vt/LVoL8r1CpWcfomQgn3FVXI7nIZRm3OdZ3MewD1FPxWYJMqJerdvKphX+lzfuxdIJJw3KxSkyJrDmEPlCp4Fst5qQCEMEjDd+x7S9/3sr9s73m93xKkg3gtlTRGjDFk9hXDWBpQa8j8ib4bAF8SA7KPnA43lemXW7kDF+5MlCSv90YmThJbJo1SNrLVdjXfDqUkfdGtB6NbpKnFwUzVi2paWerSwP7GO/u82+cX/X7v7svD3yIELJEEGAbZclbLCf5eakk0mDPvtFtbBXVvelwiDcYBGyanGe6SNewa1ho24hHqNVr5dXahwog4Xzg4CgRULBcNR2EcP9UzgOhdpaQQGuEn90jKpwVUXz2OYID7niippddxOe5rea3XDb2K6/ZYzHedF20kEyjdCjbpiscQNs8O6HKFS9usjYFYhEdf2U1UmjbhRfUdXNEHB5gbieEjmsCnUXnhBWPMiYbch6JV9Uur5+EV9ZJXeGL6mqXpXPeSdRIpxLm1h8vVJnJT53ayAw5F7iHRxuQZTmBN1I8g63YU/2gEl8lQaYmgTWSP025Hd6jzoYFPzNfCebqGypSXNk8BMTzmtsl44qBVD3sBDULWy6IlY3CR8SXFyF9g/kOUSBFcTCY8d69q3HB/bEwwV78uGyPf5wEavIvh092rP5xVnuhbI7UodC6iWRLZUfgPZjcEgXIY8G1zskPPdFLWme0fzySncYyCMqCUPqzlNzjYenZ/i5Tq2Zg7mp5B0UdMgM1bFG14c6PIbYSKkTgK7QDjkaVXKnrr+pwj3tCvI8GvZd34eV4NTIZrYPsvua+tnoGaWzYsBj57Q6f57fBbP2nESZ9LqI9yH3Tt3nCupM4RwVIN692AKslclhkO8lxsBwOEnBBl+9mXEF4Ul7XrfHnirb5/7Q7OMfwQrycyt2Yr5v8PYsdWuU6M7h1HWwVRyOaOUpcJ8eJwF7qy417NXcsovzqoFRII9lPMZmTINexRcVfvfLLxsUKYl9JexE3/2ugv3Zvzhp3//HgD/uMVt1+MRxBwKBQCAQCFwgBEIAuUDAxmYDgUAgEAgEAgEhcICg9P/jfxvar/9KwY6fgrgv9dxvvLljmgpLdTgof4LcCawpxoSVGpW3hr2EDW7b0gBOTPSpFAYfSIMK/uTyGxftJcpNxHePLJAawoj4v5kJugtuHVIpW7T3vL9ur38zfE51GYpMliNUW/ZWEJVKVqOa1cYN69CsYBMnPERWFbkKV08VsmJ9JLacneBeDRiXAFE8zL5UsOmSl0iDbeAbr9DeCmIKBFDXbV6aWLtU7QnCeu/+HHZZn+ja178yssPPYiNCKDxr+Tmu40EiIrPtOwbNBZs0xh7LS0el3jhvmaQddYm4ALJOoHklBkqZzhnHw0lTiRJr3S7an04y0OelBYjNRcge5CFIzBLWU6oI77Uh4FzRUcUrVi0IWzUEkznsPyYpRn7r2z9PxsiMXXfjDrv2+mm+L9rcDoSTOWg7slmoI5fRDmdNQkYywRrSJTOgcnqAr32NfyJmy4yR5GGlwZOq39OynfOcqrfVWSObEhFOhYp8f0T6JQ/6JIql6mlV2Dt/xXZq2KzFEgi8Ugi0WmQiaXwjPKjzSePaSXaFVCt5CeExEeBpTiMkw3/2rih1ipQXfHyv7xTri4jtdJjTuD815txCcIToUUNFljaRPoVOgNGS1bmm+tyzlpfLiM0lO3LY7InH5u2xh4/YoWdO0RnwZlvE6enkwjzh5RDvmr3UnqXuAJ+/mGMh113jZO4b04XVVzA590J9SFN6jM916pJIXR+ys1tbXtn0ZznguR2e54uopULThJQNHoK8nWVLcXJkyagDGXR0f5eYVLUqRRE7t/Xs9rvG9tZ31+xt767YrXfIKhBBHNK8YpMcc5X5DJFEjX90bBS4pxVL8yC3wp0F1XiDZaU1z7ioMv8hlEgelq6kO6g6eDTXLTMPN/T9CuQ78y/CR4OOBAkZY+5LSuG452tt+6OP9u0LnyzbAw8UET24n8peUL+nNBS0rrEny0bew3zfJwG9wtzcaDImWHcrL4Xqk/w+R5fVaDYpY/rdAFEdb0sXoUrtSZ6qkXODwMXY/5GfMPsbf9vsphtz1HQDfWXH+FY+f3HsgUAgEAgEApcnAiGAXJ7nNY4qEAgEAoFA4CJD4Pgps5//lwP7z7+0aEeOrNhCS4bOqnpdpItAmRNkFvSwt4Bpkld4a3ljj/OL7PAuwO4QAipyBWsI8ej9AZWlqhbGUqnQpJJyaTuEEEJBV5XIyV+7TmXrHOnmOxGXvv9PjO21byrYa78DqnsOogpLkCGqRIWOhSrkfQ/fl6IIIvesT5yVeIrBYJ51JZjsPesx5SLIYhsPfgj7CtWvFbGDvpP8RzFtn6re5nbIQ4XrFlYgPsTp1bGAKdszz5o991zLPvm7TXvwvoF9/Z7n7Mgh7cEs+wIpBdcunrDHe2SH0e/KKk1dFar4lhiSqolteM0FwPyFb7JG2PyAoPtUjS1iUscguxuZ7RC0XiZjIOusUM6AsgG0qHJdwezqltGBFuWTL/YMMdAlLgAoE9I+oJpY2R8VWfrUFqw5sWTbEEB272na3Pa6veNtZduxvWr7ri3a/qs5x2TiYqXuVc6gRoCsRCkJXPpQdVjJKitZaEkT6cjyxwlWZfEkCaWEuqSKbu1pp3DcxbGivPO9Ql5WPNpeylGIDPcXPlZizZcfgdxKL81HqfvDBRDl6qhDqTeT2b7JBo419MgtjvhaY0pBU/D3FJ2cZdTnmh7rthn/ujJkadQfIuTOl+zZp82efHTFDh1q2QMP7rRj3McOPr2A+DHEuqpJlxaiCe+RuVK5Jhsuzc26phFqsH+UJZ4LGlyPldEiWoBsCWueJy7ZRnNHhYtT68lOUovbe3kblh7sJwy9uq96qy1yLz+2L2yLCLua1xBMtT8ScRSWPqLbTEJrBZJb9lbqSNO5GlsLy8ah3XbbLoSOmv3gj5+03VdM2VX7KjYzlajuoXKgCF/XvNTvL7mFVqmCyMtcq+lSWnMPNWgw7NhENbcgO9feal5O4lcaHSnzo0tOloTfaToSXE6SbaA0Jz5igUO698tmD3xtxX7t14xOnWU7OT+0VocxoEKExjRzMfugmJIaVp4rzNldtdshNmsu1wzOiylTaWsLIPXJJevRqTNC6PICAbfbBJkBz3HhleyEXbmjat//oyX7a3+zZlfv29p4vbBrLtYKBAKBQCAQCATOD4EQQM4Pv3h3IBAIBAKBQCDwohBoQZB/8TNmf+dvLdhTT3Xs2HERRlQDViAkRMCLlBIj+4oTPC/qsF72laswdPJXF1kgK6UCIoPsPbwK2I3gqUqui5yG+FOgr+pb3fdeRlMNKlgftYniNAHc2+3t76nYd34YQeTNPUjzZJdE/TLvwU5EdL24d4Wn01lScysXkUcbW3jgZs97EGDwyNe+iFRPfJPeKyLyOUhyKkDH09blnMvuaoT1VWMamzPEDFEgffbzyLM1e+hexsRne/a1z4/IDynYqZMVN+XKSUG3ypCIIgIMz/Y+JBbJGi875i9mg968oW6VzFZK7x0rMyCz0ZmqYCGl3BU6bkRtrl8kkHQRhlT+XVSwrjJRJOxwHr2UGNKzUN3tIoMgFWEqXtEZW7e+QuzgZ3VpKONlqtm3PfuL5IpM2E03V23XlWZ7r19BKGnim1+wHTtp+JEjFxklZghpjA5dc8grqauGZ+SsP2YM9Aiu17ibnp7OdlkdQTqfKdRcVff6+mJCliM35MWMrK277osbU1jCZQHbKRtHGTXKPkrX2tLivFvIlRA31NWkDi1dhymPgg6m8Um+1vl5kkuuQTC32fHjZodxnjpxctmefnaSTjWzhx/qYGHVcpF2mW624QhCn2ulyzZdl9D/PLQoXZdOqvvzXGe5ZaDEQ9nhedq3LmbJJIjHLnAmMTGFm+v9mhsHzH+pI0+OWMm2aVWm9I97pQWQGh5h6qRRR00GqQu/En/SfDK22cYAa7+BvfHtJXvD24t286t6tntvh+6aLjO/OjyYW+ggrGCLJUG5SJeHIZTIIsmw/XLxArFCHTDcnXi9jgAkW8EE+ZnL+vFTYN8EdXewwO8VFAhgWaZsEf3T+XM7LFlFtibtvq8W7VMfG9vnPjGyb97fsaN0Xk6Wd9qK8k00XxY1z3KTpJtEWWaGwO+p3ZKoOXkaAmP/xUWfwTlFEOpIGNnSC0k2tAk1G4wJvMK6bUR5cJ8l0OMK7kd//e+27Ht/sOniVyyBQCAQCAQCgUAg8O1BIASQbw/O8SmBQCAQCAQCgcDzEHjoGz37x3/vmH3io1WbX5qzvphuwmOLhHf3TiXP8627iKjOPemrXvkrd6I8ULwH4VImK0Ph2wqaV6eIKoklSlQJbR1jVK/A3gKkjGIpqOmn2rZn7/7uur3tO6ftPe8hQB33pAnCaKlV9rD1QRd6aDQBIcUnN9fsVs4WMqtugpR1AfuDz3tG/fE12VaMhzWv1FUYbRkWz61Ixk2IEKgkePhSFVIPO4xxES9+OlIU8tsjpP3ggbE9/eQJ+8h/3mHPHjpljz92xJ4+0LIWJKXZLquWttMxBE2Wst3PubwYMvWljTEdu45LlmQci2xsRvKzSXkCve5Syh/ImDqhWcSWRw8Ncz2dcaEewrw+gDmhyQEqUFj/FKasdfwTE77D0UnIOYg5bK+cAJbwQpVywYPsEcfAVxzd5FQf26y+7do9squvrts110zbrl0Ve+07qVGmOFdhxJMaB6wrp5oi5Kukp84ilddwjbK6EbGbqucVNJ2OVcex0SLRZP248byGs7GWLw38eNdlhECe67PeYs9zNTZY1BEnAl5XRAHJV2Ne2rDskpTRMTGnSY+8DgRaND2sdsghYt7p8LS6K77+KUN8H9uBpxftwIGuPXdoRGZHGfF1xNyCEFy6wq/PvouFyknS9atQc2XhSNhMIqDvs0J+INcVAK5OCM/YGSR7Qi3uPKe9UbcB15QOTfsgPXMwnOfiYue8+4pOgiI2TBzLkPwnZfYoT0LijbqxFOA9ZLuyKNS/jZezKAQvYsxsdq1OMGdI2O4PUI1swSarA4jtul25a8pm5pr2U3+hZfuvwcLv+hK2VppXlhAKNLcw/yF4rHB7azShxMkHkSArUbur0HGOv1Jmrq8c9POq3JUxolPu3Cf7xyQ6rzHn6+f6/PthWzlSLaZjdSCCLfaPQ0TzlRXECfSVz31piXyqBfvk/+jaY49McByzVmF/8MbinGMfWdjuVmiyz9LcquKCMqJMhZuPBBl1/+m86NxrThwiYK/tpCo5mFi38FKZGeAShsAOLN3Fk1YvnbR3vaduf+Vv7LHvQAzTdRBLIBAIBAKBQCAQCHx7EQgB5NuLd3xaIBAIBAKBQCDwPARkj/Xvf7Ft/+pfz9uhJ6k8r8OudDYjeC5vIOt1EWypwHiItzh1pm5p5ES3yK/aSZ6btnZXVh6QMapIdkiO8RqCSPEqGy4m25SJJoQDL3Y6PM+7JqsQbYPD9to3TtoHvn/K3vFes+tu6dtkUyHqKkNGWBklAicnrp9HYKdN+0MEvneS6Ad2z7sjZBOCOFCCyC84icgb6IiQwCJ7kMHgKAW16hCpOBk2gL1sTotAJFx2jMc+VdOnVop24KmKPfZoze6/H9Lya2b33bdihw+wzcKODQfAhRZAPC/Djx9LFYi2kQLqJVKoShnPr778dGQnRVWzW8CINXOvfN4EA1pt1cEs5RXonMhKRgHlA1o9BohRpQp4yvdf3GomgrhZmfILJH3UqFzPLhGJI1rkRa8sD9U3d9iGDO3LMrWnm0rWWzozSg2pQty1sU1rIGDNzg1tz96x7cNG69pra3xftpmZqt1w8yMQl9MEsm+zuW1UaCOQ6GP6eJwNRz2r1zYu3VUXyfrxI2utzUjVy/uKjqM7FwKeicFAXxUUWLG8CUM6IIdDonAR+yF5I8Gf2/ypvh0/dorsjZbdf88eU+TEyeNYV5FDdfBAwZ55emjPHRnaii6FagPBVfZSvFHXMd10RWywfJ5C+ai5vqkxix2dGu50+brblgQPege43gt0l6QQcN7Fe/rYXflxSBBBdS5yDGUEEz03YiMy6fJUHea23gwBIUraHqqToMFHSVBUx4N8BHus02QeQHiROKI5WXZQiAMSAxynV1gA0Zy2bUfJbrx5bHe9dmivf8PAXvWagV13Q99m6jL402xVp3NtwrrM7zJCknDtWHeVocF9S7cE8jwMu8AyOSsYgPFzhcNXzoa6d3iPptGCOuN4cKMpIRK5yK7Qej8dafI7UwQpFk6BqUS0Kl0gE3bgCUSPT47tD3/vCPeRE3bwyO3MgWn+raDyqpHRGyh1e9Wp6LHT/WRtpXm1jyim+1i1QsYS3UOlwU1+MDrXKexb40L5J1KLdVM8PwHqkp8t+P2FVHib3blgP/ajdfurf2XKbrwuPyoBHfkel/w5jgMIBAKBQCAQuOQQCAHkkjtlscOBQCAQCAQClysCqrj93d/s27/4X++1L977Bvy+CUSFrG00sRGCA2q1RPFDWExS3YlnSalGZgRVsYNO8vtWKLg6HjrDZTiq6dOyn90zXpSFfMv523ugDoYtvaTjl+AxMb1M2HbH3vqumn3n98zZq19ntm9Gr8pqCgKOEN8SZFEJlqiIYIE/E/yF7EDU/UH3CHZOyrUY+2sTXuErxxDvVvEy6JwUVPW0Syw4xiTJRMSViyvOjKkiGlmAgVClenTgAeiqFlWFNxXcKwM7dvSEnTw5b7/w726mM2TZHv7mMTt4UGHxElZmGRNYO8kqCyHA4ypEcom9FEOqbABYNVWX9xQ27F0TvnterV1QR4uINo5rmNSERIhJ4ZHAIcZORL4G0HCW7WadL9p/rwzPqr1V2r3pcmEJsvMVG8aQenCSjI2hzWwb2o7dBbtyf82u3IuNCe5ob3vjIrZaJbpLarZtrmzT6CETDa7Noqxl6EppTyeBaNUaTYCoYyV1DY09O0W2W2mlsfzNvIo/U9VUbS+tSJXCvopYa+U7MCbV1SR7NR/AsuZKJzEhmiyOqNdO4yv7p42kfy4nWWt82OcULco5UWi2Ku+d1BR1K0ZUSx4goQPReMk7eoqQuHo5V6HOON8Swc5nGWq8nWVZ7aqhmyp9vv63ulv57lnX7ZgSFkkyFSacF2VeeB1+ylDI3u7fpyNPKKoLKG1fXQhpnHuIdCazloZZV4J3AoGV8JJ2mhye/DyrU8jPCxZO+qT01V+keQyh21ukMsVUcwWr+0PXY+MEayGU0tXUxiZpEce9U/Mjchr6tkJo9de+OWPzJ80OIYYePkj3xqGizR+v2fJC0TvMWOW8lgstoCbkN1g8WVsnNj1WreeEMY8ynQruhKi2P81POssSUZTH5LhyHTJXabS7ANPTidFIQDTinlppMhqYE0dql9EpV/ASXYSrVl3SXfS8Z3oQOF9p2a6dBbvm2hnbu2fC/uefeRJrvWnmgxk6PvSZyTpP14iypZTF4nlCZwifvi+Z3WLqnpD9n65SCfgSd9L40zVdZA6nh4fXEJmVp4KAXmLcq/GCphw5mLl40husGI0xCCxTrFvxkXuc3X7oAbNPf6yL8NGxRx5Udw/CtILm9X5vl4wlR+DM+8V4/CxXNXOshDjlRHGdygFMw0zdL5U619lKKpaoYF+mTs5BZ4Gfm4TJT9sNu+61P/eXrrc//eenbHI1rkWYX9j7XpzRQCAQCAQCgUAgEDg3AiGAxOgIBAKBQCAQCAQuMgT0Z/I9D5r94n84Zr/4b45bq7fNasUdVpmAWqVyfQAZMhSBLRJVljwK2FQ2gXhqSGmPUVCgdma74xWziZXzqlCRMsMtLoBUp09BJuGBD6nUa5PxgEVJmcfkdBvCYmzvfc9ee9Vrp7HLKtmtt8M1EVZPXwGOSxOsN4GVjKp2u5AfIrxFrDUgtmRXApnNeShVqHB2Miuv/BfBlSqk9ahieZVXfq8nyTz0l3Moq5N+X/7vIv9qVN4qAwVhQxY2kHkV9rOHPcqRwxU7+KTh3W72tS+affWLA3vyiWXqiumQEOGOqFEu48su9kaV4jw18BTiZzLfKTHFkGKEs5qsVpxVk/d+6vDIRQ0JAk6fo64o9LcjQjEjmAt0eWh/RRbr2DxxfJMMlQtNBJ2vACI7rCRcdaiAx0d/LF/+FiSjrNcQI0/uRjSgu6iBIDJTQQSp2I65Ot0jJXzfzW6+i7wXOPqZ7WPbSSbJzj0DgtpHiCljiu3HjKC5dVXsqdtpddF1TDl2IlBVZZ+JaeJ6VVwvkhwCNGkRIohF0qc8lpysH8oOTFZE4oWdhM3ECiddGVPMD75kApjnL2RdCHq63IRxX79Lmd1R3qVQYT5aXdZzetlxSHM7n8WFHy1n2bY/X5RFnn+z+jWJR+k4R1gorZ//EhZrGxsM1UWV/6xrVu9JGPj1iWWQbysXpPz77KN0jLystyd80/O5gOFT7WkF3ik/JhdPdB3JWqpLB8T8fNFOHDGuY0KnnyvY/Am4bartH7+vQvg0XR3zYzt2sm0nTnTt1ELPllfUaYFF1eQKmib72teJ1WBtslU9kiAzVu7GeSyvuABiR139K6qDS/1/CE6pq0BgE6iuvjHNUYj+Of4SofO8nrELcNnglnClLgo9lLGhn3vXkPlUsVrWUKG5ts81N9bnsG31Fe6/uuJi+KvfaHbLnWbX3zKgU4yCBLKceqcmrM4YoJnQRUh10kiwljVemQlixGBKYy4fn/kYSaJ3u4XNFPteQXQpSuzJhA5loGjeLo/20pEx9LmnhPhZrWhebqJDy14wfe5AAxb7Qbd/BJenDph94TMdu/erJ+3jfzBCDFOeS5n8KeUwNYATzLAGtHLP+ovZ9X8eY+RyfmuVc1Iih6w/OoawobkGwRJbOBcs6S4s0CKl89vgRBQRP1eWSfQqr9h3/4DZD/14w37wQ7Jzu5wRimMLBAKBQCAQCAQuPQRCALn0zlnscSAQCAQCgcAWQmBxeWy/+quL9vP/YtEefFgBtJDh+uOc4IJEjGKXgaF6uw0rIl6bDoAJvLxlh5IsTNZIwdy+xEOct7pFhcE6ihQqTrm1llxbnEvOKLaWx/AObTv5EXe+umTv+M4Je8s7zW68HVuLuZbHByvgfNxHeFLFtnIwCuReKFxWVcBKLXeKW3Rnqjx2VpSOHXeCQjTICeezEWWp4lzB7iKsOd9UFa+PBWgvYOeFBU1Z4bkKs+Az5PG/tER6Rmtgv/u7VXv8kZbd8+VlQozNFhfkAS9SFFLNbbl2OIGoXRq5jRXiDDiU6GyRoDbCJyftecrh0JLbzrgJVS2VmHvsr1vfiPEW0SiRTcHyuy7qq3QzgaRcguQSgQmRnItSfr6yPorGDlVTpzwX2mm84t+7szzjoIhAJgEhddBUqyUstNJDnT0SkG7bO/IMmpltBQSSsV1BZ4mEEv0s4WT3brJjIEhFdNbpNKk3VWkMd8lg0xlpOumdnROqz4mV5yd9TV0Kxe5u5+pWiXjx5FgKDRCnZAdW7c8l4lVEvarQ6XIa0V3ihD7WRS0qmZ3gl6tN3viR+f1L6Opi0ZeP25zkXZ9lUeGYz2fpI7Ctt5/TtnJxwsl5Au31uW4D5UJRCs12TJQJA2lZ8msQ0Y8QDF1D1QpEMF97Pa7tqfT+gguDGt+8P+fLJQat233HkWVVLwHfRfD21SE/B4gQvQ4GQR3oa+yLVCF+9BidG2hmEjSOSdwgXFxf9XObyvGHnpbQyVnj+haWnS6de4RLjzNhutlku2yHXc1OolRuRB3Gg2yRcMnLp/O1TiHfH0RIxuKADKKNlgsvcJzP2dfpOLHaraZ7lbor3K6Jg5c9WHdJ+RTr1bE1ttnHTXMqhaqri44xoE4QP2FZl02xcIyuN+Y6zp8Eh0kEpetvKthdr8eq6OYJ++D7u3R11Ty/Q3kfLgTTMdKjtUbdGBO7IMR9c7qeeM4zf+ikYv50W7Css+9sKKT5RHOLBpU2wlgiL0riZQkhOb2gFhTaykZTzDOMLwWh011WbcimkW4TBNQlxs0Tjw7t7k8PyRHrIX6P7QTZYeocgn732SAZj3H83Cs0r3suiD5rOHeeJ+hye/sZHTHF+VRggtVYY0ICErlQeMoVuAanpmasfVK/Q8lCrGu7Zvv2o3+qZD/3V5p2/bWhelxuIyOOJxAIBAKBQODyQSAEkMvnXMaRBAKBQCAQCFzGCPQhxj7x6Y79q382sE99tISFTT8zd1G1PqQL1Z2jnKCUEtLXH+JZCf96XFZLzc+vQvhSh1okdKqmF9Ev4neMX32i+0WI9hu4sRdhvgbkRbTU0bBgUxNDu+nmWbv6upq997uO2e137LDXvJZciSyvd2UB2yRsS5p06gxKEE3qrKBLo+zhwamCfDjAKoPq8/rEtkSgrSv9X0/Ki4x2u6LMR8kbK+TZrw4f3tOo4n+Th+QirrjRDxY7Bay1ij4O8J5ntxcoXj0B6foUXSJf/6oRfNuzRx5asuPPTGLtIXMVWXIp6TsTQ+RuJQ4OWxUtTi6ru4hjkBWIPt89VsZ0uLigI6Y4G2tsq1xRVTPJJ63zs0C60ONrMwFkPIYAc3VAwe3qJjid2Bpyfr3lyq+xJBKU3HInCQPqEFDVuhx2hqrS1/Xo1eWJaCvQo5MI3Czo3SnahLOW0vgQgknZpsgjmZmtYrsF8TZTZmzRzQO0O+eOI45UbGKyYtMzDUS5AlY8iayVaLJ3H1XkzAk1rFpUqa4ME71v9SjYfa3nw4vHwPNWyF4gB0JWUAPG7Rrhn9l2iexlxIhgt/FkEiDO4mUvoUwmU+ezQP2fQXCnrVHjnyyEJF5k+KVXEhnuplcSqhi/9apsskqES3NdcI1UGZta3A3OQy5kdIWVDeKDRMN2S8JO6gQ4fmLWxYcVhIaF+b4tnOrxtUOlNyQ46x85tse308aWcInrfuHUAJGR+OhFMnwQMjqD7f5ZIk7TQ/+SFVYSEiG3szU42VK24Fpld6frjeuIeUJTw1BkuUh7RAAdRWLw9XrejrImcPu16VaH6jhJ88u5lotdAKnX0vw8ZFwOR1IZXWn0jgeJzaMiFo8aqd6ZBAZuuycBN3U4FoZrIdxDRJARLVOSA7givH9kx/Z5u/nWCXvz22re4XHdjX274goEb661GuehRBC4d9b4dZvfKzVmVFjQo4+E8ZkVGJQgxSWUSgBxgVuCtXd1nHtZbC8glk4QNq+0kLRZ75oi88Q7QGrTPr76dKBVGhQ+8FnqCHriW31C60/Zb/76dnvkgZY9dD+WaB2EHB0XYef6HUCk/QwCtUSjLhOQ7jvc3Xhgj6VOP7/nnJ9AueHBXZIvnt6CV5s7RKPHpA07M17QUJP4TKaXguH7XJsNBKhbby3an/05sx/7k2Obnd74fF+SkMROBwKBQCAQCAQClxkCIYBcZic0DicQCAQCgUDg8kfg+PzQ/uk/KtlHf/+EfeMbS1Yt7IVQr1ARCmGi8GfPfjgHwRECSBogVM3TvuFfRaiVRfJDEsk6Z4Q1zVAOOLJyErFGlXmNBFtpBIK3TwVwDTpyDqHjhpvG9vq39uxt7x3Yq19fsP17RbApb2DR6bYBQbKjvgxb2HoZO6oqn0fVaMF2rw7U9eHH+ZMrMK+qdq4SUJsq7LGBcXuetEaXEnDvCimyoyJKRRY60aWMiD70qjx6VDUMIQ8RLpMvpBGnYhU+/ti9ZXvsEbMvfX7J7v/6gJBkPOJPFWyBNpIBhGOtuc+rjsdudSXbFL4QTJ5I/xEZEQQX56Sz2yfxUBeJQouxYxqTEXIxL5sJILVaCqZOIpks5JJNVSKv1Qci0SwRruXMbsgtlCRQOYWZX386YaoOV2cIVd/eUYEwgkXVmcHF6ed0gguMGf+aYazv1wj0VG3urUeQsT6WeRSUE6Lv2cbEaJ9/pkcbQN7VCOVVJ4m+Kl97795nrNGo2eQUAe+1svvY1xsIKggs6kApkCMkMl7PNXjkdj+yptJ2m7Nrx6/jSRZbGgfJ4qfMNXU+y2CYxL8zt51bHC2dSgJL+kyJGkgzKBY9Bq2I3+fIw6hW6y5onDi+QIecBJWK/7y0tGJHnr3RO3jUfZHEj4FbCw36Ou8YJZ3RIfc8wYB5IolXufiX9iXPXCkyftaPsdXskkxVqhRXGCv6rCL7K4snEdTZmHGdg/ynrP8qWZhJlErdViLyJci6nOWCWSLelcOTxDrEkku9A8Q7mnKBsMy5RFSQSx/C8HDUtn55JmWBS3/U3JOGfdIXpQV3TzJHl6neH9k0Y3XP/p7dclfZXvvGObvupprd8fojVufCaGJ1xizrSGeOgakbsNnlnDCTaxxKmtTnsIqLfwiFhZqstHT+wdvFviQEa85Q547m7fXLmUJ3zw7wvjozwwSbQ8DgnlOSCF+VgI2AxvkdIuKcOjlBl0fJvvIF7K0+1bevf2Vkzx5Tr526QRGpsbSqViYYy4wfOkFdjFXjyKKuv6wbzJuHdK9Qt5PENMZ994yOh/O5WC+790qQ1M0PoQMRugm+7cU2c8JJ27+rZm940w77f/+9rt11Z807/mIJBAKBQCAQCAQCgUsDgRBALo3zFHsZCAQCgUAgEAg8DwHxHR/7fbN/9g9W7EtfhXwR5QNp2YOEKVBRLDImVQWLuF5XoehE6/lVaF/qp6NSSZXkTihSsSsia31VbGl2HqJIGSFke4hcUwgtGCrzo1KjDn1Z9lkiw6j4hpArQ4jv3Tey219TwUqlYj/+M1PkQRBLvgN7FeyUREbpvPSWq+gqVds+k6xScov4VaI9s05RNX5uMXQmeSrsu1ktv6gy6tedHKc3gIeqgfmu9xxMGHYoVPL3IVf7kMKSZQoVekV41Irb3QxLFf0Dsj8WIJS/9ajZvV8xe/Kxnv3+R6u2tNIid2AZ6w+R7BB9YtJlCaWh1ErEq0QjVePLnmuMx35/eArSUJ7p11/SQ6RAJ08KKhcbyldI/hLXVgoc5+qROqRXAUNySN6BIOy1lN1uKSPFz8I1diEuU8C2unVktZJ9TlbBXx7hN6/P9uf1dS1zRc8NRAA726vrO6tM135m76+XdnHtK7BXT6l6XuQo21GnAccwbssiSecv7W8SV9RjgKCjTgSEgBSarkNP+6D9FfmudWWvs94izW3R1v1rlFeTf1/SOGgPlrPPT3uRbztZ+mAE6BkmyeJP16/bCvkITwLUqAJFjGip66qnVihNgX496KQgFjXpCNCL3twiIUEPclOwMNJYHhTxrJK4gFDlc6W8pzKbLE2l1bE6BGR1lEj6lP2TrAX1dVR41l9P2xDGahPLvmcDEwNV9SdokuQl1n4td6fEOXXhTcfjXQ7pHKhfS8ugqvOfxB/vCnNl1A/SRbnzzWB5SSftZXxTqUwGiLqQ6DQqo3zonPi5RLUaSmSlQ8KZfOZJw75NJ7JI59n01AQZPGUsrI7ZtTdOk+FRsxtuJ5FoJ1ZyiM+5LCkbKccOy7Ii56nE9V7EYsrI+hlxvQwre4ASCZuuOs5sdmSStpXvgTDoGTQI5pzbMTZa6txKlm25iHk6M75e5Nb3J5Y1DydLq5rmALbbRwxZWiT7ha6j3/hVs0e+2bKvf3mR+Vih9txvGIcFxvWIrpASIuUA4WQ4nEyCl98DdJ0zTyN0jFvrOtZ8n7LJKBNwt/r9Px+qp4uUawO4zL29IpFZ8yfj7aYbWvZTP1u3n/qzEzajoZfNlS/jkI9NBQKBQCAQCAQCgcAFRiAEkAsMcGw+EAgEAoFAIBB4aQiItHjhtgpPPt23X/i3p+zXfqlkhw7PEJIL6Q3v1+d/8qr2beUiSAggWFqkiv4U/iwim/pr+A5VzJchiVeW5sFMpCdCheMG9arkaVmjyIrFw8JnPJxc0IpolmiRFiqWWf/WG8r21u80e+M7U3bI7r0dm8OZpgFJOVyBaKYUX10eEkHy6nm9Ow+vTqRz6kRwosaJ6LT0RbrhHU+pM69Bpil7QwZMVIKrg0X7qfB02aOJSHT+Sxx4xtX3KwezynM89VlH1fKi0USUy36oa7N25LmuPfqNvj38jao9+mDdHnuoSK4IeQbHIQZ3Pk7VPEisiOgTGd2kGlaBvryfDxr0kwXQuZYLb8GzWYXzxteWOiKU0ZCI52Rx5dkmWdBylfwAPzderS/iUx77sr5JGKuzQOevuC6HZ72LVo88jrSIkk0kur6uZfbkHRQSSfSQSKITKJKbh3eIZNe0jw2Vfqewcy3jgc57Rnr6e7SO8lkkuvEoS5TL1s3G2HqStlnKLZrSZnyb6wSdPu1GG3XRjEdr299wIJzjRYkVG42dsauSqSy/SFuNrtHVrBJeoRdkbf+y62Z9HpKskNxiSufYPaZ0kDrJ2mb64p0WEpRcVFJ7jz4zOy9YNCUtQm0Bak3IhY7MwoyBsIZXRkD7e5NQUXUBOu8nSlkN+ucXKl8bdToD8rlJJGwm7HiWBT8l+S23yNPu5wJIsq3zKX/D5fyuj822vtnrm3VgTUwyuWBBNaQ7ptdFqEWY0JxWw4aw3oTqP7bf5iCi918zsOtv7dutdw7stleb3XZHw67c17CpEm0SPn9PsA2ECwnAI+buIjlNhJg3izc61DQs+eIRMt49ReeHbN5GzGlcdxIVkK4dXwWyI334Y9iXhZ0sDisugPg2sDIrIy5LpBphf5hn2Oi1/NrKc2yYcD32/NTigHm2Yo8+JHtCs8/8Ucu++cCKdUbbsw4zdfYxPlC0JK7UsL2rMfaWVvA1VK/hQMcomz6uAQl341O8AfGoSoch94I8d0q2X/n1sTY/bXaWLv/X0znKLvts7tTP/f6SbZvs2Hd+YGw/+5cm7R1vV8HDC/997PJHLo4wEAgEAoFAIBC49BAIAeTSO2exx4FAIBAIBAKBwDkROI71xRe+eth+8o/vw+YC53QFAJ8pgDgjk0KUt+7yNKzHBAIElepUeiZrHUg2VReXBlYbX+k0o0QPCQyq8C2qCtzFhLJ1PAODRVWiCA1ivt0C3m2JsCVZkOVObhPVs5lmy266xex1b5nCe75sP/JjWJdBgtVq6tpJm8qJZhEwQ4UZe1W3iDdVdSfyZQQZK4ufqvJJ1vGxaV/E1a64Z35pRgKE3q+qZire3QheK2gnyUUg2yTZN6m0mv8Ugo1Xvsg7J8rqEJBUOvMNeg6fBVHYAp6jR8lHOLloH/vanD39pNk37l2xpwjiXThBKHgXYlBCkHcsnJ6ZceY4u9gFkMQzZ+wooebe4SLCVCHV3nHBMbozmSr314jzVdabYOTEomevCXvnqDMC3E96CktO536NXHNhBQ9/f0nv986D0y3t4H6z19PX1UcGNEkWqwRsniuSrLx0KiXcpM6C3MYp2SytbWdQOZl9gNS53GpJ+5gpPLoOfMezD3xxeu2Zw2Hjn9dvO4OpSN7BqmDj0RoCIVP3dFSIgLpWtEgcSdeUMEHo9BYPdb+kDpf1unCSKpSYkD4o32JOkvpzwEGRfnoxW9QtUHChSl+lS0rgWBMs886hnPjvKheGDYi0Vq6FP9TD4tZ8anXQvMQ6maLm21x/nvt0eCl7okxXgLId/O06Vzo/uqY3Ezg2e/3Ckr2bCSBjxF3lyEiMLpC3U59Ytn3XFe2OV28nr6Ng3/X2Z20bCsiVu6ds24yg0jXJBDVcAj7ZZF3nVlTqflIAeNUDb8BHDSPcFwt1BAzN1RI1BSwnYsw90fOQGEfV0jzbk8CBlSAiDLEwvgC5nzPlQCjw3EeQC2nK0eF/Re4XymFCeEnX1JqoqXtMbuH233+9jrC8aF/EgvChb5Ts2KlJrthGJnOxk9skuLG/EjiU2+FjXOc4WVsVOM91dcawP93eoguzFbquSnTqSYzv1I+wPsIIVoXjEUK4d0lpXtZ9iS6awfl1aK2N/Ev3u3wMrheGcgH7n//8cfvAe3fYtfsu3eOLPQ8EAoFAIBAIBAKB0xEIASRGRCAQCAQCgUAgcJkicPCprv2bf75s/+3XyvbMsRnrwad4nqtyA8pUkDqpoowJyBoR3d4JAfFK1esYMruBJYy6IroECvdFSIkk0lucXBMFu9FyYQm0i/2UbUbwNWYesZtvmbO3vn2XvfWtZrdi07JnzwChZBGKWRG7yutQKSokGkSYonIrXuUuEkshzzOJAOb7kSyNRJBC9Hn1unpB+upMyUSIdWJEstoCPexe8myBVOms7hU9kpl+wfaudp/kJP3pllyqQKb6mWro+YUyYsjQvnF/zx5+sG2HDnXtU1/aS5XyiFyRFQhHDTSIvLLElGxc9E4ytmRto3wSui1kMSZyL2Oaa3jvp+p+BUFj+QR5LWFFHTN6n3UhOj3/AMnGiW+eo0K7XEqk6dKKOiZ4s68CIgqI946ajEmEWCy57ZGeY9vKe1FlPjZXEpta3bUQ5Xys5dXC+llZF7EEAhcOgRcyvrLOI13z68Qr7VO5MO+7NvZMEOWL8MhsutTtxmSytutp2kg2Wj5B0GVBLowEI7dQzELnXevLVJ9ucd67TLRNCWTKHinLQkxr8HMns4pLXTWp66ikeSrrqBlgEeebkm6htHmEZ9k2Tk81bJI8qzff/pzt2VuxW8hZuPOuKnZWZdu5gw6Iut6gbg6FNGnX1kSmZCmY5jx9Tt5tIXGqWNJ6dKbJ3gqBpGZXuVAg3JTjILe7PuH2spBkCsECS7MNcwIvKJPD5woJgYKDjiG3xXJBHMGB53r6PITzUlW2WZp2jnnm0lKvZsdOTNqTjzfs7s+bffaTHXuIDo/jz73SHXIXbuS+PFveePwXSlh+MY411pTfVVEXmDpiuI8MEaiLZL/0yDlRtk5R3Vjq7JE1o4RKrNLGNcZDl3tkZ8oTYHZWS/beDyzbX/7bBXvNG9TRGEsgEAgEAoFAIBAIXG4IhAByuZ3ROJ5AIBAIBAKBQOAMBFq47fzWbw/t3//bvn317pKtdItYQBHQnXxUnCcejBcgd2TvpBLXWWtAgLmVioqRIYbEmYkcctt8r0LdTODY7PXL+zRtJoBIB1Bnzpiw9BqByFdc0bfbbp+wV79mh11zbdE+8KOQ8dgwTcDzVZ14dMMTzlkXsaBPKLUIQG1ED4kFCU91YDhn6XYuOrcKY05VzgqUTuJG8r33ToOssnl1fzO7oFJmQXRmp8ZqBfsiWyEUvQyRJOsXqD/8+QtUI6d96Fcg+Y4P7MCTY3vs4ZI98XDFv37rsaGdoItkeXkika7ZMJCIo+2UyJ9QFW5HVdoZsevhz1kGgifRMy7L7Yzo1FaU1yHrLsQ79/ni+3JJGRpp8WOQjUxWX50+lU6fLFw+2Rhpb5QFgMACg9kTqyn8svaAVRzyrpDVNIHLexzH0b1SCJxJAJ85n6a2mPWiXOoCSu+reAZUEjvTtbO+VUdr6PpJHTDpp5Szov9rGarHRb5Quh401hE6fHu5TRfh0L6qrlHllajjSB9GJ4b2qTKa8s/1bgzExRToXveOM13fvcFh23FFlUDyMh1xBbvhtoHdcPPIrmLu27EDQnpq1rsbNE8WIa+5WzH38SkdxFLuXxNzz7dIW99tkbpvUij585/3RCY/Xg8/9zmCNCSEGHVLSZRVnlLeYaQOIs0LOljvcHNcJURnlnKyU+RVzTwr7aG1yEz62qcb9sg3WvbFz7bt3q8O7fAJunSUl8Sxl+tj7AM3LiC48B1yr9S4fqGfu4kAyDhL1pRpzI+5n0l806JRzZ3SR3GBzqpqtYnOTd9LZgFZQ+Bq8ztRmY+4ESe0n/mLZj/xp0a2bXbjrsUXuuexXiAQCAQCgUAgEAhcnAiEAHJxnpfYq0AgEAgEAoFA4IIg8MA3zP7wd83+z39iNr900trDBYJYZ/Eun8PWA2IAVWRcXLBxD4JYFfsKAVY1PpY3VWU8qKAX4qDdeyEVyhfkEC6LjSqyvgLZpmYGj3QA96H7z0MgQqdNUnV8/S1Ne/M7Gvamd5jdfhcdIlcPbHqyJ6nBg8ud44H8KaNgVShbTlXKkEGQ952aQqRF78nMR3Y8WWaEE0S8ta0q6lQ9LYsY5ZGIUJJ4MiTfoaqMA62b+wNlqK92gyjoGbGhP1pCPCM4WJ0p7EOlQCgvRGfNW4W0AdVK0+XBy20qcheXViAJO/apT+ywI4cH9ugjJ+3xh1fs0IGCLc5PQW7O8SYqp8VFJQ+opITQlaGGD2/60NJZZv9Vgs4DVrHoQLJPWfJ3AyHFyV/XMYSB7GhkaZPCqntUa68XN8Z636q4ofcIs9OPPwVN52Ryej2WQODCIKBxtl70OP16XN+VlX9+ei6bl8tY2GlxVSRbA0XByX096Cxz/VSXl8LtsWyTuFHMMm/aZeykuJ4LhCIVmP/VISGLLeUMldgOGe6r9wIPXNf9QBcblfjq5Gj2NI8ROl7p2uRUx67Yw3x2a81uuW3GrqSz4+3vetYmG00CpSdtskn3iHYnP1z2YUVZHbxfnWnuEibxwJhbxnRmqVHFrcbOPUfJJjB1rCWhZrW5JWsYGdUXmTeTDZpkaBc/V/N4mB9bT0Ocb+P9c24ludLCehDRtDE1onhAm2yyZ31bWR7ayZNVe/rxqt3zRTo8/nDJvnnfoh2bn/NOBLeb8y1jh8jk5XMSz2W1Bxdm6GyBraYzT0C95nGUjIIsKLnXjLB49CGMheBQNnRqKvQg81M8iW0Z1mT1woz9lb9h9sEfGNsb38AY2dq1GltgtMQhBgKBQCAQCAQCCYEQQGIkBAKBQCAQCAQCWxSBL3+pb//o7xyzT/xBn3hZVfriFV5RODDe8jMQ232Ir46I9poTDKUC3Qd0iYwRTcyu26KovTyHXbSTnhmSoiBURg3RiBVZRXkT8PTD+RSsPlB+B10iM3MrCCJmr3pt0666bsI+9P1Fm5qo2dwUMb80g7jTkzo/+ogoA0pdq/jB86T86lOnBQQn1dgSLUTBlYpYsKwSP6laVssAprBLBXOzPnVG5XQ67tWq6KK2k94nalB2L+Nhlc+RLQx031AWWWJXVfKc7UgGneyjOkWOHxKxQNh6jxDhBVY/+LTZU0+07PCRefvsZ2bs1Im2HTnUsRPHx7a8OEn19bT3r4hUbE6UrN2mp8PDttUig0Anm/8sq2PQxaLHWc+8xUW+NHmFr9qYEFo8WEHYn+WckomSytvXB5OLTA4B5OW5AmIrGyOwXgB5PtF/9g6BdV0eLmBm413qY94O4rkUsgRC4PaxLRuhZA2X5/9ISO2Op70zUOLsqK//6XpAaMWCDt3ClhfonlBnhK6S8pLVGsu2bVvRdu+ZtLntTXv7W5ex9GvadTeXbN/VGCZuoyul0mYL6gbhe/I5ZF3kHyJVAPV9xEPipD6zV0/zk3eBMde4MEPQfCEjuIsKG193ba7HUti0W3SBIYJW1T6XB9f73urzJPIqGySR5Z2u5jLWJY9JS5fQ9SaTs8udZf4PwS4Ro8N0N79I/gva0H33du3hB8jw+NSSPXAPIsgJOl5symUUidv9WlOaLcIs9lmllTT36n6qeynzZO+MTJ+4Gl4sAgd5A3gXpl1gd2s1smKssULdBvcjzkdlomk1PDz7y/Qnku/1+jcP7S/9PyftPd9Z89yYWAKBQCAQCAQCgUBgayEQAsjWOt9xtIFAIBAIBAKBwPMQOAWZ9au/1LJf/sW2ffMbQ2vDB/VtDoKpatW6Sii72BvhuQ0RVqArpFqZsC78WSzngUDhMLiqlFhWVuomkEgA2YaHvDdrLFHdSvWySD51ZKTOA71UszqWK/3e03bD9dvsDW+asrteZ3bzHWbXXL9i++kSaaj6m+Bb6EInFMd41o8JPVeWSFGhLlR290qypkEsUbYL/vhlwpSJ1eUTanCl6hzJ7XVOVwdyAaSLBZW/jyyBEjYjEiVEv7pFGo+6VByIyCGfPXR7qWQT4wXpvJ67qMmaS1Zf2i0tkiv6lJTXS/j1jyo2P29YZo3t0MGBfevJRQSSk3bsyLJ99rNvsBWIyKXFFev0Uki9DHz0+X0+oFSd8K4T/59YVHnpyMVGC5XZ5YHs3mQPJIxSZbZbibmlWH7Mab8LWZjxWmC5DiJvRTmPMRBvDQTOiUAuZqxdf+u7sZ4vgOTra4N6jyysIPvVwSHZUDZynmchSzzmFKrgXYnQQ9eJd5Oln6VLDDstCHzIfF0SCKqyj6uwvcmpJp0bJfuOt96L2DFjN9wwZ9feNGF79pvt2D22OYSOMvZ77UHLauVpn6+0oMtyD0HI4F5SQlSolhBYskMTd61IHVloyaZPnym5RVe05hjNHC7ics2NhukaL2O/dzabwTXbqtThgpzBni977ocLomxDofHFZbrV6rJ71IbZAcQSWHK+7dviyrI1p+t0t9Xs1MmGPf2tst33VbMvk+Hx9a9g6/dU3xZ6Ckz3lCafZ0sV5s9My9Fc0ilzwOrS09zHHJiEWHkwdZlrIej7G2eAxIWxMQLTU9gtduiZlK+VZCfuX56FpYR78mRKdCKOxy3bt69tP/Yna/bn/vyUXX9VdpMJcAOBQCAQCAQCgUBgSyIQAsiWPO1x0IFAIBAIBAKBwNkRuP8+s1/59z37r/91mWrXLnkhsuuoQ/EQDIoP+thLcjPCLEA8DwRE3CRyXSKAwrgTQZZ5dvSmM7sa0X90WYw6EDwQ9wgOymKxpUnIQoSH0SJCwQmrVFPF9S237LWrr5qw7/7gCqHBE7YPYvIK4jBcYJDAMsY6akhFMuSk5IY+gesD2d/QhVEcT0Ec8RBvqn3SHp7LAitvm3CSMZm6yOt/hLjgRKNCjhWOLBFn1Wd/zYqmSUaIGFcFnEukUTCzixcQhXr/TAGCMLOL8eyS3MErI00XwGJhfmzPHBjbwccrWNAU7OnHzJ6hi+TUcbNHEUx6fazA+gg9zq7iwc/nDL2tRiN61iUbSTdeKw+uyjQRZywirYO1Tb6cabXjBPIg/OLPY/DHWzdBQGNsoxyIs72+Pg+kgAVeFaFT4eSG+NnvYK7HtZbEhAJXKy1Xeo2ODhk0jV0t1HWP1RSdEa+6aWhzO0oIqmW76gazq68f2f7rBnbl/qLNbi/bNi4pb+DQ1S/bPK41BaaXUS9ksbVcOOXdbTXXCbmmdaXR+SArqGKxbiuex5DnEiUw/GrMbOia5ZRhlITVbC5KUoPPmxJDzjU3aRtFt0MiCHtwiq90npAvVC4hChfUdaYWO7WL+Qe4+KLInxVE/eMnlu0kbR4f+a092POdsvu/ftIOPqXXySThHijJo28da07NpOYx6Ru8Vzy8jl+ZS5pDMCnUrJIUXdevk5haFD68qU+eSSzngwAdPozVCsKVMmgGdOxpbFermFzVq/aG1y3ZT//ctH3wwynkPpZAIBAIBAKBQCAQCARCAIkxEAgEAoFAIBAIBALPQ0B5IF/47LL9i//9kH3+UzVbasOi1+o2rpP3UFqy4andG6IWIa4bE1zFLKNiXFiBuGk5+Sdyr4D9mPGgXhvRAuuOCuKEhA7I+0EP0q6PsEBnRBVWR0SbHjpX/X7eJZJINjWSzM6NbN+1fcKF23bLXX06RUp2651123cF1c0ni9jW0HCiBhT/tC7bgKgcInIhhkw2EsF/rhD0Xp8Kc8/V0IM952tRjGi2tAaL7EcSQJRDop4SpzKlwSi3ZFBPnKB/ugQKvNx5e0nl32IMO4ng9IYMdZKISYRxFLmqYx6MjyaP/yzfhF4U3kfWiN7N248cKdn8yQGdI+YV3AeeRCD5FjZbTxme/WNbONq1LqxnD9x67MgYUpS6dD8L2s8yFkIeEs/G9ND36y13RsrFiSUQuEAIuOjn11/6gLXrMBcmlWWzNsekvIvMMoq39mm50DXp2RoInCNIe5k6yRKoDkm8bXvJtu2o2b6rEDmuN9t/zdj2XDO0K64sYLfHc/v72PHpesNgSF0jCjmH1FfYuVSDkeYpXSvYUtmQa485SfOXGq0kCig6yvdb13sWr+MSgM9ZvL+ojJBMgUhXfLZoNuAfLSCnzT0uLGg+yWy7vFstrXO2e00XwUfdbYVij9sWIk9B1nwVhCCSIBRvsmPZnj3esSceGdmjD9XtsQeb9uC9BXvsmwM7dkzCsDpX0ufRROPYaiddP3WxSDgof0idNvhiQcIbAo+NZ5MtU4EcLe8q4xiLCD/KqAD7/Lz2VjabP9Y6fy7QELuoN3u27p71O1yqHbZqERF/UKEDcJ5cj6P2prcW7M/8hf327ndP256Nfz25qI89di4QCAQCgUAgEAgELgwCIYBcGFxjq4FAIBAIBAKBwGWDwAIcz6/++tD+r58/Zt98ALKrNwvJtXFZZQggm1T4Cj46JJz756GGC3FsKZK3T+48nRT43buNihbaMjwEHDFEYsGo6wxhqmKW8FCFgISw9GpplSQrd0NEHdZleIWwEvY3tYptm5uxmamG/fiHHsObfxLrrEm75qaKze0cWKUmixqCkF2ymFsVANYHLouEdGHC93XdQhm19ns1T4A8k1V+c6Qw4xTuLpuZ9Lz23dtSvCZ9gBgxxHorJwo9vDbjCJ1uhHkcQDI6CcpxNtt5+XkKbfe4D4eCjhMJKXTE0KaRKq/V/oJFjQSSPut2ej07vNAkY2RoBw/07OknEUmeKtqzB0t29LmCrZDA/thjKRB+QKW2ApVTALoOOlmDSSSKJRC4UAiUFCCRXSZuG7c+4FxXjAdqr3VpeZxNJojq+1tvNZuEH965y7CqGtnefX0s8op2zTUV24GWvWcSiyrmgyoPv3KwxxpzvagrIzVsTZBZoWuL65prRmO+7CpAmq+6k6ljQ9JpuoJTb0bq1pAMqcr81P6gOU0dGbLiUreF5iWJtNqu4oqSRR7XLZ0hel7aT6mWBNZVe0Ala6jTRNck3zTqaXLIBcr8PGh+0JJ/HaGkDOmAWUajOPBkyx75xnGyhubtVz/6Wjv83Ek7enTRhthZGZ1vhm1Smkt5P8KPZylp/sxt9LSPbn3HsVSxMBwhwtAZUkDMzU+PRBfUW+STGRd2OUKf7wp0mLlELTssT41P1mDnXkIA2Qgdz6wptuz667G4+vFZ+zM/XbWr6XZMy/PuTptgHS8HAoFAIBAIBAKBwFZAIASQrXCW4xgDgUAgEAgEAoGXCYFnnmrbp//wMftf/vqr3CqkA7lVr2InROnvinh2hWw3ZDEC40RVfbnYoHOBb5XrIHsKeJ9uv4XHfN2pflFEbgEF8aU8BifInGve2gTQ+Z6uzSponceD1K9UO7ZjZ99uvLVgr31D3e56fRXbG7PvuG3ZrXDk+y9ydCgRhXNY8lwBwoMLs36iZPmSgsF5yGIrmeJYW3Y4rKcqdO/goLtEq+o5kYwDKsdll2XkBUgU8byS7NQPWb8+hoxc5zKlmHVlGOg5CTRQt6sQrRfb8u9FgOYdHGcTcNymK1vyKvL123niCULWqRQ/fmxsh58pYK01wm5riEAyRCAZ2yPPVK1NWHKbZOSOeFIEEReshrK90ZHkoQo5GSefetkLySKIKvS1j1+rYHcbNF1DVN2DpQhfF148uyArrXcLOshoStlFOudWSKmDSJZqqVJ+PIT9TpvS/5219qBg/wzRsrIiSqdrKEJWhKJzyikHwYrg72/NrsPM+i77eF/nTGuw08fsZhXum43wZEF2ZpdD3oXTh9T25bRpwpWC9HTpVPYBakfQgaZHbscmJt3FNlklCRLWUQ6OI8DPZTqi1sZF6gZK5H7qZBrRPjXSZKUx7LhqbAp/n8oY7ySFuyCh92q3NB60Y+rUKNo0uTfqJpB1Ul8B4B6Ks/b6yC9QhAXydYq6Rgo9NE16lGp0blVLdte15HFMFu2K3XRrXFWkg4Ow8X0F274D4QPtcf/1dD9kYt3Zvq4f/2c7E5vNH0OON0PapQ9dv+l86djVEMJ4ksWViyNpXKeODwk3mVgCALKN0vxfloCbzQG6J9h4heNOYoOf5B4jvMs2FZKuQVhHmOS9GvXFcs0fkmLUlyGx9JGDdH19i7Dyr3TtK3d3CCwv2JHDVbKrkvWVtrPREgL+hvBs+mKpNu/eYsqfKii8Xjkd+UjR+SvxewFhUeorKui6UeOjps4Bk+4A0am5zayla4LfGRq8jhjV6a3Q9zNl22dK9id+7Mv23d9/o73l3XPeoRNLIBAIBAKBQCAQCAQCmyEQAshmCMXrgUAgEAgEAoFAIHBWBO57aGD/6z84Yn/wkZItrMxAqsrigypi+bdTUTscKfAVsoMA2gFV98ViDboD4QNLllI52QuJ4C3AGJYrkFjYJYn07bspewgg5zPsNiMwqzNkgfSLkIoQwM7NilBvWQVLriIB6VftJkvkagWsl+xVrzO78RazvVTYzm6ndrnatl6vjd86QcL8EyHc7XSo5k6+/UU6O5qTEMBOOOdL9p2TxiLAJJBhOTUgvJYuF1V9i5BPTTGqDG85UbxKUntY+VouQiVPTc82fy7C8lwWXvle5a+faaVTKidCOtW3I9b411Rb7EIN/1vgEI4+Z3b4EI9nsd3i+2Pkj7RoPhH52qMYfJlC9sV58kpOEcW8MLY2ge2Cu4AAcfriQ7nQEgAARElJREFULLx/on9qKbf4SdX3ItXVFSD9yDMGgDoR60l/yr93rUR6R1Wq49mWREaP3DItLXlXj75fFRi4Ztc+IFsxb8lRrf/6Dpjciml9Xgxhz+e1jGVZlCj2hEsaP8rMyZ9Z3b5aEvxFdUZk32ON4+uts4lK28mOuUGmTg6WnspbiLL1S6XZtMlsXObCTz6gZS2lt0g7knaxrkHI36NcHQl1IvE948b7ASQI6DnEDwh+hXzXOacTaFXTs0Wsp6qEjJfkNGjXXD20CQSOHTvJ8NlTsCv2jggaL9pOrH2mWF/SQOqbyKUdPaduizSOskvxeSJIOqaN80XydVbBOss3A3WGuCiUhA63wMuuXRc8ZSuHLRZp66un0e20ymQ1FKWQMP7zPKkMm7GC2rNzNEAwVeeVzlGFQV9FIEn2eGkZ2FHWnbL5+aYdOVS2Jx81u/9eHl9fsANPL9hD35jkXkLHF+MoWdtxTemzqwhD3J+GS7TGbLCEALIhPC/gxSSGS9YuuZ2b5jHOH9eChPDumIwY7vnVao2xgg0h86LmMQlZ3Fasz+Q5QkkbM9FKXpusdO3t39m1v/w3J+0db5uwqn6viCUQCAQCgUAgEAgEAoEXgUAIIC8CrFg1EAgEAoFAIBAIBJ6PQBc+68tfwSbrl3r28d9v2TMH+zgy7SToViTykJyJLOQauk42R+MerCEV0EWq4StwIqqE9g4Dgr7FopWxexr0KWOO5cIhUIatLzQ4I9NubePON5nFjM5Zh4wSG6ulZxnCctGaE12qzWu2d+8sVeZT9n3fe9j27N1p113XdFKW5h7v6IH+h/TihHYQxMT0o65IxKhAWIkgVSdIH3Z2cgKWl8r5MQHFYyKDk2UNzBdiiOylZNmvzckaSySoyLOUASAS3Lm1DZf1XR/rVzzz+fUCSL6enmuvtLxbwm3HRIIj2MkWJ3WgQDy353x15bMYhG6hkoQLWX2Jxu0gcMj0q9OlM2qxiAVPka/83KJKHW3h3q/3rEMbyOKpkZ08NrLjR4ilPjpELAH79hhi9wrvMFCFvGyItM28JUa04koFZUVBylnGAJ5B2iuYQ11z6qwRUAJJ5e6ZXZh2OMOtURbpKJGEbhrZg4mU7CaBoMq1OVLXweqSiPw8Y8JzZzJ9JNcQXHRZ16SyrsHmvMbwev1i/fbVrCF81BUkjLw7SIeXdQ1Vsw4WcearIkYGiQj7hRY7KxFI4hJ5L3qfxqbY2QqDub+YCTg+1tThIVylOiVbp8YwJ9Dp0ADvEt0Z5QqdDFlexERtxRrNUgoMR8TYxupzOwo2u03iIKLiq2q+bq0xIFB7hF3VCCGE7aIbSrqpjZZ8zJcKOjfUzpOzIUFBHStaWpWTLqZoWKjCfsRYGCM2pBAcZOZpCZBp2UwMPdsJ2uw9/a5srLLrcf21mH/v/Lf+RzW/vLQ08CRqyTaKp9uQ2xUFsKvyn7EjQU9jxu3reBTLiKy8Z0hYuQtGnN6TJ82+9dTQDh8+YV/5o1323KGePf7EUSytlu3UAmIuc1kR6z4kJIZz28V2J9/1GS5KcQaZb2zEtT2iwyCWC4ZAPgyUwTJWt5C6PGT7xQnW9eiXq19L6hDiuilWUq9PmkbpCDpozUbZbrujbj/xpyfs+/849o0zIXpcsBMWGw4EAoFAIBAIBLYAAiGAbIGTHIcYCAQCgUAgEAh8uxBQBfx99w3s7//Ngj35xKIdn1cw9aTH54plLDYhiUuQ3lgHOWHrJf9iqMSFiAXLwmUhsmK5gAhwDhx7999P5G6hSFCynof87tf2OFkl4xLvFtBpUeCxE+Eijzuc1brtuHJoe6/u2NU39+zm28t2y51TWPKY3XmbiOE8G2Ctd6I/7Hpld6mLyMG2ixBf9P94d4Nzu17sj+GVqsT1rZpFlIfglf2pvWGMHUqhsvH4SKJJZpezDsa80yPPCFiP8Ol2S5llkSrdJdqpoh28xlmXQ3mIVYuTuqkO3+3bWKcvsYLPLk4rBF55BuqKqrJmOl4tInxHdNrktfuJAtTBy7YrbfOpAxIkkJ/oMlk4ZTZPXsnSgrpLsI3pcW1R9d7mVK3QbdLhWlLo8/JSzxbml215uWXdpauzDgVIZAU36yFBxfsQIPlLWMoM2QD71CBMWBY1ba490ZRNKu77ZBl454K6tHz/hH8i37VOHfLaOyAkmq2zONJrGh6yMXs5lvS5aXGLL/+XFr0iEyQdlRb1G5WcYNU5WOumkSAkkc3Huayq2N+K7bU2+RDqmJik5aKAwNHpLbnI02w2bGrmGBkZ6sio2/RMg0eFjgycl+Dv1Xx09RVLHiszMVmx6bmyzeoBp67uDHVwXHtt6tRJDSvaR30uGTbZ8VDTvnpcsoJz4YyuGz9DlMKPl2ZcYFCniULDU2dHbrdFx1VRmRXsiy4N1pFlmiPi14mEunP7AmmcbyZwbH7uGHjZWdGuDbEzGqq6X2NewkhfHTzZ5awTJhzc1UtiVc/ahQ7Xderq0LWRUEpnUQf2+GNF8nnG9o0Hl+yRbw7J6WnaswdqdvAgHVWtjmS71W4RD1+XoO657IwIPqPYOw6OstlDDJGo6ptmNJGtVACrcWd280OMNV4yAnUyT+jhQaNtcR4QnHR2vYNHASsSwjjv5TodUHzLpTmiKKLCNbqDLqjtiIY/+bNL9qHvm7Lrr3vJuxBvDAQCgUAgEAgEAoFA4DQEQgCJAREIBAKBQCAQCAQCLysC1JZDUFXtuSND+/X/0rHf+rWy3XMPNllUmBcgoEr1PsQIFdPlJpZLWCDBdQ8ge4f4XxUhKFUZ3euuZTy8rDsXG3MECliVOeHvBH7WNSCVg+eLkIgjwn3FrHqmhOhXlex6QLpEBUjeyoTb7PRk+J/lXZD44hXXZd63f+9TBC9PuiBy650Vu+bmvu27li6SfUObqlHx62xoymTQHigQ2UliRDDlJVQrVzIeVNUuwSA5yIsqdX5Xb9hkeLwUAeS0oeG5GFluhj4yJ3G9DUGMr8rU9b1sXVKORG6F5JEojOdkW5W+inRNnRkcJyt0XEBRZwXiiESSAgHQ6kbI2P0hHRpaErmfug5SSkoSBEiwSJQ4GKmyWsS/7OMkinTaQ2u3EB75ucc11yU7odNG8GgPOGcQ1XQLPPnMrC0uDnhdKQoV1qcD5cQCP9O9Va3byUPb/JhSRkXq+EjdOIJljMiC6MMPqftCx5RI9dxOa6hurvNYCpzgM23J1mdZTE9lYkyWeVJGKZB1jh7CfG73kgtnCvqu1cvejVHHdclfh2+/6YYjZEX0/PUdO2cRMjSgyCkiv2hqKp0HbUcihx7e2eHnJp0PyVkuyK0+0jlapfF721c7laTF9ActyHh1lSQCHmnFB7KENQloEtlG5Mc4vjwq02kg+BDLHp4jwrgU3iW6VtIAyUS4VY1RoiY/IN5c0EWXfSZwDNivIQ8JT7ociuBeLCx5+LiEQXWtFDk/6mIacmEMJbShVrQGZTt5pGbPHZy0A48V7JsPmH3z/gU6CJfs8Ye2g5TWVvqPFk4AnYHjTCWtN2WlmCzIktglVRHg3GKPewstZC4JrWa3ZIJYEQssCSADBKRYLiACmlcYu8xjepTUAcijoAcDur2IMNKjy5NzVWUuu/6qRfuhn+zbT/2ZSbv26jPtAS/gbsamA4FAIBAIBAKBQGDLIBACyJY51XGggUAgEAgEAoHAhURgzaLnbJ9yHGuf3//9nv2Hn2/bZz63ZFPVq60LqdpLrQU8UrV8WR7t2GZ022sV0hdyr7fqtuvYkuX5EbmNUU5uC5MqVlZ5h8LaV3WEJEK2X8+ITAhHJ5/pCBABOsDLRtZKBUK4U/QtWQvYaJVKyza3nYD1fdts1xUTdsOdB23Pvmm75fYZu+lWsyuvTHkG9FAkktSoxnfRQ1QzFjgQ9xTsuxiiAOPmxMzqqduomv3M185ljfW8cZCaTZLcIGue7JtUiU/IuyxbYKfhZP3n1FuRXpNQURlgQZS3KuQbz/hyFwuqSeBYJdAza6W8m8Ho0PAIaarYZQk2GpK1otwND/QWF3wo5U4QvF6GnS+WlamQQtjHMMMFKuJXz1tymnGBJLemGjT7TkjrsDAo88/q0ibi5HuFbXqnRPqs1Fugf/kBFW2JgOI8ZD4P1F4vUGwWsv1Cr7tzhaDPYSOV97MkzJOUlvpD1I1A3tA6/NO3STzS+akLp6zJRwHM6eXsBKkpDdUnOYipqyJ1b6hzYeQdDLLdujq9R68hGKqDJIlcyjQit4BvZf3GickGUrYzuadaP3U9JJY4e6wDpVPKr790ZEn+w+bJhbYRlfMSMCV+pM6h1B+TCXXazlpcxlmhPt+Mi2PHDmJfRSA7AlK1SYaPRFKv+ad7TNdvv8q4xOarMM25KCOuYV/1uNkjD43s0MFle+KhabJz+vbEk4ft2JEOnVN1rvQ59rXpY7FUVRaRFETEIZ6lscofsk0scNF15hHYeF3CinD2/BFeH9Ad5oHyyoBxbHLFVJ00Sbz1jBbZx8VywRAo1g4DPa1QA+alsR75tZe6DRkd9urXj+1Hf9Lsgx8u2LVXSQQ+c8K8YLsXGw4EAoFAIBAIBAKBLYhACCBb8KTHIQcCgUAgEAgEAq8kAu3uwP7h/6dkD95/0u752kk7eapGlfVOch8a2NCoUl32KrOv5C5eBp+9GcGXk00ZO65kWi0ZQ1ilOnv9MnIiOFVRj+liUOV/WhfqEyubckZeKYtAnTwiJyvYoKCLeBdHV9b7sjjTR4hyhzz1gNtiyxoTLQSQod10cw0xZNJ2763Y9bcdsx3bp2zf3rpthxd1KyBEGXoPePStNLgi2910HGcKHfnPm4Wgn0s8aY/nU0eDU88SfhBi3K4tiQItqttFuroAwi6IFC9wfKn6nddber8yEkTs8V63DhOJnTpfZP2Tu0RJONExJZkhYTQakb2Sd8novbD0KUQYvD2w4gyLo/x0ZsXwy51Tqx0ZIojL2Fo5oeyLskUkrqTzeaYdmI57aXlh9VylMHrOMdsoQUg7gXzGFZLkkZefwEzCS9r2aduXGMY+eD7Kag7IWjfK9FwW0u1dPGsPP3p+LpcmvJMi/zkXc/LxMlmdSWNK14WP7Uyw0jXggSc5/rKtwi4MKXeMrdNYY1wWXP0dfu6FvVuoeadVCkDPo1ly4WzE9TJWHk7W6aMjGyjTJRPhilgECn/tijQaNWNV63n3id4lMSS93z+GN1bGsxvaXG0mgGwqYJUguBHO6NVKFocIDks0NR1H6FhYXLFHH5iwZw+O7KH7F+3RR/qIHWVbWWrSTZQ6M9R9o0XZMvVGCn5XM0wHXaPbAUPlmcjOTB5fOmeab1ygklUe47/yTBqB3kGjJXWHpesZoWhMh4crmN4ism60ZgrIeE1APWMor27v7M/Hsy8EgYmdx6zXIYR+OQlRE3QWbt/et/3XdWz7tpH9x1/eYzMzZc+GiiUQCAQCgUAgEAgEAoFvBwIhgHw7UI7PCAQCgUAgEAgEAoGzInD4yMh+8zda9ov/6STB0Nj2jHYSml61HkHQsZwPApvhJ6IdIhHWUAS384i5JRZvlX2Qk8LOTyXSPxXQZ6XW2Jo4ca6cCKULuxWWVqhAapEhsb6q3YOoZUuT7KD0vvaKyrn1Ftn6iPBU3TfV5PqH9iK7pRkM4nfTGbJrT4tukZZdd8PYbrxlyq5EFHnL2/KMkOcLILkV05mk9nqLprMRwOvFEKVj5IewWkwvDlaZIOBSqtKhIvHHD0KCRMoKcXIWwWOgvIHVjoNsH9cJBAOFMbuYkT5F4kYSPBLNj1PPGlGe70iegwKFrB6ZvOPCMyOclOec+D7pDfVVQj0JLGtZGSLL610JV/q8jFH3jAaRwyq150Dx50/jYa2CfjURnv0ekPmQ43VWEclDw89jofPFh9y6LJH1HSY2ygESZPlYz0U8HZMyKLJx6wpVIsbT+DVbKs9n+RPqJMm7LCRqKKWD8+u5IdpePvYzy63sfJXpNFh97SztFn0JdquXjURBiSSZTZQLa40k7WTijI7Vx2cWcq6+J88GUcsHWLoOIAWEczOG0B+V5hwfndUkSq6R/3q+nGXgrD8D68/TZgLHZq9/+e6yHTncoauja089WULsaGJlVbRn0CVOLfL5wN9B4+jStiVLRLwO6Rgpp2wYrpWK9J2sI0lCaLra5DOWXW1q93KchAkPF38SHm4BVphkuAtB9TGpAygtyHz+r1VGRHexStej3i/xkG4SXXOyrHMxZaMliPnzuHr9fONzSdZQwa4mTup932X2Y3/S7M1v5qXTtfXz+ph4cyAQCAQCgUAgEAgEAi8UgRBAXihSsV4gEAgEAoFAIBAIXFAEjhwx+2+/smz/47eP2We+cK21ILxIS3CLnxEV0SLM3FsGbtbTn4sTkOoQmOLQZfvDurVKy+o17Gv6V2CrghkL4SKyZlGpfoGKbFFlI3mpjLAoCgLsgp7P89n4ZiHNV+3vEjpdJWcEgu1as2uuM9t/NVZakG3TcMM34ilfg2mriPdUrgih7UV1aYh8Ux5Bfwr7HH5QVwWkqqy7xoguqdtBQREMqrwrRvSqCFMnvxPJ3mMdWSl5TbrnHKROkRSWDuFdxPbLyVvRsYl8l1DhxDKfN/SIhpygX7MxSpgpQUcV9vpcVqQDwLB08q8iibVkYd7Z6hnU67oUOpmPfs4te2eCWgqSMDGsNVcJehHog6E6GSRqqCuHym1adlLHB/ZYEsIyPcO7WCSYuUXaBssIgjrrCtLXnOjP80L8ENZlhuTr6HkXPcBvo6U4nvZTITso7b/bTWWdSZoLBthRlcukC9CpIQhyu7e8CaZE9omHfGguQMyxqtKYWVG6BlBbSXkd6Vysfc2/Z7XRsdVugyRepS6fXMRyAVCf6xvNH/o5AVnuq1uDtcFXGTDyrHLzNMbSQAQ/ZH3uCKRmCO8S4ZzLXksv1NdbaDnJ74CuQjZuIQ74j4gjEmO88SiJJVpkM+gnVZkisoaiVUvr9/m5i/3XM4d32Sm6OQ4+07eD3zI78HTZnubrMwd62FkNeJ78hg2WzTpMNnxzvPgyILCZAM71Iau7kvKesCzkAqkQTl4g20h69qhyiOea1pGFlYwIa4hHjI/hAHWrRMZXeUfSIHmViB0ENy4j5lDZ6VUZbzfd/Jh9/4/ssj/x09O2b3+ISS/DCY1NBAKBQCAQCAQCgcB5IhACyHkCGG8PBAKBQCAQCAQCgZcfgWfwhf+jP+rYf/y/Bva1r1QJjaa2twpZh83MiBDdKiRlAXKzSNhtiWrqAkSxirL7kDIDt1qCRFQ3gqyWRNxAdA6GCmaWeY9IwM1CcIO0efnP6gvf4mYCyHisc4nAob4RKuSLkMOq2iciwDtN9t84aXPbCrZ3v9m+q/j52oHtv2poe/YXEU7KNj0zRiDB2ErcswQL2DyMczzPRDS3OHEtEje8U8Orx1VJrp/10Sn0e9UdaY3j9tfVgKDCdg9odvFB4fLqmkmdAZ3OWsbNadb3CpLmiW5fX/Ng8Uws8E6a03jucwI6oPw+7d/6cPJ8n7X9xUzsSV0gqyHmqS2Hx+kZPHk+TOpS0DuShdG5liQE5F0Jp6+1UQ5L/tpqFso5PkC2Yqdv5/SKfiSdVcss9QkM1S2Q5xBIeEDlkNilTpY+hL/EHoXDK7+mSlJ6CcL3tPOybj/0/Jn0sj4v9WMou2VoldHMqsWZ3rpqd5a9UXqLFo0PF2iFFSJtClrne+kvEqw0V0m4UHA3P6t7R50Nw5WZ9H6NB2/E0rpaTwIJwdIV7YvmPL0fIatAqHwm5vQQ4hZOFm3+pJHHMULcKLrIcfBps2fVwaHnH19hjEgMYRsusDC/glpXgffeyRICyIYXwCv+4iYCSOEYAkjD75891/pSH1SplEQyvaYuwF4vBdxXacsbMocNBhQkoCqPh23EZbJfyPkYrkjEa9ntd6zYT/5syd73gabdcPWE64uxBAKBQCAQCAQCgUAgcLEgEALIxXImYj8CgUAgEAgEAoFA4KwInJwf20d/r2C//p/Nvnr3vB05NQ9ds88r68s1CBoMgQZYpojk9Cp5AqrNIOjygmdIQi+AXqdp9CME96IebZsJIPUp2RRlJ1QdQJB4KmjPT3GnCItLXoVyL8QJj+gGkiNOlefKPHfHzRWbmSu7xdaVCCR79EAsuWIvHSSzZldfk+Dxmn9v/JCoJlJdHzKyRnfa863TCuxAbwWyuc3rIodZvbHbCWgXULQSTHUyWsq3t14xEUmdn45E5PcLanNKSzomEexrFfy9UerAyDMP1roPtL7ekSzC1mjQ1GWS2zrVB8kayDtgZMMke6/UMuBh0aS4+7p5x8aZdlfj1MJyzmU4JhAi3/91nSBnC6VfFT3W2V2VNiHYB5zw3BLLj1PB8us/h8D4dZvLnJUSGlq3U+5699gAclcZIhVldXi/BiIa//JOG3XtJKAz8cF/UKeMOshO7w5ZdQzjY5qF7Pjz8+8fnI0FbYF5atVxzjte2H/ZprloBRHdPpE61ZjLSsoDgZBeXRgKHULC9flIanxVUHhim31veduh58xOHu/boQNdO3KoZCeONuzos3RwHOzxfNfuu2/Cuz16PCSMKFxc2xrys7pCppg/vVFOnyLbOnaBZhUXXNRh017emN2ODpBzXxsXwyu1Kp2Q6trgPujzFMKvxGAak/ifDAA5v3QFFSg40MRaZhAMewq6L9GdRkemfctmJyfszrua9gM/WrI/9gNl27/njFyii+FAYx8CgUAgEAgEAoFAIBDIEAgBJIZCIBAIBAKBQCAQCLwCCIiMfPFdFieOm339S2b/7J9QufzMgj39zClbIZC6VJqxenPO7Vx6svAonUpiyKAJdw1J2BeVJ5ssKvGLQ8SSjSuYXwFA4iPXIbCZADLmHDrT6/kPCiBPlenFLA9iVJn14eXV8Vo1b/zhZ+UpDHsSEDCtYgUFrGuFEmNHHSAVyL4r9/VtiiaIHbvN9l5VtH3XFugkGfNzySZ5fv/uvjUadWsyjORpL2GkUOzTjaIxPbDlbs27ClTpr2f0cPcrxqEI5KrbWeVLqtpPx5xI+oHGr6QMt1USEakDSYqLbLaqtbzjQc/rkboMnPQXca0MhCzzQhy+xI3xKAWwa6lVdfwZIa/3Zw0EeVbGGB8b75yQcJRbVa0/P2fJvTh9ACcB5qUvG5OpsovKQ9F1zN5JwTGkfU1OeXpCHRMFjRWl1XtKNi8geHT6sgCTLVkStLzyPctYkW3ZuFdP+lCmE6WTmGOu1An8oRxLYYqYMdIDiz0PlwffLLx7/Ry3PnZisTefLMYQNspqW2JR9EpXcTh8nZ7Q9l1O4yzovFeZwgrWbvWt3e7YoSPbbXl5bMefG9G5MbaDT4zs2QNjO8bPS0tmR56rWrvbpYK/r/4et+bS7NdXi5yuk8oVKRvcs2MkeGWHknmFVUdL6CCMVb2s8cc1MZadWGpr4rk1ge5s5zgEkJc+8r8d7ywi0Om80geHGMc51XgtM/gQBmVxZcNpREG6PrpkuDCONDwa/G/bTNWuuKJmf/Vvmb31HXTXIRjHEggEAoFAIBAIBAKBwKWAQAggl8JZin0MBAKBQCAQCAQCgechALdnX/ziwH71/9ezP/yDoR04KMIQlsar2qFHYZ8r1Tak3SL2WJA65Cg0qzutUSvY8VNrtfEB7cWHwKYCSN6A4ISsmH9n+dcUAJHVInZVWe8vpw4KWUJ5eHttyl8W7yci2IPcfZ1Eoo8JcShmIdp570Ze7+9ceFUZJDXbQ+bILh7bd0IO7kIw4TE1bXbddQvWJMR9erZis3NFm+S5RqOH2AL5DBVdVYfS6rLa/qEt+7MlLN980TDFxmhMpbaC4WXZpK6MSlEEfeoW8MPMifp8U6Uk8Kx2eeia8IPLPtQzRLSkzpAztUiXl5zrTuHpubCQ9RjwmqrEz72US+n4XiwRnp/3wXCtg+Rsn6KcliwuPoMpl5lSCHwBIWJ1yS91dbrIpoqvRXWJrddgPeREY0aDQUrVWoaKhpYEljzHxI9JOQieF4NApUHkGSRrc0q/lASgtI9JOJGUkS9pNCqTqGItOOflxaEtLPRtcaFrrc7AHnkEgWPR7PixgZ06VrQTPI4dHtnhw12bP9W2wdI231oy0ErnKP1MpoM+q9RcHRup1yj7bOV9AI247tXj8fFDN4k6l/JQ9oEszrL3KKNEx5mlurtmkg+fcwyBF3veNxxM8eLLjkCjyT2RczzATlJCXKVWd4Grz7ynrhDr0hWka4w5cdf2rr3jnUX7oR+r2HvfR+ccc1ksgUAgEAgEAoFAIBAIXGoIhAByqZ2x2N9AIBAIBAKBQCAQeB4C4sC/+YjZr/yi2cd+r29PPFKxtggehahD3NVrEJqQeO0WJjcjkbebhaAHyBczAoVqJ5HrqezfyVkXNkTb8nypC2GbWSKNsDlKBLEI3URGU6yfxIE8oNr9szIhRV0EYxSNbPHGASfL12y3uiMIYojDIh0j6iIYq7IeMtEX9qM2orOEz2s0izY9XeBRsqmZIl0lBJzXinb7XdTQMwSnyCKZ46O2XzFEQCn4z7XG2LaxvzqcCkJPpQpVXh0i1qScidTOsl1Hmu2/fk4tLuqC0VIYZPu/Xudb9/0QiysJKbJ/chw5Ng8752c9X64QEu/6iaxy+h6SrtfyTJF6WUnh515GAwKVVwWapLqcJiA4/LmA8/zXi6pE32BpD1ZSoLzsmyBuFSauXBDJDH5cvY6LE0X3KXNE0qlhHX8eC7DBALsrgtKl/zBEXBhIATA86kez9+VdM3mLxPqV9EZ6fxCo+ngH9XskgPBVHT5LlRnr4h60NF9AwCjYyaN8pXttaR5umenn/ntwTZPwsTK2pYUB4sfAlpZH1kb3YbdshWyG1XYeZXjQkaPhqtcUUFPP9J0ke2gkyA5r7QSPhnwQMpu3J+n8eqiNhBs9B1adI9nBpg4jYeidHt5tQsMc11dBk6retc5LbFUgiQ66Dcfnxf/iKXaxwr2xQWg5QpzssJRqzuBX99L+/U1734fMfuTHzV73Wi6HjR3vLv7DjT0MBAKBQCAQCAQCgS2PQAggW34IBACBQCAQCAQCgcDlh8Cjj5l96e6e/ddfOWFf/OzA5ttY3pCrUKUwvVBu28rCjg0POiqYL+4xIQ97WQUp3F6LGhw8ewMxwgl8QqM9vFwWUv5ipndkh9VbTaWW2LGuMUIaCI9hFQsp3u/agErjsY+SjZT+yVDIymLMRR4nmyrR5C6UZB0WEi9SZ4kaOPSOFHQN9e7v6Zo6HJQJQheBDIpQGxQ6LBFHj317n3GhZHKqZjOzde8kmZyqWL0BRQ0Xf8udKwgjCHuNIjZcFZtAWJmYgqhE55OX/z6yTRwXNXeARYGgeH9kgg9GXmn/tM+ZLZheg8r3HIxCe8IoCs82kr4oT1tOUr7ddDjnXLpdBb6nXIH1YcirTTraxhnnROdTBL/OX41j32gZA7j2n/xyz/aB03d+X9sgx9yKjSW6ZBBhsowMNfgo3kLraf1+Ydl6qB4VhAaR/h1Z5LHRErY/nU7fjp2s0DVmCKZmLU7V8lLPVpaG1mkjdCByPP3IjO9rpz2iUwMBY77r3RvLS12Ej4E99sTeVcFHY9RFGXZR/5cQh7mQj6O1DA+C1zkRytnIdLzU0KTDoiuFT+Vn3i2lhp9KvdkEjzqcNOZKsvnSEzrX/L9FQHWu1ehZaYWsmzqF2IPeGr7JNm29Uqat9DQqdZbS9aOPyk6Itt/PxJGNR0G8+kohsFkHXXNqnottinGANRodH9XCgt1025L90I9P2Xe+f9Ze/7pXas/jcwOBQCAQCAQCgUAgELgwCIQAcmFwja0GAoFAIBAIBAKBwEWCQItK7E9+HqusX+3YZz5Rs+eeqThRutESAshFcvLOsRu1MhkFEMtya3EZgaBodQEoH0NE83CIf5AvmTeUOgHEfMvWii9V8jQSGa//IQx4UEiy0VK3yKCYWVTJMss/Ie8gWOtWKNA1MhqLKO7z+ZDSZICMs26TzhBfLCemIdX1uSwFz6Rg+8pQqOr7tD9jiHftd2K7cyI6U1MQRXJRxV9y1UL76Vv04yvRzVEq9/iKLRPWSxI8ZssNFx5q2HA1mmVEkhLiSImfJaAU7JarW56NUS4XeL2EeFL29cqVZBO2bfoYWSdNm5hgO0A3GKrjZuSiTL1et8mJjTs0CqUV77SoVolMRnXQ91ryUHXf+yxbRN+ra6KPmtFDvdD34+HGGT2DUZ0sjK7nYSjbRJ0cY7pu2vhJ6fmDz0zR/IAaBE6tlZGdOtnmq3yfKuxPzb7xVNlWVpT8XvJOjJMnVlzMGNIZsrzUshWwGQ0ZSwMJIcgV/RqvZd0U2mgWDpI6j9JI89PijRbZucsEHrcoU5C4i1Epu2bQ0hN6TvZZeoukEYl37k1lTcZWEiDoVOH4RhonLpUhwLnQlz4zfZ96m7Ih6s83K0ve4TLItlNUJwifJWxHUm6qs2kMyfIrH3d+DaSlCL7eoSO5xq8PxraniPggRCKbWV03vrn4ENhMAClg4TYxtWyve/3YfvInZ+3D31Oy7XMX33HEHgUCgUAgEAgEAoFAIPByIRACyMuFZGwnEAgEAoFAIBAIBC56BEaQ5seOLdm/+3fT9tlPLdqX7+7YUlt++pDQkM0liOna5NBaVHynZGBsYSCnx7KQ8ZyARJRXik3IRSx0IHbLEIW9Qddr+UtUS/chwUUVijl23letAay7GiitfoDh2TxFsvaBix7F2MELjYBEBy15xkf6fq3DRKT9hVxy0eVcn9HcxEGuBAGvbIFajUe9ghCSRACx7SLSXYjKegp0Wanbotsd8uhjJYWN1GBjAaS9cQRJCvi+gIu6cDZaZIcVy9ZFwHOEzuiqOR0NdWRJcEzXdF9ZO1KzJHEhVNW4/UgSkyimnJckfKUOMV03fYQsvX+MACvbqkKTDA+9X/cpbjr15knrriCadZVlk+TbqVrXbrylbLfdXre///dP2pX7Zrg+s2ygrXuq4sgDgUAgEAgEAoFAYIsgEALIFjnRcZiBQCAQCAQCgUAgcDoCoiiPnhja5+kO+e3fattnPtW1QwfLkEt0E5DtIGI2kVLJCqboVd+ymBGJq9cJtIaplgii6nVZGKnQWt9Tk58+TO93MlaflvIHZMPT6ZyNoQ0BJMZohoBbVmWdI2f5KjunC7lsJoCMPC9goyW9XlJQeDlZLymfJLco02uyVlJGhyyodJ3pmNTV4wKJbZwxUsTeaqNlQ+75ZQBOXTYbLeoeiSUQOBcCjaayatRZ1ae7SNeK8oNSnpEEDFI5/H6h+4y6lnR9jLzdJ7+X6D5SxJZOlmopyFxWViN86krKtaHLp8K2du8p2RveZPYB8jze9R6za65i8zE0Y2AGAoFAIBAIBAKBwBZEIASQLXjS45ADgUAgEAgEAoFA4PkI9CFgH31iaHff/Zz9w7++zdrkGLRa0LFY0JB2bbgmoWck26NhERstqtU9aFidIvLUosS9UKaTBPJJeQue5+BVunnANOKJe/ZD9mKrE0sgcG4EskB1XyFjLNcJIbJ72mjZzAJnM+TPVwDBbGvVusspWyyeJIDIPCktqdpdUfFuMOYJ5GvLYLyJxZZCwi/gsrkF3mYKVFzfF/D0XPqbLhxNNmoKoMe6r5iJgfmB9ciRSfZ9si7Terq/8Cgo9AZxtF+xWqWK4EGHCO1TZcJ5cLOzGrej6emG/cAPH7d3vXfO3vaOks1MX/pwxREEAoFAIBAIBAKBQCBwvgiEAHK+CMb7A4FAIBAIBAKBQOCyRGCJHOxPfNwIUh/bV744siPHBtYatKGi2laqXWkDbG4KymhQIPMAKxL3KOKHPrkQBdKTPSRbAgndIl4wLlJLliX6Yds5MMutc6JM97IcVC/4oM4igOi9q4EgG1vXnK8AstlulpQcv8EyyMPp1wVTqHNKJezJHii9OXVYPX9ZH5x+ttcVar7Rcr7HHwLIZiMgXn+hCJxtLI6LC0qlZxMSysjI4V6RQu513fMoT3njoWfHcK1IXx/3lVeUOo+q1RbvrBFiPrKpqb698S1l+8EfLdr7v7tqe3bHveOFnptYLxAIBAKBQCAQCAS2DgIhgGydcx1HGggEAoFAIBAIBALngcCTT5n93u+YfeEzZh/7A8SQ9pJ3hIxhqAZY3pSKdYp1JwlVJiy6PE91bomQblWqpwpf5TrQOOKkVgdxJV9OJ1tDADmPU3T5vJVxtX45k0S90B0g5y8ASOjLFxGySfjIO6BS+Ls6o/KsBI379V0gm2UTbCYAbdwhs9lA2fT4zzg/z9se4eqxBAJCYP21u9pZJdFcWgZCoa6OMrkfuFhZVZkgdHjML8kOS4K5OqG4lrhWynQh1itTdHlU7Y5Xte2939WwD37Y7Pbb0vtiCQQCgUAgEAgEAoFAIBA4NwIhgMToCAQCgUAgEAgEAoFA4EUi0IaXevJbQ/v4R1v2e7/dtq9/uUeYepWi3brb/BRsiq8iQen+yBpDFGg7tEWYrw7PXumfuFYJnwsfIYC8yFNxWa6+WcbEZgLIhQdl4xaMci11sORCwpmCggrZTyeGEUdcIEl73u9sZiH1ygoMF//5ufAjID7hhSGwluWT1pcIMiw+yzdNcjqmiZWi+0OX00hzf597w8AaKBrdXpefOtYotuyG24b24e9r2ge/b8auv75m22ejy+OFoR9rBQKBQCAQCAQCgUAgkP0Oxh8kG/ewB1KBQCAQCAQCgUAgEAgEAhsi0EUQ+dqXzf77fzX77B+u2GPHDlivU7FOr0EnyIQVKnUrEVpbqFDVW4LWOjmzuj39Jrb261gIIDHUVAW+FrJ91l/V6aDYeLmwBCmRAxsusolLS7aiD/LUCZIeKQPkzHwT2GB/lzJENlo8EHqD5fz/vNnkz6NsP8+5C9EBEpdxhoALe6fH+Ni4eYCOjgZxHg2sFJHGex2uhrY1632bnCrajvIOe9M7GvbDP1mxt77DbGIi4AwEAoFAIBAIBAKBQCAQOB8EogPkfNCL9wYCgUAgEAgEAoFAIHAWBB4/aPbY42Yf/4Nl+6M/QBB5BHprRSxWA0esopXgede6P0IAiUF0JgLnCtnOifnNOiTOVwDZWACA0t1YgHBtI3V0eDQOj9PH+9rz+WtJCOR9PApeDb/BsklK+wUXQBRKveGy2fmJEb9VEMgFkPVDdij/K9cBu57nsXd/j8DySfvuD07Zq27H1urmrYJOHGcgEAgEAoFAIBAIBALfHgRCAPn24ByfEggEAoFAIBAIBAJbGIFFMm+/8Jmxfex3lu3+e5ftK/deaT383wfGC9WelepFskEmrDeo2KhftkK/Te08xu6qJMdDi8QEr6Wnh8SNtboVrLTGZQhjniFrhDQFnnUfFdYYs06T78Qkj8naHbgtF+XGnlei56w7t+HZOH8CeQuf7Dj0QCAQeEUROFvw+PodGhdO8SMzqUQ6uolKhTI/lRDemGXlz1bqej7NCKEi9SQhaBWqPvtKyJhgtR5TqmZWzb1jMjwKxSJh5QoyZ36tl4zIDisXejYYLON6yMrjKjP6DC8V7NorD9udr67ZB39gyt71vopdue8VhSs+PBAIBAKBQCAQCAQCgcsegRBALvtTHAcYCAQCgUAgEAgEAhcbAkdODuyRR7v2EQSRj36kR4cInu+DGmHpZSvXCkgZEjcUEp3Con2RUfyIx1hk2hRPIIyUB1Z2Ho+skUE1rcL61bqq6dnOAAGEavrcMkjEoNyTNnXwCYfUi23IxP4EAoHAC0RgMwGk3CCjBrFiOBwypfK95juEjSIiRpI7yOZQF1PWwaSXB8yjWt/n35Is2vhKULm6nPS+AvKGz9coJsVxl/lYUnWBPI++3XDTwN7/3Wbv+5663XRT2a7e8wIPJFYLBAKBQCAQCAQCgUAgEHhZEAgB5GWBMTYSCAQCgUAgEAgEAoHAS0dAoeoPPGD2P36nZ1/+wpJ95isThODSIdJXWjSdIFXqk6uqNIZYIxrXIxZGPD9UlwgPLXR6WLHDg9f7PCcyj4dEFU9iVzXzQPXM6hRpvvSdjXcGAoFAIHAJI1CkC04xMkWpF9Ip1PiByKHZUdPmaPgIT0hFxrJwJLGjmjrnyojOdNGNqnSDSOzosxFEZqObTw13pVLJqky3d9140l775oZ96Afq9sY3FWz7xg13lzCSseuBQCAQCAQCgUAgEAhcGgiEAHJpnKfYy0AgEAgEAoFAIBDYQghIEDlAjsj/+L2h/d7vDO1BxJHj8314thYMXYuw3KupRoZ300O2V+rsyEzmVYHsi3zmRc55dTOWLLyeh1f3XQjZaDnfDIktdLLiUAOBQOAiQ2DjDJlaVXZVEjwQMyRsqKujwBMuNJdt2KGjo9hjTm3Tw4EdlrsL0qFnUy6ajIvLiB+IIsOyzaAl33L70D7wwTFdHiW7/rqi7doe8+dFNiBidwKBQCAQCAQCgUBgiyMQAsgWHwBx+IFAIBAIBAKBQCBw8SMgOu/ZZ8w+/Qmzr95t9tsfMWu1Bra4vGIdmdFj2lIs1skRkY0WXF295/71RaqUS4gfZR5u49Ib4kmPc/0I8i6WQCAQCAS2JAIIySylStnqjQo6cc+6fbrnsLQqVipWH874fCl3rH6f7CTrMYcOrE4zyMRkyd7/7oa99o0Fex+2VjcTWF6OzPstOYrioAOBQCAQCAQCgUDg0kEgBJBL51zFngYCgUAgEAgEAoFAILCKwOLKwO57YMk+/rGW3f1Zs0cfqtvxIzXrjEpWKzWsT4nzAOLOQ9GxbilVJILQL4IwMuhPbIhkhKDHQAsEAoFLFYHNMkAqlaHneRQJNi/L8gqho0tuh7ywmsWKtUcdq5PpsXPnwK6/qWtvevvI3vHusr3mNTXbvq1sFYLMYwkEAoFAIBAIBAKBQCAQuHQQCAHk0jlXsaeBQCAQCAQCgUAgEAicE4EBNi3PHRnaocMt+zf/ZMqeOzy0x5+ct+eOda1NIO/QJnkvnvYKT1ebyAaLgtNjCQQCgUDgUkRgs/ltcpoOupU2QvCiVQs9cjsGNsnUeON12+2Gm6ftg3983q6/sWk33li1iYhLuhSHQOxzIBAIBAKBQCAQCAQCpyEQAkgMiEAgEAgEAoFAIBAIBC5TBJQl8jRZIl/+qtknsM/63Ofa9uS3WuSkb9/wiIcK9Y0lEAgEAoFLEIHSZh0alQ6dHEN73eur9l3fXbHvePPIrrlq5N0d0dtxCZ7w2OVAIBAIBAKBQCAQCAQ2QSAEkBgigUAgEAgEAoFAIBAIbCEEZIH1lXuK9vDDPfvMJ5fti5/v2LMHqtZqT2OWRTYIljBDBaizlGpFq+B7T/w6fvgKYCdvpM46J/CM0YrYxBSUP8I79VORWOESX1vFJXzxZRVTccutUZ8HmyyVyCMplqxXa5JFwop6oLUUebNnuCuYmPXGdV5QF4rCh4e8OC7wOdh4sZLW659Hh4oHxsvgP5ZAYIsisNk1sJmFFJejGsnWLQoSX/fQ1UrukK7V9LTmEx74TZV4jLtDXtM6XNNc3po3dE2Oh+QTse5EHZu+4ciGA67VQtlw9SOsvM+cwRw0apvNzWZzgz6gQj5HlbyjihHlgbUVcw2h5kX+VUpja9a7tmt3z97wpoq9671TdvvtZq999cCqhJ3HEggEAoFAIBAIBAKBQCCwNRAIAWRrnOc4ykAgEAgEAoFAIBAIBM6JwAq84sOPjO2zn2rb/fcu29e/sstOnuzasVMrhAAXCAlWaLrEkYqV9KUAWenqBMSlVAzC1pE3bCymUnRmf+yChZZEfuo9yCUVCFBWaak1RRQlb6vAgBb5Rtsb9QeIL5Jb9CG8SCW33ief/oIIVBc+xtbtocrEEggEAhcEgc0EEF3DfiVybStXaIxEqrmgoGlAIuigwWzAP653K0j8HCBacl3zVe+sNGZd6BwijOqyTltDDMnmhP5ohR+ZI4ooGhXEDD6waFzz4xpzDF0aBb53TQWRZNjiI7pWqxZs23TNJifrduedLXvdG+v2Xro7br2N4HI5/8USCAQCgUAgEAgEAoFAILBlEQgBZMue+jjwQCAQCAQCgUAgEAgEzo1AuzuyJ5/q2iMPFey+r9btS58zu/9rI3tupUt3ByHrA5GWiCCIIVYvWpmQde8eUcV3G0UlWwpUcBeLZYhSJAy1fQxG+O5X/NW8E0NyipYiDKrEkC6e/NqsyNPCCIKV6vAR1eFGZXciS7fFqQsEAoFXDIH8OpQKwfcF5oHiCKEidXLVh3MucKj7S0sSVLiW/atZuySBI+/CUssXryF2lrPr3yamfGoZon8MeBiCqsTPAq+rY2QwXLJd9abdfIfZq1/ftbte37PXvKFiN9/YQOxwFSaWQCAQCAQCgUAgEAgEAoFAYBWBEEBiMAQCgUAgEAgEAoFAIBAIrEMgVWOfbRGf2e0N7RN/VLDHHuvb3Z/v2X33Er7+XNUWV7CqoRpchGil2qRzhO/1M1Y4pRrWVzjODPlxIOFk0KdaXIRmIkZlWZN7YbE6FjkiRXOfHax0sNlySy10EzWGqGPlxS5he/ViEYv1twICZ+v2yLu2znX8Vbot8sXFSdnc8UjOcmMrN9WZIQVDM0mR67zC/9Uhhgiq9RrJ/qqAqOE/DzRXZCIoF/hoIBFDP7dx3Fu2PXsG9qpXVe1Nb5q262+o2/u/a0g4OdZX4WK1FYZoHGMgEAgEAoFAIBAIBALnjUAIIOcNYWwgEAgEAoFAIBAIBAKBrY0AzlV2+PDIHnhwYI890rX/7y9M2fy82fFTS9bu9ryzo1AuIXRkBOi4ia8VVjYQqSVITBz/eQ3Lm6Eefav0rliNFMAYKyNDhXEiXlUJvtGSFZrnnKqvGgLI1h6jcfRnR2C9AJJfN6NNM3aW2Rh2eMUqlnYSONK2U9cHl3BpUYE/PMp8qbrYMUL4HDEXqANMP/OudC0jkurnKvPD5GTVmthV/dz/Y8GuuaZud9xZs337sLBiuoglEAgEAoFAIBAIBAKBQCAQeKkIhADyUpGL9wUCgUAgEAgEAoFAIBAInAWBtQ6SxZWxHThQsG8+aPaVL5rd85UBP3ftmecmTA0iA9layQoHsrRAXgBOWW6jVVhQqDokqfLP1RGCxc4Qn//hCAKVHIFCYceGyPv7Moedta8RfB7DNRA4E4FcAMlFDH3NnKvOCZbyw7XeeqFROR+pCwSho5FndHAdyr4q6/CiD8xqBPrs32W260qz2+407KvM7njN0G68sWA7tmOl9zI4WLEHWQbR2TvZYhQEAoFAIBAIBAKBQCAQCGwtBEIA2VrnO442EAgEAoFAIBAIBAKBVxSBEQTp/HzBjh8b2jce6tj99wzt/vtK9vhDFTvwtNk8ysjUxAEKxQs2HJQQPbDOsTqWWTUyBhp0k5Ss10kZIudaJIBoWS+CRAfIK3ra48MvUgTciirTCc7WOXW23a5z+Q3V6TFqkfmzhGi5QuB5l0ePpo+xtU7eaHN0h1x1rdmNtw4QOvr26tdV7LY7arZzZ9G2RYTPRToaYrcCgUAgEAgEAoFAIBC4PBEIAeTyPK9xVIFAIBAIBAKBQCAQCFxyCAyx3llp9exTn6vZoUNmD35jSMZIy554bGgnj9Ws1214hfnZcgvWH2wugOQiiISQEEAuueEQO/xtQCAXQHLx44V85JDOLXVoNSc7tmP32K6+rmg331a3664v2o6dZj/yoQFWVmXv4IolEAgEAoFAIBAIBAKBQCAQeKURCAHklT4D8fmBQCAQCAQCgUAgEAgEApsi0OsNbP5U25YW2vabv7HLDh0e2mOPrtiT3+rb8aMlW1puWm9QUaS6lUt9Fzzc9KqoEHW6SPgqQlZErwQRJ3wzgpZmE+x7BjyPJRcv1juy3UpBzbSc+L4N2ZqHOCvkuUFnCiHPQ8LcPem5OOJjtD7raONdhTvrXdh4EQCtHIRiocxrBX+QfuKB8Mo3GVmXn/rkKYw8D6XEdlaG9bWdUxj8WDuah8Lz7Xgh8yDCH8y9iPiqg8lbXnon2U7axlCl+nytVuiiAYfBgOMke2XkifQCAnzKZDlwnEkoAou+7/wZy6VjJ1SsKGtGZ1+hFDqnSuPme9mtcf5Ko2lH3oeHDwL9xDr8X6d7WBOeWjXbht7vgyYDaDyVYZO2t7ZtPc12Kyt8yc7bQBvUOaqaVWuMTb7tDJM4wD5p3MnaTV/98zn/VlWuRhoroyHb1/u1PY1l7OLGPY0gjQid0Wyc5iHiPN+pt9J40CEx2mxMywa5Odq0W1wl1znfhxFjuN9ts17K4qhU6LDqTViZ9auVgdVrSzY53bGr95fsplum7Kr9DfvxHz9lE+R1zMzWrTGRYXWWERNPBQKBQCAQCAQCgUAgEAgEAhcDAiGAXAxnIfYhEAgEAoFAIBAIBAKBQOAlI6AQ9pPzY3vm2bYdPd6yL39+hx15zlwgeYLH0SNDa/UkAExACytopCM5wwUIJ7ChkUUuF2GE9ahCQCvPQCIGmc0QxiJ5c58gvlWuQb7AmOeZI2OtzFZLJYQYvh2PE8leKIqA7/EzgsmYHJOx7LxIRCgrSFp2XhIqxjZAeBjxnoKxTrZIVDlzKRUmT7MtyoWL/CvuQ6uvS+fIdsM3o+Oq1YsIIRy/xJFcDXKRRfurx9lI7UtHAMmY/3RuFbjNCRKO6WsSn9aW9fimgG4bJGVsfVfE+u8HI4WAn75IrFg7Zw3ObdEq2XkYDPuICm3EDJQ15VPwggSxok4U4sRoqKCbJEjo0e0yTni9hJDjIoXsprTP+a7yNj+pLsxIuEDU4eMlnun7wqiRxi7XxYhujTHjnZ8YV0lkKdkOF0+KhS6azLLNbetjV1WzW2+ds737C3bTHU/ant0zds1VU7ZzB8Hk0tJiCQQCgUAgEAgEAoFAIBAIBC5RBEIAuURPXOx2IBAIBAKBQCAQCAQCWxeBnAl+YaQ8zSN2/MTQnj3U5mvXfv83ttvJE2bPPNOzQwe75JFAEXcrKWuEfx1I4XHOOuurPkYl82VV4SOQiH92tUGCicjs1IHhb0FYKNQJbIexHjnRLtI9Eeriq7VSpVF1IQJeHF5anQJ81TZKalHhY9YLLC5IiOSWiJK6FMqQ7U7U00GQrL0knNCj4l0vQ+sXCVnIuxecVde+Jta/oE6PPiHVror4B3tnQ4F1/Jh9vYlLe2gV1dGQL+qMEf5rfkylWsLCOyz8pKXzlFpgOD9Gh42bPK3rs1BHkPot+Nr3c6L16cZwcSzrwMk+Mr1P6KbzMUbQYnQgNpS8w2JhGUFCYyLXmfxc8FB3iDo82hUrSkBhXYkaqXMFAYNzpM9foSPEz7taOfKv+t67Xsxqw2bqDkF0m5gY2I4dBdu9t2JX7K7QtWH27u9asCuvbNo111QIHje6PE4Xey7tkx97HwgEAoFAIBAIBAKBQCAQCJyOQAggMSICgUAgEAgEAoFAIBAIBLY0Al0aLubhvI8RzL60NLC7v1SzpUWjc8Ts4AGzAweGdhTLrVOnRlTyF6yBlVEf8aKHZRZmV6qlh7vmXxYo3RH/7e5IKuvH8oqmk9UuEZ4aSJHJ7bWc1E4PkeVOm/ch8CWIiLinE8DG6lrB9ihrQ8CZaN2SWTOJQJfNE0tP68vOS0R8ke/1Pqkt2q8K++odDolMV3eKd5m4mKLHkE6UcwkgL054eqUGVbG0xDHlNlZJnHD7MWyk/Ah0vMmDKjW8aJH4pIWumJo6doSQbKdc6MiEkExv6606ZCVhwgqy2dLXTEAaIorRUVSSaOafLWu0JFq5tZV3omR2VFmnRi5eaLw0sqEzQNAYILfkHS0YVDEK6BzRe7FMazT7NjM3sv1XleyGGwkdv8Y8YPzOV83bzEzVdl9Rt21zRRc4YgkEAoFAIBAIBAKBQCAQCAS2KgIhgGzVMx/HHQgEAoFAIBAIBAKBwBZFwLM+qMCXcPFClwGcuEQPdXU8+IghhowRR3r21JMDe/rJkR06MLZjz42thTvS8VbXLaaStREWVyN1XND1McTqSp0AbrGVbI1GeW6HqPJMQOmLAdeSZ1esWnXxnEj2zhkWVbk/Uy6QuAVXlkfiqSV0IUgAUacB5HvFJlcP2xsI2BkXP1IrBOT8GmN+enj8pSGAmKkDJO/60HlOnRs5TMPxIYSgCkOAXBZsywrgVa1KtCh7RspoVM1EiwzD1dAYYYOAUZGNWT52cpFEYlU6LwVpTdJWvHlHAGeeW4gi8qoq9rFJ458LGSWs0WRRxZtK5SG2WQXbOzdhjcmxbdsxsiv2jG3f1Wb7rinZXro4ZmZL9prbZa9VsDrWVLlu88LGceoWOrvF2QvbQqwVCAQCgUAgEAgEAoFAIBAIXGoIhAByqZ2x2N9AIBAIBAKBQCAQCAQCgYsagWUyqDtds0W6SE5gvaUMkucO9ckl6dry4sC+ed8uf+340a6dONaxlWW6LkaKs657RsmCM+OZ2JB8s1a7O3TgRQLOvaPByXU9k9tZpfeUS9hkqe0Ekl5WXBIDyqRve7wF2k+P4GtZJCWrJjoU1A0imYDPVdNCL+Prc21mTQS5NASQGlZlq4HuaspYDc9IwwbtA8EjraO8jRGCWIUn1f3S7XHiVi3AcoswRBSEC4XUq3Gk11XIeLbk9lqrHSesN5IYIsuyDu/pW3NyZNt31m3nrobNzhXs9uuP0KFRtiuupEuDx84rSOXYUbbpaeyr8Feb5WssgUAgEAgEAoFAIBAIBAKBQCDw8iAQAsjLg2NsJRAIBAKBQCAQCAQCgUAgEHhJCAzp1uj1RtbpkN9B/sc3H67xPQIKtlzHseF6joYFdZcot6SzMrZ5CSas127pMUJAgZTvIHZgbaWug5XhIWs2J2n4KNpyq+MmXY3SlP+8Mm5btbHCfiJ88POQDJIRmRJIAggnPAhm7/WVcpKWJCTkwsclIoBU1cWhh/I31I7RRzQaZSHjZHi05pCaPMnFurbi4eB1CUYg1R10bKoyl4LFy+SBkBcyOYUkMlWy5gT5L3TvTPO1OVmwWeymdu0u0KVhtmOn2fQseRp0ZVx11Yo16mXOQRn7KYlPLyyr5iUNnnhTIBAIBAKBQCAQCAQCgUAgEAhsiEAIIDFAAoFAIBAIBAKBQCAQCAQCgUsUAYkn931j0dpoGl1EE5o77PFnpyHfC/7zkefa1lrBWqk8wc8jO3H8lB05tQPhAzEFp6iV5TGPHl0NUjoU6F60Jx5NwselKoBce4PsroaIHmOsohAlsBSbmCqTmaHOD0SLuZM2NTXB83TFFAc2MVm27XRgaL0+uFy96xTix5jQ8rHVm2N73au2IWK8cLu0S3QoxW4HAoFAIBAIBAKBQCAQCAQClyUC/390mF3g4uPGXgAAAABJRU5ErkJggg=="/>
  <p:tag name="MMPROD_10003PHOTO" val=""/>
  <p:tag name="MMPROD_THEME_BG_IMAGE" val=""/>
  <p:tag name="MMPROD_10107PHOTO" val=""/>
  <p:tag name="MMPROD_10107LOGO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DATA" val="&lt;object type=&quot;10002&quot; unique_id=&quot;901&quot;&gt;&lt;property id=&quot;10007&quot; value=&quot;Next&quot;/&gt;&lt;property id=&quot;10008&quot; value=&quot;Back&quot;/&gt;&lt;property id=&quot;10009&quot; value=&quot;Trả lời&quot;/&gt;&lt;property id=&quot;10012&quot; value=&quot;0&quot;/&gt;&lt;property id=&quot;10022&quot; value=&quot;Em hãy thử lại.&quot;/&gt;&lt;property id=&quot;10068&quot; value=&quot;Em đã trả lời đúng.&quot;/&gt;&lt;property id=&quot;10069&quot; value=&quot;Tiếc quá em trả lời chua đúng.&quot;/&gt;&lt;property id=&quot;10124&quot; value=&quot;Click to continue&quot;/&gt;&lt;property id=&quot;10125&quot; value=&quot;Click to submit answer&quot;/&gt;&lt;property id=&quot;10126&quot; value=&quot;Click to go back&quot;/&gt;&lt;property id=&quot;10127&quot; value=&quot;Xóa&quot;/&gt;&lt;property id=&quot;10128&quot; value=&quot;Click to clear&quot;/&gt;&lt;property id=&quot;10133&quot; value=&quot;6&quot;/&gt;&lt;property id=&quot;10134&quot; value=&quot;0&quot;/&gt;&lt;property id=&quot;10135&quot; value=&quot;,&quot;/&gt;&lt;property id=&quot;10136&quot; value=&quot;2&quot;/&gt;&lt;property id=&quot;10156&quot; value=&quot;1&quot;/&gt;&lt;property id=&quot;10157&quot; value=&quot;1&quot;/&gt;&lt;property id=&quot;10158&quot; value=&quot;1&quot;/&gt;&lt;property id=&quot;10177&quot; value=&quot;0&quot;/&gt;&lt;property id=&quot;10183&quot; value=&quot;Em hãy hoàn thành câu hỏi trước khi tiếp tục.&quot;/&gt;&lt;property id=&quot;10185&quot; value=&quot;1&quot;/&gt;&lt;property id=&quot;10188&quot; value=&quot;The time to answer this question has expired.&quot;/&gt;&lt;property id=&quot;10189&quot; value=&quot;1&quot;/&gt;&lt;property id=&quot;10192&quot; value=&quot;E:\&quot;/&gt;&lt;property id=&quot;10194&quot; value=&quot;0&quot;/&gt;&lt;property id=&quot;10195&quot; value=&quot;1&quot;/&gt;&lt;property id=&quot;10196&quot; value=&quot;0&quot;/&gt;&lt;property id=&quot;10198&quot; value=&quot;100&quot;/&gt;&lt;property id=&quot;10200&quot; value=&quot;1&quot;/&gt;&lt;property id=&quot;10212&quot; value=&quot;1&quot;/&gt;&lt;property id=&quot;10213&quot; value=&quot;1&quot;/&gt;&lt;property id=&quot;10214&quot; value=&quot;0&quot;/&gt;&lt;property id=&quot;10215&quot; value=&quot;0&quot;/&gt;&lt;property id=&quot;10216&quot; value=&quot;0&quot;/&gt;&lt;property id=&quot;10217&quot; value=&quot;1&quot;/&gt;&lt;property id=&quot;10218&quot; value=&quot;0&quot;/&gt;&lt;property id=&quot;10219&quot; value=&quot;0&quot;/&gt;&lt;property id=&quot;10221&quot; value=&quot;&amp;lt;Format Name=&amp;quot;Presentation Default&amp;quot;&amp;gt;&amp;lt;Question FontName=&amp;quot;Calibri&amp;quot; IsBold=&amp;quot;0&amp;quot; IsItalic=&amp;quot;0&amp;quot; IsUnderline=&amp;quot;0&amp;quot; FontSize=&amp;quot;44&amp;quot;/&amp;gt;&amp;lt;Answer FontName=&amp;quot;Calibri&amp;quot; IsBold=&amp;quot;0&amp;quot; IsItalic=&amp;quot;0&amp;quot; IsUnderline=&amp;quot;0&amp;quot; FontSize=&amp;quot;28&amp;quot;/&amp;gt;&amp;lt;Button FontName=&amp;quot;Calibri&amp;quot; IsBold=&amp;quot;0&amp;quot; IsItalic=&amp;quot;0&amp;quot; IsUnderline=&amp;quot;0&amp;quot; FontSize=&amp;quot;14&amp;quot;/&amp;gt;&amp;lt;Message FontName=&amp;quot;Calibri&amp;quot; IsBold=&amp;quot;0&amp;quot; IsItalic=&amp;quot;0&amp;quot; IsUnderline=&amp;quot;0&amp;quot; FontSize=&amp;quot;18&amp;quot;/&amp;gt;&amp;lt;ButtonPlacement Orientation=&amp;quot;Horizontal&amp;quot; Position=&amp;quot;0&amp;quot;/&amp;gt;&amp;lt;/Format&amp;gt; &quot;/&gt;&lt;property id=&quot;10227&quot; value=&quot;1&quot;/&gt;&lt;property id=&quot;10229&quot; value=&quot;0&quot;/&gt;&lt;object type=&quot;10054&quot; unique_id=&quot;10002&quot;&gt;&lt;property id=&quot;10139&quot; value=&quot;1.0&quot;/&gt;&lt;property id=&quot;10141&quot; value=&quot;80&quot;/&gt;&lt;property id=&quot;10143&quot; value=&quot;0&quot;/&gt;&lt;property id=&quot;10144&quot; value=&quot;0&quot;/&gt;&lt;property id=&quot;10145&quot; value=&quot;0&quot;/&gt;&lt;property id=&quot;10146&quot; value=&quot;1&quot;/&gt;&lt;property id=&quot;10147&quot; value=&quot;0&quot;/&gt;&lt;property id=&quot;10148&quot; value=&quot;0&quot;/&gt;&lt;property id=&quot;10149&quot; value=&quot;0&quot;/&gt;&lt;property id=&quot;10150&quot; value=&quot;0&quot;/&gt;&lt;/object&gt;&lt;object type=&quot;10042&quot; unique_id=&quot;903&quot;&gt;&lt;object type=&quot;10003&quot; unique_id=&quot;10025&quot;&gt;&lt;property id=&quot;10002&quot; value=&quot;Quiz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1&quot;/&gt;&lt;property id=&quot;10015&quot; value=&quot;1&quot;/&gt;&lt;property id=&quot;10016&quot; value=&quot;1&quot;/&gt;&lt;property id=&quot;10017&quot; value=&quot;1&quot;/&gt;&lt;property id=&quot;10018&quot; value=&quot;0&quot;/&gt;&lt;property id=&quot;10029&quot; value=&quot;2&quot;/&gt;&lt;property id=&quot;10072&quot; value=&quot;Quiz10025&quot;/&gt;&lt;property id=&quot;10123&quot; value=&quot;1&quot;/&gt;&lt;property id=&quot;10129&quot; value=&quot;0&quot;/&gt;&lt;property id=&quot;10130&quot; value=&quot;8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Passed&quot;/&gt;&lt;property id=&quot;10166&quot; value=&quot;Failed&quot;/&gt;&lt;property id=&quot;10167&quot; value=&quot;FFFFFFFF&quot;/&gt;&lt;property id=&quot;10169&quot; value=&quot;Question %d of %d&quot;/&gt;&lt;property id=&quot;10170&quot; value=&quot;Send E-mail&quot;/&gt;&lt;property id=&quot;10171&quot; value=&quot;You answered this correctly!&quot;/&gt;&lt;property id=&quot;10172&quot; value=&quot;You did not answer this question completely&quot;/&gt;&lt;property id=&quot;10173&quot; value=&quot;Your answer:&quot;/&gt;&lt;property id=&quot;10174&quot; value=&quot;The correct answer is: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20&quot;/&gt;&lt;object type=&quot;10062&quot; unique_id=&quot;10027&quot;&gt;&lt;object type=&quot;10050&quot; unique_id=&quot;10028&quot;&gt;&lt;property id=&quot;10020&quot; value=&quot;2&quot;/&gt;&lt;property id=&quot;10191&quot; value=&quot;-1&quot;/&gt;&lt;/object&gt;&lt;object type=&quot;10051&quot; unique_id=&quot;10029&quot;&gt;&lt;property id=&quot;10020&quot; value=&quot;2&quot;/&gt;&lt;property id=&quot;10191&quot; value=&quot;-1&quot;/&gt;&lt;/object&gt;&lt;/object&gt;&lt;object type=&quot;10061&quot; unique_id=&quot;20000&quot;/&gt;&lt;/object&gt;&lt;object type=&quot;10003&quot; unique_id=&quot;10056&quot;&gt;&lt;property id=&quot;10002&quot; value=&quot;Bài chứng minh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1&quot;/&gt;&lt;property id=&quot;10015&quot; value=&quot;1&quot;/&gt;&lt;property id=&quot;10016&quot; value=&quot;1&quot;/&gt;&lt;property id=&quot;10017&quot; value=&quot;1&quot;/&gt;&lt;property id=&quot;10018&quot; value=&quot;0&quot;/&gt;&lt;property id=&quot;10029&quot; value=&quot;2&quot;/&gt;&lt;property id=&quot;10072&quot; value=&quot;Quiz10056&quot;/&gt;&lt;property id=&quot;10123&quot; value=&quot;1&quot;/&gt;&lt;property id=&quot;10129&quot; value=&quot;0&quot;/&gt;&lt;property id=&quot;10130&quot; value=&quot;8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Passed&quot;/&gt;&lt;property id=&quot;10166&quot; value=&quot;Failed&quot;/&gt;&lt;property id=&quot;10167&quot; value=&quot;FFFFFFFF&quot;/&gt;&lt;property id=&quot;10169&quot; value=&quot;Question %d of %d&quot;/&gt;&lt;property id=&quot;10170&quot; value=&quot;Send E-mail&quot;/&gt;&lt;property id=&quot;10171&quot; value=&quot;You answered this correctly!&quot;/&gt;&lt;property id=&quot;10172&quot; value=&quot;You did not answer this question completely&quot;/&gt;&lt;property id=&quot;10173&quot; value=&quot;Your answer:&quot;/&gt;&lt;property id=&quot;10174&quot; value=&quot;The correct answer is: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10&quot;/&gt;&lt;object type=&quot;10062&quot; unique_id=&quot;10058&quot;&gt;&lt;object type=&quot;10050&quot; unique_id=&quot;10059&quot;&gt;&lt;property id=&quot;10020&quot; value=&quot;2&quot;/&gt;&lt;property id=&quot;10191&quot; value=&quot;-1&quot;/&gt;&lt;/object&gt;&lt;object type=&quot;10051&quot; unique_id=&quot;10060&quot;&gt;&lt;property id=&quot;10020&quot; value=&quot;2&quot;/&gt;&lt;property id=&quot;10191&quot; value=&quot;-1&quot;/&gt;&lt;/object&gt;&lt;/object&gt;&lt;object type=&quot;10061&quot; unique_id=&quot;10057&quot;/&gt;&lt;/object&gt;&lt;/object&gt;&lt;/object&gt;"/>
  <p:tag name="MMPROD_NEXTUNIQUEID" val="10086"/>
  <p:tag name="MMPROD_UIDATA" val="&lt;database version=&quot;7.0&quot;&gt;&lt;object type=&quot;1&quot; unique_id=&quot;10001&quot;&gt;&lt;property id=&quot;20141&quot; value=&quot;Presentation1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1&quot;/&gt;&lt;property id=&quot;20181&quot; value=&quot;1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E:\&quot;/&gt;&lt;property id=&quot;20224&quot; value=&quot;C:\Users\Administrator\Documents\My Adobe Presentations\Presentation1&quot;/&gt;&lt;property id=&quot;20250&quot; value=&quot;0&quot;/&gt;&lt;property id=&quot;20251&quot; value=&quot;0&quot;/&gt;&lt;property id=&quot;20259&quot; value=&quot;0&quot;/&gt;&lt;object type=&quot;4&quot; unique_id=&quot;10002&quot;&gt;&lt;object type=&quot;5&quot; unique_id=&quot;10003&quot;&gt;&lt;property id=&quot;20000&quot; value=&quot;0&quot;/&gt;&lt;property id=&quot;20149&quot; value=&quot;Nguyễn Thị Mỹ Duyên&quot;/&gt;&lt;property id=&quot;20150&quot; value=&quot;Giáo viên&quot;/&gt;&lt;property id=&quot;20153&quot; value=&quot;pigngoc407.dn@gmail.com&quot;/&gt;&lt;property id=&quot;20159&quot; value=&quot;TRAN QUOC TUAN - 03.png&quot;/&gt;&lt;/object&gt;&lt;object type=&quot;5&quot; unique_id=&quot;10042&quot;&gt;&lt;property id=&quot;20000&quot; value=&quot;0&quot;/&gt;&lt;property id=&quot;20149&quot; value=&quot;Nguyễn Thị Mỹ Duyên0802&quot;/&gt;&lt;property id=&quot;20150&quot; value=&quot;Giáo viên&quot;/&gt;&lt;property id=&quot;20153&quot; value=&quot;pigngoc407.dn@gmail.com&quot;/&gt;&lt;property id=&quot;20159&quot; value=&quot;TRAN QUOC TUAN - 03.png&quot;/&gt;&lt;/object&gt;&lt;object type=&quot;5&quot; unique_id=&quot;10107&quot;&gt;&lt;property id=&quot;20149&quot; value=&quot;Nguy?n Th? M? Duyên&quot;/&gt;&lt;property id=&quot;20150&quot; value=&quot;Giáo viên&quot;/&gt;&lt;property id=&quot;20153&quot; value=&quot;pigngoc407.dn@gmail.com&quot;/&gt;&lt;property id=&quot;20159&quot; value=&quot;TRAN QUOC TUAN - 03.png&quot;/&gt;&lt;/object&gt;&lt;/object&gt;&lt;object type=&quot;8&quot; unique_id=&quot;10004&quot;&gt;&lt;/object&gt;&lt;object type=&quot;2&quot; unique_id=&quot;10005&quot;&gt;&lt;object type=&quot;3&quot; unique_id=&quot;10006&quot;&gt;&lt;property id=&quot;20148&quot; value=&quot;5&quot;/&gt;&lt;property id=&quot;20300&quot; value=&quot;Slide 1&quot;/&gt;&lt;property id=&quot;20303&quot; value=&quot;Nguy?n Th? M? Duyên&quot;/&gt;&lt;property id=&quot;20307&quot; value=&quot;279&quot;/&gt;&lt;property id=&quot;20309&quot; value=&quot;10107&quot;/&gt;&lt;/object&gt;&lt;object type=&quot;3&quot; unique_id=&quot;10007&quot;&gt;&lt;property id=&quot;20148&quot; value=&quot;5&quot;/&gt;&lt;property id=&quot;20300&quot; value=&quot;Slide 2&quot;/&gt;&lt;property id=&quot;20303&quot; value=&quot;Nguy?n Th? M? Duyên&quot;/&gt;&lt;property id=&quot;20307&quot; value=&quot;280&quot;/&gt;&lt;property id=&quot;20309&quot; value=&quot;10107&quot;/&gt;&lt;/object&gt;&lt;object type=&quot;3&quot; unique_id=&quot;10008&quot;&gt;&lt;property id=&quot;20148&quot; value=&quot;5&quot;/&gt;&lt;property id=&quot;20300&quot; value=&quot;Slide 3&quot;/&gt;&lt;property id=&quot;20303&quot; value=&quot;Nguy?n Th? M? Duyên&quot;/&gt;&lt;property id=&quot;20307&quot; value=&quot;281&quot;/&gt;&lt;property id=&quot;20309&quot; value=&quot;10107&quot;/&gt;&lt;/object&gt;&lt;object type=&quot;3&quot; unique_id=&quot;10009&quot;&gt;&lt;property id=&quot;20148&quot; value=&quot;5&quot;/&gt;&lt;property id=&quot;20300&quot; value=&quot;Slide 4&quot;/&gt;&lt;property id=&quot;20303&quot; value=&quot;Nguy?n Th? M? Duyên&quot;/&gt;&lt;property id=&quot;20307&quot; value=&quot;282&quot;/&gt;&lt;property id=&quot;20309&quot; value=&quot;10107&quot;/&gt;&lt;/object&gt;&lt;object type=&quot;3&quot; unique_id=&quot;10010&quot;&gt;&lt;property id=&quot;20148&quot; value=&quot;5&quot;/&gt;&lt;property id=&quot;20300&quot; value=&quot;Slide 6&quot;/&gt;&lt;property id=&quot;20303&quot; value=&quot;Nguy?n Th? M? Duyên&quot;/&gt;&lt;property id=&quot;20307&quot; value=&quot;256&quot;/&gt;&lt;property id=&quot;20309&quot; value=&quot;10107&quot;/&gt;&lt;/object&gt;&lt;object type=&quot;3&quot; unique_id=&quot;10011&quot;&gt;&lt;property id=&quot;20148&quot; value=&quot;5&quot;/&gt;&lt;property id=&quot;20300&quot; value=&quot;Slide 7&quot;/&gt;&lt;property id=&quot;20303&quot; value=&quot;Nguy?n Th? M? Duyên&quot;/&gt;&lt;property id=&quot;20307&quot; value=&quot;257&quot;/&gt;&lt;property id=&quot;20309&quot; value=&quot;10107&quot;/&gt;&lt;/object&gt;&lt;object type=&quot;3&quot; unique_id=&quot;10012&quot;&gt;&lt;property id=&quot;20148&quot; value=&quot;5&quot;/&gt;&lt;property id=&quot;20300&quot; value=&quot;Slide 8&quot;/&gt;&lt;property id=&quot;20303&quot; value=&quot;Nguy?n Th? M? Duyên&quot;/&gt;&lt;property id=&quot;20307&quot; value=&quot;283&quot;/&gt;&lt;property id=&quot;20309&quot; value=&quot;10107&quot;/&gt;&lt;/object&gt;&lt;object type=&quot;3&quot; unique_id=&quot;10015&quot;&gt;&lt;property id=&quot;20148&quot; value=&quot;5&quot;/&gt;&lt;property id=&quot;20300&quot; value=&quot;Slide 13&quot;/&gt;&lt;property id=&quot;20303&quot; value=&quot;Nguy?n Th? M? Duyên&quot;/&gt;&lt;property id=&quot;20307&quot; value=&quot;264&quot;/&gt;&lt;property id=&quot;20309&quot; value=&quot;10107&quot;/&gt;&lt;/object&gt;&lt;object type=&quot;3&quot; unique_id=&quot;10016&quot;&gt;&lt;property id=&quot;20148&quot; value=&quot;5&quot;/&gt;&lt;property id=&quot;20300&quot; value=&quot;Slide 14&quot;/&gt;&lt;property id=&quot;20303&quot; value=&quot;Nguy?n Th? M? Duyên&quot;/&gt;&lt;property id=&quot;20307&quot; value=&quot;275&quot;/&gt;&lt;property id=&quot;20309&quot; value=&quot;10107&quot;/&gt;&lt;/object&gt;&lt;object type=&quot;3&quot; unique_id=&quot;10017&quot;&gt;&lt;property id=&quot;20148&quot; value=&quot;5&quot;/&gt;&lt;property id=&quot;20300&quot; value=&quot;Slide 15&quot;/&gt;&lt;property id=&quot;20303&quot; value=&quot;Nguy?n Th? M? Duyên&quot;/&gt;&lt;property id=&quot;20307&quot; value=&quot;266&quot;/&gt;&lt;property id=&quot;20309&quot; value=&quot;10107&quot;/&gt;&lt;/object&gt;&lt;object type=&quot;3&quot; unique_id=&quot;10018&quot;&gt;&lt;property id=&quot;20148&quot; value=&quot;5&quot;/&gt;&lt;property id=&quot;20300&quot; value=&quot;Slide 16&quot;/&gt;&lt;property id=&quot;20303&quot; value=&quot;Nguy?n Th? M? Duyên&quot;/&gt;&lt;property id=&quot;20307&quot; value=&quot;276&quot;/&gt;&lt;property id=&quot;20309&quot; value=&quot;10107&quot;/&gt;&lt;/object&gt;&lt;object type=&quot;3&quot; unique_id=&quot;10019&quot;&gt;&lt;property id=&quot;20148&quot; value=&quot;5&quot;/&gt;&lt;property id=&quot;20300&quot; value=&quot;Slide 19&quot;/&gt;&lt;property id=&quot;20303&quot; value=&quot;Nguy?n Th? M? Duyên&quot;/&gt;&lt;property id=&quot;20307&quot; value=&quot;278&quot;/&gt;&lt;property id=&quot;20309&quot; value=&quot;10107&quot;/&gt;&lt;/object&gt;&lt;object type=&quot;3&quot; unique_id=&quot;10020&quot;&gt;&lt;property id=&quot;20148&quot; value=&quot;5&quot;/&gt;&lt;property id=&quot;20300&quot; value=&quot;Slide 17&quot;/&gt;&lt;property id=&quot;20303&quot; value=&quot;Nguy?n Th? M? Duyên&quot;/&gt;&lt;property id=&quot;20307&quot; value=&quot;268&quot;/&gt;&lt;property id=&quot;20309&quot; value=&quot;10107&quot;/&gt;&lt;/object&gt;&lt;object type=&quot;3&quot; unique_id=&quot;10021&quot;&gt;&lt;property id=&quot;20148&quot; value=&quot;5&quot;/&gt;&lt;property id=&quot;20300&quot; value=&quot;Slide 18&quot;/&gt;&lt;property id=&quot;20303&quot; value=&quot;Nguy?n Th? M? Duyên&quot;/&gt;&lt;property id=&quot;20307&quot; value=&quot;274&quot;/&gt;&lt;property id=&quot;20309&quot; value=&quot;10107&quot;/&gt;&lt;/object&gt;&lt;object type=&quot;3&quot; unique_id=&quot;10342&quot;&gt;&lt;property id=&quot;20148&quot; value=&quot;5&quot;/&gt;&lt;property id=&quot;20300&quot; value=&quot;Slide 9&quot;/&gt;&lt;property id=&quot;20307&quot; value=&quot;285&quot;/&gt;&lt;/object&gt;&lt;object type=&quot;3&quot; unique_id=&quot;10343&quot;&gt;&lt;property id=&quot;20148&quot; value=&quot;5&quot;/&gt;&lt;property id=&quot;20300&quot; value=&quot;Slide 12 - &amp;quot;Điểm I trong hình bên là giao điểm của ba đường phân giác trong tam giác MNP, đúng hay sai?&amp;quot;&quot;/&gt;&lt;property id=&quot;20307&quot; value=&quot;284&quot;/&gt;&lt;/object&gt;&lt;object type=&quot;3&quot; unique_id=&quot;10428&quot;&gt;&lt;property id=&quot;20148&quot; value=&quot;5&quot;/&gt;&lt;property id=&quot;20300&quot; value=&quot;Slide 5 - &amp;quot;Trong hình sau, đường nào là đường phân giác của tam giác ABC?&amp;quot;&quot;/&gt;&lt;property id=&quot;20307&quot; value=&quot;287&quot;/&gt;&lt;/object&gt;&lt;object type=&quot;3&quot; unique_id=&quot;10737&quot;&gt;&lt;property id=&quot;20148&quot; value=&quot;5&quot;/&gt;&lt;property id=&quot;20300&quot; value=&quot;Slide 10 - &amp;quot;Em hãy điền vào chỗ trống để hoàn thành bài chứng minh sau:&amp;quot;&quot;/&gt;&lt;property id=&quot;20307&quot; value=&quot;288&quot;/&gt;&lt;/object&gt;&lt;object type=&quot;3&quot; unique_id=&quot;10738&quot;&gt;&lt;property id=&quot;20148&quot; value=&quot;5&quot;/&gt;&lt;property id=&quot;20300&quot; value=&quot;Slide 11&quot;/&gt;&lt;property id=&quot;20307&quot; value=&quot;289&quot;/&gt;&lt;/object&gt;&lt;/object&gt;&lt;object type=&quot;10&quot; unique_id=&quot;10103&quot;&gt;&lt;object type=&quot;11&quot; unique_id=&quot;10104&quot;&gt;&lt;property id=&quot;20180&quot; value=&quot;1&quot;/&gt;&lt;property id=&quot;20181&quot; value=&quot;1&quot;/&gt;&lt;property id=&quot;20182&quot; value=&quot;0&quot;/&gt;&lt;property id=&quot;20183&quot; value=&quot;1&quot;/&gt;&lt;/object&gt;&lt;object type=&quot;12&quot; unique_id=&quot;10156&quot;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0"/>
  <p:tag name="MMPROD_LASTVALUES" val="&lt;ChangeData&gt;&lt;Text&gt;&lt;![CDATA[The correct answer is:]]&gt;&lt;/Text&gt;&lt;FontSize&gt;&lt;![CDATA[18]]&gt;&lt;/FontSize&gt;&lt;Left&gt;&lt;![CDATA[0]]&gt;&lt;/Left&gt;&lt;Top&gt;&lt;![CDATA[0]]&gt;&lt;/Top&gt;&lt;/ChangeData&gt;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2"/>
  <p:tag name="MMPROD_LASTVALUES" val="&lt;ChangeData&gt;&lt;Left&gt;&lt;![CDATA[101]]&gt;&lt;/Left&gt;&lt;Top&gt;&lt;![CDATA[198]]&gt;&lt;/Top&gt;&lt;/ChangeData&gt;"/>
  <p:tag name="MMPROD_ID" val="10036"/>
  <p:tag name="MMPROD_TYPE" val="10018"/>
  <p:tag name="MMPROD_DATA" val="&lt;property id=&quot;10074&quot; value=&quot;0&quot;/&gt;&lt;property id=&quot;10193&quot; value=&quot;B&quot;/&gt;&lt;property id=&quot;10199&quot; value=&quot;0&quot;/&gt;&lt;object type=&quot;10049&quot; unique_id=&quot;10037&quot;&gt;&lt;property id=&quot;10020&quot; value=&quot;9&quot;/&gt;&lt;property id=&quot;10102&quot; value=&quot;0&quot;/&gt;&lt;property id=&quot;10191&quot; value=&quot;-1&quot;/&gt;&lt;/object&gt;"/>
  <p:tag name="MMPROD_COLLECTIONCONTAINERID" val="10031"/>
  <p:tag name="MMPROD_PARENTID" val="10030"/>
  <p:tag name="MMPROD_ANSWERLETTER" val="B) 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B) ]]&gt;&lt;/Text&gt;&lt;FontSize&gt;&lt;![CDATA[18]]&gt;&lt;/FontSize&gt;&lt;Left&gt;&lt;![CDATA[127]]&gt;&lt;/Left&gt;&lt;Top&gt;&lt;![CDATA[96.45827]]&gt;&lt;/Top&gt;&lt;/ChangeData&gt;"/>
  <p:tag name="MMPROD_ABSOLUTEPOSITIONID" val="104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Sai]]&gt;&lt;/Text&gt;&lt;FontSize&gt;&lt;![CDATA[18]]&gt;&lt;/FontSize&gt;&lt;Left&gt;&lt;![CDATA[154]]&gt;&lt;/Left&gt;&lt;Top&gt;&lt;![CDATA[96.45827]]&gt;&lt;/Top&gt;&lt;/ChangeData&gt;"/>
  <p:tag name="MMPROD_ABSOLUTEPOSITIONID" val="102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2"/>
  <p:tag name="MMPROD_CONTROLTYPE" val="1"/>
  <p:tag name="MMPROD_SCALEOPERATION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A) ]]&gt;&lt;/Text&gt;&lt;FontSize&gt;&lt;![CDATA[18]]&gt;&lt;/FontSize&gt;&lt;Left&gt;&lt;![CDATA[127]]&gt;&lt;/Left&gt;&lt;Top&gt;&lt;![CDATA[61.25827]]&gt;&lt;/Top&gt;&lt;/ChangeData&gt;"/>
  <p:tag name="MMPROD_ABSOLUTEPOSITIONID" val="104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Đúng]]&gt;&lt;/Text&gt;&lt;FontSize&gt;&lt;![CDATA[18]]&gt;&lt;/FontSize&gt;&lt;Left&gt;&lt;![CDATA[155]]&gt;&lt;/Left&gt;&lt;Top&gt;&lt;![CDATA[61.25827]]&gt;&lt;/Top&gt;&lt;/ChangeData&gt;"/>
  <p:tag name="MMPROD_ABSOLUTEPOSITIONID" val="102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1"/>
  <p:tag name="MMPROD_CONTROLTYPE" val="1"/>
  <p:tag name="MMPROD_SCALEOPERATION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7"/>
  <p:tag name="MMPROD_LASTVALUES" val="&lt;ChangeData&gt;&lt;Text&gt;&lt;![CDATA[Clear]]&gt;&lt;/Text&gt;&lt;FontSize&gt;&lt;![CDATA[14]]&gt;&lt;/FontSize&gt;&lt;Left&gt;&lt;![CDATA[527.4]]&gt;&lt;/Left&gt;&lt;Top&gt;&lt;![CDATA[308.6342]]&gt;&lt;/Top&gt;&lt;/ChangeData&gt;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5"/>
  <p:tag name="MMPROD_LASTVALUES" val="&lt;ChangeData&gt;&lt;Text&gt;&lt;![CDATA[Submit]]&gt;&lt;/Text&gt;&lt;FontSize&gt;&lt;![CDATA[14]]&gt;&lt;/FontSize&gt;&lt;Left&gt;&lt;![CDATA[451.8]]&gt;&lt;/Left&gt;&lt;Top&gt;&lt;![CDATA[308.6342]]&gt;&lt;/Top&gt;&lt;/ChangeData&gt;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485320D-D658-494F-8FA9-B185E0E3ABFE}&quot;/&gt;&lt;filename val=&quot;C:\Users\Administrator\Documents\My Adobe Presentations\Presentation1\data\asimages\{7485320D-D658-494F-8FA9-B185E0E3ABFE}.png&quot;/&gt;&lt;hasEffects val=&quot;1&quot;/&gt;&lt;left val=&quot;210&quot;/&gt;&lt;top val=&quot;24&quot;/&gt;&lt;width val=&quot;539.64&quot;/&gt;&lt;height val=&quot;458.64&quot;/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1"/>
  <p:tag name="MMPROD_LASTVALUES" val="&lt;ChangeData&gt;&lt;Text&gt;&lt;![CDATA[You did not answer this question completely]]&gt;&lt;/Text&gt;&lt;FontSize&gt;&lt;![CDATA[18]]&gt;&lt;/FontSize&gt;&lt;Left&gt;&lt;![CDATA[0]]&gt;&lt;/Left&gt;&lt;Top&gt;&lt;![CDATA[0]]&gt;&lt;/Top&gt;&lt;/ChangeData&gt;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93F6D57-5EC2-4942-A989-47240B4973F2}&quot;/&gt;&lt;filename val=&quot;C:\Users\Administrator\Documents\My Adobe Presentations\Presentation1\data\asimages\{193F6D57-5EC2-4942-A989-47240B4973F2}.png&quot;/&gt;&lt;hasEffects val=&quot;1&quot;/&gt;&lt;left val=&quot;405.72&quot;/&gt;&lt;top val=&quot;-0.72&quot;/&gt;&lt;width val=&quot;279.36&quot;/&gt;&lt;height val=&quot;229.8&quot;/&gt;&lt;/ThreeDShapeInfo&gt;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FA716E5-E65A-4C56-9B58-1C78483772B9}&quot;/&gt;&lt;filename val=&quot;C:\Users\Administrator\Documents\My Adobe Presentations\Presentation1\data\asimages\{7FA716E5-E65A-4C56-9B58-1C78483772B9}.png&quot;/&gt;&lt;hasEffects val=&quot;1&quot;/&gt;&lt;left val=&quot;102&quot;/&gt;&lt;top val=&quot;168.72&quot;/&gt;&lt;width val=&quot;61.08&quot;/&gt;&lt;height val=&quot;37.2&quot;/&gt;&lt;/ThreeDShapeInfo&gt;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0D06641-10BD-4E0D-9C93-B48A649FFDE9}&quot;/&gt;&lt;filename val=&quot;C:\Users\Administrator\Documents\My Adobe Presentations\Presentation1\data\asimages\{10D06641-10BD-4E0D-9C93-B48A649FFDE9}.png&quot;/&gt;&lt;hasEffects val=&quot;1&quot;/&gt;&lt;left val=&quot;99.72&quot;/&gt;&lt;top val=&quot;276.72&quot;/&gt;&lt;width val=&quot;105.36&quot;/&gt;&lt;height val=&quot;46.2&quot;/&gt;&lt;/ThreeDShapeInfo&gt;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479ADD7-8BC4-4410-97DA-9D620742A834}&quot;/&gt;&lt;filename val=&quot;C:\Users\Administrator\Documents\My Adobe Presentations\Presentation1\data\asimages\{6479ADD7-8BC4-4410-97DA-9D620742A834}.png&quot;/&gt;&lt;hasEffects val=&quot;1&quot;/&gt;&lt;left val=&quot;258&quot;/&gt;&lt;top val=&quot;264.72&quot;/&gt;&lt;width val=&quot;157.08&quot;/&gt;&lt;height val=&quot;64.2&quot;/&gt;&lt;/ThreeDShapeInfo&gt;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0DAD7CC-E137-4F79-B9EA-901C61C78C1C}&quot;/&gt;&lt;filename val=&quot;C:\Users\Administrator\Documents\My Adobe Presentations\Presentation1\data\asimages\{60DAD7CC-E137-4F79-B9EA-901C61C78C1C}.png&quot;/&gt;&lt;hasEffects val=&quot;1&quot;/&gt;&lt;left val=&quot;644.28&quot;/&gt;&lt;top val=&quot;282.72&quot;/&gt;&lt;width val=&quot;28.8&quot;/&gt;&lt;height val=&quot;31.92&quot;/&gt;&lt;/ThreeDShapeInfo&gt;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218707-B65B-48CB-A366-8DC0321695FC}&quot;/&gt;&lt;filename val=&quot;C:\Users\Administrator\Documents\My Adobe Presentations\Presentation1\data\asimages\{05218707-B65B-48CB-A366-8DC0321695FC}.png&quot;/&gt;&lt;hasEffects val=&quot;1&quot;/&gt;&lt;left val=&quot;666&quot;/&gt;&lt;top val=&quot;282.72&quot;/&gt;&lt;width val=&quot;24.36&quot;/&gt;&lt;height val=&quot;25.92&quot;/&gt;&lt;/ThreeDShapeInfo&gt;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8B609C0-51BC-47D6-A672-2DF369D55439}&quot;/&gt;&lt;filename val=&quot;C:\Users\Administrator\Documents\My Adobe Presentations\Presentation1\data\asimages\{88B609C0-51BC-47D6-A672-2DF369D55439}.png&quot;/&gt;&lt;hasEffects val=&quot;1&quot;/&gt;&lt;left val=&quot;335.28&quot;/&gt;&lt;top val=&quot;384.72&quot;/&gt;&lt;width val=&quot;79.8&quot;/&gt;&lt;height val=&quot;42.36&quot;/&gt;&lt;/ThreeDShapeInfo&gt;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23DD550-C091-46C5-93C7-61D1CEBBB1A2}&quot;/&gt;&lt;filename val=&quot;C:\Users\Administrator\Documents\My Adobe Presentations\Presentation1\data\asimages\{B23DD550-C091-46C5-93C7-61D1CEBBB1A2}.png&quot;/&gt;&lt;hasEffects val=&quot;1&quot;/&gt;&lt;left val=&quot;405.72&quot;/&gt;&lt;top val=&quot;-0.72&quot;/&gt;&lt;width val=&quot;279.36&quot;/&gt;&lt;height val=&quot;229.8&quot;/&gt;&lt;/ThreeDShapeInfo&gt;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2C85B37-51C6-4394-95D9-252676B52818}&quot;/&gt;&lt;filename val=&quot;C:\Users\Administrator\Documents\My Adobe Presentations\Presentation1\data\asimages\{B2C85B37-51C6-4394-95D9-252676B52818}.png&quot;/&gt;&lt;hasEffects val=&quot;1&quot;/&gt;&lt;left val=&quot;244.56&quot;/&gt;&lt;top val=&quot;29.28&quot;/&gt;&lt;width val=&quot;309.36&quot;/&gt;&lt;height val=&quot;52.08&quot;/&gt;&lt;/ThreeDShape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4"/>
  <p:tag name="MMPROD_LASTVALUES" val="&lt;ChangeData&gt;&lt;Text&gt;&lt;![CDATA[Em hãy thử lại.]]&gt;&lt;/Text&gt;&lt;FontSize&gt;&lt;![CDATA[18]]&gt;&lt;/FontSize&gt;&lt;Left&gt;&lt;![CDATA[0]]&gt;&lt;/Left&gt;&lt;Top&gt;&lt;![CDATA[0]]&gt;&lt;/Top&gt;&lt;/ChangeData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7"/>
  <p:tag name="MMPROD_LASTVALUES" val="&lt;ChangeData&gt;&lt;Text&gt;&lt;![CDATA[Em hãy hoàn thành câu hỏi trước khi tiếp tục.]]&gt;&lt;/Text&gt;&lt;FontSize&gt;&lt;![CDATA[18]]&gt;&lt;/FontSize&gt;&lt;Left&gt;&lt;![CDATA[0]]&gt;&lt;/Left&gt;&lt;Top&gt;&lt;![CDATA[0]]&gt;&lt;/Top&gt;&lt;/ChangeData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4"/>
  <p:tag name="MMPROD_LASTVALUES" val="&lt;ChangeData&gt;&lt;Left&gt;&lt;![CDATA[496.6]]&gt;&lt;/Left&gt;&lt;Top&gt;&lt;![CDATA[450.3013]]&gt;&lt;/Top&gt;&lt;/ChangeData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6"/>
  <p:tag name="MMPROD_LASTVALUES" val="&lt;ChangeData&gt;&lt;Left&gt;&lt;![CDATA[593.8]]&gt;&lt;/Left&gt;&lt;Top&gt;&lt;![CDATA[450.3013]]&gt;&lt;/Top&gt;&lt;/ChangeData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1"/>
  <p:tag name="MMPROD_LASTVALUES" val="&lt;ChangeData&gt;&lt;Left&gt;&lt;![CDATA[53]]&gt;&lt;/Left&gt;&lt;Top&gt;&lt;![CDATA[129.6]]&gt;&lt;/Top&gt;&lt;/ChangeData&gt;"/>
  <p:tag name="MMPROD_ID" val="10046"/>
  <p:tag name="MMPROD_TYPE" val="10018"/>
  <p:tag name="MMPROD_DATA" val="&lt;property id=&quot;10074&quot; value=&quot;0&quot;/&gt;&lt;property id=&quot;10193&quot; value=&quot;A&quot;/&gt;&lt;property id=&quot;10199&quot; value=&quot;0&quot;/&gt;&lt;object type=&quot;10049&quot; unique_id=&quot;10047&quot;&gt;&lt;property id=&quot;10020&quot; value=&quot;9&quot;/&gt;&lt;property id=&quot;10102&quot; value=&quot;0&quot;/&gt;&lt;property id=&quot;10191&quot; value=&quot;-1&quot;/&gt;&lt;/object&gt;"/>
  <p:tag name="MMPROD_COLLECTIONCONTAINERID" val="10043"/>
  <p:tag name="MMPROD_PARENTID" val="10042"/>
  <p:tag name="MMPROD_ANSWERLETTER" val="A) 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2"/>
  <p:tag name="MMPROD_LASTVALUES" val="&lt;ChangeData&gt;&lt;Left&gt;&lt;![CDATA[53]]&gt;&lt;/Left&gt;&lt;Top&gt;&lt;![CDATA[176.8]]&gt;&lt;/Top&gt;&lt;/ChangeData&gt;"/>
  <p:tag name="MMPROD_ID" val="10048"/>
  <p:tag name="MMPROD_TYPE" val="10018"/>
  <p:tag name="MMPROD_DATA" val="&lt;property id=&quot;10074&quot; value=&quot;1&quot;/&gt;&lt;property id=&quot;10193&quot; value=&quot;B&quot;/&gt;&lt;property id=&quot;10199&quot; value=&quot;0&quot;/&gt;&lt;object type=&quot;10049&quot; unique_id=&quot;10049&quot;&gt;&lt;property id=&quot;10020&quot; value=&quot;9&quot;/&gt;&lt;property id=&quot;10102&quot; value=&quot;0&quot;/&gt;&lt;property id=&quot;10191&quot; value=&quot;-1&quot;/&gt;&lt;/object&gt;"/>
  <p:tag name="MMPROD_COLLECTIONCONTAINERID" val="10043"/>
  <p:tag name="MMPROD_PARENTID" val="10042"/>
  <p:tag name="MMPROD_ANSWERLETTER" val="B) 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3"/>
  <p:tag name="MMPROD_LASTVALUES" val="&lt;ChangeData&gt;&lt;Left&gt;&lt;![CDATA[53]]&gt;&lt;/Left&gt;&lt;Top&gt;&lt;![CDATA[224]]&gt;&lt;/Top&gt;&lt;/ChangeData&gt;"/>
  <p:tag name="MMPROD_ID" val="10050"/>
  <p:tag name="MMPROD_TYPE" val="10018"/>
  <p:tag name="MMPROD_DATA" val="&lt;property id=&quot;10074&quot; value=&quot;0&quot;/&gt;&lt;property id=&quot;10193&quot; value=&quot;C&quot;/&gt;&lt;property id=&quot;10199&quot; value=&quot;0&quot;/&gt;&lt;object type=&quot;10049&quot; unique_id=&quot;10051&quot;&gt;&lt;property id=&quot;10020&quot; value=&quot;9&quot;/&gt;&lt;property id=&quot;10102&quot; value=&quot;0&quot;/&gt;&lt;property id=&quot;10191&quot; value=&quot;-1&quot;/&gt;&lt;/object&gt;"/>
  <p:tag name="MMPROD_COLLECTIONCONTAINERID" val="10043"/>
  <p:tag name="MMPROD_PARENTID" val="10042"/>
  <p:tag name="MMPROD_ANSWERLETTER" val="C) 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4"/>
  <p:tag name="MMPROD_LASTVALUES" val="&lt;ChangeData&gt;&lt;Left&gt;&lt;![CDATA[53]]&gt;&lt;/Left&gt;&lt;Top&gt;&lt;![CDATA[271.2]]&gt;&lt;/Top&gt;&lt;/ChangeData&gt;"/>
  <p:tag name="MMPROD_ID" val="10052"/>
  <p:tag name="MMPROD_TYPE" val="10018"/>
  <p:tag name="MMPROD_DATA" val="&lt;property id=&quot;10074&quot; value=&quot;0&quot;/&gt;&lt;property id=&quot;10193&quot; value=&quot;D&quot;/&gt;&lt;property id=&quot;10199&quot; value=&quot;0&quot;/&gt;&lt;object type=&quot;10049&quot; unique_id=&quot;10053&quot;&gt;&lt;property id=&quot;10020&quot; value=&quot;9&quot;/&gt;&lt;property id=&quot;10102&quot; value=&quot;0&quot;/&gt;&lt;property id=&quot;10191&quot; value=&quot;-1&quot;/&gt;&lt;/object&gt;"/>
  <p:tag name="MMPROD_COLLECTIONCONTAINERID" val="10043"/>
  <p:tag name="MMPROD_PARENTID" val="10042"/>
  <p:tag name="MMPROD_ANSWERLETTER" val="D) 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5,1398163366,C:\Users\Administrator\Desktop\Tính chất ba đường phân giác của tam giác\Presentation1_pptx\Media.ppcx"/>
  <p:tag name="PPSNARRATIONPROPS" val="E:\Nhung-Nu-Cuoi-Tro-Lai (mp3cut.net).mp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D) ]]&gt;&lt;/Text&gt;&lt;FontSize&gt;&lt;![CDATA[28]]&gt;&lt;/FontSize&gt;&lt;Left&gt;&lt;![CDATA[85]]&gt;&lt;/Left&gt;&lt;Top&gt;&lt;![CDATA[271.2]]&gt;&lt;/Top&gt;&lt;/ChangeData&gt;"/>
  <p:tag name="MMPROD_ABSOLUTEPOSITIONID" val="104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BI]]&gt;&lt;/Text&gt;&lt;FontSize&gt;&lt;![CDATA[28]]&gt;&lt;/FontSize&gt;&lt;Left&gt;&lt;![CDATA[124]]&gt;&lt;/Left&gt;&lt;Top&gt;&lt;![CDATA[271.2]]&gt;&lt;/Top&gt;&lt;/ChangeData&gt;"/>
  <p:tag name="MMPROD_ABSOLUTEPOSITIONID" val="102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4"/>
  <p:tag name="MMPROD_CONTROLTYPE" val="1"/>
  <p:tag name="MMPROD_SCALEOPERATION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) ]]&gt;&lt;/Text&gt;&lt;FontSize&gt;&lt;![CDATA[28]]&gt;&lt;/FontSize&gt;&lt;Left&gt;&lt;![CDATA[85]]&gt;&lt;/Left&gt;&lt;Top&gt;&lt;![CDATA[224]]&gt;&lt;/Top&gt;&lt;/ChangeData&gt;"/>
  <p:tag name="MMPROD_ABSOLUTEPOSITIONID" val="104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ED]]&gt;&lt;/Text&gt;&lt;FontSize&gt;&lt;![CDATA[28]]&gt;&lt;/FontSize&gt;&lt;Left&gt;&lt;![CDATA[121]]&gt;&lt;/Left&gt;&lt;Top&gt;&lt;![CDATA[224]]&gt;&lt;/Top&gt;&lt;/ChangeData&gt;"/>
  <p:tag name="MMPROD_ABSOLUTEPOSITIONID" val="102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3"/>
  <p:tag name="MMPROD_CONTROLTYPE" val="1"/>
  <p:tag name="MMPROD_SCALEOPERATION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B) ]]&gt;&lt;/Text&gt;&lt;FontSize&gt;&lt;![CDATA[28]]&gt;&lt;/FontSize&gt;&lt;Left&gt;&lt;![CDATA[85]]&gt;&lt;/Left&gt;&lt;Top&gt;&lt;![CDATA[176.8]]&gt;&lt;/Top&gt;&lt;/ChangeData&gt;"/>
  <p:tag name="MMPROD_ABSOLUTEPOSITIONID" val="104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BD]]&gt;&lt;/Text&gt;&lt;FontSize&gt;&lt;![CDATA[28]]&gt;&lt;/FontSize&gt;&lt;Left&gt;&lt;![CDATA[122]]&gt;&lt;/Left&gt;&lt;Top&gt;&lt;![CDATA[176.8]]&gt;&lt;/Top&gt;&lt;/ChangeData&gt;"/>
  <p:tag name="MMPROD_ABSOLUTEPOSITIONID" val="102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2"/>
  <p:tag name="MMPROD_CONTROLTYPE" val="1"/>
  <p:tag name="MMPROD_SCALEOPERATION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A) ]]&gt;&lt;/Text&gt;&lt;FontSize&gt;&lt;![CDATA[28]]&gt;&lt;/FontSize&gt;&lt;Left&gt;&lt;![CDATA[85]]&gt;&lt;/Left&gt;&lt;Top&gt;&lt;![CDATA[129.6]]&gt;&lt;/Top&gt;&lt;/ChangeData&gt;"/>
  <p:tag name="MMPROD_ABSOLUTEPOSITIONID" val="104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05DA55D-03B0-4B25-AB81-D28B67BB6579}&quot;/&gt;&lt;filename val=&quot;C:\Users\Administrator\Documents\My Adobe Presentations\Presentation1\data\asimages\{205DA55D-03B0-4B25-AB81-D28B67BB6579}.png&quot;/&gt;&lt;hasEffects val=&quot;1&quot;/&gt;&lt;left val=&quot;172.56&quot;/&gt;&lt;top val=&quot;183.72&quot;/&gt;&lt;width val=&quot;397.08&quot;/&gt;&lt;height val=&quot;124.2&quot;/&gt;&lt;/ThreeDShapeInfo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BH]]&gt;&lt;/Text&gt;&lt;FontSize&gt;&lt;![CDATA[28]]&gt;&lt;/FontSize&gt;&lt;Left&gt;&lt;![CDATA[122]]&gt;&lt;/Left&gt;&lt;Top&gt;&lt;![CDATA[129.6]]&gt;&lt;/Top&gt;&lt;/ChangeData&gt;"/>
  <p:tag name="MMPROD_ABSOLUTEPOSITIONID" val="10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1"/>
  <p:tag name="MMPROD_CONTROLTYPE" val="1"/>
  <p:tag name="MMPROD_SCALEOPERATION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7"/>
  <p:tag name="MMPROD_LASTVALUES" val="&lt;ChangeData&gt;&lt;Text&gt;&lt;![CDATA[Xóa]]&gt;&lt;/Text&gt;&lt;FontSize&gt;&lt;![CDATA[14]]&gt;&lt;/FontSize&gt;&lt;Left&gt;&lt;![CDATA[595.8]]&gt;&lt;/Left&gt;&lt;Top&gt;&lt;![CDATA[452.3013]]&gt;&lt;/Top&gt;&lt;/ChangeData&gt;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5"/>
  <p:tag name="MMPROD_LASTVALUES" val="&lt;ChangeData&gt;&lt;Text&gt;&lt;![CDATA[Trả lời]]&gt;&lt;/Text&gt;&lt;FontSize&gt;&lt;![CDATA[14]]&gt;&lt;/FontSize&gt;&lt;Left&gt;&lt;![CDATA[498.6]]&gt;&lt;/Left&gt;&lt;Top&gt;&lt;![CDATA[452.3013]]&gt;&lt;/Top&gt;&lt;/ChangeData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682F72-4DC8-4F91-9EF9-F182C25E9127}&quot;/&gt;&lt;filename val=&quot;C:\Users\Administrator\Documents\My Adobe Presentations\Presentation1\data\asimages\{12682F72-4DC8-4F91-9EF9-F182C25E9127}.png&quot;/&gt;&lt;hasEffects val=&quot;1&quot;/&gt;&lt;left val=&quot;128.28&quot;/&gt;&lt;top val=&quot;198&quot;/&gt;&lt;width val=&quot;103.08&quot;/&gt;&lt;height val=&quot;43.08&quot;/&gt;&lt;/ThreeDShapeInfo&gt;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5F53F2E-1450-4893-9E0E-0C20B23E2408}&quot;/&gt;&lt;filename val=&quot;C:\Users\Administrator\Documents\My Adobe Presentations\Presentation1\data\asimages\{25F53F2E-1450-4893-9E0E-0C20B23E2408}.png&quot;/&gt;&lt;hasEffects val=&quot;1&quot;/&gt;&lt;left val=&quot;179.28&quot;/&gt;&lt;top val=&quot;314.28&quot;/&gt;&lt;width val=&quot;364.8&quot;/&gt;&lt;height val=&quot;244.8&quot;/&gt;&lt;/ThreeDShapeInfo&gt;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47D3719-BF09-4380-8C45-D7512A80F7F2}&quot;/&gt;&lt;filename val=&quot;C:\Users\Administrator\Documents\My Adobe Presentations\Presentation1\data\asimages\{547D3719-BF09-4380-8C45-D7512A80F7F2}.png&quot;/&gt;&lt;hasEffects val=&quot;1&quot;/&gt;&lt;left val=&quot;225.72&quot;/&gt;&lt;top val=&quot;186&quot;/&gt;&lt;width val=&quot;73.2&quot;/&gt;&lt;height val=&quot;16.92&quot;/&gt;&lt;/ThreeDShapeInfo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E9ABA61-74FC-49B7-8081-1327A48E69EE}&quot;/&gt;&lt;filename val=&quot;C:\Users\Administrator\Documents\My Adobe Presentations\Presentation1\data\asimages\{EE9ABA61-74FC-49B7-8081-1327A48E69EE}.png&quot;/&gt;&lt;hasEffects val=&quot;1&quot;/&gt;&lt;left val=&quot;216&quot;/&gt;&lt;top val=&quot;156.72&quot;/&gt;&lt;width val=&quot;25.08&quot;/&gt;&lt;height val=&quot;34.92&quot;/&gt;&lt;/ThreeDShapeInfo&gt;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BDDD2B7-DBF1-4D84-84BD-70EB6420C60A}&quot;/&gt;&lt;filename val=&quot;C:\Users\Administrator\Documents\My Adobe Presentations\Presentation1\data\asimages\{8BDDD2B7-DBF1-4D84-84BD-70EB6420C60A}.png&quot;/&gt;&lt;hasEffects val=&quot;1&quot;/&gt;&lt;left val=&quot;162&quot;/&gt;&lt;top val=&quot;236.28&quot;/&gt;&lt;width val=&quot;25.08&quot;/&gt;&lt;height val=&quot;34.8&quot;/&gt;&lt;/ThreeDShapeInfo&gt;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731A8D0-91ED-43A1-B345-CEB5F10B98AB}&quot;/&gt;&lt;filename val=&quot;C:\Users\Administrator\Documents\My Adobe Presentations\Presentation1\data\asimages\{B731A8D0-91ED-43A1-B345-CEB5F10B98AB}.png&quot;/&gt;&lt;hasEffects val=&quot;1&quot;/&gt;&lt;left val=&quot;264&quot;/&gt;&lt;top val=&quot;234&quot;/&gt;&lt;width val=&quot;25.08&quot;/&gt;&lt;height val=&quot;34.92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287]]&gt;&lt;/SlideID&gt;&lt;/ChangeData&gt;"/>
  <p:tag name="MMPROD_PASSDATA" val="&lt;object type=&quot;10050&quot; unique_id=&quot;10044&quot;&gt;&lt;property id=&quot;10020&quot; value=&quot;2&quot;/&gt;&lt;property id=&quot;10191&quot; value=&quot;3&quot;/&gt;&lt;/object&gt;"/>
  <p:tag name="MMPROD_FAILDATA" val="&lt;object type=&quot;10051&quot; unique_id=&quot;10045&quot;&gt;&lt;property id=&quot;10020&quot; value=&quot;2&quot;/&gt;&lt;property id=&quot;10191&quot; value=&quot;4&quot;/&gt;&lt;/object&gt;"/>
  <p:tag name="MMPROD_ID" val="10042"/>
  <p:tag name="MMPROD_TYPE" val="10008"/>
  <p:tag name="MMPROD_DATA" val="&lt;property id=&quot;10026&quot; value=&quot;10&quot;/&gt;&lt;property id=&quot;10027&quot; value=&quot;Interaction10042&quot;/&gt;&lt;property id=&quot;10028&quot; value=&quot;0&quot;/&gt;&lt;property id=&quot;10063&quot; value=&quot;2&quot;/&gt;&lt;property id=&quot;10070&quot; value=&quot;Multiple choice&quot;/&gt;&lt;property id=&quot;10098&quot; value=&quot;Multiple choice&quot;/&gt;&lt;property id=&quot;10100&quot; value=&quot;0&quot;/&gt;&lt;property id=&quot;10108&quot; value=&quot;1&quot;/&gt;&lt;property id=&quot;10109&quot; value=&quot;1&quot;/&gt;&lt;property id=&quot;10110&quot; value=&quot;1&quot;/&gt;&lt;property id=&quot;10111&quot; value=&quot;3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25"/>
  <p:tag name="MMPROD_PARENTQUESTIONGROUPID" val="-1"/>
  <p:tag name="QUIZCLIPSSOURCE" val="1398163366,C:\Users\Administrator\Desktop\Tính chất ba đường phân giác của tam giác\Presentation1_pptx\Media.ppcx"/>
  <p:tag name="MMPROD_ANSWERCOUNT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63DEE0-A998-4619-95F9-965A82EA8536}&quot;/&gt;&lt;filename val=&quot;C:\Users\Administrator\Documents\My Adobe Presentations\Presentation1\data\asimages\{0563DEE0-A998-4619-95F9-965A82EA8536}.png&quot;/&gt;&lt;hasEffects val=&quot;1&quot;/&gt;&lt;left val=&quot;144&quot;/&gt;&lt;top val=&quot;312&quot;/&gt;&lt;width val=&quot;25.08&quot;/&gt;&lt;height val=&quot;34.92&quot;/&gt;&lt;/ThreeDShapeInfo&gt;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67BAD7F-3444-4152-9889-1B24536B9F68}&quot;/&gt;&lt;filename val=&quot;C:\Users\Administrator\Documents\My Adobe Presentations\Presentation1\data\asimages\{267BAD7F-3444-4152-9889-1B24536B9F68}.png&quot;/&gt;&lt;hasEffects val=&quot;1&quot;/&gt;&lt;left val=&quot;306&quot;/&gt;&lt;top val=&quot;306&quot;/&gt;&lt;width val=&quot;25.08&quot;/&gt;&lt;height val=&quot;34.92&quot;/&gt;&lt;/ThreeDShapeInfo&gt;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F7DE60F-4614-4329-B972-05E2463CE9FF}&quot;/&gt;&lt;filename val=&quot;C:\Users\Administrator\Documents\My Adobe Presentations\Presentation1\data\asimages\{3F7DE60F-4614-4329-B972-05E2463CE9FF}.png&quot;/&gt;&lt;hasEffects val=&quot;1&quot;/&gt;&lt;left val=&quot;216&quot;/&gt;&lt;top val=&quot;150&quot;/&gt;&lt;width val=&quot;25.08&quot;/&gt;&lt;height val=&quot;34.92&quot;/&gt;&lt;/ThreeDShapeInfo&gt;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A16A744-E3A3-4AB1-8F2F-42E06157FCDD}&quot;/&gt;&lt;filename val=&quot;C:\Users\Administrator\Documents\My Adobe Presentations\Presentation1\data\asimages\{6A16A744-E3A3-4AB1-8F2F-42E06157FCDD}.png&quot;/&gt;&lt;hasEffects val=&quot;1&quot;/&gt;&lt;left val=&quot;162&quot;/&gt;&lt;top val=&quot;228&quot;/&gt;&lt;width val=&quot;25.08&quot;/&gt;&lt;height val=&quot;34.92&quot;/&gt;&lt;/ThreeDShapeInfo&gt;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CC6DD45-38A9-455D-B09B-53527E4E7244}&quot;/&gt;&lt;filename val=&quot;C:\Users\Administrator\Documents\My Adobe Presentations\Presentation1\data\asimages\{BCC6DD45-38A9-455D-B09B-53527E4E7244}.png&quot;/&gt;&lt;hasEffects val=&quot;1&quot;/&gt;&lt;left val=&quot;264&quot;/&gt;&lt;top val=&quot;228&quot;/&gt;&lt;width val=&quot;25.08&quot;/&gt;&lt;height val=&quot;34.92&quot;/&gt;&lt;/ThreeDShapeInfo&gt;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B8367B3-3C6E-4703-BE81-12972FD854FC}&quot;/&gt;&lt;filename val=&quot;C:\Users\Administrator\Documents\My Adobe Presentations\Presentation1\data\asimages\{3B8367B3-3C6E-4703-BE81-12972FD854FC}.png&quot;/&gt;&lt;hasEffects val=&quot;1&quot;/&gt;&lt;left val=&quot;144&quot;/&gt;&lt;top val=&quot;308.28&quot;/&gt;&lt;width val=&quot;25.08&quot;/&gt;&lt;height val=&quot;34.8&quot;/&gt;&lt;/ThreeDShapeInfo&gt;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95616DB-AB83-4328-AB33-A52F9D929282}&quot;/&gt;&lt;filename val=&quot;C:\Users\Administrator\Documents\My Adobe Presentations\Presentation1\data\asimages\{A95616DB-AB83-4328-AB33-A52F9D929282}.png&quot;/&gt;&lt;hasEffects val=&quot;1&quot;/&gt;&lt;left val=&quot;306&quot;/&gt;&lt;top val=&quot;302.28&quot;/&gt;&lt;width val=&quot;25.08&quot;/&gt;&lt;height val=&quot;34.8&quot;/&gt;&lt;/ThreeDShapeInfo&gt;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288]]&gt;&lt;/SlideID&gt;&lt;/ChangeData&gt;"/>
  <p:tag name="MMPROD_PASSDATA" val="&lt;object type=&quot;10050&quot; unique_id=&quot;10063&quot;&gt;&lt;property id=&quot;10020&quot; value=&quot;2&quot;/&gt;&lt;property id=&quot;10191&quot; value=&quot;6&quot;/&gt;&lt;/object&gt;"/>
  <p:tag name="MMPROD_FAILDATA" val="&lt;object type=&quot;10051&quot; unique_id=&quot;10064&quot;&gt;&lt;property id=&quot;10020&quot; value=&quot;2&quot;/&gt;&lt;property id=&quot;10191&quot; value=&quot;7&quot;/&gt;&lt;/object&gt;"/>
  <p:tag name="MMPROD_ID" val="10061"/>
  <p:tag name="MMPROD_TYPE" val="10011"/>
  <p:tag name="MMPROD_DATA" val="&lt;property id=&quot;10025&quot; value=&quot;300&quot;/&gt;&lt;property id=&quot;10026&quot; value=&quot;10&quot;/&gt;&lt;property id=&quot;10027&quot; value=&quot;Interaction10061&quot;/&gt;&lt;property id=&quot;10028&quot; value=&quot;0&quot;/&gt;&lt;property id=&quot;10070&quot; value=&quot;Fill-in-the-blank&quot;/&gt;&lt;property id=&quot;10098&quot; value=&quot;Fill-in-the-blank&quot;/&gt;&lt;property id=&quot;10100&quot; value=&quot;0&quot;/&gt;&lt;property id=&quot;10108&quot; value=&quot;1&quot;/&gt;&lt;property id=&quot;10109&quot; value=&quot;1&quot;/&gt;&lt;property id=&quot;10110&quot; value=&quot;1&quot;/&gt;&lt;property id=&quot;10111&quot; value=&quot;2&quot;/&gt;&lt;property id=&quot;10112&quot; value=&quot;1&quot;/&gt;&lt;property id=&quot;10115&quot; value=&quot;1&quot;/&gt;&lt;property id=&quot;10120&quot; value=&quot;0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10057"/>
  <p:tag name="MMPROD_PARENTID" val="10056"/>
  <p:tag name="MMPROD_PARENTQUESTIONGROUPID" val="-1"/>
  <p:tag name="QUIZCLIPSSOURCE" val="1398163366,C:\Users\Administrator\Desktop\Tính chất ba đường phân giác của tam giác\Presentation1_pptx\Media.ppcx"/>
  <p:tag name="MMPROD_ANSWERCOUNT" val="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Em hãy điền vào chổ trống để hoàn thành bài chứng minh sau:]]&gt;&lt;/Text&gt;&lt;FontSize&gt;&lt;![CDATA[37]]&gt;&lt;/FontSize&gt;&lt;Left&gt;&lt;![CDATA[0]]&gt;&lt;/Left&gt;&lt;Top&gt;&lt;![CDATA[0]]&gt;&lt;/Top&gt;&lt;/ChangeData&gt;"/>
  <p:tag name="MMPROD_ID" val="10061"/>
  <p:tag name="MMPROD_ABSOLUTEPOSITIONID" val="10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061"/>
  <p:tag name="MMPROD_ABSOLUTEPOSITIONID" val="102"/>
  <p:tag name="MMPROD_DATA" val="Vì I thuộc tia phân &amp;#x0D;giác BE của góc &amp;lt;1&amp;gt; &amp;#x0D;=&amp;gt; IH = &amp;lt;2&amp;gt; (tính chất tia &amp;#x0D;Tương tự: &amp;lt;3&amp;gt; = IL    &amp;#x0D;(2)&amp;#x0D;phân giác của 1 góc)    &amp;#x0D;(1)&amp;#x0D;Từ  (1)  và  (2) =&amp;gt; IL &amp;#x0D;=&amp;lt;4&amp;gt;= IH&amp;#x0D;góc)&amp;#x0D;=&amp;gt; I thuộc tia phân &amp;#x0D;&amp;lt;5&amp;gt; (tính chất tia &amp;#x0D;phân giác của một &amp;#x0D;giác góc Hay AI là tia phân &amp;#x0D;giác của góc A.&amp;#x0D;&amp;#x0D;&amp;#x0A;"/>
  <p:tag name="MMPROD_FILLBLANKQUESTIONCHANGED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042"/>
  <p:tag name="MMPROD_ABSOLUTEPOSITIONID" val="100"/>
  <p:tag name="MMPROD_LASTVALUES" val="&lt;ChangeData&gt;&lt;Text&gt;&lt;![CDATA[Trong hình sau, đường nào là đường phân giác của tam giác ABC?]]&gt;&lt;/Text&gt;&lt;FontSize&gt;&lt;![CDATA[37]]&gt;&lt;/FontSize&gt;&lt;Left&gt;&lt;![CDATA[0]]&gt;&lt;/Left&gt;&lt;Top&gt;&lt;![CDATA[0]]&gt;&lt;/Top&gt;&lt;/ChangeData&gt;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0"/>
  <p:tag name="MMPROD_LASTVALUES" val="&lt;ChangeData&gt;&lt;Text&gt;&lt;![CDATA[Em đã trả lời đúng.]]&gt;&lt;/Text&gt;&lt;FontSize&gt;&lt;![CDATA[18]]&gt;&lt;/FontSize&gt;&lt;Left&gt;&lt;![CDATA[0]]&gt;&lt;/Left&gt;&lt;Top&gt;&lt;![CDATA[0]]&gt;&lt;/Top&gt;&lt;/ChangeData&gt;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2"/>
  <p:tag name="MMPROD_LASTVALUES" val="&lt;ChangeData&gt;&lt;Text&gt;&lt;![CDATA[Tiếc quá em trả lời chua đúng.]]&gt;&lt;/Text&gt;&lt;FontSize&gt;&lt;![CDATA[18]]&gt;&lt;/FontSize&gt;&lt;Left&gt;&lt;![CDATA[0]]&gt;&lt;/Left&gt;&lt;Top&gt;&lt;![CDATA[0]]&gt;&lt;/Top&gt;&lt;/ChangeData&gt;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9"/>
  <p:tag name="MMPROD_LASTVALUES" val="&lt;ChangeData&gt;&lt;Text&gt;&lt;![CDATA[You answered this correctly!]]&gt;&lt;/Text&gt;&lt;FontSize&gt;&lt;![CDATA[18]]&gt;&lt;/FontSize&gt;&lt;Left&gt;&lt;![CDATA[0]]&gt;&lt;/Left&gt;&lt;Top&gt;&lt;![CDATA[0]]&gt;&lt;/Top&gt;&lt;/ChangeData&gt;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6"/>
  <p:tag name="MMPROD_LASTVALUES" val="&lt;ChangeData&gt;&lt;Text&gt;&lt;![CDATA[Your answer:]]&gt;&lt;/Text&gt;&lt;FontSize&gt;&lt;![CDATA[18]]&gt;&lt;/FontSize&gt;&lt;Left&gt;&lt;![CDATA[0]]&gt;&lt;/Left&gt;&lt;Top&gt;&lt;![CDATA[0]]&gt;&lt;/Top&gt;&lt;/ChangeData&gt;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0"/>
  <p:tag name="MMPROD_LASTVALUES" val="&lt;ChangeData&gt;&lt;Text&gt;&lt;![CDATA[The correct answer is:]]&gt;&lt;/Text&gt;&lt;FontSize&gt;&lt;![CDATA[18]]&gt;&lt;/FontSize&gt;&lt;Left&gt;&lt;![CDATA[0]]&gt;&lt;/Left&gt;&lt;Top&gt;&lt;![CDATA[0]]&gt;&lt;/Top&gt;&lt;/ChangeData&gt;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1"/>
  <p:tag name="MMPROD_LASTVALUES" val="&lt;ChangeData&gt;&lt;Text&gt;&lt;![CDATA[You did not answer this question completely]]&gt;&lt;/Text&gt;&lt;FontSize&gt;&lt;![CDATA[18]]&gt;&lt;/FontSize&gt;&lt;Left&gt;&lt;![CDATA[0]]&gt;&lt;/Left&gt;&lt;Top&gt;&lt;![CDATA[0]]&gt;&lt;/Top&gt;&lt;/ChangeData&gt;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4"/>
  <p:tag name="MMPROD_LASTVALUES" val="&lt;ChangeData&gt;&lt;Text&gt;&lt;![CDATA[Em hãy thử lại.]]&gt;&lt;/Text&gt;&lt;FontSize&gt;&lt;![CDATA[18]]&gt;&lt;/FontSize&gt;&lt;Left&gt;&lt;![CDATA[0]]&gt;&lt;/Left&gt;&lt;Top&gt;&lt;![CDATA[0]]&gt;&lt;/Top&gt;&lt;/ChangeData&gt;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7"/>
  <p:tag name="MMPROD_LASTVALUES" val="&lt;ChangeData&gt;&lt;Text&gt;&lt;![CDATA[Em hãy hoàn thành câu hỏi trước khi tiếp tục.]]&gt;&lt;/Text&gt;&lt;FontSize&gt;&lt;![CDATA[18]]&gt;&lt;/FontSize&gt;&lt;Left&gt;&lt;![CDATA[0]]&gt;&lt;/Left&gt;&lt;Top&gt;&lt;![CDATA[0]]&gt;&lt;/Top&gt;&lt;/ChangeData&gt;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4"/>
  <p:tag name="MMPROD_LASTVALUES" val="&lt;ChangeData&gt;&lt;Left&gt;&lt;![CDATA[496.6]]&gt;&lt;/Left&gt;&lt;Top&gt;&lt;![CDATA[450.3013]]&gt;&lt;/Top&gt;&lt;/ChangeData&gt;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6"/>
  <p:tag name="MMPROD_LASTVALUES" val="&lt;ChangeData&gt;&lt;Left&gt;&lt;![CDATA[593.8]]&gt;&lt;/Left&gt;&lt;Top&gt;&lt;![CDATA[450.3013]]&gt;&lt;/Top&gt;&lt;/ChangeData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0"/>
  <p:tag name="MMPROD_LASTVALUES" val="&lt;ChangeData&gt;&lt;Text&gt;&lt;![CDATA[Em đã trả lời đúng.]]&gt;&lt;/Text&gt;&lt;FontSize&gt;&lt;![CDATA[18]]&gt;&lt;/FontSize&gt;&lt;Left&gt;&lt;![CDATA[0]]&gt;&lt;/Left&gt;&lt;Top&gt;&lt;![CDATA[0]]&gt;&lt;/Top&gt;&lt;/ChangeData&gt;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7"/>
  <p:tag name="MMPROD_LASTVALUES" val="&lt;ChangeData&gt;&lt;Text&gt;&lt;![CDATA[Xóa]]&gt;&lt;/Text&gt;&lt;FontSize&gt;&lt;![CDATA[14]]&gt;&lt;/FontSize&gt;&lt;Left&gt;&lt;![CDATA[595.8]]&gt;&lt;/Left&gt;&lt;Top&gt;&lt;![CDATA[452.3013]]&gt;&lt;/Top&gt;&lt;/ChangeData&gt;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5"/>
  <p:tag name="MMPROD_LASTVALUES" val="&lt;ChangeData&gt;&lt;Text&gt;&lt;![CDATA[Trả lời]]&gt;&lt;/Text&gt;&lt;FontSize&gt;&lt;![CDATA[14]]&gt;&lt;/FontSize&gt;&lt;Left&gt;&lt;![CDATA[498.6]]&gt;&lt;/Left&gt;&lt;Top&gt;&lt;![CDATA[452.3013]]&gt;&lt;/Top&gt;&lt;/ChangeData&gt;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Vì I thuộc tia phân &amp;#x0D;]]&gt;&lt;/Text&gt;&lt;FontSize&gt;&lt;![CDATA[10]]&gt;&lt;/FontSize&gt;&lt;Left&gt;&lt;![CDATA[0]]&gt;&lt;/Left&gt;&lt;Top&gt;&lt;![CDATA[0]]&gt;&lt;/Top&gt;&lt;/ChangeData&gt;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phân giác của 1 góc)    &amp;#x0D;]]&gt;&lt;/Text&gt;&lt;FontSize&gt;&lt;![CDATA[10]]&gt;&lt;/FontSize&gt;&lt;Left&gt;&lt;![CDATA[0]]&gt;&lt;/Left&gt;&lt;Top&gt;&lt;![CDATA[0]]&gt;&lt;/Top&gt;&lt;/ChangeData&gt;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(1)&amp;#x0D;]]&gt;&lt;/Text&gt;&lt;FontSize&gt;&lt;![CDATA[10]]&gt;&lt;/FontSize&gt;&lt;Left&gt;&lt;![CDATA[0]]&gt;&lt;/Left&gt;&lt;Top&gt;&lt;![CDATA[0]]&gt;&lt;/Top&gt;&lt;/ChangeData&gt;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(2)&amp;#x0D;]]&gt;&lt;/Text&gt;&lt;FontSize&gt;&lt;![CDATA[10]]&gt;&lt;/FontSize&gt;&lt;Left&gt;&lt;![CDATA[0]]&gt;&lt;/Left&gt;&lt;Top&gt;&lt;![CDATA[0]]&gt;&lt;/Top&gt;&lt;/ChangeData&gt;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Từ  (1)  và  (2) =&amp;gt; IL &amp;#x0D;]]&gt;&lt;/Text&gt;&lt;FontSize&gt;&lt;![CDATA[10]]&gt;&lt;/FontSize&gt;&lt;Left&gt;&lt;![CDATA[0]]&gt;&lt;/Left&gt;&lt;Top&gt;&lt;![CDATA[0]]&gt;&lt;/Top&gt;&lt;/ChangeData&gt;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=&amp;gt; I thuộc tia phân &amp;#x0D;]]&gt;&lt;/Text&gt;&lt;FontSize&gt;&lt;![CDATA[10]]&gt;&lt;/FontSize&gt;&lt;Left&gt;&lt;![CDATA[0]]&gt;&lt;/Left&gt;&lt;Top&gt;&lt;![CDATA[0]]&gt;&lt;/Top&gt;&lt;/ChangeData&gt;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phân giác của một &amp;#x0D;]]&gt;&lt;/Text&gt;&lt;FontSize&gt;&lt;![CDATA[10]]&gt;&lt;/FontSize&gt;&lt;Left&gt;&lt;![CDATA[0]]&gt;&lt;/Left&gt;&lt;Top&gt;&lt;![CDATA[0]]&gt;&lt;/Top&gt;&lt;/ChangeData&gt;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góc)&amp;#x0D;]]&gt;&lt;/Text&gt;&lt;FontSize&gt;&lt;![CDATA[10]]&gt;&lt;/FontSize&gt;&lt;Left&gt;&lt;![CDATA[0]]&gt;&lt;/Left&gt;&lt;Top&gt;&lt;![CDATA[0]]&gt;&lt;/Top&gt;&lt;/ChangeData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2"/>
  <p:tag name="MMPROD_LASTVALUES" val="&lt;ChangeData&gt;&lt;Text&gt;&lt;![CDATA[Tiếc quá em trả lời chua đúng.]]&gt;&lt;/Text&gt;&lt;FontSize&gt;&lt;![CDATA[18]]&gt;&lt;/FontSize&gt;&lt;Left&gt;&lt;![CDATA[0]]&gt;&lt;/Left&gt;&lt;Top&gt;&lt;![CDATA[0]]&gt;&lt;/Top&gt;&lt;/ChangeData&gt;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Hay AI là tia phân &amp;#x0D;]]&gt;&lt;/Text&gt;&lt;FontSize&gt;&lt;![CDATA[10]]&gt;&lt;/FontSize&gt;&lt;Left&gt;&lt;![CDATA[0]]&gt;&lt;/Left&gt;&lt;Top&gt;&lt;![CDATA[0]]&gt;&lt;/Top&gt;&lt;/ChangeData&gt;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giác của góc A.&amp;#x0D;]]&gt;&lt;/Text&gt;&lt;FontSize&gt;&lt;![CDATA[10]]&gt;&lt;/FontSize&gt;&lt;Left&gt;&lt;![CDATA[0]]&gt;&lt;/Left&gt;&lt;Top&gt;&lt;![CDATA[0]]&gt;&lt;/Top&gt;&lt;/ChangeData&gt;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giác góc &amp;lt;&amp;lt;5&amp;gt;XXXXXXXXXXXXXXXXXXXXXXXXXX&amp;gt;  (tính chất tia &amp;#x0D;]]&gt;&lt;/Text&gt;&lt;FontSize&gt;&lt;![CDATA[10]]&gt;&lt;/FontSize&gt;&lt;Left&gt;&lt;![CDATA[0]]&gt;&lt;/Left&gt;&lt;Top&gt;&lt;![CDATA[0]]&gt;&lt;/Top&gt;&lt;/ChangeData&gt;"/>
  <p:tag name="MMPROD_SEGMENT" val="1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giác góc ]]&gt;&lt;/Text&gt;&lt;FontSize&gt;&lt;![CDATA[10]]&gt;&lt;/FontSize&gt;&lt;Left&gt;&lt;![CDATA[0]]&gt;&lt;/Left&gt;&lt;Top&gt;&lt;![CDATA[0]]&gt;&lt;/Top&gt;&lt;/ChangeData&gt;"/>
  <p:tag name="MMPROD_SEGMENT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2005"/>
  <p:tag name="MMPROD_CONTROLTYPE" val="5"/>
  <p:tag name="MMPROD_SCALEOPERATION" val="1"/>
  <p:tag name="MMPROD_ID" val="10077"/>
  <p:tag name="MMPROD_TYPE" val="10019"/>
  <p:tag name="MMPROD_DATA" val="&lt;property id=&quot;10019&quot; value=&quot;0&quot;/&gt;&lt;property id=&quot;10079&quot; value=&quot;0&quot;/&gt;&lt;property id=&quot;10187&quot; value=&quot;&amp;lt;select an answer&amp;gt;&quot;/&gt;&lt;property id=&quot;10199&quot; value=&quot;0&quot;/&gt;"/>
  <p:tag name="MMPROD_COLLECTIONCONTAINERID" val="10062"/>
  <p:tag name="MMPROD_PARENTID" val="10061"/>
  <p:tag name="MMPROD_DATAEXT" val="&lt;object type=&quot;10047&quot; unique_id=&quot;10078&quot;&gt;&lt;object type=&quot;10030&quot; unique_id=&quot;10079&quot;&gt;&lt;property id=&quot;10088&quot; value=&quot;0&quot;/&gt;&lt;property id=&quot;10176&quot; value=&quot;A&quot;/&gt;&lt;/object&gt;&lt;/object&gt;"/>
  <p:tag name="MMPROD_SEGMENT" val="1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=&amp;lt;&amp;lt;4&amp;gt;XXXXXXXXXXXXXXXXXXXXXXXXXX&amp;gt; = IH&amp;#x0D;]]&gt;&lt;/Text&gt;&lt;FontSize&gt;&lt;![CDATA[10]]&gt;&lt;/FontSize&gt;&lt;Left&gt;&lt;![CDATA[0]]&gt;&lt;/Left&gt;&lt;Top&gt;&lt;![CDATA[0]]&gt;&lt;/Top&gt;&lt;/ChangeData&gt;"/>
  <p:tag name="MMPROD_SEGMENT" val="1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=]]&gt;&lt;/Text&gt;&lt;FontSize&gt;&lt;![CDATA[10]]&gt;&lt;/FontSize&gt;&lt;Left&gt;&lt;![CDATA[0]]&gt;&lt;/Left&gt;&lt;Top&gt;&lt;![CDATA[0]]&gt;&lt;/Top&gt;&lt;/ChangeData&gt;"/>
  <p:tag name="MMPROD_SEGMENT" val="1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2004"/>
  <p:tag name="MMPROD_CONTROLTYPE" val="5"/>
  <p:tag name="MMPROD_SCALEOPERATION" val="1"/>
  <p:tag name="MMPROD_ID" val="10074"/>
  <p:tag name="MMPROD_TYPE" val="10019"/>
  <p:tag name="MMPROD_DATA" val="&lt;property id=&quot;10019&quot; value=&quot;0&quot;/&gt;&lt;property id=&quot;10079&quot; value=&quot;0&quot;/&gt;&lt;property id=&quot;10187&quot; value=&quot;&amp;lt;select an answer&amp;gt;&quot;/&gt;&lt;property id=&quot;10199&quot; value=&quot;0&quot;/&gt;"/>
  <p:tag name="MMPROD_COLLECTIONCONTAINERID" val="10062"/>
  <p:tag name="MMPROD_PARENTID" val="10061"/>
  <p:tag name="MMPROD_DATAEXT" val="&lt;object type=&quot;10047&quot; unique_id=&quot;10075&quot;&gt;&lt;object type=&quot;10030&quot; unique_id=&quot;10076&quot;&gt;&lt;property id=&quot;10088&quot; value=&quot;0&quot;/&gt;&lt;property id=&quot;10176&quot; value=&quot; IK &quot;/&gt;&lt;/object&gt;&lt;/object&gt;"/>
  <p:tag name="MMPROD_SEGMENT" val="1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Tương tự: &amp;lt;&amp;lt;3&amp;gt;XXXXXXXXXXXXXXXXXXXXXXXXXX&amp;gt;  = IL    &amp;#x0D;]]&gt;&lt;/Text&gt;&lt;FontSize&gt;&lt;![CDATA[10]]&gt;&lt;/FontSize&gt;&lt;Left&gt;&lt;![CDATA[0]]&gt;&lt;/Left&gt;&lt;Top&gt;&lt;![CDATA[0]]&gt;&lt;/Top&gt;&lt;/ChangeData&gt;"/>
  <p:tag name="MMPROD_SEGMENT" val="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Tương tự: ]]&gt;&lt;/Text&gt;&lt;FontSize&gt;&lt;![CDATA[10]]&gt;&lt;/FontSize&gt;&lt;Left&gt;&lt;![CDATA[0]]&gt;&lt;/Left&gt;&lt;Top&gt;&lt;![CDATA[0]]&gt;&lt;/Top&gt;&lt;/ChangeData&gt;"/>
  <p:tag name="MMPROD_SEGMENT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9"/>
  <p:tag name="MMPROD_LASTVALUES" val="&lt;ChangeData&gt;&lt;Text&gt;&lt;![CDATA[You answered this correctly!]]&gt;&lt;/Text&gt;&lt;FontSize&gt;&lt;![CDATA[18]]&gt;&lt;/FontSize&gt;&lt;Left&gt;&lt;![CDATA[0]]&gt;&lt;/Left&gt;&lt;Top&gt;&lt;![CDATA[0]]&gt;&lt;/Top&gt;&lt;/ChangeData&gt;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2003"/>
  <p:tag name="MMPROD_CONTROLTYPE" val="5"/>
  <p:tag name="MMPROD_SCALEOPERATION" val="1"/>
  <p:tag name="MMPROD_ID" val="10071"/>
  <p:tag name="MMPROD_TYPE" val="10019"/>
  <p:tag name="MMPROD_DATA" val="&lt;property id=&quot;10019&quot; value=&quot;0&quot;/&gt;&lt;property id=&quot;10079&quot; value=&quot;0&quot;/&gt;&lt;property id=&quot;10187&quot; value=&quot;&amp;lt;select an answer&amp;gt;&quot;/&gt;&lt;property id=&quot;10199&quot; value=&quot;0&quot;/&gt;"/>
  <p:tag name="MMPROD_COLLECTIONCONTAINERID" val="10062"/>
  <p:tag name="MMPROD_PARENTID" val="10061"/>
  <p:tag name="MMPROD_DATAEXT" val="&lt;object type=&quot;10047&quot; unique_id=&quot;10072&quot;&gt;&lt;object type=&quot;10030&quot; unique_id=&quot;10073&quot;&gt;&lt;property id=&quot;10088&quot; value=&quot;0&quot;/&gt;&lt;property id=&quot;10176&quot; value=&quot;IH&quot;/&gt;&lt;/object&gt;&lt;/object&gt;"/>
  <p:tag name="MMPROD_SEGMENT" val="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=&amp;gt; IH = &amp;lt;&amp;lt;2&amp;gt;XXXXXXXXXXXXXXXXXXXXXXXXXX&amp;gt;  (tính chất tia &amp;#x0D;]]&gt;&lt;/Text&gt;&lt;FontSize&gt;&lt;![CDATA[10]]&gt;&lt;/FontSize&gt;&lt;Left&gt;&lt;![CDATA[0]]&gt;&lt;/Left&gt;&lt;Top&gt;&lt;![CDATA[0]]&gt;&lt;/Top&gt;&lt;/ChangeData&gt;"/>
  <p:tag name="MMPROD_SEGMENT" val="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=&amp;gt; IH = ]]&gt;&lt;/Text&gt;&lt;FontSize&gt;&lt;![CDATA[10]]&gt;&lt;/FontSize&gt;&lt;Left&gt;&lt;![CDATA[0]]&gt;&lt;/Left&gt;&lt;Top&gt;&lt;![CDATA[0]]&gt;&lt;/Top&gt;&lt;/ChangeData&gt;"/>
  <p:tag name="MMPROD_SEGMENT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2002"/>
  <p:tag name="MMPROD_CONTROLTYPE" val="5"/>
  <p:tag name="MMPROD_SCALEOPERATION" val="1"/>
  <p:tag name="MMPROD_ID" val="10068"/>
  <p:tag name="MMPROD_TYPE" val="10019"/>
  <p:tag name="MMPROD_DATA" val="&lt;property id=&quot;10019&quot; value=&quot;0&quot;/&gt;&lt;property id=&quot;10079&quot; value=&quot;0&quot;/&gt;&lt;property id=&quot;10187&quot; value=&quot;&amp;lt;select an answer&amp;gt;&quot;/&gt;&lt;property id=&quot;10199&quot; value=&quot;0&quot;/&gt;"/>
  <p:tag name="MMPROD_COLLECTIONCONTAINERID" val="10062"/>
  <p:tag name="MMPROD_PARENTID" val="10061"/>
  <p:tag name="MMPROD_DATAEXT" val="&lt;object type=&quot;10047&quot; unique_id=&quot;10069&quot;&gt;&lt;object type=&quot;10030&quot; unique_id=&quot;10070&quot;&gt;&lt;property id=&quot;10088&quot; value=&quot;0&quot;/&gt;&lt;property id=&quot;10176&quot; value=&quot;IK&quot;/&gt;&lt;/object&gt;&lt;/object&gt;"/>
  <p:tag name="MMPROD_SEGMENT" val="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giác BE của góc &amp;lt;&amp;lt;1&amp;gt;XXXXXXXXXXXXXXXXXXXXXXXXXX&amp;gt;  &amp;#x0D;]]&gt;&lt;/Text&gt;&lt;FontSize&gt;&lt;![CDATA[10]]&gt;&lt;/FontSize&gt;&lt;Left&gt;&lt;![CDATA[0]]&gt;&lt;/Left&gt;&lt;Top&gt;&lt;![CDATA[0]]&gt;&lt;/Top&gt;&lt;/ChangeData&gt;"/>
  <p:tag name="MMPROD_SEGMENT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giác BE của góc ]]&gt;&lt;/Text&gt;&lt;FontSize&gt;&lt;![CDATA[10]]&gt;&lt;/FontSize&gt;&lt;Left&gt;&lt;![CDATA[0]]&gt;&lt;/Left&gt;&lt;Top&gt;&lt;![CDATA[0]]&gt;&lt;/Top&gt;&lt;/ChangeData&gt;"/>
  <p:tag name="MMPROD_SEGMENT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2001"/>
  <p:tag name="MMPROD_CONTROLTYPE" val="5"/>
  <p:tag name="MMPROD_SCALEOPERATION" val="1"/>
  <p:tag name="MMPROD_ID" val="10065"/>
  <p:tag name="MMPROD_TYPE" val="10019"/>
  <p:tag name="MMPROD_DATA" val="&lt;property id=&quot;10019&quot; value=&quot;0&quot;/&gt;&lt;property id=&quot;10079&quot; value=&quot;0&quot;/&gt;&lt;property id=&quot;10187&quot; value=&quot;&amp;lt;select an answer&amp;gt;&quot;/&gt;&lt;property id=&quot;10199&quot; value=&quot;0&quot;/&gt;"/>
  <p:tag name="MMPROD_COLLECTIONCONTAINERID" val="10062"/>
  <p:tag name="MMPROD_PARENTID" val="10061"/>
  <p:tag name="MMPROD_DATAEXT" val="&lt;object type=&quot;10047&quot; unique_id=&quot;10066&quot;&gt;&lt;object type=&quot;10030&quot; unique_id=&quot;10067&quot;&gt;&lt;property id=&quot;10088&quot; value=&quot;0&quot;/&gt;&lt;property id=&quot;10176&quot; value=&quot;B&quot;/&gt;&lt;/object&gt;&lt;/object&gt;"/>
  <p:tag name="MMPROD_SEGMENT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47D3719-BF09-4380-8C45-D7512A80F7F2}&quot;/&gt;&lt;filename val=&quot;C:\Users\Administrator\Documents\My Adobe Presentations\Presentation1\data\asimages\{547D3719-BF09-4380-8C45-D7512A80F7F2}.png&quot;/&gt;&lt;hasEffects val=&quot;1&quot;/&gt;&lt;left val=&quot;225.72&quot;/&gt;&lt;top val=&quot;186&quot;/&gt;&lt;width val=&quot;73.2&quot;/&gt;&lt;height val=&quot;16.92&quot;/&gt;&lt;/ThreeDShapeInfo&gt;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284]]&gt;&lt;/SlideID&gt;&lt;/ChangeData&gt;"/>
  <p:tag name="MMPROD_PASSDATA" val="&lt;object type=&quot;10050&quot; unique_id=&quot;10032&quot;&gt;&lt;property id=&quot;10020&quot; value=&quot;2&quot;/&gt;&lt;property id=&quot;10191&quot; value=&quot;-1&quot;/&gt;&lt;/object&gt;"/>
  <p:tag name="MMPROD_FAILDATA" val="&lt;object type=&quot;10051&quot; unique_id=&quot;10033&quot;&gt;&lt;property id=&quot;10020&quot; value=&quot;2&quot;/&gt;&lt;property id=&quot;10191&quot; value=&quot;-1&quot;/&gt;&lt;/object&gt;"/>
  <p:tag name="MMPROD_ID" val="10030"/>
  <p:tag name="MMPROD_TYPE" val="10055"/>
  <p:tag name="MMPROD_DATA" val="&lt;property id=&quot;10026&quot; value=&quot;10&quot;/&gt;&lt;property id=&quot;10027&quot; value=&quot;Interaction10030&quot;/&gt;&lt;property id=&quot;10028&quot; value=&quot;0&quot;/&gt;&lt;property id=&quot;10063&quot; value=&quot;1&quot;/&gt;&lt;property id=&quot;10070&quot; value=&quot;Đúng/Sai&quot;/&gt;&lt;property id=&quot;10098&quot; value=&quot;True/False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25"/>
  <p:tag name="MMPROD_PARENTQUESTIONGROUPID" val="-1"/>
  <p:tag name="QUIZCLIPSSOURCE" val="1398163366,C:\Users\Administrator\Desktop\Tính chất ba đường phân giác của tam giác\Presentation1_pptx\Media.ppcx"/>
  <p:tag name="MMPROD_ANSWERCOUNT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030"/>
  <p:tag name="MMPROD_ABSOLUTEPOSITIONID" val="100"/>
  <p:tag name="MMPROD_LASTVALUES" val="&lt;ChangeData&gt;&lt;Text&gt;&lt;![CDATA[Điểm I trong hình bên là giao điểm của ba đường phân giác trong tam giác MNP, đúng hay sai?]]&gt;&lt;/Text&gt;&lt;FontSize&gt;&lt;![CDATA[25]]&gt;&lt;/FontSize&gt;&lt;Left&gt;&lt;![CDATA[0]]&gt;&lt;/Left&gt;&lt;Top&gt;&lt;![CDATA[0]]&gt;&lt;/Top&gt;&lt;/ChangeData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6"/>
  <p:tag name="MMPROD_LASTVALUES" val="&lt;ChangeData&gt;&lt;Text&gt;&lt;![CDATA[Your answer:]]&gt;&lt;/Text&gt;&lt;FontSize&gt;&lt;![CDATA[18]]&gt;&lt;/FontSize&gt;&lt;Left&gt;&lt;![CDATA[0]]&gt;&lt;/Left&gt;&lt;Top&gt;&lt;![CDATA[0]]&gt;&lt;/Top&gt;&lt;/ChangeData&gt;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0"/>
  <p:tag name="MMPROD_LASTVALUES" val="&lt;ChangeData&gt;&lt;Text&gt;&lt;![CDATA[Em đã trả lời đúng.]]&gt;&lt;/Text&gt;&lt;FontSize&gt;&lt;![CDATA[15]]&gt;&lt;/FontSize&gt;&lt;Left&gt;&lt;![CDATA[0]]&gt;&lt;/Left&gt;&lt;Top&gt;&lt;![CDATA[0]]&gt;&lt;/Top&gt;&lt;/ChangeData&gt;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2"/>
  <p:tag name="MMPROD_LASTVALUES" val="&lt;ChangeData&gt;&lt;Text&gt;&lt;![CDATA[Tiếc quá em trả lời chua đúng.]]&gt;&lt;/Text&gt;&lt;FontSize&gt;&lt;![CDATA[15]]&gt;&lt;/FontSize&gt;&lt;Left&gt;&lt;![CDATA[0]]&gt;&lt;/Left&gt;&lt;Top&gt;&lt;![CDATA[0]]&gt;&lt;/Top&gt;&lt;/ChangeData&gt;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9"/>
  <p:tag name="MMPROD_LASTVALUES" val="&lt;ChangeData&gt;&lt;Text&gt;&lt;![CDATA[You answered this correctly!]]&gt;&lt;/Text&gt;&lt;FontSize&gt;&lt;![CDATA[15]]&gt;&lt;/FontSize&gt;&lt;Left&gt;&lt;![CDATA[0]]&gt;&lt;/Left&gt;&lt;Top&gt;&lt;![CDATA[0]]&gt;&lt;/Top&gt;&lt;/ChangeData&gt;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6"/>
  <p:tag name="MMPROD_LASTVALUES" val="&lt;ChangeData&gt;&lt;Text&gt;&lt;![CDATA[Your answer:]]&gt;&lt;/Text&gt;&lt;FontSize&gt;&lt;![CDATA[15]]&gt;&lt;/FontSize&gt;&lt;Left&gt;&lt;![CDATA[0]]&gt;&lt;/Left&gt;&lt;Top&gt;&lt;![CDATA[0]]&gt;&lt;/Top&gt;&lt;/ChangeData&gt;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0"/>
  <p:tag name="MMPROD_LASTVALUES" val="&lt;ChangeData&gt;&lt;Text&gt;&lt;![CDATA[The correct answer is:]]&gt;&lt;/Text&gt;&lt;FontSize&gt;&lt;![CDATA[15]]&gt;&lt;/FontSize&gt;&lt;Left&gt;&lt;![CDATA[0]]&gt;&lt;/Left&gt;&lt;Top&gt;&lt;![CDATA[0]]&gt;&lt;/Top&gt;&lt;/ChangeData&gt;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1"/>
  <p:tag name="MMPROD_LASTVALUES" val="&lt;ChangeData&gt;&lt;Text&gt;&lt;![CDATA[You did not answer this question completely]]&gt;&lt;/Text&gt;&lt;FontSize&gt;&lt;![CDATA[15]]&gt;&lt;/FontSize&gt;&lt;Left&gt;&lt;![CDATA[0]]&gt;&lt;/Left&gt;&lt;Top&gt;&lt;![CDATA[0]]&gt;&lt;/Top&gt;&lt;/ChangeData&gt;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7"/>
  <p:tag name="MMPROD_LASTVALUES" val="&lt;ChangeData&gt;&lt;Text&gt;&lt;![CDATA[Em hãy hoàn thành câu hỏi trước khi tiếp tục.]]&gt;&lt;/Text&gt;&lt;FontSize&gt;&lt;![CDATA[15]]&gt;&lt;/FontSize&gt;&lt;Left&gt;&lt;![CDATA[0]]&gt;&lt;/Left&gt;&lt;Top&gt;&lt;![CDATA[0]]&gt;&lt;/Top&gt;&lt;/ChangeData&gt;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4"/>
  <p:tag name="MMPROD_LASTVALUES" val="&lt;ChangeData&gt;&lt;Left&gt;&lt;![CDATA[449.8]]&gt;&lt;/Left&gt;&lt;Top&gt;&lt;![CDATA[306.6342]]&gt;&lt;/Top&gt;&lt;/ChangeData&gt;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6"/>
  <p:tag name="MMPROD_LASTVALUES" val="&lt;ChangeData&gt;&lt;Left&gt;&lt;![CDATA[525.4]]&gt;&lt;/Left&gt;&lt;Top&gt;&lt;![CDATA[306.6342]]&gt;&lt;/Top&gt;&lt;/ChangeData&gt;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1"/>
  <p:tag name="MMPROD_LASTVALUES" val="&lt;ChangeData&gt;&lt;Left&gt;&lt;![CDATA[102.4]]&gt;&lt;/Left&gt;&lt;Top&gt;&lt;![CDATA[162]]&gt;&lt;/Top&gt;&lt;/ChangeData&gt;"/>
  <p:tag name="MMPROD_ID" val="10034"/>
  <p:tag name="MMPROD_TYPE" val="10018"/>
  <p:tag name="MMPROD_DATA" val="&lt;property id=&quot;10074&quot; value=&quot;1&quot;/&gt;&lt;property id=&quot;10193&quot; value=&quot;A&quot;/&gt;&lt;property id=&quot;10199&quot; value=&quot;0&quot;/&gt;&lt;object type=&quot;10049&quot; unique_id=&quot;10035&quot;&gt;&lt;property id=&quot;10020&quot; value=&quot;9&quot;/&gt;&lt;property id=&quot;10102&quot; value=&quot;0&quot;/&gt;&lt;property id=&quot;10191&quot; value=&quot;-1&quot;/&gt;&lt;/object&gt;"/>
  <p:tag name="MMPROD_COLLECTIONCONTAINERID" val="10031"/>
  <p:tag name="MMPROD_PARENTID" val="10030"/>
  <p:tag name="MMPROD_ANSWERLETTER" val="A) 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1527</TotalTime>
  <Words>1266</Words>
  <Application>Microsoft Office PowerPoint</Application>
  <PresentationFormat>On-screen Show (4:3)</PresentationFormat>
  <Paragraphs>256</Paragraphs>
  <Slides>19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Trong hình sau, đường nào là đường phân giác của tam giác ABC?</vt:lpstr>
      <vt:lpstr>PowerPoint Presentation</vt:lpstr>
      <vt:lpstr>PowerPoint Presentation</vt:lpstr>
      <vt:lpstr>PowerPoint Presentation</vt:lpstr>
      <vt:lpstr>PowerPoint Presentation</vt:lpstr>
      <vt:lpstr>Em hãy điền vào chỗ trống để hoàn thành bài chứng minh sau:</vt:lpstr>
      <vt:lpstr>PowerPoint Presentation</vt:lpstr>
      <vt:lpstr>Điểm I trong hình bên là giao điểm của ba đường phân giác trong tam giác MNP, đúng hay sai?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Nguyen</cp:lastModifiedBy>
  <cp:revision>199</cp:revision>
  <dcterms:created xsi:type="dcterms:W3CDTF">2015-04-11T15:04:20Z</dcterms:created>
  <dcterms:modified xsi:type="dcterms:W3CDTF">2018-02-02T05:18:53Z</dcterms:modified>
</cp:coreProperties>
</file>