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B6A7E-3925-4950-8DDE-3F2430629A41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8EDB6-7104-40D3-A33F-86E898D9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2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    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8EDB6-7104-40D3-A33F-86E898D92D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96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387F707-8DF4-48CB-BC28-119C35C2121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E55C6C8-85DF-4ED4-B341-6CBABB5808AF}" type="datetimeFigureOut">
              <a:rPr lang="en-US" smtClean="0"/>
              <a:t>7/7/2012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228600"/>
            <a:ext cx="8382000" cy="64008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2000" y="1295400"/>
            <a:ext cx="7467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BÀI TẬP </a:t>
            </a:r>
          </a:p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ĐƯỜNG TRUNG BÌNH </a:t>
            </a:r>
          </a:p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TAM GIÁC </a:t>
            </a:r>
          </a:p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HÌNH THANG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193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553200"/>
          </a:xfrm>
        </p:spPr>
        <p:txBody>
          <a:bodyPr>
            <a:normAutofit/>
          </a:bodyPr>
          <a:lstStyle/>
          <a:p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đtb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Cho ∆ ABC 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M, N, P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AB,AC , BC 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MNP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AB = 8cm, AC = 10cm  BC = 12 cm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GIẢI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GT  ∆ ABC ; MA =MB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NA = NC; PB = PC  AB = 8cm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AC = 10cm  BC = 12 cm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KL    P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MNP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?</a:t>
            </a:r>
          </a:p>
          <a:p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94630"/>
            <a:ext cx="319087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802943" y="2989855"/>
            <a:ext cx="0" cy="2895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8600" y="4724400"/>
            <a:ext cx="518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80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65532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∆ ABC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MA=MB (GT)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= NC (GT)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⇒ MN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ABC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⇒ MN = ½ BC = ½ . 12 = 6 cm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∆ ABC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NA = NC (GT)   PB = PC (GT)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⇒ NP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ABC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⇒ NP = ½ AB = ½ 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  4 cm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∆ ABC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 MA=MB  (GT)   PB = PC (GT)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⇒ MP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ABC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⇒ MP = ½ AC = ½ . 10 =  5 cm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0"/>
            <a:ext cx="319087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4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705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Vậy</a:t>
            </a:r>
            <a:r>
              <a:rPr lang="en-US" dirty="0" smtClean="0"/>
              <a:t> </a:t>
            </a:r>
            <a:r>
              <a:rPr lang="en-US" dirty="0" err="1" smtClean="0"/>
              <a:t>chu</a:t>
            </a:r>
            <a:r>
              <a:rPr lang="en-US" dirty="0" smtClean="0"/>
              <a:t> vi ∆ MNP : </a:t>
            </a:r>
          </a:p>
          <a:p>
            <a:r>
              <a:rPr lang="en-US" dirty="0" smtClean="0"/>
              <a:t>P</a:t>
            </a:r>
            <a:r>
              <a:rPr lang="en-US" baseline="-25000" dirty="0" smtClean="0"/>
              <a:t>MNP</a:t>
            </a:r>
            <a:r>
              <a:rPr lang="en-US" dirty="0" smtClean="0"/>
              <a:t> = MN + NP + MP = 6 + 5 + 4 = 15 cm</a:t>
            </a:r>
          </a:p>
          <a:p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 </a:t>
            </a:r>
            <a:r>
              <a:rPr lang="en-US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ử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đtb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 thẳng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Bài</a:t>
            </a:r>
            <a:r>
              <a:rPr lang="en-US" dirty="0" smtClean="0"/>
              <a:t> 25/SGK) 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thang</a:t>
            </a:r>
            <a:r>
              <a:rPr lang="en-US" dirty="0" smtClean="0"/>
              <a:t> ABCD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đáy</a:t>
            </a:r>
            <a:r>
              <a:rPr lang="en-US" dirty="0" smtClean="0"/>
              <a:t> AB, CD. </a:t>
            </a:r>
            <a:r>
              <a:rPr lang="en-US" dirty="0" err="1" smtClean="0"/>
              <a:t>Gọi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E, F, K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thứ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trung</a:t>
            </a:r>
            <a:r>
              <a:rPr lang="en-US" dirty="0" smtClean="0"/>
              <a:t> </a:t>
            </a:r>
            <a:r>
              <a:rPr lang="vi-VN" dirty="0" smtClean="0"/>
              <a:t>điểm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AD, BC, BD</a:t>
            </a:r>
          </a:p>
          <a:p>
            <a:pPr marL="0" indent="0">
              <a:buNone/>
            </a:pPr>
            <a:r>
              <a:rPr lang="en-US" dirty="0" err="1" smtClean="0"/>
              <a:t>Chứng</a:t>
            </a:r>
            <a:r>
              <a:rPr lang="en-US" dirty="0" smtClean="0"/>
              <a:t> minh </a:t>
            </a:r>
            <a:r>
              <a:rPr lang="en-US" dirty="0" err="1" smtClean="0"/>
              <a:t>ba</a:t>
            </a:r>
            <a:r>
              <a:rPr lang="en-US" dirty="0" smtClean="0"/>
              <a:t> </a:t>
            </a:r>
            <a:r>
              <a:rPr lang="vi-VN" dirty="0" smtClean="0"/>
              <a:t>điểm</a:t>
            </a:r>
            <a:r>
              <a:rPr lang="en-US" dirty="0" smtClean="0"/>
              <a:t> E, K, F </a:t>
            </a:r>
            <a:r>
              <a:rPr lang="en-US" dirty="0" err="1" smtClean="0"/>
              <a:t>thẳng</a:t>
            </a:r>
            <a:r>
              <a:rPr lang="en-US" dirty="0" smtClean="0"/>
              <a:t> </a:t>
            </a:r>
            <a:r>
              <a:rPr lang="en-US" dirty="0" err="1" smtClean="0"/>
              <a:t>hàng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Gt</a:t>
            </a:r>
            <a:r>
              <a:rPr lang="en-US" dirty="0" smtClean="0"/>
              <a:t> 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thang</a:t>
            </a:r>
            <a:r>
              <a:rPr lang="en-US" dirty="0" smtClean="0"/>
              <a:t> ABCD(AB//CD)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EA = ED; FB = FC ; KB = KD</a:t>
            </a:r>
          </a:p>
          <a:p>
            <a:pPr marL="0" indent="0">
              <a:buNone/>
            </a:pPr>
            <a:r>
              <a:rPr lang="en-US" dirty="0" smtClean="0"/>
              <a:t>KL  E, K, F </a:t>
            </a:r>
            <a:r>
              <a:rPr lang="en-US" dirty="0" err="1" smtClean="0"/>
              <a:t>thẳng</a:t>
            </a:r>
            <a:r>
              <a:rPr lang="en-US" dirty="0" smtClean="0"/>
              <a:t> </a:t>
            </a:r>
            <a:r>
              <a:rPr lang="en-US" dirty="0" err="1" smtClean="0"/>
              <a:t>hàng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3638266"/>
            <a:ext cx="0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47244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267200"/>
            <a:ext cx="3914775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0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477000"/>
          </a:xfrm>
        </p:spPr>
        <p:txBody>
          <a:bodyPr/>
          <a:lstStyle/>
          <a:p>
            <a:r>
              <a:rPr lang="en-US" dirty="0" err="1" smtClean="0"/>
              <a:t>Xét</a:t>
            </a:r>
            <a:r>
              <a:rPr lang="en-US" dirty="0" smtClean="0"/>
              <a:t> ∆ ABD </a:t>
            </a:r>
            <a:r>
              <a:rPr lang="en-US" dirty="0" err="1" smtClean="0"/>
              <a:t>có</a:t>
            </a:r>
            <a:r>
              <a:rPr lang="en-US" dirty="0" smtClean="0"/>
              <a:t> :EA = ED (</a:t>
            </a:r>
            <a:r>
              <a:rPr lang="en-US" dirty="0" err="1" smtClean="0"/>
              <a:t>gt</a:t>
            </a:r>
            <a:r>
              <a:rPr lang="en-US" dirty="0" smtClean="0"/>
              <a:t>)  KB = KD (</a:t>
            </a:r>
            <a:r>
              <a:rPr lang="en-US" dirty="0" err="1" smtClean="0"/>
              <a:t>gt</a:t>
            </a:r>
            <a:r>
              <a:rPr lang="en-US" dirty="0" smtClean="0"/>
              <a:t>) </a:t>
            </a:r>
          </a:p>
          <a:p>
            <a:r>
              <a:rPr lang="en-US" dirty="0" smtClean="0"/>
              <a:t>⇒ EK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đường</a:t>
            </a:r>
            <a:r>
              <a:rPr lang="en-US" dirty="0" smtClean="0"/>
              <a:t> </a:t>
            </a:r>
            <a:r>
              <a:rPr lang="en-US" dirty="0" err="1" smtClean="0"/>
              <a:t>trung</a:t>
            </a:r>
            <a:r>
              <a:rPr lang="en-US" dirty="0" smtClean="0"/>
              <a:t> </a:t>
            </a:r>
            <a:r>
              <a:rPr lang="en-US" dirty="0" err="1" smtClean="0"/>
              <a:t>bình</a:t>
            </a:r>
            <a:r>
              <a:rPr lang="en-US" dirty="0" smtClean="0"/>
              <a:t> ∆ ABD </a:t>
            </a:r>
            <a:r>
              <a:rPr lang="en-US" dirty="0" err="1" smtClean="0"/>
              <a:t>nên</a:t>
            </a:r>
            <a:endParaRPr lang="en-US" dirty="0" smtClean="0"/>
          </a:p>
          <a:p>
            <a:r>
              <a:rPr lang="en-US" dirty="0" smtClean="0"/>
              <a:t>EK//AB .Do AB // CD (ABCD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thang</a:t>
            </a:r>
            <a:r>
              <a:rPr lang="en-US" dirty="0" smtClean="0"/>
              <a:t> 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nên</a:t>
            </a:r>
            <a:r>
              <a:rPr lang="en-US" dirty="0" smtClean="0"/>
              <a:t> EK // CD</a:t>
            </a:r>
          </a:p>
          <a:p>
            <a:pPr marL="0" indent="0">
              <a:buNone/>
            </a:pP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tự</a:t>
            </a:r>
            <a:r>
              <a:rPr lang="en-US" dirty="0" smtClean="0"/>
              <a:t> KF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đường</a:t>
            </a:r>
            <a:r>
              <a:rPr lang="en-US" dirty="0" smtClean="0"/>
              <a:t> </a:t>
            </a:r>
            <a:r>
              <a:rPr lang="en-US" dirty="0" err="1" smtClean="0"/>
              <a:t>trung</a:t>
            </a:r>
            <a:r>
              <a:rPr lang="en-US" dirty="0" smtClean="0"/>
              <a:t> </a:t>
            </a:r>
            <a:r>
              <a:rPr lang="en-US" dirty="0" err="1" smtClean="0"/>
              <a:t>bình</a:t>
            </a:r>
            <a:r>
              <a:rPr lang="en-US" dirty="0" smtClean="0"/>
              <a:t> ∆ BDC </a:t>
            </a:r>
            <a:r>
              <a:rPr lang="en-US" dirty="0" err="1" smtClean="0"/>
              <a:t>nên</a:t>
            </a:r>
            <a:r>
              <a:rPr lang="en-US" dirty="0" smtClean="0"/>
              <a:t> KF//CD</a:t>
            </a:r>
          </a:p>
          <a:p>
            <a:pPr marL="0" indent="0">
              <a:buNone/>
            </a:pPr>
            <a:r>
              <a:rPr lang="en-US" dirty="0" smtClean="0"/>
              <a:t>Qua K </a:t>
            </a:r>
            <a:r>
              <a:rPr lang="en-US" dirty="0" err="1" smtClean="0"/>
              <a:t>có</a:t>
            </a:r>
            <a:r>
              <a:rPr lang="en-US" dirty="0" smtClean="0"/>
              <a:t> KE </a:t>
            </a:r>
            <a:r>
              <a:rPr lang="en-US" dirty="0" err="1" smtClean="0"/>
              <a:t>và</a:t>
            </a:r>
            <a:r>
              <a:rPr lang="en-US" dirty="0" smtClean="0"/>
              <a:t> KF </a:t>
            </a:r>
            <a:r>
              <a:rPr lang="en-US" dirty="0" err="1" smtClean="0"/>
              <a:t>cùng</a:t>
            </a:r>
            <a:r>
              <a:rPr lang="en-US" dirty="0" smtClean="0"/>
              <a:t> song </a:t>
            </a:r>
            <a:r>
              <a:rPr lang="en-US" dirty="0" err="1" smtClean="0"/>
              <a:t>song</a:t>
            </a:r>
            <a:r>
              <a:rPr lang="en-US" dirty="0" smtClean="0"/>
              <a:t> CD </a:t>
            </a:r>
            <a:r>
              <a:rPr lang="en-US" dirty="0" err="1" smtClean="0"/>
              <a:t>nên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tiên</a:t>
            </a:r>
            <a:r>
              <a:rPr lang="en-US" dirty="0" smtClean="0"/>
              <a:t> </a:t>
            </a:r>
            <a:r>
              <a:rPr lang="en-US" dirty="0" err="1" smtClean="0"/>
              <a:t>đề</a:t>
            </a:r>
            <a:r>
              <a:rPr lang="en-US" dirty="0" smtClean="0"/>
              <a:t> ơ-</a:t>
            </a:r>
            <a:r>
              <a:rPr lang="en-US" dirty="0" err="1" smtClean="0"/>
              <a:t>clít</a:t>
            </a:r>
            <a:r>
              <a:rPr lang="en-US" dirty="0" smtClean="0"/>
              <a:t> </a:t>
            </a:r>
            <a:r>
              <a:rPr lang="en-US" dirty="0" err="1" smtClean="0"/>
              <a:t>thì</a:t>
            </a:r>
            <a:r>
              <a:rPr lang="en-US" dirty="0" smtClean="0"/>
              <a:t> E, F, K </a:t>
            </a:r>
            <a:r>
              <a:rPr lang="en-US" dirty="0" err="1" smtClean="0"/>
              <a:t>thẳng</a:t>
            </a:r>
            <a:r>
              <a:rPr lang="en-US" dirty="0" smtClean="0"/>
              <a:t> </a:t>
            </a:r>
            <a:r>
              <a:rPr lang="en-US" dirty="0" err="1" smtClean="0"/>
              <a:t>hàng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267200"/>
            <a:ext cx="3914775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48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4008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Bài</a:t>
            </a:r>
            <a:r>
              <a:rPr lang="en-US" dirty="0" smtClean="0"/>
              <a:t> 22 SGK</a:t>
            </a:r>
          </a:p>
          <a:p>
            <a:pPr marL="0" indent="0">
              <a:buNone/>
            </a:pPr>
            <a:r>
              <a:rPr lang="en-US" dirty="0" smtClean="0"/>
              <a:t>Cho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vẽ</a:t>
            </a:r>
            <a:r>
              <a:rPr lang="en-US" dirty="0" smtClean="0"/>
              <a:t> </a:t>
            </a:r>
            <a:r>
              <a:rPr lang="en-US" dirty="0" err="1" smtClean="0"/>
              <a:t>bên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Chứng</a:t>
            </a:r>
            <a:r>
              <a:rPr lang="en-US" dirty="0" smtClean="0"/>
              <a:t> minh AI = IM</a:t>
            </a:r>
          </a:p>
          <a:p>
            <a:pPr marL="0" indent="0">
              <a:buNone/>
            </a:pPr>
            <a:r>
              <a:rPr lang="en-US" dirty="0" err="1" smtClean="0"/>
              <a:t>Giải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∆ BDC </a:t>
            </a:r>
            <a:r>
              <a:rPr lang="en-US" dirty="0" err="1" smtClean="0"/>
              <a:t>có</a:t>
            </a:r>
            <a:r>
              <a:rPr lang="en-US" dirty="0" smtClean="0"/>
              <a:t> BE = ED (</a:t>
            </a:r>
            <a:r>
              <a:rPr lang="en-US" dirty="0" err="1" smtClean="0"/>
              <a:t>gt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và</a:t>
            </a:r>
            <a:r>
              <a:rPr lang="en-US" dirty="0" smtClean="0"/>
              <a:t> BM = MC  (</a:t>
            </a:r>
            <a:r>
              <a:rPr lang="en-US" dirty="0" err="1" smtClean="0"/>
              <a:t>gt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⇒ EM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đường</a:t>
            </a:r>
            <a:r>
              <a:rPr lang="en-US" dirty="0" smtClean="0"/>
              <a:t> </a:t>
            </a:r>
            <a:r>
              <a:rPr lang="en-US" dirty="0" err="1" smtClean="0"/>
              <a:t>trung</a:t>
            </a:r>
            <a:r>
              <a:rPr lang="en-US" dirty="0" smtClean="0"/>
              <a:t> </a:t>
            </a:r>
            <a:r>
              <a:rPr lang="en-US" dirty="0" err="1" smtClean="0"/>
              <a:t>bình</a:t>
            </a:r>
            <a:r>
              <a:rPr lang="en-US" dirty="0" smtClean="0"/>
              <a:t> ∆ BDC</a:t>
            </a:r>
          </a:p>
          <a:p>
            <a:pPr marL="0" indent="0">
              <a:buNone/>
            </a:pPr>
            <a:r>
              <a:rPr lang="en-US" dirty="0" err="1" smtClean="0"/>
              <a:t>Nên</a:t>
            </a:r>
            <a:r>
              <a:rPr lang="en-US" dirty="0" smtClean="0"/>
              <a:t> EM // DC ⇒ DI // EM </a:t>
            </a:r>
          </a:p>
          <a:p>
            <a:pPr marL="0" indent="0">
              <a:buNone/>
            </a:pPr>
            <a:r>
              <a:rPr lang="en-US" dirty="0" smtClean="0"/>
              <a:t>∆ AEM </a:t>
            </a:r>
            <a:r>
              <a:rPr lang="en-US" dirty="0" err="1" smtClean="0"/>
              <a:t>có</a:t>
            </a:r>
            <a:r>
              <a:rPr lang="en-US" dirty="0" smtClean="0"/>
              <a:t> AD = DE (</a:t>
            </a:r>
            <a:r>
              <a:rPr lang="en-US" dirty="0" err="1" smtClean="0"/>
              <a:t>gt</a:t>
            </a:r>
            <a:r>
              <a:rPr lang="en-US" dirty="0" smtClean="0"/>
              <a:t>) DI // EM (</a:t>
            </a:r>
            <a:r>
              <a:rPr lang="en-US" dirty="0" err="1" smtClean="0"/>
              <a:t>cmt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⇒ AI = IM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81000"/>
            <a:ext cx="306705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33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52400"/>
                <a:ext cx="8763000" cy="6553200"/>
              </a:xfrm>
            </p:spPr>
            <p:txBody>
              <a:bodyPr/>
              <a:lstStyle/>
              <a:p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Dạng</a:t>
                </a:r>
                <a:r>
                  <a:rPr lang="en-US" u="sng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3:  </a:t>
                </a:r>
                <a:r>
                  <a:rPr lang="en-US" u="sng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Sử</a:t>
                </a:r>
                <a:r>
                  <a:rPr lang="en-US" u="sng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dụng</a:t>
                </a:r>
                <a:r>
                  <a:rPr lang="en-US" u="sng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trung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bình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hình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thang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để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dài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hứng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minh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quan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hệ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về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u="sng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u="sng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dài</a:t>
                </a:r>
                <a:endParaRPr lang="en-US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Bài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(26 SGK)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Tính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x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y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trên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hình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   AB//CD//EF//GH </a:t>
                </a:r>
              </a:p>
              <a:p>
                <a:pPr marL="0" indent="0">
                  <a:buNone/>
                </a:pP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Vì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AB//EF (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gt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nên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ABFE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hình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thang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CA = CE ; DB = DF</a:t>
                </a:r>
              </a:p>
              <a:p>
                <a:pPr marL="0" indent="0">
                  <a:buNone/>
                </a:pP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Nên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CD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trung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bình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h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thang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ABFE ⇒ x 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𝐶𝐷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𝐴𝐵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𝐸𝐹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8+16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=12</m:t>
                    </m:r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𝑐𝑚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Tương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EF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đường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trung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bình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hình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thang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CDHG</a:t>
                </a:r>
              </a:p>
              <a:p>
                <a:pPr marL="0" indent="0">
                  <a:buNone/>
                </a:pPr>
                <a:r>
                  <a:rPr lang="en-US" dirty="0" err="1" smtClean="0">
                    <a:latin typeface="Times New Roman" pitchFamily="18" charset="0"/>
                    <a:cs typeface="Times New Roman" pitchFamily="18" charset="0"/>
                  </a:rPr>
                  <a:t>Nên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EF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𝐶𝐷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𝐺𝐻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⇒ 16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12+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⇒ y = 20 cm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52400"/>
                <a:ext cx="8763000" cy="6553200"/>
              </a:xfrm>
              <a:blipFill rotWithShape="1">
                <a:blip r:embed="rId2"/>
                <a:stretch>
                  <a:fillRect l="-1391" t="-930" r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560" y="1752600"/>
            <a:ext cx="28575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2920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52400"/>
                <a:ext cx="8686800" cy="6477000"/>
              </a:xfrm>
            </p:spPr>
            <p:txBody>
              <a:bodyPr/>
              <a:lstStyle/>
              <a:p>
                <a:r>
                  <a:rPr lang="en-US" dirty="0" smtClean="0"/>
                  <a:t>(</a:t>
                </a:r>
                <a:r>
                  <a:rPr lang="en-US" dirty="0" err="1" smtClean="0"/>
                  <a:t>Bài</a:t>
                </a:r>
                <a:r>
                  <a:rPr lang="en-US" dirty="0" smtClean="0"/>
                  <a:t> 27SGK)</a:t>
                </a: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Cho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tứ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ABCD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Gọi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E,F K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theo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trung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vi-VN" sz="2800" dirty="0" smtClean="0">
                    <a:latin typeface="Times New Roman" pitchFamily="18" charset="0"/>
                    <a:cs typeface="Times New Roman" pitchFamily="18" charset="0"/>
                  </a:rPr>
                  <a:t>điểm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AD ,BC , AC </a:t>
                </a: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a/ So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sánh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dài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EK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CD, KF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AB</a:t>
                </a: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b/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Chứng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minh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rằng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EF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𝐴𝐵</m:t>
                        </m:r>
                        <m:r>
                          <a:rPr lang="en-US" sz="2800" b="0" i="1" smtClean="0">
                            <a:latin typeface="Cambria Math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𝐶𝐷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GT 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Tứ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ABCD ;  EA=ED; FB=FC; KA=KC</a:t>
                </a: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KL   a/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So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sánh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dài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EK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CD, KF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AB</a:t>
                </a: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      b/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Chứng minh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rằng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 EF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𝐴𝐵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𝐶𝐷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52400"/>
                <a:ext cx="8686800" cy="6477000"/>
              </a:xfrm>
              <a:blipFill rotWithShape="1">
                <a:blip r:embed="rId2"/>
                <a:stretch>
                  <a:fillRect l="-1193" t="-8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1143000" y="2895600"/>
            <a:ext cx="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1000" y="3429000"/>
            <a:ext cx="7239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98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200" y="152400"/>
                <a:ext cx="8839200" cy="6629400"/>
              </a:xfrm>
            </p:spPr>
            <p:txBody>
              <a:bodyPr/>
              <a:lstStyle/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GT 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ABCD ;  EA=ED; FB=FC; KA=KC</a:t>
                </a:r>
              </a:p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KL   a/ So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sánh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dài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EK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CD, KF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AB</a:t>
                </a:r>
              </a:p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       b/ Chứng minh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rằng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 EF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𝐴𝐵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𝐶𝐷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a/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ợi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ý</a:t>
                </a: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EK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𝐶𝐷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    KF  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latin typeface="Cambria Math"/>
                            <a:cs typeface="Times New Roman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b/  EF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𝐶𝐷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+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𝐴𝐵</m:t>
                        </m:r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𝐶𝐷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" y="152400"/>
                <a:ext cx="8839200" cy="6629400"/>
              </a:xfrm>
              <a:blipFill rotWithShape="1">
                <a:blip r:embed="rId2"/>
                <a:stretch>
                  <a:fillRect l="-1241" t="-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1066800" y="152400"/>
            <a:ext cx="0" cy="18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8600" y="685800"/>
            <a:ext cx="76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130" y="1828800"/>
            <a:ext cx="281940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83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TC101859868[[fn=Thermal]]</Template>
  <TotalTime>143</TotalTime>
  <Words>756</Words>
  <Application>Microsoft Office PowerPoint</Application>
  <PresentationFormat>On-screen Show (4:3)</PresentationFormat>
  <Paragraphs>75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Thermal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Viết Tâm</dc:creator>
  <cp:lastModifiedBy>Viết Tâm</cp:lastModifiedBy>
  <cp:revision>15</cp:revision>
  <dcterms:created xsi:type="dcterms:W3CDTF">2012-07-07T07:59:12Z</dcterms:created>
  <dcterms:modified xsi:type="dcterms:W3CDTF">2012-07-07T15:15:24Z</dcterms:modified>
</cp:coreProperties>
</file>