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5" r:id="rId2"/>
    <p:sldMasterId id="2147483673" r:id="rId3"/>
    <p:sldMasterId id="2147483661" r:id="rId4"/>
  </p:sldMasterIdLst>
  <p:notesMasterIdLst>
    <p:notesMasterId r:id="rId15"/>
  </p:notesMasterIdLst>
  <p:sldIdLst>
    <p:sldId id="298" r:id="rId5"/>
    <p:sldId id="335" r:id="rId6"/>
    <p:sldId id="316" r:id="rId7"/>
    <p:sldId id="331" r:id="rId8"/>
    <p:sldId id="328" r:id="rId9"/>
    <p:sldId id="332" r:id="rId10"/>
    <p:sldId id="333" r:id="rId11"/>
    <p:sldId id="334" r:id="rId12"/>
    <p:sldId id="336" r:id="rId13"/>
    <p:sldId id="311" r:id="rId14"/>
  </p:sldIdLst>
  <p:sldSz cx="16459200" cy="9144000"/>
  <p:notesSz cx="6858000" cy="9144000"/>
  <p:embeddedFontLst>
    <p:embeddedFont>
      <p:font typeface="宋体" panose="02010600030101010101" pitchFamily="2" charset="-122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1pPr>
    <a:lvl2pPr marL="908603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2pPr>
    <a:lvl3pPr marL="1817206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3pPr>
    <a:lvl4pPr marL="2725809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4pPr>
    <a:lvl5pPr marL="3634412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5pPr>
    <a:lvl6pPr marL="4543015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6pPr>
    <a:lvl7pPr marL="5451617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7pPr>
    <a:lvl8pPr marL="6360219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8pPr>
    <a:lvl9pPr marL="7268822" algn="l" defTabSz="1817206" rtl="0" eaLnBrk="1" latinLnBrk="0" hangingPunct="1">
      <a:defRPr sz="3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2">
          <p15:clr>
            <a:srgbClr val="A4A3A4"/>
          </p15:clr>
        </p15:guide>
        <p15:guide id="2" pos="51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FF0000"/>
    <a:srgbClr val="FF9900"/>
    <a:srgbClr val="FF00FF"/>
    <a:srgbClr val="00CC00"/>
    <a:srgbClr val="00FF00"/>
    <a:srgbClr val="66FF33"/>
    <a:srgbClr val="CC00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50" autoAdjust="0"/>
    <p:restoredTop sz="93783" autoAdjust="0"/>
  </p:normalViewPr>
  <p:slideViewPr>
    <p:cSldViewPr snapToObjects="1">
      <p:cViewPr varScale="1">
        <p:scale>
          <a:sx n="53" d="100"/>
          <a:sy n="53" d="100"/>
        </p:scale>
        <p:origin x="1074" y="66"/>
      </p:cViewPr>
      <p:guideLst>
        <p:guide orient="horz" pos="2882"/>
        <p:guide pos="5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image" Target="../media/image8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01588-7EF0-41E3-8F8D-3BD176F17CE0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9B0AF-7E3E-4F8D-98A2-E3EDD93EE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6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908603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817206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725809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634412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543015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5451617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6360219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7268822" algn="l" defTabSz="181720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42900" y="685800"/>
            <a:ext cx="61722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9B0AF-7E3E-4F8D-98A2-E3EDD93EE5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2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Rectangle 41"/>
          <p:cNvSpPr>
            <a:spLocks noChangeArrowheads="1"/>
          </p:cNvSpPr>
          <p:nvPr/>
        </p:nvSpPr>
        <p:spPr bwMode="gray">
          <a:xfrm>
            <a:off x="0" y="3281593"/>
            <a:ext cx="16459200" cy="2273576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51928" tIns="75964" rIns="151928" bIns="75964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0" y="3627970"/>
            <a:ext cx="16459200" cy="1742854"/>
          </a:xfrm>
        </p:spPr>
        <p:txBody>
          <a:bodyPr/>
          <a:lstStyle>
            <a:lvl1pPr>
              <a:defRPr sz="7600"/>
            </a:lvl1pPr>
          </a:lstStyle>
          <a:p>
            <a:pPr lvl="0"/>
            <a:r>
              <a:rPr lang="vi-VN" noProof="0" dirty="0" smtClean="0"/>
              <a:t>Bấm &amp; sửa kiểu tiêu đề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83080" y="2901953"/>
            <a:ext cx="12755880" cy="582083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200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vi-VN" noProof="0" smtClean="0"/>
              <a:t>Bấm &amp; sửa kiểu phụ đề</a:t>
            </a:r>
            <a:endParaRPr lang="en-US" noProof="0" smtClean="0"/>
          </a:p>
        </p:txBody>
      </p: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-20001" y="-16928"/>
            <a:ext cx="16516352" cy="9160933"/>
            <a:chOff x="-7" y="-8"/>
            <a:chExt cx="5780" cy="4328"/>
          </a:xfrm>
        </p:grpSpPr>
        <p:sp>
          <p:nvSpPr>
            <p:cNvPr id="3108" name="AutoShape 36"/>
            <p:cNvSpPr>
              <a:spLocks noChangeArrowheads="1"/>
            </p:cNvSpPr>
            <p:nvPr/>
          </p:nvSpPr>
          <p:spPr bwMode="gray">
            <a:xfrm>
              <a:off x="17" y="16"/>
              <a:ext cx="5729" cy="4285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09" name="Freeform 37"/>
            <p:cNvSpPr>
              <a:spLocks/>
            </p:cNvSpPr>
            <p:nvPr/>
          </p:nvSpPr>
          <p:spPr bwMode="gray">
            <a:xfrm>
              <a:off x="-3" y="-8"/>
              <a:ext cx="295" cy="289"/>
            </a:xfrm>
            <a:custGeom>
              <a:avLst/>
              <a:gdLst>
                <a:gd name="T0" fmla="*/ 3 w 403"/>
                <a:gd name="T1" fmla="*/ 395 h 395"/>
                <a:gd name="T2" fmla="*/ 74 w 403"/>
                <a:gd name="T3" fmla="*/ 216 h 395"/>
                <a:gd name="T4" fmla="*/ 231 w 403"/>
                <a:gd name="T5" fmla="*/ 50 h 395"/>
                <a:gd name="T6" fmla="*/ 403 w 403"/>
                <a:gd name="T7" fmla="*/ 0 h 395"/>
                <a:gd name="T8" fmla="*/ 0 w 403"/>
                <a:gd name="T9" fmla="*/ 0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3" h="395">
                  <a:moveTo>
                    <a:pt x="3" y="395"/>
                  </a:moveTo>
                  <a:lnTo>
                    <a:pt x="74" y="216"/>
                  </a:lnTo>
                  <a:lnTo>
                    <a:pt x="231" y="50"/>
                  </a:lnTo>
                  <a:lnTo>
                    <a:pt x="403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10" name="Freeform 38"/>
            <p:cNvSpPr>
              <a:spLocks/>
            </p:cNvSpPr>
            <p:nvPr/>
          </p:nvSpPr>
          <p:spPr bwMode="gray">
            <a:xfrm>
              <a:off x="-7" y="3982"/>
              <a:ext cx="287" cy="338"/>
            </a:xfrm>
            <a:custGeom>
              <a:avLst/>
              <a:gdLst>
                <a:gd name="T0" fmla="*/ 391 w 391"/>
                <a:gd name="T1" fmla="*/ 473 h 473"/>
                <a:gd name="T2" fmla="*/ 151 w 391"/>
                <a:gd name="T3" fmla="*/ 353 h 473"/>
                <a:gd name="T4" fmla="*/ 42 w 391"/>
                <a:gd name="T5" fmla="*/ 201 h 473"/>
                <a:gd name="T6" fmla="*/ 0 w 391"/>
                <a:gd name="T7" fmla="*/ 0 h 473"/>
                <a:gd name="T8" fmla="*/ 1 w 391"/>
                <a:gd name="T9" fmla="*/ 47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473">
                  <a:moveTo>
                    <a:pt x="391" y="473"/>
                  </a:moveTo>
                  <a:lnTo>
                    <a:pt x="151" y="353"/>
                  </a:lnTo>
                  <a:lnTo>
                    <a:pt x="42" y="201"/>
                  </a:lnTo>
                  <a:lnTo>
                    <a:pt x="0" y="0"/>
                  </a:lnTo>
                  <a:lnTo>
                    <a:pt x="1" y="4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11" name="Freeform 39"/>
            <p:cNvSpPr>
              <a:spLocks/>
            </p:cNvSpPr>
            <p:nvPr/>
          </p:nvSpPr>
          <p:spPr bwMode="gray">
            <a:xfrm>
              <a:off x="5499" y="4026"/>
              <a:ext cx="274" cy="287"/>
            </a:xfrm>
            <a:custGeom>
              <a:avLst/>
              <a:gdLst>
                <a:gd name="T0" fmla="*/ 229 w 232"/>
                <a:gd name="T1" fmla="*/ 0 h 290"/>
                <a:gd name="T2" fmla="*/ 164 w 232"/>
                <a:gd name="T3" fmla="*/ 144 h 290"/>
                <a:gd name="T4" fmla="*/ 98 w 232"/>
                <a:gd name="T5" fmla="*/ 253 h 290"/>
                <a:gd name="T6" fmla="*/ 0 w 232"/>
                <a:gd name="T7" fmla="*/ 290 h 290"/>
                <a:gd name="T8" fmla="*/ 232 w 232"/>
                <a:gd name="T9" fmla="*/ 28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2" h="290">
                  <a:moveTo>
                    <a:pt x="229" y="0"/>
                  </a:moveTo>
                  <a:lnTo>
                    <a:pt x="164" y="144"/>
                  </a:lnTo>
                  <a:lnTo>
                    <a:pt x="98" y="253"/>
                  </a:lnTo>
                  <a:lnTo>
                    <a:pt x="0" y="290"/>
                  </a:lnTo>
                  <a:lnTo>
                    <a:pt x="232" y="287"/>
                  </a:lnTo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000066"/>
                </a:solidFill>
                <a:latin typeface="Arial" charset="0"/>
              </a:endParaRPr>
            </a:p>
          </p:txBody>
        </p:sp>
        <p:sp>
          <p:nvSpPr>
            <p:cNvPr id="3112" name="Freeform 40"/>
            <p:cNvSpPr>
              <a:spLocks/>
            </p:cNvSpPr>
            <p:nvPr/>
          </p:nvSpPr>
          <p:spPr bwMode="gray">
            <a:xfrm>
              <a:off x="5467" y="0"/>
              <a:ext cx="302" cy="288"/>
            </a:xfrm>
            <a:custGeom>
              <a:avLst/>
              <a:gdLst>
                <a:gd name="T0" fmla="*/ 0 w 403"/>
                <a:gd name="T1" fmla="*/ 0 h 403"/>
                <a:gd name="T2" fmla="*/ 221 w 403"/>
                <a:gd name="T3" fmla="*/ 96 h 403"/>
                <a:gd name="T4" fmla="*/ 353 w 403"/>
                <a:gd name="T5" fmla="*/ 231 h 403"/>
                <a:gd name="T6" fmla="*/ 403 w 403"/>
                <a:gd name="T7" fmla="*/ 403 h 403"/>
                <a:gd name="T8" fmla="*/ 403 w 403"/>
                <a:gd name="T9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3" h="403">
                  <a:moveTo>
                    <a:pt x="0" y="0"/>
                  </a:moveTo>
                  <a:lnTo>
                    <a:pt x="221" y="96"/>
                  </a:lnTo>
                  <a:lnTo>
                    <a:pt x="353" y="231"/>
                  </a:lnTo>
                  <a:lnTo>
                    <a:pt x="403" y="403"/>
                  </a:lnTo>
                  <a:lnTo>
                    <a:pt x="403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000066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785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119" y="6400803"/>
            <a:ext cx="9875520" cy="755651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119" y="817034"/>
            <a:ext cx="9875520" cy="5486400"/>
          </a:xfrm>
        </p:spPr>
        <p:txBody>
          <a:bodyPr/>
          <a:lstStyle>
            <a:lvl1pPr marL="0" indent="0">
              <a:buNone/>
              <a:defRPr sz="6300"/>
            </a:lvl1pPr>
            <a:lvl2pPr marL="908603" indent="0">
              <a:buNone/>
              <a:defRPr sz="5500"/>
            </a:lvl2pPr>
            <a:lvl3pPr marL="1817206" indent="0">
              <a:buNone/>
              <a:defRPr sz="4800"/>
            </a:lvl3pPr>
            <a:lvl4pPr marL="2725809" indent="0">
              <a:buNone/>
              <a:defRPr sz="4000"/>
            </a:lvl4pPr>
            <a:lvl5pPr marL="3634412" indent="0">
              <a:buNone/>
              <a:defRPr sz="4000"/>
            </a:lvl5pPr>
            <a:lvl6pPr marL="4543015" indent="0">
              <a:buNone/>
              <a:defRPr sz="4000"/>
            </a:lvl6pPr>
            <a:lvl7pPr marL="5451617" indent="0">
              <a:buNone/>
              <a:defRPr sz="4000"/>
            </a:lvl7pPr>
            <a:lvl8pPr marL="6360219" indent="0">
              <a:buNone/>
              <a:defRPr sz="4000"/>
            </a:lvl8pPr>
            <a:lvl9pPr marL="7268822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6119" y="7156454"/>
            <a:ext cx="9875520" cy="1073150"/>
          </a:xfrm>
        </p:spPr>
        <p:txBody>
          <a:bodyPr/>
          <a:lstStyle>
            <a:lvl1pPr marL="0" indent="0">
              <a:buNone/>
              <a:defRPr sz="2800"/>
            </a:lvl1pPr>
            <a:lvl2pPr marL="908603" indent="0">
              <a:buNone/>
              <a:defRPr sz="2300"/>
            </a:lvl2pPr>
            <a:lvl3pPr marL="1817206" indent="0">
              <a:buNone/>
              <a:defRPr sz="2000"/>
            </a:lvl3pPr>
            <a:lvl4pPr marL="2725809" indent="0">
              <a:buNone/>
              <a:defRPr sz="1800"/>
            </a:lvl4pPr>
            <a:lvl5pPr marL="3634412" indent="0">
              <a:buNone/>
              <a:defRPr sz="1800"/>
            </a:lvl5pPr>
            <a:lvl6pPr marL="4543015" indent="0">
              <a:buNone/>
              <a:defRPr sz="1800"/>
            </a:lvl6pPr>
            <a:lvl7pPr marL="5451617" indent="0">
              <a:buNone/>
              <a:defRPr sz="1800"/>
            </a:lvl7pPr>
            <a:lvl8pPr marL="6360219" indent="0">
              <a:buNone/>
              <a:defRPr sz="1800"/>
            </a:lvl8pPr>
            <a:lvl9pPr marL="7268822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47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3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32920" y="366186"/>
            <a:ext cx="3703320" cy="78020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366186"/>
            <a:ext cx="10835640" cy="78020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30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4440" y="2840569"/>
            <a:ext cx="13990320" cy="19600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8880" y="5181600"/>
            <a:ext cx="1152144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9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7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38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98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57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317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77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65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5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163" y="5875870"/>
            <a:ext cx="13990320" cy="1816099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163" y="3875617"/>
            <a:ext cx="13990320" cy="2000250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963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1927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27891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385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9818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5782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31746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7710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98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2133601"/>
            <a:ext cx="7269480" cy="6034618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66760" y="2133601"/>
            <a:ext cx="7269480" cy="6034618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1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046817"/>
            <a:ext cx="7272339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899834"/>
            <a:ext cx="7272339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61050" y="2046817"/>
            <a:ext cx="7275196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61050" y="2899834"/>
            <a:ext cx="7275196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90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98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8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4440" y="2840570"/>
            <a:ext cx="13990320" cy="19600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8880" y="5181600"/>
            <a:ext cx="1152144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08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17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25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3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43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51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6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268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0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4" y="364065"/>
            <a:ext cx="5414963" cy="154940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5091" y="364069"/>
            <a:ext cx="9201150" cy="7804150"/>
          </a:xfrm>
        </p:spPr>
        <p:txBody>
          <a:bodyPr/>
          <a:lstStyle>
            <a:lvl1pPr>
              <a:defRPr sz="5300"/>
            </a:lvl1pPr>
            <a:lvl2pPr>
              <a:defRPr sz="47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4" y="1913470"/>
            <a:ext cx="5414963" cy="62547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66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119" y="6400801"/>
            <a:ext cx="9875520" cy="75565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119" y="817034"/>
            <a:ext cx="9875520" cy="5486400"/>
          </a:xfrm>
        </p:spPr>
        <p:txBody>
          <a:bodyPr/>
          <a:lstStyle>
            <a:lvl1pPr marL="0" indent="0">
              <a:buNone/>
              <a:defRPr sz="5300"/>
            </a:lvl1pPr>
            <a:lvl2pPr marL="759638" indent="0">
              <a:buNone/>
              <a:defRPr sz="4700"/>
            </a:lvl2pPr>
            <a:lvl3pPr marL="1519276" indent="0">
              <a:buNone/>
              <a:defRPr sz="4000"/>
            </a:lvl3pPr>
            <a:lvl4pPr marL="2278913" indent="0">
              <a:buNone/>
              <a:defRPr sz="3300"/>
            </a:lvl4pPr>
            <a:lvl5pPr marL="3038551" indent="0">
              <a:buNone/>
              <a:defRPr sz="3300"/>
            </a:lvl5pPr>
            <a:lvl6pPr marL="3798189" indent="0">
              <a:buNone/>
              <a:defRPr sz="3300"/>
            </a:lvl6pPr>
            <a:lvl7pPr marL="4557827" indent="0">
              <a:buNone/>
              <a:defRPr sz="3300"/>
            </a:lvl7pPr>
            <a:lvl8pPr marL="5317465" indent="0">
              <a:buNone/>
              <a:defRPr sz="3300"/>
            </a:lvl8pPr>
            <a:lvl9pPr marL="6077102" indent="0">
              <a:buNone/>
              <a:defRPr sz="3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6119" y="7156452"/>
            <a:ext cx="9875520" cy="10731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38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9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32920" y="366186"/>
            <a:ext cx="3703320" cy="78020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366186"/>
            <a:ext cx="10835640" cy="78020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86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4440" y="2840569"/>
            <a:ext cx="13990320" cy="19600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8880" y="5181600"/>
            <a:ext cx="1152144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19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78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38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98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57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317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77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389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144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163" y="5875870"/>
            <a:ext cx="13990320" cy="1816099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163" y="3875617"/>
            <a:ext cx="13990320" cy="2000250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5963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1927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27891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303855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9818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55782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31746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607710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2133601"/>
            <a:ext cx="7269480" cy="6034618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66760" y="2133601"/>
            <a:ext cx="7269480" cy="6034618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77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046817"/>
            <a:ext cx="7272339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899834"/>
            <a:ext cx="7272339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61050" y="2046817"/>
            <a:ext cx="7275196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61050" y="2899834"/>
            <a:ext cx="7275196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86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3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74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21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4" y="364065"/>
            <a:ext cx="5414963" cy="154940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5091" y="364069"/>
            <a:ext cx="9201150" cy="7804150"/>
          </a:xfrm>
        </p:spPr>
        <p:txBody>
          <a:bodyPr/>
          <a:lstStyle>
            <a:lvl1pPr>
              <a:defRPr sz="5300"/>
            </a:lvl1pPr>
            <a:lvl2pPr>
              <a:defRPr sz="47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4" y="1913470"/>
            <a:ext cx="5414963" cy="62547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4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119" y="6400801"/>
            <a:ext cx="9875520" cy="75565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119" y="817034"/>
            <a:ext cx="9875520" cy="5486400"/>
          </a:xfrm>
        </p:spPr>
        <p:txBody>
          <a:bodyPr/>
          <a:lstStyle>
            <a:lvl1pPr marL="0" indent="0">
              <a:buNone/>
              <a:defRPr sz="5300"/>
            </a:lvl1pPr>
            <a:lvl2pPr marL="759638" indent="0">
              <a:buNone/>
              <a:defRPr sz="4700"/>
            </a:lvl2pPr>
            <a:lvl3pPr marL="1519276" indent="0">
              <a:buNone/>
              <a:defRPr sz="4000"/>
            </a:lvl3pPr>
            <a:lvl4pPr marL="2278913" indent="0">
              <a:buNone/>
              <a:defRPr sz="3300"/>
            </a:lvl4pPr>
            <a:lvl5pPr marL="3038551" indent="0">
              <a:buNone/>
              <a:defRPr sz="3300"/>
            </a:lvl5pPr>
            <a:lvl6pPr marL="3798189" indent="0">
              <a:buNone/>
              <a:defRPr sz="3300"/>
            </a:lvl6pPr>
            <a:lvl7pPr marL="4557827" indent="0">
              <a:buNone/>
              <a:defRPr sz="3300"/>
            </a:lvl7pPr>
            <a:lvl8pPr marL="5317465" indent="0">
              <a:buNone/>
              <a:defRPr sz="3300"/>
            </a:lvl8pPr>
            <a:lvl9pPr marL="6077102" indent="0">
              <a:buNone/>
              <a:defRPr sz="3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6119" y="7156452"/>
            <a:ext cx="9875520" cy="10731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73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990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32920" y="366186"/>
            <a:ext cx="3703320" cy="78020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366186"/>
            <a:ext cx="10835640" cy="78020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867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4680" y="3759200"/>
            <a:ext cx="13304520" cy="1041402"/>
          </a:xfrm>
        </p:spPr>
        <p:txBody>
          <a:bodyPr/>
          <a:lstStyle>
            <a:lvl1pPr algn="l">
              <a:defRPr sz="6000" b="0"/>
            </a:lvl1pPr>
          </a:lstStyle>
          <a:p>
            <a:r>
              <a:rPr lang="vi-VN" altLang="zh-CN" smtClean="0"/>
              <a:t>Bấm &amp; sửa kiểu tiêu đề</a:t>
            </a: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54680" y="4876800"/>
            <a:ext cx="12618720" cy="1320800"/>
          </a:xfrm>
        </p:spPr>
        <p:txBody>
          <a:bodyPr/>
          <a:lstStyle>
            <a:lvl1pPr marL="0" indent="0">
              <a:buFontTx/>
              <a:buNone/>
              <a:defRPr sz="2700"/>
            </a:lvl1pPr>
          </a:lstStyle>
          <a:p>
            <a:r>
              <a:rPr lang="vi-VN" altLang="zh-CN" smtClean="0"/>
              <a:t>Bấm &amp; sửa kiểu phụ đề</a:t>
            </a:r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F4815-9EB7-48C4-AD21-82F659B0F1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0173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14B76-FE09-4EAD-9DF7-D1EA69A98A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95733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163" y="5875870"/>
            <a:ext cx="13990320" cy="1816099"/>
          </a:xfrm>
        </p:spPr>
        <p:txBody>
          <a:bodyPr anchor="t"/>
          <a:lstStyle>
            <a:lvl1pPr algn="l">
              <a:defRPr sz="6600" b="1" cap="all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163" y="3875617"/>
            <a:ext cx="13990320" cy="2000250"/>
          </a:xfrm>
        </p:spPr>
        <p:txBody>
          <a:bodyPr anchor="b"/>
          <a:lstStyle>
            <a:lvl1pPr marL="0" indent="0">
              <a:buNone/>
              <a:defRPr sz="3300"/>
            </a:lvl1pPr>
            <a:lvl2pPr marL="759638" indent="0">
              <a:buNone/>
              <a:defRPr sz="3000"/>
            </a:lvl2pPr>
            <a:lvl3pPr marL="1519276" indent="0">
              <a:buNone/>
              <a:defRPr sz="2700"/>
            </a:lvl3pPr>
            <a:lvl4pPr marL="2278913" indent="0">
              <a:buNone/>
              <a:defRPr sz="2300"/>
            </a:lvl4pPr>
            <a:lvl5pPr marL="3038551" indent="0">
              <a:buNone/>
              <a:defRPr sz="2300"/>
            </a:lvl5pPr>
            <a:lvl6pPr marL="3798189" indent="0">
              <a:buNone/>
              <a:defRPr sz="2300"/>
            </a:lvl6pPr>
            <a:lvl7pPr marL="4557827" indent="0">
              <a:buNone/>
              <a:defRPr sz="2300"/>
            </a:lvl7pPr>
            <a:lvl8pPr marL="5317465" indent="0">
              <a:buNone/>
              <a:defRPr sz="2300"/>
            </a:lvl8pPr>
            <a:lvl9pPr marL="6077102" indent="0">
              <a:buNone/>
              <a:defRPr sz="23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8CFB3-D09F-46C0-BBE2-AB42A23BA5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61175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524000"/>
            <a:ext cx="7132320" cy="6502400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03920" y="1524000"/>
            <a:ext cx="7132320" cy="6502400"/>
          </a:xfrm>
        </p:spPr>
        <p:txBody>
          <a:bodyPr/>
          <a:lstStyle>
            <a:lvl1pPr>
              <a:defRPr sz="47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FFCDE-7FD7-4619-9713-5DD7024FE1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6469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6182"/>
            <a:ext cx="1481328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046817"/>
            <a:ext cx="7272339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899834"/>
            <a:ext cx="7272339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61050" y="2046817"/>
            <a:ext cx="7275196" cy="853018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59638" indent="0">
              <a:buNone/>
              <a:defRPr sz="3300" b="1"/>
            </a:lvl2pPr>
            <a:lvl3pPr marL="1519276" indent="0">
              <a:buNone/>
              <a:defRPr sz="3000" b="1"/>
            </a:lvl3pPr>
            <a:lvl4pPr marL="2278913" indent="0">
              <a:buNone/>
              <a:defRPr sz="2700" b="1"/>
            </a:lvl4pPr>
            <a:lvl5pPr marL="3038551" indent="0">
              <a:buNone/>
              <a:defRPr sz="2700" b="1"/>
            </a:lvl5pPr>
            <a:lvl6pPr marL="3798189" indent="0">
              <a:buNone/>
              <a:defRPr sz="2700" b="1"/>
            </a:lvl6pPr>
            <a:lvl7pPr marL="4557827" indent="0">
              <a:buNone/>
              <a:defRPr sz="2700" b="1"/>
            </a:lvl7pPr>
            <a:lvl8pPr marL="5317465" indent="0">
              <a:buNone/>
              <a:defRPr sz="2700" b="1"/>
            </a:lvl8pPr>
            <a:lvl9pPr marL="6077102" indent="0">
              <a:buNone/>
              <a:defRPr sz="27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61050" y="2899834"/>
            <a:ext cx="7275196" cy="5268384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B8058-1EF4-4F27-93D1-2FA210BA63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899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163" y="5875872"/>
            <a:ext cx="13990320" cy="1816099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163" y="3875619"/>
            <a:ext cx="13990320" cy="2000250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08603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2pPr>
            <a:lvl3pPr marL="181720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25809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34412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43015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51617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360219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268822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222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EB285-A79D-4EC6-BE3C-F09FF2F4EE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8652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8DA04-1B12-4136-AA5A-E498D5C304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62644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4" y="364065"/>
            <a:ext cx="5414963" cy="154940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5091" y="364069"/>
            <a:ext cx="9201150" cy="7804150"/>
          </a:xfrm>
        </p:spPr>
        <p:txBody>
          <a:bodyPr/>
          <a:lstStyle>
            <a:lvl1pPr>
              <a:defRPr sz="5300"/>
            </a:lvl1pPr>
            <a:lvl2pPr>
              <a:defRPr sz="47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4" y="1913470"/>
            <a:ext cx="5414963" cy="62547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EEA4B-2E83-444C-8863-24A279AB69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7102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119" y="6400801"/>
            <a:ext cx="9875520" cy="755651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26119" y="817034"/>
            <a:ext cx="9875520" cy="5486400"/>
          </a:xfrm>
        </p:spPr>
        <p:txBody>
          <a:bodyPr/>
          <a:lstStyle>
            <a:lvl1pPr marL="0" indent="0">
              <a:buNone/>
              <a:defRPr sz="5300"/>
            </a:lvl1pPr>
            <a:lvl2pPr marL="759638" indent="0">
              <a:buNone/>
              <a:defRPr sz="4700"/>
            </a:lvl2pPr>
            <a:lvl3pPr marL="1519276" indent="0">
              <a:buNone/>
              <a:defRPr sz="4000"/>
            </a:lvl3pPr>
            <a:lvl4pPr marL="2278913" indent="0">
              <a:buNone/>
              <a:defRPr sz="3300"/>
            </a:lvl4pPr>
            <a:lvl5pPr marL="3038551" indent="0">
              <a:buNone/>
              <a:defRPr sz="3300"/>
            </a:lvl5pPr>
            <a:lvl6pPr marL="3798189" indent="0">
              <a:buNone/>
              <a:defRPr sz="3300"/>
            </a:lvl6pPr>
            <a:lvl7pPr marL="4557827" indent="0">
              <a:buNone/>
              <a:defRPr sz="3300"/>
            </a:lvl7pPr>
            <a:lvl8pPr marL="5317465" indent="0">
              <a:buNone/>
              <a:defRPr sz="3300"/>
            </a:lvl8pPr>
            <a:lvl9pPr marL="6077102" indent="0">
              <a:buNone/>
              <a:defRPr sz="3300"/>
            </a:lvl9pPr>
          </a:lstStyle>
          <a:p>
            <a:pPr lvl="0"/>
            <a:r>
              <a:rPr lang="vi-VN" altLang="zh-CN" noProof="0" smtClean="0"/>
              <a:t>Bấm biểu tượng để thêm hình ảnh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26119" y="7156452"/>
            <a:ext cx="9875520" cy="1073150"/>
          </a:xfrm>
        </p:spPr>
        <p:txBody>
          <a:bodyPr/>
          <a:lstStyle>
            <a:lvl1pPr marL="0" indent="0">
              <a:buNone/>
              <a:defRPr sz="2300"/>
            </a:lvl1pPr>
            <a:lvl2pPr marL="759638" indent="0">
              <a:buNone/>
              <a:defRPr sz="2000"/>
            </a:lvl2pPr>
            <a:lvl3pPr marL="1519276" indent="0">
              <a:buNone/>
              <a:defRPr sz="1700"/>
            </a:lvl3pPr>
            <a:lvl4pPr marL="2278913" indent="0">
              <a:buNone/>
              <a:defRPr sz="1500"/>
            </a:lvl4pPr>
            <a:lvl5pPr marL="3038551" indent="0">
              <a:buNone/>
              <a:defRPr sz="1500"/>
            </a:lvl5pPr>
            <a:lvl6pPr marL="3798189" indent="0">
              <a:buNone/>
              <a:defRPr sz="1500"/>
            </a:lvl6pPr>
            <a:lvl7pPr marL="4557827" indent="0">
              <a:buNone/>
              <a:defRPr sz="1500"/>
            </a:lvl7pPr>
            <a:lvl8pPr marL="5317465" indent="0">
              <a:buNone/>
              <a:defRPr sz="1500"/>
            </a:lvl8pPr>
            <a:lvl9pPr marL="6077102" indent="0">
              <a:buNone/>
              <a:defRPr sz="15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0B367-1864-4633-BA3E-1FDCFE0467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7156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23633-64C7-40E4-803B-40EA57D204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0874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932920" y="203200"/>
            <a:ext cx="3703320" cy="7823200"/>
          </a:xfrm>
        </p:spPr>
        <p:txBody>
          <a:bodyPr vert="eaVert"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2960" y="203200"/>
            <a:ext cx="10835640" cy="7823200"/>
          </a:xfrm>
        </p:spPr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01BA8-57DA-4769-AD94-65172CE2C0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27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2133603"/>
            <a:ext cx="7269480" cy="6034618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0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66760" y="2133603"/>
            <a:ext cx="7269480" cy="6034618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0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046817"/>
            <a:ext cx="7272339" cy="853018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08603" indent="0">
              <a:buNone/>
              <a:defRPr sz="4000" b="1"/>
            </a:lvl2pPr>
            <a:lvl3pPr marL="1817206" indent="0">
              <a:buNone/>
              <a:defRPr sz="3700" b="1"/>
            </a:lvl3pPr>
            <a:lvl4pPr marL="2725809" indent="0">
              <a:buNone/>
              <a:defRPr sz="3200" b="1"/>
            </a:lvl4pPr>
            <a:lvl5pPr marL="3634412" indent="0">
              <a:buNone/>
              <a:defRPr sz="3200" b="1"/>
            </a:lvl5pPr>
            <a:lvl6pPr marL="4543015" indent="0">
              <a:buNone/>
              <a:defRPr sz="3200" b="1"/>
            </a:lvl6pPr>
            <a:lvl7pPr marL="5451617" indent="0">
              <a:buNone/>
              <a:defRPr sz="3200" b="1"/>
            </a:lvl7pPr>
            <a:lvl8pPr marL="6360219" indent="0">
              <a:buNone/>
              <a:defRPr sz="3200" b="1"/>
            </a:lvl8pPr>
            <a:lvl9pPr marL="7268822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899834"/>
            <a:ext cx="7272339" cy="5268384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7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61047" y="2046817"/>
            <a:ext cx="7275197" cy="853018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08603" indent="0">
              <a:buNone/>
              <a:defRPr sz="4000" b="1"/>
            </a:lvl2pPr>
            <a:lvl3pPr marL="1817206" indent="0">
              <a:buNone/>
              <a:defRPr sz="3700" b="1"/>
            </a:lvl3pPr>
            <a:lvl4pPr marL="2725809" indent="0">
              <a:buNone/>
              <a:defRPr sz="3200" b="1"/>
            </a:lvl4pPr>
            <a:lvl5pPr marL="3634412" indent="0">
              <a:buNone/>
              <a:defRPr sz="3200" b="1"/>
            </a:lvl5pPr>
            <a:lvl6pPr marL="4543015" indent="0">
              <a:buNone/>
              <a:defRPr sz="3200" b="1"/>
            </a:lvl6pPr>
            <a:lvl7pPr marL="5451617" indent="0">
              <a:buNone/>
              <a:defRPr sz="3200" b="1"/>
            </a:lvl7pPr>
            <a:lvl8pPr marL="6360219" indent="0">
              <a:buNone/>
              <a:defRPr sz="3200" b="1"/>
            </a:lvl8pPr>
            <a:lvl9pPr marL="7268822" indent="0">
              <a:buNone/>
              <a:defRPr sz="3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61047" y="2899834"/>
            <a:ext cx="7275197" cy="5268384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7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0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46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8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4" y="364067"/>
            <a:ext cx="5414963" cy="1549402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5093" y="364071"/>
            <a:ext cx="9201150" cy="7804150"/>
          </a:xfrm>
        </p:spPr>
        <p:txBody>
          <a:bodyPr/>
          <a:lstStyle>
            <a:lvl1pPr>
              <a:defRPr sz="6300"/>
            </a:lvl1pPr>
            <a:lvl2pPr>
              <a:defRPr sz="55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4" y="1913471"/>
            <a:ext cx="5414963" cy="6254750"/>
          </a:xfrm>
        </p:spPr>
        <p:txBody>
          <a:bodyPr/>
          <a:lstStyle>
            <a:lvl1pPr marL="0" indent="0">
              <a:buNone/>
              <a:defRPr sz="2800"/>
            </a:lvl1pPr>
            <a:lvl2pPr marL="908603" indent="0">
              <a:buNone/>
              <a:defRPr sz="2300"/>
            </a:lvl2pPr>
            <a:lvl3pPr marL="1817206" indent="0">
              <a:buNone/>
              <a:defRPr sz="2000"/>
            </a:lvl3pPr>
            <a:lvl4pPr marL="2725809" indent="0">
              <a:buNone/>
              <a:defRPr sz="1800"/>
            </a:lvl4pPr>
            <a:lvl5pPr marL="3634412" indent="0">
              <a:buNone/>
              <a:defRPr sz="1800"/>
            </a:lvl5pPr>
            <a:lvl6pPr marL="4543015" indent="0">
              <a:buNone/>
              <a:defRPr sz="1800"/>
            </a:lvl6pPr>
            <a:lvl7pPr marL="5451617" indent="0">
              <a:buNone/>
              <a:defRPr sz="1800"/>
            </a:lvl7pPr>
            <a:lvl8pPr marL="6360219" indent="0">
              <a:buNone/>
              <a:defRPr sz="1800"/>
            </a:lvl8pPr>
            <a:lvl9pPr marL="7268822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6186"/>
            <a:ext cx="14813280" cy="1524000"/>
          </a:xfrm>
          <a:prstGeom prst="rect">
            <a:avLst/>
          </a:prstGeom>
        </p:spPr>
        <p:txBody>
          <a:bodyPr vert="horz" lIns="181720" tIns="90861" rIns="181720" bIns="9086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133603"/>
            <a:ext cx="14813280" cy="6034618"/>
          </a:xfrm>
          <a:prstGeom prst="rect">
            <a:avLst/>
          </a:prstGeom>
        </p:spPr>
        <p:txBody>
          <a:bodyPr vert="horz" lIns="181720" tIns="90861" rIns="181720" bIns="9086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" y="8475134"/>
            <a:ext cx="3840480" cy="486835"/>
          </a:xfrm>
          <a:prstGeom prst="rect">
            <a:avLst/>
          </a:prstGeom>
        </p:spPr>
        <p:txBody>
          <a:bodyPr vert="horz" lIns="181720" tIns="90861" rIns="181720" bIns="90861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BE2E-483C-433C-8D75-13DCF4726A92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23560" y="8475134"/>
            <a:ext cx="5212080" cy="486835"/>
          </a:xfrm>
          <a:prstGeom prst="rect">
            <a:avLst/>
          </a:prstGeom>
        </p:spPr>
        <p:txBody>
          <a:bodyPr vert="horz" lIns="181720" tIns="90861" rIns="181720" bIns="90861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95760" y="8475134"/>
            <a:ext cx="3840480" cy="486835"/>
          </a:xfrm>
          <a:prstGeom prst="rect">
            <a:avLst/>
          </a:prstGeom>
        </p:spPr>
        <p:txBody>
          <a:bodyPr vert="horz" lIns="181720" tIns="90861" rIns="181720" bIns="90861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541D9-1680-4B71-A49D-A12D241A2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7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1817206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1453" indent="-681453" algn="l" defTabSz="1817206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479" indent="-567877" algn="l" defTabSz="1817206" rtl="0" eaLnBrk="1" latinLnBrk="0" hangingPunct="1">
        <a:spcBef>
          <a:spcPct val="20000"/>
        </a:spcBef>
        <a:buFont typeface="Arial" pitchFamily="34" charset="0"/>
        <a:buChar char="–"/>
        <a:defRPr sz="5500" kern="1200">
          <a:solidFill>
            <a:schemeClr val="tx1"/>
          </a:solidFill>
          <a:latin typeface="+mn-lt"/>
          <a:ea typeface="+mn-ea"/>
          <a:cs typeface="+mn-cs"/>
        </a:defRPr>
      </a:lvl2pPr>
      <a:lvl3pPr marL="2271506" indent="-454301" algn="l" defTabSz="1817206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180109" indent="-454301" algn="l" defTabSz="1817206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088712" indent="-454301" algn="l" defTabSz="1817206" rtl="0" eaLnBrk="1" latinLnBrk="0" hangingPunct="1">
        <a:spcBef>
          <a:spcPct val="20000"/>
        </a:spcBef>
        <a:buFont typeface="Arial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4997315" indent="-454301" algn="l" defTabSz="181720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05918" indent="-454301" algn="l" defTabSz="181720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14521" indent="-454301" algn="l" defTabSz="181720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23124" indent="-454301" algn="l" defTabSz="181720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08603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817206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725809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634412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543015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451617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360219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68822" algn="l" defTabSz="1817206" rtl="0" eaLnBrk="1" latinLnBrk="0" hangingPunct="1"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6182"/>
            <a:ext cx="14813280" cy="1524000"/>
          </a:xfrm>
          <a:prstGeom prst="rect">
            <a:avLst/>
          </a:prstGeom>
        </p:spPr>
        <p:txBody>
          <a:bodyPr vert="horz" lIns="151928" tIns="75964" rIns="151928" bIns="759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133601"/>
            <a:ext cx="14813280" cy="6034618"/>
          </a:xfrm>
          <a:prstGeom prst="rect">
            <a:avLst/>
          </a:prstGeom>
        </p:spPr>
        <p:txBody>
          <a:bodyPr vert="horz" lIns="151928" tIns="75964" rIns="151928" bIns="759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" y="8475135"/>
            <a:ext cx="38404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F8B69-45FC-4018-A760-58DF5BD97105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23560" y="8475135"/>
            <a:ext cx="52120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95760" y="8475135"/>
            <a:ext cx="38404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089EE-E5E7-494F-8FF5-1228FACE9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txStyles>
    <p:titleStyle>
      <a:lvl1pPr algn="ctr" defTabSz="1519276" rtl="0" eaLnBrk="1" latinLnBrk="0" hangingPunct="1">
        <a:spcBef>
          <a:spcPct val="0"/>
        </a:spcBef>
        <a:buNone/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9728" indent="-569728" algn="l" defTabSz="1519276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11" indent="-474774" algn="l" defTabSz="1519276" rtl="0" eaLnBrk="1" latinLnBrk="0" hangingPunct="1">
        <a:spcBef>
          <a:spcPct val="20000"/>
        </a:spcBef>
        <a:buFont typeface="Arial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899095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58732" indent="-379819" algn="l" defTabSz="1519276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418370" indent="-379819" algn="l" defTabSz="1519276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78008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937646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97284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456921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9638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19276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78913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38551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98189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57827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17465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77102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6182"/>
            <a:ext cx="14813280" cy="1524000"/>
          </a:xfrm>
          <a:prstGeom prst="rect">
            <a:avLst/>
          </a:prstGeom>
        </p:spPr>
        <p:txBody>
          <a:bodyPr vert="horz" lIns="151928" tIns="75964" rIns="151928" bIns="759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2133601"/>
            <a:ext cx="14813280" cy="6034618"/>
          </a:xfrm>
          <a:prstGeom prst="rect">
            <a:avLst/>
          </a:prstGeom>
        </p:spPr>
        <p:txBody>
          <a:bodyPr vert="horz" lIns="151928" tIns="75964" rIns="151928" bIns="759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" y="8475135"/>
            <a:ext cx="38404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0A684-283B-43BF-AE02-729B4AF4628E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23560" y="8475135"/>
            <a:ext cx="52120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95760" y="8475135"/>
            <a:ext cx="3840480" cy="486834"/>
          </a:xfrm>
          <a:prstGeom prst="rect">
            <a:avLst/>
          </a:prstGeom>
        </p:spPr>
        <p:txBody>
          <a:bodyPr vert="horz" lIns="151928" tIns="75964" rIns="151928" bIns="75964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2F474-B34B-4E9F-A92D-3B3513EAD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3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ctr" defTabSz="1519276" rtl="0" eaLnBrk="1" latinLnBrk="0" hangingPunct="1">
        <a:spcBef>
          <a:spcPct val="0"/>
        </a:spcBef>
        <a:buNone/>
        <a:defRPr sz="7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9728" indent="-569728" algn="l" defTabSz="1519276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11" indent="-474774" algn="l" defTabSz="1519276" rtl="0" eaLnBrk="1" latinLnBrk="0" hangingPunct="1">
        <a:spcBef>
          <a:spcPct val="20000"/>
        </a:spcBef>
        <a:buFont typeface="Arial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899095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58732" indent="-379819" algn="l" defTabSz="1519276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418370" indent="-379819" algn="l" defTabSz="1519276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78008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937646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97284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456921" indent="-379819" algn="l" defTabSz="1519276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9638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19276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78913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38551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98189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57827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17465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77102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2960" y="203200"/>
            <a:ext cx="1481328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1928" tIns="75964" rIns="151928" bIns="759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  <a:endParaRPr lang="en-US" altLang="zh-C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80" y="1524000"/>
            <a:ext cx="1453896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1928" tIns="75964" rIns="151928" bIns="759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en-US" alt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22960" y="8326966"/>
            <a:ext cx="3840480" cy="63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1928" tIns="75964" rIns="151928" bIns="75964" numCol="1" anchor="t" anchorCtr="0" compatLnSpc="1">
            <a:prstTxWarp prst="textNoShape">
              <a:avLst/>
            </a:prstTxWarp>
          </a:bodyPr>
          <a:lstStyle>
            <a:lvl1pPr>
              <a:defRPr sz="2300"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23560" y="8326966"/>
            <a:ext cx="5212080" cy="63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1928" tIns="75964" rIns="151928" bIns="75964" numCol="1" anchor="t" anchorCtr="0" compatLnSpc="1">
            <a:prstTxWarp prst="textNoShape">
              <a:avLst/>
            </a:prstTxWarp>
          </a:bodyPr>
          <a:lstStyle>
            <a:lvl1pPr algn="ctr">
              <a:defRPr sz="2300"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95760" y="8326966"/>
            <a:ext cx="3840480" cy="63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1928" tIns="75964" rIns="151928" bIns="75964" numCol="1" anchor="t" anchorCtr="0" compatLnSpc="1">
            <a:prstTxWarp prst="textNoShape">
              <a:avLst/>
            </a:prstTxWarp>
          </a:bodyPr>
          <a:lstStyle>
            <a:lvl1pPr algn="r">
              <a:defRPr sz="2300"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38CE248A-D6A3-4581-8F27-7FF29B6C8C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87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5pPr>
      <a:lvl6pPr marL="759638" algn="ctr" rtl="0" eaLnBrk="1" fontAlgn="base" hangingPunct="1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6pPr>
      <a:lvl7pPr marL="1519276" algn="ctr" rtl="0" eaLnBrk="1" fontAlgn="base" hangingPunct="1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7pPr>
      <a:lvl8pPr marL="2278913" algn="ctr" rtl="0" eaLnBrk="1" fontAlgn="base" hangingPunct="1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8pPr>
      <a:lvl9pPr marL="3038551" algn="ctr" rtl="0" eaLnBrk="1" fontAlgn="base" hangingPunct="1">
        <a:spcBef>
          <a:spcPct val="0"/>
        </a:spcBef>
        <a:spcAft>
          <a:spcPct val="0"/>
        </a:spcAft>
        <a:defRPr sz="6600" b="1" i="1">
          <a:solidFill>
            <a:srgbClr val="FFFFCC"/>
          </a:solidFill>
          <a:latin typeface="Times New Roman" pitchFamily="18" charset="0"/>
        </a:defRPr>
      </a:lvl9pPr>
    </p:titleStyle>
    <p:bodyStyle>
      <a:lvl1pPr marL="569728" indent="-569728" algn="l" rtl="0" eaLnBrk="0" fontAlgn="base" hangingPunct="0">
        <a:spcBef>
          <a:spcPct val="20000"/>
        </a:spcBef>
        <a:spcAft>
          <a:spcPct val="0"/>
        </a:spcAft>
        <a:buChar char="•"/>
        <a:defRPr sz="3300" b="1">
          <a:solidFill>
            <a:schemeClr val="tx1"/>
          </a:solidFill>
          <a:latin typeface="+mn-lt"/>
          <a:ea typeface="+mn-ea"/>
          <a:cs typeface="+mn-cs"/>
        </a:defRPr>
      </a:lvl1pPr>
      <a:lvl2pPr marL="1234411" indent="-474774" algn="l" rtl="0" eaLnBrk="0" fontAlgn="base" hangingPunct="0">
        <a:spcBef>
          <a:spcPct val="20000"/>
        </a:spcBef>
        <a:spcAft>
          <a:spcPct val="0"/>
        </a:spcAft>
        <a:buChar char="–"/>
        <a:defRPr sz="4700" b="1">
          <a:solidFill>
            <a:schemeClr val="tx1"/>
          </a:solidFill>
          <a:latin typeface="+mn-lt"/>
        </a:defRPr>
      </a:lvl2pPr>
      <a:lvl3pPr marL="1899095" indent="-379819" algn="l" rtl="0" eaLnBrk="0" fontAlgn="base" hangingPunct="0">
        <a:spcBef>
          <a:spcPct val="20000"/>
        </a:spcBef>
        <a:spcAft>
          <a:spcPct val="0"/>
        </a:spcAft>
        <a:buChar char="•"/>
        <a:defRPr sz="2700" b="1">
          <a:solidFill>
            <a:schemeClr val="tx1"/>
          </a:solidFill>
          <a:latin typeface="+mn-lt"/>
        </a:defRPr>
      </a:lvl3pPr>
      <a:lvl4pPr marL="2658732" indent="-379819" algn="l" rtl="0" eaLnBrk="0" fontAlgn="base" hangingPunct="0">
        <a:spcBef>
          <a:spcPct val="20000"/>
        </a:spcBef>
        <a:spcAft>
          <a:spcPct val="0"/>
        </a:spcAft>
        <a:buChar char="–"/>
        <a:defRPr sz="2300" b="1">
          <a:solidFill>
            <a:schemeClr val="tx1"/>
          </a:solidFill>
          <a:latin typeface="+mn-lt"/>
        </a:defRPr>
      </a:lvl4pPr>
      <a:lvl5pPr marL="3418370" indent="-379819" algn="l" rtl="0" eaLnBrk="0" fontAlgn="base" hangingPunct="0">
        <a:spcBef>
          <a:spcPct val="20000"/>
        </a:spcBef>
        <a:spcAft>
          <a:spcPct val="0"/>
        </a:spcAft>
        <a:buChar char="»"/>
        <a:defRPr sz="2300" b="1">
          <a:solidFill>
            <a:schemeClr val="tx1"/>
          </a:solidFill>
          <a:latin typeface="+mn-lt"/>
        </a:defRPr>
      </a:lvl5pPr>
      <a:lvl6pPr marL="4178008" indent="-379819" algn="l" rtl="0" eaLnBrk="1" fontAlgn="base" hangingPunct="1">
        <a:spcBef>
          <a:spcPct val="20000"/>
        </a:spcBef>
        <a:spcAft>
          <a:spcPct val="0"/>
        </a:spcAft>
        <a:buChar char="»"/>
        <a:defRPr sz="2300" b="1">
          <a:solidFill>
            <a:schemeClr val="tx1"/>
          </a:solidFill>
          <a:latin typeface="+mn-lt"/>
        </a:defRPr>
      </a:lvl6pPr>
      <a:lvl7pPr marL="4937646" indent="-379819" algn="l" rtl="0" eaLnBrk="1" fontAlgn="base" hangingPunct="1">
        <a:spcBef>
          <a:spcPct val="20000"/>
        </a:spcBef>
        <a:spcAft>
          <a:spcPct val="0"/>
        </a:spcAft>
        <a:buChar char="»"/>
        <a:defRPr sz="2300" b="1">
          <a:solidFill>
            <a:schemeClr val="tx1"/>
          </a:solidFill>
          <a:latin typeface="+mn-lt"/>
        </a:defRPr>
      </a:lvl7pPr>
      <a:lvl8pPr marL="5697284" indent="-379819" algn="l" rtl="0" eaLnBrk="1" fontAlgn="base" hangingPunct="1">
        <a:spcBef>
          <a:spcPct val="20000"/>
        </a:spcBef>
        <a:spcAft>
          <a:spcPct val="0"/>
        </a:spcAft>
        <a:buChar char="»"/>
        <a:defRPr sz="2300" b="1">
          <a:solidFill>
            <a:schemeClr val="tx1"/>
          </a:solidFill>
          <a:latin typeface="+mn-lt"/>
        </a:defRPr>
      </a:lvl8pPr>
      <a:lvl9pPr marL="6456921" indent="-379819" algn="l" rtl="0" eaLnBrk="1" fontAlgn="base" hangingPunct="1">
        <a:spcBef>
          <a:spcPct val="20000"/>
        </a:spcBef>
        <a:spcAft>
          <a:spcPct val="0"/>
        </a:spcAft>
        <a:buChar char="»"/>
        <a:defRPr sz="2300" b="1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9638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19276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78913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38551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98189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557827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17465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077102" algn="l" defTabSz="1519276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8.w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17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5.wmf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11.wmf"/><Relationship Id="rId10" Type="http://schemas.openxmlformats.org/officeDocument/2006/relationships/image" Target="../media/image9.wmf"/><Relationship Id="rId4" Type="http://schemas.openxmlformats.org/officeDocument/2006/relationships/image" Target="../media/image7.png"/><Relationship Id="rId9" Type="http://schemas.openxmlformats.org/officeDocument/2006/relationships/oleObject" Target="../embeddings/oleObject15.bin"/><Relationship Id="rId1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63808"/>
            <a:ext cx="16459200" cy="217299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ĐỊNH LÍ ĐẢO VÀ HỆ QUẢ CỦA ĐỊNH LÍ TALET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0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/>
          </p:cNvSpPr>
          <p:nvPr/>
        </p:nvSpPr>
        <p:spPr>
          <a:xfrm>
            <a:off x="2284507" y="1130912"/>
            <a:ext cx="11149645" cy="184344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151928" tIns="75964" rIns="151928" bIns="75964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Về nhà học tất cả định lý, định nghĩa </a:t>
            </a:r>
          </a:p>
          <a:p>
            <a:pPr algn="l"/>
            <a:r>
              <a:rPr lang="en-US" sz="4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Làm bài </a:t>
            </a:r>
            <a:r>
              <a:rPr lang="en-US" sz="47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7,10,11</a:t>
            </a:r>
            <a:endParaRPr lang="en-US" sz="47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90757" y="45598"/>
            <a:ext cx="16047720" cy="70651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181720" tIns="90861" rIns="181720" bIns="90861" rtlCol="0" anchor="ctr">
            <a:normAutofit/>
          </a:bodyPr>
          <a:lstStyle>
            <a:lvl1pPr algn="ctr" defTabSz="1093714" rtl="0" eaLnBrk="1" latinLnBrk="0" hangingPunct="1">
              <a:spcBef>
                <a:spcPct val="0"/>
              </a:spcBef>
              <a:buNone/>
              <a:defRPr sz="5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4. ĐƯỜNG TRUNG BÌNH CỦA TAM GIÁC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1"/>
          <p:cNvSpPr txBox="1">
            <a:spLocks/>
          </p:cNvSpPr>
          <p:nvPr/>
        </p:nvSpPr>
        <p:spPr>
          <a:xfrm>
            <a:off x="8986" y="0"/>
            <a:ext cx="16450214" cy="1064544"/>
          </a:xfrm>
          <a:prstGeom prst="rect">
            <a:avLst/>
          </a:prstGeom>
          <a:solidFill>
            <a:srgbClr val="0000CC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" name="Object 2"/>
          <p:cNvGraphicFramePr>
            <a:graphicFrameLocks noChangeAspect="1"/>
          </p:cNvGraphicFramePr>
          <p:nvPr/>
        </p:nvGraphicFramePr>
        <p:xfrm>
          <a:off x="2419350" y="3713163"/>
          <a:ext cx="1143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Equation" r:id="rId4" imgW="114250" imgH="228501" progId="Equation.3">
                  <p:embed/>
                </p:oleObj>
              </mc:Choice>
              <mc:Fallback>
                <p:oleObj name="Equation" r:id="rId4" imgW="114250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3713163"/>
                        <a:ext cx="1143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345" y="2382915"/>
            <a:ext cx="6766411" cy="615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79765" y="1422790"/>
            <a:ext cx="13271750" cy="3261262"/>
          </a:xfrm>
          <a:prstGeom prst="rect">
            <a:avLst/>
          </a:prstGeom>
          <a:noFill/>
        </p:spPr>
        <p:txBody>
          <a:bodyPr wrap="square" lIns="181720" tIns="90861" rIns="181720" bIns="90861" rtlCol="0">
            <a:spAutoFit/>
          </a:bodyPr>
          <a:lstStyle/>
          <a:p>
            <a:pPr indent="782409" algn="just"/>
            <a:r>
              <a:rPr lang="en-US" sz="4000" b="1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Talet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GT, KL</a:t>
            </a:r>
          </a:p>
          <a:p>
            <a:pPr indent="782409" algn="just"/>
            <a:endParaRPr lang="en-US" sz="4000" b="1" u="sng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782409" algn="just"/>
            <a:r>
              <a:rPr lang="en-US" sz="4000" b="1" u="sng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782409" algn="just"/>
            <a:endParaRPr lang="vi-VN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782409" algn="just"/>
            <a:endParaRPr lang="en-US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61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90761" y="932255"/>
            <a:ext cx="3238214" cy="505899"/>
            <a:chOff x="95378" y="524877"/>
            <a:chExt cx="1606405" cy="433933"/>
          </a:xfrm>
        </p:grpSpPr>
        <p:sp>
          <p:nvSpPr>
            <p:cNvPr id="88" name="Title 1"/>
            <p:cNvSpPr txBox="1">
              <a:spLocks/>
            </p:cNvSpPr>
            <p:nvPr/>
          </p:nvSpPr>
          <p:spPr>
            <a:xfrm>
              <a:off x="441023" y="524877"/>
              <a:ext cx="1260760" cy="433933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đảo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itle 1"/>
            <p:cNvSpPr txBox="1">
              <a:spLocks/>
            </p:cNvSpPr>
            <p:nvPr/>
          </p:nvSpPr>
          <p:spPr>
            <a:xfrm>
              <a:off x="95378" y="524877"/>
              <a:ext cx="345645" cy="43393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940" y="1490969"/>
            <a:ext cx="9974453" cy="2722653"/>
          </a:xfrm>
          <a:prstGeom prst="rect">
            <a:avLst/>
          </a:prstGeom>
          <a:noFill/>
        </p:spPr>
        <p:txBody>
          <a:bodyPr wrap="square" lIns="181720" tIns="90861" rIns="181720" bIns="90861" rtlCol="0">
            <a:spAutoFit/>
          </a:bodyPr>
          <a:lstStyle/>
          <a:p>
            <a:pPr indent="782409" algn="just"/>
            <a:r>
              <a:rPr lang="en-US" sz="3300" b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Định </a:t>
            </a:r>
            <a:r>
              <a:rPr lang="en-US" sz="3300" b="1" u="sng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300" b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Nếu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 đường thẳng cắt hai cạnh của một </a:t>
            </a:r>
            <a:b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tam giác và định ra trên hai cạnh này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đoạn thẳng tương ứng tỉ lệ thì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thẳng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đó song song với c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ạ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còn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lại của tam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giác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782409" algn="just"/>
            <a:endParaRPr lang="en-US" sz="33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662" y="932253"/>
            <a:ext cx="5389778" cy="32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1409536" y="2421320"/>
            <a:ext cx="37329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50825" y="3381375"/>
            <a:ext cx="5328830" cy="2516888"/>
            <a:chOff x="250825" y="3381375"/>
            <a:chExt cx="5328830" cy="2516888"/>
          </a:xfrm>
        </p:grpSpPr>
        <p:sp>
          <p:nvSpPr>
            <p:cNvPr id="14" name="Line 42"/>
            <p:cNvSpPr>
              <a:spLocks noChangeShapeType="1"/>
            </p:cNvSpPr>
            <p:nvPr/>
          </p:nvSpPr>
          <p:spPr bwMode="auto">
            <a:xfrm flipH="1">
              <a:off x="1111509" y="3708458"/>
              <a:ext cx="0" cy="1799049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sp>
          <p:nvSpPr>
            <p:cNvPr id="15" name="Line 43"/>
            <p:cNvSpPr>
              <a:spLocks noChangeShapeType="1"/>
            </p:cNvSpPr>
            <p:nvPr/>
          </p:nvSpPr>
          <p:spPr bwMode="auto">
            <a:xfrm>
              <a:off x="250825" y="4927600"/>
              <a:ext cx="480853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1210620" y="3543112"/>
              <a:ext cx="4369035" cy="1657350"/>
              <a:chOff x="1429" y="1298"/>
              <a:chExt cx="2131" cy="953"/>
            </a:xfrm>
          </p:grpSpPr>
          <p:sp>
            <p:nvSpPr>
              <p:cNvPr id="19" name="Rectangle 52"/>
              <p:cNvSpPr>
                <a:spLocks noChangeArrowheads="1"/>
              </p:cNvSpPr>
              <p:nvPr/>
            </p:nvSpPr>
            <p:spPr bwMode="auto">
              <a:xfrm>
                <a:off x="1429" y="1298"/>
                <a:ext cx="2131" cy="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20" name="Object 5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51129577"/>
                  </p:ext>
                </p:extLst>
              </p:nvPr>
            </p:nvGraphicFramePr>
            <p:xfrm>
              <a:off x="1466" y="1351"/>
              <a:ext cx="1920" cy="7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0" name="Equation" r:id="rId5" imgW="1600200" imgH="622080" progId="Equation.DSMT4">
                      <p:embed/>
                    </p:oleObj>
                  </mc:Choice>
                  <mc:Fallback>
                    <p:oleObj name="Equation" r:id="rId5" imgW="1600200" imgH="6220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66" y="1351"/>
                            <a:ext cx="1920" cy="7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1" name="Group 55"/>
            <p:cNvGrpSpPr>
              <a:grpSpLocks/>
            </p:cNvGrpSpPr>
            <p:nvPr/>
          </p:nvGrpSpPr>
          <p:grpSpPr bwMode="auto">
            <a:xfrm>
              <a:off x="1139888" y="4937360"/>
              <a:ext cx="2365897" cy="863600"/>
              <a:chOff x="1383" y="2886"/>
              <a:chExt cx="1270" cy="453"/>
            </a:xfrm>
          </p:grpSpPr>
          <p:sp>
            <p:nvSpPr>
              <p:cNvPr id="22" name="Rectangle 56"/>
              <p:cNvSpPr>
                <a:spLocks noChangeArrowheads="1"/>
              </p:cNvSpPr>
              <p:nvPr/>
            </p:nvSpPr>
            <p:spPr bwMode="auto">
              <a:xfrm>
                <a:off x="1383" y="2886"/>
                <a:ext cx="1270" cy="4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23" name="Object 5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1679232"/>
                  </p:ext>
                </p:extLst>
              </p:nvPr>
            </p:nvGraphicFramePr>
            <p:xfrm>
              <a:off x="1464" y="2984"/>
              <a:ext cx="94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1" name="Equation" r:id="rId7" imgW="698400" imgH="177480" progId="Equation.DSMT4">
                      <p:embed/>
                    </p:oleObj>
                  </mc:Choice>
                  <mc:Fallback>
                    <p:oleObj name="Equation" r:id="rId7" imgW="69840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64" y="2984"/>
                            <a:ext cx="940" cy="2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4" name="Rectangle 58"/>
            <p:cNvSpPr>
              <a:spLocks noChangeArrowheads="1"/>
            </p:cNvSpPr>
            <p:nvPr/>
          </p:nvSpPr>
          <p:spPr bwMode="auto">
            <a:xfrm>
              <a:off x="250825" y="3381375"/>
              <a:ext cx="858838" cy="1439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GT</a:t>
              </a:r>
            </a:p>
          </p:txBody>
        </p:sp>
        <p:sp>
          <p:nvSpPr>
            <p:cNvPr id="25" name="Rectangle 59"/>
            <p:cNvSpPr>
              <a:spLocks noChangeArrowheads="1"/>
            </p:cNvSpPr>
            <p:nvPr/>
          </p:nvSpPr>
          <p:spPr bwMode="auto">
            <a:xfrm>
              <a:off x="250825" y="4602863"/>
              <a:ext cx="76517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KL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762860" y="1766882"/>
            <a:ext cx="2841970" cy="731248"/>
            <a:chOff x="11762860" y="1766882"/>
            <a:chExt cx="2841970" cy="731248"/>
          </a:xfrm>
        </p:grpSpPr>
        <p:sp>
          <p:nvSpPr>
            <p:cNvPr id="26" name="TextBox 25"/>
            <p:cNvSpPr txBox="1"/>
            <p:nvPr/>
          </p:nvSpPr>
          <p:spPr>
            <a:xfrm>
              <a:off x="11762860" y="1766882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3555736" y="1836410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0930" y="5724150"/>
            <a:ext cx="5338295" cy="505899"/>
            <a:chOff x="95378" y="524877"/>
            <a:chExt cx="2648208" cy="433933"/>
          </a:xfrm>
        </p:grpSpPr>
        <p:sp>
          <p:nvSpPr>
            <p:cNvPr id="29" name="Title 1"/>
            <p:cNvSpPr txBox="1">
              <a:spLocks/>
            </p:cNvSpPr>
            <p:nvPr/>
          </p:nvSpPr>
          <p:spPr>
            <a:xfrm>
              <a:off x="441023" y="524877"/>
              <a:ext cx="2302563" cy="433933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Talet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itle 1"/>
            <p:cNvSpPr txBox="1">
              <a:spLocks/>
            </p:cNvSpPr>
            <p:nvPr/>
          </p:nvSpPr>
          <p:spPr>
            <a:xfrm>
              <a:off x="95378" y="524877"/>
              <a:ext cx="345645" cy="43393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228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40" y="932253"/>
            <a:ext cx="16251500" cy="5297796"/>
            <a:chOff x="6940" y="932253"/>
            <a:chExt cx="16251500" cy="5297796"/>
          </a:xfrm>
        </p:grpSpPr>
        <p:grpSp>
          <p:nvGrpSpPr>
            <p:cNvPr id="8" name="Group 7"/>
            <p:cNvGrpSpPr/>
            <p:nvPr/>
          </p:nvGrpSpPr>
          <p:grpSpPr>
            <a:xfrm>
              <a:off x="190761" y="932255"/>
              <a:ext cx="3238214" cy="505899"/>
              <a:chOff x="95378" y="524877"/>
              <a:chExt cx="1606405" cy="433933"/>
            </a:xfrm>
          </p:grpSpPr>
          <p:sp>
            <p:nvSpPr>
              <p:cNvPr id="32" name="Title 1"/>
              <p:cNvSpPr txBox="1">
                <a:spLocks/>
              </p:cNvSpPr>
              <p:nvPr/>
            </p:nvSpPr>
            <p:spPr>
              <a:xfrm>
                <a:off x="441023" y="524877"/>
                <a:ext cx="1260760" cy="433933"/>
              </a:xfrm>
              <a:prstGeom prst="rect">
                <a:avLst/>
              </a:prstGeom>
              <a:solidFill>
                <a:srgbClr val="0000CC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3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lí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đảo</a:t>
                </a:r>
                <a:endPara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itle 1"/>
              <p:cNvSpPr txBox="1">
                <a:spLocks/>
              </p:cNvSpPr>
              <p:nvPr/>
            </p:nvSpPr>
            <p:spPr>
              <a:xfrm>
                <a:off x="95378" y="524877"/>
                <a:ext cx="345645" cy="433933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3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940" y="1490969"/>
              <a:ext cx="9974453" cy="2722653"/>
            </a:xfrm>
            <a:prstGeom prst="rect">
              <a:avLst/>
            </a:prstGeom>
            <a:noFill/>
          </p:spPr>
          <p:txBody>
            <a:bodyPr wrap="square" lIns="181720" tIns="90861" rIns="181720" bIns="90861" rtlCol="0">
              <a:spAutoFit/>
            </a:bodyPr>
            <a:lstStyle/>
            <a:p>
              <a:pPr indent="782409" algn="just"/>
              <a:r>
                <a:rPr lang="en-US" sz="3300" b="1" u="sng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Định </a:t>
              </a:r>
              <a:r>
                <a:rPr lang="en-US" sz="3300" b="1" u="sng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u="sng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Nếu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một đường thẳng cắt hai cạnh của một </a:t>
              </a:r>
              <a:b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tam giác và định ra trên hai cạnh này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những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đoạn thẳng tương ứng tỉ lệ thì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thẳng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đó song song với c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ạ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nh</a:t>
              </a:r>
              <a:r>
                <a:rPr lang="en-US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còn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lại của tam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giác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indent="782409" algn="just"/>
              <a:endPara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8662" y="932253"/>
              <a:ext cx="5389778" cy="324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" name="Straight Connector 10"/>
            <p:cNvCxnSpPr/>
            <p:nvPr/>
          </p:nvCxnSpPr>
          <p:spPr>
            <a:xfrm flipH="1">
              <a:off x="11340406" y="2555443"/>
              <a:ext cx="691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409536" y="2421320"/>
              <a:ext cx="373296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1620441" y="3543112"/>
              <a:ext cx="386770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Line 42"/>
            <p:cNvSpPr>
              <a:spLocks noChangeShapeType="1"/>
            </p:cNvSpPr>
            <p:nvPr/>
          </p:nvSpPr>
          <p:spPr bwMode="auto">
            <a:xfrm flipH="1">
              <a:off x="1111509" y="3708458"/>
              <a:ext cx="0" cy="1799049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sp>
          <p:nvSpPr>
            <p:cNvPr id="15" name="Line 43"/>
            <p:cNvSpPr>
              <a:spLocks noChangeShapeType="1"/>
            </p:cNvSpPr>
            <p:nvPr/>
          </p:nvSpPr>
          <p:spPr bwMode="auto">
            <a:xfrm>
              <a:off x="250825" y="4927600"/>
              <a:ext cx="480853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grpSp>
          <p:nvGrpSpPr>
            <p:cNvPr id="16" name="Group 51"/>
            <p:cNvGrpSpPr>
              <a:grpSpLocks/>
            </p:cNvGrpSpPr>
            <p:nvPr/>
          </p:nvGrpSpPr>
          <p:grpSpPr bwMode="auto">
            <a:xfrm>
              <a:off x="1210620" y="3543112"/>
              <a:ext cx="4369035" cy="1657350"/>
              <a:chOff x="1429" y="1298"/>
              <a:chExt cx="2131" cy="953"/>
            </a:xfrm>
          </p:grpSpPr>
          <p:sp>
            <p:nvSpPr>
              <p:cNvPr id="27" name="Rectangle 52"/>
              <p:cNvSpPr>
                <a:spLocks noChangeArrowheads="1"/>
              </p:cNvSpPr>
              <p:nvPr/>
            </p:nvSpPr>
            <p:spPr bwMode="auto">
              <a:xfrm>
                <a:off x="1429" y="1298"/>
                <a:ext cx="2131" cy="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31" name="Object 5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24911270"/>
                  </p:ext>
                </p:extLst>
              </p:nvPr>
            </p:nvGraphicFramePr>
            <p:xfrm>
              <a:off x="1466" y="1351"/>
              <a:ext cx="1920" cy="7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4" name="Equation" r:id="rId5" imgW="1600200" imgH="622080" progId="Equation.DSMT4">
                      <p:embed/>
                    </p:oleObj>
                  </mc:Choice>
                  <mc:Fallback>
                    <p:oleObj name="Equation" r:id="rId5" imgW="1600200" imgH="6220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66" y="1351"/>
                            <a:ext cx="1920" cy="7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" name="Group 55"/>
            <p:cNvGrpSpPr>
              <a:grpSpLocks/>
            </p:cNvGrpSpPr>
            <p:nvPr/>
          </p:nvGrpSpPr>
          <p:grpSpPr bwMode="auto">
            <a:xfrm>
              <a:off x="1139888" y="4937360"/>
              <a:ext cx="2365897" cy="863600"/>
              <a:chOff x="1383" y="2886"/>
              <a:chExt cx="1270" cy="453"/>
            </a:xfrm>
          </p:grpSpPr>
          <p:sp>
            <p:nvSpPr>
              <p:cNvPr id="25" name="Rectangle 56"/>
              <p:cNvSpPr>
                <a:spLocks noChangeArrowheads="1"/>
              </p:cNvSpPr>
              <p:nvPr/>
            </p:nvSpPr>
            <p:spPr bwMode="auto">
              <a:xfrm>
                <a:off x="1383" y="2886"/>
                <a:ext cx="1270" cy="4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26" name="Object 5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29528603"/>
                  </p:ext>
                </p:extLst>
              </p:nvPr>
            </p:nvGraphicFramePr>
            <p:xfrm>
              <a:off x="1464" y="2984"/>
              <a:ext cx="94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5" name="Equation" r:id="rId7" imgW="698400" imgH="177480" progId="Equation.DSMT4">
                      <p:embed/>
                    </p:oleObj>
                  </mc:Choice>
                  <mc:Fallback>
                    <p:oleObj name="Equation" r:id="rId7" imgW="69840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64" y="2984"/>
                            <a:ext cx="940" cy="2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8" name="Rectangle 58"/>
            <p:cNvSpPr>
              <a:spLocks noChangeArrowheads="1"/>
            </p:cNvSpPr>
            <p:nvPr/>
          </p:nvSpPr>
          <p:spPr bwMode="auto">
            <a:xfrm>
              <a:off x="250825" y="3381375"/>
              <a:ext cx="858838" cy="1439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GT</a:t>
              </a:r>
            </a:p>
          </p:txBody>
        </p:sp>
        <p:sp>
          <p:nvSpPr>
            <p:cNvPr id="19" name="Rectangle 59"/>
            <p:cNvSpPr>
              <a:spLocks noChangeArrowheads="1"/>
            </p:cNvSpPr>
            <p:nvPr/>
          </p:nvSpPr>
          <p:spPr bwMode="auto">
            <a:xfrm>
              <a:off x="250825" y="4602863"/>
              <a:ext cx="76517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762860" y="1766882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3555736" y="1836410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10930" y="5724150"/>
              <a:ext cx="5338295" cy="505899"/>
              <a:chOff x="95378" y="524877"/>
              <a:chExt cx="2648208" cy="433933"/>
            </a:xfrm>
          </p:grpSpPr>
          <p:sp>
            <p:nvSpPr>
              <p:cNvPr id="23" name="Title 1"/>
              <p:cNvSpPr txBox="1">
                <a:spLocks/>
              </p:cNvSpPr>
              <p:nvPr/>
            </p:nvSpPr>
            <p:spPr>
              <a:xfrm>
                <a:off x="441023" y="524877"/>
                <a:ext cx="2302563" cy="433933"/>
              </a:xfrm>
              <a:prstGeom prst="rect">
                <a:avLst/>
              </a:prstGeom>
              <a:solidFill>
                <a:srgbClr val="0000CC"/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33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Hệ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quả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lí</a:t>
                </a:r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3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Talet</a:t>
                </a:r>
                <a:endPara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itle 1"/>
              <p:cNvSpPr txBox="1">
                <a:spLocks/>
              </p:cNvSpPr>
              <p:nvPr/>
            </p:nvSpPr>
            <p:spPr>
              <a:xfrm>
                <a:off x="95378" y="524877"/>
                <a:ext cx="345645" cy="433933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3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47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8765E-6 -3.05556E-6 L 0.00144 -0.531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26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87005" y="1726846"/>
            <a:ext cx="9217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3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086270" y="3687784"/>
            <a:ext cx="5915196" cy="2551751"/>
            <a:chOff x="1086270" y="4167387"/>
            <a:chExt cx="5915196" cy="2551751"/>
          </a:xfrm>
        </p:grpSpPr>
        <p:sp>
          <p:nvSpPr>
            <p:cNvPr id="37" name="Line 42"/>
            <p:cNvSpPr>
              <a:spLocks noChangeShapeType="1"/>
            </p:cNvSpPr>
            <p:nvPr/>
          </p:nvSpPr>
          <p:spPr bwMode="auto">
            <a:xfrm flipH="1">
              <a:off x="1946954" y="4494470"/>
              <a:ext cx="0" cy="218200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sp>
          <p:nvSpPr>
            <p:cNvPr id="38" name="Line 43"/>
            <p:cNvSpPr>
              <a:spLocks noChangeShapeType="1"/>
            </p:cNvSpPr>
            <p:nvPr/>
          </p:nvSpPr>
          <p:spPr bwMode="auto">
            <a:xfrm>
              <a:off x="1086270" y="5713612"/>
              <a:ext cx="480853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grpSp>
          <p:nvGrpSpPr>
            <p:cNvPr id="39" name="Group 51"/>
            <p:cNvGrpSpPr>
              <a:grpSpLocks/>
            </p:cNvGrpSpPr>
            <p:nvPr/>
          </p:nvGrpSpPr>
          <p:grpSpPr bwMode="auto">
            <a:xfrm>
              <a:off x="2046065" y="4329124"/>
              <a:ext cx="4955401" cy="1657350"/>
              <a:chOff x="1429" y="1298"/>
              <a:chExt cx="2417" cy="953"/>
            </a:xfrm>
          </p:grpSpPr>
          <p:sp>
            <p:nvSpPr>
              <p:cNvPr id="46" name="Rectangle 52"/>
              <p:cNvSpPr>
                <a:spLocks noChangeArrowheads="1"/>
              </p:cNvSpPr>
              <p:nvPr/>
            </p:nvSpPr>
            <p:spPr bwMode="auto">
              <a:xfrm>
                <a:off x="1429" y="1298"/>
                <a:ext cx="2131" cy="9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47" name="Object 5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42872946"/>
                  </p:ext>
                </p:extLst>
              </p:nvPr>
            </p:nvGraphicFramePr>
            <p:xfrm>
              <a:off x="1429" y="1460"/>
              <a:ext cx="2417" cy="2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44" name="Equation" r:id="rId4" imgW="1600200" imgH="203040" progId="Equation.DSMT4">
                      <p:embed/>
                    </p:oleObj>
                  </mc:Choice>
                  <mc:Fallback>
                    <p:oleObj name="Equation" r:id="rId4" imgW="1600200" imgH="20304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29" y="1460"/>
                            <a:ext cx="2417" cy="2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0" name="Group 55"/>
            <p:cNvGrpSpPr>
              <a:grpSpLocks/>
            </p:cNvGrpSpPr>
            <p:nvPr/>
          </p:nvGrpSpPr>
          <p:grpSpPr bwMode="auto">
            <a:xfrm>
              <a:off x="2061608" y="4956050"/>
              <a:ext cx="2365897" cy="863600"/>
              <a:chOff x="1383" y="2886"/>
              <a:chExt cx="1270" cy="453"/>
            </a:xfrm>
          </p:grpSpPr>
          <p:sp>
            <p:nvSpPr>
              <p:cNvPr id="44" name="Rectangle 56"/>
              <p:cNvSpPr>
                <a:spLocks noChangeArrowheads="1"/>
              </p:cNvSpPr>
              <p:nvPr/>
            </p:nvSpPr>
            <p:spPr bwMode="auto">
              <a:xfrm>
                <a:off x="1383" y="2886"/>
                <a:ext cx="1270" cy="4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aphicFrame>
            <p:nvGraphicFramePr>
              <p:cNvPr id="45" name="Object 5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81111651"/>
                  </p:ext>
                </p:extLst>
              </p:nvPr>
            </p:nvGraphicFramePr>
            <p:xfrm>
              <a:off x="1464" y="2984"/>
              <a:ext cx="940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45" name="Equation" r:id="rId6" imgW="698400" imgH="177480" progId="Equation.DSMT4">
                      <p:embed/>
                    </p:oleObj>
                  </mc:Choice>
                  <mc:Fallback>
                    <p:oleObj name="Equation" r:id="rId6" imgW="698400" imgH="177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64" y="2984"/>
                            <a:ext cx="940" cy="2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1" name="Rectangle 58"/>
            <p:cNvSpPr>
              <a:spLocks noChangeArrowheads="1"/>
            </p:cNvSpPr>
            <p:nvPr/>
          </p:nvSpPr>
          <p:spPr bwMode="auto">
            <a:xfrm>
              <a:off x="1086270" y="4167387"/>
              <a:ext cx="858838" cy="1439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GT</a:t>
              </a:r>
            </a:p>
          </p:txBody>
        </p:sp>
        <p:sp>
          <p:nvSpPr>
            <p:cNvPr id="42" name="Rectangle 59"/>
            <p:cNvSpPr>
              <a:spLocks noChangeArrowheads="1"/>
            </p:cNvSpPr>
            <p:nvPr/>
          </p:nvSpPr>
          <p:spPr bwMode="auto">
            <a:xfrm>
              <a:off x="1086270" y="5388875"/>
              <a:ext cx="76517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KL</a:t>
              </a:r>
            </a:p>
          </p:txBody>
        </p:sp>
        <p:graphicFrame>
          <p:nvGraphicFramePr>
            <p:cNvPr id="43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6979746"/>
                </p:ext>
              </p:extLst>
            </p:nvPr>
          </p:nvGraphicFramePr>
          <p:xfrm>
            <a:off x="2129190" y="5780925"/>
            <a:ext cx="2901950" cy="938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46" name="Equation" r:id="rId8" imgW="1257120" imgH="406080" progId="Equation.DSMT4">
                    <p:embed/>
                  </p:oleObj>
                </mc:Choice>
                <mc:Fallback>
                  <p:oleObj name="Equation" r:id="rId8" imgW="1257120" imgH="4060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129190" y="5780925"/>
                          <a:ext cx="2901950" cy="9382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" name="Group 47"/>
          <p:cNvGrpSpPr/>
          <p:nvPr/>
        </p:nvGrpSpPr>
        <p:grpSpPr>
          <a:xfrm>
            <a:off x="10540947" y="1576410"/>
            <a:ext cx="5389778" cy="3246381"/>
            <a:chOff x="9990654" y="2705933"/>
            <a:chExt cx="5389778" cy="3246381"/>
          </a:xfrm>
        </p:grpSpPr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0654" y="2705933"/>
              <a:ext cx="5389778" cy="324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0" name="Straight Connector 49"/>
            <p:cNvCxnSpPr/>
            <p:nvPr/>
          </p:nvCxnSpPr>
          <p:spPr>
            <a:xfrm flipH="1">
              <a:off x="10462398" y="4329123"/>
              <a:ext cx="691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0531528" y="4195000"/>
              <a:ext cx="373296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10742433" y="5316792"/>
              <a:ext cx="386770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10884852" y="3540562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677728" y="3610090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59308" y="6194673"/>
            <a:ext cx="158105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3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ả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ẫ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đúng cho trường hợp đường thẳng a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song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song với một cạnh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3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ủa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tam giác và cắt phần </a:t>
            </a: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kéo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dài cuả hai cạnh còn lại .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1771" y="861852"/>
            <a:ext cx="5338295" cy="505899"/>
            <a:chOff x="95378" y="524877"/>
            <a:chExt cx="2648208" cy="433933"/>
          </a:xfrm>
        </p:grpSpPr>
        <p:sp>
          <p:nvSpPr>
            <p:cNvPr id="57" name="Title 1"/>
            <p:cNvSpPr txBox="1">
              <a:spLocks/>
            </p:cNvSpPr>
            <p:nvPr/>
          </p:nvSpPr>
          <p:spPr>
            <a:xfrm>
              <a:off x="441023" y="524877"/>
              <a:ext cx="2302563" cy="433933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Talet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itle 1"/>
            <p:cNvSpPr txBox="1">
              <a:spLocks/>
            </p:cNvSpPr>
            <p:nvPr/>
          </p:nvSpPr>
          <p:spPr>
            <a:xfrm>
              <a:off x="95378" y="524877"/>
              <a:ext cx="345645" cy="43393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1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9308" y="1576410"/>
            <a:ext cx="15810526" cy="5726259"/>
            <a:chOff x="359308" y="1576410"/>
            <a:chExt cx="15810526" cy="5726259"/>
          </a:xfrm>
        </p:grpSpPr>
        <p:sp>
          <p:nvSpPr>
            <p:cNvPr id="35" name="Rectangle 34"/>
            <p:cNvSpPr/>
            <p:nvPr/>
          </p:nvSpPr>
          <p:spPr>
            <a:xfrm>
              <a:off x="587005" y="1726846"/>
              <a:ext cx="9217200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Nếu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thẳng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cắt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tam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b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song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song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còn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thì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nó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thành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tam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mới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ba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tương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tỉ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lệ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ba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cạnh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tam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đã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086270" y="3687784"/>
              <a:ext cx="5915196" cy="2551751"/>
              <a:chOff x="1086270" y="4167387"/>
              <a:chExt cx="5915196" cy="2551751"/>
            </a:xfrm>
          </p:grpSpPr>
          <p:sp>
            <p:nvSpPr>
              <p:cNvPr id="37" name="Line 42"/>
              <p:cNvSpPr>
                <a:spLocks noChangeShapeType="1"/>
              </p:cNvSpPr>
              <p:nvPr/>
            </p:nvSpPr>
            <p:spPr bwMode="auto">
              <a:xfrm flipH="1">
                <a:off x="1946954" y="4494470"/>
                <a:ext cx="0" cy="2182004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sp>
            <p:nvSpPr>
              <p:cNvPr id="38" name="Line 43"/>
              <p:cNvSpPr>
                <a:spLocks noChangeShapeType="1"/>
              </p:cNvSpPr>
              <p:nvPr/>
            </p:nvSpPr>
            <p:spPr bwMode="auto">
              <a:xfrm>
                <a:off x="1086270" y="5713612"/>
                <a:ext cx="4808538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grpSp>
            <p:nvGrpSpPr>
              <p:cNvPr id="39" name="Group 51"/>
              <p:cNvGrpSpPr>
                <a:grpSpLocks/>
              </p:cNvGrpSpPr>
              <p:nvPr/>
            </p:nvGrpSpPr>
            <p:grpSpPr bwMode="auto">
              <a:xfrm>
                <a:off x="2046065" y="4329124"/>
                <a:ext cx="4955401" cy="1657350"/>
                <a:chOff x="1429" y="1298"/>
                <a:chExt cx="2417" cy="953"/>
              </a:xfrm>
            </p:grpSpPr>
            <p:sp>
              <p:nvSpPr>
                <p:cNvPr id="46" name="Rectangle 52"/>
                <p:cNvSpPr>
                  <a:spLocks noChangeArrowheads="1"/>
                </p:cNvSpPr>
                <p:nvPr/>
              </p:nvSpPr>
              <p:spPr bwMode="auto">
                <a:xfrm>
                  <a:off x="1429" y="1298"/>
                  <a:ext cx="2131" cy="9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47" name="Object 5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484925578"/>
                    </p:ext>
                  </p:extLst>
                </p:nvPr>
              </p:nvGraphicFramePr>
              <p:xfrm>
                <a:off x="1429" y="1460"/>
                <a:ext cx="2417" cy="29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320" name="Equation" r:id="rId4" imgW="1600200" imgH="203040" progId="Equation.DSMT4">
                        <p:embed/>
                      </p:oleObj>
                    </mc:Choice>
                    <mc:Fallback>
                      <p:oleObj name="Equation" r:id="rId4" imgW="160020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9" y="1460"/>
                              <a:ext cx="2417" cy="29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40" name="Group 55"/>
              <p:cNvGrpSpPr>
                <a:grpSpLocks/>
              </p:cNvGrpSpPr>
              <p:nvPr/>
            </p:nvGrpSpPr>
            <p:grpSpPr bwMode="auto">
              <a:xfrm>
                <a:off x="2061608" y="4956050"/>
                <a:ext cx="2365897" cy="863600"/>
                <a:chOff x="1383" y="2886"/>
                <a:chExt cx="1270" cy="453"/>
              </a:xfrm>
            </p:grpSpPr>
            <p:sp>
              <p:nvSpPr>
                <p:cNvPr id="44" name="Rectangle 56"/>
                <p:cNvSpPr>
                  <a:spLocks noChangeArrowheads="1"/>
                </p:cNvSpPr>
                <p:nvPr/>
              </p:nvSpPr>
              <p:spPr bwMode="auto">
                <a:xfrm>
                  <a:off x="1383" y="2886"/>
                  <a:ext cx="1270" cy="4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45" name="Object 5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527001795"/>
                    </p:ext>
                  </p:extLst>
                </p:nvPr>
              </p:nvGraphicFramePr>
              <p:xfrm>
                <a:off x="1464" y="2984"/>
                <a:ext cx="940" cy="2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2321" name="Equation" r:id="rId6" imgW="698400" imgH="177480" progId="Equation.DSMT4">
                        <p:embed/>
                      </p:oleObj>
                    </mc:Choice>
                    <mc:Fallback>
                      <p:oleObj name="Equation" r:id="rId6" imgW="698400" imgH="1774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64" y="2984"/>
                              <a:ext cx="940" cy="23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41" name="Rectangle 58"/>
              <p:cNvSpPr>
                <a:spLocks noChangeArrowheads="1"/>
              </p:cNvSpPr>
              <p:nvPr/>
            </p:nvSpPr>
            <p:spPr bwMode="auto">
              <a:xfrm>
                <a:off x="1086270" y="4167387"/>
                <a:ext cx="858838" cy="1439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GT</a:t>
                </a:r>
              </a:p>
            </p:txBody>
          </p:sp>
          <p:sp>
            <p:nvSpPr>
              <p:cNvPr id="42" name="Rectangle 59"/>
              <p:cNvSpPr>
                <a:spLocks noChangeArrowheads="1"/>
              </p:cNvSpPr>
              <p:nvPr/>
            </p:nvSpPr>
            <p:spPr bwMode="auto">
              <a:xfrm>
                <a:off x="1086270" y="5388875"/>
                <a:ext cx="765175" cy="1295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KL</a:t>
                </a:r>
              </a:p>
            </p:txBody>
          </p:sp>
          <p:graphicFrame>
            <p:nvGraphicFramePr>
              <p:cNvPr id="43" name="Object 4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25881831"/>
                  </p:ext>
                </p:extLst>
              </p:nvPr>
            </p:nvGraphicFramePr>
            <p:xfrm>
              <a:off x="2129190" y="5780925"/>
              <a:ext cx="2901950" cy="9382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22" name="Equation" r:id="rId8" imgW="1257120" imgH="406080" progId="Equation.DSMT4">
                      <p:embed/>
                    </p:oleObj>
                  </mc:Choice>
                  <mc:Fallback>
                    <p:oleObj name="Equation" r:id="rId8" imgW="1257120" imgH="4060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2129190" y="5780925"/>
                            <a:ext cx="2901950" cy="9382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8" name="Group 47"/>
            <p:cNvGrpSpPr/>
            <p:nvPr/>
          </p:nvGrpSpPr>
          <p:grpSpPr>
            <a:xfrm>
              <a:off x="10540947" y="1576410"/>
              <a:ext cx="5389778" cy="3246381"/>
              <a:chOff x="9990654" y="2705933"/>
              <a:chExt cx="5389778" cy="3246381"/>
            </a:xfrm>
          </p:grpSpPr>
          <p:pic>
            <p:nvPicPr>
              <p:cNvPr id="49" name="Picture 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0654" y="2705933"/>
                <a:ext cx="5389778" cy="32463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50" name="Straight Connector 49"/>
              <p:cNvCxnSpPr/>
              <p:nvPr/>
            </p:nvCxnSpPr>
            <p:spPr>
              <a:xfrm flipH="1">
                <a:off x="10462398" y="4329123"/>
                <a:ext cx="6913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0531528" y="4195000"/>
                <a:ext cx="3732966" cy="0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0742433" y="5316792"/>
                <a:ext cx="3867706" cy="0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/>
              <p:cNvSpPr txBox="1"/>
              <p:nvPr/>
            </p:nvSpPr>
            <p:spPr>
              <a:xfrm>
                <a:off x="10884852" y="3540562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2677728" y="3610090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5" name="Rectangle 54"/>
            <p:cNvSpPr/>
            <p:nvPr/>
          </p:nvSpPr>
          <p:spPr>
            <a:xfrm>
              <a:off x="359308" y="6194673"/>
              <a:ext cx="1581052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Chú</a:t>
              </a:r>
              <a:r>
                <a:rPr lang="en-US" sz="33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ý: </a:t>
              </a:r>
              <a:r>
                <a:rPr lang="en-US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ệ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dirty="0" err="1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qu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ả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v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ẫ</a:t>
              </a:r>
              <a:r>
                <a:rPr lang="en-US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đúng cho trường hợp đường thẳng a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song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song với một cạnh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sz="3300" dirty="0" err="1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ủa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tam giác và cắt phần </a:t>
              </a:r>
              <a:r>
                <a:rPr lang="en-US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vi-VN" sz="33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kéo </a:t>
              </a:r>
              <a:r>
                <a:rPr lang="vi-VN" sz="33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dài cuả hai cạnh còn lại .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1771" y="861852"/>
            <a:ext cx="5338295" cy="505899"/>
            <a:chOff x="95378" y="524877"/>
            <a:chExt cx="2648208" cy="433933"/>
          </a:xfrm>
        </p:grpSpPr>
        <p:sp>
          <p:nvSpPr>
            <p:cNvPr id="57" name="Title 1"/>
            <p:cNvSpPr txBox="1">
              <a:spLocks/>
            </p:cNvSpPr>
            <p:nvPr/>
          </p:nvSpPr>
          <p:spPr>
            <a:xfrm>
              <a:off x="441023" y="524877"/>
              <a:ext cx="2302563" cy="433933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Talet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itle 1"/>
            <p:cNvSpPr txBox="1">
              <a:spLocks/>
            </p:cNvSpPr>
            <p:nvPr/>
          </p:nvSpPr>
          <p:spPr>
            <a:xfrm>
              <a:off x="95378" y="524877"/>
              <a:ext cx="345645" cy="43393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6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1358E-6 3.33333E-6 L -1.91358E-6 -0.539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9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359308" y="1269170"/>
            <a:ext cx="158105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3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ả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ẫ</a:t>
            </a:r>
            <a:r>
              <a:rPr lang="en-US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đúng cho trường hợp đường thẳng a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song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song với một cạnh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3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ủa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tam giác và cắt phần </a:t>
            </a:r>
            <a:r>
              <a:rPr lang="en-US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3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kéo </a:t>
            </a:r>
            <a:r>
              <a:rPr lang="vi-VN" sz="33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dài cuả hai cạnh còn lại .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1771" y="861852"/>
            <a:ext cx="5338295" cy="505899"/>
            <a:chOff x="95378" y="524877"/>
            <a:chExt cx="2648208" cy="433933"/>
          </a:xfrm>
        </p:grpSpPr>
        <p:sp>
          <p:nvSpPr>
            <p:cNvPr id="57" name="Title 1"/>
            <p:cNvSpPr txBox="1">
              <a:spLocks/>
            </p:cNvSpPr>
            <p:nvPr/>
          </p:nvSpPr>
          <p:spPr>
            <a:xfrm>
              <a:off x="441023" y="524877"/>
              <a:ext cx="2302563" cy="433933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Talet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itle 1"/>
            <p:cNvSpPr txBox="1">
              <a:spLocks/>
            </p:cNvSpPr>
            <p:nvPr/>
          </p:nvSpPr>
          <p:spPr>
            <a:xfrm>
              <a:off x="95378" y="524877"/>
              <a:ext cx="345645" cy="43393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4834928"/>
              </p:ext>
            </p:extLst>
          </p:nvPr>
        </p:nvGraphicFramePr>
        <p:xfrm>
          <a:off x="6279045" y="6761086"/>
          <a:ext cx="3971051" cy="1283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4" imgW="1257120" imgH="406080" progId="Equation.DSMT4">
                  <p:embed/>
                </p:oleObj>
              </mc:Choice>
              <mc:Fallback>
                <p:oleObj name="Equation" r:id="rId4" imgW="125712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79045" y="6761086"/>
                        <a:ext cx="3971051" cy="1283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815" y="2184784"/>
            <a:ext cx="5389778" cy="32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Straight Connector 29"/>
          <p:cNvCxnSpPr/>
          <p:nvPr/>
        </p:nvCxnSpPr>
        <p:spPr>
          <a:xfrm flipH="1">
            <a:off x="12732892" y="4703580"/>
            <a:ext cx="691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615" y="2341998"/>
            <a:ext cx="5389778" cy="32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0" name="Straight Connector 59"/>
          <p:cNvCxnSpPr/>
          <p:nvPr/>
        </p:nvCxnSpPr>
        <p:spPr>
          <a:xfrm flipH="1">
            <a:off x="6158616" y="5059345"/>
            <a:ext cx="691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740247" y="5588379"/>
            <a:ext cx="564932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939625" y="5518858"/>
            <a:ext cx="104909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B’</a:t>
            </a:r>
            <a:endParaRPr lang="en-US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57" y="2227044"/>
            <a:ext cx="5389778" cy="32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45172" y="3016188"/>
            <a:ext cx="2881097" cy="725922"/>
            <a:chOff x="1045172" y="3016188"/>
            <a:chExt cx="2881097" cy="725922"/>
          </a:xfrm>
        </p:grpSpPr>
        <p:sp>
          <p:nvSpPr>
            <p:cNvPr id="68" name="TextBox 67"/>
            <p:cNvSpPr txBox="1"/>
            <p:nvPr/>
          </p:nvSpPr>
          <p:spPr>
            <a:xfrm>
              <a:off x="1045172" y="3080390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B’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877175" y="3016188"/>
              <a:ext cx="1049094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C’</a:t>
              </a:r>
              <a:endParaRPr lang="en-US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0" name="Straight Connector 69"/>
          <p:cNvCxnSpPr/>
          <p:nvPr/>
        </p:nvCxnSpPr>
        <p:spPr>
          <a:xfrm>
            <a:off x="718527" y="3723959"/>
            <a:ext cx="373296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5945775" y="3140539"/>
            <a:ext cx="1486285" cy="261040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7453576" y="3123932"/>
            <a:ext cx="3890735" cy="246444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12744348" y="4703580"/>
            <a:ext cx="691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10296739" y="2238220"/>
            <a:ext cx="373296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13050371" y="1650228"/>
            <a:ext cx="104909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B’</a:t>
            </a:r>
            <a:endParaRPr lang="en-US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1405056" y="1691625"/>
            <a:ext cx="104909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C’</a:t>
            </a:r>
            <a:endParaRPr lang="en-US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Straight Connector 99"/>
          <p:cNvCxnSpPr/>
          <p:nvPr/>
        </p:nvCxnSpPr>
        <p:spPr>
          <a:xfrm flipV="1">
            <a:off x="11854952" y="2214427"/>
            <a:ext cx="1486285" cy="261040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 flipV="1">
            <a:off x="11854952" y="2299360"/>
            <a:ext cx="3890735" cy="246444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11883687" y="2993414"/>
            <a:ext cx="1036935" cy="18405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 flipV="1">
            <a:off x="12910159" y="2918029"/>
            <a:ext cx="2866476" cy="182233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H="1">
            <a:off x="11901049" y="4742227"/>
            <a:ext cx="3917310" cy="1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flipV="1">
            <a:off x="12918583" y="2207383"/>
            <a:ext cx="422654" cy="73119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H="1" flipV="1">
            <a:off x="11861916" y="2262109"/>
            <a:ext cx="1154535" cy="733983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11745163" y="2245353"/>
            <a:ext cx="1596074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10542846" y="5538122"/>
            <a:ext cx="104909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C’</a:t>
            </a:r>
            <a:endParaRPr lang="en-US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6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98" grpId="0"/>
      <p:bldP spid="99" grpId="0"/>
      <p:bldP spid="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ĐỊNH LÍ ĐẢO VÀ HỆ QUẢ CỦA ĐỊNH LÍ TALET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5" t="13095" r="12685" b="33333"/>
          <a:stretch/>
        </p:blipFill>
        <p:spPr bwMode="auto">
          <a:xfrm>
            <a:off x="527380" y="1331195"/>
            <a:ext cx="15711097" cy="639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757" y="1000335"/>
            <a:ext cx="1422204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00CC"/>
                </a:solidFill>
              </a:rPr>
              <a:t>[?3] </a:t>
            </a:r>
            <a:r>
              <a:rPr lang="vi-VN" b="1" i="1" dirty="0" smtClean="0">
                <a:solidFill>
                  <a:srgbClr val="0000CC"/>
                </a:solidFill>
              </a:rPr>
              <a:t>Tính </a:t>
            </a:r>
            <a:r>
              <a:rPr lang="vi-VN" b="1" i="1" dirty="0">
                <a:solidFill>
                  <a:srgbClr val="0000CC"/>
                </a:solidFill>
              </a:rPr>
              <a:t>độ dài x của các đoạn thẳng trong hình 12</a:t>
            </a:r>
            <a:endParaRPr lang="en-US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8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1"/>
          <p:cNvSpPr>
            <a:spLocks noGrp="1"/>
          </p:cNvSpPr>
          <p:nvPr>
            <p:ph type="ctrTitle"/>
          </p:nvPr>
        </p:nvSpPr>
        <p:spPr>
          <a:xfrm>
            <a:off x="190757" y="45598"/>
            <a:ext cx="16047720" cy="706510"/>
          </a:xfrm>
          <a:solidFill>
            <a:srgbClr val="FF00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PHÂN BIỆT ĐỊNH LÍ VÀ HỆ QUẢ</a:t>
            </a:r>
            <a:endParaRPr lang="en-US" sz="33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181095" y="752108"/>
            <a:ext cx="16847043" cy="8589894"/>
            <a:chOff x="-181095" y="752108"/>
            <a:chExt cx="16847043" cy="8589894"/>
          </a:xfrm>
        </p:grpSpPr>
        <p:pic>
          <p:nvPicPr>
            <p:cNvPr id="7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1776" y="1786479"/>
              <a:ext cx="5389778" cy="324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99252" y="1709518"/>
              <a:ext cx="5389778" cy="324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" y="1754378"/>
              <a:ext cx="5389778" cy="3246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Group 2"/>
            <p:cNvGrpSpPr/>
            <p:nvPr/>
          </p:nvGrpSpPr>
          <p:grpSpPr>
            <a:xfrm>
              <a:off x="698574" y="2651647"/>
              <a:ext cx="2881097" cy="725922"/>
              <a:chOff x="1045172" y="3016188"/>
              <a:chExt cx="2881097" cy="725922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1045172" y="3080390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2877175" y="3016188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0" name="Straight Connector 69"/>
            <p:cNvCxnSpPr/>
            <p:nvPr/>
          </p:nvCxnSpPr>
          <p:spPr>
            <a:xfrm>
              <a:off x="561414" y="3515366"/>
              <a:ext cx="3732966" cy="0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89256" y="885120"/>
              <a:ext cx="2541458" cy="505899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đảo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1156352" y="993701"/>
              <a:ext cx="2541458" cy="505899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lí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Talet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itle 1"/>
            <p:cNvSpPr txBox="1">
              <a:spLocks/>
            </p:cNvSpPr>
            <p:nvPr/>
          </p:nvSpPr>
          <p:spPr>
            <a:xfrm>
              <a:off x="12863892" y="878486"/>
              <a:ext cx="2541458" cy="505899"/>
            </a:xfrm>
            <a:prstGeom prst="rect">
              <a:avLst/>
            </a:prstGeom>
            <a:solidFill>
              <a:srgbClr val="0000CC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3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3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3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endParaRPr lang="en-US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11302000" y="5433046"/>
              <a:ext cx="5328831" cy="2458306"/>
              <a:chOff x="1086270" y="4167387"/>
              <a:chExt cx="5915196" cy="2551751"/>
            </a:xfrm>
          </p:grpSpPr>
          <p:sp>
            <p:nvSpPr>
              <p:cNvPr id="38" name="Line 42"/>
              <p:cNvSpPr>
                <a:spLocks noChangeShapeType="1"/>
              </p:cNvSpPr>
              <p:nvPr/>
            </p:nvSpPr>
            <p:spPr bwMode="auto">
              <a:xfrm flipH="1">
                <a:off x="1946954" y="4494470"/>
                <a:ext cx="0" cy="2182004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sp>
            <p:nvSpPr>
              <p:cNvPr id="39" name="Line 43"/>
              <p:cNvSpPr>
                <a:spLocks noChangeShapeType="1"/>
              </p:cNvSpPr>
              <p:nvPr/>
            </p:nvSpPr>
            <p:spPr bwMode="auto">
              <a:xfrm>
                <a:off x="1086270" y="5713612"/>
                <a:ext cx="4808538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grpSp>
            <p:nvGrpSpPr>
              <p:cNvPr id="40" name="Group 51"/>
              <p:cNvGrpSpPr>
                <a:grpSpLocks/>
              </p:cNvGrpSpPr>
              <p:nvPr/>
            </p:nvGrpSpPr>
            <p:grpSpPr bwMode="auto">
              <a:xfrm>
                <a:off x="2046065" y="4329124"/>
                <a:ext cx="4955401" cy="1657350"/>
                <a:chOff x="1429" y="1298"/>
                <a:chExt cx="2417" cy="953"/>
              </a:xfrm>
            </p:grpSpPr>
            <p:sp>
              <p:nvSpPr>
                <p:cNvPr id="47" name="Rectangle 52"/>
                <p:cNvSpPr>
                  <a:spLocks noChangeArrowheads="1"/>
                </p:cNvSpPr>
                <p:nvPr/>
              </p:nvSpPr>
              <p:spPr bwMode="auto">
                <a:xfrm>
                  <a:off x="1429" y="1298"/>
                  <a:ext cx="2131" cy="9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48" name="Object 5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12808282"/>
                    </p:ext>
                  </p:extLst>
                </p:nvPr>
              </p:nvGraphicFramePr>
              <p:xfrm>
                <a:off x="1429" y="1460"/>
                <a:ext cx="2417" cy="29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07" name="Equation" r:id="rId5" imgW="1600200" imgH="203040" progId="Equation.DSMT4">
                        <p:embed/>
                      </p:oleObj>
                    </mc:Choice>
                    <mc:Fallback>
                      <p:oleObj name="Equation" r:id="rId5" imgW="1600200" imgH="20304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29" y="1460"/>
                              <a:ext cx="2417" cy="29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41" name="Group 55"/>
              <p:cNvGrpSpPr>
                <a:grpSpLocks/>
              </p:cNvGrpSpPr>
              <p:nvPr/>
            </p:nvGrpSpPr>
            <p:grpSpPr bwMode="auto">
              <a:xfrm>
                <a:off x="2061608" y="4956050"/>
                <a:ext cx="2365897" cy="863600"/>
                <a:chOff x="1383" y="2886"/>
                <a:chExt cx="1270" cy="453"/>
              </a:xfrm>
            </p:grpSpPr>
            <p:sp>
              <p:nvSpPr>
                <p:cNvPr id="45" name="Rectangle 56"/>
                <p:cNvSpPr>
                  <a:spLocks noChangeArrowheads="1"/>
                </p:cNvSpPr>
                <p:nvPr/>
              </p:nvSpPr>
              <p:spPr bwMode="auto">
                <a:xfrm>
                  <a:off x="1383" y="2886"/>
                  <a:ext cx="1270" cy="4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46" name="Object 5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518530978"/>
                    </p:ext>
                  </p:extLst>
                </p:nvPr>
              </p:nvGraphicFramePr>
              <p:xfrm>
                <a:off x="1464" y="2984"/>
                <a:ext cx="940" cy="2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08" name="Equation" r:id="rId7" imgW="698400" imgH="177480" progId="Equation.DSMT4">
                        <p:embed/>
                      </p:oleObj>
                    </mc:Choice>
                    <mc:Fallback>
                      <p:oleObj name="Equation" r:id="rId7" imgW="698400" imgH="1774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64" y="2984"/>
                              <a:ext cx="940" cy="23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42" name="Rectangle 58"/>
              <p:cNvSpPr>
                <a:spLocks noChangeArrowheads="1"/>
              </p:cNvSpPr>
              <p:nvPr/>
            </p:nvSpPr>
            <p:spPr bwMode="auto">
              <a:xfrm>
                <a:off x="1086270" y="4167387"/>
                <a:ext cx="858838" cy="1439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GT</a:t>
                </a:r>
              </a:p>
            </p:txBody>
          </p:sp>
          <p:sp>
            <p:nvSpPr>
              <p:cNvPr id="43" name="Rectangle 59"/>
              <p:cNvSpPr>
                <a:spLocks noChangeArrowheads="1"/>
              </p:cNvSpPr>
              <p:nvPr/>
            </p:nvSpPr>
            <p:spPr bwMode="auto">
              <a:xfrm>
                <a:off x="1086270" y="5388875"/>
                <a:ext cx="765175" cy="1295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KL</a:t>
                </a:r>
              </a:p>
            </p:txBody>
          </p:sp>
          <p:graphicFrame>
            <p:nvGraphicFramePr>
              <p:cNvPr id="44" name="Object 4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23688096"/>
                  </p:ext>
                </p:extLst>
              </p:nvPr>
            </p:nvGraphicFramePr>
            <p:xfrm>
              <a:off x="2129190" y="5780925"/>
              <a:ext cx="2901950" cy="9382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409" name="Equation" r:id="rId9" imgW="1257120" imgH="406080" progId="Equation.DSMT4">
                      <p:embed/>
                    </p:oleObj>
                  </mc:Choice>
                  <mc:Fallback>
                    <p:oleObj name="Equation" r:id="rId9" imgW="1257120" imgH="40608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2129190" y="5780925"/>
                            <a:ext cx="2901950" cy="9382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9" name="Group 48"/>
            <p:cNvGrpSpPr/>
            <p:nvPr/>
          </p:nvGrpSpPr>
          <p:grpSpPr>
            <a:xfrm>
              <a:off x="5595570" y="5400508"/>
              <a:ext cx="5328830" cy="2516888"/>
              <a:chOff x="250825" y="3381375"/>
              <a:chExt cx="5328830" cy="2516888"/>
            </a:xfrm>
          </p:grpSpPr>
          <p:sp>
            <p:nvSpPr>
              <p:cNvPr id="50" name="Line 42"/>
              <p:cNvSpPr>
                <a:spLocks noChangeShapeType="1"/>
              </p:cNvSpPr>
              <p:nvPr/>
            </p:nvSpPr>
            <p:spPr bwMode="auto">
              <a:xfrm flipH="1">
                <a:off x="1111509" y="3708458"/>
                <a:ext cx="0" cy="1799049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sp>
            <p:nvSpPr>
              <p:cNvPr id="51" name="Line 43"/>
              <p:cNvSpPr>
                <a:spLocks noChangeShapeType="1"/>
              </p:cNvSpPr>
              <p:nvPr/>
            </p:nvSpPr>
            <p:spPr bwMode="auto">
              <a:xfrm>
                <a:off x="250825" y="4927600"/>
                <a:ext cx="532883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 sz="3600"/>
              </a:p>
            </p:txBody>
          </p:sp>
          <p:grpSp>
            <p:nvGrpSpPr>
              <p:cNvPr id="52" name="Group 51"/>
              <p:cNvGrpSpPr>
                <a:grpSpLocks/>
              </p:cNvGrpSpPr>
              <p:nvPr/>
            </p:nvGrpSpPr>
            <p:grpSpPr bwMode="auto">
              <a:xfrm>
                <a:off x="1210620" y="3543112"/>
                <a:ext cx="4369035" cy="1657350"/>
                <a:chOff x="1429" y="1298"/>
                <a:chExt cx="2131" cy="953"/>
              </a:xfrm>
            </p:grpSpPr>
            <p:sp>
              <p:nvSpPr>
                <p:cNvPr id="67" name="Rectangle 52"/>
                <p:cNvSpPr>
                  <a:spLocks noChangeArrowheads="1"/>
                </p:cNvSpPr>
                <p:nvPr/>
              </p:nvSpPr>
              <p:spPr bwMode="auto">
                <a:xfrm>
                  <a:off x="1429" y="1298"/>
                  <a:ext cx="2131" cy="9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73" name="Object 5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716132056"/>
                    </p:ext>
                  </p:extLst>
                </p:nvPr>
              </p:nvGraphicFramePr>
              <p:xfrm>
                <a:off x="1588" y="1377"/>
                <a:ext cx="1920" cy="7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10" name="Equation" r:id="rId11" imgW="1600200" imgH="622080" progId="Equation.DSMT4">
                        <p:embed/>
                      </p:oleObj>
                    </mc:Choice>
                    <mc:Fallback>
                      <p:oleObj name="Equation" r:id="rId11" imgW="1600200" imgH="6220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88" y="1377"/>
                              <a:ext cx="1920" cy="7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53" name="Group 55"/>
              <p:cNvGrpSpPr>
                <a:grpSpLocks/>
              </p:cNvGrpSpPr>
              <p:nvPr/>
            </p:nvGrpSpPr>
            <p:grpSpPr bwMode="auto">
              <a:xfrm>
                <a:off x="1139888" y="4937360"/>
                <a:ext cx="2365897" cy="863600"/>
                <a:chOff x="1383" y="2886"/>
                <a:chExt cx="1270" cy="453"/>
              </a:xfrm>
            </p:grpSpPr>
            <p:sp>
              <p:nvSpPr>
                <p:cNvPr id="64" name="Rectangle 56"/>
                <p:cNvSpPr>
                  <a:spLocks noChangeArrowheads="1"/>
                </p:cNvSpPr>
                <p:nvPr/>
              </p:nvSpPr>
              <p:spPr bwMode="auto">
                <a:xfrm>
                  <a:off x="1383" y="2886"/>
                  <a:ext cx="1270" cy="4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sz="3600" b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aphicFrame>
              <p:nvGraphicFramePr>
                <p:cNvPr id="66" name="Object 57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357548684"/>
                    </p:ext>
                  </p:extLst>
                </p:nvPr>
              </p:nvGraphicFramePr>
              <p:xfrm>
                <a:off x="1464" y="2984"/>
                <a:ext cx="940" cy="2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411" name="Equation" r:id="rId13" imgW="698400" imgH="177480" progId="Equation.DSMT4">
                        <p:embed/>
                      </p:oleObj>
                    </mc:Choice>
                    <mc:Fallback>
                      <p:oleObj name="Equation" r:id="rId13" imgW="698400" imgH="17748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464" y="2984"/>
                              <a:ext cx="940" cy="23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54" name="Rectangle 58"/>
              <p:cNvSpPr>
                <a:spLocks noChangeArrowheads="1"/>
              </p:cNvSpPr>
              <p:nvPr/>
            </p:nvSpPr>
            <p:spPr bwMode="auto">
              <a:xfrm>
                <a:off x="250825" y="3381375"/>
                <a:ext cx="858838" cy="14398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GT</a:t>
                </a:r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250825" y="4602863"/>
                <a:ext cx="765175" cy="1295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vi-VN" sz="32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KL</a:t>
                </a:r>
              </a:p>
            </p:txBody>
          </p:sp>
        </p:grpSp>
        <p:cxnSp>
          <p:nvCxnSpPr>
            <p:cNvPr id="76" name="Straight Connector 75"/>
            <p:cNvCxnSpPr/>
            <p:nvPr/>
          </p:nvCxnSpPr>
          <p:spPr>
            <a:xfrm>
              <a:off x="6292071" y="3499354"/>
              <a:ext cx="3732966" cy="0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6547602" y="2685189"/>
              <a:ext cx="2881097" cy="725922"/>
              <a:chOff x="1045172" y="3016188"/>
              <a:chExt cx="2881097" cy="725922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1045172" y="3080390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2877175" y="3016188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" name="Line 42"/>
            <p:cNvSpPr>
              <a:spLocks noChangeShapeType="1"/>
            </p:cNvSpPr>
            <p:nvPr/>
          </p:nvSpPr>
          <p:spPr bwMode="auto">
            <a:xfrm flipH="1">
              <a:off x="1178991" y="5372902"/>
              <a:ext cx="0" cy="334683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sp>
          <p:nvSpPr>
            <p:cNvPr id="82" name="Line 43"/>
            <p:cNvSpPr>
              <a:spLocks noChangeShapeType="1"/>
            </p:cNvSpPr>
            <p:nvPr/>
          </p:nvSpPr>
          <p:spPr bwMode="auto">
            <a:xfrm>
              <a:off x="248698" y="6153319"/>
              <a:ext cx="480853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sz="3600"/>
            </a:p>
          </p:txBody>
        </p:sp>
        <p:sp>
          <p:nvSpPr>
            <p:cNvPr id="90" name="Rectangle 52"/>
            <p:cNvSpPr>
              <a:spLocks noChangeArrowheads="1"/>
            </p:cNvSpPr>
            <p:nvPr/>
          </p:nvSpPr>
          <p:spPr bwMode="auto">
            <a:xfrm>
              <a:off x="913713" y="5018114"/>
              <a:ext cx="4369035" cy="1657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00" b="1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91" name="Object 5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887059"/>
                </p:ext>
              </p:extLst>
            </p:nvPr>
          </p:nvGraphicFramePr>
          <p:xfrm>
            <a:off x="1239838" y="5349733"/>
            <a:ext cx="3937000" cy="876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2" name="Equation" r:id="rId14" imgW="1600200" imgH="431640" progId="Equation.DSMT4">
                    <p:embed/>
                  </p:oleObj>
                </mc:Choice>
                <mc:Fallback>
                  <p:oleObj name="Equation" r:id="rId14" imgW="1600200" imgH="4316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9838" y="5349733"/>
                          <a:ext cx="3937000" cy="876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" name="Rectangle 58"/>
            <p:cNvSpPr>
              <a:spLocks noChangeArrowheads="1"/>
            </p:cNvSpPr>
            <p:nvPr/>
          </p:nvSpPr>
          <p:spPr bwMode="auto">
            <a:xfrm>
              <a:off x="269155" y="4983602"/>
              <a:ext cx="858838" cy="1439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GT</a:t>
              </a:r>
            </a:p>
          </p:txBody>
        </p:sp>
        <p:sp>
          <p:nvSpPr>
            <p:cNvPr id="87" name="Rectangle 59"/>
            <p:cNvSpPr>
              <a:spLocks noChangeArrowheads="1"/>
            </p:cNvSpPr>
            <p:nvPr/>
          </p:nvSpPr>
          <p:spPr bwMode="auto">
            <a:xfrm>
              <a:off x="353199" y="5973885"/>
              <a:ext cx="765175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vi-VN" sz="32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KL</a:t>
              </a:r>
            </a:p>
          </p:txBody>
        </p:sp>
        <p:graphicFrame>
          <p:nvGraphicFramePr>
            <p:cNvPr id="92" name="Object 5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74514100"/>
                </p:ext>
              </p:extLst>
            </p:nvPr>
          </p:nvGraphicFramePr>
          <p:xfrm>
            <a:off x="1684592" y="6243240"/>
            <a:ext cx="1936750" cy="2476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3" name="Equation" r:id="rId16" imgW="787320" imgH="1218960" progId="Equation.DSMT4">
                    <p:embed/>
                  </p:oleObj>
                </mc:Choice>
                <mc:Fallback>
                  <p:oleObj name="Equation" r:id="rId16" imgW="787320" imgH="121896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4592" y="6243240"/>
                          <a:ext cx="1936750" cy="2476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94" name="Straight Connector 93"/>
            <p:cNvCxnSpPr/>
            <p:nvPr/>
          </p:nvCxnSpPr>
          <p:spPr>
            <a:xfrm>
              <a:off x="11935439" y="3345513"/>
              <a:ext cx="3732966" cy="0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97" name="Group 96"/>
            <p:cNvGrpSpPr/>
            <p:nvPr/>
          </p:nvGrpSpPr>
          <p:grpSpPr>
            <a:xfrm>
              <a:off x="12027388" y="2651647"/>
              <a:ext cx="2881097" cy="725922"/>
              <a:chOff x="1045172" y="3016188"/>
              <a:chExt cx="2881097" cy="725922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1045172" y="3080390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B’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877175" y="3016188"/>
                <a:ext cx="1049094" cy="661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C’</a:t>
                </a:r>
                <a:endParaRPr lang="en-US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5390036" y="752108"/>
              <a:ext cx="0" cy="8391892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11133368" y="791191"/>
              <a:ext cx="0" cy="8550811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-181095" y="4985066"/>
              <a:ext cx="16811926" cy="4486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V="1">
              <a:off x="-145978" y="1653220"/>
              <a:ext cx="16811926" cy="4486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953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ankgiving3">
  <a:themeElements>
    <a:clrScheme name="Ghim Ấ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thankful_turke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ankful_turke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445</Words>
  <Application>Microsoft Office PowerPoint</Application>
  <PresentationFormat>Custom</PresentationFormat>
  <Paragraphs>85</Paragraphs>
  <Slides>10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宋体</vt:lpstr>
      <vt:lpstr>Calibri</vt:lpstr>
      <vt:lpstr>Times New Roman</vt:lpstr>
      <vt:lpstr>Wingdings</vt:lpstr>
      <vt:lpstr>Arial</vt:lpstr>
      <vt:lpstr>Office Theme</vt:lpstr>
      <vt:lpstr>1_Custom Design</vt:lpstr>
      <vt:lpstr>Custom Design</vt:lpstr>
      <vt:lpstr>thankgiving3</vt:lpstr>
      <vt:lpstr>Equation</vt:lpstr>
      <vt:lpstr>ĐỊNH LÍ ĐẢO VÀ HỆ QUẢ CỦA ĐỊNH LÍ TALET</vt:lpstr>
      <vt:lpstr>PowerPoint Presentation</vt:lpstr>
      <vt:lpstr>Bài 2. ĐỊNH LÍ ĐẢO VÀ HỆ QUẢ CỦA ĐỊNH LÍ TALET</vt:lpstr>
      <vt:lpstr>Bài 2. ĐỊNH LÍ ĐẢO VÀ HỆ QUẢ CỦA ĐỊNH LÍ TALET</vt:lpstr>
      <vt:lpstr>Bài 2. ĐỊNH LÍ ĐẢO VÀ HỆ QUẢ CỦA ĐỊNH LÍ TALET</vt:lpstr>
      <vt:lpstr>Bài 2. ĐỊNH LÍ ĐẢO VÀ HỆ QUẢ CỦA ĐỊNH LÍ TALET</vt:lpstr>
      <vt:lpstr>Bài 2. ĐỊNH LÍ ĐẢO VÀ HỆ QUẢ CỦA ĐỊNH LÍ TALET</vt:lpstr>
      <vt:lpstr>Bài 2. ĐỊNH LÍ ĐẢO VÀ HỆ QUẢ CỦA ĐỊNH LÍ TALET</vt:lpstr>
      <vt:lpstr>PHÂN BIỆT ĐỊNH LÍ VÀ HỆ QUẢ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SoTrungBinhCong</dc:title>
  <dc:creator>NguyenVanThanh</dc:creator>
  <cp:lastModifiedBy>Anh Tuan Do</cp:lastModifiedBy>
  <cp:revision>256</cp:revision>
  <dcterms:created xsi:type="dcterms:W3CDTF">2012-01-27T12:12:33Z</dcterms:created>
  <dcterms:modified xsi:type="dcterms:W3CDTF">2018-02-04T01:55:03Z</dcterms:modified>
</cp:coreProperties>
</file>