
<file path=[Content_Types].xml><?xml version="1.0" encoding="utf-8"?>
<Types xmlns="http://schemas.openxmlformats.org/package/2006/content-types">
  <Default Extension="bin" ContentType="application/vnd.openxmlformats-officedocument.oleObject"/>
  <Default Extension="mp3" ContentType="audio/unknown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7" r:id="rId2"/>
    <p:sldId id="257" r:id="rId3"/>
    <p:sldId id="268" r:id="rId4"/>
    <p:sldId id="281" r:id="rId5"/>
    <p:sldId id="280" r:id="rId6"/>
    <p:sldId id="279" r:id="rId7"/>
    <p:sldId id="278" r:id="rId8"/>
    <p:sldId id="282" r:id="rId9"/>
    <p:sldId id="284" r:id="rId10"/>
    <p:sldId id="290" r:id="rId11"/>
    <p:sldId id="283" r:id="rId12"/>
    <p:sldId id="285" r:id="rId13"/>
    <p:sldId id="288" r:id="rId14"/>
    <p:sldId id="287" r:id="rId15"/>
    <p:sldId id="289" r:id="rId16"/>
    <p:sldId id="286" r:id="rId17"/>
    <p:sldId id="293" r:id="rId18"/>
    <p:sldId id="291" r:id="rId19"/>
    <p:sldId id="29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894" y="-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4" Type="http://schemas.openxmlformats.org/officeDocument/2006/relationships/image" Target="../media/image7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image" Target="../media/image53.wmf"/><Relationship Id="rId7" Type="http://schemas.openxmlformats.org/officeDocument/2006/relationships/image" Target="../media/image57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4" Type="http://schemas.openxmlformats.org/officeDocument/2006/relationships/image" Target="../media/image6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3EF7C-57C4-4B9B-AFB2-433275C2FEF1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44A61-B112-4A07-9387-D78F797DA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9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12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25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886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29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9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9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55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25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86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330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1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244E9-228A-43A1-9C53-392B5A5E9F5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D19B9-5093-43D9-9104-D9069877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18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slide" Target="slide16.xml"/><Relationship Id="rId3" Type="http://schemas.openxmlformats.org/officeDocument/2006/relationships/slideLayout" Target="../slideLayouts/slideLayout2.xml"/><Relationship Id="rId7" Type="http://schemas.openxmlformats.org/officeDocument/2006/relationships/slide" Target="slide4.xml"/><Relationship Id="rId12" Type="http://schemas.openxmlformats.org/officeDocument/2006/relationships/slide" Target="slide15.xml"/><Relationship Id="rId2" Type="http://schemas.openxmlformats.org/officeDocument/2006/relationships/audio" Target="../media/media1.mp3"/><Relationship Id="rId16" Type="http://schemas.openxmlformats.org/officeDocument/2006/relationships/image" Target="../media/image62.png"/><Relationship Id="rId1" Type="http://schemas.microsoft.com/office/2007/relationships/media" Target="../media/media1.mp3"/><Relationship Id="rId6" Type="http://schemas.openxmlformats.org/officeDocument/2006/relationships/image" Target="../media/image59.jpeg"/><Relationship Id="rId11" Type="http://schemas.openxmlformats.org/officeDocument/2006/relationships/slide" Target="slide14.xml"/><Relationship Id="rId5" Type="http://schemas.openxmlformats.org/officeDocument/2006/relationships/slide" Target="slide12.xml"/><Relationship Id="rId15" Type="http://schemas.openxmlformats.org/officeDocument/2006/relationships/image" Target="../media/image61.png"/><Relationship Id="rId10" Type="http://schemas.openxmlformats.org/officeDocument/2006/relationships/slide" Target="slide13.xml"/><Relationship Id="rId4" Type="http://schemas.openxmlformats.org/officeDocument/2006/relationships/image" Target="../media/image1.jpg"/><Relationship Id="rId9" Type="http://schemas.openxmlformats.org/officeDocument/2006/relationships/slide" Target="slide11.xml"/><Relationship Id="rId14" Type="http://schemas.openxmlformats.org/officeDocument/2006/relationships/slide" Target="slide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13" Type="http://schemas.openxmlformats.org/officeDocument/2006/relationships/oleObject" Target="../embeddings/oleObject56.bin"/><Relationship Id="rId3" Type="http://schemas.openxmlformats.org/officeDocument/2006/relationships/audio" Target="../media/media2.mp3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65.wmf"/><Relationship Id="rId2" Type="http://schemas.microsoft.com/office/2007/relationships/media" Target="../media/media2.mp3"/><Relationship Id="rId1" Type="http://schemas.openxmlformats.org/officeDocument/2006/relationships/vmlDrawing" Target="../drawings/vmlDrawing9.vml"/><Relationship Id="rId6" Type="http://schemas.openxmlformats.org/officeDocument/2006/relationships/slide" Target="slide10.xml"/><Relationship Id="rId11" Type="http://schemas.openxmlformats.org/officeDocument/2006/relationships/oleObject" Target="../embeddings/oleObject55.bin"/><Relationship Id="rId5" Type="http://schemas.openxmlformats.org/officeDocument/2006/relationships/image" Target="../media/image12.jpg"/><Relationship Id="rId15" Type="http://schemas.openxmlformats.org/officeDocument/2006/relationships/image" Target="../media/image62.png"/><Relationship Id="rId10" Type="http://schemas.openxmlformats.org/officeDocument/2006/relationships/image" Target="../media/image64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6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oleObject" Target="../embeddings/oleObject60.bin"/><Relationship Id="rId3" Type="http://schemas.openxmlformats.org/officeDocument/2006/relationships/audio" Target="../media/media2.mp3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69.wmf"/><Relationship Id="rId2" Type="http://schemas.microsoft.com/office/2007/relationships/media" Target="../media/media2.mp3"/><Relationship Id="rId1" Type="http://schemas.openxmlformats.org/officeDocument/2006/relationships/vmlDrawing" Target="../drawings/vmlDrawing10.vml"/><Relationship Id="rId6" Type="http://schemas.openxmlformats.org/officeDocument/2006/relationships/slide" Target="slide10.xml"/><Relationship Id="rId11" Type="http://schemas.openxmlformats.org/officeDocument/2006/relationships/oleObject" Target="../embeddings/oleObject59.bin"/><Relationship Id="rId5" Type="http://schemas.openxmlformats.org/officeDocument/2006/relationships/image" Target="../media/image12.jpg"/><Relationship Id="rId15" Type="http://schemas.openxmlformats.org/officeDocument/2006/relationships/image" Target="../media/image62.png"/><Relationship Id="rId10" Type="http://schemas.openxmlformats.org/officeDocument/2006/relationships/image" Target="../media/image68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58.bin"/><Relationship Id="rId14" Type="http://schemas.openxmlformats.org/officeDocument/2006/relationships/image" Target="../media/image70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13" Type="http://schemas.openxmlformats.org/officeDocument/2006/relationships/oleObject" Target="../embeddings/oleObject64.bin"/><Relationship Id="rId3" Type="http://schemas.openxmlformats.org/officeDocument/2006/relationships/audio" Target="../media/media2.mp3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73.wmf"/><Relationship Id="rId17" Type="http://schemas.openxmlformats.org/officeDocument/2006/relationships/image" Target="../media/image62.png"/><Relationship Id="rId2" Type="http://schemas.microsoft.com/office/2007/relationships/media" Target="../media/media2.mp3"/><Relationship Id="rId16" Type="http://schemas.openxmlformats.org/officeDocument/2006/relationships/image" Target="../media/image75.wmf"/><Relationship Id="rId1" Type="http://schemas.openxmlformats.org/officeDocument/2006/relationships/vmlDrawing" Target="../drawings/vmlDrawing11.vml"/><Relationship Id="rId6" Type="http://schemas.openxmlformats.org/officeDocument/2006/relationships/slide" Target="slide10.xml"/><Relationship Id="rId11" Type="http://schemas.openxmlformats.org/officeDocument/2006/relationships/oleObject" Target="../embeddings/oleObject63.bin"/><Relationship Id="rId5" Type="http://schemas.openxmlformats.org/officeDocument/2006/relationships/image" Target="../media/image12.jpg"/><Relationship Id="rId15" Type="http://schemas.openxmlformats.org/officeDocument/2006/relationships/oleObject" Target="../embeddings/oleObject65.bin"/><Relationship Id="rId10" Type="http://schemas.openxmlformats.org/officeDocument/2006/relationships/image" Target="../media/image72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62.bin"/><Relationship Id="rId14" Type="http://schemas.openxmlformats.org/officeDocument/2006/relationships/image" Target="../media/image7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audio" Target="../media/media2.mp3"/><Relationship Id="rId7" Type="http://schemas.openxmlformats.org/officeDocument/2006/relationships/oleObject" Target="../embeddings/oleObject66.bin"/><Relationship Id="rId2" Type="http://schemas.microsoft.com/office/2007/relationships/media" Target="../media/media2.mp3"/><Relationship Id="rId1" Type="http://schemas.openxmlformats.org/officeDocument/2006/relationships/vmlDrawing" Target="../drawings/vmlDrawing12.vml"/><Relationship Id="rId6" Type="http://schemas.openxmlformats.org/officeDocument/2006/relationships/slide" Target="slide10.xml"/><Relationship Id="rId5" Type="http://schemas.openxmlformats.org/officeDocument/2006/relationships/image" Target="../media/image12.jp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3" Type="http://schemas.openxmlformats.org/officeDocument/2006/relationships/audio" Target="../media/media2.mp3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62.png"/><Relationship Id="rId2" Type="http://schemas.microsoft.com/office/2007/relationships/media" Target="../media/media2.mp3"/><Relationship Id="rId1" Type="http://schemas.openxmlformats.org/officeDocument/2006/relationships/vmlDrawing" Target="../drawings/vmlDrawing13.vml"/><Relationship Id="rId6" Type="http://schemas.openxmlformats.org/officeDocument/2006/relationships/slide" Target="slide10.xml"/><Relationship Id="rId11" Type="http://schemas.openxmlformats.org/officeDocument/2006/relationships/image" Target="../media/image68.png"/><Relationship Id="rId5" Type="http://schemas.openxmlformats.org/officeDocument/2006/relationships/image" Target="../media/image12.jpg"/><Relationship Id="rId10" Type="http://schemas.openxmlformats.org/officeDocument/2006/relationships/image" Target="../media/image67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audio" Target="../media/media2.mp3"/><Relationship Id="rId7" Type="http://schemas.openxmlformats.org/officeDocument/2006/relationships/oleObject" Target="../embeddings/oleObject68.bin"/><Relationship Id="rId12" Type="http://schemas.openxmlformats.org/officeDocument/2006/relationships/image" Target="../media/image62.png"/><Relationship Id="rId2" Type="http://schemas.microsoft.com/office/2007/relationships/media" Target="../media/media2.mp3"/><Relationship Id="rId1" Type="http://schemas.openxmlformats.org/officeDocument/2006/relationships/vmlDrawing" Target="../drawings/vmlDrawing14.vml"/><Relationship Id="rId6" Type="http://schemas.openxmlformats.org/officeDocument/2006/relationships/slide" Target="slide10.xml"/><Relationship Id="rId11" Type="http://schemas.openxmlformats.org/officeDocument/2006/relationships/image" Target="../media/image72.png"/><Relationship Id="rId5" Type="http://schemas.openxmlformats.org/officeDocument/2006/relationships/image" Target="../media/image12.jpg"/><Relationship Id="rId10" Type="http://schemas.openxmlformats.org/officeDocument/2006/relationships/image" Target="../media/image7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2.png"/><Relationship Id="rId4" Type="http://schemas.openxmlformats.org/officeDocument/2006/relationships/image" Target="../media/image79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8.bin"/><Relationship Id="rId3" Type="http://schemas.openxmlformats.org/officeDocument/2006/relationships/image" Target="../media/image12.jpg"/><Relationship Id="rId7" Type="http://schemas.openxmlformats.org/officeDocument/2006/relationships/image" Target="../media/image5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1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12.jp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5.gif"/><Relationship Id="rId9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21.wmf"/><Relationship Id="rId18" Type="http://schemas.openxmlformats.org/officeDocument/2006/relationships/oleObject" Target="../embeddings/oleObject18.bin"/><Relationship Id="rId3" Type="http://schemas.openxmlformats.org/officeDocument/2006/relationships/image" Target="../media/image12.jpg"/><Relationship Id="rId21" Type="http://schemas.openxmlformats.org/officeDocument/2006/relationships/image" Target="../media/image24.wmf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7.bin"/><Relationship Id="rId20" Type="http://schemas.openxmlformats.org/officeDocument/2006/relationships/oleObject" Target="../embeddings/oleObject20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20.wmf"/><Relationship Id="rId24" Type="http://schemas.openxmlformats.org/officeDocument/2006/relationships/oleObject" Target="../embeddings/oleObject22.bin"/><Relationship Id="rId5" Type="http://schemas.openxmlformats.org/officeDocument/2006/relationships/image" Target="../media/image17.wmf"/><Relationship Id="rId15" Type="http://schemas.openxmlformats.org/officeDocument/2006/relationships/image" Target="../media/image22.wmf"/><Relationship Id="rId23" Type="http://schemas.openxmlformats.org/officeDocument/2006/relationships/image" Target="../media/image25.wmf"/><Relationship Id="rId10" Type="http://schemas.openxmlformats.org/officeDocument/2006/relationships/oleObject" Target="../embeddings/oleObject14.bin"/><Relationship Id="rId19" Type="http://schemas.openxmlformats.org/officeDocument/2006/relationships/oleObject" Target="../embeddings/oleObject19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9.wmf"/><Relationship Id="rId14" Type="http://schemas.openxmlformats.org/officeDocument/2006/relationships/oleObject" Target="../embeddings/oleObject16.bin"/><Relationship Id="rId22" Type="http://schemas.openxmlformats.org/officeDocument/2006/relationships/oleObject" Target="../embeddings/oleObject2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29.wmf"/><Relationship Id="rId3" Type="http://schemas.openxmlformats.org/officeDocument/2006/relationships/image" Target="../media/image12.jpg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28.wmf"/><Relationship Id="rId5" Type="http://schemas.openxmlformats.org/officeDocument/2006/relationships/image" Target="../media/image31.gif"/><Relationship Id="rId10" Type="http://schemas.openxmlformats.org/officeDocument/2006/relationships/oleObject" Target="../embeddings/oleObject25.bin"/><Relationship Id="rId4" Type="http://schemas.openxmlformats.org/officeDocument/2006/relationships/image" Target="../media/image30.gif"/><Relationship Id="rId9" Type="http://schemas.openxmlformats.org/officeDocument/2006/relationships/image" Target="../media/image2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35.wmf"/><Relationship Id="rId18" Type="http://schemas.openxmlformats.org/officeDocument/2006/relationships/oleObject" Target="../embeddings/oleObject33.bin"/><Relationship Id="rId3" Type="http://schemas.openxmlformats.org/officeDocument/2006/relationships/image" Target="../media/image12.jpg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3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2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34.wmf"/><Relationship Id="rId5" Type="http://schemas.openxmlformats.org/officeDocument/2006/relationships/image" Target="../media/image31.gif"/><Relationship Id="rId15" Type="http://schemas.openxmlformats.org/officeDocument/2006/relationships/image" Target="../media/image36.wmf"/><Relationship Id="rId10" Type="http://schemas.openxmlformats.org/officeDocument/2006/relationships/oleObject" Target="../embeddings/oleObject29.bin"/><Relationship Id="rId19" Type="http://schemas.openxmlformats.org/officeDocument/2006/relationships/image" Target="../media/image38.wmf"/><Relationship Id="rId4" Type="http://schemas.openxmlformats.org/officeDocument/2006/relationships/image" Target="../media/image36.png"/><Relationship Id="rId9" Type="http://schemas.openxmlformats.org/officeDocument/2006/relationships/image" Target="../media/image33.wmf"/><Relationship Id="rId14" Type="http://schemas.openxmlformats.org/officeDocument/2006/relationships/oleObject" Target="../embeddings/oleObject3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38.bin"/><Relationship Id="rId3" Type="http://schemas.openxmlformats.org/officeDocument/2006/relationships/image" Target="../media/image12.jpg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5" Type="http://schemas.openxmlformats.org/officeDocument/2006/relationships/image" Target="../media/image44.gif"/><Relationship Id="rId10" Type="http://schemas.openxmlformats.org/officeDocument/2006/relationships/image" Target="../media/image41.wmf"/><Relationship Id="rId4" Type="http://schemas.openxmlformats.org/officeDocument/2006/relationships/image" Target="../media/image15.gi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image" Target="../media/image49.wmf"/><Relationship Id="rId3" Type="http://schemas.openxmlformats.org/officeDocument/2006/relationships/image" Target="../media/image12.jpg"/><Relationship Id="rId7" Type="http://schemas.openxmlformats.org/officeDocument/2006/relationships/image" Target="../media/image46.wmf"/><Relationship Id="rId12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gif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48.wmf"/><Relationship Id="rId5" Type="http://schemas.openxmlformats.org/officeDocument/2006/relationships/image" Target="../media/image45.wmf"/><Relationship Id="rId15" Type="http://schemas.openxmlformats.org/officeDocument/2006/relationships/image" Target="../media/image50.wmf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9.bin"/><Relationship Id="rId9" Type="http://schemas.openxmlformats.org/officeDocument/2006/relationships/image" Target="../media/image47.wmf"/><Relationship Id="rId14" Type="http://schemas.openxmlformats.org/officeDocument/2006/relationships/oleObject" Target="../embeddings/oleObject4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13" Type="http://schemas.openxmlformats.org/officeDocument/2006/relationships/image" Target="../media/image55.wmf"/><Relationship Id="rId18" Type="http://schemas.openxmlformats.org/officeDocument/2006/relationships/oleObject" Target="../embeddings/oleObject52.bin"/><Relationship Id="rId3" Type="http://schemas.openxmlformats.org/officeDocument/2006/relationships/image" Target="../media/image12.jpg"/><Relationship Id="rId7" Type="http://schemas.openxmlformats.org/officeDocument/2006/relationships/image" Target="../media/image52.wmf"/><Relationship Id="rId12" Type="http://schemas.openxmlformats.org/officeDocument/2006/relationships/oleObject" Target="../embeddings/oleObject49.bin"/><Relationship Id="rId17" Type="http://schemas.openxmlformats.org/officeDocument/2006/relationships/image" Target="../media/image5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1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6.bin"/><Relationship Id="rId11" Type="http://schemas.openxmlformats.org/officeDocument/2006/relationships/image" Target="../media/image54.wmf"/><Relationship Id="rId5" Type="http://schemas.openxmlformats.org/officeDocument/2006/relationships/image" Target="../media/image51.wmf"/><Relationship Id="rId15" Type="http://schemas.openxmlformats.org/officeDocument/2006/relationships/image" Target="../media/image56.wmf"/><Relationship Id="rId10" Type="http://schemas.openxmlformats.org/officeDocument/2006/relationships/oleObject" Target="../embeddings/oleObject48.bin"/><Relationship Id="rId19" Type="http://schemas.openxmlformats.org/officeDocument/2006/relationships/image" Target="../media/image58.wmf"/><Relationship Id="rId4" Type="http://schemas.openxmlformats.org/officeDocument/2006/relationships/oleObject" Target="../embeddings/oleObject45.bin"/><Relationship Id="rId9" Type="http://schemas.openxmlformats.org/officeDocument/2006/relationships/image" Target="../media/image53.wmf"/><Relationship Id="rId14" Type="http://schemas.openxmlformats.org/officeDocument/2006/relationships/oleObject" Target="../embeddings/oleObject5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151" y="1404751"/>
            <a:ext cx="11739283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mừng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endParaRPr lang="en-US" sz="4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6011" y="4394480"/>
            <a:ext cx="9144000" cy="1655762"/>
          </a:xfrm>
        </p:spPr>
        <p:txBody>
          <a:bodyPr>
            <a:normAutofit/>
          </a:bodyPr>
          <a:lstStyle/>
          <a:p>
            <a:r>
              <a:rPr lang="en-US" sz="18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endParaRPr lang="en-US" sz="1600" b="1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804"/>
            <a:ext cx="12192000" cy="21253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632" y="5943600"/>
            <a:ext cx="628089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4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1" name="Rectangle 30">
            <a:hlinkClick r:id="rId5" action="ppaction://hlinksldjump"/>
          </p:cNvPr>
          <p:cNvSpPr/>
          <p:nvPr/>
        </p:nvSpPr>
        <p:spPr>
          <a:xfrm>
            <a:off x="3347914" y="152400"/>
            <a:ext cx="556748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HÁI HOA DÂN CHỦ</a:t>
            </a:r>
          </a:p>
        </p:txBody>
      </p:sp>
      <p:pic>
        <p:nvPicPr>
          <p:cNvPr id="32" name="Picture 4" descr="Kết quả hình ảnh cho hình vẽ cái câ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254126"/>
            <a:ext cx="5176838" cy="548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2" descr="Kết quả hình ảnh cho hình bông hoa 5 cánh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619" y="2008670"/>
            <a:ext cx="1066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2" descr="Kết quả hình ảnh cho hình bông hoa 5 cánh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948" y="3325813"/>
            <a:ext cx="1066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2" descr="Kết quả hình ảnh cho hình bông hoa 5 cánh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966" y="2756936"/>
            <a:ext cx="1066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2" descr="Kết quả hình ảnh cho hình bông hoa 5 cánh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07" y="3602832"/>
            <a:ext cx="1066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2" descr="Kết quả hình ảnh cho hình bông hoa 5 cánh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496" y="3874535"/>
            <a:ext cx="1066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2" descr="Kết quả hình ảnh cho hình bông hoa 5 cánh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178" y="1937544"/>
            <a:ext cx="1066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Oval 38">
            <a:hlinkClick r:id="rId9" action="ppaction://hlinksldjump"/>
          </p:cNvPr>
          <p:cNvSpPr/>
          <p:nvPr/>
        </p:nvSpPr>
        <p:spPr>
          <a:xfrm>
            <a:off x="4829969" y="2238063"/>
            <a:ext cx="546100" cy="554038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40" name="Oval 39">
            <a:hlinkClick r:id="rId5" action="ppaction://hlinksldjump"/>
          </p:cNvPr>
          <p:cNvSpPr/>
          <p:nvPr/>
        </p:nvSpPr>
        <p:spPr>
          <a:xfrm>
            <a:off x="4530919" y="3835346"/>
            <a:ext cx="546100" cy="554037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41" name="Oval 40">
            <a:hlinkClick r:id="rId10" action="ppaction://hlinksldjump"/>
          </p:cNvPr>
          <p:cNvSpPr/>
          <p:nvPr/>
        </p:nvSpPr>
        <p:spPr>
          <a:xfrm>
            <a:off x="5705316" y="2986329"/>
            <a:ext cx="546100" cy="554038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  <a:hlinkClick r:id="rId10" action="ppaction://hlinksldjump"/>
              </a:rPr>
              <a:t>3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42" name="Oval 41">
            <a:hlinkClick r:id="rId11" action="ppaction://hlinksldjump"/>
          </p:cNvPr>
          <p:cNvSpPr/>
          <p:nvPr/>
        </p:nvSpPr>
        <p:spPr>
          <a:xfrm>
            <a:off x="5834052" y="4104482"/>
            <a:ext cx="547688" cy="554038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6999865" y="3555893"/>
            <a:ext cx="546100" cy="554037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  <a:hlinkClick r:id="rId12" action="ppaction://hlinksldjump"/>
              </a:rPr>
              <a:t>5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44" name="Oval 43">
            <a:hlinkClick r:id="rId13" action="ppaction://hlinksldjump"/>
          </p:cNvPr>
          <p:cNvSpPr/>
          <p:nvPr/>
        </p:nvSpPr>
        <p:spPr>
          <a:xfrm>
            <a:off x="6479528" y="2166938"/>
            <a:ext cx="546100" cy="554037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45" name="TextBox 13"/>
          <p:cNvSpPr txBox="1">
            <a:spLocks noChangeArrowheads="1"/>
          </p:cNvSpPr>
          <p:nvPr/>
        </p:nvSpPr>
        <p:spPr bwMode="auto">
          <a:xfrm>
            <a:off x="1061914" y="936558"/>
            <a:ext cx="99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err="1">
                <a:hlinkClick r:id="rId14" action="ppaction://hlinksldjump"/>
              </a:rPr>
              <a:t>Đội</a:t>
            </a:r>
            <a:r>
              <a:rPr lang="en-US" sz="2800" b="1" dirty="0">
                <a:hlinkClick r:id="rId14" action="ppaction://hlinksldjump"/>
              </a:rPr>
              <a:t> 1</a:t>
            </a:r>
            <a:endParaRPr lang="en-US" sz="2800" b="1" dirty="0"/>
          </a:p>
        </p:txBody>
      </p:sp>
      <p:sp>
        <p:nvSpPr>
          <p:cNvPr id="46" name="TextBox 14"/>
          <p:cNvSpPr txBox="1">
            <a:spLocks noChangeArrowheads="1"/>
          </p:cNvSpPr>
          <p:nvPr/>
        </p:nvSpPr>
        <p:spPr bwMode="auto">
          <a:xfrm>
            <a:off x="10210800" y="936557"/>
            <a:ext cx="99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err="1">
                <a:hlinkClick r:id="rId14" action="ppaction://hlinksldjump"/>
              </a:rPr>
              <a:t>Đội</a:t>
            </a:r>
            <a:r>
              <a:rPr lang="en-US" sz="2800" b="1" dirty="0">
                <a:hlinkClick r:id="rId14" action="ppaction://hlinksldjump"/>
              </a:rPr>
              <a:t> 2</a:t>
            </a:r>
            <a:endParaRPr lang="en-US" sz="2800" b="1" dirty="0"/>
          </a:p>
        </p:txBody>
      </p:sp>
      <p:pic>
        <p:nvPicPr>
          <p:cNvPr id="48" name="Picture 24" descr="Kết quả hình ảnh cho hình bông hoa 5 cánh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63" y="4775926"/>
            <a:ext cx="57308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4" descr="Kết quả hình ảnh cho hình bông hoa 5 cánh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275" y="1628774"/>
            <a:ext cx="57308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4" descr="Kết quả hình ảnh cho hình bông hoa 5 cánh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64" y="3948113"/>
            <a:ext cx="57308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4" descr="Kết quả hình ảnh cho hình bông hoa 5 cánh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815" y="3307848"/>
            <a:ext cx="57308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24" descr="Kết quả hình ảnh cho hình bông hoa 5 cánh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65" y="2386081"/>
            <a:ext cx="57308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24" descr="Kết quả hình ảnh cho hình bông hoa 5 cánh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492" y="4762328"/>
            <a:ext cx="57308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24" descr="Kết quả hình ảnh cho hình bông hoa 5 cánh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493" y="3948113"/>
            <a:ext cx="57308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24" descr="Kết quả hình ảnh cho hình bông hoa 5 cánh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9556" y="3161921"/>
            <a:ext cx="57308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24" descr="Kết quả hình ảnh cho hình bông hoa 5 cánh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9556" y="2386082"/>
            <a:ext cx="57308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24" descr="Kết quả hình ảnh cho hình bông hoa 5 cánh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9556" y="1628775"/>
            <a:ext cx="57308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Oval 57"/>
          <p:cNvSpPr/>
          <p:nvPr/>
        </p:nvSpPr>
        <p:spPr>
          <a:xfrm>
            <a:off x="1144083" y="4708371"/>
            <a:ext cx="684212" cy="687388"/>
          </a:xfrm>
          <a:prstGeom prst="ellipse">
            <a:avLst/>
          </a:prstGeom>
          <a:solidFill>
            <a:srgbClr val="F8F8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1150710" y="3933497"/>
            <a:ext cx="684212" cy="687388"/>
          </a:xfrm>
          <a:prstGeom prst="ellipse">
            <a:avLst/>
          </a:prstGeom>
          <a:solidFill>
            <a:srgbClr val="F8F8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144083" y="3185483"/>
            <a:ext cx="684212" cy="687388"/>
          </a:xfrm>
          <a:prstGeom prst="ellipse">
            <a:avLst/>
          </a:prstGeom>
          <a:solidFill>
            <a:srgbClr val="F8F8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1148456" y="2349984"/>
            <a:ext cx="684212" cy="687388"/>
          </a:xfrm>
          <a:prstGeom prst="ellipse">
            <a:avLst/>
          </a:prstGeom>
          <a:solidFill>
            <a:srgbClr val="F8F8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149712" y="1554161"/>
            <a:ext cx="684212" cy="687388"/>
          </a:xfrm>
          <a:prstGeom prst="ellipse">
            <a:avLst/>
          </a:prstGeom>
          <a:solidFill>
            <a:srgbClr val="F8F8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10355842" y="4620885"/>
            <a:ext cx="684212" cy="687388"/>
          </a:xfrm>
          <a:prstGeom prst="ellipse">
            <a:avLst/>
          </a:prstGeom>
          <a:solidFill>
            <a:srgbClr val="F8F8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10343853" y="3849309"/>
            <a:ext cx="684212" cy="687388"/>
          </a:xfrm>
          <a:prstGeom prst="ellipse">
            <a:avLst/>
          </a:prstGeom>
          <a:solidFill>
            <a:srgbClr val="F8F8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10361931" y="3087308"/>
            <a:ext cx="684212" cy="687388"/>
          </a:xfrm>
          <a:prstGeom prst="ellipse">
            <a:avLst/>
          </a:prstGeom>
          <a:solidFill>
            <a:srgbClr val="F8F8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0361931" y="2349984"/>
            <a:ext cx="684212" cy="687388"/>
          </a:xfrm>
          <a:prstGeom prst="ellipse">
            <a:avLst/>
          </a:prstGeom>
          <a:solidFill>
            <a:srgbClr val="F8F8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0361931" y="1561514"/>
            <a:ext cx="684212" cy="687388"/>
          </a:xfrm>
          <a:prstGeom prst="ellipse">
            <a:avLst/>
          </a:prstGeom>
          <a:solidFill>
            <a:srgbClr val="F8F8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" name="ai la trieu phu mo dau - ai la trieu ph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591800" y="5947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87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20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audio>
              <p:cMediaNode vol="8000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1" grpId="0"/>
      <p:bldP spid="31" grpId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58" grpId="0" animBg="1"/>
      <p:bldP spid="59" grpId="0" animBg="1"/>
      <p:bldP spid="60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799268" y="579549"/>
            <a:ext cx="414248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endParaRPr lang="en-US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039821" y="2178814"/>
            <a:ext cx="1661374" cy="6825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5228807"/>
              </p:ext>
            </p:extLst>
          </p:nvPr>
        </p:nvGraphicFramePr>
        <p:xfrm>
          <a:off x="6360804" y="2914739"/>
          <a:ext cx="3238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0" name="Equation" r:id="rId7" imgW="152280" imgH="393480" progId="Equation.3">
                  <p:embed/>
                </p:oleObj>
              </mc:Choice>
              <mc:Fallback>
                <p:oleObj name="Equation" r:id="rId7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0804" y="2914739"/>
                        <a:ext cx="3238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6018504"/>
              </p:ext>
            </p:extLst>
          </p:nvPr>
        </p:nvGraphicFramePr>
        <p:xfrm>
          <a:off x="8225810" y="4034862"/>
          <a:ext cx="3254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1" name="Equation" r:id="rId9" imgW="152280" imgH="393480" progId="Equation.3">
                  <p:embed/>
                </p:oleObj>
              </mc:Choice>
              <mc:Fallback>
                <p:oleObj name="Equation" r:id="rId9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5810" y="4034862"/>
                        <a:ext cx="32543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775285"/>
              </p:ext>
            </p:extLst>
          </p:nvPr>
        </p:nvGraphicFramePr>
        <p:xfrm>
          <a:off x="3333976" y="4040384"/>
          <a:ext cx="5397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2" name="Equation" r:id="rId11" imgW="253800" imgH="393480" progId="Equation.3">
                  <p:embed/>
                </p:oleObj>
              </mc:Choice>
              <mc:Fallback>
                <p:oleObj name="Equation" r:id="rId11" imgW="253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976" y="4040384"/>
                        <a:ext cx="5397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015402"/>
              </p:ext>
            </p:extLst>
          </p:nvPr>
        </p:nvGraphicFramePr>
        <p:xfrm>
          <a:off x="5955749" y="4037942"/>
          <a:ext cx="3238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3" name="Equation" r:id="rId13" imgW="152280" imgH="393480" progId="Equation.3">
                  <p:embed/>
                </p:oleObj>
              </mc:Choice>
              <mc:Fallback>
                <p:oleObj name="Equation" r:id="rId13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5749" y="4037942"/>
                        <a:ext cx="3238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539855" y="3072229"/>
            <a:ext cx="26613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32516" y="4223129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34265" y="422312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684627" y="4136870"/>
            <a:ext cx="586496" cy="6341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816599" y="4269294"/>
            <a:ext cx="402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</a:p>
        </p:txBody>
      </p:sp>
      <p:pic>
        <p:nvPicPr>
          <p:cNvPr id="3" name="Magic_Chim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38200" y="56061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80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16" grpId="0"/>
      <p:bldP spid="17" grpId="0"/>
      <p:bldP spid="18" grpId="0"/>
      <p:bldP spid="19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799268" y="579549"/>
            <a:ext cx="414248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endParaRPr lang="en-US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5052700" y="2145965"/>
            <a:ext cx="1635616" cy="7469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Câu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 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360443"/>
              </p:ext>
            </p:extLst>
          </p:nvPr>
        </p:nvGraphicFramePr>
        <p:xfrm>
          <a:off x="5052700" y="3097484"/>
          <a:ext cx="990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8" name="Equation" r:id="rId7" imgW="495000" imgH="431640" progId="Equation.3">
                  <p:embed/>
                </p:oleObj>
              </mc:Choice>
              <mc:Fallback>
                <p:oleObj name="Equation" r:id="rId7" imgW="4950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2700" y="3097484"/>
                        <a:ext cx="9906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0150829"/>
              </p:ext>
            </p:extLst>
          </p:nvPr>
        </p:nvGraphicFramePr>
        <p:xfrm>
          <a:off x="2688018" y="4133045"/>
          <a:ext cx="111125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9" name="Equation" r:id="rId9" imgW="457200" imgH="393480" progId="Equation.3">
                  <p:embed/>
                </p:oleObj>
              </mc:Choice>
              <mc:Fallback>
                <p:oleObj name="Equation" r:id="rId9" imgW="457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8018" y="4133045"/>
                        <a:ext cx="111125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2844848"/>
              </p:ext>
            </p:extLst>
          </p:nvPr>
        </p:nvGraphicFramePr>
        <p:xfrm>
          <a:off x="5593556" y="4179082"/>
          <a:ext cx="1004887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0" name="Equation" r:id="rId11" imgW="419040" imgH="393480" progId="Equation.3">
                  <p:embed/>
                </p:oleObj>
              </mc:Choice>
              <mc:Fallback>
                <p:oleObj name="Equation" r:id="rId11" imgW="419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3556" y="4179082"/>
                        <a:ext cx="1004887" cy="94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054704" y="3298452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622035" y="4268521"/>
            <a:ext cx="506847" cy="6497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9994405"/>
              </p:ext>
            </p:extLst>
          </p:nvPr>
        </p:nvGraphicFramePr>
        <p:xfrm>
          <a:off x="7777251" y="4098120"/>
          <a:ext cx="70326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" name="Equation" r:id="rId13" imgW="279360" imgH="393480" progId="Equation.3">
                  <p:embed/>
                </p:oleObj>
              </mc:Choice>
              <mc:Fallback>
                <p:oleObj name="Equation" r:id="rId13" imgW="279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7251" y="4098120"/>
                        <a:ext cx="703262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Magic_Chim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3400" y="57759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7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" grpId="0" animBg="1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799268" y="579549"/>
            <a:ext cx="414248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endParaRPr lang="en-US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046260" y="2125014"/>
            <a:ext cx="1648496" cy="7469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Câu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 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985683"/>
              </p:ext>
            </p:extLst>
          </p:nvPr>
        </p:nvGraphicFramePr>
        <p:xfrm>
          <a:off x="7494241" y="2951339"/>
          <a:ext cx="8255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0" name="Equation" r:id="rId7" imgW="355320" imgH="393480" progId="Equation.3">
                  <p:embed/>
                </p:oleObj>
              </mc:Choice>
              <mc:Fallback>
                <p:oleObj name="Equation" r:id="rId7" imgW="355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4241" y="2951339"/>
                        <a:ext cx="8255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2"/>
          <p:cNvSpPr>
            <a:spLocks noChangeArrowheads="1"/>
          </p:cNvSpPr>
          <p:nvPr/>
        </p:nvSpPr>
        <p:spPr bwMode="auto">
          <a:xfrm>
            <a:off x="8432639" y="3184404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890476" y="3179939"/>
            <a:ext cx="6206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9205" y="3177706"/>
            <a:ext cx="5588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5391293"/>
              </p:ext>
            </p:extLst>
          </p:nvPr>
        </p:nvGraphicFramePr>
        <p:xfrm>
          <a:off x="2809408" y="4321364"/>
          <a:ext cx="827087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1" name="Equation" r:id="rId9" imgW="355320" imgH="393480" progId="Equation.3">
                  <p:embed/>
                </p:oleObj>
              </mc:Choice>
              <mc:Fallback>
                <p:oleObj name="Equation" r:id="rId9" imgW="355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408" y="4321364"/>
                        <a:ext cx="827087" cy="915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000616"/>
              </p:ext>
            </p:extLst>
          </p:nvPr>
        </p:nvGraphicFramePr>
        <p:xfrm>
          <a:off x="6303986" y="4319777"/>
          <a:ext cx="885825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2" name="Equation" r:id="rId11" imgW="380880" imgH="393480" progId="Equation.3">
                  <p:embed/>
                </p:oleObj>
              </mc:Choice>
              <mc:Fallback>
                <p:oleObj name="Equation" r:id="rId11" imgW="3808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3986" y="4319777"/>
                        <a:ext cx="885825" cy="915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7801327"/>
              </p:ext>
            </p:extLst>
          </p:nvPr>
        </p:nvGraphicFramePr>
        <p:xfrm>
          <a:off x="7941748" y="4321364"/>
          <a:ext cx="91598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3" name="Equation" r:id="rId13" imgW="393480" imgH="393480" progId="Equation.3">
                  <p:embed/>
                </p:oleObj>
              </mc:Choice>
              <mc:Fallback>
                <p:oleObj name="Equation" r:id="rId13" imgW="393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1748" y="4321364"/>
                        <a:ext cx="91598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Oval 13"/>
          <p:cNvSpPr/>
          <p:nvPr/>
        </p:nvSpPr>
        <p:spPr>
          <a:xfrm>
            <a:off x="4614905" y="4487849"/>
            <a:ext cx="396987" cy="5798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0343292"/>
              </p:ext>
            </p:extLst>
          </p:nvPr>
        </p:nvGraphicFramePr>
        <p:xfrm>
          <a:off x="4676797" y="4321364"/>
          <a:ext cx="94456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4" name="Equation" r:id="rId15" imgW="406080" imgH="393480" progId="Equation.3">
                  <p:embed/>
                </p:oleObj>
              </mc:Choice>
              <mc:Fallback>
                <p:oleObj name="Equation" r:id="rId15" imgW="406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6797" y="4321364"/>
                        <a:ext cx="94456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Magic_Chim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33400" y="57952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2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" grpId="0" animBg="1"/>
      <p:bldP spid="3" grpId="0"/>
      <p:bldP spid="9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799268" y="579549"/>
            <a:ext cx="414248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endParaRPr lang="en-US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046260" y="2189408"/>
            <a:ext cx="1648495" cy="7469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Câu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 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432276"/>
              </p:ext>
            </p:extLst>
          </p:nvPr>
        </p:nvGraphicFramePr>
        <p:xfrm>
          <a:off x="6917750" y="3047484"/>
          <a:ext cx="1371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7" name="Equation" r:id="rId7" imgW="634680" imgH="393480" progId="Equation.3">
                  <p:embed/>
                </p:oleObj>
              </mc:Choice>
              <mc:Fallback>
                <p:oleObj name="Equation" r:id="rId7" imgW="634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7750" y="3047484"/>
                        <a:ext cx="1371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257023" y="3244334"/>
            <a:ext cx="171289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effectLst/>
              </a:rPr>
              <a:t> </a:t>
            </a:r>
            <a:endParaRPr lang="en-US" sz="2400" dirty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03762" y="3202374"/>
            <a:ext cx="3296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Gía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thỏa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mãn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72622" y="4448068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A.  3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73494" y="4448068"/>
            <a:ext cx="83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C.  1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592257" y="4414883"/>
            <a:ext cx="409697" cy="5280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597612" y="4448068"/>
            <a:ext cx="808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B.  2</a:t>
            </a:r>
          </a:p>
        </p:txBody>
      </p:sp>
      <p:pic>
        <p:nvPicPr>
          <p:cNvPr id="11" name="Magic_Chim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3400" y="59631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9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  <p:bldP spid="9" grpId="0"/>
      <p:bldP spid="10" grpId="0"/>
      <p:bldP spid="12" grpId="0"/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799268" y="579549"/>
            <a:ext cx="414248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endParaRPr lang="en-US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039821" y="2176530"/>
            <a:ext cx="1661374" cy="7469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Câu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 5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99268" y="34772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7274263"/>
              </p:ext>
            </p:extLst>
          </p:nvPr>
        </p:nvGraphicFramePr>
        <p:xfrm>
          <a:off x="4833759" y="3140553"/>
          <a:ext cx="1373188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1" name="Equation" r:id="rId7" imgW="634680" imgH="431640" progId="Equation.3">
                  <p:embed/>
                </p:oleObj>
              </mc:Choice>
              <mc:Fallback>
                <p:oleObj name="Equation" r:id="rId7" imgW="634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3759" y="3140553"/>
                        <a:ext cx="1373188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359539" y="3376445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93021" y="4512742"/>
                <a:ext cx="990977" cy="7866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44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021" y="4512742"/>
                <a:ext cx="990977" cy="786690"/>
              </a:xfrm>
              <a:prstGeom prst="rect">
                <a:avLst/>
              </a:prstGeom>
              <a:blipFill rotWithShape="0">
                <a:blip r:embed="rId9"/>
                <a:stretch>
                  <a:fillRect l="-9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688687" y="4513447"/>
                <a:ext cx="1226618" cy="788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−26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8687" y="4513447"/>
                <a:ext cx="1226618" cy="788742"/>
              </a:xfrm>
              <a:prstGeom prst="rect">
                <a:avLst/>
              </a:prstGeom>
              <a:blipFill rotWithShape="0">
                <a:blip r:embed="rId10"/>
                <a:stretch>
                  <a:fillRect l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/>
          <p:cNvSpPr/>
          <p:nvPr/>
        </p:nvSpPr>
        <p:spPr>
          <a:xfrm>
            <a:off x="5557230" y="4609317"/>
            <a:ext cx="515155" cy="5905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557230" y="4512742"/>
                <a:ext cx="1077539" cy="788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26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230" y="4512742"/>
                <a:ext cx="1077539" cy="788742"/>
              </a:xfrm>
              <a:prstGeom prst="rect">
                <a:avLst/>
              </a:prstGeom>
              <a:blipFill rotWithShape="0">
                <a:blip r:embed="rId11"/>
                <a:stretch>
                  <a:fillRect l="-9091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Magic_Chim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57943" y="58648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5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  <p:bldP spid="9" grpId="0"/>
      <p:bldP spid="10" grpId="0"/>
      <p:bldP spid="12" grpId="0"/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799268" y="579549"/>
            <a:ext cx="414248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endParaRPr lang="en-US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046260" y="2055813"/>
            <a:ext cx="1648495" cy="746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Câu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 6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9471982"/>
              </p:ext>
            </p:extLst>
          </p:nvPr>
        </p:nvGraphicFramePr>
        <p:xfrm>
          <a:off x="6500053" y="2889590"/>
          <a:ext cx="1919287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5" name="Equation" r:id="rId7" imgW="888840" imgH="393480" progId="Equation.3">
                  <p:embed/>
                </p:oleObj>
              </mc:Choice>
              <mc:Fallback>
                <p:oleObj name="Equation" r:id="rId7" imgW="888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053" y="2889590"/>
                        <a:ext cx="1919287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28128" y="3084208"/>
            <a:ext cx="5816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54540" y="4338205"/>
                <a:ext cx="1293944" cy="788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−34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4540" y="4338205"/>
                <a:ext cx="1293944" cy="788742"/>
              </a:xfrm>
              <a:prstGeom prst="rect">
                <a:avLst/>
              </a:prstGeom>
              <a:blipFill rotWithShape="0">
                <a:blip r:embed="rId9"/>
                <a:stretch>
                  <a:fillRect l="-7042" b="-7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06614" y="4338205"/>
                <a:ext cx="1160895" cy="795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614" y="4338205"/>
                <a:ext cx="1160895" cy="795795"/>
              </a:xfrm>
              <a:prstGeom prst="rect">
                <a:avLst/>
              </a:prstGeom>
              <a:blipFill rotWithShape="0">
                <a:blip r:embed="rId10"/>
                <a:stretch>
                  <a:fillRect l="-8421" b="-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/>
          <p:cNvSpPr/>
          <p:nvPr/>
        </p:nvSpPr>
        <p:spPr>
          <a:xfrm>
            <a:off x="8560240" y="4467373"/>
            <a:ext cx="476518" cy="5280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8579931" y="4335833"/>
                <a:ext cx="1010118" cy="791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c.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9931" y="4335833"/>
                <a:ext cx="1010118" cy="791114"/>
              </a:xfrm>
              <a:prstGeom prst="rect">
                <a:avLst/>
              </a:prstGeom>
              <a:blipFill rotWithShape="0">
                <a:blip r:embed="rId11"/>
                <a:stretch>
                  <a:fillRect l="-12048"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Magic_Chim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96685" y="58935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3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" grpId="0"/>
      <p:bldP spid="8" grpId="0"/>
      <p:bldP spid="9" grpId="0"/>
      <p:bldP spid="11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832491" y="205581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sz="9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WIN…!!!</a:t>
            </a:r>
            <a:endParaRPr lang="en-US" sz="9600" dirty="0">
              <a:solidFill>
                <a:srgbClr val="FF0000"/>
              </a:solidFill>
            </a:endParaRPr>
          </a:p>
        </p:txBody>
      </p:sp>
      <p:pic>
        <p:nvPicPr>
          <p:cNvPr id="3" name="TiengVoTay-DangCapNhat_49xap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8731" y="5718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35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10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163651" y="1229023"/>
            <a:ext cx="1516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en-US" sz="24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24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i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4113" y="2060620"/>
            <a:ext cx="5314275" cy="958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Nắm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3651" y="3567446"/>
            <a:ext cx="2546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0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0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b="1" i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6688" y="4007890"/>
            <a:ext cx="4445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endParaRPr lang="en-US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60,61,62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78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57" y="0"/>
            <a:ext cx="12219857" cy="6858000"/>
          </a:xfrm>
        </p:spPr>
      </p:pic>
      <p:sp>
        <p:nvSpPr>
          <p:cNvPr id="5" name="TextBox 4"/>
          <p:cNvSpPr txBox="1"/>
          <p:nvPr/>
        </p:nvSpPr>
        <p:spPr>
          <a:xfrm>
            <a:off x="1875709" y="673963"/>
            <a:ext cx="7919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học đến đây là kết thúc!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252317"/>
            <a:ext cx="12399548" cy="584775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dồi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dào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sz="3200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20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C 0.06901 1.48148E-6 0.125 0.05602 0.125 0.125 C 0.125 0.19398 0.06901 0.25 4.16667E-6 0.25 C -0.06901 0.25 -0.125 0.19398 -0.125 0.125 C -0.125 0.05602 -0.06901 1.48148E-6 4.16667E-6 1.48148E-6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693669" y="363813"/>
            <a:ext cx="29177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3200" dirty="0" smtClean="0">
                <a:solidFill>
                  <a:srgbClr val="C00000"/>
                </a:solidFill>
              </a:rPr>
              <a:t>Kiểm tra bài cũ</a:t>
            </a:r>
            <a:endParaRPr 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6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3731966"/>
              </p:ext>
            </p:extLst>
          </p:nvPr>
        </p:nvGraphicFramePr>
        <p:xfrm>
          <a:off x="2293378" y="1540338"/>
          <a:ext cx="1752600" cy="727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" name="Equation" r:id="rId4" imgW="723600" imgH="393480" progId="Equation.3">
                  <p:embed/>
                </p:oleObj>
              </mc:Choice>
              <mc:Fallback>
                <p:oleObj name="Equation" r:id="rId4" imgW="723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378" y="1540338"/>
                        <a:ext cx="1752600" cy="7277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3172423"/>
              </p:ext>
            </p:extLst>
          </p:nvPr>
        </p:nvGraphicFramePr>
        <p:xfrm>
          <a:off x="3711149" y="1540338"/>
          <a:ext cx="2597150" cy="736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" name="Equation" r:id="rId6" imgW="1015920" imgH="393480" progId="Equation.3">
                  <p:embed/>
                </p:oleObj>
              </mc:Choice>
              <mc:Fallback>
                <p:oleObj name="Equation" r:id="rId6" imgW="10159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1149" y="1540338"/>
                        <a:ext cx="2597150" cy="736703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9678245"/>
              </p:ext>
            </p:extLst>
          </p:nvPr>
        </p:nvGraphicFramePr>
        <p:xfrm>
          <a:off x="2293378" y="2406417"/>
          <a:ext cx="1905000" cy="709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3" name="Equation" r:id="rId8" imgW="736560" imgH="393480" progId="Equation.3">
                  <p:embed/>
                </p:oleObj>
              </mc:Choice>
              <mc:Fallback>
                <p:oleObj name="Equation" r:id="rId8" imgW="7365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378" y="2406417"/>
                        <a:ext cx="1905000" cy="70974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084818"/>
              </p:ext>
            </p:extLst>
          </p:nvPr>
        </p:nvGraphicFramePr>
        <p:xfrm>
          <a:off x="3711149" y="2406417"/>
          <a:ext cx="3962400" cy="709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4" name="Equation" r:id="rId10" imgW="1549080" imgH="393480" progId="Equation.3">
                  <p:embed/>
                </p:oleObj>
              </mc:Choice>
              <mc:Fallback>
                <p:oleObj name="Equation" r:id="rId10" imgW="1549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1149" y="2406417"/>
                        <a:ext cx="3962400" cy="709748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836693" y="1126896"/>
            <a:ext cx="32642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 smtClean="0">
                <a:solidFill>
                  <a:srgbClr val="C00000"/>
                </a:solidFill>
              </a:rPr>
              <a:t>Bài 1: Thực hiện phép tính</a:t>
            </a:r>
            <a:r>
              <a:rPr lang="vi-VN" dirty="0" smtClean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36693" y="157347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a,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836693" y="2406417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b,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842599" y="3394337"/>
            <a:ext cx="6138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 smtClean="0">
                <a:solidFill>
                  <a:srgbClr val="C00000"/>
                </a:solidFill>
              </a:rPr>
              <a:t>Bài 2: Thực hiện phép tính( dựa vào cách tính ở TH)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36693" y="390501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a, </a:t>
            </a:r>
            <a:endParaRPr lang="en-US" dirty="0"/>
          </a:p>
        </p:txBody>
      </p:sp>
      <p:graphicFrame>
        <p:nvGraphicFramePr>
          <p:cNvPr id="1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7761400"/>
              </p:ext>
            </p:extLst>
          </p:nvPr>
        </p:nvGraphicFramePr>
        <p:xfrm>
          <a:off x="2322427" y="3905012"/>
          <a:ext cx="1446212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5" name="Equation" r:id="rId12" imgW="622080" imgH="393480" progId="Equation.3">
                  <p:embed/>
                </p:oleObj>
              </mc:Choice>
              <mc:Fallback>
                <p:oleObj name="Equation" r:id="rId12" imgW="622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2427" y="3905012"/>
                        <a:ext cx="1446212" cy="6953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836693" y="488995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b,</a:t>
            </a:r>
            <a:endParaRPr lang="en-US" dirty="0"/>
          </a:p>
        </p:txBody>
      </p:sp>
      <p:graphicFrame>
        <p:nvGraphicFramePr>
          <p:cNvPr id="1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3331761"/>
              </p:ext>
            </p:extLst>
          </p:nvPr>
        </p:nvGraphicFramePr>
        <p:xfrm>
          <a:off x="2322427" y="4797393"/>
          <a:ext cx="2038350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6" name="Equation" r:id="rId14" imgW="876240" imgH="431640" progId="Equation.3">
                  <p:embed/>
                </p:oleObj>
              </mc:Choice>
              <mc:Fallback>
                <p:oleObj name="Equation" r:id="rId14" imgW="8762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2427" y="4797393"/>
                        <a:ext cx="2038350" cy="6699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217522"/>
              </p:ext>
            </p:extLst>
          </p:nvPr>
        </p:nvGraphicFramePr>
        <p:xfrm>
          <a:off x="3372045" y="3905012"/>
          <a:ext cx="334962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7" name="Equation" r:id="rId16" imgW="1079280" imgH="393480" progId="Equation.3">
                  <p:embed/>
                </p:oleObj>
              </mc:Choice>
              <mc:Fallback>
                <p:oleObj name="Equation" r:id="rId16" imgW="1079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2045" y="3905012"/>
                        <a:ext cx="3349625" cy="695325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1624670"/>
              </p:ext>
            </p:extLst>
          </p:nvPr>
        </p:nvGraphicFramePr>
        <p:xfrm>
          <a:off x="4045978" y="4797393"/>
          <a:ext cx="3505200" cy="658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" name="Equation" r:id="rId18" imgW="1523880" imgH="431640" progId="Equation.3">
                  <p:embed/>
                </p:oleObj>
              </mc:Choice>
              <mc:Fallback>
                <p:oleObj name="Equation" r:id="rId18" imgW="15238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5978" y="4797393"/>
                        <a:ext cx="3505200" cy="65871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339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4802" cy="6858000"/>
          </a:xfrm>
          <a:solidFill>
            <a:schemeClr val="accent5">
              <a:lumMod val="20000"/>
              <a:lumOff val="80000"/>
            </a:schemeClr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29" y="605557"/>
            <a:ext cx="3810000" cy="1266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5671" y="342761"/>
            <a:ext cx="8171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 smtClean="0">
                <a:solidFill>
                  <a:srgbClr val="FF0000"/>
                </a:solidFill>
              </a:rPr>
              <a:t>TIẾT 82: BÀI 9: PHÉP TRỪ PHÂN SỐ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1861652"/>
            <a:ext cx="2335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u="sng" dirty="0" smtClean="0">
                <a:solidFill>
                  <a:schemeClr val="accent1">
                    <a:lumMod val="75000"/>
                  </a:schemeClr>
                </a:solidFill>
              </a:rPr>
              <a:t>1, Số đối</a:t>
            </a:r>
            <a:endParaRPr lang="en-US" sz="28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5200" y="21366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04785" y="2478883"/>
            <a:ext cx="457200" cy="3148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/>
              <a:t>?1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468117" y="2456319"/>
            <a:ext cx="21659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b="1" i="1" dirty="0" smtClean="0"/>
              <a:t>Làm phép cộng:</a:t>
            </a:r>
            <a:endParaRPr lang="en-US" sz="2000" b="1" i="1" dirty="0"/>
          </a:p>
        </p:txBody>
      </p:sp>
      <p:graphicFrame>
        <p:nvGraphicFramePr>
          <p:cNvPr id="1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1625030"/>
              </p:ext>
            </p:extLst>
          </p:nvPr>
        </p:nvGraphicFramePr>
        <p:xfrm>
          <a:off x="1859969" y="3190117"/>
          <a:ext cx="3781425" cy="969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4" name="Equation" r:id="rId5" imgW="1562040" imgH="393480" progId="Equation.3">
                  <p:embed/>
                </p:oleObj>
              </mc:Choice>
              <mc:Fallback>
                <p:oleObj name="Equation" r:id="rId5" imgW="1562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9969" y="3190117"/>
                        <a:ext cx="3781425" cy="9691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3209009"/>
              </p:ext>
            </p:extLst>
          </p:nvPr>
        </p:nvGraphicFramePr>
        <p:xfrm>
          <a:off x="1731963" y="4571465"/>
          <a:ext cx="5489575" cy="96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5" name="Equation" r:id="rId7" imgW="2145960" imgH="393480" progId="Equation.3">
                  <p:embed/>
                </p:oleObj>
              </mc:Choice>
              <mc:Fallback>
                <p:oleObj name="Equation" r:id="rId7" imgW="2145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1963" y="4571465"/>
                        <a:ext cx="5489575" cy="964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Oval Callout 16"/>
          <p:cNvSpPr/>
          <p:nvPr/>
        </p:nvSpPr>
        <p:spPr>
          <a:xfrm>
            <a:off x="8046413" y="2230984"/>
            <a:ext cx="3218487" cy="1421690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i="1" dirty="0" smtClean="0">
                <a:solidFill>
                  <a:srgbClr val="7030A0"/>
                </a:solidFill>
              </a:rPr>
              <a:t>Em có nhận xét gì về tổng của hai phân số?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445" y="3674708"/>
            <a:ext cx="2353256" cy="234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0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12" grpId="0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587500" y="502503"/>
            <a:ext cx="928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i="1" dirty="0" smtClean="0">
                <a:solidFill>
                  <a:srgbClr val="C00000"/>
                </a:solidFill>
              </a:rPr>
              <a:t>Ta nói: </a:t>
            </a:r>
            <a:endParaRPr lang="en-US" i="1" dirty="0">
              <a:solidFill>
                <a:srgbClr val="C00000"/>
              </a:solidFill>
            </a:endParaRPr>
          </a:p>
        </p:txBody>
      </p:sp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756779"/>
              </p:ext>
            </p:extLst>
          </p:nvPr>
        </p:nvGraphicFramePr>
        <p:xfrm>
          <a:off x="2627313" y="315913"/>
          <a:ext cx="26987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" name="Equation" r:id="rId4" imgW="139680" imgH="393480" progId="Equation.3">
                  <p:embed/>
                </p:oleObj>
              </mc:Choice>
              <mc:Fallback>
                <p:oleObj name="Equation" r:id="rId4" imgW="139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315913"/>
                        <a:ext cx="269875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41752" y="485220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là số đối của phân số </a:t>
            </a:r>
            <a:endParaRPr lang="en-US" dirty="0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659976"/>
              </p:ext>
            </p:extLst>
          </p:nvPr>
        </p:nvGraphicFramePr>
        <p:xfrm>
          <a:off x="4554538" y="1881188"/>
          <a:ext cx="709612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" name="Equation" r:id="rId6" imgW="253800" imgH="393480" progId="Equation.3">
                  <p:embed/>
                </p:oleObj>
              </mc:Choice>
              <mc:Fallback>
                <p:oleObj name="Equation" r:id="rId6" imgW="253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4538" y="1881188"/>
                        <a:ext cx="709612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12721"/>
              </p:ext>
            </p:extLst>
          </p:nvPr>
        </p:nvGraphicFramePr>
        <p:xfrm>
          <a:off x="2441575" y="1177925"/>
          <a:ext cx="70961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" name="Equation" r:id="rId8" imgW="253800" imgH="393480" progId="Equation.3">
                  <p:embed/>
                </p:oleObj>
              </mc:Choice>
              <mc:Fallback>
                <p:oleObj name="Equation" r:id="rId8" imgW="253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1575" y="1177925"/>
                        <a:ext cx="709613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7849860"/>
              </p:ext>
            </p:extLst>
          </p:nvPr>
        </p:nvGraphicFramePr>
        <p:xfrm>
          <a:off x="5186363" y="365125"/>
          <a:ext cx="639762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9" name="Equation" r:id="rId10" imgW="253800" imgH="393480" progId="Equation.3">
                  <p:embed/>
                </p:oleObj>
              </mc:Choice>
              <mc:Fallback>
                <p:oleObj name="Equation" r:id="rId10" imgW="253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6363" y="365125"/>
                        <a:ext cx="639762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403755"/>
              </p:ext>
            </p:extLst>
          </p:nvPr>
        </p:nvGraphicFramePr>
        <p:xfrm>
          <a:off x="5438775" y="1177925"/>
          <a:ext cx="27146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" name="Equation" r:id="rId12" imgW="139680" imgH="393480" progId="Equation.3">
                  <p:embed/>
                </p:oleObj>
              </mc:Choice>
              <mc:Fallback>
                <p:oleObj name="Equation" r:id="rId12" imgW="139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775" y="1177925"/>
                        <a:ext cx="271463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3542663"/>
              </p:ext>
            </p:extLst>
          </p:nvPr>
        </p:nvGraphicFramePr>
        <p:xfrm>
          <a:off x="3932238" y="1873250"/>
          <a:ext cx="271462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" name="Equation" r:id="rId14" imgW="139680" imgH="393480" progId="Equation.3">
                  <p:embed/>
                </p:oleObj>
              </mc:Choice>
              <mc:Fallback>
                <p:oleObj name="Equation" r:id="rId14" imgW="139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2238" y="1873250"/>
                        <a:ext cx="271462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975612" y="1298100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là số đối của phân số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15545" y="2055813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Hai phân số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225586" y="206981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và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099573" y="2065063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38200" y="3188509"/>
            <a:ext cx="495300" cy="393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?2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588684" y="3200693"/>
            <a:ext cx="1933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i="1" dirty="0" smtClean="0">
                <a:solidFill>
                  <a:srgbClr val="C00000"/>
                </a:solidFill>
              </a:rPr>
              <a:t>Cũng vậy, ta nói</a:t>
            </a:r>
            <a:r>
              <a:rPr lang="vi-VN" dirty="0" smtClean="0"/>
              <a:t>: </a:t>
            </a:r>
            <a:endParaRPr lang="en-US" dirty="0"/>
          </a:p>
        </p:txBody>
      </p:sp>
      <p:graphicFrame>
        <p:nvGraphicFramePr>
          <p:cNvPr id="21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6523247"/>
              </p:ext>
            </p:extLst>
          </p:nvPr>
        </p:nvGraphicFramePr>
        <p:xfrm>
          <a:off x="3504034" y="3092712"/>
          <a:ext cx="417087" cy="747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2" name="Equation" r:id="rId16" imgW="152280" imgH="393480" progId="Equation.3">
                  <p:embed/>
                </p:oleObj>
              </mc:Choice>
              <mc:Fallback>
                <p:oleObj name="Equation" r:id="rId16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4034" y="3092712"/>
                        <a:ext cx="417087" cy="7478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4429695"/>
              </p:ext>
            </p:extLst>
          </p:nvPr>
        </p:nvGraphicFramePr>
        <p:xfrm>
          <a:off x="6898669" y="3928153"/>
          <a:ext cx="475741" cy="732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" name="Equation" r:id="rId18" imgW="152280" imgH="393480" progId="Equation.3">
                  <p:embed/>
                </p:oleObj>
              </mc:Choice>
              <mc:Fallback>
                <p:oleObj name="Equation" r:id="rId18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8669" y="3928153"/>
                        <a:ext cx="475741" cy="7321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333935"/>
              </p:ext>
            </p:extLst>
          </p:nvPr>
        </p:nvGraphicFramePr>
        <p:xfrm>
          <a:off x="4305076" y="4712070"/>
          <a:ext cx="402093" cy="765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" name="Equation" r:id="rId19" imgW="152280" imgH="393480" progId="Equation.3">
                  <p:embed/>
                </p:oleObj>
              </mc:Choice>
              <mc:Fallback>
                <p:oleObj name="Equation" r:id="rId19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5076" y="4712070"/>
                        <a:ext cx="402093" cy="7651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075951"/>
              </p:ext>
            </p:extLst>
          </p:nvPr>
        </p:nvGraphicFramePr>
        <p:xfrm>
          <a:off x="3370040" y="3938496"/>
          <a:ext cx="583120" cy="725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" name="Equation" r:id="rId20" imgW="253800" imgH="393480" progId="Equation.3">
                  <p:embed/>
                </p:oleObj>
              </mc:Choice>
              <mc:Fallback>
                <p:oleObj name="Equation" r:id="rId20" imgW="253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040" y="3938496"/>
                        <a:ext cx="583120" cy="725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1127522"/>
              </p:ext>
            </p:extLst>
          </p:nvPr>
        </p:nvGraphicFramePr>
        <p:xfrm>
          <a:off x="3411629" y="4697440"/>
          <a:ext cx="511991" cy="765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6" name="Equation" r:id="rId22" imgW="253800" imgH="393480" progId="Equation.3">
                  <p:embed/>
                </p:oleObj>
              </mc:Choice>
              <mc:Fallback>
                <p:oleObj name="Equation" r:id="rId22" imgW="253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629" y="4697440"/>
                        <a:ext cx="511991" cy="7651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9883839"/>
              </p:ext>
            </p:extLst>
          </p:nvPr>
        </p:nvGraphicFramePr>
        <p:xfrm>
          <a:off x="6718465" y="3123566"/>
          <a:ext cx="492125" cy="753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7" name="Equation" r:id="rId24" imgW="253800" imgH="393480" progId="Equation.3">
                  <p:embed/>
                </p:oleObj>
              </mc:Choice>
              <mc:Fallback>
                <p:oleObj name="Equation" r:id="rId24" imgW="253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8465" y="3123566"/>
                        <a:ext cx="492125" cy="7535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3921121" y="3289267"/>
            <a:ext cx="290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là....................của phân số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413758" y="3281846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i="1" dirty="0" smtClean="0">
                <a:solidFill>
                  <a:srgbClr val="C00000"/>
                </a:solidFill>
              </a:rPr>
              <a:t>Số đối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13758" y="43039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921121" y="4061723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là....................của..................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39747" y="4048359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đối</a:t>
            </a:r>
            <a:endParaRPr lang="en-US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816321" y="4051141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i="1" dirty="0">
                <a:solidFill>
                  <a:srgbClr val="C00000"/>
                </a:solidFill>
              </a:rPr>
              <a:t>P</a:t>
            </a:r>
            <a:r>
              <a:rPr lang="vi-VN" b="1" i="1" dirty="0" smtClean="0">
                <a:solidFill>
                  <a:srgbClr val="C00000"/>
                </a:solidFill>
              </a:rPr>
              <a:t>hân số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78053" y="4895364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Hai phân số 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895437" y="4909994"/>
            <a:ext cx="442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/>
              <a:t>và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4634839" y="4885859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là hai số........................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694494" y="4898364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i="1" dirty="0" smtClean="0">
                <a:solidFill>
                  <a:srgbClr val="C00000"/>
                </a:solidFill>
              </a:rPr>
              <a:t>Đối nhau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0670" y="2556761"/>
            <a:ext cx="4911922" cy="461665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…???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99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3" grpId="0"/>
      <p:bldP spid="14" grpId="0"/>
      <p:bldP spid="15" grpId="0"/>
      <p:bldP spid="18" grpId="0"/>
      <p:bldP spid="19" grpId="0" animBg="1"/>
      <p:bldP spid="20" grpId="0"/>
      <p:bldP spid="27" grpId="0"/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97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943100" y="669096"/>
            <a:ext cx="1959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i="1" dirty="0" smtClean="0">
                <a:solidFill>
                  <a:srgbClr val="FF0000"/>
                </a:solidFill>
              </a:rPr>
              <a:t>Định nghĩa: 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87850" y="1389256"/>
            <a:ext cx="6769100" cy="506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smtClean="0">
                <a:solidFill>
                  <a:srgbClr val="C00000"/>
                </a:solidFill>
              </a:rPr>
              <a:t>Hai số </a:t>
            </a:r>
            <a:r>
              <a:rPr lang="vi-VN" b="1" dirty="0" smtClean="0">
                <a:solidFill>
                  <a:schemeClr val="tx1"/>
                </a:solidFill>
              </a:rPr>
              <a:t>gọi là </a:t>
            </a:r>
            <a:r>
              <a:rPr lang="vi-VN" b="1" dirty="0" smtClean="0">
                <a:solidFill>
                  <a:srgbClr val="C00000"/>
                </a:solidFill>
              </a:rPr>
              <a:t>đối nhau </a:t>
            </a:r>
            <a:r>
              <a:rPr lang="vi-VN" b="1" dirty="0" smtClean="0">
                <a:solidFill>
                  <a:schemeClr val="tx1"/>
                </a:solidFill>
              </a:rPr>
              <a:t>nếu </a:t>
            </a:r>
            <a:r>
              <a:rPr lang="vi-VN" b="1" dirty="0" smtClean="0">
                <a:solidFill>
                  <a:srgbClr val="C00000"/>
                </a:solidFill>
              </a:rPr>
              <a:t>tổng</a:t>
            </a:r>
            <a:r>
              <a:rPr lang="vi-VN" b="1" dirty="0" smtClean="0">
                <a:solidFill>
                  <a:schemeClr val="tx1"/>
                </a:solidFill>
              </a:rPr>
              <a:t> của chúng </a:t>
            </a:r>
            <a:r>
              <a:rPr lang="vi-VN" b="1" dirty="0" smtClean="0">
                <a:solidFill>
                  <a:srgbClr val="C00000"/>
                </a:solidFill>
              </a:rPr>
              <a:t>bằng 0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7" name="Picture 14" descr="AG00218_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37" y="669096"/>
            <a:ext cx="479425" cy="35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95661"/>
            <a:ext cx="857250" cy="2133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43100" y="2334659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i="1" dirty="0" smtClean="0">
                <a:solidFill>
                  <a:srgbClr val="FF0000"/>
                </a:solidFill>
              </a:rPr>
              <a:t>Kí hiệu: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5724438"/>
              </p:ext>
            </p:extLst>
          </p:nvPr>
        </p:nvGraphicFramePr>
        <p:xfrm>
          <a:off x="5183478" y="2796324"/>
          <a:ext cx="371475" cy="873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0" name="Equation" r:id="rId6" imgW="152280" imgH="393480" progId="Equation.3">
                  <p:embed/>
                </p:oleObj>
              </mc:Choice>
              <mc:Fallback>
                <p:oleObj name="Equation" r:id="rId6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3478" y="2796324"/>
                        <a:ext cx="371475" cy="8734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232042"/>
              </p:ext>
            </p:extLst>
          </p:nvPr>
        </p:nvGraphicFramePr>
        <p:xfrm>
          <a:off x="5884757" y="2796324"/>
          <a:ext cx="536886" cy="890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1" name="Equation" r:id="rId8" imgW="266400" imgH="393480" progId="Equation.3">
                  <p:embed/>
                </p:oleObj>
              </mc:Choice>
              <mc:Fallback>
                <p:oleObj name="Equation" r:id="rId8" imgW="266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4757" y="2796324"/>
                        <a:ext cx="536886" cy="8905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809260" y="3048360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 smtClean="0"/>
              <a:t>Số đối của phân số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551827" y="304836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 smtClean="0">
                <a:cs typeface="Arial" panose="020B0604020202020204" pitchFamily="34" charset="0"/>
              </a:rPr>
              <a:t>là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92462" y="5409728"/>
            <a:ext cx="778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i="1" dirty="0" smtClean="0"/>
              <a:t>Ta có</a:t>
            </a:r>
            <a:endParaRPr lang="en-US" b="1" i="1" dirty="0"/>
          </a:p>
        </p:txBody>
      </p:sp>
      <p:graphicFrame>
        <p:nvGraphicFramePr>
          <p:cNvPr id="1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164308"/>
              </p:ext>
            </p:extLst>
          </p:nvPr>
        </p:nvGraphicFramePr>
        <p:xfrm>
          <a:off x="3822913" y="3897860"/>
          <a:ext cx="1985973" cy="924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2" name="Equation" r:id="rId10" imgW="876240" imgH="431640" progId="Equation.3">
                  <p:embed/>
                </p:oleObj>
              </mc:Choice>
              <mc:Fallback>
                <p:oleObj name="Equation" r:id="rId10" imgW="8762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913" y="3897860"/>
                        <a:ext cx="1985973" cy="924559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5">
                            <a:lumMod val="50000"/>
                          </a:schemeClr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3123727"/>
              </p:ext>
            </p:extLst>
          </p:nvPr>
        </p:nvGraphicFramePr>
        <p:xfrm>
          <a:off x="3822913" y="5226779"/>
          <a:ext cx="2514600" cy="924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3" name="Equation" r:id="rId12" imgW="990360" imgH="393480" progId="Equation.3">
                  <p:embed/>
                </p:oleObj>
              </mc:Choice>
              <mc:Fallback>
                <p:oleObj name="Equation" r:id="rId12" imgW="990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913" y="5226779"/>
                        <a:ext cx="2514600" cy="924559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5">
                            <a:lumMod val="50000"/>
                          </a:schemeClr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3692875" y="4936486"/>
            <a:ext cx="533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0" dirty="0">
                <a:solidFill>
                  <a:srgbClr val="FF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</a:p>
        </p:txBody>
      </p:sp>
      <p:sp>
        <p:nvSpPr>
          <p:cNvPr id="35" name="Text Box 20"/>
          <p:cNvSpPr txBox="1">
            <a:spLocks noChangeArrowheads="1"/>
          </p:cNvSpPr>
          <p:nvPr/>
        </p:nvSpPr>
        <p:spPr bwMode="auto">
          <a:xfrm>
            <a:off x="4686078" y="4725864"/>
            <a:ext cx="533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0" dirty="0">
                <a:solidFill>
                  <a:srgbClr val="FF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</a:p>
        </p:txBody>
      </p:sp>
      <p:sp>
        <p:nvSpPr>
          <p:cNvPr id="36" name="Text Box 20"/>
          <p:cNvSpPr txBox="1">
            <a:spLocks noChangeArrowheads="1"/>
          </p:cNvSpPr>
          <p:nvPr/>
        </p:nvSpPr>
        <p:spPr bwMode="auto">
          <a:xfrm>
            <a:off x="5619800" y="5226779"/>
            <a:ext cx="533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0" dirty="0">
                <a:solidFill>
                  <a:srgbClr val="FF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</a:p>
        </p:txBody>
      </p:sp>
      <p:sp>
        <p:nvSpPr>
          <p:cNvPr id="37" name="Text Box 20"/>
          <p:cNvSpPr txBox="1">
            <a:spLocks noChangeArrowheads="1"/>
          </p:cNvSpPr>
          <p:nvPr/>
        </p:nvSpPr>
        <p:spPr bwMode="auto">
          <a:xfrm>
            <a:off x="4429185" y="3614208"/>
            <a:ext cx="533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0" dirty="0">
                <a:solidFill>
                  <a:srgbClr val="FF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5770306" y="2472518"/>
            <a:ext cx="533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0" dirty="0">
                <a:solidFill>
                  <a:srgbClr val="FF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54678" y="42698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3341" y="4186265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04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9" grpId="0"/>
      <p:bldP spid="14" grpId="0"/>
      <p:bldP spid="15" grpId="0"/>
      <p:bldP spid="17" grpId="0"/>
      <p:bldP spid="28" grpId="0"/>
      <p:bldP spid="35" grpId="0"/>
      <p:bldP spid="36" grpId="0"/>
      <p:bldP spid="37" grpId="0"/>
      <p:bldP spid="25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397726" y="558800"/>
            <a:ext cx="2232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Bài 58 (SGK/33)</a:t>
            </a:r>
            <a:endParaRPr 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9455269"/>
                  </p:ext>
                </p:extLst>
              </p:nvPr>
            </p:nvGraphicFramePr>
            <p:xfrm>
              <a:off x="1593669" y="1338022"/>
              <a:ext cx="9431382" cy="211928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2777"/>
                    <a:gridCol w="1306285"/>
                    <a:gridCol w="1005840"/>
                    <a:gridCol w="1162595"/>
                    <a:gridCol w="1267097"/>
                    <a:gridCol w="1345474"/>
                    <a:gridCol w="1136469"/>
                    <a:gridCol w="1214845"/>
                  </a:tblGrid>
                  <a:tr h="96043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vi-VN" sz="20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Phân</a:t>
                          </a:r>
                          <a:r>
                            <a:rPr lang="vi-VN" sz="2000" b="1" baseline="0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số</a:t>
                          </a:r>
                          <a:endParaRPr lang="en-US" sz="2000" b="1" dirty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lang="en-US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1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-7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num>
                                  <m:den>
                                    <m:r>
                                      <a:rPr lang="en-US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𝟓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1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num>
                                  <m:den>
                                    <m:r>
                                      <a:rPr lang="en-US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1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num>
                                  <m:den>
                                    <m:r>
                                      <a:rPr lang="en-US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1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112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</a:tr>
                  <a:tr h="99710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r>
                            <a:rPr lang="vi-VN" sz="20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Số đối</a:t>
                          </a:r>
                          <a:endParaRPr lang="en-US" sz="2000" b="1" dirty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endParaRPr lang="en-US" sz="20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endParaRPr lang="en-US" sz="20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endParaRPr lang="en-US" sz="20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endParaRPr lang="en-US" sz="20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endParaRPr lang="en-US" sz="20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endParaRPr lang="en-US" sz="20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endParaRPr lang="en-US" sz="20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9455269"/>
                  </p:ext>
                </p:extLst>
              </p:nvPr>
            </p:nvGraphicFramePr>
            <p:xfrm>
              <a:off x="1593669" y="1338022"/>
              <a:ext cx="9431382" cy="211928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92777"/>
                    <a:gridCol w="1306285"/>
                    <a:gridCol w="1005840"/>
                    <a:gridCol w="1162595"/>
                    <a:gridCol w="1267097"/>
                    <a:gridCol w="1345474"/>
                    <a:gridCol w="1136469"/>
                    <a:gridCol w="1214845"/>
                  </a:tblGrid>
                  <a:tr h="112217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vi-VN" sz="20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Phân</a:t>
                          </a:r>
                          <a:r>
                            <a:rPr lang="vi-VN" sz="2000" b="1" baseline="0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số</a:t>
                          </a:r>
                          <a:endParaRPr lang="en-US" sz="2000" b="1" dirty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76636" t="-541" r="-549065" b="-89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-7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84293" t="-541" r="-428796" b="-89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52885" t="-541" r="-293750" b="-89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26244" t="-541" r="-176471" b="-89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112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</a:tr>
                  <a:tr h="99710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r>
                            <a:rPr lang="vi-VN" sz="20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Số đối</a:t>
                          </a:r>
                          <a:endParaRPr lang="en-US" sz="2000" b="1" dirty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endParaRPr lang="en-US" sz="20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endParaRPr lang="en-US" sz="20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endParaRPr lang="en-US" sz="20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endParaRPr lang="en-US" sz="20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endParaRPr lang="en-US" sz="20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endParaRPr lang="en-US" sz="20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50000"/>
                            </a:lnSpc>
                          </a:pPr>
                          <a:endParaRPr lang="en-US" sz="20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1397726" y="4279435"/>
            <a:ext cx="1423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56851" y="420180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i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000" i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i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âm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</a:t>
            </a:r>
            <a:r>
              <a:rPr lang="vi-VN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ương.</a:t>
            </a:r>
            <a:endParaRPr lang="en-US" sz="2000" i="1" dirty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i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000" i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i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dương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âm</a:t>
            </a:r>
            <a:r>
              <a:rPr lang="en-US" sz="2000" i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i="1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" y="172608"/>
            <a:ext cx="857250" cy="2133600"/>
          </a:xfrm>
          <a:prstGeom prst="rect">
            <a:avLst/>
          </a:prstGeom>
        </p:spPr>
      </p:pic>
      <p:graphicFrame>
        <p:nvGraphicFramePr>
          <p:cNvPr id="11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4291165"/>
              </p:ext>
            </p:extLst>
          </p:nvPr>
        </p:nvGraphicFramePr>
        <p:xfrm>
          <a:off x="10041481" y="2698518"/>
          <a:ext cx="836023" cy="384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11" name="Equation" r:id="rId6" imgW="368280" imgH="164880" progId="Equation.3">
                  <p:embed/>
                </p:oleObj>
              </mc:Choice>
              <mc:Fallback>
                <p:oleObj name="Equation" r:id="rId6" imgW="368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1481" y="2698518"/>
                        <a:ext cx="836023" cy="384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744142"/>
              </p:ext>
            </p:extLst>
          </p:nvPr>
        </p:nvGraphicFramePr>
        <p:xfrm>
          <a:off x="9099209" y="2698518"/>
          <a:ext cx="390525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12" name="Equation" r:id="rId8" imgW="126720" imgH="177480" progId="Equation.3">
                  <p:embed/>
                </p:oleObj>
              </mc:Choice>
              <mc:Fallback>
                <p:oleObj name="Equation" r:id="rId8" imgW="1267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9209" y="2698518"/>
                        <a:ext cx="390525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6003176"/>
              </p:ext>
            </p:extLst>
          </p:nvPr>
        </p:nvGraphicFramePr>
        <p:xfrm>
          <a:off x="7504917" y="2546833"/>
          <a:ext cx="1086214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13" name="Equation" r:id="rId10" imgW="672840" imgH="393480" progId="Equation.3">
                  <p:embed/>
                </p:oleObj>
              </mc:Choice>
              <mc:Fallback>
                <p:oleObj name="Equation" r:id="rId10" imgW="672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4917" y="2546833"/>
                        <a:ext cx="1086214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241779"/>
              </p:ext>
            </p:extLst>
          </p:nvPr>
        </p:nvGraphicFramePr>
        <p:xfrm>
          <a:off x="6490551" y="2544384"/>
          <a:ext cx="462619" cy="843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14" name="Equation" r:id="rId12" imgW="152280" imgH="393480" progId="Equation.3">
                  <p:embed/>
                </p:oleObj>
              </mc:Choice>
              <mc:Fallback>
                <p:oleObj name="Equation" r:id="rId12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0551" y="2544384"/>
                        <a:ext cx="462619" cy="8430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2423551"/>
              </p:ext>
            </p:extLst>
          </p:nvPr>
        </p:nvGraphicFramePr>
        <p:xfrm>
          <a:off x="5173710" y="2546833"/>
          <a:ext cx="39199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15" name="Equation" r:id="rId14" imgW="139680" imgH="393480" progId="Equation.3">
                  <p:embed/>
                </p:oleObj>
              </mc:Choice>
              <mc:Fallback>
                <p:oleObj name="Equation" r:id="rId14" imgW="139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3710" y="2546833"/>
                        <a:ext cx="39199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7259996"/>
              </p:ext>
            </p:extLst>
          </p:nvPr>
        </p:nvGraphicFramePr>
        <p:xfrm>
          <a:off x="2678742" y="2585091"/>
          <a:ext cx="1044618" cy="799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16" name="Equation" r:id="rId16" imgW="609480" imgH="393480" progId="Equation.3">
                  <p:embed/>
                </p:oleObj>
              </mc:Choice>
              <mc:Fallback>
                <p:oleObj name="Equation" r:id="rId16" imgW="609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8742" y="2585091"/>
                        <a:ext cx="1044618" cy="7999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1712435"/>
              </p:ext>
            </p:extLst>
          </p:nvPr>
        </p:nvGraphicFramePr>
        <p:xfrm>
          <a:off x="4304387" y="2757332"/>
          <a:ext cx="1905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17" name="Equation" r:id="rId18" imgW="126720" imgH="177480" progId="Equation.3">
                  <p:embed/>
                </p:oleObj>
              </mc:Choice>
              <mc:Fallback>
                <p:oleObj name="Equation" r:id="rId18" imgW="1267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4387" y="2757332"/>
                        <a:ext cx="1905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284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Rectangle 2"/>
          <p:cNvSpPr/>
          <p:nvPr/>
        </p:nvSpPr>
        <p:spPr>
          <a:xfrm>
            <a:off x="2609240" y="365125"/>
            <a:ext cx="7284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TIẾT 82: BÀI 9: PHÉP TRỪ PHÂN SỐ 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40" y="466169"/>
            <a:ext cx="3810000" cy="12668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1568053"/>
            <a:ext cx="34628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 </a:t>
            </a:r>
            <a:r>
              <a:rPr lang="en-US" sz="2800" u="sng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800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800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u="sng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1154" y="2201929"/>
            <a:ext cx="457200" cy="326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?3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9983" y="2182870"/>
            <a:ext cx="26773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1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3271099"/>
              </p:ext>
            </p:extLst>
          </p:nvPr>
        </p:nvGraphicFramePr>
        <p:xfrm>
          <a:off x="1574007" y="2710521"/>
          <a:ext cx="4395719" cy="74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2" name="Equation" r:id="rId5" imgW="1562040" imgH="393480" progId="Equation.3">
                  <p:embed/>
                </p:oleObj>
              </mc:Choice>
              <mc:Fallback>
                <p:oleObj name="Equation" r:id="rId5" imgW="1562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007" y="2710521"/>
                        <a:ext cx="4395719" cy="743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1593457"/>
              </p:ext>
            </p:extLst>
          </p:nvPr>
        </p:nvGraphicFramePr>
        <p:xfrm>
          <a:off x="1574007" y="3682287"/>
          <a:ext cx="4956247" cy="791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3" name="Equation" r:id="rId7" imgW="2260440" imgH="431640" progId="Equation.3">
                  <p:embed/>
                </p:oleObj>
              </mc:Choice>
              <mc:Fallback>
                <p:oleObj name="Equation" r:id="rId7" imgW="22604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007" y="3682287"/>
                        <a:ext cx="4956247" cy="7912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7545648"/>
              </p:ext>
            </p:extLst>
          </p:nvPr>
        </p:nvGraphicFramePr>
        <p:xfrm>
          <a:off x="2403441" y="4769032"/>
          <a:ext cx="1149350" cy="746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4" name="Equation" r:id="rId9" imgW="495000" imgH="393480" progId="Equation.3">
                  <p:embed/>
                </p:oleObj>
              </mc:Choice>
              <mc:Fallback>
                <p:oleObj name="Equation" r:id="rId9" imgW="4950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441" y="4769032"/>
                        <a:ext cx="1149350" cy="746342"/>
                      </a:xfrm>
                      <a:prstGeom prst="rect">
                        <a:avLst/>
                      </a:prstGeom>
                      <a:solidFill>
                        <a:srgbClr val="66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7798168"/>
              </p:ext>
            </p:extLst>
          </p:nvPr>
        </p:nvGraphicFramePr>
        <p:xfrm>
          <a:off x="3508772" y="4765193"/>
          <a:ext cx="1476375" cy="74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5" name="Equation" r:id="rId11" imgW="634680" imgH="431640" progId="Equation.3">
                  <p:embed/>
                </p:oleObj>
              </mc:Choice>
              <mc:Fallback>
                <p:oleObj name="Equation" r:id="rId11" imgW="634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8772" y="4765193"/>
                        <a:ext cx="1476375" cy="743188"/>
                      </a:xfrm>
                      <a:prstGeom prst="rect">
                        <a:avLst/>
                      </a:prstGeom>
                      <a:solidFill>
                        <a:srgbClr val="66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2132600"/>
              </p:ext>
            </p:extLst>
          </p:nvPr>
        </p:nvGraphicFramePr>
        <p:xfrm>
          <a:off x="4944305" y="4765193"/>
          <a:ext cx="704850" cy="746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6" name="Equation" r:id="rId13" imgW="266400" imgH="393480" progId="Equation.3">
                  <p:embed/>
                </p:oleObj>
              </mc:Choice>
              <mc:Fallback>
                <p:oleObj name="Equation" r:id="rId13" imgW="266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4305" y="4765193"/>
                        <a:ext cx="704850" cy="746342"/>
                      </a:xfrm>
                      <a:prstGeom prst="rect">
                        <a:avLst/>
                      </a:prstGeom>
                      <a:solidFill>
                        <a:srgbClr val="66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loud Callout 18"/>
          <p:cNvSpPr/>
          <p:nvPr/>
        </p:nvSpPr>
        <p:spPr>
          <a:xfrm>
            <a:off x="6414247" y="1853486"/>
            <a:ext cx="5506803" cy="1606732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endParaRPr lang="en-US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919" y="3556465"/>
            <a:ext cx="2781300" cy="2791311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1609263" y="5039253"/>
            <a:ext cx="484489" cy="195067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5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9" grpId="1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5" name="TextBox 4"/>
          <p:cNvSpPr txBox="1"/>
          <p:nvPr/>
        </p:nvSpPr>
        <p:spPr>
          <a:xfrm>
            <a:off x="1686974" y="49035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99447" y="1082223"/>
            <a:ext cx="778296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5863" y="1102464"/>
            <a:ext cx="763863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endParaRPr lang="en-US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2211922"/>
              </p:ext>
            </p:extLst>
          </p:nvPr>
        </p:nvGraphicFramePr>
        <p:xfrm>
          <a:off x="6040438" y="2063750"/>
          <a:ext cx="29845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09"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0438" y="2063750"/>
                        <a:ext cx="298450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Oval 30"/>
          <p:cNvSpPr/>
          <p:nvPr/>
        </p:nvSpPr>
        <p:spPr>
          <a:xfrm>
            <a:off x="5984464" y="1739649"/>
            <a:ext cx="255495" cy="360084"/>
          </a:xfrm>
          <a:prstGeom prst="ellipse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317796" y="1763132"/>
            <a:ext cx="217919" cy="324217"/>
          </a:xfrm>
          <a:prstGeom prst="ellipse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813982" y="1528734"/>
            <a:ext cx="548481" cy="735178"/>
          </a:xfrm>
          <a:prstGeom prst="ellipse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255178" y="1618402"/>
            <a:ext cx="444314" cy="669635"/>
          </a:xfrm>
          <a:prstGeom prst="ellipse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2822964"/>
              </p:ext>
            </p:extLst>
          </p:nvPr>
        </p:nvGraphicFramePr>
        <p:xfrm>
          <a:off x="5702988" y="1565272"/>
          <a:ext cx="2916977" cy="736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10" name="Equation" r:id="rId6" imgW="1168200" imgH="431640" progId="Equation.3">
                  <p:embed/>
                </p:oleObj>
              </mc:Choice>
              <mc:Fallback>
                <p:oleObj name="Equation" r:id="rId6" imgW="11682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2988" y="1565272"/>
                        <a:ext cx="2916977" cy="7368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1686974" y="3083866"/>
            <a:ext cx="1532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0366104"/>
              </p:ext>
            </p:extLst>
          </p:nvPr>
        </p:nvGraphicFramePr>
        <p:xfrm>
          <a:off x="2988365" y="3429000"/>
          <a:ext cx="1671638" cy="784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11" name="Equation" r:id="rId8" imgW="723600" imgH="431640" progId="Equation.3">
                  <p:embed/>
                </p:oleObj>
              </mc:Choice>
              <mc:Fallback>
                <p:oleObj name="Equation" r:id="rId8" imgW="7236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8365" y="3429000"/>
                        <a:ext cx="1671638" cy="784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574976"/>
              </p:ext>
            </p:extLst>
          </p:nvPr>
        </p:nvGraphicFramePr>
        <p:xfrm>
          <a:off x="2988365" y="4237818"/>
          <a:ext cx="1671638" cy="784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12" name="Equation" r:id="rId10" imgW="799920" imgH="431640" progId="Equation.3">
                  <p:embed/>
                </p:oleObj>
              </mc:Choice>
              <mc:Fallback>
                <p:oleObj name="Equation" r:id="rId10" imgW="7999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8365" y="4237818"/>
                        <a:ext cx="1671638" cy="784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790388"/>
              </p:ext>
            </p:extLst>
          </p:nvPr>
        </p:nvGraphicFramePr>
        <p:xfrm>
          <a:off x="4610273" y="4226004"/>
          <a:ext cx="3158780" cy="808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13" name="Equation" r:id="rId12" imgW="1295280" imgH="431640" progId="Equation.3">
                  <p:embed/>
                </p:oleObj>
              </mc:Choice>
              <mc:Fallback>
                <p:oleObj name="Equation" r:id="rId12" imgW="12952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273" y="4226004"/>
                        <a:ext cx="3158780" cy="8082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6936289"/>
              </p:ext>
            </p:extLst>
          </p:nvPr>
        </p:nvGraphicFramePr>
        <p:xfrm>
          <a:off x="4660003" y="3453198"/>
          <a:ext cx="2522675" cy="733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14" name="Equation" r:id="rId14" imgW="1168200" imgH="393480" progId="Equation.3">
                  <p:embed/>
                </p:oleObj>
              </mc:Choice>
              <mc:Fallback>
                <p:oleObj name="Equation" r:id="rId14" imgW="1168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003" y="3453198"/>
                        <a:ext cx="2522675" cy="733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2636285" y="3593505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76733" y="444546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86974" y="5350719"/>
            <a:ext cx="1587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354361" y="5429609"/>
            <a:ext cx="5008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ngược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14" descr="AG00218_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75" y="490359"/>
            <a:ext cx="479425" cy="35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47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1" grpId="0"/>
      <p:bldP spid="31" grpId="0" animBg="1"/>
      <p:bldP spid="32" grpId="0" animBg="1"/>
      <p:bldP spid="33" grpId="0" animBg="1"/>
      <p:bldP spid="38" grpId="0" animBg="1"/>
      <p:bldP spid="40" grpId="0"/>
      <p:bldP spid="47" grpId="0"/>
      <p:bldP spid="48" grpId="0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4" y="-8277"/>
            <a:ext cx="12192000" cy="6858000"/>
          </a:xfrm>
        </p:spPr>
      </p:pic>
      <p:sp>
        <p:nvSpPr>
          <p:cNvPr id="3" name="Rectangle 2"/>
          <p:cNvSpPr/>
          <p:nvPr/>
        </p:nvSpPr>
        <p:spPr>
          <a:xfrm>
            <a:off x="1166192" y="490330"/>
            <a:ext cx="437322" cy="410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?4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67975" y="477720"/>
            <a:ext cx="1019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9716" y="111125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3813194"/>
              </p:ext>
            </p:extLst>
          </p:nvPr>
        </p:nvGraphicFramePr>
        <p:xfrm>
          <a:off x="2177891" y="1003300"/>
          <a:ext cx="1098550" cy="7621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2" name="Equation" r:id="rId4" imgW="457200" imgH="393480" progId="Equation.3">
                  <p:embed/>
                </p:oleObj>
              </mc:Choice>
              <mc:Fallback>
                <p:oleObj name="Equation" r:id="rId4" imgW="457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7891" y="1003300"/>
                        <a:ext cx="1098550" cy="7621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703845"/>
              </p:ext>
            </p:extLst>
          </p:nvPr>
        </p:nvGraphicFramePr>
        <p:xfrm>
          <a:off x="4455603" y="1003300"/>
          <a:ext cx="1095375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3" name="Equation" r:id="rId6" imgW="482400" imgH="393480" progId="Equation.3">
                  <p:embed/>
                </p:oleObj>
              </mc:Choice>
              <mc:Fallback>
                <p:oleObj name="Equation" r:id="rId6" imgW="482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5603" y="1003300"/>
                        <a:ext cx="1095375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175452"/>
              </p:ext>
            </p:extLst>
          </p:nvPr>
        </p:nvGraphicFramePr>
        <p:xfrm>
          <a:off x="6600801" y="1003300"/>
          <a:ext cx="1341437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4" name="Equation" r:id="rId8" imgW="596880" imgH="393480" progId="Equation.3">
                  <p:embed/>
                </p:oleObj>
              </mc:Choice>
              <mc:Fallback>
                <p:oleObj name="Equation" r:id="rId8" imgW="5968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0801" y="1003300"/>
                        <a:ext cx="1341437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63268"/>
              </p:ext>
            </p:extLst>
          </p:nvPr>
        </p:nvGraphicFramePr>
        <p:xfrm>
          <a:off x="8991394" y="960437"/>
          <a:ext cx="1004887" cy="847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5" name="Equation" r:id="rId10" imgW="457200" imgH="393480" progId="Equation.3">
                  <p:embed/>
                </p:oleObj>
              </mc:Choice>
              <mc:Fallback>
                <p:oleObj name="Equation" r:id="rId10" imgW="457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394" y="960437"/>
                        <a:ext cx="1004887" cy="8478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70252" y="111125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14368" y="111125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03514" y="2218930"/>
            <a:ext cx="1191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6622230"/>
              </p:ext>
            </p:extLst>
          </p:nvPr>
        </p:nvGraphicFramePr>
        <p:xfrm>
          <a:off x="2177891" y="2716092"/>
          <a:ext cx="4038600" cy="750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6" name="Equation" r:id="rId12" imgW="1866600" imgH="393480" progId="Equation.3">
                  <p:embed/>
                </p:oleObj>
              </mc:Choice>
              <mc:Fallback>
                <p:oleObj name="Equation" r:id="rId12" imgW="1866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7891" y="2716092"/>
                        <a:ext cx="4038600" cy="7500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6395553"/>
              </p:ext>
            </p:extLst>
          </p:nvPr>
        </p:nvGraphicFramePr>
        <p:xfrm>
          <a:off x="2177891" y="3644446"/>
          <a:ext cx="59436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7" name="Equation" r:id="rId14" imgW="3327120" imgH="431640" progId="Equation.3">
                  <p:embed/>
                </p:oleObj>
              </mc:Choice>
              <mc:Fallback>
                <p:oleObj name="Equation" r:id="rId14" imgW="33271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7891" y="3644446"/>
                        <a:ext cx="59436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347729"/>
              </p:ext>
            </p:extLst>
          </p:nvPr>
        </p:nvGraphicFramePr>
        <p:xfrm>
          <a:off x="2177891" y="5476116"/>
          <a:ext cx="60198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8" name="Equation" r:id="rId16" imgW="3251160" imgH="431640" progId="Equation.3">
                  <p:embed/>
                </p:oleObj>
              </mc:Choice>
              <mc:Fallback>
                <p:oleObj name="Equation" r:id="rId16" imgW="32511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7891" y="5476116"/>
                        <a:ext cx="60198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997829"/>
              </p:ext>
            </p:extLst>
          </p:nvPr>
        </p:nvGraphicFramePr>
        <p:xfrm>
          <a:off x="2177891" y="4596494"/>
          <a:ext cx="5791200" cy="709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9" name="Equation" r:id="rId18" imgW="2819160" imgH="393480" progId="Equation.3">
                  <p:embed/>
                </p:oleObj>
              </mc:Choice>
              <mc:Fallback>
                <p:oleObj name="Equation" r:id="rId18" imgW="2819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7891" y="4596494"/>
                        <a:ext cx="5791200" cy="7090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/>
          <p:cNvSpPr/>
          <p:nvPr/>
        </p:nvSpPr>
        <p:spPr>
          <a:xfrm>
            <a:off x="1679716" y="2847212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a,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679716" y="3786252"/>
            <a:ext cx="3770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b,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79716" y="469305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79716" y="5599856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d,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11074" y="1111252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c,</a:t>
            </a:r>
          </a:p>
        </p:txBody>
      </p:sp>
    </p:spTree>
    <p:extLst>
      <p:ext uri="{BB962C8B-B14F-4D97-AF65-F5344CB8AC3E}">
        <p14:creationId xmlns:p14="http://schemas.microsoft.com/office/powerpoint/2010/main" val="353237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</TotalTime>
  <Words>555</Words>
  <Application>Microsoft Office PowerPoint</Application>
  <PresentationFormat>Custom</PresentationFormat>
  <Paragraphs>137</Paragraphs>
  <Slides>19</Slides>
  <Notes>0</Notes>
  <HiddenSlides>0</HiddenSlides>
  <MMClips>8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 Nhiệt liệt chào mừng quý thầy cô và các bạn  tới dự tiết học ngày hôm nay </vt:lpstr>
      <vt:lpstr>PowerPoint Presentation</vt:lpstr>
      <vt:lpstr>PowerPoint Presentation</vt:lpstr>
      <vt:lpstr>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VS9 X64Bit</dc:creator>
  <cp:lastModifiedBy>Nguyen</cp:lastModifiedBy>
  <cp:revision>120</cp:revision>
  <dcterms:created xsi:type="dcterms:W3CDTF">2016-10-03T13:55:23Z</dcterms:created>
  <dcterms:modified xsi:type="dcterms:W3CDTF">2018-02-27T06:22:27Z</dcterms:modified>
</cp:coreProperties>
</file>