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E0537B-EF56-4815-A152-34DBE8AE2EE7}" type="datetimeFigureOut">
              <a:rPr lang="en-US" smtClean="0"/>
              <a:t>07/02/2018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CC12EDF-36EA-48C7-97B3-3FB565F52811}" type="slidenum">
              <a:rPr lang="en-US" smtClean="0"/>
              <a:t>‹#›</a:t>
            </a:fld>
            <a:endParaRPr lang="en-US"/>
          </a:p>
        </p:txBody>
      </p:sp>
    </p:spTree>
    <p:extLst>
      <p:ext uri="{BB962C8B-B14F-4D97-AF65-F5344CB8AC3E}">
        <p14:creationId xmlns:p14="http://schemas.microsoft.com/office/powerpoint/2010/main" val="4096976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3ED0252C-C1C0-4D4F-98DF-82DEA5EE18A7}" type="slidenum">
              <a:rPr lang="en-US"/>
              <a:pPr/>
              <a:t>10</a:t>
            </a:fld>
            <a:endParaRPr lang="en-US"/>
          </a:p>
        </p:txBody>
      </p:sp>
      <p:sp>
        <p:nvSpPr>
          <p:cNvPr id="475138" name="Slide Image Placeholder 1"/>
          <p:cNvSpPr>
            <a:spLocks noGrp="1" noRot="1" noChangeAspect="1" noTextEdit="1"/>
          </p:cNvSpPr>
          <p:nvPr>
            <p:ph type="sldImg"/>
          </p:nvPr>
        </p:nvSpPr>
        <p:spPr>
          <a:ln/>
        </p:spPr>
      </p:sp>
      <p:sp>
        <p:nvSpPr>
          <p:cNvPr id="475139" name="Notes Placeholder 2"/>
          <p:cNvSpPr>
            <a:spLocks noGrp="1"/>
          </p:cNvSpPr>
          <p:nvPr>
            <p:ph type="body" idx="1"/>
          </p:nvPr>
        </p:nvSpPr>
        <p:spPr/>
        <p:txBody>
          <a:bodyPr/>
          <a:lstStyle/>
          <a:p>
            <a:pPr>
              <a:spcBef>
                <a:spcPct val="0"/>
              </a:spcBef>
            </a:pPr>
            <a:endParaRPr lang="en-US"/>
          </a:p>
        </p:txBody>
      </p:sp>
      <p:sp>
        <p:nvSpPr>
          <p:cNvPr id="475140"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r" eaLnBrk="1" hangingPunct="1"/>
            <a:fld id="{6369684D-300B-44C4-93F7-E5248AC48737}" type="slidenum">
              <a:rPr lang="en-US" sz="1200">
                <a:cs typeface="Arial" charset="0"/>
              </a:rPr>
              <a:pPr algn="r" eaLnBrk="1" hangingPunct="1"/>
              <a:t>10</a:t>
            </a:fld>
            <a:endParaRPr lang="en-US" sz="120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525626-B6D1-456D-BFEC-5B5FC2DE5A35}" type="datetimeFigureOut">
              <a:rPr lang="en-US" smtClean="0"/>
              <a:t>07/02/2018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830335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525626-B6D1-456D-BFEC-5B5FC2DE5A35}" type="datetimeFigureOut">
              <a:rPr lang="en-US" smtClean="0"/>
              <a:t>07/02/2018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159955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525626-B6D1-456D-BFEC-5B5FC2DE5A35}" type="datetimeFigureOut">
              <a:rPr lang="en-US" smtClean="0"/>
              <a:t>07/02/2018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196774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24300"/>
            <a:ext cx="4038600" cy="21717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8400"/>
            <a:ext cx="2133600" cy="457200"/>
          </a:xfrm>
        </p:spPr>
        <p:txBody>
          <a:bodyPr/>
          <a:lstStyle>
            <a:lvl1pPr>
              <a:defRPr/>
            </a:lvl1pPr>
          </a:lstStyle>
          <a:p>
            <a:endParaRPr lang="en-US"/>
          </a:p>
        </p:txBody>
      </p:sp>
      <p:sp>
        <p:nvSpPr>
          <p:cNvPr id="7" name="Footer Placeholder 6"/>
          <p:cNvSpPr>
            <a:spLocks noGrp="1"/>
          </p:cNvSpPr>
          <p:nvPr>
            <p:ph type="ftr" sz="quarter" idx="11"/>
          </p:nvPr>
        </p:nvSpPr>
        <p:spPr>
          <a:xfrm>
            <a:off x="3124200" y="6248400"/>
            <a:ext cx="2895600" cy="45720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8400"/>
            <a:ext cx="2133600" cy="457200"/>
          </a:xfrm>
        </p:spPr>
        <p:txBody>
          <a:bodyPr/>
          <a:lstStyle>
            <a:lvl1pPr>
              <a:defRPr/>
            </a:lvl1pPr>
          </a:lstStyle>
          <a:p>
            <a:fld id="{BABFFD5D-12DE-4F3B-8B2B-AB218A5A5ACE}" type="slidenum">
              <a:rPr lang="en-US"/>
              <a:pPr/>
              <a:t>‹#›</a:t>
            </a:fld>
            <a:endParaRPr lang="en-US"/>
          </a:p>
        </p:txBody>
      </p:sp>
    </p:spTree>
    <p:extLst>
      <p:ext uri="{BB962C8B-B14F-4D97-AF65-F5344CB8AC3E}">
        <p14:creationId xmlns:p14="http://schemas.microsoft.com/office/powerpoint/2010/main" val="254688935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578132CC-792C-4325-9E85-6B708CBE5935}" type="slidenum">
              <a:rPr lang="en-US"/>
              <a:pPr/>
              <a:t>‹#›</a:t>
            </a:fld>
            <a:endParaRPr lang="en-US"/>
          </a:p>
        </p:txBody>
      </p:sp>
    </p:spTree>
    <p:extLst>
      <p:ext uri="{BB962C8B-B14F-4D97-AF65-F5344CB8AC3E}">
        <p14:creationId xmlns:p14="http://schemas.microsoft.com/office/powerpoint/2010/main" val="401275524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525626-B6D1-456D-BFEC-5B5FC2DE5A35}" type="datetimeFigureOut">
              <a:rPr lang="en-US" smtClean="0"/>
              <a:t>07/02/2018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1242583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525626-B6D1-456D-BFEC-5B5FC2DE5A35}" type="datetimeFigureOut">
              <a:rPr lang="en-US" smtClean="0"/>
              <a:t>07/02/2018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3397621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525626-B6D1-456D-BFEC-5B5FC2DE5A35}" type="datetimeFigureOut">
              <a:rPr lang="en-US" smtClean="0"/>
              <a:t>07/02/2018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2752946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525626-B6D1-456D-BFEC-5B5FC2DE5A35}" type="datetimeFigureOut">
              <a:rPr lang="en-US" smtClean="0"/>
              <a:t>07/02/2018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254946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525626-B6D1-456D-BFEC-5B5FC2DE5A35}" type="datetimeFigureOut">
              <a:rPr lang="en-US" smtClean="0"/>
              <a:t>07/02/2018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35135318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525626-B6D1-456D-BFEC-5B5FC2DE5A35}" type="datetimeFigureOut">
              <a:rPr lang="en-US" smtClean="0"/>
              <a:t>07/02/2018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1024414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525626-B6D1-456D-BFEC-5B5FC2DE5A35}" type="datetimeFigureOut">
              <a:rPr lang="en-US" smtClean="0"/>
              <a:t>07/02/2018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741338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525626-B6D1-456D-BFEC-5B5FC2DE5A35}" type="datetimeFigureOut">
              <a:rPr lang="en-US" smtClean="0"/>
              <a:t>07/02/2018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B80891-441E-4B8A-8730-FD52234084C7}" type="slidenum">
              <a:rPr lang="en-US" smtClean="0"/>
              <a:t>‹#›</a:t>
            </a:fld>
            <a:endParaRPr lang="en-US"/>
          </a:p>
        </p:txBody>
      </p:sp>
    </p:spTree>
    <p:extLst>
      <p:ext uri="{BB962C8B-B14F-4D97-AF65-F5344CB8AC3E}">
        <p14:creationId xmlns:p14="http://schemas.microsoft.com/office/powerpoint/2010/main" val="23023320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525626-B6D1-456D-BFEC-5B5FC2DE5A35}" type="datetimeFigureOut">
              <a:rPr lang="en-US" smtClean="0"/>
              <a:t>07/02/2018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B80891-441E-4B8A-8730-FD52234084C7}" type="slidenum">
              <a:rPr lang="en-US" smtClean="0"/>
              <a:t>‹#›</a:t>
            </a:fld>
            <a:endParaRPr lang="en-US"/>
          </a:p>
        </p:txBody>
      </p:sp>
    </p:spTree>
    <p:extLst>
      <p:ext uri="{BB962C8B-B14F-4D97-AF65-F5344CB8AC3E}">
        <p14:creationId xmlns:p14="http://schemas.microsoft.com/office/powerpoint/2010/main" val="605040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file:///D:\&#273;ang%20th&#7917;%202%201\FormatFactoryBay%20cao%20ti&#7871;ng%20h&#225;t%20&#432;&#7899;c%20m&#417;%20beat%20-%20Linh%20An%20-%20320%20lyrics,%20upload%20b&#7903;i%20linhchiphan26.mp3" TargetMode="External"/><Relationship Id="rId1" Type="http://schemas.openxmlformats.org/officeDocument/2006/relationships/audio" Target="file:///E:\USB%20c&#7911;a%20ch&#7883;%20h&#7857;ng\b&#224;i%20h&#225;t%20vi&#7879;t\05-DuongCamNho_TSDBand.wma" TargetMode="External"/><Relationship Id="rId5" Type="http://schemas.openxmlformats.org/officeDocument/2006/relationships/image" Target="../media/image2.gif"/><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image" Target="../media/image8.gi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3.png"/><Relationship Id="rId3" Type="http://schemas.openxmlformats.org/officeDocument/2006/relationships/image" Target="../media/image41.png"/><Relationship Id="rId21" Type="http://schemas.openxmlformats.org/officeDocument/2006/relationships/image" Target="../media/image59.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2.png"/><Relationship Id="rId2" Type="http://schemas.openxmlformats.org/officeDocument/2006/relationships/image" Target="../media/image40.png"/><Relationship Id="rId16" Type="http://schemas.openxmlformats.org/officeDocument/2006/relationships/image" Target="../media/image54.png"/><Relationship Id="rId20" Type="http://schemas.openxmlformats.org/officeDocument/2006/relationships/image" Target="../media/image58.png"/><Relationship Id="rId1" Type="http://schemas.openxmlformats.org/officeDocument/2006/relationships/slideLayout" Target="../slideLayouts/slideLayout7.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26.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10" Type="http://schemas.openxmlformats.org/officeDocument/2006/relationships/image" Target="../media/image48.png"/><Relationship Id="rId19" Type="http://schemas.openxmlformats.org/officeDocument/2006/relationships/image" Target="../media/image57.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jpe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7" name="WordArt 9"/>
          <p:cNvSpPr>
            <a:spLocks noChangeArrowheads="1" noChangeShapeType="1" noTextEdit="1"/>
          </p:cNvSpPr>
          <p:nvPr/>
        </p:nvSpPr>
        <p:spPr bwMode="auto">
          <a:xfrm>
            <a:off x="1676400" y="381000"/>
            <a:ext cx="5715000" cy="990600"/>
          </a:xfrm>
          <a:prstGeom prst="rect">
            <a:avLst/>
          </a:prstGeom>
        </p:spPr>
        <p:txBody>
          <a:bodyPr wrap="none" fromWordArt="1">
            <a:prstTxWarp prst="textFadeUp">
              <a:avLst>
                <a:gd name="adj" fmla="val 9991"/>
              </a:avLst>
            </a:prstTxWarp>
          </a:bodyPr>
          <a:lstStyle/>
          <a:p>
            <a:pPr algn="ctr"/>
            <a:r>
              <a:rPr lang="en-US" sz="5400" kern="10" dirty="0">
                <a:ln w="12700">
                  <a:solidFill>
                    <a:srgbClr val="B2B2B2"/>
                  </a:solidFill>
                  <a:round/>
                  <a:headEnd/>
                  <a:tailEnd/>
                </a:ln>
                <a:gradFill rotWithShape="0">
                  <a:gsLst>
                    <a:gs pos="0">
                      <a:srgbClr val="520402"/>
                    </a:gs>
                    <a:gs pos="100000">
                      <a:srgbClr val="FFCC00"/>
                    </a:gs>
                  </a:gsLst>
                  <a:lin ang="5400000" scaled="1"/>
                </a:gradFill>
                <a:latin typeface="Times New Roman"/>
                <a:cs typeface="Times New Roman"/>
              </a:rPr>
              <a:t>Chào mừng quí thầy cô và các em </a:t>
            </a:r>
          </a:p>
        </p:txBody>
      </p:sp>
      <p:pic>
        <p:nvPicPr>
          <p:cNvPr id="2064" name="05-DuongCamNho_TSDBand.wma">
            <a:hlinkClick r:id="" action="ppaction://media"/>
          </p:cNvPr>
          <p:cNvPicPr>
            <a:picLocks noRot="1" noChangeAspect="1" noChangeArrowheads="1"/>
          </p:cNvPicPr>
          <p:nvPr>
            <a:audioFile r:link="rId1"/>
          </p:nvPr>
        </p:nvPicPr>
        <p:blipFill>
          <a:blip r:embed="rId4">
            <a:extLst>
              <a:ext uri="{28A0092B-C50C-407E-A947-70E740481C1C}">
                <a14:useLocalDpi xmlns:a14="http://schemas.microsoft.com/office/drawing/2010/main" val="0"/>
              </a:ext>
            </a:extLst>
          </a:blip>
          <a:srcRect/>
          <a:stretch>
            <a:fillRect/>
          </a:stretch>
        </p:blipFill>
        <p:spPr bwMode="auto">
          <a:xfrm>
            <a:off x="2286000" y="71628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2065" name="Picture 17" descr="SS128x128P_6"/>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3733800"/>
            <a:ext cx="17526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 name="Picture 20" descr="SS128x128P_6"/>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281866">
            <a:off x="1295400" y="4114800"/>
            <a:ext cx="895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9" name="Picture 21" descr="SS128x128P_6"/>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1774454">
            <a:off x="2209800" y="4495800"/>
            <a:ext cx="895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3" name="WordArt 25"/>
          <p:cNvSpPr>
            <a:spLocks noChangeArrowheads="1" noChangeShapeType="1" noTextEdit="1"/>
          </p:cNvSpPr>
          <p:nvPr/>
        </p:nvSpPr>
        <p:spPr bwMode="auto">
          <a:xfrm>
            <a:off x="1447800" y="2209800"/>
            <a:ext cx="6553200" cy="1295400"/>
          </a:xfrm>
          <a:prstGeom prst="rect">
            <a:avLst/>
          </a:prstGeom>
        </p:spPr>
        <p:txBody>
          <a:bodyPr wrap="none" fromWordArt="1">
            <a:prstTxWarp prst="textPlain">
              <a:avLst>
                <a:gd name="adj" fmla="val 50000"/>
              </a:avLst>
            </a:prstTxWarp>
          </a:bodyPr>
          <a:lstStyle/>
          <a:p>
            <a:pPr algn="ctr"/>
            <a:r>
              <a:rPr lang="vi-VN"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atin typeface="Times New Roman"/>
                <a:cs typeface="Times New Roman"/>
              </a:rPr>
              <a:t>Bài giảng điện tử </a:t>
            </a:r>
          </a:p>
          <a:p>
            <a:pPr algn="ctr"/>
            <a:r>
              <a:rPr lang="vi-VN"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atin typeface="Times New Roman"/>
                <a:cs typeface="Times New Roman"/>
              </a:rPr>
              <a:t>vật lí 9</a:t>
            </a:r>
            <a:endParaRPr lang="en-US" sz="3600" kern="10" dirty="0">
              <a:ln w="12700">
                <a:solidFill>
                  <a:srgbClr val="EAEAEA"/>
                </a:solidFill>
                <a:round/>
                <a:headEnd/>
                <a:tailEnd/>
              </a:ln>
              <a:gradFill rotWithShape="0">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latin typeface="Times New Roman"/>
              <a:cs typeface="Times New Roman"/>
            </a:endParaRPr>
          </a:p>
        </p:txBody>
      </p:sp>
      <p:pic>
        <p:nvPicPr>
          <p:cNvPr id="2077" name="FormatFactoryBay cao tiếng hát ước mơ beat - Linh An - 320 lyrics, upload bởi linhchiphan26.mp3">
            <a:hlinkClick r:id="" action="ppaction://media"/>
          </p:cNvPr>
          <p:cNvPicPr>
            <a:picLocks noRot="1" noChangeAspect="1" noChangeArrowheads="1"/>
          </p:cNvPicPr>
          <p:nvPr>
            <a:audioFile r:link="rId2"/>
          </p:nvPr>
        </p:nvPicPr>
        <p:blipFill>
          <a:blip r:embed="rId4">
            <a:extLst>
              <a:ext uri="{28A0092B-C50C-407E-A947-70E740481C1C}">
                <a14:useLocalDpi xmlns:a14="http://schemas.microsoft.com/office/drawing/2010/main" val="0"/>
              </a:ext>
            </a:extLst>
          </a:blip>
          <a:srcRect/>
          <a:stretch>
            <a:fillRect/>
          </a:stretch>
        </p:blipFill>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21616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26000" fill="hold"/>
                                        <p:tgtEl>
                                          <p:spTgt spid="206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064"/>
                </p:tgtEl>
              </p:cMediaNode>
            </p:audio>
            <p:seq concurrent="1" nextAc="seek">
              <p:cTn id="8" restart="whenNotActive" fill="hold" evtFilter="cancelBubble" nodeType="interactiveSeq">
                <p:stCondLst>
                  <p:cond evt="onClick" delay="0">
                    <p:tgtEl>
                      <p:spTgt spid="207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79517" fill="hold"/>
                                        <p:tgtEl>
                                          <p:spTgt spid="2077"/>
                                        </p:tgtEl>
                                      </p:cBhvr>
                                    </p:cmd>
                                  </p:childTnLst>
                                </p:cTn>
                              </p:par>
                            </p:childTnLst>
                          </p:cTn>
                        </p:par>
                      </p:childTnLst>
                    </p:cTn>
                  </p:par>
                </p:childTnLst>
              </p:cTn>
              <p:nextCondLst>
                <p:cond evt="onClick" delay="0">
                  <p:tgtEl>
                    <p:spTgt spid="2077"/>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207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90" name="Rectangle 2"/>
          <p:cNvSpPr>
            <a:spLocks noGrp="1" noChangeArrowheads="1"/>
          </p:cNvSpPr>
          <p:nvPr>
            <p:ph type="title" idx="4294967295"/>
          </p:nvPr>
        </p:nvSpPr>
        <p:spPr>
          <a:xfrm>
            <a:off x="0" y="34925"/>
            <a:ext cx="9144000" cy="955675"/>
          </a:xfrm>
        </p:spPr>
        <p:txBody>
          <a:bodyPr/>
          <a:lstStyle/>
          <a:p>
            <a:r>
              <a:rPr lang="en-US" sz="3200" b="1">
                <a:solidFill>
                  <a:srgbClr val="FF0000"/>
                </a:solidFill>
                <a:latin typeface="VNI-Times" pitchFamily="2" charset="0"/>
              </a:rPr>
              <a:t>NGUYEÂN</a:t>
            </a:r>
            <a:r>
              <a:rPr lang="en-US" sz="3200">
                <a:solidFill>
                  <a:srgbClr val="FF0000"/>
                </a:solidFill>
                <a:latin typeface="VNI-Times" pitchFamily="2" charset="0"/>
              </a:rPr>
              <a:t> </a:t>
            </a:r>
            <a:r>
              <a:rPr lang="en-US" sz="3200" b="1">
                <a:solidFill>
                  <a:srgbClr val="FF0000"/>
                </a:solidFill>
                <a:latin typeface="VNI-Times" pitchFamily="2" charset="0"/>
              </a:rPr>
              <a:t>NHAÂN CAÄN THÒ</a:t>
            </a:r>
          </a:p>
        </p:txBody>
      </p:sp>
      <p:pic>
        <p:nvPicPr>
          <p:cNvPr id="473091" name="Picture 7" descr="rea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1447800"/>
            <a:ext cx="2438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3092" name="Picture 8" descr="imag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600200"/>
            <a:ext cx="2105025"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3093" name="Picture 9" descr="badreligionhea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1447800"/>
            <a:ext cx="2471738" cy="294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3094" name="Picture 10" descr="doc sach g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8200" y="1752600"/>
            <a:ext cx="2006600" cy="268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3095" name="Text Box 12"/>
          <p:cNvSpPr txBox="1">
            <a:spLocks noChangeArrowheads="1"/>
          </p:cNvSpPr>
          <p:nvPr/>
        </p:nvSpPr>
        <p:spPr bwMode="auto">
          <a:xfrm>
            <a:off x="0" y="4572000"/>
            <a:ext cx="16002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a:spcBef>
                <a:spcPct val="50000"/>
              </a:spcBef>
            </a:pPr>
            <a:r>
              <a:rPr lang="en-US" b="1">
                <a:latin typeface="Times New Roman" pitchFamily="18" charset="0"/>
              </a:rPr>
              <a:t>Xem sách không đủ ánh sáng</a:t>
            </a:r>
          </a:p>
        </p:txBody>
      </p:sp>
      <p:sp>
        <p:nvSpPr>
          <p:cNvPr id="473096" name="Text Box 13"/>
          <p:cNvSpPr txBox="1">
            <a:spLocks noChangeArrowheads="1"/>
          </p:cNvSpPr>
          <p:nvPr/>
        </p:nvSpPr>
        <p:spPr bwMode="auto">
          <a:xfrm>
            <a:off x="2286000" y="4800600"/>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spcBef>
                <a:spcPct val="50000"/>
              </a:spcBef>
            </a:pPr>
            <a:r>
              <a:rPr lang="en-US"/>
              <a:t> </a:t>
            </a:r>
            <a:r>
              <a:rPr lang="en-US" b="1">
                <a:latin typeface="Times New Roman" pitchFamily="18" charset="0"/>
              </a:rPr>
              <a:t>Xem tivi nhiều</a:t>
            </a:r>
          </a:p>
        </p:txBody>
      </p:sp>
      <p:sp>
        <p:nvSpPr>
          <p:cNvPr id="473097" name="Text Box 24"/>
          <p:cNvSpPr txBox="1">
            <a:spLocks noChangeArrowheads="1"/>
          </p:cNvSpPr>
          <p:nvPr/>
        </p:nvSpPr>
        <p:spPr bwMode="auto">
          <a:xfrm rot="10800000" flipV="1">
            <a:off x="7161213" y="5103813"/>
            <a:ext cx="16049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a:spcBef>
                <a:spcPct val="50000"/>
              </a:spcBef>
            </a:pPr>
            <a:r>
              <a:rPr lang="en-US" b="1">
                <a:latin typeface="Times New Roman" pitchFamily="18" charset="0"/>
              </a:rPr>
              <a:t>Đọc sách quá gần</a:t>
            </a:r>
          </a:p>
        </p:txBody>
      </p:sp>
      <p:sp>
        <p:nvSpPr>
          <p:cNvPr id="473098" name="Text Box 25"/>
          <p:cNvSpPr txBox="1">
            <a:spLocks noChangeArrowheads="1"/>
          </p:cNvSpPr>
          <p:nvPr/>
        </p:nvSpPr>
        <p:spPr bwMode="auto">
          <a:xfrm>
            <a:off x="5181600" y="4876800"/>
            <a:ext cx="1585913"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ctr">
              <a:spcBef>
                <a:spcPct val="50000"/>
              </a:spcBef>
            </a:pPr>
            <a:r>
              <a:rPr lang="en-US" b="1">
                <a:latin typeface="Times New Roman" pitchFamily="18" charset="0"/>
              </a:rPr>
              <a:t>Ngồi học không đúng tư thế</a:t>
            </a:r>
          </a:p>
        </p:txBody>
      </p:sp>
      <p:pic>
        <p:nvPicPr>
          <p:cNvPr id="473099" name="Picture 52" descr="longarm"/>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8600" y="990600"/>
            <a:ext cx="6858000"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30489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73092"/>
                                        </p:tgtEl>
                                        <p:attrNameLst>
                                          <p:attrName>style.visibility</p:attrName>
                                        </p:attrNameLst>
                                      </p:cBhvr>
                                      <p:to>
                                        <p:strVal val="visible"/>
                                      </p:to>
                                    </p:set>
                                    <p:animEffect transition="in" filter="blinds(horizontal)">
                                      <p:cBhvr>
                                        <p:cTn id="7" dur="500"/>
                                        <p:tgtEl>
                                          <p:spTgt spid="473092"/>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73095"/>
                                        </p:tgtEl>
                                        <p:attrNameLst>
                                          <p:attrName>style.visibility</p:attrName>
                                        </p:attrNameLst>
                                      </p:cBhvr>
                                      <p:to>
                                        <p:strVal val="visible"/>
                                      </p:to>
                                    </p:set>
                                    <p:animEffect transition="in" filter="blinds(horizontal)">
                                      <p:cBhvr>
                                        <p:cTn id="11" dur="500"/>
                                        <p:tgtEl>
                                          <p:spTgt spid="473095"/>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473093"/>
                                        </p:tgtEl>
                                        <p:attrNameLst>
                                          <p:attrName>style.visibility</p:attrName>
                                        </p:attrNameLst>
                                      </p:cBhvr>
                                      <p:to>
                                        <p:strVal val="visible"/>
                                      </p:to>
                                    </p:set>
                                    <p:animEffect transition="in" filter="blinds(horizontal)">
                                      <p:cBhvr>
                                        <p:cTn id="16" dur="500"/>
                                        <p:tgtEl>
                                          <p:spTgt spid="473093"/>
                                        </p:tgtEl>
                                      </p:cBhvr>
                                    </p:animEffect>
                                  </p:childTnLst>
                                </p:cTn>
                              </p:par>
                            </p:childTnLst>
                          </p:cTn>
                        </p:par>
                        <p:par>
                          <p:cTn id="17" fill="hold" nodeType="afterGroup">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473096"/>
                                        </p:tgtEl>
                                        <p:attrNameLst>
                                          <p:attrName>style.visibility</p:attrName>
                                        </p:attrNameLst>
                                      </p:cBhvr>
                                      <p:to>
                                        <p:strVal val="visible"/>
                                      </p:to>
                                    </p:set>
                                    <p:animEffect transition="in" filter="blinds(horizontal)">
                                      <p:cBhvr>
                                        <p:cTn id="20" dur="500"/>
                                        <p:tgtEl>
                                          <p:spTgt spid="473096"/>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nodeType="clickEffect">
                                  <p:stCondLst>
                                    <p:cond delay="0"/>
                                  </p:stCondLst>
                                  <p:childTnLst>
                                    <p:set>
                                      <p:cBhvr>
                                        <p:cTn id="24" dur="1" fill="hold">
                                          <p:stCondLst>
                                            <p:cond delay="0"/>
                                          </p:stCondLst>
                                        </p:cTn>
                                        <p:tgtEl>
                                          <p:spTgt spid="473094"/>
                                        </p:tgtEl>
                                        <p:attrNameLst>
                                          <p:attrName>style.visibility</p:attrName>
                                        </p:attrNameLst>
                                      </p:cBhvr>
                                      <p:to>
                                        <p:strVal val="visible"/>
                                      </p:to>
                                    </p:set>
                                    <p:animEffect transition="in" filter="blinds(horizontal)">
                                      <p:cBhvr>
                                        <p:cTn id="25" dur="500"/>
                                        <p:tgtEl>
                                          <p:spTgt spid="473094"/>
                                        </p:tgtEl>
                                      </p:cBhvr>
                                    </p:animEffect>
                                  </p:childTnLst>
                                </p:cTn>
                              </p:par>
                            </p:childTnLst>
                          </p:cTn>
                        </p:par>
                        <p:par>
                          <p:cTn id="26" fill="hold" nodeType="afterGroup">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473098"/>
                                        </p:tgtEl>
                                        <p:attrNameLst>
                                          <p:attrName>style.visibility</p:attrName>
                                        </p:attrNameLst>
                                      </p:cBhvr>
                                      <p:to>
                                        <p:strVal val="visible"/>
                                      </p:to>
                                    </p:set>
                                    <p:animEffect transition="in" filter="blinds(horizontal)">
                                      <p:cBhvr>
                                        <p:cTn id="29" dur="500"/>
                                        <p:tgtEl>
                                          <p:spTgt spid="47309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nodeType="clickEffect">
                                  <p:stCondLst>
                                    <p:cond delay="0"/>
                                  </p:stCondLst>
                                  <p:childTnLst>
                                    <p:set>
                                      <p:cBhvr>
                                        <p:cTn id="33" dur="1" fill="hold">
                                          <p:stCondLst>
                                            <p:cond delay="0"/>
                                          </p:stCondLst>
                                        </p:cTn>
                                        <p:tgtEl>
                                          <p:spTgt spid="473091"/>
                                        </p:tgtEl>
                                        <p:attrNameLst>
                                          <p:attrName>style.visibility</p:attrName>
                                        </p:attrNameLst>
                                      </p:cBhvr>
                                      <p:to>
                                        <p:strVal val="visible"/>
                                      </p:to>
                                    </p:set>
                                    <p:animEffect transition="in" filter="blinds(horizontal)">
                                      <p:cBhvr>
                                        <p:cTn id="34" dur="500"/>
                                        <p:tgtEl>
                                          <p:spTgt spid="473091"/>
                                        </p:tgtEl>
                                      </p:cBhvr>
                                    </p:animEffect>
                                  </p:childTnLst>
                                </p:cTn>
                              </p:par>
                            </p:childTnLst>
                          </p:cTn>
                        </p:par>
                        <p:par>
                          <p:cTn id="35" fill="hold" nodeType="afterGroup">
                            <p:stCondLst>
                              <p:cond delay="500"/>
                            </p:stCondLst>
                            <p:childTnLst>
                              <p:par>
                                <p:cTn id="36" presetID="3" presetClass="entr" presetSubtype="10" fill="hold" grpId="0" nodeType="afterEffect">
                                  <p:stCondLst>
                                    <p:cond delay="0"/>
                                  </p:stCondLst>
                                  <p:childTnLst>
                                    <p:set>
                                      <p:cBhvr>
                                        <p:cTn id="37" dur="1" fill="hold">
                                          <p:stCondLst>
                                            <p:cond delay="0"/>
                                          </p:stCondLst>
                                        </p:cTn>
                                        <p:tgtEl>
                                          <p:spTgt spid="473097"/>
                                        </p:tgtEl>
                                        <p:attrNameLst>
                                          <p:attrName>style.visibility</p:attrName>
                                        </p:attrNameLst>
                                      </p:cBhvr>
                                      <p:to>
                                        <p:strVal val="visible"/>
                                      </p:to>
                                    </p:set>
                                    <p:animEffect transition="in" filter="blinds(horizontal)">
                                      <p:cBhvr>
                                        <p:cTn id="38" dur="500"/>
                                        <p:tgtEl>
                                          <p:spTgt spid="47309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0" presetClass="entr" presetSubtype="0" fill="hold" nodeType="clickEffect">
                                  <p:stCondLst>
                                    <p:cond delay="0"/>
                                  </p:stCondLst>
                                  <p:childTnLst>
                                    <p:set>
                                      <p:cBhvr>
                                        <p:cTn id="42" dur="1" fill="hold">
                                          <p:stCondLst>
                                            <p:cond delay="0"/>
                                          </p:stCondLst>
                                        </p:cTn>
                                        <p:tgtEl>
                                          <p:spTgt spid="473099"/>
                                        </p:tgtEl>
                                        <p:attrNameLst>
                                          <p:attrName>style.visibility</p:attrName>
                                        </p:attrNameLst>
                                      </p:cBhvr>
                                      <p:to>
                                        <p:strVal val="visible"/>
                                      </p:to>
                                    </p:set>
                                    <p:animEffect transition="in" filter="wedge">
                                      <p:cBhvr>
                                        <p:cTn id="43" dur="2000"/>
                                        <p:tgtEl>
                                          <p:spTgt spid="473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3095" grpId="0"/>
      <p:bldP spid="473096" grpId="0"/>
      <p:bldP spid="473097" grpId="0"/>
      <p:bldP spid="47309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162" name="Picture 52" descr="longar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133600"/>
            <a:ext cx="2590800" cy="223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61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51017"/>
            <a:ext cx="7543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6164" name="Text Box 5"/>
          <p:cNvSpPr txBox="1">
            <a:spLocks noChangeArrowheads="1"/>
          </p:cNvSpPr>
          <p:nvPr/>
        </p:nvSpPr>
        <p:spPr bwMode="auto">
          <a:xfrm>
            <a:off x="-1" y="762000"/>
            <a:ext cx="37615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800" b="1" dirty="0">
                <a:solidFill>
                  <a:srgbClr val="FF0000"/>
                </a:solidFill>
                <a:latin typeface="Times New Roman" pitchFamily="18" charset="0"/>
                <a:cs typeface="Times New Roman" pitchFamily="18" charset="0"/>
              </a:rPr>
              <a:t>II. </a:t>
            </a:r>
            <a:r>
              <a:rPr lang="en-US" sz="2800" b="1" dirty="0" smtClean="0">
                <a:solidFill>
                  <a:srgbClr val="FF0000"/>
                </a:solidFill>
                <a:latin typeface="Times New Roman" pitchFamily="18" charset="0"/>
                <a:cs typeface="Times New Roman" pitchFamily="18" charset="0"/>
              </a:rPr>
              <a:t>Mắt lão</a:t>
            </a:r>
            <a:endParaRPr lang="en-US" sz="2800" b="1" dirty="0">
              <a:solidFill>
                <a:srgbClr val="FF0000"/>
              </a:solidFill>
              <a:latin typeface="VNI-Times" pitchFamily="2" charset="0"/>
            </a:endParaRPr>
          </a:p>
        </p:txBody>
      </p:sp>
      <p:sp>
        <p:nvSpPr>
          <p:cNvPr id="476165" name="Text Box 6"/>
          <p:cNvSpPr txBox="1">
            <a:spLocks noChangeArrowheads="1"/>
          </p:cNvSpPr>
          <p:nvPr/>
        </p:nvSpPr>
        <p:spPr bwMode="auto">
          <a:xfrm>
            <a:off x="152400" y="1371600"/>
            <a:ext cx="72183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400" b="1" dirty="0">
                <a:latin typeface="Times New Roman" pitchFamily="18" charset="0"/>
                <a:cs typeface="Times New Roman" pitchFamily="18" charset="0"/>
              </a:rPr>
              <a:t>1. </a:t>
            </a:r>
            <a:r>
              <a:rPr lang="en-US" sz="2400" b="1" dirty="0" smtClean="0">
                <a:latin typeface="Times New Roman" pitchFamily="18" charset="0"/>
                <a:cs typeface="Times New Roman" pitchFamily="18" charset="0"/>
              </a:rPr>
              <a:t>Những đặc điểm của mắt lão</a:t>
            </a:r>
            <a:endParaRPr lang="en-US" sz="2400" b="1" dirty="0">
              <a:latin typeface="Times New Roman" pitchFamily="18" charset="0"/>
              <a:cs typeface="Times New Roman" pitchFamily="18" charset="0"/>
            </a:endParaRPr>
          </a:p>
        </p:txBody>
      </p:sp>
      <p:pic>
        <p:nvPicPr>
          <p:cNvPr id="476166" name="Picture 50" descr="over40s_image_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0" y="2133600"/>
            <a:ext cx="24384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6167" name="Picture 53" descr="vien0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2152650"/>
            <a:ext cx="2590800" cy="2265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6168" name="Text Box 55"/>
          <p:cNvSpPr txBox="1">
            <a:spLocks noChangeArrowheads="1"/>
          </p:cNvSpPr>
          <p:nvPr/>
        </p:nvSpPr>
        <p:spPr bwMode="auto">
          <a:xfrm>
            <a:off x="704850" y="4457700"/>
            <a:ext cx="6457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400" b="1" dirty="0">
                <a:latin typeface="Times New Roman" pitchFamily="18" charset="0"/>
              </a:rPr>
              <a:t>- Mắt lão là mắt của người già</a:t>
            </a:r>
            <a:r>
              <a:rPr lang="en-US" b="1" dirty="0">
                <a:latin typeface="Times New Roman" pitchFamily="18" charset="0"/>
              </a:rPr>
              <a:t>.</a:t>
            </a:r>
          </a:p>
        </p:txBody>
      </p:sp>
      <p:sp>
        <p:nvSpPr>
          <p:cNvPr id="476169" name="Text Box 57"/>
          <p:cNvSpPr txBox="1">
            <a:spLocks noChangeArrowheads="1"/>
          </p:cNvSpPr>
          <p:nvPr/>
        </p:nvSpPr>
        <p:spPr bwMode="auto">
          <a:xfrm>
            <a:off x="704850" y="4957763"/>
            <a:ext cx="7677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1" hangingPunct="1">
              <a:spcBef>
                <a:spcPct val="50000"/>
              </a:spcBef>
            </a:pPr>
            <a:r>
              <a:rPr lang="en-US" sz="2400" b="1" dirty="0">
                <a:latin typeface="Times New Roman" pitchFamily="18" charset="0"/>
              </a:rPr>
              <a:t>- Mắt lão nhìn rõ những vật ở xa nhưng không nhìn rõ những vật ở gần như hồi còn trẻ. </a:t>
            </a:r>
          </a:p>
        </p:txBody>
      </p:sp>
    </p:spTree>
    <p:extLst>
      <p:ext uri="{BB962C8B-B14F-4D97-AF65-F5344CB8AC3E}">
        <p14:creationId xmlns:p14="http://schemas.microsoft.com/office/powerpoint/2010/main" val="40901251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6164"/>
                                        </p:tgtEl>
                                        <p:attrNameLst>
                                          <p:attrName>style.visibility</p:attrName>
                                        </p:attrNameLst>
                                      </p:cBhvr>
                                      <p:to>
                                        <p:strVal val="visible"/>
                                      </p:to>
                                    </p:set>
                                    <p:animEffect transition="in" filter="wipe(down)">
                                      <p:cBhvr>
                                        <p:cTn id="7" dur="500"/>
                                        <p:tgtEl>
                                          <p:spTgt spid="4761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76165"/>
                                        </p:tgtEl>
                                        <p:attrNameLst>
                                          <p:attrName>style.visibility</p:attrName>
                                        </p:attrNameLst>
                                      </p:cBhvr>
                                      <p:to>
                                        <p:strVal val="visible"/>
                                      </p:to>
                                    </p:set>
                                    <p:animEffect transition="in" filter="wipe(left)">
                                      <p:cBhvr>
                                        <p:cTn id="12" dur="500"/>
                                        <p:tgtEl>
                                          <p:spTgt spid="47616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nodeType="clickEffect">
                                  <p:stCondLst>
                                    <p:cond delay="0"/>
                                  </p:stCondLst>
                                  <p:childTnLst>
                                    <p:set>
                                      <p:cBhvr>
                                        <p:cTn id="16" dur="1" fill="hold">
                                          <p:stCondLst>
                                            <p:cond delay="0"/>
                                          </p:stCondLst>
                                        </p:cTn>
                                        <p:tgtEl>
                                          <p:spTgt spid="476162"/>
                                        </p:tgtEl>
                                        <p:attrNameLst>
                                          <p:attrName>style.visibility</p:attrName>
                                        </p:attrNameLst>
                                      </p:cBhvr>
                                      <p:to>
                                        <p:strVal val="visible"/>
                                      </p:to>
                                    </p:set>
                                    <p:animEffect transition="in" filter="wipe(down)">
                                      <p:cBhvr>
                                        <p:cTn id="17" dur="500"/>
                                        <p:tgtEl>
                                          <p:spTgt spid="476162"/>
                                        </p:tgtEl>
                                      </p:cBhvr>
                                    </p:animEffect>
                                  </p:childTnLst>
                                </p:cTn>
                              </p:par>
                              <p:par>
                                <p:cTn id="18" presetID="22" presetClass="entr" presetSubtype="4" fill="hold" nodeType="withEffect">
                                  <p:stCondLst>
                                    <p:cond delay="0"/>
                                  </p:stCondLst>
                                  <p:childTnLst>
                                    <p:set>
                                      <p:cBhvr>
                                        <p:cTn id="19" dur="1" fill="hold">
                                          <p:stCondLst>
                                            <p:cond delay="0"/>
                                          </p:stCondLst>
                                        </p:cTn>
                                        <p:tgtEl>
                                          <p:spTgt spid="476167"/>
                                        </p:tgtEl>
                                        <p:attrNameLst>
                                          <p:attrName>style.visibility</p:attrName>
                                        </p:attrNameLst>
                                      </p:cBhvr>
                                      <p:to>
                                        <p:strVal val="visible"/>
                                      </p:to>
                                    </p:set>
                                    <p:animEffect transition="in" filter="wipe(down)">
                                      <p:cBhvr>
                                        <p:cTn id="20" dur="500"/>
                                        <p:tgtEl>
                                          <p:spTgt spid="476167"/>
                                        </p:tgtEl>
                                      </p:cBhvr>
                                    </p:animEffect>
                                  </p:childTnLst>
                                </p:cTn>
                              </p:par>
                              <p:par>
                                <p:cTn id="21" presetID="22" presetClass="entr" presetSubtype="4" fill="hold" nodeType="withEffect">
                                  <p:stCondLst>
                                    <p:cond delay="0"/>
                                  </p:stCondLst>
                                  <p:childTnLst>
                                    <p:set>
                                      <p:cBhvr>
                                        <p:cTn id="22" dur="1" fill="hold">
                                          <p:stCondLst>
                                            <p:cond delay="0"/>
                                          </p:stCondLst>
                                        </p:cTn>
                                        <p:tgtEl>
                                          <p:spTgt spid="476166"/>
                                        </p:tgtEl>
                                        <p:attrNameLst>
                                          <p:attrName>style.visibility</p:attrName>
                                        </p:attrNameLst>
                                      </p:cBhvr>
                                      <p:to>
                                        <p:strVal val="visible"/>
                                      </p:to>
                                    </p:set>
                                    <p:animEffect transition="in" filter="wipe(down)">
                                      <p:cBhvr>
                                        <p:cTn id="23" dur="500"/>
                                        <p:tgtEl>
                                          <p:spTgt spid="476166"/>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476168"/>
                                        </p:tgtEl>
                                        <p:attrNameLst>
                                          <p:attrName>style.visibility</p:attrName>
                                        </p:attrNameLst>
                                      </p:cBhvr>
                                      <p:to>
                                        <p:strVal val="visible"/>
                                      </p:to>
                                    </p:set>
                                    <p:animEffect transition="in" filter="blinds(horizontal)">
                                      <p:cBhvr>
                                        <p:cTn id="28" dur="500"/>
                                        <p:tgtEl>
                                          <p:spTgt spid="476168"/>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76169"/>
                                        </p:tgtEl>
                                        <p:attrNameLst>
                                          <p:attrName>style.visibility</p:attrName>
                                        </p:attrNameLst>
                                      </p:cBhvr>
                                      <p:to>
                                        <p:strVal val="visible"/>
                                      </p:to>
                                    </p:set>
                                    <p:animEffect transition="in" filter="wipe(left)">
                                      <p:cBhvr>
                                        <p:cTn id="33" dur="500"/>
                                        <p:tgtEl>
                                          <p:spTgt spid="4761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164" grpId="0"/>
      <p:bldP spid="476165" grpId="0"/>
      <p:bldP spid="476168" grpId="0"/>
      <p:bldP spid="4761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71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9688"/>
            <a:ext cx="7543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7187" name="Text Box 5"/>
          <p:cNvSpPr txBox="1">
            <a:spLocks noChangeArrowheads="1"/>
          </p:cNvSpPr>
          <p:nvPr/>
        </p:nvSpPr>
        <p:spPr bwMode="auto">
          <a:xfrm>
            <a:off x="76200" y="685800"/>
            <a:ext cx="220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800" b="1">
                <a:latin typeface="VNI-Times" pitchFamily="2" charset="0"/>
              </a:rPr>
              <a:t>II. Maét laõo:</a:t>
            </a:r>
          </a:p>
        </p:txBody>
      </p:sp>
      <p:sp>
        <p:nvSpPr>
          <p:cNvPr id="477188" name="Text Box 6"/>
          <p:cNvSpPr txBox="1">
            <a:spLocks noChangeArrowheads="1"/>
          </p:cNvSpPr>
          <p:nvPr/>
        </p:nvSpPr>
        <p:spPr bwMode="auto">
          <a:xfrm>
            <a:off x="274638" y="1181100"/>
            <a:ext cx="72183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800" b="1">
                <a:latin typeface="VNI-Times" pitchFamily="2" charset="0"/>
              </a:rPr>
              <a:t>1. Nhöõng ñaëc ñieåm cuûa maét laõo:</a:t>
            </a:r>
          </a:p>
        </p:txBody>
      </p:sp>
      <p:sp>
        <p:nvSpPr>
          <p:cNvPr id="62483" name="Text Box 19"/>
          <p:cNvSpPr txBox="1">
            <a:spLocks noChangeArrowheads="1"/>
          </p:cNvSpPr>
          <p:nvPr/>
        </p:nvSpPr>
        <p:spPr bwMode="auto">
          <a:xfrm>
            <a:off x="3904601" y="2373868"/>
            <a:ext cx="22621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r>
              <a:rPr lang="en-US" sz="2400" b="1" dirty="0" smtClean="0">
                <a:latin typeface="Times New Roman" pitchFamily="18" charset="0"/>
                <a:cs typeface="Times New Roman" pitchFamily="18" charset="0"/>
              </a:rPr>
              <a:t>Mắt lão nhìn xa</a:t>
            </a:r>
            <a:endParaRPr lang="en-US" sz="2400" b="1" dirty="0">
              <a:latin typeface="Times New Roman" pitchFamily="18" charset="0"/>
              <a:cs typeface="Times New Roman" pitchFamily="18" charset="0"/>
            </a:endParaRPr>
          </a:p>
        </p:txBody>
      </p:sp>
      <p:sp>
        <p:nvSpPr>
          <p:cNvPr id="62484" name="Text Box 20"/>
          <p:cNvSpPr txBox="1">
            <a:spLocks noChangeArrowheads="1"/>
          </p:cNvSpPr>
          <p:nvPr/>
        </p:nvSpPr>
        <p:spPr bwMode="auto">
          <a:xfrm>
            <a:off x="3989388" y="4953000"/>
            <a:ext cx="24336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r>
              <a:rPr lang="en-US" sz="2400" b="1" dirty="0" smtClean="0">
                <a:latin typeface="Times New Roman" pitchFamily="18" charset="0"/>
                <a:cs typeface="Times New Roman" pitchFamily="18" charset="0"/>
              </a:rPr>
              <a:t>Mắt lão nhìn gần</a:t>
            </a:r>
            <a:endParaRPr lang="en-US" sz="2400" b="1" dirty="0">
              <a:latin typeface="Times New Roman" pitchFamily="18" charset="0"/>
              <a:cs typeface="Times New Roman" pitchFamily="18" charset="0"/>
            </a:endParaRPr>
          </a:p>
        </p:txBody>
      </p:sp>
      <p:pic>
        <p:nvPicPr>
          <p:cNvPr id="62485" name="Picture 21" descr="logo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2743200"/>
            <a:ext cx="25146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719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801813"/>
            <a:ext cx="2819400" cy="2084387"/>
          </a:xfrm>
          <a:prstGeom prst="rect">
            <a:avLst/>
          </a:prstGeom>
          <a:noFill/>
          <a:extLst>
            <a:ext uri="{909E8E84-426E-40DD-AFC4-6F175D3DCCD1}">
              <a14:hiddenFill xmlns:a14="http://schemas.microsoft.com/office/drawing/2010/main">
                <a:solidFill>
                  <a:srgbClr val="FFFFFF"/>
                </a:solidFill>
              </a14:hiddenFill>
            </a:ext>
          </a:extLst>
        </p:spPr>
      </p:pic>
      <p:pic>
        <p:nvPicPr>
          <p:cNvPr id="47719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191000"/>
            <a:ext cx="2847975" cy="2081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3693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2483"/>
                                        </p:tgtEl>
                                        <p:attrNameLst>
                                          <p:attrName>style.visibility</p:attrName>
                                        </p:attrNameLst>
                                      </p:cBhvr>
                                      <p:to>
                                        <p:strVal val="visible"/>
                                      </p:to>
                                    </p:set>
                                    <p:animEffect transition="in" filter="blinds(horizontal)">
                                      <p:cBhvr>
                                        <p:cTn id="7" dur="500"/>
                                        <p:tgtEl>
                                          <p:spTgt spid="62483"/>
                                        </p:tgtEl>
                                      </p:cBhvr>
                                    </p:animEffect>
                                  </p:childTnLst>
                                </p:cTn>
                              </p:par>
                            </p:childTnLst>
                          </p:cTn>
                        </p:par>
                        <p:par>
                          <p:cTn id="8" fill="hold" nodeType="afterGroup">
                            <p:stCondLst>
                              <p:cond delay="500"/>
                            </p:stCondLst>
                            <p:childTnLst>
                              <p:par>
                                <p:cTn id="9" presetID="3" presetClass="entr" presetSubtype="10" fill="hold" nodeType="afterEffect">
                                  <p:stCondLst>
                                    <p:cond delay="0"/>
                                  </p:stCondLst>
                                  <p:childTnLst>
                                    <p:set>
                                      <p:cBhvr>
                                        <p:cTn id="10" dur="1" fill="hold">
                                          <p:stCondLst>
                                            <p:cond delay="0"/>
                                          </p:stCondLst>
                                        </p:cTn>
                                        <p:tgtEl>
                                          <p:spTgt spid="477192"/>
                                        </p:tgtEl>
                                        <p:attrNameLst>
                                          <p:attrName>style.visibility</p:attrName>
                                        </p:attrNameLst>
                                      </p:cBhvr>
                                      <p:to>
                                        <p:strVal val="visible"/>
                                      </p:to>
                                    </p:set>
                                    <p:animEffect transition="in" filter="blinds(horizontal)">
                                      <p:cBhvr>
                                        <p:cTn id="11" dur="500"/>
                                        <p:tgtEl>
                                          <p:spTgt spid="47719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62484"/>
                                        </p:tgtEl>
                                        <p:attrNameLst>
                                          <p:attrName>style.visibility</p:attrName>
                                        </p:attrNameLst>
                                      </p:cBhvr>
                                      <p:to>
                                        <p:strVal val="visible"/>
                                      </p:to>
                                    </p:set>
                                    <p:animEffect transition="in" filter="box(in)">
                                      <p:cBhvr>
                                        <p:cTn id="16" dur="500"/>
                                        <p:tgtEl>
                                          <p:spTgt spid="62484"/>
                                        </p:tgtEl>
                                      </p:cBhvr>
                                    </p:animEffect>
                                  </p:childTnLst>
                                </p:cTn>
                              </p:par>
                            </p:childTnLst>
                          </p:cTn>
                        </p:par>
                        <p:par>
                          <p:cTn id="17" fill="hold" nodeType="afterGroup">
                            <p:stCondLst>
                              <p:cond delay="500"/>
                            </p:stCondLst>
                            <p:childTnLst>
                              <p:par>
                                <p:cTn id="18" presetID="4" presetClass="entr" presetSubtype="16" fill="hold" nodeType="afterEffect">
                                  <p:stCondLst>
                                    <p:cond delay="0"/>
                                  </p:stCondLst>
                                  <p:childTnLst>
                                    <p:set>
                                      <p:cBhvr>
                                        <p:cTn id="19" dur="1" fill="hold">
                                          <p:stCondLst>
                                            <p:cond delay="0"/>
                                          </p:stCondLst>
                                        </p:cTn>
                                        <p:tgtEl>
                                          <p:spTgt spid="477193"/>
                                        </p:tgtEl>
                                        <p:attrNameLst>
                                          <p:attrName>style.visibility</p:attrName>
                                        </p:attrNameLst>
                                      </p:cBhvr>
                                      <p:to>
                                        <p:strVal val="visible"/>
                                      </p:to>
                                    </p:set>
                                    <p:animEffect transition="in" filter="box(in)">
                                      <p:cBhvr>
                                        <p:cTn id="20" dur="500"/>
                                        <p:tgtEl>
                                          <p:spTgt spid="477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83" grpId="0"/>
      <p:bldP spid="6248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82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9688"/>
            <a:ext cx="7543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8211" name="Rectangle 8"/>
          <p:cNvSpPr>
            <a:spLocks noChangeArrowheads="1"/>
          </p:cNvSpPr>
          <p:nvPr/>
        </p:nvSpPr>
        <p:spPr bwMode="auto">
          <a:xfrm>
            <a:off x="609600" y="2133600"/>
            <a:ext cx="7224713"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spcBef>
                <a:spcPct val="20000"/>
              </a:spcBef>
              <a:buFontTx/>
              <a:buChar char="•"/>
            </a:pPr>
            <a:r>
              <a:rPr lang="en-US" sz="2400" b="1" dirty="0">
                <a:latin typeface="Times New Roman" pitchFamily="18" charset="0"/>
              </a:rPr>
              <a:t>Nếu có một kính lão làm thế nào để biết là thấu kính </a:t>
            </a:r>
            <a:r>
              <a:rPr lang="en-US" sz="2400" b="1" dirty="0" smtClean="0">
                <a:latin typeface="Times New Roman" pitchFamily="18" charset="0"/>
              </a:rPr>
              <a:t>hội tụ?</a:t>
            </a:r>
            <a:endParaRPr lang="en-US" sz="2400" dirty="0">
              <a:latin typeface="Times New Roman" pitchFamily="18" charset="0"/>
            </a:endParaRPr>
          </a:p>
        </p:txBody>
      </p:sp>
      <p:sp>
        <p:nvSpPr>
          <p:cNvPr id="478212" name="Rectangle 9"/>
          <p:cNvSpPr>
            <a:spLocks noChangeArrowheads="1"/>
          </p:cNvSpPr>
          <p:nvPr/>
        </p:nvSpPr>
        <p:spPr bwMode="auto">
          <a:xfrm>
            <a:off x="762000" y="3429000"/>
            <a:ext cx="56197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en-US" sz="2400" b="1" dirty="0"/>
              <a:t>- </a:t>
            </a:r>
            <a:r>
              <a:rPr lang="en-US" sz="2400" b="1" dirty="0">
                <a:latin typeface="Times New Roman" pitchFamily="18" charset="0"/>
              </a:rPr>
              <a:t>Cách 1: Nếu phần rìa của kính mỏng hơn phần giữa thì đó là thấu kính hội tụ</a:t>
            </a:r>
            <a:r>
              <a:rPr lang="en-US" b="1" dirty="0">
                <a:latin typeface="Times New Roman" pitchFamily="18" charset="0"/>
              </a:rPr>
              <a:t>.</a:t>
            </a:r>
          </a:p>
        </p:txBody>
      </p:sp>
      <p:pic>
        <p:nvPicPr>
          <p:cNvPr id="478213" name="Picture 10" descr="EKOG40CAGCQ4B3CAM2YRJNCAFJAOVXCANVKUONCA92UG5ACAQXKRMXCAYXI602CAS6ZZQWCAHV7NEYCAMCJZ0FCAZDZLEECAOGRFPKCAHSYGKCCA6824LLCANT45ITCANYFZS6CAATT794CABAVB9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0" y="762000"/>
            <a:ext cx="20574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8214" name="Text Box 5"/>
          <p:cNvSpPr txBox="1">
            <a:spLocks noChangeArrowheads="1"/>
          </p:cNvSpPr>
          <p:nvPr/>
        </p:nvSpPr>
        <p:spPr bwMode="auto">
          <a:xfrm>
            <a:off x="76200" y="609600"/>
            <a:ext cx="22098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800" b="1" dirty="0" smtClean="0">
                <a:solidFill>
                  <a:srgbClr val="FF0000"/>
                </a:solidFill>
                <a:latin typeface="Times New Roman" pitchFamily="18" charset="0"/>
                <a:cs typeface="Times New Roman" pitchFamily="18" charset="0"/>
              </a:rPr>
              <a:t>II. Mắt lão</a:t>
            </a:r>
            <a:endParaRPr lang="en-US" sz="2800" b="1" dirty="0">
              <a:solidFill>
                <a:srgbClr val="FF0000"/>
              </a:solidFill>
              <a:latin typeface="Times New Roman" pitchFamily="18" charset="0"/>
              <a:cs typeface="Times New Roman" pitchFamily="18" charset="0"/>
            </a:endParaRPr>
          </a:p>
        </p:txBody>
      </p:sp>
      <p:sp>
        <p:nvSpPr>
          <p:cNvPr id="478216" name="Text Box 6"/>
          <p:cNvSpPr txBox="1">
            <a:spLocks noChangeArrowheads="1"/>
          </p:cNvSpPr>
          <p:nvPr/>
        </p:nvSpPr>
        <p:spPr bwMode="auto">
          <a:xfrm>
            <a:off x="276225" y="1624013"/>
            <a:ext cx="7218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400" b="1" dirty="0" smtClean="0">
                <a:latin typeface="Times New Roman" pitchFamily="18" charset="0"/>
                <a:cs typeface="Times New Roman" pitchFamily="18" charset="0"/>
              </a:rPr>
              <a:t>2. Cách khắc phục tật mắt lão</a:t>
            </a:r>
            <a:endParaRPr lang="en-US" sz="2400" b="1" dirty="0">
              <a:latin typeface="Times New Roman" pitchFamily="18" charset="0"/>
              <a:cs typeface="Times New Roman" pitchFamily="18" charset="0"/>
            </a:endParaRPr>
          </a:p>
        </p:txBody>
      </p:sp>
      <p:grpSp>
        <p:nvGrpSpPr>
          <p:cNvPr id="478217" name="Group 15"/>
          <p:cNvGrpSpPr>
            <a:grpSpLocks/>
          </p:cNvGrpSpPr>
          <p:nvPr/>
        </p:nvGrpSpPr>
        <p:grpSpPr bwMode="auto">
          <a:xfrm>
            <a:off x="6629400" y="3048000"/>
            <a:ext cx="2514600" cy="1725613"/>
            <a:chOff x="1603" y="1976"/>
            <a:chExt cx="2628" cy="2063"/>
          </a:xfrm>
        </p:grpSpPr>
        <p:grpSp>
          <p:nvGrpSpPr>
            <p:cNvPr id="478218" name="Group 16"/>
            <p:cNvGrpSpPr>
              <a:grpSpLocks/>
            </p:cNvGrpSpPr>
            <p:nvPr/>
          </p:nvGrpSpPr>
          <p:grpSpPr bwMode="auto">
            <a:xfrm>
              <a:off x="1603" y="1976"/>
              <a:ext cx="2573" cy="1624"/>
              <a:chOff x="1603" y="1784"/>
              <a:chExt cx="2573" cy="1624"/>
            </a:xfrm>
          </p:grpSpPr>
          <p:pic>
            <p:nvPicPr>
              <p:cNvPr id="478219" name="Picture 17" descr="H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8" y="1850"/>
                <a:ext cx="438" cy="1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8220" name="Picture 18" descr="H4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3" y="1784"/>
                <a:ext cx="329" cy="1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8221" name="Picture 19" descr="H4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40" y="1832"/>
                <a:ext cx="336" cy="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8222" name="Text Box 20"/>
            <p:cNvSpPr txBox="1">
              <a:spLocks noChangeArrowheads="1"/>
            </p:cNvSpPr>
            <p:nvPr/>
          </p:nvSpPr>
          <p:spPr bwMode="auto">
            <a:xfrm>
              <a:off x="1654" y="3561"/>
              <a:ext cx="336"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endParaRPr lang="en-US" sz="1800">
                <a:solidFill>
                  <a:schemeClr val="tx2"/>
                </a:solidFill>
              </a:endParaRPr>
            </a:p>
          </p:txBody>
        </p:sp>
        <p:sp>
          <p:nvSpPr>
            <p:cNvPr id="478223" name="Text Box 21"/>
            <p:cNvSpPr txBox="1">
              <a:spLocks noChangeArrowheads="1"/>
            </p:cNvSpPr>
            <p:nvPr/>
          </p:nvSpPr>
          <p:spPr bwMode="auto">
            <a:xfrm>
              <a:off x="2642" y="3600"/>
              <a:ext cx="335" cy="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endParaRPr lang="en-US" sz="1800">
                <a:solidFill>
                  <a:schemeClr val="tx2"/>
                </a:solidFill>
              </a:endParaRPr>
            </a:p>
          </p:txBody>
        </p:sp>
        <p:sp>
          <p:nvSpPr>
            <p:cNvPr id="478224" name="Text Box 22"/>
            <p:cNvSpPr txBox="1">
              <a:spLocks noChangeArrowheads="1"/>
            </p:cNvSpPr>
            <p:nvPr/>
          </p:nvSpPr>
          <p:spPr bwMode="auto">
            <a:xfrm>
              <a:off x="3896" y="3578"/>
              <a:ext cx="335" cy="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endParaRPr lang="en-US" sz="1800">
                <a:solidFill>
                  <a:schemeClr val="tx2"/>
                </a:solidFill>
              </a:endParaRPr>
            </a:p>
          </p:txBody>
        </p:sp>
      </p:grpSp>
      <p:pic>
        <p:nvPicPr>
          <p:cNvPr id="478225" name="Picture 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057400"/>
            <a:ext cx="9747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8226" name="Text Box 8"/>
          <p:cNvSpPr txBox="1">
            <a:spLocks noChangeArrowheads="1"/>
          </p:cNvSpPr>
          <p:nvPr/>
        </p:nvSpPr>
        <p:spPr bwMode="auto">
          <a:xfrm>
            <a:off x="838200" y="4419600"/>
            <a:ext cx="533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1" hangingPunct="1"/>
            <a:r>
              <a:rPr lang="en-US" sz="2400" b="1" dirty="0">
                <a:latin typeface="Times New Roman" pitchFamily="18" charset="0"/>
              </a:rPr>
              <a:t>- Cách 2: Đưa kính đến sát dòng chữ trên trang giấy nếu ảnh của hàng chữ to hơn thì đó là thấu kính phân hội tụ.</a:t>
            </a:r>
          </a:p>
        </p:txBody>
      </p:sp>
      <p:pic>
        <p:nvPicPr>
          <p:cNvPr id="478227" name="Picture 15" descr="OpticalTerm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5600" y="4419600"/>
            <a:ext cx="2057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941369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nodeType="clickEffect">
                                  <p:stCondLst>
                                    <p:cond delay="0"/>
                                  </p:stCondLst>
                                  <p:childTnLst>
                                    <p:set>
                                      <p:cBhvr>
                                        <p:cTn id="6" dur="1" fill="hold">
                                          <p:stCondLst>
                                            <p:cond delay="0"/>
                                          </p:stCondLst>
                                        </p:cTn>
                                        <p:tgtEl>
                                          <p:spTgt spid="478216">
                                            <p:txEl>
                                              <p:pRg st="0" end="0"/>
                                            </p:txEl>
                                          </p:spTgt>
                                        </p:tgtEl>
                                        <p:attrNameLst>
                                          <p:attrName>style.visibility</p:attrName>
                                        </p:attrNameLst>
                                      </p:cBhvr>
                                      <p:to>
                                        <p:strVal val="visible"/>
                                      </p:to>
                                    </p:set>
                                    <p:animEffect transition="in" filter="wedge">
                                      <p:cBhvr>
                                        <p:cTn id="7" dur="2000"/>
                                        <p:tgtEl>
                                          <p:spTgt spid="478216">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78225"/>
                                        </p:tgtEl>
                                        <p:attrNameLst>
                                          <p:attrName>style.visibility</p:attrName>
                                        </p:attrNameLst>
                                      </p:cBhvr>
                                      <p:to>
                                        <p:strVal val="visible"/>
                                      </p:to>
                                    </p:set>
                                    <p:animEffect transition="in" filter="blinds(horizontal)">
                                      <p:cBhvr>
                                        <p:cTn id="12" dur="500"/>
                                        <p:tgtEl>
                                          <p:spTgt spid="4782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78211"/>
                                        </p:tgtEl>
                                        <p:attrNameLst>
                                          <p:attrName>style.visibility</p:attrName>
                                        </p:attrNameLst>
                                      </p:cBhvr>
                                      <p:to>
                                        <p:strVal val="visible"/>
                                      </p:to>
                                    </p:set>
                                    <p:animEffect transition="in" filter="blinds(horizontal)">
                                      <p:cBhvr>
                                        <p:cTn id="17" dur="500"/>
                                        <p:tgtEl>
                                          <p:spTgt spid="4782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478212"/>
                                        </p:tgtEl>
                                        <p:attrNameLst>
                                          <p:attrName>style.visibility</p:attrName>
                                        </p:attrNameLst>
                                      </p:cBhvr>
                                      <p:to>
                                        <p:strVal val="visible"/>
                                      </p:to>
                                    </p:set>
                                    <p:animEffect transition="in" filter="blinds(horizontal)">
                                      <p:cBhvr>
                                        <p:cTn id="22" dur="500"/>
                                        <p:tgtEl>
                                          <p:spTgt spid="478212"/>
                                        </p:tgtEl>
                                      </p:cBhvr>
                                    </p:animEffect>
                                  </p:childTnLst>
                                </p:cTn>
                              </p:par>
                              <p:par>
                                <p:cTn id="23" presetID="3" presetClass="entr" presetSubtype="10" fill="hold" nodeType="withEffect">
                                  <p:stCondLst>
                                    <p:cond delay="0"/>
                                  </p:stCondLst>
                                  <p:childTnLst>
                                    <p:set>
                                      <p:cBhvr>
                                        <p:cTn id="24" dur="1" fill="hold">
                                          <p:stCondLst>
                                            <p:cond delay="0"/>
                                          </p:stCondLst>
                                        </p:cTn>
                                        <p:tgtEl>
                                          <p:spTgt spid="478217"/>
                                        </p:tgtEl>
                                        <p:attrNameLst>
                                          <p:attrName>style.visibility</p:attrName>
                                        </p:attrNameLst>
                                      </p:cBhvr>
                                      <p:to>
                                        <p:strVal val="visible"/>
                                      </p:to>
                                    </p:set>
                                    <p:animEffect transition="in" filter="blinds(horizontal)">
                                      <p:cBhvr>
                                        <p:cTn id="25" dur="500"/>
                                        <p:tgtEl>
                                          <p:spTgt spid="47821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78226"/>
                                        </p:tgtEl>
                                        <p:attrNameLst>
                                          <p:attrName>style.visibility</p:attrName>
                                        </p:attrNameLst>
                                      </p:cBhvr>
                                      <p:to>
                                        <p:strVal val="visible"/>
                                      </p:to>
                                    </p:set>
                                    <p:animEffect transition="in" filter="blinds(horizontal)">
                                      <p:cBhvr>
                                        <p:cTn id="30" dur="500"/>
                                        <p:tgtEl>
                                          <p:spTgt spid="478226"/>
                                        </p:tgtEl>
                                      </p:cBhvr>
                                    </p:animEffect>
                                  </p:childTnLst>
                                </p:cTn>
                              </p:par>
                              <p:par>
                                <p:cTn id="31" presetID="3" presetClass="entr" presetSubtype="10" fill="hold" nodeType="withEffect">
                                  <p:stCondLst>
                                    <p:cond delay="0"/>
                                  </p:stCondLst>
                                  <p:childTnLst>
                                    <p:set>
                                      <p:cBhvr>
                                        <p:cTn id="32" dur="1" fill="hold">
                                          <p:stCondLst>
                                            <p:cond delay="0"/>
                                          </p:stCondLst>
                                        </p:cTn>
                                        <p:tgtEl>
                                          <p:spTgt spid="478227"/>
                                        </p:tgtEl>
                                        <p:attrNameLst>
                                          <p:attrName>style.visibility</p:attrName>
                                        </p:attrNameLst>
                                      </p:cBhvr>
                                      <p:to>
                                        <p:strVal val="visible"/>
                                      </p:to>
                                    </p:set>
                                    <p:animEffect transition="in" filter="blinds(horizontal)">
                                      <p:cBhvr>
                                        <p:cTn id="33" dur="500"/>
                                        <p:tgtEl>
                                          <p:spTgt spid="478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11" grpId="0"/>
      <p:bldP spid="478212" grpId="0"/>
      <p:bldP spid="4782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533400" y="0"/>
            <a:ext cx="8229600" cy="1417638"/>
          </a:xfrm>
        </p:spPr>
        <p:txBody>
          <a:bodyPr/>
          <a:lstStyle/>
          <a:p>
            <a:r>
              <a:rPr lang="en-US" sz="2400" dirty="0">
                <a:latin typeface="Times New Roman" pitchFamily="18" charset="0"/>
              </a:rPr>
              <a:t>Vật lý 9 - Tiết </a:t>
            </a:r>
            <a:r>
              <a:rPr lang="en-US" sz="2400" dirty="0" smtClean="0">
                <a:latin typeface="Times New Roman" pitchFamily="18" charset="0"/>
              </a:rPr>
              <a:t>56 </a:t>
            </a:r>
            <a:r>
              <a:rPr lang="en-US" sz="2400" dirty="0">
                <a:latin typeface="Times New Roman" pitchFamily="18" charset="0"/>
              </a:rPr>
              <a:t>– bài 49 </a:t>
            </a:r>
            <a:r>
              <a:rPr lang="en-US" sz="4000" dirty="0">
                <a:latin typeface="Times New Roman" pitchFamily="18" charset="0"/>
              </a:rPr>
              <a:t/>
            </a:r>
            <a:br>
              <a:rPr lang="en-US" sz="4000" dirty="0">
                <a:latin typeface="Times New Roman" pitchFamily="18" charset="0"/>
              </a:rPr>
            </a:br>
            <a:r>
              <a:rPr lang="en-US" sz="4000" dirty="0">
                <a:latin typeface="Times New Roman" pitchFamily="18" charset="0"/>
              </a:rPr>
              <a:t>                 </a:t>
            </a:r>
            <a:r>
              <a:rPr lang="en-US" sz="4000" dirty="0">
                <a:solidFill>
                  <a:srgbClr val="FF0000"/>
                </a:solidFill>
                <a:latin typeface="Times New Roman" pitchFamily="18" charset="0"/>
              </a:rPr>
              <a:t>Mắt cận và mắt lão</a:t>
            </a:r>
          </a:p>
        </p:txBody>
      </p:sp>
      <p:sp>
        <p:nvSpPr>
          <p:cNvPr id="249859" name="Rectangle 3"/>
          <p:cNvSpPr>
            <a:spLocks noGrp="1" noChangeArrowheads="1"/>
          </p:cNvSpPr>
          <p:nvPr>
            <p:ph type="body" idx="1"/>
          </p:nvPr>
        </p:nvSpPr>
        <p:spPr>
          <a:xfrm>
            <a:off x="0" y="1143000"/>
            <a:ext cx="9144000" cy="1524000"/>
          </a:xfrm>
        </p:spPr>
        <p:txBody>
          <a:bodyPr/>
          <a:lstStyle/>
          <a:p>
            <a:pPr>
              <a:lnSpc>
                <a:spcPct val="80000"/>
              </a:lnSpc>
              <a:buFontTx/>
              <a:buNone/>
            </a:pPr>
            <a:r>
              <a:rPr lang="en-US" sz="1200" b="1" u="sng" dirty="0">
                <a:solidFill>
                  <a:srgbClr val="000099"/>
                </a:solidFill>
                <a:latin typeface="Times New Roman" pitchFamily="18" charset="0"/>
              </a:rPr>
              <a:t>    </a:t>
            </a:r>
          </a:p>
          <a:p>
            <a:pPr>
              <a:lnSpc>
                <a:spcPct val="80000"/>
              </a:lnSpc>
              <a:buFontTx/>
              <a:buNone/>
            </a:pPr>
            <a:r>
              <a:rPr lang="en-US" sz="2400" b="1" u="sng" dirty="0">
                <a:latin typeface="Times New Roman" pitchFamily="18" charset="0"/>
              </a:rPr>
              <a:t>II - Mắt lão</a:t>
            </a:r>
            <a:r>
              <a:rPr lang="en-US" sz="2400" u="sng" dirty="0">
                <a:latin typeface="Times New Roman" pitchFamily="18" charset="0"/>
              </a:rPr>
              <a:t> </a:t>
            </a:r>
          </a:p>
          <a:p>
            <a:pPr>
              <a:lnSpc>
                <a:spcPct val="80000"/>
              </a:lnSpc>
              <a:buFontTx/>
              <a:buNone/>
            </a:pPr>
            <a:r>
              <a:rPr lang="en-US" sz="2400" u="sng" dirty="0">
                <a:latin typeface="Times New Roman" pitchFamily="18" charset="0"/>
              </a:rPr>
              <a:t>2 – Cách khắc phục tật mắt lão</a:t>
            </a:r>
            <a:r>
              <a:rPr lang="en-US" sz="2400" dirty="0">
                <a:latin typeface="Times New Roman" pitchFamily="18" charset="0"/>
              </a:rPr>
              <a:t> </a:t>
            </a:r>
          </a:p>
          <a:p>
            <a:pPr>
              <a:lnSpc>
                <a:spcPct val="80000"/>
              </a:lnSpc>
              <a:buFontTx/>
              <a:buNone/>
            </a:pPr>
            <a:r>
              <a:rPr lang="en-US" sz="2400" dirty="0">
                <a:latin typeface="Times New Roman" pitchFamily="18" charset="0"/>
              </a:rPr>
              <a:t>         C6 : Giải thích tác dụng của kính lão</a:t>
            </a:r>
          </a:p>
        </p:txBody>
      </p:sp>
      <p:sp>
        <p:nvSpPr>
          <p:cNvPr id="249863" name="Oval 7"/>
          <p:cNvSpPr>
            <a:spLocks noChangeArrowheads="1"/>
          </p:cNvSpPr>
          <p:nvPr/>
        </p:nvSpPr>
        <p:spPr bwMode="auto">
          <a:xfrm>
            <a:off x="6248400" y="3810000"/>
            <a:ext cx="247650" cy="304800"/>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9864" name="Oval 8"/>
          <p:cNvSpPr>
            <a:spLocks noChangeArrowheads="1"/>
          </p:cNvSpPr>
          <p:nvPr/>
        </p:nvSpPr>
        <p:spPr bwMode="auto">
          <a:xfrm>
            <a:off x="6400800" y="3505200"/>
            <a:ext cx="990600" cy="914400"/>
          </a:xfrm>
          <a:prstGeom prst="ellipse">
            <a:avLst/>
          </a:prstGeom>
          <a:solidFill>
            <a:schemeClr val="folHlink"/>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9865" name="Line 9"/>
          <p:cNvSpPr>
            <a:spLocks noChangeShapeType="1"/>
          </p:cNvSpPr>
          <p:nvPr/>
        </p:nvSpPr>
        <p:spPr bwMode="auto">
          <a:xfrm>
            <a:off x="1905000" y="3962400"/>
            <a:ext cx="72390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66" name="Line 10"/>
          <p:cNvSpPr>
            <a:spLocks noChangeShapeType="1"/>
          </p:cNvSpPr>
          <p:nvPr/>
        </p:nvSpPr>
        <p:spPr bwMode="auto">
          <a:xfrm>
            <a:off x="6019800" y="2895600"/>
            <a:ext cx="0" cy="1981200"/>
          </a:xfrm>
          <a:prstGeom prst="line">
            <a:avLst/>
          </a:prstGeom>
          <a:noFill/>
          <a:ln w="2857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67" name="Oval 11"/>
          <p:cNvSpPr>
            <a:spLocks noChangeArrowheads="1"/>
          </p:cNvSpPr>
          <p:nvPr/>
        </p:nvSpPr>
        <p:spPr bwMode="auto">
          <a:xfrm>
            <a:off x="3505200" y="3919538"/>
            <a:ext cx="76200" cy="76200"/>
          </a:xfrm>
          <a:prstGeom prst="ellipse">
            <a:avLst/>
          </a:prstGeom>
          <a:solidFill>
            <a:srgbClr val="A50021"/>
          </a:solidFill>
          <a:ln w="9525">
            <a:solidFill>
              <a:srgbClr val="A5002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9868" name="Oval 12"/>
          <p:cNvSpPr>
            <a:spLocks noChangeArrowheads="1"/>
          </p:cNvSpPr>
          <p:nvPr/>
        </p:nvSpPr>
        <p:spPr bwMode="auto">
          <a:xfrm>
            <a:off x="3886200" y="3929063"/>
            <a:ext cx="76200" cy="762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9869" name="Line 13"/>
          <p:cNvSpPr>
            <a:spLocks noChangeShapeType="1"/>
          </p:cNvSpPr>
          <p:nvPr/>
        </p:nvSpPr>
        <p:spPr bwMode="auto">
          <a:xfrm>
            <a:off x="4937125" y="3505200"/>
            <a:ext cx="0" cy="457200"/>
          </a:xfrm>
          <a:prstGeom prst="line">
            <a:avLst/>
          </a:prstGeom>
          <a:noFill/>
          <a:ln w="38100">
            <a:solidFill>
              <a:srgbClr val="FF0000"/>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0" name="Line 14"/>
          <p:cNvSpPr>
            <a:spLocks noChangeShapeType="1"/>
          </p:cNvSpPr>
          <p:nvPr/>
        </p:nvSpPr>
        <p:spPr bwMode="auto">
          <a:xfrm>
            <a:off x="4953000" y="3505200"/>
            <a:ext cx="6858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1" name="Line 15"/>
          <p:cNvSpPr>
            <a:spLocks noChangeShapeType="1"/>
          </p:cNvSpPr>
          <p:nvPr/>
        </p:nvSpPr>
        <p:spPr bwMode="auto">
          <a:xfrm>
            <a:off x="5638800" y="3505200"/>
            <a:ext cx="38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2" name="Line 16"/>
          <p:cNvSpPr>
            <a:spLocks noChangeShapeType="1"/>
          </p:cNvSpPr>
          <p:nvPr/>
        </p:nvSpPr>
        <p:spPr bwMode="auto">
          <a:xfrm>
            <a:off x="6019800" y="3505200"/>
            <a:ext cx="1371600" cy="3048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3" name="Line 17"/>
          <p:cNvSpPr>
            <a:spLocks noChangeShapeType="1"/>
          </p:cNvSpPr>
          <p:nvPr/>
        </p:nvSpPr>
        <p:spPr bwMode="auto">
          <a:xfrm>
            <a:off x="7391400" y="3810000"/>
            <a:ext cx="914400" cy="2286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4" name="Line 18"/>
          <p:cNvSpPr>
            <a:spLocks noChangeShapeType="1"/>
          </p:cNvSpPr>
          <p:nvPr/>
        </p:nvSpPr>
        <p:spPr bwMode="auto">
          <a:xfrm flipH="1" flipV="1">
            <a:off x="2971800" y="2819400"/>
            <a:ext cx="3048000" cy="68580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5" name="Line 19"/>
          <p:cNvSpPr>
            <a:spLocks noChangeShapeType="1"/>
          </p:cNvSpPr>
          <p:nvPr/>
        </p:nvSpPr>
        <p:spPr bwMode="auto">
          <a:xfrm>
            <a:off x="5029200" y="3581400"/>
            <a:ext cx="609600" cy="2286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6" name="Line 20"/>
          <p:cNvSpPr>
            <a:spLocks noChangeShapeType="1"/>
          </p:cNvSpPr>
          <p:nvPr/>
        </p:nvSpPr>
        <p:spPr bwMode="auto">
          <a:xfrm>
            <a:off x="5486400" y="3756025"/>
            <a:ext cx="1219200" cy="4699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7" name="Line 21"/>
          <p:cNvSpPr>
            <a:spLocks noChangeShapeType="1"/>
          </p:cNvSpPr>
          <p:nvPr/>
        </p:nvSpPr>
        <p:spPr bwMode="auto">
          <a:xfrm>
            <a:off x="6629400" y="4191000"/>
            <a:ext cx="1371600" cy="53340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78" name="Line 22"/>
          <p:cNvSpPr>
            <a:spLocks noChangeShapeType="1"/>
          </p:cNvSpPr>
          <p:nvPr/>
        </p:nvSpPr>
        <p:spPr bwMode="auto">
          <a:xfrm flipH="1" flipV="1">
            <a:off x="3200400" y="2895600"/>
            <a:ext cx="1828800" cy="685800"/>
          </a:xfrm>
          <a:prstGeom prst="line">
            <a:avLst/>
          </a:prstGeom>
          <a:noFill/>
          <a:ln w="19050">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81" name="Line 25"/>
          <p:cNvSpPr>
            <a:spLocks noChangeShapeType="1"/>
          </p:cNvSpPr>
          <p:nvPr/>
        </p:nvSpPr>
        <p:spPr bwMode="auto">
          <a:xfrm>
            <a:off x="3200400" y="2873375"/>
            <a:ext cx="0" cy="1143000"/>
          </a:xfrm>
          <a:prstGeom prst="line">
            <a:avLst/>
          </a:prstGeom>
          <a:noFill/>
          <a:ln w="38100">
            <a:solidFill>
              <a:srgbClr val="FF0000"/>
            </a:solidFill>
            <a:prstDash val="dash"/>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882" name="Text Box 26"/>
          <p:cNvSpPr txBox="1">
            <a:spLocks noChangeArrowheads="1"/>
          </p:cNvSpPr>
          <p:nvPr/>
        </p:nvSpPr>
        <p:spPr bwMode="auto">
          <a:xfrm>
            <a:off x="3429000" y="40386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Cc</a:t>
            </a:r>
          </a:p>
        </p:txBody>
      </p:sp>
      <p:sp>
        <p:nvSpPr>
          <p:cNvPr id="249883" name="Text Box 27"/>
          <p:cNvSpPr txBox="1">
            <a:spLocks noChangeArrowheads="1"/>
          </p:cNvSpPr>
          <p:nvPr/>
        </p:nvSpPr>
        <p:spPr bwMode="auto">
          <a:xfrm>
            <a:off x="3886200" y="35814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F</a:t>
            </a:r>
          </a:p>
        </p:txBody>
      </p:sp>
      <p:sp>
        <p:nvSpPr>
          <p:cNvPr id="249884" name="Text Box 28"/>
          <p:cNvSpPr txBox="1">
            <a:spLocks noChangeArrowheads="1"/>
          </p:cNvSpPr>
          <p:nvPr/>
        </p:nvSpPr>
        <p:spPr bwMode="auto">
          <a:xfrm>
            <a:off x="2667000" y="25908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A’</a:t>
            </a:r>
          </a:p>
        </p:txBody>
      </p:sp>
      <p:sp>
        <p:nvSpPr>
          <p:cNvPr id="249885" name="Text Box 29"/>
          <p:cNvSpPr txBox="1">
            <a:spLocks noChangeArrowheads="1"/>
          </p:cNvSpPr>
          <p:nvPr/>
        </p:nvSpPr>
        <p:spPr bwMode="auto">
          <a:xfrm>
            <a:off x="2743200" y="39624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B’</a:t>
            </a:r>
          </a:p>
        </p:txBody>
      </p:sp>
      <p:sp>
        <p:nvSpPr>
          <p:cNvPr id="249886" name="Text Box 30"/>
          <p:cNvSpPr txBox="1">
            <a:spLocks noChangeArrowheads="1"/>
          </p:cNvSpPr>
          <p:nvPr/>
        </p:nvSpPr>
        <p:spPr bwMode="auto">
          <a:xfrm>
            <a:off x="4724400" y="32004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A</a:t>
            </a:r>
          </a:p>
        </p:txBody>
      </p:sp>
      <p:sp>
        <p:nvSpPr>
          <p:cNvPr id="249887" name="Text Box 31"/>
          <p:cNvSpPr txBox="1">
            <a:spLocks noChangeArrowheads="1"/>
          </p:cNvSpPr>
          <p:nvPr/>
        </p:nvSpPr>
        <p:spPr bwMode="auto">
          <a:xfrm>
            <a:off x="4724400" y="39624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B</a:t>
            </a:r>
          </a:p>
        </p:txBody>
      </p:sp>
      <p:sp>
        <p:nvSpPr>
          <p:cNvPr id="249888" name="Text Box 32"/>
          <p:cNvSpPr txBox="1">
            <a:spLocks noChangeArrowheads="1"/>
          </p:cNvSpPr>
          <p:nvPr/>
        </p:nvSpPr>
        <p:spPr bwMode="auto">
          <a:xfrm>
            <a:off x="8001000" y="40386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F’</a:t>
            </a:r>
          </a:p>
        </p:txBody>
      </p:sp>
      <p:sp>
        <p:nvSpPr>
          <p:cNvPr id="249889" name="Oval 33"/>
          <p:cNvSpPr>
            <a:spLocks noChangeArrowheads="1"/>
          </p:cNvSpPr>
          <p:nvPr/>
        </p:nvSpPr>
        <p:spPr bwMode="auto">
          <a:xfrm>
            <a:off x="8001000" y="3919538"/>
            <a:ext cx="76200" cy="76200"/>
          </a:xfrm>
          <a:prstGeom prst="ellipse">
            <a:avLst/>
          </a:prstGeom>
          <a:solidFill>
            <a:schemeClr val="accent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9902" name="Text Box 46"/>
          <p:cNvSpPr txBox="1">
            <a:spLocks noChangeArrowheads="1"/>
          </p:cNvSpPr>
          <p:nvPr/>
        </p:nvSpPr>
        <p:spPr bwMode="auto">
          <a:xfrm>
            <a:off x="228600" y="5299501"/>
            <a:ext cx="6400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rPr>
              <a:t>Mắt không nhìn thấy vật AB vì vật AB nằm trong khoảng cực cận </a:t>
            </a:r>
          </a:p>
        </p:txBody>
      </p:sp>
      <p:sp>
        <p:nvSpPr>
          <p:cNvPr id="249904" name="Text Box 48"/>
          <p:cNvSpPr txBox="1">
            <a:spLocks noChangeArrowheads="1"/>
          </p:cNvSpPr>
          <p:nvPr/>
        </p:nvSpPr>
        <p:spPr bwMode="auto">
          <a:xfrm>
            <a:off x="228600" y="4405312"/>
            <a:ext cx="71628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cs typeface="Times New Roman" pitchFamily="18" charset="0"/>
              </a:rPr>
              <a:t>Mắt nhìn thấy ảnh A’B’ khi ảnh A’B’ nằm</a:t>
            </a:r>
          </a:p>
          <a:p>
            <a:pPr>
              <a:spcBef>
                <a:spcPct val="50000"/>
              </a:spcBef>
            </a:pPr>
            <a:r>
              <a:rPr lang="en-US" sz="2400" dirty="0">
                <a:latin typeface="Times New Roman" pitchFamily="18" charset="0"/>
                <a:cs typeface="Times New Roman" pitchFamily="18" charset="0"/>
              </a:rPr>
              <a:t> ngoài khoảng cực cận </a:t>
            </a:r>
          </a:p>
        </p:txBody>
      </p:sp>
      <p:sp>
        <p:nvSpPr>
          <p:cNvPr id="249905" name="AutoShape 49"/>
          <p:cNvSpPr>
            <a:spLocks noChangeArrowheads="1"/>
          </p:cNvSpPr>
          <p:nvPr/>
        </p:nvSpPr>
        <p:spPr bwMode="auto">
          <a:xfrm>
            <a:off x="7162800" y="4953000"/>
            <a:ext cx="1981200" cy="1524000"/>
          </a:xfrm>
          <a:prstGeom prst="cloudCallout">
            <a:avLst>
              <a:gd name="adj1" fmla="val -51444"/>
              <a:gd name="adj2" fmla="val 41042"/>
            </a:avLst>
          </a:prstGeom>
          <a:solidFill>
            <a:srgbClr val="FBFFD3"/>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000099"/>
                </a:solidFill>
              </a:rPr>
              <a:t>Mắt có nhìn thấy vật AB ?</a:t>
            </a:r>
          </a:p>
        </p:txBody>
      </p:sp>
      <p:sp>
        <p:nvSpPr>
          <p:cNvPr id="249906" name="AutoShape 50"/>
          <p:cNvSpPr>
            <a:spLocks noChangeArrowheads="1"/>
          </p:cNvSpPr>
          <p:nvPr/>
        </p:nvSpPr>
        <p:spPr bwMode="auto">
          <a:xfrm>
            <a:off x="7391400" y="4800600"/>
            <a:ext cx="1752600" cy="1752600"/>
          </a:xfrm>
          <a:prstGeom prst="wedgeEllipseCallout">
            <a:avLst>
              <a:gd name="adj1" fmla="val -43750"/>
              <a:gd name="adj2" fmla="val 65671"/>
            </a:avLst>
          </a:prstGeom>
          <a:solidFill>
            <a:srgbClr val="FBFFD3"/>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000099"/>
                </a:solidFill>
              </a:rPr>
              <a:t>Mắt nhìn thấy ảnh A’B’ khi nào</a:t>
            </a:r>
          </a:p>
        </p:txBody>
      </p:sp>
      <p:sp>
        <p:nvSpPr>
          <p:cNvPr id="249907" name="Text Box 51"/>
          <p:cNvSpPr txBox="1">
            <a:spLocks noChangeArrowheads="1"/>
          </p:cNvSpPr>
          <p:nvPr/>
        </p:nvSpPr>
        <p:spPr bwMode="auto">
          <a:xfrm>
            <a:off x="7772400" y="3276600"/>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A50021"/>
                </a:solidFill>
              </a:rPr>
              <a:t>Mắt lão</a:t>
            </a:r>
          </a:p>
        </p:txBody>
      </p:sp>
      <p:sp>
        <p:nvSpPr>
          <p:cNvPr id="249908" name="Line 52"/>
          <p:cNvSpPr>
            <a:spLocks noChangeShapeType="1"/>
          </p:cNvSpPr>
          <p:nvPr/>
        </p:nvSpPr>
        <p:spPr bwMode="auto">
          <a:xfrm>
            <a:off x="1828800" y="3962400"/>
            <a:ext cx="1676400" cy="0"/>
          </a:xfrm>
          <a:prstGeom prst="line">
            <a:avLst/>
          </a:prstGeom>
          <a:noFill/>
          <a:ln w="28575">
            <a:solidFill>
              <a:srgbClr val="A5002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9909" name="AutoShape 53"/>
          <p:cNvSpPr>
            <a:spLocks noChangeArrowheads="1"/>
          </p:cNvSpPr>
          <p:nvPr/>
        </p:nvSpPr>
        <p:spPr bwMode="auto">
          <a:xfrm>
            <a:off x="6553200" y="4800600"/>
            <a:ext cx="2438400" cy="1752600"/>
          </a:xfrm>
          <a:prstGeom prst="wedgeRoundRectCallout">
            <a:avLst>
              <a:gd name="adj1" fmla="val -56250"/>
              <a:gd name="adj2" fmla="val 74366"/>
              <a:gd name="adj3" fmla="val 16667"/>
            </a:avLst>
          </a:prstGeom>
          <a:solidFill>
            <a:srgbClr val="B1F6FF"/>
          </a:solidFill>
          <a:ln w="9525">
            <a:solidFill>
              <a:srgbClr val="9900CC"/>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0000CC"/>
                </a:solidFill>
              </a:rPr>
              <a:t>Mắt có nhìn thấy ảnh A’B’ không ? Ảnh to hay nhỏ hơn vật ?</a:t>
            </a:r>
          </a:p>
        </p:txBody>
      </p:sp>
      <p:sp>
        <p:nvSpPr>
          <p:cNvPr id="249910" name="Text Box 54"/>
          <p:cNvSpPr txBox="1">
            <a:spLocks noChangeArrowheads="1"/>
          </p:cNvSpPr>
          <p:nvPr/>
        </p:nvSpPr>
        <p:spPr bwMode="auto">
          <a:xfrm>
            <a:off x="190500" y="6061501"/>
            <a:ext cx="5410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rPr>
              <a:t>Khi đeo kính lão mắt nhìn thấy ảnh A’B’ của vật AB , ảnh to hơn vật </a:t>
            </a:r>
            <a:r>
              <a:rPr lang="en-US" dirty="0">
                <a:latin typeface="Times New Roman" pitchFamily="18" charset="0"/>
              </a:rPr>
              <a:t>.</a:t>
            </a:r>
          </a:p>
        </p:txBody>
      </p:sp>
    </p:spTree>
    <p:extLst>
      <p:ext uri="{BB962C8B-B14F-4D97-AF65-F5344CB8AC3E}">
        <p14:creationId xmlns:p14="http://schemas.microsoft.com/office/powerpoint/2010/main" val="22314601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9859">
                                            <p:txEl>
                                              <p:pRg st="3" end="3"/>
                                            </p:txEl>
                                          </p:spTgt>
                                        </p:tgtEl>
                                        <p:attrNameLst>
                                          <p:attrName>style.visibility</p:attrName>
                                        </p:attrNameLst>
                                      </p:cBhvr>
                                      <p:to>
                                        <p:strVal val="visible"/>
                                      </p:to>
                                    </p:set>
                                    <p:animEffect transition="in" filter="blinds(horizontal)">
                                      <p:cBhvr>
                                        <p:cTn id="7" dur="500"/>
                                        <p:tgtEl>
                                          <p:spTgt spid="249859">
                                            <p:txEl>
                                              <p:pRg st="3" end="3"/>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9864"/>
                                        </p:tgtEl>
                                        <p:attrNameLst>
                                          <p:attrName>style.visibility</p:attrName>
                                        </p:attrNameLst>
                                      </p:cBhvr>
                                      <p:to>
                                        <p:strVal val="visible"/>
                                      </p:to>
                                    </p:set>
                                    <p:animEffect transition="in" filter="blinds(horizontal)">
                                      <p:cBhvr>
                                        <p:cTn id="12" dur="500"/>
                                        <p:tgtEl>
                                          <p:spTgt spid="249864"/>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49863"/>
                                        </p:tgtEl>
                                        <p:attrNameLst>
                                          <p:attrName>style.visibility</p:attrName>
                                        </p:attrNameLst>
                                      </p:cBhvr>
                                      <p:to>
                                        <p:strVal val="visible"/>
                                      </p:to>
                                    </p:set>
                                    <p:animEffect transition="in" filter="blinds(horizontal)">
                                      <p:cBhvr>
                                        <p:cTn id="15" dur="500"/>
                                        <p:tgtEl>
                                          <p:spTgt spid="249863"/>
                                        </p:tgtEl>
                                      </p:cBhvr>
                                    </p:animEffect>
                                  </p:childTnLst>
                                </p:cTn>
                              </p:par>
                            </p:childTnLst>
                          </p:cTn>
                        </p:par>
                        <p:par>
                          <p:cTn id="16" fill="hold" nodeType="afterGroup">
                            <p:stCondLst>
                              <p:cond delay="500"/>
                            </p:stCondLst>
                            <p:childTnLst>
                              <p:par>
                                <p:cTn id="17" presetID="3" presetClass="entr" presetSubtype="10" fill="hold" grpId="0" nodeType="afterEffect">
                                  <p:stCondLst>
                                    <p:cond delay="0"/>
                                  </p:stCondLst>
                                  <p:childTnLst>
                                    <p:set>
                                      <p:cBhvr>
                                        <p:cTn id="18" dur="1" fill="hold">
                                          <p:stCondLst>
                                            <p:cond delay="0"/>
                                          </p:stCondLst>
                                        </p:cTn>
                                        <p:tgtEl>
                                          <p:spTgt spid="249907"/>
                                        </p:tgtEl>
                                        <p:attrNameLst>
                                          <p:attrName>style.visibility</p:attrName>
                                        </p:attrNameLst>
                                      </p:cBhvr>
                                      <p:to>
                                        <p:strVal val="visible"/>
                                      </p:to>
                                    </p:set>
                                    <p:animEffect transition="in" filter="blinds(horizontal)">
                                      <p:cBhvr>
                                        <p:cTn id="19" dur="500"/>
                                        <p:tgtEl>
                                          <p:spTgt spid="249907"/>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249865"/>
                                        </p:tgtEl>
                                        <p:attrNameLst>
                                          <p:attrName>style.visibility</p:attrName>
                                        </p:attrNameLst>
                                      </p:cBhvr>
                                      <p:to>
                                        <p:strVal val="visible"/>
                                      </p:to>
                                    </p:set>
                                    <p:animEffect transition="in" filter="blinds(horizontal)">
                                      <p:cBhvr>
                                        <p:cTn id="24" dur="500"/>
                                        <p:tgtEl>
                                          <p:spTgt spid="24986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249869"/>
                                        </p:tgtEl>
                                        <p:attrNameLst>
                                          <p:attrName>style.visibility</p:attrName>
                                        </p:attrNameLst>
                                      </p:cBhvr>
                                      <p:to>
                                        <p:strVal val="visible"/>
                                      </p:to>
                                    </p:set>
                                    <p:animEffect transition="in" filter="blinds(horizontal)">
                                      <p:cBhvr>
                                        <p:cTn id="29" dur="500"/>
                                        <p:tgtEl>
                                          <p:spTgt spid="249869"/>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49886"/>
                                        </p:tgtEl>
                                        <p:attrNameLst>
                                          <p:attrName>style.visibility</p:attrName>
                                        </p:attrNameLst>
                                      </p:cBhvr>
                                      <p:to>
                                        <p:strVal val="visible"/>
                                      </p:to>
                                    </p:set>
                                    <p:animEffect transition="in" filter="blinds(horizontal)">
                                      <p:cBhvr>
                                        <p:cTn id="32" dur="500"/>
                                        <p:tgtEl>
                                          <p:spTgt spid="249886"/>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249887"/>
                                        </p:tgtEl>
                                        <p:attrNameLst>
                                          <p:attrName>style.visibility</p:attrName>
                                        </p:attrNameLst>
                                      </p:cBhvr>
                                      <p:to>
                                        <p:strVal val="visible"/>
                                      </p:to>
                                    </p:set>
                                    <p:animEffect transition="in" filter="blinds(horizontal)">
                                      <p:cBhvr>
                                        <p:cTn id="35" dur="500"/>
                                        <p:tgtEl>
                                          <p:spTgt spid="249887"/>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249867"/>
                                        </p:tgtEl>
                                        <p:attrNameLst>
                                          <p:attrName>style.visibility</p:attrName>
                                        </p:attrNameLst>
                                      </p:cBhvr>
                                      <p:to>
                                        <p:strVal val="visible"/>
                                      </p:to>
                                    </p:set>
                                    <p:animEffect transition="in" filter="wipe(down)">
                                      <p:cBhvr>
                                        <p:cTn id="40" dur="580">
                                          <p:stCondLst>
                                            <p:cond delay="0"/>
                                          </p:stCondLst>
                                        </p:cTn>
                                        <p:tgtEl>
                                          <p:spTgt spid="249867"/>
                                        </p:tgtEl>
                                      </p:cBhvr>
                                    </p:animEffect>
                                    <p:anim calcmode="lin" valueType="num">
                                      <p:cBhvr>
                                        <p:cTn id="41" dur="1822" tmFilter="0,0; 0.14,0.36; 0.43,0.73; 0.71,0.91; 1.0,1.0">
                                          <p:stCondLst>
                                            <p:cond delay="0"/>
                                          </p:stCondLst>
                                        </p:cTn>
                                        <p:tgtEl>
                                          <p:spTgt spid="249867"/>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249867"/>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249867"/>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249867"/>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249867"/>
                                        </p:tgtEl>
                                        <p:attrNameLst>
                                          <p:attrName>ppt_y</p:attrName>
                                        </p:attrNameLst>
                                      </p:cBhvr>
                                      <p:tavLst>
                                        <p:tav tm="0" fmla="#ppt_y-sin(pi*$)/81">
                                          <p:val>
                                            <p:fltVal val="0"/>
                                          </p:val>
                                        </p:tav>
                                        <p:tav tm="100000">
                                          <p:val>
                                            <p:fltVal val="1"/>
                                          </p:val>
                                        </p:tav>
                                      </p:tavLst>
                                    </p:anim>
                                    <p:animScale>
                                      <p:cBhvr>
                                        <p:cTn id="46" dur="26">
                                          <p:stCondLst>
                                            <p:cond delay="650"/>
                                          </p:stCondLst>
                                        </p:cTn>
                                        <p:tgtEl>
                                          <p:spTgt spid="249867"/>
                                        </p:tgtEl>
                                      </p:cBhvr>
                                      <p:to x="100000" y="60000"/>
                                    </p:animScale>
                                    <p:animScale>
                                      <p:cBhvr>
                                        <p:cTn id="47" dur="166" decel="50000">
                                          <p:stCondLst>
                                            <p:cond delay="676"/>
                                          </p:stCondLst>
                                        </p:cTn>
                                        <p:tgtEl>
                                          <p:spTgt spid="249867"/>
                                        </p:tgtEl>
                                      </p:cBhvr>
                                      <p:to x="100000" y="100000"/>
                                    </p:animScale>
                                    <p:animScale>
                                      <p:cBhvr>
                                        <p:cTn id="48" dur="26">
                                          <p:stCondLst>
                                            <p:cond delay="1312"/>
                                          </p:stCondLst>
                                        </p:cTn>
                                        <p:tgtEl>
                                          <p:spTgt spid="249867"/>
                                        </p:tgtEl>
                                      </p:cBhvr>
                                      <p:to x="100000" y="80000"/>
                                    </p:animScale>
                                    <p:animScale>
                                      <p:cBhvr>
                                        <p:cTn id="49" dur="166" decel="50000">
                                          <p:stCondLst>
                                            <p:cond delay="1338"/>
                                          </p:stCondLst>
                                        </p:cTn>
                                        <p:tgtEl>
                                          <p:spTgt spid="249867"/>
                                        </p:tgtEl>
                                      </p:cBhvr>
                                      <p:to x="100000" y="100000"/>
                                    </p:animScale>
                                    <p:animScale>
                                      <p:cBhvr>
                                        <p:cTn id="50" dur="26">
                                          <p:stCondLst>
                                            <p:cond delay="1642"/>
                                          </p:stCondLst>
                                        </p:cTn>
                                        <p:tgtEl>
                                          <p:spTgt spid="249867"/>
                                        </p:tgtEl>
                                      </p:cBhvr>
                                      <p:to x="100000" y="90000"/>
                                    </p:animScale>
                                    <p:animScale>
                                      <p:cBhvr>
                                        <p:cTn id="51" dur="166" decel="50000">
                                          <p:stCondLst>
                                            <p:cond delay="1668"/>
                                          </p:stCondLst>
                                        </p:cTn>
                                        <p:tgtEl>
                                          <p:spTgt spid="249867"/>
                                        </p:tgtEl>
                                      </p:cBhvr>
                                      <p:to x="100000" y="100000"/>
                                    </p:animScale>
                                    <p:animScale>
                                      <p:cBhvr>
                                        <p:cTn id="52" dur="26">
                                          <p:stCondLst>
                                            <p:cond delay="1808"/>
                                          </p:stCondLst>
                                        </p:cTn>
                                        <p:tgtEl>
                                          <p:spTgt spid="249867"/>
                                        </p:tgtEl>
                                      </p:cBhvr>
                                      <p:to x="100000" y="95000"/>
                                    </p:animScale>
                                    <p:animScale>
                                      <p:cBhvr>
                                        <p:cTn id="53" dur="166" decel="50000">
                                          <p:stCondLst>
                                            <p:cond delay="1834"/>
                                          </p:stCondLst>
                                        </p:cTn>
                                        <p:tgtEl>
                                          <p:spTgt spid="249867"/>
                                        </p:tgtEl>
                                      </p:cBhvr>
                                      <p:to x="100000" y="100000"/>
                                    </p:animScale>
                                  </p:childTnLst>
                                </p:cTn>
                              </p:par>
                            </p:childTnLst>
                          </p:cTn>
                        </p:par>
                        <p:par>
                          <p:cTn id="54" fill="hold" nodeType="afterGroup">
                            <p:stCondLst>
                              <p:cond delay="2000"/>
                            </p:stCondLst>
                            <p:childTnLst>
                              <p:par>
                                <p:cTn id="55" presetID="27" presetClass="entr" presetSubtype="0" fill="hold" grpId="0" nodeType="afterEffect">
                                  <p:stCondLst>
                                    <p:cond delay="0"/>
                                  </p:stCondLst>
                                  <p:iterate type="lt">
                                    <p:tmPct val="50000"/>
                                  </p:iterate>
                                  <p:childTnLst>
                                    <p:set>
                                      <p:cBhvr>
                                        <p:cTn id="56" dur="1" fill="hold">
                                          <p:stCondLst>
                                            <p:cond delay="0"/>
                                          </p:stCondLst>
                                        </p:cTn>
                                        <p:tgtEl>
                                          <p:spTgt spid="249882"/>
                                        </p:tgtEl>
                                        <p:attrNameLst>
                                          <p:attrName>style.visibility</p:attrName>
                                        </p:attrNameLst>
                                      </p:cBhvr>
                                      <p:to>
                                        <p:strVal val="visible"/>
                                      </p:to>
                                    </p:set>
                                    <p:anim calcmode="discrete" valueType="clr">
                                      <p:cBhvr override="childStyle">
                                        <p:cTn id="57" dur="80"/>
                                        <p:tgtEl>
                                          <p:spTgt spid="249882"/>
                                        </p:tgtEl>
                                        <p:attrNameLst>
                                          <p:attrName>style.color</p:attrName>
                                        </p:attrNameLst>
                                      </p:cBhvr>
                                      <p:tavLst>
                                        <p:tav tm="0">
                                          <p:val>
                                            <p:clrVal>
                                              <a:schemeClr val="accent2"/>
                                            </p:clrVal>
                                          </p:val>
                                        </p:tav>
                                        <p:tav tm="50000">
                                          <p:val>
                                            <p:clrVal>
                                              <a:schemeClr val="hlink"/>
                                            </p:clrVal>
                                          </p:val>
                                        </p:tav>
                                      </p:tavLst>
                                    </p:anim>
                                    <p:anim calcmode="discrete" valueType="clr">
                                      <p:cBhvr>
                                        <p:cTn id="58" dur="80"/>
                                        <p:tgtEl>
                                          <p:spTgt spid="249882"/>
                                        </p:tgtEl>
                                        <p:attrNameLst>
                                          <p:attrName>fillcolor</p:attrName>
                                        </p:attrNameLst>
                                      </p:cBhvr>
                                      <p:tavLst>
                                        <p:tav tm="0">
                                          <p:val>
                                            <p:clrVal>
                                              <a:schemeClr val="accent2"/>
                                            </p:clrVal>
                                          </p:val>
                                        </p:tav>
                                        <p:tav tm="50000">
                                          <p:val>
                                            <p:clrVal>
                                              <a:schemeClr val="hlink"/>
                                            </p:clrVal>
                                          </p:val>
                                        </p:tav>
                                      </p:tavLst>
                                    </p:anim>
                                    <p:set>
                                      <p:cBhvr>
                                        <p:cTn id="59" dur="80"/>
                                        <p:tgtEl>
                                          <p:spTgt spid="249882"/>
                                        </p:tgtEl>
                                        <p:attrNameLst>
                                          <p:attrName>fill.type</p:attrName>
                                        </p:attrNameLst>
                                      </p:cBhvr>
                                      <p:to>
                                        <p:strVal val="solid"/>
                                      </p:to>
                                    </p:set>
                                  </p:childTnLst>
                                </p:cTn>
                              </p:par>
                            </p:childTnLst>
                          </p:cTn>
                        </p:par>
                      </p:childTnLst>
                    </p:cTn>
                  </p:par>
                  <p:par>
                    <p:cTn id="60" fill="hold" nodeType="clickPar">
                      <p:stCondLst>
                        <p:cond delay="indefinite"/>
                      </p:stCondLst>
                      <p:childTnLst>
                        <p:par>
                          <p:cTn id="61" fill="hold" nodeType="withGroup">
                            <p:stCondLst>
                              <p:cond delay="0"/>
                            </p:stCondLst>
                            <p:childTnLst>
                              <p:par>
                                <p:cTn id="62" presetID="27" presetClass="entr" presetSubtype="0" fill="hold" grpId="0" nodeType="clickEffect">
                                  <p:stCondLst>
                                    <p:cond delay="0"/>
                                  </p:stCondLst>
                                  <p:iterate type="lt">
                                    <p:tmPct val="50000"/>
                                  </p:iterate>
                                  <p:childTnLst>
                                    <p:set>
                                      <p:cBhvr>
                                        <p:cTn id="63" dur="1" fill="hold">
                                          <p:stCondLst>
                                            <p:cond delay="0"/>
                                          </p:stCondLst>
                                        </p:cTn>
                                        <p:tgtEl>
                                          <p:spTgt spid="249905"/>
                                        </p:tgtEl>
                                        <p:attrNameLst>
                                          <p:attrName>style.visibility</p:attrName>
                                        </p:attrNameLst>
                                      </p:cBhvr>
                                      <p:to>
                                        <p:strVal val="visible"/>
                                      </p:to>
                                    </p:set>
                                    <p:anim calcmode="discrete" valueType="clr">
                                      <p:cBhvr override="childStyle">
                                        <p:cTn id="64" dur="80"/>
                                        <p:tgtEl>
                                          <p:spTgt spid="249905"/>
                                        </p:tgtEl>
                                        <p:attrNameLst>
                                          <p:attrName>style.color</p:attrName>
                                        </p:attrNameLst>
                                      </p:cBhvr>
                                      <p:tavLst>
                                        <p:tav tm="0">
                                          <p:val>
                                            <p:clrVal>
                                              <a:schemeClr val="accent2"/>
                                            </p:clrVal>
                                          </p:val>
                                        </p:tav>
                                        <p:tav tm="50000">
                                          <p:val>
                                            <p:clrVal>
                                              <a:schemeClr val="hlink"/>
                                            </p:clrVal>
                                          </p:val>
                                        </p:tav>
                                      </p:tavLst>
                                    </p:anim>
                                    <p:anim calcmode="discrete" valueType="clr">
                                      <p:cBhvr>
                                        <p:cTn id="65" dur="80"/>
                                        <p:tgtEl>
                                          <p:spTgt spid="249905"/>
                                        </p:tgtEl>
                                        <p:attrNameLst>
                                          <p:attrName>fillcolor</p:attrName>
                                        </p:attrNameLst>
                                      </p:cBhvr>
                                      <p:tavLst>
                                        <p:tav tm="0">
                                          <p:val>
                                            <p:clrVal>
                                              <a:schemeClr val="accent2"/>
                                            </p:clrVal>
                                          </p:val>
                                        </p:tav>
                                        <p:tav tm="50000">
                                          <p:val>
                                            <p:clrVal>
                                              <a:schemeClr val="hlink"/>
                                            </p:clrVal>
                                          </p:val>
                                        </p:tav>
                                      </p:tavLst>
                                    </p:anim>
                                    <p:set>
                                      <p:cBhvr>
                                        <p:cTn id="66" dur="80"/>
                                        <p:tgtEl>
                                          <p:spTgt spid="249905"/>
                                        </p:tgtEl>
                                        <p:attrNameLst>
                                          <p:attrName>fill.type</p:attrName>
                                        </p:attrNameLst>
                                      </p:cBhvr>
                                      <p:to>
                                        <p:strVal val="solid"/>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4" presetClass="entr" presetSubtype="16" fill="hold" grpId="0" nodeType="clickEffect">
                                  <p:stCondLst>
                                    <p:cond delay="0"/>
                                  </p:stCondLst>
                                  <p:childTnLst>
                                    <p:set>
                                      <p:cBhvr>
                                        <p:cTn id="70" dur="1" fill="hold">
                                          <p:stCondLst>
                                            <p:cond delay="0"/>
                                          </p:stCondLst>
                                        </p:cTn>
                                        <p:tgtEl>
                                          <p:spTgt spid="249902">
                                            <p:txEl>
                                              <p:pRg st="0" end="0"/>
                                            </p:txEl>
                                          </p:spTgt>
                                        </p:tgtEl>
                                        <p:attrNameLst>
                                          <p:attrName>style.visibility</p:attrName>
                                        </p:attrNameLst>
                                      </p:cBhvr>
                                      <p:to>
                                        <p:strVal val="visible"/>
                                      </p:to>
                                    </p:set>
                                    <p:animEffect transition="in" filter="box(in)">
                                      <p:cBhvr>
                                        <p:cTn id="71" dur="500"/>
                                        <p:tgtEl>
                                          <p:spTgt spid="249902">
                                            <p:txEl>
                                              <p:pRg st="0" end="0"/>
                                            </p:txEl>
                                          </p:spTgt>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3" presetClass="exit" presetSubtype="10" fill="hold" grpId="1" nodeType="clickEffect">
                                  <p:stCondLst>
                                    <p:cond delay="0"/>
                                  </p:stCondLst>
                                  <p:iterate type="lt">
                                    <p:tmPct val="0"/>
                                  </p:iterate>
                                  <p:childTnLst>
                                    <p:animEffect transition="out" filter="blinds(horizontal)">
                                      <p:cBhvr>
                                        <p:cTn id="75" dur="500"/>
                                        <p:tgtEl>
                                          <p:spTgt spid="249905"/>
                                        </p:tgtEl>
                                      </p:cBhvr>
                                    </p:animEffect>
                                    <p:set>
                                      <p:cBhvr>
                                        <p:cTn id="76" dur="1" fill="hold">
                                          <p:stCondLst>
                                            <p:cond delay="499"/>
                                          </p:stCondLst>
                                        </p:cTn>
                                        <p:tgtEl>
                                          <p:spTgt spid="249905"/>
                                        </p:tgtEl>
                                        <p:attrNameLst>
                                          <p:attrName>style.visibility</p:attrName>
                                        </p:attrNameLst>
                                      </p:cBhvr>
                                      <p:to>
                                        <p:strVal val="hidden"/>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ntr" presetSubtype="10" fill="hold" grpId="0" nodeType="clickEffect">
                                  <p:stCondLst>
                                    <p:cond delay="0"/>
                                  </p:stCondLst>
                                  <p:childTnLst>
                                    <p:set>
                                      <p:cBhvr>
                                        <p:cTn id="80" dur="1" fill="hold">
                                          <p:stCondLst>
                                            <p:cond delay="0"/>
                                          </p:stCondLst>
                                        </p:cTn>
                                        <p:tgtEl>
                                          <p:spTgt spid="249866"/>
                                        </p:tgtEl>
                                        <p:attrNameLst>
                                          <p:attrName>style.visibility</p:attrName>
                                        </p:attrNameLst>
                                      </p:cBhvr>
                                      <p:to>
                                        <p:strVal val="visible"/>
                                      </p:to>
                                    </p:set>
                                    <p:animEffect transition="in" filter="blinds(horizontal)">
                                      <p:cBhvr>
                                        <p:cTn id="81" dur="500"/>
                                        <p:tgtEl>
                                          <p:spTgt spid="249866"/>
                                        </p:tgtEl>
                                      </p:cBhvr>
                                    </p:animEffect>
                                  </p:childTnLst>
                                </p:cTn>
                              </p:par>
                            </p:childTnLst>
                          </p:cTn>
                        </p:par>
                        <p:par>
                          <p:cTn id="82" fill="hold" nodeType="afterGroup">
                            <p:stCondLst>
                              <p:cond delay="500"/>
                            </p:stCondLst>
                            <p:childTnLst>
                              <p:par>
                                <p:cTn id="83" presetID="26" presetClass="entr" presetSubtype="0" fill="hold" grpId="0" nodeType="afterEffect">
                                  <p:stCondLst>
                                    <p:cond delay="0"/>
                                  </p:stCondLst>
                                  <p:childTnLst>
                                    <p:set>
                                      <p:cBhvr>
                                        <p:cTn id="84" dur="1" fill="hold">
                                          <p:stCondLst>
                                            <p:cond delay="0"/>
                                          </p:stCondLst>
                                        </p:cTn>
                                        <p:tgtEl>
                                          <p:spTgt spid="249868"/>
                                        </p:tgtEl>
                                        <p:attrNameLst>
                                          <p:attrName>style.visibility</p:attrName>
                                        </p:attrNameLst>
                                      </p:cBhvr>
                                      <p:to>
                                        <p:strVal val="visible"/>
                                      </p:to>
                                    </p:set>
                                    <p:animEffect transition="in" filter="wipe(down)">
                                      <p:cBhvr>
                                        <p:cTn id="85" dur="580">
                                          <p:stCondLst>
                                            <p:cond delay="0"/>
                                          </p:stCondLst>
                                        </p:cTn>
                                        <p:tgtEl>
                                          <p:spTgt spid="249868"/>
                                        </p:tgtEl>
                                      </p:cBhvr>
                                    </p:animEffect>
                                    <p:anim calcmode="lin" valueType="num">
                                      <p:cBhvr>
                                        <p:cTn id="86" dur="1822" tmFilter="0,0; 0.14,0.36; 0.43,0.73; 0.71,0.91; 1.0,1.0">
                                          <p:stCondLst>
                                            <p:cond delay="0"/>
                                          </p:stCondLst>
                                        </p:cTn>
                                        <p:tgtEl>
                                          <p:spTgt spid="249868"/>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249868"/>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249868"/>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249868"/>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249868"/>
                                        </p:tgtEl>
                                        <p:attrNameLst>
                                          <p:attrName>ppt_y</p:attrName>
                                        </p:attrNameLst>
                                      </p:cBhvr>
                                      <p:tavLst>
                                        <p:tav tm="0" fmla="#ppt_y-sin(pi*$)/81">
                                          <p:val>
                                            <p:fltVal val="0"/>
                                          </p:val>
                                        </p:tav>
                                        <p:tav tm="100000">
                                          <p:val>
                                            <p:fltVal val="1"/>
                                          </p:val>
                                        </p:tav>
                                      </p:tavLst>
                                    </p:anim>
                                    <p:animScale>
                                      <p:cBhvr>
                                        <p:cTn id="91" dur="26">
                                          <p:stCondLst>
                                            <p:cond delay="650"/>
                                          </p:stCondLst>
                                        </p:cTn>
                                        <p:tgtEl>
                                          <p:spTgt spid="249868"/>
                                        </p:tgtEl>
                                      </p:cBhvr>
                                      <p:to x="100000" y="60000"/>
                                    </p:animScale>
                                    <p:animScale>
                                      <p:cBhvr>
                                        <p:cTn id="92" dur="166" decel="50000">
                                          <p:stCondLst>
                                            <p:cond delay="676"/>
                                          </p:stCondLst>
                                        </p:cTn>
                                        <p:tgtEl>
                                          <p:spTgt spid="249868"/>
                                        </p:tgtEl>
                                      </p:cBhvr>
                                      <p:to x="100000" y="100000"/>
                                    </p:animScale>
                                    <p:animScale>
                                      <p:cBhvr>
                                        <p:cTn id="93" dur="26">
                                          <p:stCondLst>
                                            <p:cond delay="1312"/>
                                          </p:stCondLst>
                                        </p:cTn>
                                        <p:tgtEl>
                                          <p:spTgt spid="249868"/>
                                        </p:tgtEl>
                                      </p:cBhvr>
                                      <p:to x="100000" y="80000"/>
                                    </p:animScale>
                                    <p:animScale>
                                      <p:cBhvr>
                                        <p:cTn id="94" dur="166" decel="50000">
                                          <p:stCondLst>
                                            <p:cond delay="1338"/>
                                          </p:stCondLst>
                                        </p:cTn>
                                        <p:tgtEl>
                                          <p:spTgt spid="249868"/>
                                        </p:tgtEl>
                                      </p:cBhvr>
                                      <p:to x="100000" y="100000"/>
                                    </p:animScale>
                                    <p:animScale>
                                      <p:cBhvr>
                                        <p:cTn id="95" dur="26">
                                          <p:stCondLst>
                                            <p:cond delay="1642"/>
                                          </p:stCondLst>
                                        </p:cTn>
                                        <p:tgtEl>
                                          <p:spTgt spid="249868"/>
                                        </p:tgtEl>
                                      </p:cBhvr>
                                      <p:to x="100000" y="90000"/>
                                    </p:animScale>
                                    <p:animScale>
                                      <p:cBhvr>
                                        <p:cTn id="96" dur="166" decel="50000">
                                          <p:stCondLst>
                                            <p:cond delay="1668"/>
                                          </p:stCondLst>
                                        </p:cTn>
                                        <p:tgtEl>
                                          <p:spTgt spid="249868"/>
                                        </p:tgtEl>
                                      </p:cBhvr>
                                      <p:to x="100000" y="100000"/>
                                    </p:animScale>
                                    <p:animScale>
                                      <p:cBhvr>
                                        <p:cTn id="97" dur="26">
                                          <p:stCondLst>
                                            <p:cond delay="1808"/>
                                          </p:stCondLst>
                                        </p:cTn>
                                        <p:tgtEl>
                                          <p:spTgt spid="249868"/>
                                        </p:tgtEl>
                                      </p:cBhvr>
                                      <p:to x="100000" y="95000"/>
                                    </p:animScale>
                                    <p:animScale>
                                      <p:cBhvr>
                                        <p:cTn id="98" dur="166" decel="50000">
                                          <p:stCondLst>
                                            <p:cond delay="1834"/>
                                          </p:stCondLst>
                                        </p:cTn>
                                        <p:tgtEl>
                                          <p:spTgt spid="249868"/>
                                        </p:tgtEl>
                                      </p:cBhvr>
                                      <p:to x="100000" y="100000"/>
                                    </p:animScale>
                                  </p:childTnLst>
                                </p:cTn>
                              </p:par>
                            </p:childTnLst>
                          </p:cTn>
                        </p:par>
                        <p:par>
                          <p:cTn id="99" fill="hold" nodeType="afterGroup">
                            <p:stCondLst>
                              <p:cond delay="2500"/>
                            </p:stCondLst>
                            <p:childTnLst>
                              <p:par>
                                <p:cTn id="100" presetID="3" presetClass="entr" presetSubtype="10" fill="hold" grpId="0" nodeType="afterEffect">
                                  <p:stCondLst>
                                    <p:cond delay="0"/>
                                  </p:stCondLst>
                                  <p:childTnLst>
                                    <p:set>
                                      <p:cBhvr>
                                        <p:cTn id="101" dur="1" fill="hold">
                                          <p:stCondLst>
                                            <p:cond delay="0"/>
                                          </p:stCondLst>
                                        </p:cTn>
                                        <p:tgtEl>
                                          <p:spTgt spid="249883"/>
                                        </p:tgtEl>
                                        <p:attrNameLst>
                                          <p:attrName>style.visibility</p:attrName>
                                        </p:attrNameLst>
                                      </p:cBhvr>
                                      <p:to>
                                        <p:strVal val="visible"/>
                                      </p:to>
                                    </p:set>
                                    <p:animEffect transition="in" filter="blinds(horizontal)">
                                      <p:cBhvr>
                                        <p:cTn id="102" dur="500"/>
                                        <p:tgtEl>
                                          <p:spTgt spid="249883"/>
                                        </p:tgtEl>
                                      </p:cBhvr>
                                    </p:animEffect>
                                  </p:childTnLst>
                                </p:cTn>
                              </p:par>
                            </p:childTnLst>
                          </p:cTn>
                        </p:par>
                        <p:par>
                          <p:cTn id="103" fill="hold" nodeType="afterGroup">
                            <p:stCondLst>
                              <p:cond delay="3000"/>
                            </p:stCondLst>
                            <p:childTnLst>
                              <p:par>
                                <p:cTn id="104" presetID="26" presetClass="entr" presetSubtype="0" fill="hold" grpId="0" nodeType="afterEffect">
                                  <p:stCondLst>
                                    <p:cond delay="0"/>
                                  </p:stCondLst>
                                  <p:childTnLst>
                                    <p:set>
                                      <p:cBhvr>
                                        <p:cTn id="105" dur="1" fill="hold">
                                          <p:stCondLst>
                                            <p:cond delay="0"/>
                                          </p:stCondLst>
                                        </p:cTn>
                                        <p:tgtEl>
                                          <p:spTgt spid="249889"/>
                                        </p:tgtEl>
                                        <p:attrNameLst>
                                          <p:attrName>style.visibility</p:attrName>
                                        </p:attrNameLst>
                                      </p:cBhvr>
                                      <p:to>
                                        <p:strVal val="visible"/>
                                      </p:to>
                                    </p:set>
                                    <p:animEffect transition="in" filter="wipe(down)">
                                      <p:cBhvr>
                                        <p:cTn id="106" dur="580">
                                          <p:stCondLst>
                                            <p:cond delay="0"/>
                                          </p:stCondLst>
                                        </p:cTn>
                                        <p:tgtEl>
                                          <p:spTgt spid="249889"/>
                                        </p:tgtEl>
                                      </p:cBhvr>
                                    </p:animEffect>
                                    <p:anim calcmode="lin" valueType="num">
                                      <p:cBhvr>
                                        <p:cTn id="107" dur="1822" tmFilter="0,0; 0.14,0.36; 0.43,0.73; 0.71,0.91; 1.0,1.0">
                                          <p:stCondLst>
                                            <p:cond delay="0"/>
                                          </p:stCondLst>
                                        </p:cTn>
                                        <p:tgtEl>
                                          <p:spTgt spid="249889"/>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249889"/>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249889"/>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249889"/>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249889"/>
                                        </p:tgtEl>
                                        <p:attrNameLst>
                                          <p:attrName>ppt_y</p:attrName>
                                        </p:attrNameLst>
                                      </p:cBhvr>
                                      <p:tavLst>
                                        <p:tav tm="0" fmla="#ppt_y-sin(pi*$)/81">
                                          <p:val>
                                            <p:fltVal val="0"/>
                                          </p:val>
                                        </p:tav>
                                        <p:tav tm="100000">
                                          <p:val>
                                            <p:fltVal val="1"/>
                                          </p:val>
                                        </p:tav>
                                      </p:tavLst>
                                    </p:anim>
                                    <p:animScale>
                                      <p:cBhvr>
                                        <p:cTn id="112" dur="26">
                                          <p:stCondLst>
                                            <p:cond delay="650"/>
                                          </p:stCondLst>
                                        </p:cTn>
                                        <p:tgtEl>
                                          <p:spTgt spid="249889"/>
                                        </p:tgtEl>
                                      </p:cBhvr>
                                      <p:to x="100000" y="60000"/>
                                    </p:animScale>
                                    <p:animScale>
                                      <p:cBhvr>
                                        <p:cTn id="113" dur="166" decel="50000">
                                          <p:stCondLst>
                                            <p:cond delay="676"/>
                                          </p:stCondLst>
                                        </p:cTn>
                                        <p:tgtEl>
                                          <p:spTgt spid="249889"/>
                                        </p:tgtEl>
                                      </p:cBhvr>
                                      <p:to x="100000" y="100000"/>
                                    </p:animScale>
                                    <p:animScale>
                                      <p:cBhvr>
                                        <p:cTn id="114" dur="26">
                                          <p:stCondLst>
                                            <p:cond delay="1312"/>
                                          </p:stCondLst>
                                        </p:cTn>
                                        <p:tgtEl>
                                          <p:spTgt spid="249889"/>
                                        </p:tgtEl>
                                      </p:cBhvr>
                                      <p:to x="100000" y="80000"/>
                                    </p:animScale>
                                    <p:animScale>
                                      <p:cBhvr>
                                        <p:cTn id="115" dur="166" decel="50000">
                                          <p:stCondLst>
                                            <p:cond delay="1338"/>
                                          </p:stCondLst>
                                        </p:cTn>
                                        <p:tgtEl>
                                          <p:spTgt spid="249889"/>
                                        </p:tgtEl>
                                      </p:cBhvr>
                                      <p:to x="100000" y="100000"/>
                                    </p:animScale>
                                    <p:animScale>
                                      <p:cBhvr>
                                        <p:cTn id="116" dur="26">
                                          <p:stCondLst>
                                            <p:cond delay="1642"/>
                                          </p:stCondLst>
                                        </p:cTn>
                                        <p:tgtEl>
                                          <p:spTgt spid="249889"/>
                                        </p:tgtEl>
                                      </p:cBhvr>
                                      <p:to x="100000" y="90000"/>
                                    </p:animScale>
                                    <p:animScale>
                                      <p:cBhvr>
                                        <p:cTn id="117" dur="166" decel="50000">
                                          <p:stCondLst>
                                            <p:cond delay="1668"/>
                                          </p:stCondLst>
                                        </p:cTn>
                                        <p:tgtEl>
                                          <p:spTgt spid="249889"/>
                                        </p:tgtEl>
                                      </p:cBhvr>
                                      <p:to x="100000" y="100000"/>
                                    </p:animScale>
                                    <p:animScale>
                                      <p:cBhvr>
                                        <p:cTn id="118" dur="26">
                                          <p:stCondLst>
                                            <p:cond delay="1808"/>
                                          </p:stCondLst>
                                        </p:cTn>
                                        <p:tgtEl>
                                          <p:spTgt spid="249889"/>
                                        </p:tgtEl>
                                      </p:cBhvr>
                                      <p:to x="100000" y="95000"/>
                                    </p:animScale>
                                    <p:animScale>
                                      <p:cBhvr>
                                        <p:cTn id="119" dur="166" decel="50000">
                                          <p:stCondLst>
                                            <p:cond delay="1834"/>
                                          </p:stCondLst>
                                        </p:cTn>
                                        <p:tgtEl>
                                          <p:spTgt spid="249889"/>
                                        </p:tgtEl>
                                      </p:cBhvr>
                                      <p:to x="100000" y="100000"/>
                                    </p:animScale>
                                  </p:childTnLst>
                                </p:cTn>
                              </p:par>
                            </p:childTnLst>
                          </p:cTn>
                        </p:par>
                        <p:par>
                          <p:cTn id="120" fill="hold" nodeType="afterGroup">
                            <p:stCondLst>
                              <p:cond delay="5000"/>
                            </p:stCondLst>
                            <p:childTnLst>
                              <p:par>
                                <p:cTn id="121" presetID="3" presetClass="entr" presetSubtype="10" fill="hold" grpId="0" nodeType="afterEffect">
                                  <p:stCondLst>
                                    <p:cond delay="0"/>
                                  </p:stCondLst>
                                  <p:childTnLst>
                                    <p:set>
                                      <p:cBhvr>
                                        <p:cTn id="122" dur="1" fill="hold">
                                          <p:stCondLst>
                                            <p:cond delay="0"/>
                                          </p:stCondLst>
                                        </p:cTn>
                                        <p:tgtEl>
                                          <p:spTgt spid="249888"/>
                                        </p:tgtEl>
                                        <p:attrNameLst>
                                          <p:attrName>style.visibility</p:attrName>
                                        </p:attrNameLst>
                                      </p:cBhvr>
                                      <p:to>
                                        <p:strVal val="visible"/>
                                      </p:to>
                                    </p:set>
                                    <p:animEffect transition="in" filter="blinds(horizontal)">
                                      <p:cBhvr>
                                        <p:cTn id="123" dur="500"/>
                                        <p:tgtEl>
                                          <p:spTgt spid="249888"/>
                                        </p:tgtEl>
                                      </p:cBhvr>
                                    </p:animEffect>
                                  </p:childTnLst>
                                </p:cTn>
                              </p:par>
                            </p:childTnLst>
                          </p:cTn>
                        </p:par>
                        <p:par>
                          <p:cTn id="124" fill="hold" nodeType="afterGroup">
                            <p:stCondLst>
                              <p:cond delay="5500"/>
                            </p:stCondLst>
                            <p:childTnLst>
                              <p:par>
                                <p:cTn id="125" presetID="8" presetClass="exit" presetSubtype="16" fill="hold" grpId="1" nodeType="afterEffect">
                                  <p:stCondLst>
                                    <p:cond delay="0"/>
                                  </p:stCondLst>
                                  <p:childTnLst>
                                    <p:animEffect transition="out" filter="diamond(in)">
                                      <p:cBhvr>
                                        <p:cTn id="126" dur="2000"/>
                                        <p:tgtEl>
                                          <p:spTgt spid="249902">
                                            <p:txEl>
                                              <p:pRg st="0" end="0"/>
                                            </p:txEl>
                                          </p:spTgt>
                                        </p:tgtEl>
                                      </p:cBhvr>
                                    </p:animEffect>
                                    <p:set>
                                      <p:cBhvr>
                                        <p:cTn id="127" dur="1" fill="hold">
                                          <p:stCondLst>
                                            <p:cond delay="1999"/>
                                          </p:stCondLst>
                                        </p:cTn>
                                        <p:tgtEl>
                                          <p:spTgt spid="249902">
                                            <p:txEl>
                                              <p:pRg st="0" end="0"/>
                                            </p:txEl>
                                          </p:spTgt>
                                        </p:tgtEl>
                                        <p:attrNameLst>
                                          <p:attrName>style.visibility</p:attrName>
                                        </p:attrNameLst>
                                      </p:cBhvr>
                                      <p:to>
                                        <p:strVal val="hidden"/>
                                      </p:to>
                                    </p:set>
                                  </p:childTnLst>
                                </p:cTn>
                              </p:par>
                            </p:childTnLst>
                          </p:cTn>
                        </p:par>
                      </p:childTnLst>
                    </p:cTn>
                  </p:par>
                  <p:par>
                    <p:cTn id="128" fill="hold" nodeType="clickPar">
                      <p:stCondLst>
                        <p:cond delay="indefinite"/>
                      </p:stCondLst>
                      <p:childTnLst>
                        <p:par>
                          <p:cTn id="129" fill="hold" nodeType="withGroup">
                            <p:stCondLst>
                              <p:cond delay="0"/>
                            </p:stCondLst>
                            <p:childTnLst>
                              <p:par>
                                <p:cTn id="130" presetID="1" presetClass="entr" presetSubtype="0" fill="hold" grpId="0" nodeType="clickEffect">
                                  <p:stCondLst>
                                    <p:cond delay="0"/>
                                  </p:stCondLst>
                                  <p:childTnLst>
                                    <p:set>
                                      <p:cBhvr>
                                        <p:cTn id="131" dur="1" fill="hold">
                                          <p:stCondLst>
                                            <p:cond delay="0"/>
                                          </p:stCondLst>
                                        </p:cTn>
                                        <p:tgtEl>
                                          <p:spTgt spid="249906"/>
                                        </p:tgtEl>
                                        <p:attrNameLst>
                                          <p:attrName>style.visibility</p:attrName>
                                        </p:attrNameLst>
                                      </p:cBhvr>
                                      <p:to>
                                        <p:strVal val="visible"/>
                                      </p:to>
                                    </p:set>
                                  </p:childTnLst>
                                </p:cTn>
                              </p:par>
                            </p:childTnLst>
                          </p:cTn>
                        </p:par>
                      </p:childTnLst>
                    </p:cTn>
                  </p:par>
                  <p:par>
                    <p:cTn id="132" fill="hold" nodeType="clickPar">
                      <p:stCondLst>
                        <p:cond delay="indefinite"/>
                      </p:stCondLst>
                      <p:childTnLst>
                        <p:par>
                          <p:cTn id="133" fill="hold" nodeType="withGroup">
                            <p:stCondLst>
                              <p:cond delay="0"/>
                            </p:stCondLst>
                            <p:childTnLst>
                              <p:par>
                                <p:cTn id="134" presetID="2" presetClass="entr" presetSubtype="4" fill="hold" nodeType="clickEffect">
                                  <p:stCondLst>
                                    <p:cond delay="0"/>
                                  </p:stCondLst>
                                  <p:childTnLst>
                                    <p:set>
                                      <p:cBhvr>
                                        <p:cTn id="135" dur="1" fill="hold">
                                          <p:stCondLst>
                                            <p:cond delay="0"/>
                                          </p:stCondLst>
                                        </p:cTn>
                                        <p:tgtEl>
                                          <p:spTgt spid="249904">
                                            <p:txEl>
                                              <p:pRg st="0" end="0"/>
                                            </p:txEl>
                                          </p:spTgt>
                                        </p:tgtEl>
                                        <p:attrNameLst>
                                          <p:attrName>style.visibility</p:attrName>
                                        </p:attrNameLst>
                                      </p:cBhvr>
                                      <p:to>
                                        <p:strVal val="visible"/>
                                      </p:to>
                                    </p:set>
                                    <p:anim calcmode="lin" valueType="num">
                                      <p:cBhvr additive="base">
                                        <p:cTn id="136" dur="500" fill="hold"/>
                                        <p:tgtEl>
                                          <p:spTgt spid="249904">
                                            <p:txEl>
                                              <p:pRg st="0" end="0"/>
                                            </p:txEl>
                                          </p:spTgt>
                                        </p:tgtEl>
                                        <p:attrNameLst>
                                          <p:attrName>ppt_x</p:attrName>
                                        </p:attrNameLst>
                                      </p:cBhvr>
                                      <p:tavLst>
                                        <p:tav tm="0">
                                          <p:val>
                                            <p:strVal val="#ppt_x"/>
                                          </p:val>
                                        </p:tav>
                                        <p:tav tm="100000">
                                          <p:val>
                                            <p:strVal val="#ppt_x"/>
                                          </p:val>
                                        </p:tav>
                                      </p:tavLst>
                                    </p:anim>
                                    <p:anim calcmode="lin" valueType="num">
                                      <p:cBhvr additive="base">
                                        <p:cTn id="137" dur="500" fill="hold"/>
                                        <p:tgtEl>
                                          <p:spTgt spid="24990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8" fill="hold" nodeType="clickPar">
                      <p:stCondLst>
                        <p:cond delay="indefinite"/>
                      </p:stCondLst>
                      <p:childTnLst>
                        <p:par>
                          <p:cTn id="139" fill="hold" nodeType="withGroup">
                            <p:stCondLst>
                              <p:cond delay="0"/>
                            </p:stCondLst>
                            <p:childTnLst>
                              <p:par>
                                <p:cTn id="140" presetID="2" presetClass="entr" presetSubtype="4" fill="hold" nodeType="clickEffect">
                                  <p:stCondLst>
                                    <p:cond delay="0"/>
                                  </p:stCondLst>
                                  <p:childTnLst>
                                    <p:set>
                                      <p:cBhvr>
                                        <p:cTn id="141" dur="1" fill="hold">
                                          <p:stCondLst>
                                            <p:cond delay="0"/>
                                          </p:stCondLst>
                                        </p:cTn>
                                        <p:tgtEl>
                                          <p:spTgt spid="249904">
                                            <p:txEl>
                                              <p:pRg st="1" end="1"/>
                                            </p:txEl>
                                          </p:spTgt>
                                        </p:tgtEl>
                                        <p:attrNameLst>
                                          <p:attrName>style.visibility</p:attrName>
                                        </p:attrNameLst>
                                      </p:cBhvr>
                                      <p:to>
                                        <p:strVal val="visible"/>
                                      </p:to>
                                    </p:set>
                                    <p:anim calcmode="lin" valueType="num">
                                      <p:cBhvr additive="base">
                                        <p:cTn id="142" dur="500" fill="hold"/>
                                        <p:tgtEl>
                                          <p:spTgt spid="249904">
                                            <p:txEl>
                                              <p:pRg st="1" end="1"/>
                                            </p:txEl>
                                          </p:spTgt>
                                        </p:tgtEl>
                                        <p:attrNameLst>
                                          <p:attrName>ppt_x</p:attrName>
                                        </p:attrNameLst>
                                      </p:cBhvr>
                                      <p:tavLst>
                                        <p:tav tm="0">
                                          <p:val>
                                            <p:strVal val="#ppt_x"/>
                                          </p:val>
                                        </p:tav>
                                        <p:tav tm="100000">
                                          <p:val>
                                            <p:strVal val="#ppt_x"/>
                                          </p:val>
                                        </p:tav>
                                      </p:tavLst>
                                    </p:anim>
                                    <p:anim calcmode="lin" valueType="num">
                                      <p:cBhvr additive="base">
                                        <p:cTn id="143" dur="500" fill="hold"/>
                                        <p:tgtEl>
                                          <p:spTgt spid="24990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4" fill="hold" nodeType="clickPar">
                      <p:stCondLst>
                        <p:cond delay="indefinite"/>
                      </p:stCondLst>
                      <p:childTnLst>
                        <p:par>
                          <p:cTn id="145" fill="hold" nodeType="withGroup">
                            <p:stCondLst>
                              <p:cond delay="0"/>
                            </p:stCondLst>
                            <p:childTnLst>
                              <p:par>
                                <p:cTn id="146" presetID="19" presetClass="entr" presetSubtype="10" fill="hold" grpId="0" nodeType="clickEffect">
                                  <p:stCondLst>
                                    <p:cond delay="0"/>
                                  </p:stCondLst>
                                  <p:childTnLst>
                                    <p:set>
                                      <p:cBhvr>
                                        <p:cTn id="147" dur="1" fill="hold">
                                          <p:stCondLst>
                                            <p:cond delay="0"/>
                                          </p:stCondLst>
                                        </p:cTn>
                                        <p:tgtEl>
                                          <p:spTgt spid="249908"/>
                                        </p:tgtEl>
                                        <p:attrNameLst>
                                          <p:attrName>style.visibility</p:attrName>
                                        </p:attrNameLst>
                                      </p:cBhvr>
                                      <p:to>
                                        <p:strVal val="visible"/>
                                      </p:to>
                                    </p:set>
                                    <p:anim calcmode="lin" valueType="num">
                                      <p:cBhvr>
                                        <p:cTn id="148" dur="5000" fill="hold"/>
                                        <p:tgtEl>
                                          <p:spTgt spid="249908"/>
                                        </p:tgtEl>
                                        <p:attrNameLst>
                                          <p:attrName>ppt_w</p:attrName>
                                        </p:attrNameLst>
                                      </p:cBhvr>
                                      <p:tavLst>
                                        <p:tav tm="0" fmla="#ppt_w*sin(2.5*pi*$)">
                                          <p:val>
                                            <p:fltVal val="0"/>
                                          </p:val>
                                        </p:tav>
                                        <p:tav tm="100000">
                                          <p:val>
                                            <p:fltVal val="1"/>
                                          </p:val>
                                        </p:tav>
                                      </p:tavLst>
                                    </p:anim>
                                    <p:anim calcmode="lin" valueType="num">
                                      <p:cBhvr>
                                        <p:cTn id="149" dur="5000" fill="hold"/>
                                        <p:tgtEl>
                                          <p:spTgt spid="249908"/>
                                        </p:tgtEl>
                                        <p:attrNameLst>
                                          <p:attrName>ppt_h</p:attrName>
                                        </p:attrNameLst>
                                      </p:cBhvr>
                                      <p:tavLst>
                                        <p:tav tm="0">
                                          <p:val>
                                            <p:strVal val="#ppt_h"/>
                                          </p:val>
                                        </p:tav>
                                        <p:tav tm="100000">
                                          <p:val>
                                            <p:strVal val="#ppt_h"/>
                                          </p:val>
                                        </p:tav>
                                      </p:tavLst>
                                    </p:anim>
                                  </p:childTnLst>
                                </p:cTn>
                              </p:par>
                            </p:childTnLst>
                          </p:cTn>
                        </p:par>
                      </p:childTnLst>
                    </p:cTn>
                  </p:par>
                  <p:par>
                    <p:cTn id="150" fill="hold" nodeType="clickPar">
                      <p:stCondLst>
                        <p:cond delay="indefinite"/>
                      </p:stCondLst>
                      <p:childTnLst>
                        <p:par>
                          <p:cTn id="151" fill="hold" nodeType="withGroup">
                            <p:stCondLst>
                              <p:cond delay="0"/>
                            </p:stCondLst>
                            <p:childTnLst>
                              <p:par>
                                <p:cTn id="152" presetID="4" presetClass="exit" presetSubtype="16" fill="hold" grpId="1" nodeType="clickEffect">
                                  <p:stCondLst>
                                    <p:cond delay="0"/>
                                  </p:stCondLst>
                                  <p:childTnLst>
                                    <p:animEffect transition="out" filter="box(in)">
                                      <p:cBhvr>
                                        <p:cTn id="153" dur="500"/>
                                        <p:tgtEl>
                                          <p:spTgt spid="249906"/>
                                        </p:tgtEl>
                                      </p:cBhvr>
                                    </p:animEffect>
                                    <p:set>
                                      <p:cBhvr>
                                        <p:cTn id="154" dur="1" fill="hold">
                                          <p:stCondLst>
                                            <p:cond delay="499"/>
                                          </p:stCondLst>
                                        </p:cTn>
                                        <p:tgtEl>
                                          <p:spTgt spid="249906"/>
                                        </p:tgtEl>
                                        <p:attrNameLst>
                                          <p:attrName>style.visibility</p:attrName>
                                        </p:attrNameLst>
                                      </p:cBhvr>
                                      <p:to>
                                        <p:strVal val="hidden"/>
                                      </p:to>
                                    </p:se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3" presetClass="entr" presetSubtype="10" fill="hold" grpId="0" nodeType="clickEffect">
                                  <p:stCondLst>
                                    <p:cond delay="0"/>
                                  </p:stCondLst>
                                  <p:childTnLst>
                                    <p:set>
                                      <p:cBhvr>
                                        <p:cTn id="158" dur="1" fill="hold">
                                          <p:stCondLst>
                                            <p:cond delay="0"/>
                                          </p:stCondLst>
                                        </p:cTn>
                                        <p:tgtEl>
                                          <p:spTgt spid="249870"/>
                                        </p:tgtEl>
                                        <p:attrNameLst>
                                          <p:attrName>style.visibility</p:attrName>
                                        </p:attrNameLst>
                                      </p:cBhvr>
                                      <p:to>
                                        <p:strVal val="visible"/>
                                      </p:to>
                                    </p:set>
                                    <p:animEffect transition="in" filter="blinds(horizontal)">
                                      <p:cBhvr>
                                        <p:cTn id="159" dur="500"/>
                                        <p:tgtEl>
                                          <p:spTgt spid="249870"/>
                                        </p:tgtEl>
                                      </p:cBhvr>
                                    </p:animEffect>
                                  </p:childTnLst>
                                </p:cTn>
                              </p:par>
                              <p:par>
                                <p:cTn id="160" presetID="3" presetClass="entr" presetSubtype="10" fill="hold" grpId="0" nodeType="withEffect">
                                  <p:stCondLst>
                                    <p:cond delay="0"/>
                                  </p:stCondLst>
                                  <p:childTnLst>
                                    <p:set>
                                      <p:cBhvr>
                                        <p:cTn id="161" dur="1" fill="hold">
                                          <p:stCondLst>
                                            <p:cond delay="0"/>
                                          </p:stCondLst>
                                        </p:cTn>
                                        <p:tgtEl>
                                          <p:spTgt spid="249871"/>
                                        </p:tgtEl>
                                        <p:attrNameLst>
                                          <p:attrName>style.visibility</p:attrName>
                                        </p:attrNameLst>
                                      </p:cBhvr>
                                      <p:to>
                                        <p:strVal val="visible"/>
                                      </p:to>
                                    </p:set>
                                    <p:animEffect transition="in" filter="blinds(horizontal)">
                                      <p:cBhvr>
                                        <p:cTn id="162" dur="500"/>
                                        <p:tgtEl>
                                          <p:spTgt spid="249871"/>
                                        </p:tgtEl>
                                      </p:cBhvr>
                                    </p:animEffect>
                                  </p:childTnLst>
                                </p:cTn>
                              </p:par>
                            </p:childTnLst>
                          </p:cTn>
                        </p:par>
                        <p:par>
                          <p:cTn id="163" fill="hold" nodeType="afterGroup">
                            <p:stCondLst>
                              <p:cond delay="500"/>
                            </p:stCondLst>
                            <p:childTnLst>
                              <p:par>
                                <p:cTn id="164" presetID="3" presetClass="entr" presetSubtype="10" fill="hold" grpId="0" nodeType="afterEffect">
                                  <p:stCondLst>
                                    <p:cond delay="0"/>
                                  </p:stCondLst>
                                  <p:childTnLst>
                                    <p:set>
                                      <p:cBhvr>
                                        <p:cTn id="165" dur="1" fill="hold">
                                          <p:stCondLst>
                                            <p:cond delay="0"/>
                                          </p:stCondLst>
                                        </p:cTn>
                                        <p:tgtEl>
                                          <p:spTgt spid="249872"/>
                                        </p:tgtEl>
                                        <p:attrNameLst>
                                          <p:attrName>style.visibility</p:attrName>
                                        </p:attrNameLst>
                                      </p:cBhvr>
                                      <p:to>
                                        <p:strVal val="visible"/>
                                      </p:to>
                                    </p:set>
                                    <p:animEffect transition="in" filter="blinds(horizontal)">
                                      <p:cBhvr>
                                        <p:cTn id="166" dur="500"/>
                                        <p:tgtEl>
                                          <p:spTgt spid="249872"/>
                                        </p:tgtEl>
                                      </p:cBhvr>
                                    </p:animEffect>
                                  </p:childTnLst>
                                </p:cTn>
                              </p:par>
                              <p:par>
                                <p:cTn id="167" presetID="3" presetClass="entr" presetSubtype="10" fill="hold" grpId="0" nodeType="withEffect">
                                  <p:stCondLst>
                                    <p:cond delay="0"/>
                                  </p:stCondLst>
                                  <p:childTnLst>
                                    <p:set>
                                      <p:cBhvr>
                                        <p:cTn id="168" dur="1" fill="hold">
                                          <p:stCondLst>
                                            <p:cond delay="0"/>
                                          </p:stCondLst>
                                        </p:cTn>
                                        <p:tgtEl>
                                          <p:spTgt spid="249873"/>
                                        </p:tgtEl>
                                        <p:attrNameLst>
                                          <p:attrName>style.visibility</p:attrName>
                                        </p:attrNameLst>
                                      </p:cBhvr>
                                      <p:to>
                                        <p:strVal val="visible"/>
                                      </p:to>
                                    </p:set>
                                    <p:animEffect transition="in" filter="blinds(horizontal)">
                                      <p:cBhvr>
                                        <p:cTn id="169" dur="500"/>
                                        <p:tgtEl>
                                          <p:spTgt spid="249873"/>
                                        </p:tgtEl>
                                      </p:cBhvr>
                                    </p:animEffect>
                                  </p:childTnLst>
                                </p:cTn>
                              </p:par>
                              <p:par>
                                <p:cTn id="170" presetID="3" presetClass="entr" presetSubtype="10" fill="hold" grpId="0" nodeType="withEffect">
                                  <p:stCondLst>
                                    <p:cond delay="0"/>
                                  </p:stCondLst>
                                  <p:childTnLst>
                                    <p:set>
                                      <p:cBhvr>
                                        <p:cTn id="171" dur="1" fill="hold">
                                          <p:stCondLst>
                                            <p:cond delay="0"/>
                                          </p:stCondLst>
                                        </p:cTn>
                                        <p:tgtEl>
                                          <p:spTgt spid="249874"/>
                                        </p:tgtEl>
                                        <p:attrNameLst>
                                          <p:attrName>style.visibility</p:attrName>
                                        </p:attrNameLst>
                                      </p:cBhvr>
                                      <p:to>
                                        <p:strVal val="visible"/>
                                      </p:to>
                                    </p:set>
                                    <p:animEffect transition="in" filter="blinds(horizontal)">
                                      <p:cBhvr>
                                        <p:cTn id="172" dur="500"/>
                                        <p:tgtEl>
                                          <p:spTgt spid="249874"/>
                                        </p:tgtEl>
                                      </p:cBhvr>
                                    </p:animEffect>
                                  </p:childTnLst>
                                </p:cTn>
                              </p:par>
                            </p:childTnLst>
                          </p:cTn>
                        </p:par>
                        <p:par>
                          <p:cTn id="173" fill="hold" nodeType="afterGroup">
                            <p:stCondLst>
                              <p:cond delay="1000"/>
                            </p:stCondLst>
                            <p:childTnLst>
                              <p:par>
                                <p:cTn id="174" presetID="3" presetClass="entr" presetSubtype="10" fill="hold" grpId="0" nodeType="afterEffect">
                                  <p:stCondLst>
                                    <p:cond delay="0"/>
                                  </p:stCondLst>
                                  <p:childTnLst>
                                    <p:set>
                                      <p:cBhvr>
                                        <p:cTn id="175" dur="1" fill="hold">
                                          <p:stCondLst>
                                            <p:cond delay="0"/>
                                          </p:stCondLst>
                                        </p:cTn>
                                        <p:tgtEl>
                                          <p:spTgt spid="249877"/>
                                        </p:tgtEl>
                                        <p:attrNameLst>
                                          <p:attrName>style.visibility</p:attrName>
                                        </p:attrNameLst>
                                      </p:cBhvr>
                                      <p:to>
                                        <p:strVal val="visible"/>
                                      </p:to>
                                    </p:set>
                                    <p:animEffect transition="in" filter="blinds(horizontal)">
                                      <p:cBhvr>
                                        <p:cTn id="176" dur="500"/>
                                        <p:tgtEl>
                                          <p:spTgt spid="249877"/>
                                        </p:tgtEl>
                                      </p:cBhvr>
                                    </p:animEffect>
                                  </p:childTnLst>
                                </p:cTn>
                              </p:par>
                              <p:par>
                                <p:cTn id="177" presetID="3" presetClass="entr" presetSubtype="10" fill="hold" grpId="0" nodeType="withEffect">
                                  <p:stCondLst>
                                    <p:cond delay="0"/>
                                  </p:stCondLst>
                                  <p:childTnLst>
                                    <p:set>
                                      <p:cBhvr>
                                        <p:cTn id="178" dur="1" fill="hold">
                                          <p:stCondLst>
                                            <p:cond delay="0"/>
                                          </p:stCondLst>
                                        </p:cTn>
                                        <p:tgtEl>
                                          <p:spTgt spid="249876"/>
                                        </p:tgtEl>
                                        <p:attrNameLst>
                                          <p:attrName>style.visibility</p:attrName>
                                        </p:attrNameLst>
                                      </p:cBhvr>
                                      <p:to>
                                        <p:strVal val="visible"/>
                                      </p:to>
                                    </p:set>
                                    <p:animEffect transition="in" filter="blinds(horizontal)">
                                      <p:cBhvr>
                                        <p:cTn id="179" dur="500"/>
                                        <p:tgtEl>
                                          <p:spTgt spid="249876"/>
                                        </p:tgtEl>
                                      </p:cBhvr>
                                    </p:animEffect>
                                  </p:childTnLst>
                                </p:cTn>
                              </p:par>
                              <p:par>
                                <p:cTn id="180" presetID="3" presetClass="entr" presetSubtype="10" fill="hold" grpId="0" nodeType="withEffect">
                                  <p:stCondLst>
                                    <p:cond delay="0"/>
                                  </p:stCondLst>
                                  <p:childTnLst>
                                    <p:set>
                                      <p:cBhvr>
                                        <p:cTn id="181" dur="1" fill="hold">
                                          <p:stCondLst>
                                            <p:cond delay="0"/>
                                          </p:stCondLst>
                                        </p:cTn>
                                        <p:tgtEl>
                                          <p:spTgt spid="249875"/>
                                        </p:tgtEl>
                                        <p:attrNameLst>
                                          <p:attrName>style.visibility</p:attrName>
                                        </p:attrNameLst>
                                      </p:cBhvr>
                                      <p:to>
                                        <p:strVal val="visible"/>
                                      </p:to>
                                    </p:set>
                                    <p:animEffect transition="in" filter="blinds(horizontal)">
                                      <p:cBhvr>
                                        <p:cTn id="182" dur="500"/>
                                        <p:tgtEl>
                                          <p:spTgt spid="249875"/>
                                        </p:tgtEl>
                                      </p:cBhvr>
                                    </p:animEffect>
                                  </p:childTnLst>
                                </p:cTn>
                              </p:par>
                              <p:par>
                                <p:cTn id="183" presetID="3" presetClass="entr" presetSubtype="10" fill="hold" grpId="0" nodeType="withEffect">
                                  <p:stCondLst>
                                    <p:cond delay="0"/>
                                  </p:stCondLst>
                                  <p:childTnLst>
                                    <p:set>
                                      <p:cBhvr>
                                        <p:cTn id="184" dur="1" fill="hold">
                                          <p:stCondLst>
                                            <p:cond delay="0"/>
                                          </p:stCondLst>
                                        </p:cTn>
                                        <p:tgtEl>
                                          <p:spTgt spid="249878"/>
                                        </p:tgtEl>
                                        <p:attrNameLst>
                                          <p:attrName>style.visibility</p:attrName>
                                        </p:attrNameLst>
                                      </p:cBhvr>
                                      <p:to>
                                        <p:strVal val="visible"/>
                                      </p:to>
                                    </p:set>
                                    <p:animEffect transition="in" filter="blinds(horizontal)">
                                      <p:cBhvr>
                                        <p:cTn id="185" dur="500"/>
                                        <p:tgtEl>
                                          <p:spTgt spid="249878"/>
                                        </p:tgtEl>
                                      </p:cBhvr>
                                    </p:animEffect>
                                  </p:childTnLst>
                                </p:cTn>
                              </p:par>
                            </p:childTnLst>
                          </p:cTn>
                        </p:par>
                        <p:par>
                          <p:cTn id="186" fill="hold" nodeType="afterGroup">
                            <p:stCondLst>
                              <p:cond delay="1500"/>
                            </p:stCondLst>
                            <p:childTnLst>
                              <p:par>
                                <p:cTn id="187" presetID="19" presetClass="entr" presetSubtype="10" fill="hold" grpId="0" nodeType="afterEffect">
                                  <p:stCondLst>
                                    <p:cond delay="0"/>
                                  </p:stCondLst>
                                  <p:childTnLst>
                                    <p:set>
                                      <p:cBhvr>
                                        <p:cTn id="188" dur="1" fill="hold">
                                          <p:stCondLst>
                                            <p:cond delay="0"/>
                                          </p:stCondLst>
                                        </p:cTn>
                                        <p:tgtEl>
                                          <p:spTgt spid="249881"/>
                                        </p:tgtEl>
                                        <p:attrNameLst>
                                          <p:attrName>style.visibility</p:attrName>
                                        </p:attrNameLst>
                                      </p:cBhvr>
                                      <p:to>
                                        <p:strVal val="visible"/>
                                      </p:to>
                                    </p:set>
                                    <p:anim calcmode="lin" valueType="num">
                                      <p:cBhvr>
                                        <p:cTn id="189" dur="5000" fill="hold"/>
                                        <p:tgtEl>
                                          <p:spTgt spid="249881"/>
                                        </p:tgtEl>
                                        <p:attrNameLst>
                                          <p:attrName>ppt_w</p:attrName>
                                        </p:attrNameLst>
                                      </p:cBhvr>
                                      <p:tavLst>
                                        <p:tav tm="0" fmla="#ppt_w*sin(2.5*pi*$)">
                                          <p:val>
                                            <p:fltVal val="0"/>
                                          </p:val>
                                        </p:tav>
                                        <p:tav tm="100000">
                                          <p:val>
                                            <p:fltVal val="1"/>
                                          </p:val>
                                        </p:tav>
                                      </p:tavLst>
                                    </p:anim>
                                    <p:anim calcmode="lin" valueType="num">
                                      <p:cBhvr>
                                        <p:cTn id="190" dur="5000" fill="hold"/>
                                        <p:tgtEl>
                                          <p:spTgt spid="249881"/>
                                        </p:tgtEl>
                                        <p:attrNameLst>
                                          <p:attrName>ppt_h</p:attrName>
                                        </p:attrNameLst>
                                      </p:cBhvr>
                                      <p:tavLst>
                                        <p:tav tm="0">
                                          <p:val>
                                            <p:strVal val="#ppt_h"/>
                                          </p:val>
                                        </p:tav>
                                        <p:tav tm="100000">
                                          <p:val>
                                            <p:strVal val="#ppt_h"/>
                                          </p:val>
                                        </p:tav>
                                      </p:tavLst>
                                    </p:anim>
                                  </p:childTnLst>
                                </p:cTn>
                              </p:par>
                            </p:childTnLst>
                          </p:cTn>
                        </p:par>
                        <p:par>
                          <p:cTn id="191" fill="hold" nodeType="afterGroup">
                            <p:stCondLst>
                              <p:cond delay="6500"/>
                            </p:stCondLst>
                            <p:childTnLst>
                              <p:par>
                                <p:cTn id="192" presetID="1" presetClass="entr" presetSubtype="0" fill="hold" grpId="0" nodeType="afterEffect">
                                  <p:stCondLst>
                                    <p:cond delay="0"/>
                                  </p:stCondLst>
                                  <p:childTnLst>
                                    <p:set>
                                      <p:cBhvr>
                                        <p:cTn id="193" dur="1" fill="hold">
                                          <p:stCondLst>
                                            <p:cond delay="0"/>
                                          </p:stCondLst>
                                        </p:cTn>
                                        <p:tgtEl>
                                          <p:spTgt spid="249884"/>
                                        </p:tgtEl>
                                        <p:attrNameLst>
                                          <p:attrName>style.visibility</p:attrName>
                                        </p:attrNameLst>
                                      </p:cBhvr>
                                      <p:to>
                                        <p:strVal val="visible"/>
                                      </p:to>
                                    </p:set>
                                  </p:childTnLst>
                                </p:cTn>
                              </p:par>
                              <p:par>
                                <p:cTn id="194" presetID="1" presetClass="entr" presetSubtype="0" fill="hold" grpId="0" nodeType="withEffect">
                                  <p:stCondLst>
                                    <p:cond delay="0"/>
                                  </p:stCondLst>
                                  <p:childTnLst>
                                    <p:set>
                                      <p:cBhvr>
                                        <p:cTn id="195" dur="1" fill="hold">
                                          <p:stCondLst>
                                            <p:cond delay="0"/>
                                          </p:stCondLst>
                                        </p:cTn>
                                        <p:tgtEl>
                                          <p:spTgt spid="249885"/>
                                        </p:tgtEl>
                                        <p:attrNameLst>
                                          <p:attrName>style.visibility</p:attrName>
                                        </p:attrNameLst>
                                      </p:cBhvr>
                                      <p:to>
                                        <p:strVal val="visible"/>
                                      </p:to>
                                    </p:set>
                                  </p:childTnLst>
                                </p:cTn>
                              </p:par>
                            </p:childTnLst>
                          </p:cTn>
                        </p:par>
                        <p:par>
                          <p:cTn id="196" fill="hold" nodeType="afterGroup">
                            <p:stCondLst>
                              <p:cond delay="6500"/>
                            </p:stCondLst>
                            <p:childTnLst>
                              <p:par>
                                <p:cTn id="197" presetID="4" presetClass="exit" presetSubtype="16" fill="hold" grpId="0" nodeType="afterEffect">
                                  <p:stCondLst>
                                    <p:cond delay="0"/>
                                  </p:stCondLst>
                                  <p:childTnLst>
                                    <p:animEffect transition="out" filter="box(in)">
                                      <p:cBhvr>
                                        <p:cTn id="198" dur="500"/>
                                        <p:tgtEl>
                                          <p:spTgt spid="249904">
                                            <p:txEl>
                                              <p:pRg st="0" end="0"/>
                                            </p:txEl>
                                          </p:spTgt>
                                        </p:tgtEl>
                                      </p:cBhvr>
                                    </p:animEffect>
                                    <p:set>
                                      <p:cBhvr>
                                        <p:cTn id="199" dur="1" fill="hold">
                                          <p:stCondLst>
                                            <p:cond delay="499"/>
                                          </p:stCondLst>
                                        </p:cTn>
                                        <p:tgtEl>
                                          <p:spTgt spid="249904">
                                            <p:txEl>
                                              <p:pRg st="0" end="0"/>
                                            </p:txEl>
                                          </p:spTgt>
                                        </p:tgtEl>
                                        <p:attrNameLst>
                                          <p:attrName>style.visibility</p:attrName>
                                        </p:attrNameLst>
                                      </p:cBhvr>
                                      <p:to>
                                        <p:strVal val="hidden"/>
                                      </p:to>
                                    </p:set>
                                  </p:childTnLst>
                                </p:cTn>
                              </p:par>
                            </p:childTnLst>
                          </p:cTn>
                        </p:par>
                        <p:par>
                          <p:cTn id="200" fill="hold" nodeType="afterGroup">
                            <p:stCondLst>
                              <p:cond delay="7000"/>
                            </p:stCondLst>
                            <p:childTnLst>
                              <p:par>
                                <p:cTn id="201" presetID="4" presetClass="exit" presetSubtype="16" fill="hold" grpId="0" nodeType="afterEffect">
                                  <p:stCondLst>
                                    <p:cond delay="0"/>
                                  </p:stCondLst>
                                  <p:childTnLst>
                                    <p:animEffect transition="out" filter="box(in)">
                                      <p:cBhvr>
                                        <p:cTn id="202" dur="500"/>
                                        <p:tgtEl>
                                          <p:spTgt spid="249904">
                                            <p:txEl>
                                              <p:pRg st="1" end="1"/>
                                            </p:txEl>
                                          </p:spTgt>
                                        </p:tgtEl>
                                      </p:cBhvr>
                                    </p:animEffect>
                                    <p:set>
                                      <p:cBhvr>
                                        <p:cTn id="203" dur="1" fill="hold">
                                          <p:stCondLst>
                                            <p:cond delay="499"/>
                                          </p:stCondLst>
                                        </p:cTn>
                                        <p:tgtEl>
                                          <p:spTgt spid="249904">
                                            <p:txEl>
                                              <p:pRg st="1" end="1"/>
                                            </p:txEl>
                                          </p:spTgt>
                                        </p:tgtEl>
                                        <p:attrNameLst>
                                          <p:attrName>style.visibility</p:attrName>
                                        </p:attrNameLst>
                                      </p:cBhvr>
                                      <p:to>
                                        <p:strVal val="hidden"/>
                                      </p:to>
                                    </p:set>
                                  </p:childTnLst>
                                </p:cTn>
                              </p:par>
                            </p:childTnLst>
                          </p:cTn>
                        </p:par>
                      </p:childTnLst>
                    </p:cTn>
                  </p:par>
                  <p:par>
                    <p:cTn id="204" fill="hold" nodeType="clickPar">
                      <p:stCondLst>
                        <p:cond delay="indefinite"/>
                      </p:stCondLst>
                      <p:childTnLst>
                        <p:par>
                          <p:cTn id="205" fill="hold" nodeType="withGroup">
                            <p:stCondLst>
                              <p:cond delay="0"/>
                            </p:stCondLst>
                            <p:childTnLst>
                              <p:par>
                                <p:cTn id="206" presetID="3" presetClass="entr" presetSubtype="10" fill="hold" grpId="0" nodeType="clickEffect">
                                  <p:stCondLst>
                                    <p:cond delay="0"/>
                                  </p:stCondLst>
                                  <p:childTnLst>
                                    <p:set>
                                      <p:cBhvr>
                                        <p:cTn id="207" dur="1" fill="hold">
                                          <p:stCondLst>
                                            <p:cond delay="0"/>
                                          </p:stCondLst>
                                        </p:cTn>
                                        <p:tgtEl>
                                          <p:spTgt spid="249909"/>
                                        </p:tgtEl>
                                        <p:attrNameLst>
                                          <p:attrName>style.visibility</p:attrName>
                                        </p:attrNameLst>
                                      </p:cBhvr>
                                      <p:to>
                                        <p:strVal val="visible"/>
                                      </p:to>
                                    </p:set>
                                    <p:animEffect transition="in" filter="blinds(horizontal)">
                                      <p:cBhvr>
                                        <p:cTn id="208" dur="500"/>
                                        <p:tgtEl>
                                          <p:spTgt spid="249909"/>
                                        </p:tgtEl>
                                      </p:cBhvr>
                                    </p:animEffect>
                                  </p:childTnLst>
                                </p:cTn>
                              </p:par>
                            </p:childTnLst>
                          </p:cTn>
                        </p:par>
                      </p:childTnLst>
                    </p:cTn>
                  </p:par>
                  <p:par>
                    <p:cTn id="209" fill="hold" nodeType="clickPar">
                      <p:stCondLst>
                        <p:cond delay="indefinite"/>
                      </p:stCondLst>
                      <p:childTnLst>
                        <p:par>
                          <p:cTn id="210" fill="hold" nodeType="withGroup">
                            <p:stCondLst>
                              <p:cond delay="0"/>
                            </p:stCondLst>
                            <p:childTnLst>
                              <p:par>
                                <p:cTn id="211" presetID="27" presetClass="entr" presetSubtype="0" fill="hold" grpId="0" nodeType="clickEffect">
                                  <p:stCondLst>
                                    <p:cond delay="0"/>
                                  </p:stCondLst>
                                  <p:iterate type="lt">
                                    <p:tmPct val="50000"/>
                                  </p:iterate>
                                  <p:childTnLst>
                                    <p:set>
                                      <p:cBhvr>
                                        <p:cTn id="212" dur="1" fill="hold">
                                          <p:stCondLst>
                                            <p:cond delay="0"/>
                                          </p:stCondLst>
                                        </p:cTn>
                                        <p:tgtEl>
                                          <p:spTgt spid="249910"/>
                                        </p:tgtEl>
                                        <p:attrNameLst>
                                          <p:attrName>style.visibility</p:attrName>
                                        </p:attrNameLst>
                                      </p:cBhvr>
                                      <p:to>
                                        <p:strVal val="visible"/>
                                      </p:to>
                                    </p:set>
                                    <p:anim calcmode="discrete" valueType="clr">
                                      <p:cBhvr override="childStyle">
                                        <p:cTn id="213" dur="80"/>
                                        <p:tgtEl>
                                          <p:spTgt spid="249910"/>
                                        </p:tgtEl>
                                        <p:attrNameLst>
                                          <p:attrName>style.color</p:attrName>
                                        </p:attrNameLst>
                                      </p:cBhvr>
                                      <p:tavLst>
                                        <p:tav tm="0">
                                          <p:val>
                                            <p:clrVal>
                                              <a:schemeClr val="accent2"/>
                                            </p:clrVal>
                                          </p:val>
                                        </p:tav>
                                        <p:tav tm="50000">
                                          <p:val>
                                            <p:clrVal>
                                              <a:schemeClr val="hlink"/>
                                            </p:clrVal>
                                          </p:val>
                                        </p:tav>
                                      </p:tavLst>
                                    </p:anim>
                                    <p:anim calcmode="discrete" valueType="clr">
                                      <p:cBhvr>
                                        <p:cTn id="214" dur="80"/>
                                        <p:tgtEl>
                                          <p:spTgt spid="249910"/>
                                        </p:tgtEl>
                                        <p:attrNameLst>
                                          <p:attrName>fillcolor</p:attrName>
                                        </p:attrNameLst>
                                      </p:cBhvr>
                                      <p:tavLst>
                                        <p:tav tm="0">
                                          <p:val>
                                            <p:clrVal>
                                              <a:schemeClr val="accent2"/>
                                            </p:clrVal>
                                          </p:val>
                                        </p:tav>
                                        <p:tav tm="50000">
                                          <p:val>
                                            <p:clrVal>
                                              <a:schemeClr val="hlink"/>
                                            </p:clrVal>
                                          </p:val>
                                        </p:tav>
                                      </p:tavLst>
                                    </p:anim>
                                    <p:set>
                                      <p:cBhvr>
                                        <p:cTn id="215" dur="80"/>
                                        <p:tgtEl>
                                          <p:spTgt spid="2499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863" grpId="0" animBg="1"/>
      <p:bldP spid="249864" grpId="0" animBg="1"/>
      <p:bldP spid="249865" grpId="0" animBg="1"/>
      <p:bldP spid="249866" grpId="0" animBg="1"/>
      <p:bldP spid="249867" grpId="0" animBg="1"/>
      <p:bldP spid="249868" grpId="0" animBg="1"/>
      <p:bldP spid="249869" grpId="0" animBg="1"/>
      <p:bldP spid="249870" grpId="0" animBg="1"/>
      <p:bldP spid="249871" grpId="0" animBg="1"/>
      <p:bldP spid="249872" grpId="0" animBg="1"/>
      <p:bldP spid="249873" grpId="0" animBg="1"/>
      <p:bldP spid="249874" grpId="0" animBg="1"/>
      <p:bldP spid="249875" grpId="0" animBg="1"/>
      <p:bldP spid="249876" grpId="0" animBg="1"/>
      <p:bldP spid="249877" grpId="0" animBg="1"/>
      <p:bldP spid="249878" grpId="0" animBg="1"/>
      <p:bldP spid="249881" grpId="0" animBg="1"/>
      <p:bldP spid="249882" grpId="0"/>
      <p:bldP spid="249883" grpId="0"/>
      <p:bldP spid="249884" grpId="0"/>
      <p:bldP spid="249885" grpId="0"/>
      <p:bldP spid="249886" grpId="0"/>
      <p:bldP spid="249887" grpId="0"/>
      <p:bldP spid="249888" grpId="0"/>
      <p:bldP spid="249889" grpId="0" animBg="1"/>
      <p:bldP spid="249902" grpId="0" build="allAtOnce"/>
      <p:bldP spid="249902" grpId="1" build="allAtOnce"/>
      <p:bldP spid="249904" grpId="0" build="allAtOnce"/>
      <p:bldP spid="249905" grpId="0" animBg="1"/>
      <p:bldP spid="249905" grpId="1" animBg="1"/>
      <p:bldP spid="249906" grpId="0" animBg="1"/>
      <p:bldP spid="249906" grpId="1" animBg="1"/>
      <p:bldP spid="249907" grpId="0"/>
      <p:bldP spid="249908" grpId="0" animBg="1"/>
      <p:bldP spid="249909" grpId="0" animBg="1"/>
      <p:bldP spid="2499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lstStyle/>
          <a:p>
            <a:r>
              <a:rPr lang="en-US" sz="2000" dirty="0">
                <a:latin typeface="Times New Roman" pitchFamily="18" charset="0"/>
              </a:rPr>
              <a:t>Vật lý 9 - Tiết </a:t>
            </a:r>
            <a:r>
              <a:rPr lang="en-US" sz="2000" dirty="0" smtClean="0">
                <a:latin typeface="Times New Roman" pitchFamily="18" charset="0"/>
              </a:rPr>
              <a:t>56 </a:t>
            </a:r>
            <a:r>
              <a:rPr lang="en-US" sz="2000" dirty="0">
                <a:latin typeface="Times New Roman" pitchFamily="18" charset="0"/>
              </a:rPr>
              <a:t>– bài 49 </a:t>
            </a:r>
            <a:r>
              <a:rPr lang="en-US" sz="3600" dirty="0">
                <a:latin typeface="Times New Roman" pitchFamily="18" charset="0"/>
              </a:rPr>
              <a:t/>
            </a:r>
            <a:br>
              <a:rPr lang="en-US" sz="3600" dirty="0">
                <a:latin typeface="Times New Roman" pitchFamily="18" charset="0"/>
              </a:rPr>
            </a:br>
            <a:r>
              <a:rPr lang="en-US" sz="3600" dirty="0">
                <a:latin typeface="Times New Roman" pitchFamily="18" charset="0"/>
              </a:rPr>
              <a:t>                 </a:t>
            </a:r>
            <a:r>
              <a:rPr lang="en-US" sz="3600" dirty="0">
                <a:solidFill>
                  <a:srgbClr val="FF0000"/>
                </a:solidFill>
                <a:latin typeface="Times New Roman" pitchFamily="18" charset="0"/>
              </a:rPr>
              <a:t>Mắt cận và mắt lão</a:t>
            </a:r>
          </a:p>
        </p:txBody>
      </p:sp>
      <p:sp>
        <p:nvSpPr>
          <p:cNvPr id="450563" name="Rectangle 3"/>
          <p:cNvSpPr>
            <a:spLocks noGrp="1" noChangeArrowheads="1"/>
          </p:cNvSpPr>
          <p:nvPr>
            <p:ph type="body" idx="1"/>
          </p:nvPr>
        </p:nvSpPr>
        <p:spPr>
          <a:xfrm>
            <a:off x="0" y="1600200"/>
            <a:ext cx="9144000" cy="5257800"/>
          </a:xfrm>
        </p:spPr>
        <p:txBody>
          <a:bodyPr/>
          <a:lstStyle/>
          <a:p>
            <a:pPr>
              <a:buFontTx/>
              <a:buNone/>
            </a:pPr>
            <a:r>
              <a:rPr lang="en-US" sz="2400" b="1" u="sng" dirty="0">
                <a:latin typeface="Times New Roman" pitchFamily="18" charset="0"/>
              </a:rPr>
              <a:t>II - Mắt lão</a:t>
            </a:r>
            <a:r>
              <a:rPr lang="en-US" sz="2400" u="sng" dirty="0">
                <a:latin typeface="Times New Roman" pitchFamily="18" charset="0"/>
              </a:rPr>
              <a:t> </a:t>
            </a:r>
          </a:p>
          <a:p>
            <a:pPr>
              <a:buFontTx/>
              <a:buNone/>
            </a:pPr>
            <a:r>
              <a:rPr lang="en-US" sz="2400" u="sng" dirty="0">
                <a:latin typeface="Times New Roman" pitchFamily="18" charset="0"/>
              </a:rPr>
              <a:t>2 – Cách khắc phục tật mắt lão</a:t>
            </a:r>
          </a:p>
          <a:p>
            <a:pPr>
              <a:buFontTx/>
              <a:buNone/>
            </a:pPr>
            <a:r>
              <a:rPr lang="en-US" sz="2400" dirty="0">
                <a:latin typeface="Times New Roman" pitchFamily="18" charset="0"/>
              </a:rPr>
              <a:t>  </a:t>
            </a:r>
            <a:endParaRPr lang="en-US" dirty="0"/>
          </a:p>
          <a:p>
            <a:pPr>
              <a:buFontTx/>
              <a:buNone/>
            </a:pPr>
            <a:r>
              <a:rPr lang="en-US" sz="2400" dirty="0">
                <a:latin typeface="Times New Roman" pitchFamily="18" charset="0"/>
              </a:rPr>
              <a:t>    - Mắt lão phải đeo kính hội tụ để nhìn rõ các vật ở gần</a:t>
            </a:r>
            <a:r>
              <a:rPr lang="en-US" dirty="0"/>
              <a:t> .</a:t>
            </a:r>
          </a:p>
        </p:txBody>
      </p:sp>
      <p:sp>
        <p:nvSpPr>
          <p:cNvPr id="450564" name="AutoShape 4"/>
          <p:cNvSpPr>
            <a:spLocks noChangeArrowheads="1"/>
          </p:cNvSpPr>
          <p:nvPr/>
        </p:nvSpPr>
        <p:spPr bwMode="auto">
          <a:xfrm>
            <a:off x="6858000" y="2819400"/>
            <a:ext cx="2286000" cy="2743200"/>
          </a:xfrm>
          <a:prstGeom prst="star8">
            <a:avLst>
              <a:gd name="adj" fmla="val 38250"/>
            </a:avLst>
          </a:prstGeom>
          <a:solidFill>
            <a:srgbClr val="0000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Kính lão là </a:t>
            </a:r>
          </a:p>
          <a:p>
            <a:pPr algn="ctr"/>
            <a:r>
              <a:rPr lang="en-US"/>
              <a:t>thấu kính </a:t>
            </a:r>
          </a:p>
          <a:p>
            <a:pPr algn="ctr"/>
            <a:r>
              <a:rPr lang="en-US"/>
              <a:t>loại gì</a:t>
            </a:r>
          </a:p>
        </p:txBody>
      </p:sp>
      <p:sp>
        <p:nvSpPr>
          <p:cNvPr id="450565" name="AutoShape 5"/>
          <p:cNvSpPr>
            <a:spLocks noChangeArrowheads="1"/>
          </p:cNvSpPr>
          <p:nvPr/>
        </p:nvSpPr>
        <p:spPr bwMode="auto">
          <a:xfrm>
            <a:off x="7010400" y="2286000"/>
            <a:ext cx="2133600" cy="3962400"/>
          </a:xfrm>
          <a:prstGeom prst="star24">
            <a:avLst>
              <a:gd name="adj" fmla="val 37500"/>
            </a:avLst>
          </a:prstGeom>
          <a:solidFill>
            <a:srgbClr val="0000CC"/>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t>Mắt lão </a:t>
            </a:r>
          </a:p>
          <a:p>
            <a:pPr algn="ctr"/>
            <a:r>
              <a:rPr lang="en-US"/>
              <a:t>đeo kính</a:t>
            </a:r>
          </a:p>
          <a:p>
            <a:pPr algn="ctr"/>
            <a:r>
              <a:rPr lang="en-US"/>
              <a:t> hội tụ có tác </a:t>
            </a:r>
          </a:p>
          <a:p>
            <a:pPr algn="ctr"/>
            <a:r>
              <a:rPr lang="en-US"/>
              <a:t>dụng gì?</a:t>
            </a:r>
          </a:p>
        </p:txBody>
      </p:sp>
      <p:sp>
        <p:nvSpPr>
          <p:cNvPr id="450566" name="Rectangle 6"/>
          <p:cNvSpPr>
            <a:spLocks noChangeArrowheads="1"/>
          </p:cNvSpPr>
          <p:nvPr/>
        </p:nvSpPr>
        <p:spPr bwMode="auto">
          <a:xfrm>
            <a:off x="0" y="2590800"/>
            <a:ext cx="525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itchFamily="2" charset="2"/>
              <a:buChar char="?"/>
            </a:pPr>
            <a:r>
              <a:rPr lang="en-US" sz="2400" dirty="0">
                <a:latin typeface="Times New Roman" pitchFamily="18" charset="0"/>
                <a:sym typeface="Wingdings" pitchFamily="2" charset="2"/>
              </a:rPr>
              <a:t>Kính lão là thấu kính hội tụ</a:t>
            </a:r>
          </a:p>
        </p:txBody>
      </p:sp>
      <p:sp>
        <p:nvSpPr>
          <p:cNvPr id="450567" name="Text Box 7"/>
          <p:cNvSpPr txBox="1">
            <a:spLocks noChangeArrowheads="1"/>
          </p:cNvSpPr>
          <p:nvPr/>
        </p:nvSpPr>
        <p:spPr bwMode="auto">
          <a:xfrm>
            <a:off x="0" y="1600200"/>
            <a:ext cx="3962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b="1">
                <a:solidFill>
                  <a:schemeClr val="accent2"/>
                </a:solidFill>
                <a:latin typeface="Times New Roman" pitchFamily="18" charset="0"/>
              </a:rPr>
              <a:t>III- Vận dụng </a:t>
            </a:r>
          </a:p>
        </p:txBody>
      </p:sp>
      <p:sp>
        <p:nvSpPr>
          <p:cNvPr id="450568" name="AutoShape 8"/>
          <p:cNvSpPr>
            <a:spLocks noChangeArrowheads="1"/>
          </p:cNvSpPr>
          <p:nvPr/>
        </p:nvSpPr>
        <p:spPr bwMode="auto">
          <a:xfrm>
            <a:off x="6400800" y="3276600"/>
            <a:ext cx="2743200" cy="2667000"/>
          </a:xfrm>
          <a:prstGeom prst="wedgeEllipseCallout">
            <a:avLst>
              <a:gd name="adj1" fmla="val -28819"/>
              <a:gd name="adj2" fmla="val 70000"/>
            </a:avLst>
          </a:prstGeom>
          <a:solidFill>
            <a:srgbClr val="9900CC"/>
          </a:solidFill>
          <a:ln w="9525">
            <a:solidFill>
              <a:srgbClr val="FFFF99"/>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chemeClr val="bg1"/>
                </a:solidFill>
              </a:rPr>
              <a:t>C7 : Tìm cách kiểm tra xem kính của bạn em và kính  của người già là thấu kính hội tụ hay phân kì?</a:t>
            </a:r>
          </a:p>
        </p:txBody>
      </p:sp>
      <p:sp>
        <p:nvSpPr>
          <p:cNvPr id="450569" name="Text Box 9"/>
          <p:cNvSpPr txBox="1">
            <a:spLocks noChangeArrowheads="1"/>
          </p:cNvSpPr>
          <p:nvPr/>
        </p:nvSpPr>
        <p:spPr bwMode="auto">
          <a:xfrm>
            <a:off x="5562600" y="5257800"/>
            <a:ext cx="4876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a:p>
        </p:txBody>
      </p:sp>
      <p:sp>
        <p:nvSpPr>
          <p:cNvPr id="450570" name="Text Box 10"/>
          <p:cNvSpPr txBox="1">
            <a:spLocks noChangeArrowheads="1"/>
          </p:cNvSpPr>
          <p:nvPr/>
        </p:nvSpPr>
        <p:spPr bwMode="auto">
          <a:xfrm>
            <a:off x="228600" y="3581400"/>
            <a:ext cx="6019800" cy="3560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sz="2400" dirty="0">
                <a:latin typeface="Times New Roman" pitchFamily="18" charset="0"/>
              </a:rPr>
              <a:t>C7:+ Đưa kính lại gần dòng chữ trên trang sách , nhìn qua kính người già thấy ảnh của dòng chữ lớn hơn dòng chữ thật, nên kính người già là thấu kính hội tụ.</a:t>
            </a:r>
          </a:p>
          <a:p>
            <a:r>
              <a:rPr lang="en-US" sz="2400" dirty="0">
                <a:latin typeface="Times New Roman" pitchFamily="18" charset="0"/>
              </a:rPr>
              <a:t>   + Đưa kính cận lại gần dòng chữ trên trang sách , nhìn qua kính cận thấy ảnh của dòng chữ nhỏ hơn dòng chữ thật, nên kính cận là thấu kính phân kì</a:t>
            </a:r>
          </a:p>
          <a:p>
            <a:pPr>
              <a:spcBef>
                <a:spcPct val="50000"/>
              </a:spcBef>
            </a:pPr>
            <a:endParaRPr lang="en-US" dirty="0">
              <a:latin typeface="Times New Roman" pitchFamily="18" charset="0"/>
            </a:endParaRPr>
          </a:p>
        </p:txBody>
      </p:sp>
    </p:spTree>
    <p:extLst>
      <p:ext uri="{BB962C8B-B14F-4D97-AF65-F5344CB8AC3E}">
        <p14:creationId xmlns:p14="http://schemas.microsoft.com/office/powerpoint/2010/main" val="1735560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50564"/>
                                        </p:tgtEl>
                                        <p:attrNameLst>
                                          <p:attrName>style.visibility</p:attrName>
                                        </p:attrNameLst>
                                      </p:cBhvr>
                                      <p:to>
                                        <p:strVal val="visible"/>
                                      </p:to>
                                    </p:set>
                                    <p:animEffect transition="in" filter="blinds(horizontal)">
                                      <p:cBhvr>
                                        <p:cTn id="7" dur="500"/>
                                        <p:tgtEl>
                                          <p:spTgt spid="4505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450566">
                                            <p:txEl>
                                              <p:pRg st="0" end="0"/>
                                            </p:txEl>
                                          </p:spTgt>
                                        </p:tgtEl>
                                        <p:attrNameLst>
                                          <p:attrName>style.visibility</p:attrName>
                                        </p:attrNameLst>
                                      </p:cBhvr>
                                      <p:to>
                                        <p:strVal val="visible"/>
                                      </p:to>
                                    </p:set>
                                    <p:anim calcmode="discrete" valueType="clr">
                                      <p:cBhvr override="childStyle">
                                        <p:cTn id="12" dur="80"/>
                                        <p:tgtEl>
                                          <p:spTgt spid="45056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50566">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450566">
                                            <p:txEl>
                                              <p:pRg st="0" end="0"/>
                                            </p:txEl>
                                          </p:spTgt>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4" presetClass="exit" presetSubtype="16" fill="hold" grpId="1" nodeType="clickEffect">
                                  <p:stCondLst>
                                    <p:cond delay="0"/>
                                  </p:stCondLst>
                                  <p:childTnLst>
                                    <p:animEffect transition="out" filter="box(in)">
                                      <p:cBhvr>
                                        <p:cTn id="18" dur="500"/>
                                        <p:tgtEl>
                                          <p:spTgt spid="450564"/>
                                        </p:tgtEl>
                                      </p:cBhvr>
                                    </p:animEffect>
                                    <p:set>
                                      <p:cBhvr>
                                        <p:cTn id="19" dur="1" fill="hold">
                                          <p:stCondLst>
                                            <p:cond delay="499"/>
                                          </p:stCondLst>
                                        </p:cTn>
                                        <p:tgtEl>
                                          <p:spTgt spid="450564"/>
                                        </p:tgtEl>
                                        <p:attrNameLst>
                                          <p:attrName>style.visibility</p:attrName>
                                        </p:attrNameLst>
                                      </p:cBhvr>
                                      <p:to>
                                        <p:strVal val="hidden"/>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450565"/>
                                        </p:tgtEl>
                                        <p:attrNameLst>
                                          <p:attrName>style.visibility</p:attrName>
                                        </p:attrNameLst>
                                      </p:cBhvr>
                                      <p:to>
                                        <p:strVal val="visible"/>
                                      </p:to>
                                    </p:set>
                                    <p:animEffect transition="in" filter="blinds(horizontal)">
                                      <p:cBhvr>
                                        <p:cTn id="24" dur="500"/>
                                        <p:tgtEl>
                                          <p:spTgt spid="45056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7" presetClass="entr" presetSubtype="0" fill="hold" nodeType="clickEffect">
                                  <p:stCondLst>
                                    <p:cond delay="0"/>
                                  </p:stCondLst>
                                  <p:iterate type="lt">
                                    <p:tmPct val="50000"/>
                                  </p:iterate>
                                  <p:childTnLst>
                                    <p:set>
                                      <p:cBhvr>
                                        <p:cTn id="28" dur="1" fill="hold">
                                          <p:stCondLst>
                                            <p:cond delay="0"/>
                                          </p:stCondLst>
                                        </p:cTn>
                                        <p:tgtEl>
                                          <p:spTgt spid="450563">
                                            <p:txEl>
                                              <p:pRg st="3" end="3"/>
                                            </p:txEl>
                                          </p:spTgt>
                                        </p:tgtEl>
                                        <p:attrNameLst>
                                          <p:attrName>style.visibility</p:attrName>
                                        </p:attrNameLst>
                                      </p:cBhvr>
                                      <p:to>
                                        <p:strVal val="visible"/>
                                      </p:to>
                                    </p:set>
                                    <p:anim calcmode="discrete" valueType="clr">
                                      <p:cBhvr override="childStyle">
                                        <p:cTn id="29" dur="80"/>
                                        <p:tgtEl>
                                          <p:spTgt spid="450563">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0" dur="80"/>
                                        <p:tgtEl>
                                          <p:spTgt spid="450563">
                                            <p:txEl>
                                              <p:pRg st="3" end="3"/>
                                            </p:txEl>
                                          </p:spTgt>
                                        </p:tgtEl>
                                        <p:attrNameLst>
                                          <p:attrName>fillcolor</p:attrName>
                                        </p:attrNameLst>
                                      </p:cBhvr>
                                      <p:tavLst>
                                        <p:tav tm="0">
                                          <p:val>
                                            <p:clrVal>
                                              <a:schemeClr val="accent2"/>
                                            </p:clrVal>
                                          </p:val>
                                        </p:tav>
                                        <p:tav tm="50000">
                                          <p:val>
                                            <p:clrVal>
                                              <a:schemeClr val="hlink"/>
                                            </p:clrVal>
                                          </p:val>
                                        </p:tav>
                                      </p:tavLst>
                                    </p:anim>
                                    <p:set>
                                      <p:cBhvr>
                                        <p:cTn id="31" dur="80"/>
                                        <p:tgtEl>
                                          <p:spTgt spid="450563">
                                            <p:txEl>
                                              <p:pRg st="3" end="3"/>
                                            </p:txEl>
                                          </p:spTgt>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xit" presetSubtype="10" fill="hold" grpId="1" nodeType="clickEffect">
                                  <p:stCondLst>
                                    <p:cond delay="0"/>
                                  </p:stCondLst>
                                  <p:childTnLst>
                                    <p:animEffect transition="out" filter="blinds(horizontal)">
                                      <p:cBhvr>
                                        <p:cTn id="35" dur="500"/>
                                        <p:tgtEl>
                                          <p:spTgt spid="450565"/>
                                        </p:tgtEl>
                                      </p:cBhvr>
                                    </p:animEffect>
                                    <p:set>
                                      <p:cBhvr>
                                        <p:cTn id="36" dur="1" fill="hold">
                                          <p:stCondLst>
                                            <p:cond delay="499"/>
                                          </p:stCondLst>
                                        </p:cTn>
                                        <p:tgtEl>
                                          <p:spTgt spid="450565"/>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xit" presetSubtype="10" fill="hold" nodeType="clickEffect">
                                  <p:stCondLst>
                                    <p:cond delay="0"/>
                                  </p:stCondLst>
                                  <p:childTnLst>
                                    <p:animEffect transition="out" filter="blinds(horizontal)">
                                      <p:cBhvr>
                                        <p:cTn id="40" dur="500"/>
                                        <p:tgtEl>
                                          <p:spTgt spid="450563">
                                            <p:txEl>
                                              <p:pRg st="0" end="0"/>
                                            </p:txEl>
                                          </p:spTgt>
                                        </p:tgtEl>
                                      </p:cBhvr>
                                    </p:animEffect>
                                    <p:set>
                                      <p:cBhvr>
                                        <p:cTn id="41" dur="1" fill="hold">
                                          <p:stCondLst>
                                            <p:cond delay="499"/>
                                          </p:stCondLst>
                                        </p:cTn>
                                        <p:tgtEl>
                                          <p:spTgt spid="450563">
                                            <p:txEl>
                                              <p:pRg st="0" end="0"/>
                                            </p:txEl>
                                          </p:spTgt>
                                        </p:tgtEl>
                                        <p:attrNameLst>
                                          <p:attrName>style.visibility</p:attrName>
                                        </p:attrNameLst>
                                      </p:cBhvr>
                                      <p:to>
                                        <p:strVal val="hidden"/>
                                      </p:to>
                                    </p:set>
                                  </p:childTnLst>
                                </p:cTn>
                              </p:par>
                              <p:par>
                                <p:cTn id="42" presetID="3" presetClass="exit" presetSubtype="10" fill="hold" nodeType="withEffect">
                                  <p:stCondLst>
                                    <p:cond delay="0"/>
                                  </p:stCondLst>
                                  <p:childTnLst>
                                    <p:animEffect transition="out" filter="blinds(horizontal)">
                                      <p:cBhvr>
                                        <p:cTn id="43" dur="500"/>
                                        <p:tgtEl>
                                          <p:spTgt spid="450563">
                                            <p:txEl>
                                              <p:pRg st="1" end="1"/>
                                            </p:txEl>
                                          </p:spTgt>
                                        </p:tgtEl>
                                      </p:cBhvr>
                                    </p:animEffect>
                                    <p:set>
                                      <p:cBhvr>
                                        <p:cTn id="44" dur="1" fill="hold">
                                          <p:stCondLst>
                                            <p:cond delay="499"/>
                                          </p:stCondLst>
                                        </p:cTn>
                                        <p:tgtEl>
                                          <p:spTgt spid="450563">
                                            <p:txEl>
                                              <p:pRg st="1" end="1"/>
                                            </p:txEl>
                                          </p:spTgt>
                                        </p:tgtEl>
                                        <p:attrNameLst>
                                          <p:attrName>style.visibility</p:attrName>
                                        </p:attrNameLst>
                                      </p:cBhvr>
                                      <p:to>
                                        <p:strVal val="hidden"/>
                                      </p:to>
                                    </p:set>
                                  </p:childTnLst>
                                </p:cTn>
                              </p:par>
                              <p:par>
                                <p:cTn id="45" presetID="3" presetClass="exit" presetSubtype="10" fill="hold" nodeType="withEffect">
                                  <p:stCondLst>
                                    <p:cond delay="0"/>
                                  </p:stCondLst>
                                  <p:childTnLst>
                                    <p:animEffect transition="out" filter="blinds(horizontal)">
                                      <p:cBhvr>
                                        <p:cTn id="46" dur="500"/>
                                        <p:tgtEl>
                                          <p:spTgt spid="450563">
                                            <p:txEl>
                                              <p:pRg st="2" end="2"/>
                                            </p:txEl>
                                          </p:spTgt>
                                        </p:tgtEl>
                                      </p:cBhvr>
                                    </p:animEffect>
                                    <p:set>
                                      <p:cBhvr>
                                        <p:cTn id="47" dur="1" fill="hold">
                                          <p:stCondLst>
                                            <p:cond delay="499"/>
                                          </p:stCondLst>
                                        </p:cTn>
                                        <p:tgtEl>
                                          <p:spTgt spid="450563">
                                            <p:txEl>
                                              <p:pRg st="2" end="2"/>
                                            </p:txEl>
                                          </p:spTgt>
                                        </p:tgtEl>
                                        <p:attrNameLst>
                                          <p:attrName>style.visibility</p:attrName>
                                        </p:attrNameLst>
                                      </p:cBhvr>
                                      <p:to>
                                        <p:strVal val="hidden"/>
                                      </p:to>
                                    </p:set>
                                  </p:childTnLst>
                                </p:cTn>
                              </p:par>
                              <p:par>
                                <p:cTn id="48" presetID="3" presetClass="exit" presetSubtype="10" fill="hold" nodeType="withEffect">
                                  <p:stCondLst>
                                    <p:cond delay="0"/>
                                  </p:stCondLst>
                                  <p:iterate type="lt">
                                    <p:tmPct val="0"/>
                                  </p:iterate>
                                  <p:childTnLst>
                                    <p:animEffect transition="out" filter="blinds(horizontal)">
                                      <p:cBhvr>
                                        <p:cTn id="49" dur="500"/>
                                        <p:tgtEl>
                                          <p:spTgt spid="450563">
                                            <p:txEl>
                                              <p:pRg st="3" end="3"/>
                                            </p:txEl>
                                          </p:spTgt>
                                        </p:tgtEl>
                                      </p:cBhvr>
                                    </p:animEffect>
                                    <p:set>
                                      <p:cBhvr>
                                        <p:cTn id="50" dur="1" fill="hold">
                                          <p:stCondLst>
                                            <p:cond delay="499"/>
                                          </p:stCondLst>
                                        </p:cTn>
                                        <p:tgtEl>
                                          <p:spTgt spid="450563">
                                            <p:txEl>
                                              <p:pRg st="3" end="3"/>
                                            </p:txEl>
                                          </p:spTgt>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xit" presetSubtype="10" fill="hold" grpId="0" nodeType="clickEffect">
                                  <p:stCondLst>
                                    <p:cond delay="0"/>
                                  </p:stCondLst>
                                  <p:iterate type="lt">
                                    <p:tmPct val="0"/>
                                  </p:iterate>
                                  <p:childTnLst>
                                    <p:animEffect transition="out" filter="blinds(horizontal)">
                                      <p:cBhvr>
                                        <p:cTn id="54" dur="500"/>
                                        <p:tgtEl>
                                          <p:spTgt spid="450566">
                                            <p:txEl>
                                              <p:pRg st="0" end="0"/>
                                            </p:txEl>
                                          </p:spTgt>
                                        </p:tgtEl>
                                      </p:cBhvr>
                                    </p:animEffect>
                                    <p:set>
                                      <p:cBhvr>
                                        <p:cTn id="55" dur="1" fill="hold">
                                          <p:stCondLst>
                                            <p:cond delay="499"/>
                                          </p:stCondLst>
                                        </p:cTn>
                                        <p:tgtEl>
                                          <p:spTgt spid="450566">
                                            <p:txEl>
                                              <p:pRg st="0" end="0"/>
                                            </p:txEl>
                                          </p:spTgt>
                                        </p:tgtEl>
                                        <p:attrNameLst>
                                          <p:attrName>style.visibility</p:attrName>
                                        </p:attrNameLst>
                                      </p:cBhvr>
                                      <p:to>
                                        <p:strVal val="hidden"/>
                                      </p:to>
                                    </p:se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450567"/>
                                        </p:tgtEl>
                                        <p:attrNameLst>
                                          <p:attrName>style.visibility</p:attrName>
                                        </p:attrNameLst>
                                      </p:cBhvr>
                                      <p:to>
                                        <p:strVal val="visible"/>
                                      </p:to>
                                    </p:set>
                                    <p:animEffect transition="in" filter="blinds(horizontal)">
                                      <p:cBhvr>
                                        <p:cTn id="60" dur="500"/>
                                        <p:tgtEl>
                                          <p:spTgt spid="450567"/>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450568"/>
                                        </p:tgtEl>
                                        <p:attrNameLst>
                                          <p:attrName>style.visibility</p:attrName>
                                        </p:attrNameLst>
                                      </p:cBhvr>
                                      <p:to>
                                        <p:strVal val="visible"/>
                                      </p:to>
                                    </p:set>
                                    <p:animEffect transition="in" filter="blinds(horizontal)">
                                      <p:cBhvr>
                                        <p:cTn id="65" dur="500"/>
                                        <p:tgtEl>
                                          <p:spTgt spid="450568"/>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450570"/>
                                        </p:tgtEl>
                                        <p:attrNameLst>
                                          <p:attrName>style.visibility</p:attrName>
                                        </p:attrNameLst>
                                      </p:cBhvr>
                                      <p:to>
                                        <p:strVal val="visible"/>
                                      </p:to>
                                    </p:set>
                                    <p:animEffect transition="in" filter="blinds(horizontal)">
                                      <p:cBhvr>
                                        <p:cTn id="70" dur="500"/>
                                        <p:tgtEl>
                                          <p:spTgt spid="450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64" grpId="0" animBg="1"/>
      <p:bldP spid="450564" grpId="1" animBg="1"/>
      <p:bldP spid="450565" grpId="0" animBg="1"/>
      <p:bldP spid="450565" grpId="1" animBg="1"/>
      <p:bldP spid="450566" grpId="0" build="allAtOnce"/>
      <p:bldP spid="450567" grpId="0"/>
      <p:bldP spid="450568" grpId="0" animBg="1"/>
      <p:bldP spid="45057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p:txBody>
          <a:bodyPr/>
          <a:lstStyle/>
          <a:p>
            <a:r>
              <a:rPr lang="en-US" sz="2000" dirty="0">
                <a:latin typeface="Times New Roman" pitchFamily="18" charset="0"/>
              </a:rPr>
              <a:t>Vật lý 9 - Tiết </a:t>
            </a:r>
            <a:r>
              <a:rPr lang="en-US" sz="2000" dirty="0" smtClean="0">
                <a:latin typeface="Times New Roman" pitchFamily="18" charset="0"/>
              </a:rPr>
              <a:t>56 </a:t>
            </a:r>
            <a:r>
              <a:rPr lang="en-US" sz="2000" dirty="0">
                <a:latin typeface="Times New Roman" pitchFamily="18" charset="0"/>
              </a:rPr>
              <a:t>– bài 49 </a:t>
            </a:r>
            <a:r>
              <a:rPr lang="en-US" sz="3600" dirty="0">
                <a:latin typeface="Times New Roman" pitchFamily="18" charset="0"/>
              </a:rPr>
              <a:t/>
            </a:r>
            <a:br>
              <a:rPr lang="en-US" sz="3600" dirty="0">
                <a:latin typeface="Times New Roman" pitchFamily="18" charset="0"/>
              </a:rPr>
            </a:br>
            <a:r>
              <a:rPr lang="en-US" sz="3600" dirty="0">
                <a:latin typeface="Times New Roman" pitchFamily="18" charset="0"/>
              </a:rPr>
              <a:t>                 </a:t>
            </a:r>
            <a:r>
              <a:rPr lang="en-US" sz="3600" dirty="0">
                <a:solidFill>
                  <a:srgbClr val="FF0000"/>
                </a:solidFill>
                <a:latin typeface="Times New Roman" pitchFamily="18" charset="0"/>
              </a:rPr>
              <a:t>Mắt cận và mắt</a:t>
            </a:r>
          </a:p>
        </p:txBody>
      </p:sp>
      <p:sp>
        <p:nvSpPr>
          <p:cNvPr id="451587" name="Rectangle 3"/>
          <p:cNvSpPr>
            <a:spLocks noGrp="1" noChangeArrowheads="1"/>
          </p:cNvSpPr>
          <p:nvPr>
            <p:ph type="body" idx="1"/>
          </p:nvPr>
        </p:nvSpPr>
        <p:spPr/>
        <p:txBody>
          <a:bodyPr/>
          <a:lstStyle/>
          <a:p>
            <a:pPr>
              <a:buFontTx/>
              <a:buNone/>
            </a:pPr>
            <a:r>
              <a:rPr lang="en-US" sz="2400" b="1" dirty="0">
                <a:latin typeface="Times New Roman" pitchFamily="18" charset="0"/>
                <a:cs typeface="Times New Roman" pitchFamily="18" charset="0"/>
              </a:rPr>
              <a:t>III- Vận dụng </a:t>
            </a:r>
          </a:p>
          <a:p>
            <a:pPr>
              <a:buFontTx/>
              <a:buNone/>
            </a:pPr>
            <a:r>
              <a:rPr lang="en-US" sz="2400" b="1" dirty="0"/>
              <a:t>C8 </a:t>
            </a:r>
          </a:p>
        </p:txBody>
      </p:sp>
      <p:grpSp>
        <p:nvGrpSpPr>
          <p:cNvPr id="451588" name="Group 4"/>
          <p:cNvGrpSpPr>
            <a:grpSpLocks/>
          </p:cNvGrpSpPr>
          <p:nvPr/>
        </p:nvGrpSpPr>
        <p:grpSpPr bwMode="auto">
          <a:xfrm>
            <a:off x="2209800" y="1752600"/>
            <a:ext cx="6051550" cy="2743200"/>
            <a:chOff x="952" y="1666"/>
            <a:chExt cx="4292" cy="2042"/>
          </a:xfrm>
        </p:grpSpPr>
        <p:grpSp>
          <p:nvGrpSpPr>
            <p:cNvPr id="451589" name="Group 5"/>
            <p:cNvGrpSpPr>
              <a:grpSpLocks/>
            </p:cNvGrpSpPr>
            <p:nvPr/>
          </p:nvGrpSpPr>
          <p:grpSpPr bwMode="auto">
            <a:xfrm>
              <a:off x="2859" y="1728"/>
              <a:ext cx="711" cy="600"/>
              <a:chOff x="3646" y="2919"/>
              <a:chExt cx="967" cy="861"/>
            </a:xfrm>
          </p:grpSpPr>
          <p:sp>
            <p:nvSpPr>
              <p:cNvPr id="451590" name="Oval 6"/>
              <p:cNvSpPr>
                <a:spLocks noChangeArrowheads="1"/>
              </p:cNvSpPr>
              <p:nvPr/>
            </p:nvSpPr>
            <p:spPr bwMode="auto">
              <a:xfrm>
                <a:off x="3646" y="3169"/>
                <a:ext cx="430" cy="428"/>
              </a:xfrm>
              <a:prstGeom prst="ellipse">
                <a:avLst/>
              </a:prstGeom>
              <a:solidFill>
                <a:srgbClr val="FFFFCC"/>
              </a:solidFill>
              <a:ln w="38100">
                <a:solidFill>
                  <a:schemeClr val="tx1"/>
                </a:solidFill>
                <a:round/>
                <a:headEnd/>
                <a:tailEnd/>
              </a:ln>
            </p:spPr>
            <p:txBody>
              <a:bodyPr/>
              <a:lstStyle/>
              <a:p>
                <a:endParaRPr lang="en-US"/>
              </a:p>
            </p:txBody>
          </p:sp>
          <p:sp>
            <p:nvSpPr>
              <p:cNvPr id="451591" name="Oval 7"/>
              <p:cNvSpPr>
                <a:spLocks noChangeArrowheads="1"/>
              </p:cNvSpPr>
              <p:nvPr/>
            </p:nvSpPr>
            <p:spPr bwMode="auto">
              <a:xfrm>
                <a:off x="3754" y="2919"/>
                <a:ext cx="859" cy="861"/>
              </a:xfrm>
              <a:prstGeom prst="ellipse">
                <a:avLst/>
              </a:prstGeom>
              <a:solidFill>
                <a:srgbClr val="FFFFCC"/>
              </a:solidFill>
              <a:ln w="38100">
                <a:solidFill>
                  <a:schemeClr val="tx1"/>
                </a:solidFill>
                <a:round/>
                <a:headEnd/>
                <a:tailEnd/>
              </a:ln>
            </p:spPr>
            <p:txBody>
              <a:bodyPr/>
              <a:lstStyle/>
              <a:p>
                <a:endParaRPr lang="en-US"/>
              </a:p>
            </p:txBody>
          </p:sp>
        </p:grpSp>
        <p:sp>
          <p:nvSpPr>
            <p:cNvPr id="451592" name="Line 8"/>
            <p:cNvSpPr>
              <a:spLocks noChangeShapeType="1"/>
            </p:cNvSpPr>
            <p:nvPr/>
          </p:nvSpPr>
          <p:spPr bwMode="auto">
            <a:xfrm flipV="1">
              <a:off x="993" y="2015"/>
              <a:ext cx="2574" cy="28"/>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1593" name="AutoShape 9"/>
            <p:cNvSpPr>
              <a:spLocks noChangeArrowheads="1"/>
            </p:cNvSpPr>
            <p:nvPr/>
          </p:nvSpPr>
          <p:spPr bwMode="auto">
            <a:xfrm>
              <a:off x="3724" y="2484"/>
              <a:ext cx="1520" cy="438"/>
            </a:xfrm>
            <a:prstGeom prst="flowChartAlternateProcess">
              <a:avLst/>
            </a:prstGeom>
            <a:noFill/>
            <a:ln>
              <a:noFill/>
            </a:ln>
            <a:effectLst/>
            <a:extLst>
              <a:ext uri="{909E8E84-426E-40DD-AFC4-6F175D3DCCD1}">
                <a14:hiddenFill xmlns:a14="http://schemas.microsoft.com/office/drawing/2010/main">
                  <a:gradFill rotWithShape="1">
                    <a:gsLst>
                      <a:gs pos="0">
                        <a:srgbClr val="FFFF99"/>
                      </a:gs>
                      <a:gs pos="100000">
                        <a:srgbClr val="FFFFCC"/>
                      </a:gs>
                    </a:gsLst>
                    <a:lin ang="5400000" scaled="1"/>
                  </a:gradFill>
                </a14:hiddenFill>
              </a:ext>
              <a:ext uri="{91240B29-F687-4F45-9708-019B960494DF}">
                <a14:hiddenLine xmlns:a14="http://schemas.microsoft.com/office/drawing/2010/main" w="57150">
                  <a:solidFill>
                    <a:srgbClr val="CC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algn="ctr" eaLnBrk="1" hangingPunct="1"/>
              <a:r>
                <a:rPr lang="en-US" sz="2400" b="1" dirty="0">
                  <a:latin typeface="Times New Roman" pitchFamily="18" charset="0"/>
                  <a:cs typeface="Times New Roman" pitchFamily="18" charset="0"/>
                </a:rPr>
                <a:t>Mắt bình thường</a:t>
              </a:r>
            </a:p>
          </p:txBody>
        </p:sp>
        <p:sp>
          <p:nvSpPr>
            <p:cNvPr id="451594" name="AutoShape 10"/>
            <p:cNvSpPr>
              <a:spLocks noChangeArrowheads="1"/>
            </p:cNvSpPr>
            <p:nvPr/>
          </p:nvSpPr>
          <p:spPr bwMode="auto">
            <a:xfrm>
              <a:off x="3572" y="1805"/>
              <a:ext cx="886" cy="391"/>
            </a:xfrm>
            <a:prstGeom prst="flowChartAlternateProcess">
              <a:avLst/>
            </a:prstGeom>
            <a:noFill/>
            <a:ln>
              <a:noFill/>
            </a:ln>
            <a:effectLst/>
            <a:extLst>
              <a:ext uri="{909E8E84-426E-40DD-AFC4-6F175D3DCCD1}">
                <a14:hiddenFill xmlns:a14="http://schemas.microsoft.com/office/drawing/2010/main">
                  <a:gradFill rotWithShape="1">
                    <a:gsLst>
                      <a:gs pos="0">
                        <a:srgbClr val="FFFF99"/>
                      </a:gs>
                      <a:gs pos="100000">
                        <a:srgbClr val="FFFFCC"/>
                      </a:gs>
                    </a:gsLst>
                    <a:lin ang="5400000" scaled="1"/>
                  </a:gradFill>
                </a14:hiddenFill>
              </a:ext>
              <a:ext uri="{91240B29-F687-4F45-9708-019B960494DF}">
                <a14:hiddenLine xmlns:a14="http://schemas.microsoft.com/office/drawing/2010/main" w="57150">
                  <a:solidFill>
                    <a:srgbClr val="CC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eaLnBrk="1" hangingPunct="1"/>
              <a:r>
                <a:rPr lang="en-US" sz="2400" b="1" dirty="0">
                  <a:latin typeface="Times New Roman" pitchFamily="18" charset="0"/>
                  <a:cs typeface="Times New Roman" pitchFamily="18" charset="0"/>
                </a:rPr>
                <a:t>Mắt cận  </a:t>
              </a:r>
            </a:p>
          </p:txBody>
        </p:sp>
        <p:sp>
          <p:nvSpPr>
            <p:cNvPr id="451595" name="AutoShape 11"/>
            <p:cNvSpPr>
              <a:spLocks noChangeArrowheads="1"/>
            </p:cNvSpPr>
            <p:nvPr/>
          </p:nvSpPr>
          <p:spPr bwMode="auto">
            <a:xfrm>
              <a:off x="3792" y="3204"/>
              <a:ext cx="886" cy="384"/>
            </a:xfrm>
            <a:prstGeom prst="flowChartAlternateProcess">
              <a:avLst/>
            </a:prstGeom>
            <a:noFill/>
            <a:ln>
              <a:noFill/>
            </a:ln>
            <a:effectLst/>
            <a:extLst>
              <a:ext uri="{909E8E84-426E-40DD-AFC4-6F175D3DCCD1}">
                <a14:hiddenFill xmlns:a14="http://schemas.microsoft.com/office/drawing/2010/main">
                  <a:gradFill rotWithShape="1">
                    <a:gsLst>
                      <a:gs pos="0">
                        <a:srgbClr val="FFFF99"/>
                      </a:gs>
                      <a:gs pos="100000">
                        <a:srgbClr val="FFFFCC"/>
                      </a:gs>
                    </a:gsLst>
                    <a:lin ang="5400000" scaled="1"/>
                  </a:gradFill>
                </a14:hiddenFill>
              </a:ext>
              <a:ext uri="{91240B29-F687-4F45-9708-019B960494DF}">
                <a14:hiddenLine xmlns:a14="http://schemas.microsoft.com/office/drawing/2010/main" w="57150">
                  <a:solidFill>
                    <a:srgbClr val="CC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eaLnBrk="1" hangingPunct="1"/>
              <a:endParaRPr lang="en-US" sz="2200" b="1">
                <a:latin typeface="Verdana" pitchFamily="34" charset="0"/>
              </a:endParaRPr>
            </a:p>
          </p:txBody>
        </p:sp>
        <p:grpSp>
          <p:nvGrpSpPr>
            <p:cNvPr id="451596" name="Group 12"/>
            <p:cNvGrpSpPr>
              <a:grpSpLocks/>
            </p:cNvGrpSpPr>
            <p:nvPr/>
          </p:nvGrpSpPr>
          <p:grpSpPr bwMode="auto">
            <a:xfrm>
              <a:off x="1310" y="2406"/>
              <a:ext cx="2280" cy="600"/>
              <a:chOff x="2376" y="1776"/>
              <a:chExt cx="2280" cy="600"/>
            </a:xfrm>
          </p:grpSpPr>
          <p:grpSp>
            <p:nvGrpSpPr>
              <p:cNvPr id="451597" name="Group 13"/>
              <p:cNvGrpSpPr>
                <a:grpSpLocks/>
              </p:cNvGrpSpPr>
              <p:nvPr/>
            </p:nvGrpSpPr>
            <p:grpSpPr bwMode="auto">
              <a:xfrm>
                <a:off x="3945" y="1776"/>
                <a:ext cx="711" cy="600"/>
                <a:chOff x="3646" y="2919"/>
                <a:chExt cx="967" cy="861"/>
              </a:xfrm>
            </p:grpSpPr>
            <p:sp>
              <p:nvSpPr>
                <p:cNvPr id="451598" name="Oval 14"/>
                <p:cNvSpPr>
                  <a:spLocks noChangeArrowheads="1"/>
                </p:cNvSpPr>
                <p:nvPr/>
              </p:nvSpPr>
              <p:spPr bwMode="auto">
                <a:xfrm>
                  <a:off x="3646" y="3169"/>
                  <a:ext cx="430" cy="428"/>
                </a:xfrm>
                <a:prstGeom prst="ellipse">
                  <a:avLst/>
                </a:prstGeom>
                <a:solidFill>
                  <a:srgbClr val="FFFFCC"/>
                </a:solidFill>
                <a:ln w="38100">
                  <a:solidFill>
                    <a:schemeClr val="tx1"/>
                  </a:solidFill>
                  <a:round/>
                  <a:headEnd/>
                  <a:tailEnd/>
                </a:ln>
              </p:spPr>
              <p:txBody>
                <a:bodyPr/>
                <a:lstStyle/>
                <a:p>
                  <a:endParaRPr lang="en-US"/>
                </a:p>
              </p:txBody>
            </p:sp>
            <p:sp>
              <p:nvSpPr>
                <p:cNvPr id="451599" name="Oval 15"/>
                <p:cNvSpPr>
                  <a:spLocks noChangeArrowheads="1"/>
                </p:cNvSpPr>
                <p:nvPr/>
              </p:nvSpPr>
              <p:spPr bwMode="auto">
                <a:xfrm>
                  <a:off x="3754" y="2919"/>
                  <a:ext cx="859" cy="861"/>
                </a:xfrm>
                <a:prstGeom prst="ellipse">
                  <a:avLst/>
                </a:prstGeom>
                <a:solidFill>
                  <a:srgbClr val="FFFFCC"/>
                </a:solidFill>
                <a:ln w="38100">
                  <a:solidFill>
                    <a:schemeClr val="tx1"/>
                  </a:solidFill>
                  <a:round/>
                  <a:headEnd/>
                  <a:tailEnd/>
                </a:ln>
              </p:spPr>
              <p:txBody>
                <a:bodyPr/>
                <a:lstStyle/>
                <a:p>
                  <a:endParaRPr lang="en-US"/>
                </a:p>
              </p:txBody>
            </p:sp>
          </p:grpSp>
          <p:sp>
            <p:nvSpPr>
              <p:cNvPr id="451600" name="Line 16"/>
              <p:cNvSpPr>
                <a:spLocks noChangeShapeType="1"/>
              </p:cNvSpPr>
              <p:nvPr/>
            </p:nvSpPr>
            <p:spPr bwMode="auto">
              <a:xfrm flipV="1">
                <a:off x="2376" y="2063"/>
                <a:ext cx="2269" cy="2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451601" name="Group 17"/>
            <p:cNvGrpSpPr>
              <a:grpSpLocks/>
            </p:cNvGrpSpPr>
            <p:nvPr/>
          </p:nvGrpSpPr>
          <p:grpSpPr bwMode="auto">
            <a:xfrm>
              <a:off x="1338" y="3108"/>
              <a:ext cx="2280" cy="600"/>
              <a:chOff x="2376" y="1776"/>
              <a:chExt cx="2280" cy="600"/>
            </a:xfrm>
          </p:grpSpPr>
          <p:grpSp>
            <p:nvGrpSpPr>
              <p:cNvPr id="451602" name="Group 18"/>
              <p:cNvGrpSpPr>
                <a:grpSpLocks/>
              </p:cNvGrpSpPr>
              <p:nvPr/>
            </p:nvGrpSpPr>
            <p:grpSpPr bwMode="auto">
              <a:xfrm>
                <a:off x="3945" y="1776"/>
                <a:ext cx="711" cy="600"/>
                <a:chOff x="3646" y="2919"/>
                <a:chExt cx="967" cy="861"/>
              </a:xfrm>
            </p:grpSpPr>
            <p:sp>
              <p:nvSpPr>
                <p:cNvPr id="451603" name="Oval 19"/>
                <p:cNvSpPr>
                  <a:spLocks noChangeArrowheads="1"/>
                </p:cNvSpPr>
                <p:nvPr/>
              </p:nvSpPr>
              <p:spPr bwMode="auto">
                <a:xfrm>
                  <a:off x="3646" y="3169"/>
                  <a:ext cx="430" cy="428"/>
                </a:xfrm>
                <a:prstGeom prst="ellipse">
                  <a:avLst/>
                </a:prstGeom>
                <a:solidFill>
                  <a:srgbClr val="FFFFCC"/>
                </a:solidFill>
                <a:ln w="38100">
                  <a:solidFill>
                    <a:schemeClr val="tx1"/>
                  </a:solidFill>
                  <a:round/>
                  <a:headEnd/>
                  <a:tailEnd/>
                </a:ln>
              </p:spPr>
              <p:txBody>
                <a:bodyPr/>
                <a:lstStyle/>
                <a:p>
                  <a:endParaRPr lang="en-US"/>
                </a:p>
              </p:txBody>
            </p:sp>
            <p:sp>
              <p:nvSpPr>
                <p:cNvPr id="451604" name="Oval 20"/>
                <p:cNvSpPr>
                  <a:spLocks noChangeArrowheads="1"/>
                </p:cNvSpPr>
                <p:nvPr/>
              </p:nvSpPr>
              <p:spPr bwMode="auto">
                <a:xfrm>
                  <a:off x="3754" y="2919"/>
                  <a:ext cx="859" cy="861"/>
                </a:xfrm>
                <a:prstGeom prst="ellipse">
                  <a:avLst/>
                </a:prstGeom>
                <a:solidFill>
                  <a:srgbClr val="FFFFCC"/>
                </a:solidFill>
                <a:ln w="38100">
                  <a:solidFill>
                    <a:schemeClr val="tx1"/>
                  </a:solidFill>
                  <a:round/>
                  <a:headEnd/>
                  <a:tailEnd/>
                </a:ln>
              </p:spPr>
              <p:txBody>
                <a:bodyPr/>
                <a:lstStyle/>
                <a:p>
                  <a:endParaRPr lang="en-US"/>
                </a:p>
              </p:txBody>
            </p:sp>
          </p:grpSp>
          <p:sp>
            <p:nvSpPr>
              <p:cNvPr id="451605" name="Line 21"/>
              <p:cNvSpPr>
                <a:spLocks noChangeShapeType="1"/>
              </p:cNvSpPr>
              <p:nvPr/>
            </p:nvSpPr>
            <p:spPr bwMode="auto">
              <a:xfrm flipV="1">
                <a:off x="2376" y="2063"/>
                <a:ext cx="2269" cy="26"/>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451606" name="Rectangle 22"/>
            <p:cNvSpPr>
              <a:spLocks noChangeArrowheads="1"/>
            </p:cNvSpPr>
            <p:nvPr/>
          </p:nvSpPr>
          <p:spPr bwMode="auto">
            <a:xfrm flipV="1">
              <a:off x="1696" y="2005"/>
              <a:ext cx="933" cy="46"/>
            </a:xfrm>
            <a:prstGeom prst="rect">
              <a:avLst/>
            </a:prstGeom>
            <a:solidFill>
              <a:srgbClr val="FF0000"/>
            </a:solidFill>
            <a:ln w="9525">
              <a:solidFill>
                <a:srgbClr val="FF0000"/>
              </a:solidFill>
              <a:miter lim="800000"/>
              <a:headEnd/>
              <a:tailEnd/>
            </a:ln>
          </p:spPr>
          <p:txBody>
            <a:bodyPr/>
            <a:lstStyle/>
            <a:p>
              <a:endParaRPr lang="en-US"/>
            </a:p>
          </p:txBody>
        </p:sp>
        <p:sp>
          <p:nvSpPr>
            <p:cNvPr id="451607" name="Text Box 23"/>
            <p:cNvSpPr txBox="1">
              <a:spLocks noChangeArrowheads="1"/>
            </p:cNvSpPr>
            <p:nvPr/>
          </p:nvSpPr>
          <p:spPr bwMode="auto">
            <a:xfrm>
              <a:off x="1190" y="3046"/>
              <a:ext cx="480"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a:solidFill>
                    <a:srgbClr val="FF0000"/>
                  </a:solidFill>
                  <a:latin typeface="VNI-Avo" pitchFamily="2" charset="0"/>
                </a:rPr>
                <a:t>C</a:t>
              </a:r>
              <a:r>
                <a:rPr lang="en-US" b="1" baseline="-25000">
                  <a:solidFill>
                    <a:srgbClr val="FF0000"/>
                  </a:solidFill>
                  <a:latin typeface="VNI-Avo" pitchFamily="2" charset="0"/>
                </a:rPr>
                <a:t>c</a:t>
              </a:r>
            </a:p>
          </p:txBody>
        </p:sp>
        <p:sp>
          <p:nvSpPr>
            <p:cNvPr id="451608" name="Line 24"/>
            <p:cNvSpPr>
              <a:spLocks noChangeShapeType="1"/>
            </p:cNvSpPr>
            <p:nvPr/>
          </p:nvSpPr>
          <p:spPr bwMode="auto">
            <a:xfrm>
              <a:off x="1380" y="3338"/>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1609" name="Text Box 25"/>
            <p:cNvSpPr txBox="1">
              <a:spLocks noChangeArrowheads="1"/>
            </p:cNvSpPr>
            <p:nvPr/>
          </p:nvSpPr>
          <p:spPr bwMode="auto">
            <a:xfrm>
              <a:off x="1915" y="2310"/>
              <a:ext cx="458"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a:solidFill>
                    <a:srgbClr val="FF0000"/>
                  </a:solidFill>
                  <a:latin typeface="VNI-Avo" pitchFamily="2" charset="0"/>
                </a:rPr>
                <a:t>C</a:t>
              </a:r>
              <a:r>
                <a:rPr lang="en-US" b="1" baseline="-25000">
                  <a:solidFill>
                    <a:srgbClr val="FF0000"/>
                  </a:solidFill>
                  <a:latin typeface="VNI-Avo" pitchFamily="2" charset="0"/>
                </a:rPr>
                <a:t>c</a:t>
              </a:r>
            </a:p>
          </p:txBody>
        </p:sp>
        <p:sp>
          <p:nvSpPr>
            <p:cNvPr id="451610" name="Line 26"/>
            <p:cNvSpPr>
              <a:spLocks noChangeShapeType="1"/>
            </p:cNvSpPr>
            <p:nvPr/>
          </p:nvSpPr>
          <p:spPr bwMode="auto">
            <a:xfrm>
              <a:off x="2091" y="2616"/>
              <a:ext cx="0"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1611" name="Text Box 27"/>
            <p:cNvSpPr txBox="1">
              <a:spLocks noChangeArrowheads="1"/>
            </p:cNvSpPr>
            <p:nvPr/>
          </p:nvSpPr>
          <p:spPr bwMode="auto">
            <a:xfrm>
              <a:off x="2497" y="1674"/>
              <a:ext cx="52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a:solidFill>
                    <a:srgbClr val="FF0000"/>
                  </a:solidFill>
                  <a:latin typeface="VNI-Avo" pitchFamily="2" charset="0"/>
                </a:rPr>
                <a:t>C</a:t>
              </a:r>
              <a:r>
                <a:rPr lang="en-US" b="1" baseline="-25000">
                  <a:solidFill>
                    <a:srgbClr val="FF0000"/>
                  </a:solidFill>
                  <a:latin typeface="VNI-Avo" pitchFamily="2" charset="0"/>
                </a:rPr>
                <a:t>c</a:t>
              </a:r>
            </a:p>
          </p:txBody>
        </p:sp>
        <p:sp>
          <p:nvSpPr>
            <p:cNvPr id="451612" name="Line 28"/>
            <p:cNvSpPr>
              <a:spLocks noChangeShapeType="1"/>
            </p:cNvSpPr>
            <p:nvPr/>
          </p:nvSpPr>
          <p:spPr bwMode="auto">
            <a:xfrm>
              <a:off x="2647" y="1934"/>
              <a:ext cx="1"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1613" name="Text Box 29"/>
            <p:cNvSpPr txBox="1">
              <a:spLocks noChangeArrowheads="1"/>
            </p:cNvSpPr>
            <p:nvPr/>
          </p:nvSpPr>
          <p:spPr bwMode="auto">
            <a:xfrm>
              <a:off x="1550" y="1666"/>
              <a:ext cx="522" cy="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a:solidFill>
                    <a:srgbClr val="FF0000"/>
                  </a:solidFill>
                  <a:latin typeface="VNI-Avo" pitchFamily="2" charset="0"/>
                </a:rPr>
                <a:t>C</a:t>
              </a:r>
              <a:r>
                <a:rPr lang="en-US" b="1" baseline="-25000">
                  <a:solidFill>
                    <a:srgbClr val="FF0000"/>
                  </a:solidFill>
                  <a:latin typeface="VNI-Avo" pitchFamily="2" charset="0"/>
                </a:rPr>
                <a:t>v</a:t>
              </a:r>
            </a:p>
          </p:txBody>
        </p:sp>
        <p:sp>
          <p:nvSpPr>
            <p:cNvPr id="451614" name="Line 30"/>
            <p:cNvSpPr>
              <a:spLocks noChangeShapeType="1"/>
            </p:cNvSpPr>
            <p:nvPr/>
          </p:nvSpPr>
          <p:spPr bwMode="auto">
            <a:xfrm>
              <a:off x="1702" y="1932"/>
              <a:ext cx="1" cy="192"/>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51615" name="Rectangle 31"/>
            <p:cNvSpPr>
              <a:spLocks noChangeArrowheads="1"/>
            </p:cNvSpPr>
            <p:nvPr/>
          </p:nvSpPr>
          <p:spPr bwMode="auto">
            <a:xfrm flipV="1">
              <a:off x="1027" y="2691"/>
              <a:ext cx="1048" cy="46"/>
            </a:xfrm>
            <a:prstGeom prst="rect">
              <a:avLst/>
            </a:prstGeom>
            <a:solidFill>
              <a:srgbClr val="FF0000"/>
            </a:solidFill>
            <a:ln w="9525">
              <a:solidFill>
                <a:srgbClr val="FF0000"/>
              </a:solidFill>
              <a:miter lim="800000"/>
              <a:headEnd/>
              <a:tailEnd/>
            </a:ln>
          </p:spPr>
          <p:txBody>
            <a:bodyPr/>
            <a:lstStyle/>
            <a:p>
              <a:endParaRPr lang="en-US"/>
            </a:p>
          </p:txBody>
        </p:sp>
        <p:sp>
          <p:nvSpPr>
            <p:cNvPr id="451616" name="AutoShape 32"/>
            <p:cNvSpPr>
              <a:spLocks noChangeArrowheads="1"/>
            </p:cNvSpPr>
            <p:nvPr/>
          </p:nvSpPr>
          <p:spPr bwMode="auto">
            <a:xfrm>
              <a:off x="3620" y="3204"/>
              <a:ext cx="886" cy="391"/>
            </a:xfrm>
            <a:prstGeom prst="flowChartAlternateProcess">
              <a:avLst/>
            </a:prstGeom>
            <a:noFill/>
            <a:ln>
              <a:noFill/>
            </a:ln>
            <a:effectLst/>
            <a:extLst>
              <a:ext uri="{909E8E84-426E-40DD-AFC4-6F175D3DCCD1}">
                <a14:hiddenFill xmlns:a14="http://schemas.microsoft.com/office/drawing/2010/main">
                  <a:gradFill rotWithShape="1">
                    <a:gsLst>
                      <a:gs pos="0">
                        <a:srgbClr val="FFFF99"/>
                      </a:gs>
                      <a:gs pos="100000">
                        <a:srgbClr val="FFFFCC"/>
                      </a:gs>
                    </a:gsLst>
                    <a:lin ang="5400000" scaled="1"/>
                  </a:gradFill>
                </a14:hiddenFill>
              </a:ext>
              <a:ext uri="{91240B29-F687-4F45-9708-019B960494DF}">
                <a14:hiddenLine xmlns:a14="http://schemas.microsoft.com/office/drawing/2010/main" w="57150">
                  <a:solidFill>
                    <a:srgbClr val="CC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342900" indent="-342900" eaLnBrk="1" hangingPunct="1"/>
              <a:r>
                <a:rPr lang="en-US" sz="2400" b="1" dirty="0">
                  <a:latin typeface="Times New Roman" pitchFamily="18" charset="0"/>
                  <a:cs typeface="Times New Roman" pitchFamily="18" charset="0"/>
                </a:rPr>
                <a:t>Mắt lão</a:t>
              </a:r>
            </a:p>
          </p:txBody>
        </p:sp>
        <p:sp>
          <p:nvSpPr>
            <p:cNvPr id="451617" name="Rectangle 33"/>
            <p:cNvSpPr>
              <a:spLocks noChangeArrowheads="1"/>
            </p:cNvSpPr>
            <p:nvPr/>
          </p:nvSpPr>
          <p:spPr bwMode="auto">
            <a:xfrm flipV="1">
              <a:off x="952" y="3390"/>
              <a:ext cx="415" cy="46"/>
            </a:xfrm>
            <a:prstGeom prst="rect">
              <a:avLst/>
            </a:prstGeom>
            <a:solidFill>
              <a:srgbClr val="FF0000"/>
            </a:solidFill>
            <a:ln w="9525">
              <a:solidFill>
                <a:srgbClr val="FF0000"/>
              </a:solidFill>
              <a:miter lim="800000"/>
              <a:headEnd/>
              <a:tailEnd/>
            </a:ln>
          </p:spPr>
          <p:txBody>
            <a:bodyPr/>
            <a:lstStyle/>
            <a:p>
              <a:endParaRPr lang="en-US"/>
            </a:p>
          </p:txBody>
        </p:sp>
      </p:grpSp>
      <p:sp>
        <p:nvSpPr>
          <p:cNvPr id="451618" name="Text Box 34"/>
          <p:cNvSpPr txBox="1">
            <a:spLocks noChangeArrowheads="1"/>
          </p:cNvSpPr>
          <p:nvPr/>
        </p:nvSpPr>
        <p:spPr bwMode="auto">
          <a:xfrm>
            <a:off x="0" y="4876800"/>
            <a:ext cx="8991600"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rPr>
              <a:t>Khoảng CC (mắt cận)&lt; khoảng CC (mắt thường)&lt; khoảng CC(mắt lão)</a:t>
            </a:r>
          </a:p>
          <a:p>
            <a:pPr>
              <a:spcBef>
                <a:spcPct val="50000"/>
              </a:spcBef>
            </a:pPr>
            <a:endParaRPr lang="en-US" dirty="0">
              <a:solidFill>
                <a:srgbClr val="0000CC"/>
              </a:solidFill>
              <a:latin typeface="Times New Roman" pitchFamily="18" charset="0"/>
            </a:endParaRPr>
          </a:p>
        </p:txBody>
      </p:sp>
    </p:spTree>
    <p:extLst>
      <p:ext uri="{BB962C8B-B14F-4D97-AF65-F5344CB8AC3E}">
        <p14:creationId xmlns:p14="http://schemas.microsoft.com/office/powerpoint/2010/main" val="3848193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afterEffect">
                                  <p:stCondLst>
                                    <p:cond delay="0"/>
                                  </p:stCondLst>
                                  <p:childTnLst>
                                    <p:set>
                                      <p:cBhvr>
                                        <p:cTn id="6" dur="1" fill="hold">
                                          <p:stCondLst>
                                            <p:cond delay="0"/>
                                          </p:stCondLst>
                                        </p:cTn>
                                        <p:tgtEl>
                                          <p:spTgt spid="451588"/>
                                        </p:tgtEl>
                                        <p:attrNameLst>
                                          <p:attrName>style.visibility</p:attrName>
                                        </p:attrNameLst>
                                      </p:cBhvr>
                                      <p:to>
                                        <p:strVal val="visible"/>
                                      </p:to>
                                    </p:set>
                                    <p:animEffect transition="in" filter="wedge">
                                      <p:cBhvr>
                                        <p:cTn id="7" dur="2000"/>
                                        <p:tgtEl>
                                          <p:spTgt spid="4515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51618"/>
                                        </p:tgtEl>
                                        <p:attrNameLst>
                                          <p:attrName>style.visibility</p:attrName>
                                        </p:attrNameLst>
                                      </p:cBhvr>
                                      <p:to>
                                        <p:strVal val="visible"/>
                                      </p:to>
                                    </p:set>
                                    <p:animEffect transition="in" filter="blinds(horizontal)">
                                      <p:cBhvr>
                                        <p:cTn id="12" dur="500"/>
                                        <p:tgtEl>
                                          <p:spTgt spid="4516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16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8" name="WordArt 2"/>
          <p:cNvSpPr>
            <a:spLocks noChangeArrowheads="1" noChangeShapeType="1" noTextEdit="1"/>
          </p:cNvSpPr>
          <p:nvPr/>
        </p:nvSpPr>
        <p:spPr bwMode="auto">
          <a:xfrm>
            <a:off x="2743200" y="228600"/>
            <a:ext cx="4267200" cy="647700"/>
          </a:xfrm>
          <a:prstGeom prst="rect">
            <a:avLst/>
          </a:prstGeom>
        </p:spPr>
        <p:txBody>
          <a:bodyPr wrap="none" fromWordArt="1">
            <a:prstTxWarp prst="textFadeUp">
              <a:avLst>
                <a:gd name="adj" fmla="val 9991"/>
              </a:avLst>
            </a:prstTxWarp>
          </a:bodyPr>
          <a:lstStyle/>
          <a:p>
            <a:pPr algn="ctr"/>
            <a:r>
              <a:rPr lang="en-US" sz="3600" kern="10">
                <a:ln w="12700">
                  <a:solidFill>
                    <a:srgbClr val="B2B2B2"/>
                  </a:solidFill>
                  <a:round/>
                  <a:headEnd/>
                  <a:tailEnd/>
                </a:ln>
                <a:gradFill rotWithShape="0">
                  <a:gsLst>
                    <a:gs pos="0">
                      <a:srgbClr val="520402"/>
                    </a:gs>
                    <a:gs pos="100000">
                      <a:srgbClr val="FFCC00"/>
                    </a:gs>
                  </a:gsLst>
                  <a:lin ang="5400000" scaled="1"/>
                </a:gradFill>
                <a:effectLst>
                  <a:outerShdw dist="35921" dir="2700000" sy="50000" rotWithShape="0">
                    <a:srgbClr val="875B0D">
                      <a:alpha val="70000"/>
                    </a:srgbClr>
                  </a:outerShdw>
                </a:effectLst>
                <a:latin typeface="Arial Black"/>
              </a:rPr>
              <a:t>Thi tài</a:t>
            </a:r>
          </a:p>
        </p:txBody>
      </p:sp>
      <p:pic>
        <p:nvPicPr>
          <p:cNvPr id="480259" name="Picture 3" descr="Newto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3200" y="2057400"/>
            <a:ext cx="3581400" cy="2909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42149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5" name="Rectangle 3"/>
          <p:cNvSpPr>
            <a:spLocks noGrp="1" noChangeArrowheads="1"/>
          </p:cNvSpPr>
          <p:nvPr>
            <p:ph type="body" idx="1"/>
          </p:nvPr>
        </p:nvSpPr>
        <p:spPr>
          <a:xfrm>
            <a:off x="457200" y="1447800"/>
            <a:ext cx="4191000" cy="4495800"/>
          </a:xfrm>
          <a:ln>
            <a:solidFill>
              <a:srgbClr val="FF9900"/>
            </a:solidFill>
            <a:miter lim="800000"/>
            <a:headEnd/>
            <a:tailEnd/>
          </a:ln>
        </p:spPr>
        <p:txBody>
          <a:bodyPr/>
          <a:lstStyle/>
          <a:p>
            <a:r>
              <a:rPr lang="en-US" sz="2400" b="1" dirty="0">
                <a:solidFill>
                  <a:srgbClr val="FF9900"/>
                </a:solidFill>
                <a:latin typeface="Times New Roman" pitchFamily="18" charset="0"/>
              </a:rPr>
              <a:t>Nêu biểu hiện của mắt cận và cách khắc phục.  </a:t>
            </a:r>
          </a:p>
          <a:p>
            <a:pPr>
              <a:buFontTx/>
              <a:buNone/>
            </a:pPr>
            <a:r>
              <a:rPr lang="en-US" sz="2400" dirty="0">
                <a:solidFill>
                  <a:srgbClr val="FF9900"/>
                </a:solidFill>
                <a:latin typeface="Times New Roman" pitchFamily="18" charset="0"/>
                <a:sym typeface="Wingdings" pitchFamily="2" charset="2"/>
              </a:rPr>
              <a:t>TL</a:t>
            </a:r>
            <a:r>
              <a:rPr lang="en-US" sz="2400" dirty="0">
                <a:latin typeface="Times New Roman" pitchFamily="18" charset="0"/>
                <a:sym typeface="Wingdings" pitchFamily="2" charset="2"/>
              </a:rPr>
              <a:t>:   -Mắt cận thị nhìn rõ những vật ở gần, nhưng không nhìn rõ các vật ở xa.</a:t>
            </a:r>
          </a:p>
          <a:p>
            <a:pPr>
              <a:buFontTx/>
              <a:buNone/>
            </a:pPr>
            <a:r>
              <a:rPr lang="en-US" sz="2400" dirty="0">
                <a:latin typeface="Times New Roman" pitchFamily="18" charset="0"/>
              </a:rPr>
              <a:t>         -Người cận phải đeo kính phân kì để  có thể nhìn rõ các vật ở xa mắt </a:t>
            </a:r>
          </a:p>
        </p:txBody>
      </p:sp>
      <p:sp>
        <p:nvSpPr>
          <p:cNvPr id="479236" name="Text Box 4"/>
          <p:cNvSpPr txBox="1">
            <a:spLocks noChangeArrowheads="1"/>
          </p:cNvSpPr>
          <p:nvPr/>
        </p:nvSpPr>
        <p:spPr bwMode="auto">
          <a:xfrm>
            <a:off x="5334000" y="1460500"/>
            <a:ext cx="3657600" cy="4247317"/>
          </a:xfrm>
          <a:prstGeom prst="rect">
            <a:avLst/>
          </a:prstGeom>
          <a:noFill/>
          <a:ln w="9525">
            <a:solidFill>
              <a:srgbClr val="FF99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2400" dirty="0">
                <a:solidFill>
                  <a:srgbClr val="FF9900"/>
                </a:solidFill>
                <a:latin typeface="Times New Roman" pitchFamily="18" charset="0"/>
              </a:rPr>
              <a:t>   </a:t>
            </a:r>
            <a:r>
              <a:rPr lang="en-US" sz="2400" b="1" dirty="0">
                <a:solidFill>
                  <a:srgbClr val="FF9900"/>
                </a:solidFill>
                <a:latin typeface="Times New Roman" pitchFamily="18" charset="0"/>
              </a:rPr>
              <a:t>Nêu biểu hiện của mắt lão và cách khắc phục.</a:t>
            </a:r>
            <a:r>
              <a:rPr lang="en-US" sz="2400" b="1" dirty="0">
                <a:latin typeface="Times New Roman" pitchFamily="18" charset="0"/>
              </a:rPr>
              <a:t> </a:t>
            </a:r>
          </a:p>
          <a:p>
            <a:pPr eaLnBrk="1" hangingPunct="1">
              <a:spcBef>
                <a:spcPct val="50000"/>
              </a:spcBef>
            </a:pPr>
            <a:r>
              <a:rPr lang="en-US" sz="2400" dirty="0">
                <a:latin typeface="Times New Roman" pitchFamily="18" charset="0"/>
              </a:rPr>
              <a:t>TL - Mắt lão nhìn rõ những vật ở xa nhưng không nhìn rõ những vật ở gần. </a:t>
            </a:r>
          </a:p>
          <a:p>
            <a:pPr eaLnBrk="1" hangingPunct="1">
              <a:spcBef>
                <a:spcPct val="50000"/>
              </a:spcBef>
            </a:pPr>
            <a:r>
              <a:rPr lang="en-US" sz="2400" dirty="0">
                <a:latin typeface="Times New Roman" pitchFamily="18" charset="0"/>
              </a:rPr>
              <a:t>  - Người mắt lão phải đeo kính lão là thấu kính hội tụ để nhìn rõ các vật ở gần.</a:t>
            </a:r>
          </a:p>
          <a:p>
            <a:pPr eaLnBrk="1" hangingPunct="1">
              <a:spcBef>
                <a:spcPct val="50000"/>
              </a:spcBef>
            </a:pPr>
            <a:endParaRPr lang="en-US" dirty="0">
              <a:latin typeface="Times New Roman" pitchFamily="18" charset="0"/>
            </a:endParaRPr>
          </a:p>
          <a:p>
            <a:pPr eaLnBrk="1" hangingPunct="1">
              <a:spcBef>
                <a:spcPct val="50000"/>
              </a:spcBef>
            </a:pPr>
            <a:endParaRPr lang="en-US" dirty="0">
              <a:latin typeface="Times New Roman" pitchFamily="18" charset="0"/>
            </a:endParaRPr>
          </a:p>
        </p:txBody>
      </p:sp>
      <p:sp>
        <p:nvSpPr>
          <p:cNvPr id="479237" name="Text Box 5"/>
          <p:cNvSpPr txBox="1">
            <a:spLocks noChangeArrowheads="1"/>
          </p:cNvSpPr>
          <p:nvPr/>
        </p:nvSpPr>
        <p:spPr bwMode="auto">
          <a:xfrm>
            <a:off x="457200" y="762000"/>
            <a:ext cx="1219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3200">
                <a:latin typeface="VNI-Times" pitchFamily="2" charset="0"/>
              </a:rPr>
              <a:t>Đội 1</a:t>
            </a:r>
          </a:p>
        </p:txBody>
      </p:sp>
      <p:sp>
        <p:nvSpPr>
          <p:cNvPr id="479238" name="Text Box 6"/>
          <p:cNvSpPr txBox="1">
            <a:spLocks noChangeArrowheads="1"/>
          </p:cNvSpPr>
          <p:nvPr/>
        </p:nvSpPr>
        <p:spPr bwMode="auto">
          <a:xfrm>
            <a:off x="5486400" y="762000"/>
            <a:ext cx="1981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3200">
                <a:latin typeface="VNI-Times" pitchFamily="2" charset="0"/>
              </a:rPr>
              <a:t>Đội 2</a:t>
            </a:r>
          </a:p>
        </p:txBody>
      </p:sp>
      <p:sp>
        <p:nvSpPr>
          <p:cNvPr id="479239" name="WordArt 7"/>
          <p:cNvSpPr>
            <a:spLocks noChangeArrowheads="1" noChangeShapeType="1" noTextEdit="1"/>
          </p:cNvSpPr>
          <p:nvPr/>
        </p:nvSpPr>
        <p:spPr bwMode="auto">
          <a:xfrm>
            <a:off x="3124200" y="152400"/>
            <a:ext cx="2514600" cy="609600"/>
          </a:xfrm>
          <a:prstGeom prst="rect">
            <a:avLst/>
          </a:prstGeom>
        </p:spPr>
        <p:txBody>
          <a:bodyPr wrap="none" fromWordArt="1">
            <a:prstTxWarp prst="textFadeUp">
              <a:avLst>
                <a:gd name="adj" fmla="val 9991"/>
              </a:avLst>
            </a:prstTxWarp>
          </a:bodyPr>
          <a:lstStyle/>
          <a:p>
            <a:pPr algn="ctr"/>
            <a:r>
              <a:rPr lang="vi-VN" sz="3600" kern="10">
                <a:ln w="12700">
                  <a:solidFill>
                    <a:srgbClr val="B2B2B2"/>
                  </a:solidFill>
                  <a:round/>
                  <a:headEnd/>
                  <a:tailEnd/>
                </a:ln>
                <a:solidFill>
                  <a:srgbClr val="FF3300"/>
                </a:solidFill>
                <a:effectLst>
                  <a:outerShdw dist="35921" dir="2700000" sy="50000" rotWithShape="0">
                    <a:srgbClr val="875B0D">
                      <a:alpha val="70000"/>
                    </a:srgbClr>
                  </a:outerShdw>
                </a:effectLst>
                <a:latin typeface="Times New Roman"/>
                <a:cs typeface="Times New Roman"/>
              </a:rPr>
              <a:t>Câu hỏi khởi động</a:t>
            </a:r>
            <a:endParaRPr lang="en-US" sz="3600" kern="10">
              <a:ln w="12700">
                <a:solidFill>
                  <a:srgbClr val="B2B2B2"/>
                </a:solidFill>
                <a:round/>
                <a:headEnd/>
                <a:tailEnd/>
              </a:ln>
              <a:solidFill>
                <a:srgbClr val="FF3300"/>
              </a:solidFill>
              <a:effectLst>
                <a:outerShdw dist="35921" dir="2700000" sy="50000" rotWithShape="0">
                  <a:srgbClr val="875B0D">
                    <a:alpha val="70000"/>
                  </a:srgbClr>
                </a:outerShdw>
              </a:effectLst>
              <a:latin typeface="Times New Roman"/>
              <a:cs typeface="Times New Roman"/>
            </a:endParaRPr>
          </a:p>
        </p:txBody>
      </p:sp>
    </p:spTree>
    <p:extLst>
      <p:ext uri="{BB962C8B-B14F-4D97-AF65-F5344CB8AC3E}">
        <p14:creationId xmlns:p14="http://schemas.microsoft.com/office/powerpoint/2010/main" val="42272129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79235">
                                            <p:txEl>
                                              <p:pRg st="0" end="0"/>
                                            </p:txEl>
                                          </p:spTgt>
                                        </p:tgtEl>
                                        <p:attrNameLst>
                                          <p:attrName>style.visibility</p:attrName>
                                        </p:attrNameLst>
                                      </p:cBhvr>
                                      <p:to>
                                        <p:strVal val="visible"/>
                                      </p:to>
                                    </p:set>
                                    <p:animEffect transition="in" filter="box(in)">
                                      <p:cBhvr>
                                        <p:cTn id="7" dur="500"/>
                                        <p:tgtEl>
                                          <p:spTgt spid="479235">
                                            <p:txEl>
                                              <p:pRg st="0" end="0"/>
                                            </p:txEl>
                                          </p:spTgt>
                                        </p:tgtEl>
                                      </p:cBhvr>
                                    </p:animEffect>
                                  </p:childTnLst>
                                </p:cTn>
                              </p:par>
                            </p:childTnLst>
                          </p:cTn>
                        </p:par>
                        <p:par>
                          <p:cTn id="8" fill="hold" nodeType="afterGroup">
                            <p:stCondLst>
                              <p:cond delay="500"/>
                            </p:stCondLst>
                            <p:childTnLst>
                              <p:par>
                                <p:cTn id="9" presetID="4" presetClass="entr" presetSubtype="16" fill="hold" nodeType="afterEffect">
                                  <p:stCondLst>
                                    <p:cond delay="0"/>
                                  </p:stCondLst>
                                  <p:iterate type="lt">
                                    <p:tmPct val="0"/>
                                  </p:iterate>
                                  <p:childTnLst>
                                    <p:set>
                                      <p:cBhvr>
                                        <p:cTn id="10" dur="1" fill="hold">
                                          <p:stCondLst>
                                            <p:cond delay="0"/>
                                          </p:stCondLst>
                                        </p:cTn>
                                        <p:tgtEl>
                                          <p:spTgt spid="479236">
                                            <p:txEl>
                                              <p:pRg st="0" end="0"/>
                                            </p:txEl>
                                          </p:spTgt>
                                        </p:tgtEl>
                                        <p:attrNameLst>
                                          <p:attrName>style.visibility</p:attrName>
                                        </p:attrNameLst>
                                      </p:cBhvr>
                                      <p:to>
                                        <p:strVal val="visible"/>
                                      </p:to>
                                    </p:set>
                                    <p:animEffect transition="in" filter="box(in)">
                                      <p:cBhvr>
                                        <p:cTn id="11" dur="500"/>
                                        <p:tgtEl>
                                          <p:spTgt spid="479236">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nodeType="clickEffect">
                                  <p:stCondLst>
                                    <p:cond delay="0"/>
                                  </p:stCondLst>
                                  <p:childTnLst>
                                    <p:set>
                                      <p:cBhvr>
                                        <p:cTn id="15" dur="1" fill="hold">
                                          <p:stCondLst>
                                            <p:cond delay="0"/>
                                          </p:stCondLst>
                                        </p:cTn>
                                        <p:tgtEl>
                                          <p:spTgt spid="479235">
                                            <p:txEl>
                                              <p:pRg st="1" end="1"/>
                                            </p:txEl>
                                          </p:spTgt>
                                        </p:tgtEl>
                                        <p:attrNameLst>
                                          <p:attrName>style.visibility</p:attrName>
                                        </p:attrNameLst>
                                      </p:cBhvr>
                                      <p:to>
                                        <p:strVal val="visible"/>
                                      </p:to>
                                    </p:set>
                                    <p:animEffect transition="in" filter="blinds(horizontal)">
                                      <p:cBhvr>
                                        <p:cTn id="16" dur="500"/>
                                        <p:tgtEl>
                                          <p:spTgt spid="479235">
                                            <p:txEl>
                                              <p:pRg st="1" end="1"/>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479235">
                                            <p:txEl>
                                              <p:pRg st="2" end="2"/>
                                            </p:txEl>
                                          </p:spTgt>
                                        </p:tgtEl>
                                        <p:attrNameLst>
                                          <p:attrName>style.visibility</p:attrName>
                                        </p:attrNameLst>
                                      </p:cBhvr>
                                      <p:to>
                                        <p:strVal val="visible"/>
                                      </p:to>
                                    </p:set>
                                    <p:animEffect transition="in" filter="blinds(horizontal)">
                                      <p:cBhvr>
                                        <p:cTn id="19" dur="500"/>
                                        <p:tgtEl>
                                          <p:spTgt spid="479235">
                                            <p:txEl>
                                              <p:pRg st="2" end="2"/>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4" presetClass="entr" presetSubtype="16" fill="hold" nodeType="clickEffect">
                                  <p:stCondLst>
                                    <p:cond delay="0"/>
                                  </p:stCondLst>
                                  <p:childTnLst>
                                    <p:set>
                                      <p:cBhvr>
                                        <p:cTn id="23" dur="1" fill="hold">
                                          <p:stCondLst>
                                            <p:cond delay="0"/>
                                          </p:stCondLst>
                                        </p:cTn>
                                        <p:tgtEl>
                                          <p:spTgt spid="479236">
                                            <p:txEl>
                                              <p:pRg st="1" end="1"/>
                                            </p:txEl>
                                          </p:spTgt>
                                        </p:tgtEl>
                                        <p:attrNameLst>
                                          <p:attrName>style.visibility</p:attrName>
                                        </p:attrNameLst>
                                      </p:cBhvr>
                                      <p:to>
                                        <p:strVal val="visible"/>
                                      </p:to>
                                    </p:set>
                                    <p:animEffect transition="in" filter="box(in)">
                                      <p:cBhvr>
                                        <p:cTn id="24" dur="500"/>
                                        <p:tgtEl>
                                          <p:spTgt spid="479236">
                                            <p:txEl>
                                              <p:pRg st="1" end="1"/>
                                            </p:txEl>
                                          </p:spTgt>
                                        </p:tgtEl>
                                      </p:cBhvr>
                                    </p:animEffect>
                                  </p:childTnLst>
                                </p:cTn>
                              </p:par>
                              <p:par>
                                <p:cTn id="25" presetID="4" presetClass="entr" presetSubtype="16" fill="hold" nodeType="withEffect">
                                  <p:stCondLst>
                                    <p:cond delay="0"/>
                                  </p:stCondLst>
                                  <p:childTnLst>
                                    <p:set>
                                      <p:cBhvr>
                                        <p:cTn id="26" dur="1" fill="hold">
                                          <p:stCondLst>
                                            <p:cond delay="0"/>
                                          </p:stCondLst>
                                        </p:cTn>
                                        <p:tgtEl>
                                          <p:spTgt spid="479236">
                                            <p:txEl>
                                              <p:pRg st="2" end="2"/>
                                            </p:txEl>
                                          </p:spTgt>
                                        </p:tgtEl>
                                        <p:attrNameLst>
                                          <p:attrName>style.visibility</p:attrName>
                                        </p:attrNameLst>
                                      </p:cBhvr>
                                      <p:to>
                                        <p:strVal val="visible"/>
                                      </p:to>
                                    </p:set>
                                    <p:animEffect transition="in" filter="box(in)">
                                      <p:cBhvr>
                                        <p:cTn id="27" dur="500"/>
                                        <p:tgtEl>
                                          <p:spTgt spid="47923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7" name="Rectangle 3"/>
          <p:cNvSpPr>
            <a:spLocks noGrp="1" noChangeArrowheads="1"/>
          </p:cNvSpPr>
          <p:nvPr>
            <p:ph type="body" sz="half" idx="1"/>
          </p:nvPr>
        </p:nvSpPr>
        <p:spPr>
          <a:xfrm>
            <a:off x="0" y="1447800"/>
            <a:ext cx="8839200" cy="3657600"/>
          </a:xfrm>
        </p:spPr>
        <p:txBody>
          <a:bodyPr/>
          <a:lstStyle/>
          <a:p>
            <a:pPr>
              <a:buFontTx/>
              <a:buNone/>
            </a:pPr>
            <a:r>
              <a:rPr lang="en-US" sz="2800" dirty="0">
                <a:latin typeface="Times New Roman" pitchFamily="18" charset="0"/>
              </a:rPr>
              <a:t>            Ch</a:t>
            </a:r>
            <a:r>
              <a:rPr lang="en-US" sz="2800" dirty="0"/>
              <a:t>ọ</a:t>
            </a:r>
            <a:r>
              <a:rPr lang="en-US" sz="2800" dirty="0">
                <a:latin typeface="Times New Roman" pitchFamily="18" charset="0"/>
              </a:rPr>
              <a:t>n các câu </a:t>
            </a:r>
            <a:r>
              <a:rPr lang="en-US" sz="2800" b="1" i="1" dirty="0">
                <a:latin typeface="Times New Roman" pitchFamily="18" charset="0"/>
              </a:rPr>
              <a:t>không đúng</a:t>
            </a:r>
            <a:r>
              <a:rPr lang="en-US" sz="2800" dirty="0">
                <a:latin typeface="Times New Roman" pitchFamily="18" charset="0"/>
              </a:rPr>
              <a:t> trong các câu sau đây :</a:t>
            </a:r>
          </a:p>
          <a:p>
            <a:pPr>
              <a:buFontTx/>
              <a:buNone/>
            </a:pPr>
            <a:endParaRPr lang="en-US" sz="2800" dirty="0">
              <a:latin typeface="Times New Roman" pitchFamily="18" charset="0"/>
            </a:endParaRPr>
          </a:p>
          <a:p>
            <a:pPr>
              <a:buFontTx/>
              <a:buNone/>
            </a:pPr>
            <a:r>
              <a:rPr lang="en-US" sz="2800" dirty="0">
                <a:latin typeface="Times New Roman" pitchFamily="18" charset="0"/>
              </a:rPr>
              <a:t>   A. Người bị cận, mắt dễ bị lồi ra .</a:t>
            </a:r>
          </a:p>
          <a:p>
            <a:pPr>
              <a:buFontTx/>
              <a:buNone/>
            </a:pPr>
            <a:r>
              <a:rPr lang="en-US" sz="2800" dirty="0">
                <a:latin typeface="Times New Roman" pitchFamily="18" charset="0"/>
              </a:rPr>
              <a:t>   B. Đọc sách nơi không đủ ánh sáng dễ bị cận.</a:t>
            </a:r>
            <a:r>
              <a:rPr lang="en-US" sz="2800" dirty="0"/>
              <a:t> </a:t>
            </a:r>
          </a:p>
          <a:p>
            <a:pPr>
              <a:buFontTx/>
              <a:buNone/>
            </a:pPr>
            <a:r>
              <a:rPr lang="en-US" sz="2800" dirty="0"/>
              <a:t>   </a:t>
            </a:r>
            <a:r>
              <a:rPr lang="en-US" sz="2800" dirty="0">
                <a:latin typeface="Times New Roman" pitchFamily="18" charset="0"/>
              </a:rPr>
              <a:t>C. Phải thường xuyên vệ sinh mắt .</a:t>
            </a:r>
          </a:p>
          <a:p>
            <a:pPr>
              <a:buFontTx/>
              <a:buNone/>
            </a:pPr>
            <a:r>
              <a:rPr lang="en-US" sz="2800" dirty="0">
                <a:latin typeface="Times New Roman" pitchFamily="18" charset="0"/>
              </a:rPr>
              <a:t>    D.Người mắt cận có nhiều hạn chế trong công việc.</a:t>
            </a:r>
          </a:p>
          <a:p>
            <a:pPr>
              <a:buFontTx/>
              <a:buNone/>
            </a:pPr>
            <a:r>
              <a:rPr lang="en-US" sz="2800" dirty="0">
                <a:latin typeface="Times New Roman" pitchFamily="18" charset="0"/>
              </a:rPr>
              <a:t>    </a:t>
            </a:r>
          </a:p>
        </p:txBody>
      </p:sp>
      <p:pic>
        <p:nvPicPr>
          <p:cNvPr id="390150" name="Picture 6" descr="pug"/>
          <p:cNvPicPr>
            <a:picLocks noGrp="1" noChangeAspect="1" noChangeArrowheads="1" noCrop="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810500" y="5486400"/>
            <a:ext cx="942975" cy="1047750"/>
          </a:xfrm>
        </p:spPr>
      </p:pic>
      <p:sp>
        <p:nvSpPr>
          <p:cNvPr id="390155" name="WordArt 11"/>
          <p:cNvSpPr>
            <a:spLocks noChangeArrowheads="1" noChangeShapeType="1" noTextEdit="1"/>
          </p:cNvSpPr>
          <p:nvPr/>
        </p:nvSpPr>
        <p:spPr bwMode="auto">
          <a:xfrm>
            <a:off x="3124200" y="381000"/>
            <a:ext cx="2514600" cy="609600"/>
          </a:xfrm>
          <a:prstGeom prst="rect">
            <a:avLst/>
          </a:prstGeom>
        </p:spPr>
        <p:txBody>
          <a:bodyPr wrap="none" fromWordArt="1">
            <a:prstTxWarp prst="textFadeUp">
              <a:avLst>
                <a:gd name="adj" fmla="val 9991"/>
              </a:avLst>
            </a:prstTxWarp>
          </a:bodyPr>
          <a:lstStyle/>
          <a:p>
            <a:pPr algn="ctr"/>
            <a:r>
              <a:rPr lang="en-US" sz="3600" kern="10">
                <a:ln w="12700">
                  <a:solidFill>
                    <a:srgbClr val="B2B2B2"/>
                  </a:solidFill>
                  <a:round/>
                  <a:headEnd/>
                  <a:tailEnd/>
                </a:ln>
                <a:solidFill>
                  <a:srgbClr val="FF3300"/>
                </a:solidFill>
                <a:effectLst>
                  <a:outerShdw dist="35921" dir="2700000" sy="50000" rotWithShape="0">
                    <a:srgbClr val="875B0D">
                      <a:alpha val="70000"/>
                    </a:srgbClr>
                  </a:outerShdw>
                </a:effectLst>
                <a:latin typeface="Times New Roman"/>
                <a:cs typeface="Times New Roman"/>
              </a:rPr>
              <a:t>Câu hỏi</a:t>
            </a:r>
          </a:p>
        </p:txBody>
      </p:sp>
      <p:sp>
        <p:nvSpPr>
          <p:cNvPr id="390159" name="AutoShape 15"/>
          <p:cNvSpPr>
            <a:spLocks noChangeArrowheads="1"/>
          </p:cNvSpPr>
          <p:nvPr/>
        </p:nvSpPr>
        <p:spPr bwMode="auto">
          <a:xfrm>
            <a:off x="2362200" y="4343400"/>
            <a:ext cx="4114800" cy="1524000"/>
          </a:xfrm>
          <a:prstGeom prst="horizontalScroll">
            <a:avLst>
              <a:gd name="adj" fmla="val 12500"/>
            </a:avLst>
          </a:prstGeom>
          <a:solidFill>
            <a:srgbClr val="FFFF99"/>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200" b="1">
                <a:solidFill>
                  <a:srgbClr val="0000CC"/>
                </a:solidFill>
                <a:latin typeface="Times New Roman" pitchFamily="18" charset="0"/>
              </a:rPr>
              <a:t>Tất cả đều đúng</a:t>
            </a:r>
          </a:p>
        </p:txBody>
      </p:sp>
      <p:pic>
        <p:nvPicPr>
          <p:cNvPr id="390163" name="Picture 19" descr="6720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0" y="5638800"/>
            <a:ext cx="13716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90164" name="Picture 20" descr="6720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563880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90165" name="Picture 21" descr="6720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563880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90166" name="Picture 22" descr="6720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563880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90167" name="Picture 23" descr="6720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477000" y="5638800"/>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390168" name="Picture 24" descr="672027"/>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5638800"/>
            <a:ext cx="1219200" cy="121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702898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90159"/>
                                        </p:tgtEl>
                                        <p:attrNameLst>
                                          <p:attrName>style.visibility</p:attrName>
                                        </p:attrNameLst>
                                      </p:cBhvr>
                                      <p:to>
                                        <p:strVal val="visible"/>
                                      </p:to>
                                    </p:set>
                                    <p:animEffect transition="in" filter="wedge">
                                      <p:cBhvr>
                                        <p:cTn id="7" dur="2000"/>
                                        <p:tgtEl>
                                          <p:spTgt spid="390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015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874" name="Rectangle 2"/>
          <p:cNvSpPr>
            <a:spLocks noGrp="1" noChangeArrowheads="1"/>
          </p:cNvSpPr>
          <p:nvPr>
            <p:ph type="title"/>
          </p:nvPr>
        </p:nvSpPr>
        <p:spPr/>
        <p:txBody>
          <a:bodyPr/>
          <a:lstStyle/>
          <a:p>
            <a:r>
              <a:rPr lang="en-US">
                <a:solidFill>
                  <a:schemeClr val="accent2"/>
                </a:solidFill>
                <a:latin typeface="Times New Roman" pitchFamily="18" charset="0"/>
              </a:rPr>
              <a:t>Kiểm tra bài cũ</a:t>
            </a:r>
          </a:p>
        </p:txBody>
      </p:sp>
      <p:sp>
        <p:nvSpPr>
          <p:cNvPr id="463875" name="Rectangle 3"/>
          <p:cNvSpPr>
            <a:spLocks noGrp="1" noChangeArrowheads="1"/>
          </p:cNvSpPr>
          <p:nvPr>
            <p:ph type="body" idx="1"/>
          </p:nvPr>
        </p:nvSpPr>
        <p:spPr/>
        <p:txBody>
          <a:bodyPr/>
          <a:lstStyle/>
          <a:p>
            <a:r>
              <a:rPr lang="en-US" b="1" dirty="0">
                <a:latin typeface="Times New Roman" pitchFamily="18" charset="0"/>
              </a:rPr>
              <a:t>Nêu cấu tạo của mắt</a:t>
            </a:r>
          </a:p>
        </p:txBody>
      </p:sp>
      <p:pic>
        <p:nvPicPr>
          <p:cNvPr id="463877" name="Picture 2" descr="C:\Documents and Settings\Admin\My Documents\My Pictures\Pictur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0774">
            <a:off x="2803525" y="2214563"/>
            <a:ext cx="2725738" cy="225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64" name="AutoShape 71"/>
          <p:cNvSpPr>
            <a:spLocks noChangeArrowheads="1"/>
          </p:cNvSpPr>
          <p:nvPr/>
        </p:nvSpPr>
        <p:spPr bwMode="auto">
          <a:xfrm rot="10800000">
            <a:off x="1066800" y="4343400"/>
            <a:ext cx="2057400" cy="1295400"/>
          </a:xfrm>
          <a:prstGeom prst="wedgeEllipseCallout">
            <a:avLst>
              <a:gd name="adj1" fmla="val -71606"/>
              <a:gd name="adj2" fmla="val 106861"/>
            </a:avLst>
          </a:prstGeom>
          <a:solidFill>
            <a:schemeClr val="folHlink"/>
          </a:solidFill>
          <a:ln w="9525">
            <a:solidFill>
              <a:schemeClr val="tx1"/>
            </a:solidFill>
            <a:miter lim="800000"/>
            <a:headEnd/>
            <a:tailEnd/>
          </a:ln>
        </p:spPr>
        <p:txBody>
          <a:bodyPr rot="10800000"/>
          <a:lstStyle/>
          <a:p>
            <a:pPr algn="ctr" eaLnBrk="1" hangingPunct="1"/>
            <a:r>
              <a:rPr lang="en-US" sz="2800" b="1">
                <a:latin typeface="VNI-Times" pitchFamily="2" charset="0"/>
              </a:rPr>
              <a:t>Thuûy tinh theå</a:t>
            </a:r>
          </a:p>
        </p:txBody>
      </p:sp>
      <p:sp>
        <p:nvSpPr>
          <p:cNvPr id="78865" name="AutoShape 71"/>
          <p:cNvSpPr>
            <a:spLocks noChangeArrowheads="1"/>
          </p:cNvSpPr>
          <p:nvPr/>
        </p:nvSpPr>
        <p:spPr bwMode="auto">
          <a:xfrm rot="10800000">
            <a:off x="5257800" y="1828800"/>
            <a:ext cx="1936750" cy="1371600"/>
          </a:xfrm>
          <a:prstGeom prst="wedgeEllipseCallout">
            <a:avLst>
              <a:gd name="adj1" fmla="val 66556"/>
              <a:gd name="adj2" fmla="val -44560"/>
            </a:avLst>
          </a:prstGeom>
          <a:solidFill>
            <a:schemeClr val="folHlink"/>
          </a:solidFill>
          <a:ln w="9525">
            <a:solidFill>
              <a:schemeClr val="tx1"/>
            </a:solidFill>
            <a:miter lim="800000"/>
            <a:headEnd/>
            <a:tailEnd/>
          </a:ln>
        </p:spPr>
        <p:txBody>
          <a:bodyPr rot="10800000"/>
          <a:lstStyle/>
          <a:p>
            <a:pPr algn="ctr" eaLnBrk="1" hangingPunct="1"/>
            <a:r>
              <a:rPr lang="en-US" sz="3200" b="1">
                <a:latin typeface="VNI-Times" pitchFamily="2" charset="0"/>
              </a:rPr>
              <a:t>Maøng löôùi</a:t>
            </a:r>
          </a:p>
        </p:txBody>
      </p:sp>
    </p:spTree>
    <p:extLst>
      <p:ext uri="{BB962C8B-B14F-4D97-AF65-F5344CB8AC3E}">
        <p14:creationId xmlns:p14="http://schemas.microsoft.com/office/powerpoint/2010/main" val="28569296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8864"/>
                                        </p:tgtEl>
                                        <p:attrNameLst>
                                          <p:attrName>style.visibility</p:attrName>
                                        </p:attrNameLst>
                                      </p:cBhvr>
                                      <p:to>
                                        <p:strVal val="visible"/>
                                      </p:to>
                                    </p:set>
                                    <p:animEffect transition="in" filter="wipe(right)">
                                      <p:cBhvr>
                                        <p:cTn id="7" dur="500"/>
                                        <p:tgtEl>
                                          <p:spTgt spid="788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8865"/>
                                        </p:tgtEl>
                                        <p:attrNameLst>
                                          <p:attrName>style.visibility</p:attrName>
                                        </p:attrNameLst>
                                      </p:cBhvr>
                                      <p:to>
                                        <p:strVal val="visible"/>
                                      </p:to>
                                    </p:set>
                                    <p:animEffect transition="in" filter="wipe(down)">
                                      <p:cBhvr>
                                        <p:cTn id="12" dur="500"/>
                                        <p:tgtEl>
                                          <p:spTgt spid="788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64" grpId="0" animBg="1"/>
      <p:bldP spid="7886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Text Box 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eaLnBrk="1" hangingPunct="1">
              <a:spcBef>
                <a:spcPct val="50000"/>
              </a:spcBef>
            </a:pPr>
            <a:r>
              <a:rPr lang="en-US" sz="5400">
                <a:solidFill>
                  <a:srgbClr val="FF0066"/>
                </a:solidFill>
              </a:rPr>
              <a:t>1</a:t>
            </a:r>
          </a:p>
        </p:txBody>
      </p:sp>
      <p:sp>
        <p:nvSpPr>
          <p:cNvPr id="485379" name="Text Box 3"/>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a:t>
            </a:r>
          </a:p>
        </p:txBody>
      </p:sp>
      <p:sp>
        <p:nvSpPr>
          <p:cNvPr id="485380" name="Text Box 4"/>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3</a:t>
            </a:r>
          </a:p>
        </p:txBody>
      </p:sp>
      <p:sp>
        <p:nvSpPr>
          <p:cNvPr id="485381" name="Text Box 5"/>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4</a:t>
            </a:r>
          </a:p>
        </p:txBody>
      </p:sp>
      <p:sp>
        <p:nvSpPr>
          <p:cNvPr id="485382" name="Text Box 6"/>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5</a:t>
            </a:r>
          </a:p>
        </p:txBody>
      </p:sp>
      <p:sp>
        <p:nvSpPr>
          <p:cNvPr id="485383" name="Text Box 7"/>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6</a:t>
            </a:r>
          </a:p>
        </p:txBody>
      </p:sp>
      <p:sp>
        <p:nvSpPr>
          <p:cNvPr id="485384" name="Text Box 8"/>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7</a:t>
            </a:r>
          </a:p>
        </p:txBody>
      </p:sp>
      <p:sp>
        <p:nvSpPr>
          <p:cNvPr id="485385" name="Text Box 9"/>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8</a:t>
            </a:r>
          </a:p>
        </p:txBody>
      </p:sp>
      <p:sp>
        <p:nvSpPr>
          <p:cNvPr id="485386" name="Text Box 10"/>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9</a:t>
            </a:r>
          </a:p>
        </p:txBody>
      </p:sp>
      <p:sp>
        <p:nvSpPr>
          <p:cNvPr id="485387" name="Text Box 11"/>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10</a:t>
            </a:r>
          </a:p>
        </p:txBody>
      </p:sp>
      <p:sp>
        <p:nvSpPr>
          <p:cNvPr id="485388" name="Text Box 1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11</a:t>
            </a:r>
          </a:p>
        </p:txBody>
      </p:sp>
      <p:sp>
        <p:nvSpPr>
          <p:cNvPr id="485389" name="Text Box 13"/>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12</a:t>
            </a:r>
          </a:p>
        </p:txBody>
      </p:sp>
      <p:sp>
        <p:nvSpPr>
          <p:cNvPr id="485390" name="Text Box 14"/>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13</a:t>
            </a:r>
          </a:p>
        </p:txBody>
      </p:sp>
      <p:sp>
        <p:nvSpPr>
          <p:cNvPr id="485391" name="Text Box 15"/>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14</a:t>
            </a:r>
          </a:p>
        </p:txBody>
      </p:sp>
      <p:sp>
        <p:nvSpPr>
          <p:cNvPr id="485392" name="Text Box 16"/>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15</a:t>
            </a:r>
          </a:p>
        </p:txBody>
      </p:sp>
      <p:sp>
        <p:nvSpPr>
          <p:cNvPr id="485393" name="Text Box 17"/>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16</a:t>
            </a:r>
          </a:p>
        </p:txBody>
      </p:sp>
      <p:sp>
        <p:nvSpPr>
          <p:cNvPr id="485394" name="Text Box 18"/>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17</a:t>
            </a:r>
          </a:p>
        </p:txBody>
      </p:sp>
      <p:sp>
        <p:nvSpPr>
          <p:cNvPr id="485395" name="Text Box 19"/>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18</a:t>
            </a:r>
          </a:p>
        </p:txBody>
      </p:sp>
      <p:sp>
        <p:nvSpPr>
          <p:cNvPr id="485396" name="Text Box 20"/>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19</a:t>
            </a:r>
          </a:p>
        </p:txBody>
      </p:sp>
      <p:sp>
        <p:nvSpPr>
          <p:cNvPr id="485397" name="Text Box 21"/>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20</a:t>
            </a:r>
          </a:p>
        </p:txBody>
      </p:sp>
      <p:sp>
        <p:nvSpPr>
          <p:cNvPr id="485398" name="Text Box 2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21</a:t>
            </a:r>
          </a:p>
        </p:txBody>
      </p:sp>
      <p:sp>
        <p:nvSpPr>
          <p:cNvPr id="485399" name="Text Box 23"/>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22</a:t>
            </a:r>
          </a:p>
        </p:txBody>
      </p:sp>
      <p:sp>
        <p:nvSpPr>
          <p:cNvPr id="485400" name="Text Box 24"/>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23</a:t>
            </a:r>
          </a:p>
        </p:txBody>
      </p:sp>
      <p:sp>
        <p:nvSpPr>
          <p:cNvPr id="485401" name="Text Box 25"/>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24</a:t>
            </a:r>
          </a:p>
        </p:txBody>
      </p:sp>
      <p:sp>
        <p:nvSpPr>
          <p:cNvPr id="485402" name="Text Box 26"/>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25</a:t>
            </a:r>
          </a:p>
        </p:txBody>
      </p:sp>
      <p:sp>
        <p:nvSpPr>
          <p:cNvPr id="485403" name="Text Box 27"/>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26</a:t>
            </a:r>
          </a:p>
        </p:txBody>
      </p:sp>
      <p:sp>
        <p:nvSpPr>
          <p:cNvPr id="485404" name="Text Box 28"/>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27</a:t>
            </a:r>
          </a:p>
        </p:txBody>
      </p:sp>
      <p:sp>
        <p:nvSpPr>
          <p:cNvPr id="485405" name="Text Box 29"/>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28</a:t>
            </a:r>
          </a:p>
        </p:txBody>
      </p:sp>
      <p:sp>
        <p:nvSpPr>
          <p:cNvPr id="485406" name="Text Box 30"/>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29</a:t>
            </a:r>
          </a:p>
        </p:txBody>
      </p:sp>
      <p:sp>
        <p:nvSpPr>
          <p:cNvPr id="485407" name="Text Box 31"/>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30</a:t>
            </a:r>
          </a:p>
        </p:txBody>
      </p:sp>
      <p:sp>
        <p:nvSpPr>
          <p:cNvPr id="485408" name="Text Box 3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30</a:t>
            </a:r>
          </a:p>
        </p:txBody>
      </p:sp>
      <p:sp>
        <p:nvSpPr>
          <p:cNvPr id="485410" name="AutoShape 34"/>
          <p:cNvSpPr>
            <a:spLocks noChangeArrowheads="1"/>
          </p:cNvSpPr>
          <p:nvPr/>
        </p:nvSpPr>
        <p:spPr bwMode="auto">
          <a:xfrm>
            <a:off x="2971800" y="4991100"/>
            <a:ext cx="2781300" cy="1485900"/>
          </a:xfrm>
          <a:prstGeom prst="irregularSeal1">
            <a:avLst/>
          </a:prstGeom>
          <a:gradFill rotWithShape="1">
            <a:gsLst>
              <a:gs pos="0">
                <a:srgbClr val="FFF200"/>
              </a:gs>
              <a:gs pos="45000">
                <a:srgbClr val="FF7A00"/>
              </a:gs>
              <a:gs pos="70000">
                <a:srgbClr val="FF0300"/>
              </a:gs>
              <a:gs pos="100000">
                <a:srgbClr val="4D0808"/>
              </a:gs>
            </a:gsLst>
            <a:path path="shape">
              <a:fillToRect l="50000" t="50000" r="50000" b="50000"/>
            </a:path>
          </a:gradFill>
          <a:ln w="3810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b="1">
                <a:solidFill>
                  <a:schemeClr val="accent2"/>
                </a:solidFill>
                <a:latin typeface="VNI-Helve" pitchFamily="2" charset="0"/>
              </a:rPr>
              <a:t>HEÁT GIÔØ</a:t>
            </a:r>
          </a:p>
        </p:txBody>
      </p:sp>
      <p:sp>
        <p:nvSpPr>
          <p:cNvPr id="485411" name="Text Box 35"/>
          <p:cNvSpPr txBox="1">
            <a:spLocks noChangeArrowheads="1"/>
          </p:cNvSpPr>
          <p:nvPr/>
        </p:nvSpPr>
        <p:spPr bwMode="auto">
          <a:xfrm>
            <a:off x="1447800" y="1066800"/>
            <a:ext cx="1219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3200" u="sng">
                <a:solidFill>
                  <a:srgbClr val="FF9900"/>
                </a:solidFill>
                <a:latin typeface="Times New Roman" pitchFamily="18" charset="0"/>
              </a:rPr>
              <a:t>Câu 1</a:t>
            </a:r>
          </a:p>
        </p:txBody>
      </p:sp>
      <p:sp>
        <p:nvSpPr>
          <p:cNvPr id="485412" name="Text Box 36"/>
          <p:cNvSpPr txBox="1">
            <a:spLocks noChangeArrowheads="1"/>
          </p:cNvSpPr>
          <p:nvPr/>
        </p:nvSpPr>
        <p:spPr bwMode="auto">
          <a:xfrm>
            <a:off x="6172200" y="1143000"/>
            <a:ext cx="1981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3200" u="sng">
                <a:solidFill>
                  <a:srgbClr val="FF9900"/>
                </a:solidFill>
                <a:latin typeface="Times New Roman" pitchFamily="18" charset="0"/>
              </a:rPr>
              <a:t>Câu 2</a:t>
            </a:r>
          </a:p>
        </p:txBody>
      </p:sp>
      <p:sp>
        <p:nvSpPr>
          <p:cNvPr id="485413" name="AutoShape 37"/>
          <p:cNvSpPr>
            <a:spLocks noChangeArrowheads="1"/>
          </p:cNvSpPr>
          <p:nvPr/>
        </p:nvSpPr>
        <p:spPr bwMode="auto">
          <a:xfrm>
            <a:off x="457200" y="1676400"/>
            <a:ext cx="3505200" cy="2438400"/>
          </a:xfrm>
          <a:prstGeom prst="wedgeEllipseCallout">
            <a:avLst>
              <a:gd name="adj1" fmla="val -50134"/>
              <a:gd name="adj2" fmla="val -63023"/>
            </a:avLst>
          </a:prstGeom>
          <a:solidFill>
            <a:srgbClr val="FFFFCC"/>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20000"/>
              </a:spcBef>
              <a:buClr>
                <a:schemeClr val="tx2"/>
              </a:buClr>
              <a:buFontTx/>
              <a:buChar char="•"/>
            </a:pPr>
            <a:r>
              <a:rPr lang="en-US" sz="2400" b="1" dirty="0">
                <a:latin typeface="Times New Roman" pitchFamily="18" charset="0"/>
              </a:rPr>
              <a:t>Người mắt lão phải đeo kính suốt ngày đúng hay sai, Tại sao?</a:t>
            </a:r>
          </a:p>
          <a:p>
            <a:pPr algn="ctr"/>
            <a:endParaRPr lang="en-US" b="1" dirty="0">
              <a:solidFill>
                <a:srgbClr val="FF9900"/>
              </a:solidFill>
              <a:latin typeface="Times New Roman" pitchFamily="18" charset="0"/>
            </a:endParaRPr>
          </a:p>
        </p:txBody>
      </p:sp>
      <p:sp>
        <p:nvSpPr>
          <p:cNvPr id="485414" name="AutoShape 38"/>
          <p:cNvSpPr>
            <a:spLocks noChangeArrowheads="1"/>
          </p:cNvSpPr>
          <p:nvPr/>
        </p:nvSpPr>
        <p:spPr bwMode="auto">
          <a:xfrm>
            <a:off x="5562600" y="1676400"/>
            <a:ext cx="3581400" cy="2438400"/>
          </a:xfrm>
          <a:prstGeom prst="wedgeEllipseCallout">
            <a:avLst>
              <a:gd name="adj1" fmla="val 32227"/>
              <a:gd name="adj2" fmla="val -61264"/>
            </a:avLst>
          </a:prstGeom>
          <a:solidFill>
            <a:srgbClr val="FFFFCC"/>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spcBef>
                <a:spcPct val="20000"/>
              </a:spcBef>
              <a:buClr>
                <a:schemeClr val="tx2"/>
              </a:buClr>
              <a:buFontTx/>
              <a:buChar char="•"/>
            </a:pPr>
            <a:r>
              <a:rPr lang="en-US" sz="2400" b="1" dirty="0">
                <a:latin typeface="Times New Roman" pitchFamily="18" charset="0"/>
              </a:rPr>
              <a:t>Người mắt cận nặng phải đeo kính suốt ngày đúng hay sai, Tại sao?</a:t>
            </a:r>
          </a:p>
          <a:p>
            <a:pPr algn="ctr"/>
            <a:endParaRPr lang="en-US" b="1" dirty="0">
              <a:solidFill>
                <a:srgbClr val="FF9900"/>
              </a:solidFill>
              <a:latin typeface="Times New Roman" pitchFamily="18" charset="0"/>
            </a:endParaRPr>
          </a:p>
        </p:txBody>
      </p:sp>
      <p:sp>
        <p:nvSpPr>
          <p:cNvPr id="485415" name="WordArt 39"/>
          <p:cNvSpPr>
            <a:spLocks noChangeArrowheads="1" noChangeShapeType="1" noTextEdit="1"/>
          </p:cNvSpPr>
          <p:nvPr/>
        </p:nvSpPr>
        <p:spPr bwMode="auto">
          <a:xfrm>
            <a:off x="3124200" y="381000"/>
            <a:ext cx="2514600" cy="609600"/>
          </a:xfrm>
          <a:prstGeom prst="rect">
            <a:avLst/>
          </a:prstGeom>
        </p:spPr>
        <p:txBody>
          <a:bodyPr wrap="none" fromWordArt="1">
            <a:prstTxWarp prst="textFadeUp">
              <a:avLst>
                <a:gd name="adj" fmla="val 9991"/>
              </a:avLst>
            </a:prstTxWarp>
          </a:bodyPr>
          <a:lstStyle/>
          <a:p>
            <a:pPr algn="ctr"/>
            <a:r>
              <a:rPr lang="en-US" sz="3600" kern="10">
                <a:ln w="12700">
                  <a:solidFill>
                    <a:srgbClr val="B2B2B2"/>
                  </a:solidFill>
                  <a:round/>
                  <a:headEnd/>
                  <a:tailEnd/>
                </a:ln>
                <a:solidFill>
                  <a:srgbClr val="FF3300"/>
                </a:solidFill>
                <a:effectLst>
                  <a:outerShdw dist="35921" dir="2700000" sy="50000" rotWithShape="0">
                    <a:srgbClr val="875B0D">
                      <a:alpha val="70000"/>
                    </a:srgbClr>
                  </a:outerShdw>
                </a:effectLst>
                <a:latin typeface="Times New Roman"/>
                <a:cs typeface="Times New Roman"/>
              </a:rPr>
              <a:t>Câu hỏi</a:t>
            </a:r>
          </a:p>
        </p:txBody>
      </p:sp>
    </p:spTree>
    <p:extLst>
      <p:ext uri="{BB962C8B-B14F-4D97-AF65-F5344CB8AC3E}">
        <p14:creationId xmlns:p14="http://schemas.microsoft.com/office/powerpoint/2010/main" val="4778605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85413"/>
                                        </p:tgtEl>
                                        <p:attrNameLst>
                                          <p:attrName>style.visibility</p:attrName>
                                        </p:attrNameLst>
                                      </p:cBhvr>
                                      <p:to>
                                        <p:strVal val="visible"/>
                                      </p:to>
                                    </p:set>
                                    <p:animEffect transition="in" filter="plus(in)">
                                      <p:cBhvr>
                                        <p:cTn id="7" dur="2000"/>
                                        <p:tgtEl>
                                          <p:spTgt spid="485413"/>
                                        </p:tgtEl>
                                      </p:cBhvr>
                                    </p:animEffect>
                                  </p:childTnLst>
                                </p:cTn>
                              </p:par>
                            </p:childTnLst>
                          </p:cTn>
                        </p:par>
                        <p:par>
                          <p:cTn id="8" fill="hold" nodeType="afterGroup">
                            <p:stCondLst>
                              <p:cond delay="2000"/>
                            </p:stCondLst>
                            <p:childTnLst>
                              <p:par>
                                <p:cTn id="9" presetID="20" presetClass="entr" presetSubtype="0" fill="hold" grpId="0" nodeType="afterEffect">
                                  <p:stCondLst>
                                    <p:cond delay="0"/>
                                  </p:stCondLst>
                                  <p:childTnLst>
                                    <p:set>
                                      <p:cBhvr>
                                        <p:cTn id="10" dur="1" fill="hold">
                                          <p:stCondLst>
                                            <p:cond delay="0"/>
                                          </p:stCondLst>
                                        </p:cTn>
                                        <p:tgtEl>
                                          <p:spTgt spid="485414"/>
                                        </p:tgtEl>
                                        <p:attrNameLst>
                                          <p:attrName>style.visibility</p:attrName>
                                        </p:attrNameLst>
                                      </p:cBhvr>
                                      <p:to>
                                        <p:strVal val="visible"/>
                                      </p:to>
                                    </p:set>
                                    <p:animEffect transition="in" filter="wedge">
                                      <p:cBhvr>
                                        <p:cTn id="11" dur="2000"/>
                                        <p:tgtEl>
                                          <p:spTgt spid="4854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xit" presetSubtype="10" fill="hold" grpId="1" nodeType="clickEffect">
                                  <p:stCondLst>
                                    <p:cond delay="0"/>
                                  </p:stCondLst>
                                  <p:childTnLst>
                                    <p:animEffect transition="out" filter="blinds(horizontal)">
                                      <p:cBhvr>
                                        <p:cTn id="15" dur="500"/>
                                        <p:tgtEl>
                                          <p:spTgt spid="485408"/>
                                        </p:tgtEl>
                                      </p:cBhvr>
                                    </p:animEffect>
                                    <p:set>
                                      <p:cBhvr>
                                        <p:cTn id="16" dur="1" fill="hold">
                                          <p:stCondLst>
                                            <p:cond delay="499"/>
                                          </p:stCondLst>
                                        </p:cTn>
                                        <p:tgtEl>
                                          <p:spTgt spid="485408"/>
                                        </p:tgtEl>
                                        <p:attrNameLst>
                                          <p:attrName>style.visibility</p:attrName>
                                        </p:attrNameLst>
                                      </p:cBhvr>
                                      <p:to>
                                        <p:strVal val="hidden"/>
                                      </p:to>
                                    </p:set>
                                  </p:childTnLst>
                                </p:cTn>
                              </p:par>
                            </p:childTnLst>
                          </p:cTn>
                        </p:par>
                        <p:par>
                          <p:cTn id="17" fill="hold" nodeType="afterGroup">
                            <p:stCondLst>
                              <p:cond delay="500"/>
                            </p:stCondLst>
                            <p:childTnLst>
                              <p:par>
                                <p:cTn id="18" presetID="8" presetClass="entr" presetSubtype="16" fill="hold" grpId="0" nodeType="afterEffect">
                                  <p:stCondLst>
                                    <p:cond delay="0"/>
                                  </p:stCondLst>
                                  <p:childTnLst>
                                    <p:set>
                                      <p:cBhvr>
                                        <p:cTn id="19" dur="1" fill="hold">
                                          <p:stCondLst>
                                            <p:cond delay="0"/>
                                          </p:stCondLst>
                                        </p:cTn>
                                        <p:tgtEl>
                                          <p:spTgt spid="485378"/>
                                        </p:tgtEl>
                                        <p:attrNameLst>
                                          <p:attrName>style.visibility</p:attrName>
                                        </p:attrNameLst>
                                      </p:cBhvr>
                                      <p:to>
                                        <p:strVal val="visible"/>
                                      </p:to>
                                    </p:set>
                                    <p:animEffect transition="in" filter="diamond(in)">
                                      <p:cBhvr>
                                        <p:cTn id="20" dur="1000"/>
                                        <p:tgtEl>
                                          <p:spTgt spid="485378"/>
                                        </p:tgtEl>
                                      </p:cBhvr>
                                    </p:animEffec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par>
                          <p:cTn id="21" fill="hold" nodeType="afterGroup">
                            <p:stCondLst>
                              <p:cond delay="1500"/>
                            </p:stCondLst>
                            <p:childTnLst>
                              <p:par>
                                <p:cTn id="22" presetID="8" presetClass="entr" presetSubtype="16" fill="hold" grpId="0" nodeType="afterEffect">
                                  <p:stCondLst>
                                    <p:cond delay="0"/>
                                  </p:stCondLst>
                                  <p:childTnLst>
                                    <p:set>
                                      <p:cBhvr>
                                        <p:cTn id="23" dur="1" fill="hold">
                                          <p:stCondLst>
                                            <p:cond delay="0"/>
                                          </p:stCondLst>
                                        </p:cTn>
                                        <p:tgtEl>
                                          <p:spTgt spid="485379"/>
                                        </p:tgtEl>
                                        <p:attrNameLst>
                                          <p:attrName>style.visibility</p:attrName>
                                        </p:attrNameLst>
                                      </p:cBhvr>
                                      <p:to>
                                        <p:strVal val="visible"/>
                                      </p:to>
                                    </p:set>
                                    <p:animEffect transition="in" filter="diamond(in)">
                                      <p:cBhvr>
                                        <p:cTn id="24" dur="1000"/>
                                        <p:tgtEl>
                                          <p:spTgt spid="485379"/>
                                        </p:tgtEl>
                                      </p:cBhvr>
                                    </p:animEffect>
                                  </p:childTnLst>
                                  <p:subTnLst>
                                    <p:audio>
                                      <p:cMediaNode>
                                        <p:cTn display="0" masterRel="sameClick">
                                          <p:stCondLst>
                                            <p:cond evt="begin" delay="0">
                                              <p:tn val="22"/>
                                            </p:cond>
                                          </p:stCondLst>
                                          <p:endCondLst>
                                            <p:cond evt="onStopAudio" delay="0">
                                              <p:tgtEl>
                                                <p:sldTgt/>
                                              </p:tgtEl>
                                            </p:cond>
                                          </p:endCondLst>
                                        </p:cTn>
                                        <p:tgtEl>
                                          <p:sndTgt r:embed="rId2" name="click.wav"/>
                                        </p:tgtEl>
                                      </p:cMediaNode>
                                    </p:audio>
                                  </p:subTnLst>
                                </p:cTn>
                              </p:par>
                            </p:childTnLst>
                          </p:cTn>
                        </p:par>
                        <p:par>
                          <p:cTn id="25" fill="hold" nodeType="afterGroup">
                            <p:stCondLst>
                              <p:cond delay="2500"/>
                            </p:stCondLst>
                            <p:childTnLst>
                              <p:par>
                                <p:cTn id="26" presetID="8" presetClass="entr" presetSubtype="16" fill="hold" grpId="0" nodeType="afterEffect">
                                  <p:stCondLst>
                                    <p:cond delay="0"/>
                                  </p:stCondLst>
                                  <p:childTnLst>
                                    <p:set>
                                      <p:cBhvr>
                                        <p:cTn id="27" dur="1" fill="hold">
                                          <p:stCondLst>
                                            <p:cond delay="0"/>
                                          </p:stCondLst>
                                        </p:cTn>
                                        <p:tgtEl>
                                          <p:spTgt spid="485380"/>
                                        </p:tgtEl>
                                        <p:attrNameLst>
                                          <p:attrName>style.visibility</p:attrName>
                                        </p:attrNameLst>
                                      </p:cBhvr>
                                      <p:to>
                                        <p:strVal val="visible"/>
                                      </p:to>
                                    </p:set>
                                    <p:animEffect transition="in" filter="diamond(in)">
                                      <p:cBhvr>
                                        <p:cTn id="28" dur="1000"/>
                                        <p:tgtEl>
                                          <p:spTgt spid="485380"/>
                                        </p:tgtEl>
                                      </p:cBhvr>
                                    </p:animEffec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29" fill="hold" nodeType="afterGroup">
                            <p:stCondLst>
                              <p:cond delay="3500"/>
                            </p:stCondLst>
                            <p:childTnLst>
                              <p:par>
                                <p:cTn id="30" presetID="8" presetClass="entr" presetSubtype="16" fill="hold" grpId="0" nodeType="afterEffect">
                                  <p:stCondLst>
                                    <p:cond delay="0"/>
                                  </p:stCondLst>
                                  <p:childTnLst>
                                    <p:set>
                                      <p:cBhvr>
                                        <p:cTn id="31" dur="1" fill="hold">
                                          <p:stCondLst>
                                            <p:cond delay="0"/>
                                          </p:stCondLst>
                                        </p:cTn>
                                        <p:tgtEl>
                                          <p:spTgt spid="485381"/>
                                        </p:tgtEl>
                                        <p:attrNameLst>
                                          <p:attrName>style.visibility</p:attrName>
                                        </p:attrNameLst>
                                      </p:cBhvr>
                                      <p:to>
                                        <p:strVal val="visible"/>
                                      </p:to>
                                    </p:set>
                                    <p:animEffect transition="in" filter="diamond(in)">
                                      <p:cBhvr>
                                        <p:cTn id="32" dur="1000"/>
                                        <p:tgtEl>
                                          <p:spTgt spid="485381"/>
                                        </p:tgtEl>
                                      </p:cBhvr>
                                    </p:animEffect>
                                  </p:childTnLst>
                                  <p:subTnLst>
                                    <p:audio>
                                      <p:cMediaNode>
                                        <p:cTn display="0" masterRel="sameClick">
                                          <p:stCondLst>
                                            <p:cond evt="begin" delay="0">
                                              <p:tn val="30"/>
                                            </p:cond>
                                          </p:stCondLst>
                                          <p:endCondLst>
                                            <p:cond evt="onStopAudio" delay="0">
                                              <p:tgtEl>
                                                <p:sldTgt/>
                                              </p:tgtEl>
                                            </p:cond>
                                          </p:endCondLst>
                                        </p:cTn>
                                        <p:tgtEl>
                                          <p:sndTgt r:embed="rId2" name="click.wav"/>
                                        </p:tgtEl>
                                      </p:cMediaNode>
                                    </p:audio>
                                  </p:subTnLst>
                                </p:cTn>
                              </p:par>
                            </p:childTnLst>
                          </p:cTn>
                        </p:par>
                        <p:par>
                          <p:cTn id="33" fill="hold" nodeType="afterGroup">
                            <p:stCondLst>
                              <p:cond delay="4500"/>
                            </p:stCondLst>
                            <p:childTnLst>
                              <p:par>
                                <p:cTn id="34" presetID="8" presetClass="entr" presetSubtype="16" fill="hold" grpId="0" nodeType="afterEffect">
                                  <p:stCondLst>
                                    <p:cond delay="0"/>
                                  </p:stCondLst>
                                  <p:childTnLst>
                                    <p:set>
                                      <p:cBhvr>
                                        <p:cTn id="35" dur="1" fill="hold">
                                          <p:stCondLst>
                                            <p:cond delay="0"/>
                                          </p:stCondLst>
                                        </p:cTn>
                                        <p:tgtEl>
                                          <p:spTgt spid="485382"/>
                                        </p:tgtEl>
                                        <p:attrNameLst>
                                          <p:attrName>style.visibility</p:attrName>
                                        </p:attrNameLst>
                                      </p:cBhvr>
                                      <p:to>
                                        <p:strVal val="visible"/>
                                      </p:to>
                                    </p:set>
                                    <p:animEffect transition="in" filter="diamond(in)">
                                      <p:cBhvr>
                                        <p:cTn id="36" dur="1000"/>
                                        <p:tgtEl>
                                          <p:spTgt spid="485382"/>
                                        </p:tgtEl>
                                      </p:cBhvr>
                                    </p:animEffec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37" fill="hold" nodeType="afterGroup">
                            <p:stCondLst>
                              <p:cond delay="5500"/>
                            </p:stCondLst>
                            <p:childTnLst>
                              <p:par>
                                <p:cTn id="38" presetID="8" presetClass="entr" presetSubtype="16" fill="hold" grpId="0" nodeType="afterEffect">
                                  <p:stCondLst>
                                    <p:cond delay="0"/>
                                  </p:stCondLst>
                                  <p:childTnLst>
                                    <p:set>
                                      <p:cBhvr>
                                        <p:cTn id="39" dur="1" fill="hold">
                                          <p:stCondLst>
                                            <p:cond delay="0"/>
                                          </p:stCondLst>
                                        </p:cTn>
                                        <p:tgtEl>
                                          <p:spTgt spid="485383"/>
                                        </p:tgtEl>
                                        <p:attrNameLst>
                                          <p:attrName>style.visibility</p:attrName>
                                        </p:attrNameLst>
                                      </p:cBhvr>
                                      <p:to>
                                        <p:strVal val="visible"/>
                                      </p:to>
                                    </p:set>
                                    <p:animEffect transition="in" filter="diamond(in)">
                                      <p:cBhvr>
                                        <p:cTn id="40" dur="1000"/>
                                        <p:tgtEl>
                                          <p:spTgt spid="485383"/>
                                        </p:tgtEl>
                                      </p:cBhvr>
                                    </p:animEffec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childTnLst>
                          </p:cTn>
                        </p:par>
                        <p:par>
                          <p:cTn id="41" fill="hold" nodeType="afterGroup">
                            <p:stCondLst>
                              <p:cond delay="6500"/>
                            </p:stCondLst>
                            <p:childTnLst>
                              <p:par>
                                <p:cTn id="42" presetID="8" presetClass="entr" presetSubtype="16" fill="hold" grpId="0" nodeType="afterEffect">
                                  <p:stCondLst>
                                    <p:cond delay="0"/>
                                  </p:stCondLst>
                                  <p:childTnLst>
                                    <p:set>
                                      <p:cBhvr>
                                        <p:cTn id="43" dur="1" fill="hold">
                                          <p:stCondLst>
                                            <p:cond delay="0"/>
                                          </p:stCondLst>
                                        </p:cTn>
                                        <p:tgtEl>
                                          <p:spTgt spid="485384"/>
                                        </p:tgtEl>
                                        <p:attrNameLst>
                                          <p:attrName>style.visibility</p:attrName>
                                        </p:attrNameLst>
                                      </p:cBhvr>
                                      <p:to>
                                        <p:strVal val="visible"/>
                                      </p:to>
                                    </p:set>
                                    <p:animEffect transition="in" filter="diamond(in)">
                                      <p:cBhvr>
                                        <p:cTn id="44" dur="1000"/>
                                        <p:tgtEl>
                                          <p:spTgt spid="485384"/>
                                        </p:tgtEl>
                                      </p:cBhvr>
                                    </p:animEffec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5" fill="hold" nodeType="afterGroup">
                            <p:stCondLst>
                              <p:cond delay="7500"/>
                            </p:stCondLst>
                            <p:childTnLst>
                              <p:par>
                                <p:cTn id="46" presetID="8" presetClass="entr" presetSubtype="16" fill="hold" grpId="0" nodeType="afterEffect">
                                  <p:stCondLst>
                                    <p:cond delay="0"/>
                                  </p:stCondLst>
                                  <p:childTnLst>
                                    <p:set>
                                      <p:cBhvr>
                                        <p:cTn id="47" dur="1" fill="hold">
                                          <p:stCondLst>
                                            <p:cond delay="0"/>
                                          </p:stCondLst>
                                        </p:cTn>
                                        <p:tgtEl>
                                          <p:spTgt spid="485385"/>
                                        </p:tgtEl>
                                        <p:attrNameLst>
                                          <p:attrName>style.visibility</p:attrName>
                                        </p:attrNameLst>
                                      </p:cBhvr>
                                      <p:to>
                                        <p:strVal val="visible"/>
                                      </p:to>
                                    </p:set>
                                    <p:animEffect transition="in" filter="diamond(in)">
                                      <p:cBhvr>
                                        <p:cTn id="48" dur="1000"/>
                                        <p:tgtEl>
                                          <p:spTgt spid="485385"/>
                                        </p:tgtEl>
                                      </p:cBhvr>
                                    </p:animEffect>
                                  </p:childTnLst>
                                  <p:subTnLst>
                                    <p:audio>
                                      <p:cMediaNode>
                                        <p:cTn display="0" masterRel="sameClick">
                                          <p:stCondLst>
                                            <p:cond evt="begin" delay="0">
                                              <p:tn val="46"/>
                                            </p:cond>
                                          </p:stCondLst>
                                          <p:endCondLst>
                                            <p:cond evt="onStopAudio" delay="0">
                                              <p:tgtEl>
                                                <p:sldTgt/>
                                              </p:tgtEl>
                                            </p:cond>
                                          </p:endCondLst>
                                        </p:cTn>
                                        <p:tgtEl>
                                          <p:sndTgt r:embed="rId2" name="click.wav"/>
                                        </p:tgtEl>
                                      </p:cMediaNode>
                                    </p:audio>
                                  </p:subTnLst>
                                </p:cTn>
                              </p:par>
                            </p:childTnLst>
                          </p:cTn>
                        </p:par>
                        <p:par>
                          <p:cTn id="49" fill="hold" nodeType="afterGroup">
                            <p:stCondLst>
                              <p:cond delay="8500"/>
                            </p:stCondLst>
                            <p:childTnLst>
                              <p:par>
                                <p:cTn id="50" presetID="8" presetClass="entr" presetSubtype="16" fill="hold" grpId="0" nodeType="afterEffect">
                                  <p:stCondLst>
                                    <p:cond delay="0"/>
                                  </p:stCondLst>
                                  <p:childTnLst>
                                    <p:set>
                                      <p:cBhvr>
                                        <p:cTn id="51" dur="1" fill="hold">
                                          <p:stCondLst>
                                            <p:cond delay="0"/>
                                          </p:stCondLst>
                                        </p:cTn>
                                        <p:tgtEl>
                                          <p:spTgt spid="485386"/>
                                        </p:tgtEl>
                                        <p:attrNameLst>
                                          <p:attrName>style.visibility</p:attrName>
                                        </p:attrNameLst>
                                      </p:cBhvr>
                                      <p:to>
                                        <p:strVal val="visible"/>
                                      </p:to>
                                    </p:set>
                                    <p:animEffect transition="in" filter="diamond(in)">
                                      <p:cBhvr>
                                        <p:cTn id="52" dur="1000"/>
                                        <p:tgtEl>
                                          <p:spTgt spid="485386"/>
                                        </p:tgtEl>
                                      </p:cBhvr>
                                    </p:animEffec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childTnLst>
                          </p:cTn>
                        </p:par>
                        <p:par>
                          <p:cTn id="53" fill="hold" nodeType="afterGroup">
                            <p:stCondLst>
                              <p:cond delay="9500"/>
                            </p:stCondLst>
                            <p:childTnLst>
                              <p:par>
                                <p:cTn id="54" presetID="8" presetClass="entr" presetSubtype="16" fill="hold" grpId="0" nodeType="afterEffect">
                                  <p:stCondLst>
                                    <p:cond delay="0"/>
                                  </p:stCondLst>
                                  <p:childTnLst>
                                    <p:set>
                                      <p:cBhvr>
                                        <p:cTn id="55" dur="1" fill="hold">
                                          <p:stCondLst>
                                            <p:cond delay="0"/>
                                          </p:stCondLst>
                                        </p:cTn>
                                        <p:tgtEl>
                                          <p:spTgt spid="485387"/>
                                        </p:tgtEl>
                                        <p:attrNameLst>
                                          <p:attrName>style.visibility</p:attrName>
                                        </p:attrNameLst>
                                      </p:cBhvr>
                                      <p:to>
                                        <p:strVal val="visible"/>
                                      </p:to>
                                    </p:set>
                                    <p:animEffect transition="in" filter="diamond(in)">
                                      <p:cBhvr>
                                        <p:cTn id="56" dur="1000"/>
                                        <p:tgtEl>
                                          <p:spTgt spid="485387"/>
                                        </p:tgtEl>
                                      </p:cBhvr>
                                    </p:animEffec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par>
                          <p:cTn id="57" fill="hold" nodeType="afterGroup">
                            <p:stCondLst>
                              <p:cond delay="10500"/>
                            </p:stCondLst>
                            <p:childTnLst>
                              <p:par>
                                <p:cTn id="58" presetID="8" presetClass="entr" presetSubtype="16" fill="hold" grpId="0" nodeType="afterEffect">
                                  <p:stCondLst>
                                    <p:cond delay="0"/>
                                  </p:stCondLst>
                                  <p:childTnLst>
                                    <p:set>
                                      <p:cBhvr>
                                        <p:cTn id="59" dur="1" fill="hold">
                                          <p:stCondLst>
                                            <p:cond delay="0"/>
                                          </p:stCondLst>
                                        </p:cTn>
                                        <p:tgtEl>
                                          <p:spTgt spid="485388"/>
                                        </p:tgtEl>
                                        <p:attrNameLst>
                                          <p:attrName>style.visibility</p:attrName>
                                        </p:attrNameLst>
                                      </p:cBhvr>
                                      <p:to>
                                        <p:strVal val="visible"/>
                                      </p:to>
                                    </p:set>
                                    <p:animEffect transition="in" filter="diamond(in)">
                                      <p:cBhvr>
                                        <p:cTn id="60" dur="1000"/>
                                        <p:tgtEl>
                                          <p:spTgt spid="485388"/>
                                        </p:tgtEl>
                                      </p:cBhvr>
                                    </p:animEffec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childTnLst>
                          </p:cTn>
                        </p:par>
                        <p:par>
                          <p:cTn id="61" fill="hold" nodeType="afterGroup">
                            <p:stCondLst>
                              <p:cond delay="11500"/>
                            </p:stCondLst>
                            <p:childTnLst>
                              <p:par>
                                <p:cTn id="62" presetID="8" presetClass="entr" presetSubtype="16" fill="hold" grpId="0" nodeType="afterEffect">
                                  <p:stCondLst>
                                    <p:cond delay="0"/>
                                  </p:stCondLst>
                                  <p:childTnLst>
                                    <p:set>
                                      <p:cBhvr>
                                        <p:cTn id="63" dur="1" fill="hold">
                                          <p:stCondLst>
                                            <p:cond delay="0"/>
                                          </p:stCondLst>
                                        </p:cTn>
                                        <p:tgtEl>
                                          <p:spTgt spid="485389"/>
                                        </p:tgtEl>
                                        <p:attrNameLst>
                                          <p:attrName>style.visibility</p:attrName>
                                        </p:attrNameLst>
                                      </p:cBhvr>
                                      <p:to>
                                        <p:strVal val="visible"/>
                                      </p:to>
                                    </p:set>
                                    <p:animEffect transition="in" filter="diamond(in)">
                                      <p:cBhvr>
                                        <p:cTn id="64" dur="1000"/>
                                        <p:tgtEl>
                                          <p:spTgt spid="485389"/>
                                        </p:tgtEl>
                                      </p:cBhvr>
                                    </p:animEffec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childTnLst>
                          </p:cTn>
                        </p:par>
                        <p:par>
                          <p:cTn id="65" fill="hold" nodeType="afterGroup">
                            <p:stCondLst>
                              <p:cond delay="12500"/>
                            </p:stCondLst>
                            <p:childTnLst>
                              <p:par>
                                <p:cTn id="66" presetID="8" presetClass="entr" presetSubtype="16" fill="hold" grpId="0" nodeType="afterEffect">
                                  <p:stCondLst>
                                    <p:cond delay="0"/>
                                  </p:stCondLst>
                                  <p:childTnLst>
                                    <p:set>
                                      <p:cBhvr>
                                        <p:cTn id="67" dur="1" fill="hold">
                                          <p:stCondLst>
                                            <p:cond delay="0"/>
                                          </p:stCondLst>
                                        </p:cTn>
                                        <p:tgtEl>
                                          <p:spTgt spid="485390"/>
                                        </p:tgtEl>
                                        <p:attrNameLst>
                                          <p:attrName>style.visibility</p:attrName>
                                        </p:attrNameLst>
                                      </p:cBhvr>
                                      <p:to>
                                        <p:strVal val="visible"/>
                                      </p:to>
                                    </p:set>
                                    <p:animEffect transition="in" filter="diamond(in)">
                                      <p:cBhvr>
                                        <p:cTn id="68" dur="1000"/>
                                        <p:tgtEl>
                                          <p:spTgt spid="485390"/>
                                        </p:tgtEl>
                                      </p:cBhvr>
                                    </p:animEffec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childTnLst>
                          </p:cTn>
                        </p:par>
                        <p:par>
                          <p:cTn id="69" fill="hold" nodeType="afterGroup">
                            <p:stCondLst>
                              <p:cond delay="13500"/>
                            </p:stCondLst>
                            <p:childTnLst>
                              <p:par>
                                <p:cTn id="70" presetID="8" presetClass="entr" presetSubtype="16" fill="hold" grpId="0" nodeType="afterEffect">
                                  <p:stCondLst>
                                    <p:cond delay="0"/>
                                  </p:stCondLst>
                                  <p:childTnLst>
                                    <p:set>
                                      <p:cBhvr>
                                        <p:cTn id="71" dur="1" fill="hold">
                                          <p:stCondLst>
                                            <p:cond delay="0"/>
                                          </p:stCondLst>
                                        </p:cTn>
                                        <p:tgtEl>
                                          <p:spTgt spid="485391"/>
                                        </p:tgtEl>
                                        <p:attrNameLst>
                                          <p:attrName>style.visibility</p:attrName>
                                        </p:attrNameLst>
                                      </p:cBhvr>
                                      <p:to>
                                        <p:strVal val="visible"/>
                                      </p:to>
                                    </p:set>
                                    <p:animEffect transition="in" filter="diamond(in)">
                                      <p:cBhvr>
                                        <p:cTn id="72" dur="1000"/>
                                        <p:tgtEl>
                                          <p:spTgt spid="485391"/>
                                        </p:tgtEl>
                                      </p:cBhvr>
                                    </p:animEffect>
                                  </p:childTnLst>
                                  <p:subTnLst>
                                    <p:audio>
                                      <p:cMediaNode>
                                        <p:cTn display="0" masterRel="sameClick">
                                          <p:stCondLst>
                                            <p:cond evt="begin" delay="0">
                                              <p:tn val="70"/>
                                            </p:cond>
                                          </p:stCondLst>
                                          <p:endCondLst>
                                            <p:cond evt="onStopAudio" delay="0">
                                              <p:tgtEl>
                                                <p:sldTgt/>
                                              </p:tgtEl>
                                            </p:cond>
                                          </p:endCondLst>
                                        </p:cTn>
                                        <p:tgtEl>
                                          <p:sndTgt r:embed="rId2" name="click.wav"/>
                                        </p:tgtEl>
                                      </p:cMediaNode>
                                    </p:audio>
                                  </p:subTnLst>
                                </p:cTn>
                              </p:par>
                            </p:childTnLst>
                          </p:cTn>
                        </p:par>
                        <p:par>
                          <p:cTn id="73" fill="hold" nodeType="afterGroup">
                            <p:stCondLst>
                              <p:cond delay="14500"/>
                            </p:stCondLst>
                            <p:childTnLst>
                              <p:par>
                                <p:cTn id="74" presetID="8" presetClass="entr" presetSubtype="16" fill="hold" grpId="0" nodeType="afterEffect">
                                  <p:stCondLst>
                                    <p:cond delay="0"/>
                                  </p:stCondLst>
                                  <p:childTnLst>
                                    <p:set>
                                      <p:cBhvr>
                                        <p:cTn id="75" dur="1" fill="hold">
                                          <p:stCondLst>
                                            <p:cond delay="0"/>
                                          </p:stCondLst>
                                        </p:cTn>
                                        <p:tgtEl>
                                          <p:spTgt spid="485392"/>
                                        </p:tgtEl>
                                        <p:attrNameLst>
                                          <p:attrName>style.visibility</p:attrName>
                                        </p:attrNameLst>
                                      </p:cBhvr>
                                      <p:to>
                                        <p:strVal val="visible"/>
                                      </p:to>
                                    </p:set>
                                    <p:animEffect transition="in" filter="diamond(in)">
                                      <p:cBhvr>
                                        <p:cTn id="76" dur="1000"/>
                                        <p:tgtEl>
                                          <p:spTgt spid="485392"/>
                                        </p:tgtEl>
                                      </p:cBhvr>
                                    </p:animEffec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childTnLst>
                          </p:cTn>
                        </p:par>
                        <p:par>
                          <p:cTn id="77" fill="hold" nodeType="afterGroup">
                            <p:stCondLst>
                              <p:cond delay="15500"/>
                            </p:stCondLst>
                            <p:childTnLst>
                              <p:par>
                                <p:cTn id="78" presetID="8" presetClass="entr" presetSubtype="16" fill="hold" grpId="0" nodeType="afterEffect">
                                  <p:stCondLst>
                                    <p:cond delay="0"/>
                                  </p:stCondLst>
                                  <p:childTnLst>
                                    <p:set>
                                      <p:cBhvr>
                                        <p:cTn id="79" dur="1" fill="hold">
                                          <p:stCondLst>
                                            <p:cond delay="0"/>
                                          </p:stCondLst>
                                        </p:cTn>
                                        <p:tgtEl>
                                          <p:spTgt spid="485393"/>
                                        </p:tgtEl>
                                        <p:attrNameLst>
                                          <p:attrName>style.visibility</p:attrName>
                                        </p:attrNameLst>
                                      </p:cBhvr>
                                      <p:to>
                                        <p:strVal val="visible"/>
                                      </p:to>
                                    </p:set>
                                    <p:animEffect transition="in" filter="diamond(in)">
                                      <p:cBhvr>
                                        <p:cTn id="80" dur="1000"/>
                                        <p:tgtEl>
                                          <p:spTgt spid="485393"/>
                                        </p:tgtEl>
                                      </p:cBhvr>
                                    </p:animEffec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childTnLst>
                          </p:cTn>
                        </p:par>
                        <p:par>
                          <p:cTn id="81" fill="hold" nodeType="afterGroup">
                            <p:stCondLst>
                              <p:cond delay="16500"/>
                            </p:stCondLst>
                            <p:childTnLst>
                              <p:par>
                                <p:cTn id="82" presetID="8" presetClass="entr" presetSubtype="16" fill="hold" grpId="0" nodeType="afterEffect">
                                  <p:stCondLst>
                                    <p:cond delay="0"/>
                                  </p:stCondLst>
                                  <p:childTnLst>
                                    <p:set>
                                      <p:cBhvr>
                                        <p:cTn id="83" dur="1" fill="hold">
                                          <p:stCondLst>
                                            <p:cond delay="0"/>
                                          </p:stCondLst>
                                        </p:cTn>
                                        <p:tgtEl>
                                          <p:spTgt spid="485394"/>
                                        </p:tgtEl>
                                        <p:attrNameLst>
                                          <p:attrName>style.visibility</p:attrName>
                                        </p:attrNameLst>
                                      </p:cBhvr>
                                      <p:to>
                                        <p:strVal val="visible"/>
                                      </p:to>
                                    </p:set>
                                    <p:animEffect transition="in" filter="diamond(in)">
                                      <p:cBhvr>
                                        <p:cTn id="84" dur="1000"/>
                                        <p:tgtEl>
                                          <p:spTgt spid="485394"/>
                                        </p:tgtEl>
                                      </p:cBhvr>
                                    </p:animEffec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par>
                          <p:cTn id="85" fill="hold" nodeType="afterGroup">
                            <p:stCondLst>
                              <p:cond delay="17500"/>
                            </p:stCondLst>
                            <p:childTnLst>
                              <p:par>
                                <p:cTn id="86" presetID="8" presetClass="entr" presetSubtype="16" fill="hold" grpId="0" nodeType="afterEffect">
                                  <p:stCondLst>
                                    <p:cond delay="0"/>
                                  </p:stCondLst>
                                  <p:childTnLst>
                                    <p:set>
                                      <p:cBhvr>
                                        <p:cTn id="87" dur="1" fill="hold">
                                          <p:stCondLst>
                                            <p:cond delay="0"/>
                                          </p:stCondLst>
                                        </p:cTn>
                                        <p:tgtEl>
                                          <p:spTgt spid="485395"/>
                                        </p:tgtEl>
                                        <p:attrNameLst>
                                          <p:attrName>style.visibility</p:attrName>
                                        </p:attrNameLst>
                                      </p:cBhvr>
                                      <p:to>
                                        <p:strVal val="visible"/>
                                      </p:to>
                                    </p:set>
                                    <p:animEffect transition="in" filter="diamond(in)">
                                      <p:cBhvr>
                                        <p:cTn id="88" dur="1000"/>
                                        <p:tgtEl>
                                          <p:spTgt spid="485395"/>
                                        </p:tgtEl>
                                      </p:cBhvr>
                                    </p:animEffect>
                                  </p:childTnLst>
                                  <p:subTnLst>
                                    <p:audio>
                                      <p:cMediaNode>
                                        <p:cTn display="0" masterRel="sameClick">
                                          <p:stCondLst>
                                            <p:cond evt="begin" delay="0">
                                              <p:tn val="86"/>
                                            </p:cond>
                                          </p:stCondLst>
                                          <p:endCondLst>
                                            <p:cond evt="onStopAudio" delay="0">
                                              <p:tgtEl>
                                                <p:sldTgt/>
                                              </p:tgtEl>
                                            </p:cond>
                                          </p:endCondLst>
                                        </p:cTn>
                                        <p:tgtEl>
                                          <p:sndTgt r:embed="rId2" name="click.wav"/>
                                        </p:tgtEl>
                                      </p:cMediaNode>
                                    </p:audio>
                                  </p:subTnLst>
                                </p:cTn>
                              </p:par>
                            </p:childTnLst>
                          </p:cTn>
                        </p:par>
                        <p:par>
                          <p:cTn id="89" fill="hold" nodeType="afterGroup">
                            <p:stCondLst>
                              <p:cond delay="18500"/>
                            </p:stCondLst>
                            <p:childTnLst>
                              <p:par>
                                <p:cTn id="90" presetID="8" presetClass="entr" presetSubtype="16" fill="hold" grpId="0" nodeType="afterEffect">
                                  <p:stCondLst>
                                    <p:cond delay="0"/>
                                  </p:stCondLst>
                                  <p:childTnLst>
                                    <p:set>
                                      <p:cBhvr>
                                        <p:cTn id="91" dur="1" fill="hold">
                                          <p:stCondLst>
                                            <p:cond delay="0"/>
                                          </p:stCondLst>
                                        </p:cTn>
                                        <p:tgtEl>
                                          <p:spTgt spid="485396"/>
                                        </p:tgtEl>
                                        <p:attrNameLst>
                                          <p:attrName>style.visibility</p:attrName>
                                        </p:attrNameLst>
                                      </p:cBhvr>
                                      <p:to>
                                        <p:strVal val="visible"/>
                                      </p:to>
                                    </p:set>
                                    <p:animEffect transition="in" filter="diamond(in)">
                                      <p:cBhvr>
                                        <p:cTn id="92" dur="1000"/>
                                        <p:tgtEl>
                                          <p:spTgt spid="485396"/>
                                        </p:tgtEl>
                                      </p:cBhvr>
                                    </p:animEffect>
                                  </p:childTnLst>
                                  <p:subTnLst>
                                    <p:audio>
                                      <p:cMediaNode>
                                        <p:cTn display="0" masterRel="sameClick">
                                          <p:stCondLst>
                                            <p:cond evt="begin" delay="0">
                                              <p:tn val="90"/>
                                            </p:cond>
                                          </p:stCondLst>
                                          <p:endCondLst>
                                            <p:cond evt="onStopAudio" delay="0">
                                              <p:tgtEl>
                                                <p:sldTgt/>
                                              </p:tgtEl>
                                            </p:cond>
                                          </p:endCondLst>
                                        </p:cTn>
                                        <p:tgtEl>
                                          <p:sndTgt r:embed="rId2" name="click.wav"/>
                                        </p:tgtEl>
                                      </p:cMediaNode>
                                    </p:audio>
                                  </p:subTnLst>
                                </p:cTn>
                              </p:par>
                            </p:childTnLst>
                          </p:cTn>
                        </p:par>
                        <p:par>
                          <p:cTn id="93" fill="hold" nodeType="afterGroup">
                            <p:stCondLst>
                              <p:cond delay="19500"/>
                            </p:stCondLst>
                            <p:childTnLst>
                              <p:par>
                                <p:cTn id="94" presetID="8" presetClass="entr" presetSubtype="16" fill="hold" grpId="0" nodeType="afterEffect">
                                  <p:stCondLst>
                                    <p:cond delay="0"/>
                                  </p:stCondLst>
                                  <p:childTnLst>
                                    <p:set>
                                      <p:cBhvr>
                                        <p:cTn id="95" dur="1" fill="hold">
                                          <p:stCondLst>
                                            <p:cond delay="0"/>
                                          </p:stCondLst>
                                        </p:cTn>
                                        <p:tgtEl>
                                          <p:spTgt spid="485397"/>
                                        </p:tgtEl>
                                        <p:attrNameLst>
                                          <p:attrName>style.visibility</p:attrName>
                                        </p:attrNameLst>
                                      </p:cBhvr>
                                      <p:to>
                                        <p:strVal val="visible"/>
                                      </p:to>
                                    </p:set>
                                    <p:animEffect transition="in" filter="diamond(in)">
                                      <p:cBhvr>
                                        <p:cTn id="96" dur="1000"/>
                                        <p:tgtEl>
                                          <p:spTgt spid="485397"/>
                                        </p:tgtEl>
                                      </p:cBhvr>
                                    </p:animEffect>
                                  </p:childTnLst>
                                  <p:subTnLst>
                                    <p:audio>
                                      <p:cMediaNode>
                                        <p:cTn display="0" masterRel="sameClick">
                                          <p:stCondLst>
                                            <p:cond evt="begin" delay="0">
                                              <p:tn val="94"/>
                                            </p:cond>
                                          </p:stCondLst>
                                          <p:endCondLst>
                                            <p:cond evt="onStopAudio" delay="0">
                                              <p:tgtEl>
                                                <p:sldTgt/>
                                              </p:tgtEl>
                                            </p:cond>
                                          </p:endCondLst>
                                        </p:cTn>
                                        <p:tgtEl>
                                          <p:sndTgt r:embed="rId2" name="click.wav"/>
                                        </p:tgtEl>
                                      </p:cMediaNode>
                                    </p:audio>
                                  </p:subTnLst>
                                </p:cTn>
                              </p:par>
                            </p:childTnLst>
                          </p:cTn>
                        </p:par>
                        <p:par>
                          <p:cTn id="97" fill="hold" nodeType="afterGroup">
                            <p:stCondLst>
                              <p:cond delay="20500"/>
                            </p:stCondLst>
                            <p:childTnLst>
                              <p:par>
                                <p:cTn id="98" presetID="8" presetClass="entr" presetSubtype="16" fill="hold" grpId="0" nodeType="afterEffect">
                                  <p:stCondLst>
                                    <p:cond delay="0"/>
                                  </p:stCondLst>
                                  <p:childTnLst>
                                    <p:set>
                                      <p:cBhvr>
                                        <p:cTn id="99" dur="1" fill="hold">
                                          <p:stCondLst>
                                            <p:cond delay="0"/>
                                          </p:stCondLst>
                                        </p:cTn>
                                        <p:tgtEl>
                                          <p:spTgt spid="485398"/>
                                        </p:tgtEl>
                                        <p:attrNameLst>
                                          <p:attrName>style.visibility</p:attrName>
                                        </p:attrNameLst>
                                      </p:cBhvr>
                                      <p:to>
                                        <p:strVal val="visible"/>
                                      </p:to>
                                    </p:set>
                                    <p:animEffect transition="in" filter="diamond(in)">
                                      <p:cBhvr>
                                        <p:cTn id="100" dur="1000"/>
                                        <p:tgtEl>
                                          <p:spTgt spid="485398"/>
                                        </p:tgtEl>
                                      </p:cBhvr>
                                    </p:animEffect>
                                  </p:childTnLst>
                                  <p:subTnLst>
                                    <p:audio>
                                      <p:cMediaNode>
                                        <p:cTn display="0" masterRel="sameClick">
                                          <p:stCondLst>
                                            <p:cond evt="begin" delay="0">
                                              <p:tn val="98"/>
                                            </p:cond>
                                          </p:stCondLst>
                                          <p:endCondLst>
                                            <p:cond evt="onStopAudio" delay="0">
                                              <p:tgtEl>
                                                <p:sldTgt/>
                                              </p:tgtEl>
                                            </p:cond>
                                          </p:endCondLst>
                                        </p:cTn>
                                        <p:tgtEl>
                                          <p:sndTgt r:embed="rId2" name="click.wav"/>
                                        </p:tgtEl>
                                      </p:cMediaNode>
                                    </p:audio>
                                  </p:subTnLst>
                                </p:cTn>
                              </p:par>
                            </p:childTnLst>
                          </p:cTn>
                        </p:par>
                        <p:par>
                          <p:cTn id="101" fill="hold" nodeType="afterGroup">
                            <p:stCondLst>
                              <p:cond delay="21500"/>
                            </p:stCondLst>
                            <p:childTnLst>
                              <p:par>
                                <p:cTn id="102" presetID="8" presetClass="entr" presetSubtype="16" fill="hold" grpId="0" nodeType="afterEffect">
                                  <p:stCondLst>
                                    <p:cond delay="0"/>
                                  </p:stCondLst>
                                  <p:childTnLst>
                                    <p:set>
                                      <p:cBhvr>
                                        <p:cTn id="103" dur="1" fill="hold">
                                          <p:stCondLst>
                                            <p:cond delay="0"/>
                                          </p:stCondLst>
                                        </p:cTn>
                                        <p:tgtEl>
                                          <p:spTgt spid="485399"/>
                                        </p:tgtEl>
                                        <p:attrNameLst>
                                          <p:attrName>style.visibility</p:attrName>
                                        </p:attrNameLst>
                                      </p:cBhvr>
                                      <p:to>
                                        <p:strVal val="visible"/>
                                      </p:to>
                                    </p:set>
                                    <p:animEffect transition="in" filter="diamond(in)">
                                      <p:cBhvr>
                                        <p:cTn id="104" dur="1000"/>
                                        <p:tgtEl>
                                          <p:spTgt spid="485399"/>
                                        </p:tgtEl>
                                      </p:cBhvr>
                                    </p:animEffect>
                                  </p:childTnLst>
                                  <p:subTnLst>
                                    <p:audio>
                                      <p:cMediaNode>
                                        <p:cTn display="0" masterRel="sameClick">
                                          <p:stCondLst>
                                            <p:cond evt="begin" delay="0">
                                              <p:tn val="102"/>
                                            </p:cond>
                                          </p:stCondLst>
                                          <p:endCondLst>
                                            <p:cond evt="onStopAudio" delay="0">
                                              <p:tgtEl>
                                                <p:sldTgt/>
                                              </p:tgtEl>
                                            </p:cond>
                                          </p:endCondLst>
                                        </p:cTn>
                                        <p:tgtEl>
                                          <p:sndTgt r:embed="rId2" name="click.wav"/>
                                        </p:tgtEl>
                                      </p:cMediaNode>
                                    </p:audio>
                                  </p:subTnLst>
                                </p:cTn>
                              </p:par>
                            </p:childTnLst>
                          </p:cTn>
                        </p:par>
                        <p:par>
                          <p:cTn id="105" fill="hold" nodeType="afterGroup">
                            <p:stCondLst>
                              <p:cond delay="22500"/>
                            </p:stCondLst>
                            <p:childTnLst>
                              <p:par>
                                <p:cTn id="106" presetID="8" presetClass="entr" presetSubtype="16" fill="hold" grpId="0" nodeType="afterEffect">
                                  <p:stCondLst>
                                    <p:cond delay="0"/>
                                  </p:stCondLst>
                                  <p:childTnLst>
                                    <p:set>
                                      <p:cBhvr>
                                        <p:cTn id="107" dur="1" fill="hold">
                                          <p:stCondLst>
                                            <p:cond delay="0"/>
                                          </p:stCondLst>
                                        </p:cTn>
                                        <p:tgtEl>
                                          <p:spTgt spid="485400"/>
                                        </p:tgtEl>
                                        <p:attrNameLst>
                                          <p:attrName>style.visibility</p:attrName>
                                        </p:attrNameLst>
                                      </p:cBhvr>
                                      <p:to>
                                        <p:strVal val="visible"/>
                                      </p:to>
                                    </p:set>
                                    <p:animEffect transition="in" filter="diamond(in)">
                                      <p:cBhvr>
                                        <p:cTn id="108" dur="1000"/>
                                        <p:tgtEl>
                                          <p:spTgt spid="485400"/>
                                        </p:tgtEl>
                                      </p:cBhvr>
                                    </p:animEffect>
                                  </p:childTnLst>
                                  <p:subTnLst>
                                    <p:audio>
                                      <p:cMediaNode>
                                        <p:cTn display="0" masterRel="sameClick">
                                          <p:stCondLst>
                                            <p:cond evt="begin" delay="0">
                                              <p:tn val="106"/>
                                            </p:cond>
                                          </p:stCondLst>
                                          <p:endCondLst>
                                            <p:cond evt="onStopAudio" delay="0">
                                              <p:tgtEl>
                                                <p:sldTgt/>
                                              </p:tgtEl>
                                            </p:cond>
                                          </p:endCondLst>
                                        </p:cTn>
                                        <p:tgtEl>
                                          <p:sndTgt r:embed="rId2" name="click.wav"/>
                                        </p:tgtEl>
                                      </p:cMediaNode>
                                    </p:audio>
                                  </p:subTnLst>
                                </p:cTn>
                              </p:par>
                            </p:childTnLst>
                          </p:cTn>
                        </p:par>
                        <p:par>
                          <p:cTn id="109" fill="hold" nodeType="afterGroup">
                            <p:stCondLst>
                              <p:cond delay="23500"/>
                            </p:stCondLst>
                            <p:childTnLst>
                              <p:par>
                                <p:cTn id="110" presetID="8" presetClass="entr" presetSubtype="16" fill="hold" grpId="0" nodeType="afterEffect">
                                  <p:stCondLst>
                                    <p:cond delay="0"/>
                                  </p:stCondLst>
                                  <p:childTnLst>
                                    <p:set>
                                      <p:cBhvr>
                                        <p:cTn id="111" dur="1" fill="hold">
                                          <p:stCondLst>
                                            <p:cond delay="0"/>
                                          </p:stCondLst>
                                        </p:cTn>
                                        <p:tgtEl>
                                          <p:spTgt spid="485401"/>
                                        </p:tgtEl>
                                        <p:attrNameLst>
                                          <p:attrName>style.visibility</p:attrName>
                                        </p:attrNameLst>
                                      </p:cBhvr>
                                      <p:to>
                                        <p:strVal val="visible"/>
                                      </p:to>
                                    </p:set>
                                    <p:animEffect transition="in" filter="diamond(in)">
                                      <p:cBhvr>
                                        <p:cTn id="112" dur="1000"/>
                                        <p:tgtEl>
                                          <p:spTgt spid="485401"/>
                                        </p:tgtEl>
                                      </p:cBhvr>
                                    </p:animEffec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childTnLst>
                          </p:cTn>
                        </p:par>
                        <p:par>
                          <p:cTn id="113" fill="hold" nodeType="afterGroup">
                            <p:stCondLst>
                              <p:cond delay="24500"/>
                            </p:stCondLst>
                            <p:childTnLst>
                              <p:par>
                                <p:cTn id="114" presetID="8" presetClass="entr" presetSubtype="16" fill="hold" grpId="0" nodeType="afterEffect">
                                  <p:stCondLst>
                                    <p:cond delay="0"/>
                                  </p:stCondLst>
                                  <p:childTnLst>
                                    <p:set>
                                      <p:cBhvr>
                                        <p:cTn id="115" dur="1" fill="hold">
                                          <p:stCondLst>
                                            <p:cond delay="0"/>
                                          </p:stCondLst>
                                        </p:cTn>
                                        <p:tgtEl>
                                          <p:spTgt spid="485402"/>
                                        </p:tgtEl>
                                        <p:attrNameLst>
                                          <p:attrName>style.visibility</p:attrName>
                                        </p:attrNameLst>
                                      </p:cBhvr>
                                      <p:to>
                                        <p:strVal val="visible"/>
                                      </p:to>
                                    </p:set>
                                    <p:animEffect transition="in" filter="diamond(in)">
                                      <p:cBhvr>
                                        <p:cTn id="116" dur="1000"/>
                                        <p:tgtEl>
                                          <p:spTgt spid="485402"/>
                                        </p:tgtEl>
                                      </p:cBhvr>
                                    </p:animEffect>
                                  </p:childTnLst>
                                  <p:subTnLst>
                                    <p:audio>
                                      <p:cMediaNode>
                                        <p:cTn display="0" masterRel="sameClick">
                                          <p:stCondLst>
                                            <p:cond evt="begin" delay="0">
                                              <p:tn val="114"/>
                                            </p:cond>
                                          </p:stCondLst>
                                          <p:endCondLst>
                                            <p:cond evt="onStopAudio" delay="0">
                                              <p:tgtEl>
                                                <p:sldTgt/>
                                              </p:tgtEl>
                                            </p:cond>
                                          </p:endCondLst>
                                        </p:cTn>
                                        <p:tgtEl>
                                          <p:sndTgt r:embed="rId2" name="click.wav"/>
                                        </p:tgtEl>
                                      </p:cMediaNode>
                                    </p:audio>
                                  </p:subTnLst>
                                </p:cTn>
                              </p:par>
                            </p:childTnLst>
                          </p:cTn>
                        </p:par>
                        <p:par>
                          <p:cTn id="117" fill="hold" nodeType="afterGroup">
                            <p:stCondLst>
                              <p:cond delay="25500"/>
                            </p:stCondLst>
                            <p:childTnLst>
                              <p:par>
                                <p:cTn id="118" presetID="8" presetClass="entr" presetSubtype="16" fill="hold" grpId="0" nodeType="afterEffect">
                                  <p:stCondLst>
                                    <p:cond delay="0"/>
                                  </p:stCondLst>
                                  <p:childTnLst>
                                    <p:set>
                                      <p:cBhvr>
                                        <p:cTn id="119" dur="1" fill="hold">
                                          <p:stCondLst>
                                            <p:cond delay="0"/>
                                          </p:stCondLst>
                                        </p:cTn>
                                        <p:tgtEl>
                                          <p:spTgt spid="485403"/>
                                        </p:tgtEl>
                                        <p:attrNameLst>
                                          <p:attrName>style.visibility</p:attrName>
                                        </p:attrNameLst>
                                      </p:cBhvr>
                                      <p:to>
                                        <p:strVal val="visible"/>
                                      </p:to>
                                    </p:set>
                                    <p:animEffect transition="in" filter="diamond(in)">
                                      <p:cBhvr>
                                        <p:cTn id="120" dur="1000"/>
                                        <p:tgtEl>
                                          <p:spTgt spid="485403"/>
                                        </p:tgtEl>
                                      </p:cBhvr>
                                    </p:animEffect>
                                  </p:childTnLst>
                                  <p:subTnLst>
                                    <p:audio>
                                      <p:cMediaNode>
                                        <p:cTn display="0" masterRel="sameClick">
                                          <p:stCondLst>
                                            <p:cond evt="begin" delay="0">
                                              <p:tn val="118"/>
                                            </p:cond>
                                          </p:stCondLst>
                                          <p:endCondLst>
                                            <p:cond evt="onStopAudio" delay="0">
                                              <p:tgtEl>
                                                <p:sldTgt/>
                                              </p:tgtEl>
                                            </p:cond>
                                          </p:endCondLst>
                                        </p:cTn>
                                        <p:tgtEl>
                                          <p:sndTgt r:embed="rId2" name="click.wav"/>
                                        </p:tgtEl>
                                      </p:cMediaNode>
                                    </p:audio>
                                  </p:subTnLst>
                                </p:cTn>
                              </p:par>
                            </p:childTnLst>
                          </p:cTn>
                        </p:par>
                        <p:par>
                          <p:cTn id="121" fill="hold" nodeType="afterGroup">
                            <p:stCondLst>
                              <p:cond delay="26500"/>
                            </p:stCondLst>
                            <p:childTnLst>
                              <p:par>
                                <p:cTn id="122" presetID="8" presetClass="entr" presetSubtype="16" fill="hold" grpId="0" nodeType="afterEffect">
                                  <p:stCondLst>
                                    <p:cond delay="0"/>
                                  </p:stCondLst>
                                  <p:childTnLst>
                                    <p:set>
                                      <p:cBhvr>
                                        <p:cTn id="123" dur="1" fill="hold">
                                          <p:stCondLst>
                                            <p:cond delay="0"/>
                                          </p:stCondLst>
                                        </p:cTn>
                                        <p:tgtEl>
                                          <p:spTgt spid="485404"/>
                                        </p:tgtEl>
                                        <p:attrNameLst>
                                          <p:attrName>style.visibility</p:attrName>
                                        </p:attrNameLst>
                                      </p:cBhvr>
                                      <p:to>
                                        <p:strVal val="visible"/>
                                      </p:to>
                                    </p:set>
                                    <p:animEffect transition="in" filter="diamond(in)">
                                      <p:cBhvr>
                                        <p:cTn id="124" dur="1000"/>
                                        <p:tgtEl>
                                          <p:spTgt spid="485404"/>
                                        </p:tgtEl>
                                      </p:cBhvr>
                                    </p:animEffect>
                                  </p:childTnLst>
                                  <p:subTnLst>
                                    <p:audio>
                                      <p:cMediaNode>
                                        <p:cTn display="0" masterRel="sameClick">
                                          <p:stCondLst>
                                            <p:cond evt="begin" delay="0">
                                              <p:tn val="122"/>
                                            </p:cond>
                                          </p:stCondLst>
                                          <p:endCondLst>
                                            <p:cond evt="onStopAudio" delay="0">
                                              <p:tgtEl>
                                                <p:sldTgt/>
                                              </p:tgtEl>
                                            </p:cond>
                                          </p:endCondLst>
                                        </p:cTn>
                                        <p:tgtEl>
                                          <p:sndTgt r:embed="rId2" name="click.wav"/>
                                        </p:tgtEl>
                                      </p:cMediaNode>
                                    </p:audio>
                                  </p:subTnLst>
                                </p:cTn>
                              </p:par>
                            </p:childTnLst>
                          </p:cTn>
                        </p:par>
                        <p:par>
                          <p:cTn id="125" fill="hold" nodeType="afterGroup">
                            <p:stCondLst>
                              <p:cond delay="27500"/>
                            </p:stCondLst>
                            <p:childTnLst>
                              <p:par>
                                <p:cTn id="126" presetID="8" presetClass="entr" presetSubtype="16" fill="hold" grpId="0" nodeType="afterEffect">
                                  <p:stCondLst>
                                    <p:cond delay="0"/>
                                  </p:stCondLst>
                                  <p:childTnLst>
                                    <p:set>
                                      <p:cBhvr>
                                        <p:cTn id="127" dur="1" fill="hold">
                                          <p:stCondLst>
                                            <p:cond delay="0"/>
                                          </p:stCondLst>
                                        </p:cTn>
                                        <p:tgtEl>
                                          <p:spTgt spid="485405"/>
                                        </p:tgtEl>
                                        <p:attrNameLst>
                                          <p:attrName>style.visibility</p:attrName>
                                        </p:attrNameLst>
                                      </p:cBhvr>
                                      <p:to>
                                        <p:strVal val="visible"/>
                                      </p:to>
                                    </p:set>
                                    <p:animEffect transition="in" filter="diamond(in)">
                                      <p:cBhvr>
                                        <p:cTn id="128" dur="1000"/>
                                        <p:tgtEl>
                                          <p:spTgt spid="485405"/>
                                        </p:tgtEl>
                                      </p:cBhvr>
                                    </p:animEffect>
                                  </p:childTnLst>
                                  <p:subTnLst>
                                    <p:audio>
                                      <p:cMediaNode>
                                        <p:cTn display="0" masterRel="sameClick">
                                          <p:stCondLst>
                                            <p:cond evt="begin" delay="0">
                                              <p:tn val="126"/>
                                            </p:cond>
                                          </p:stCondLst>
                                          <p:endCondLst>
                                            <p:cond evt="onStopAudio" delay="0">
                                              <p:tgtEl>
                                                <p:sldTgt/>
                                              </p:tgtEl>
                                            </p:cond>
                                          </p:endCondLst>
                                        </p:cTn>
                                        <p:tgtEl>
                                          <p:sndTgt r:embed="rId2" name="click.wav"/>
                                        </p:tgtEl>
                                      </p:cMediaNode>
                                    </p:audio>
                                  </p:subTnLst>
                                </p:cTn>
                              </p:par>
                            </p:childTnLst>
                          </p:cTn>
                        </p:par>
                        <p:par>
                          <p:cTn id="129" fill="hold" nodeType="afterGroup">
                            <p:stCondLst>
                              <p:cond delay="28500"/>
                            </p:stCondLst>
                            <p:childTnLst>
                              <p:par>
                                <p:cTn id="130" presetID="8" presetClass="entr" presetSubtype="16" fill="hold" grpId="0" nodeType="afterEffect">
                                  <p:stCondLst>
                                    <p:cond delay="0"/>
                                  </p:stCondLst>
                                  <p:childTnLst>
                                    <p:set>
                                      <p:cBhvr>
                                        <p:cTn id="131" dur="1" fill="hold">
                                          <p:stCondLst>
                                            <p:cond delay="0"/>
                                          </p:stCondLst>
                                        </p:cTn>
                                        <p:tgtEl>
                                          <p:spTgt spid="485406"/>
                                        </p:tgtEl>
                                        <p:attrNameLst>
                                          <p:attrName>style.visibility</p:attrName>
                                        </p:attrNameLst>
                                      </p:cBhvr>
                                      <p:to>
                                        <p:strVal val="visible"/>
                                      </p:to>
                                    </p:set>
                                    <p:animEffect transition="in" filter="diamond(in)">
                                      <p:cBhvr>
                                        <p:cTn id="132" dur="1000"/>
                                        <p:tgtEl>
                                          <p:spTgt spid="485406"/>
                                        </p:tgtEl>
                                      </p:cBhvr>
                                    </p:animEffect>
                                  </p:childTnLst>
                                  <p:subTnLst>
                                    <p:audio>
                                      <p:cMediaNode>
                                        <p:cTn display="0" masterRel="sameClick">
                                          <p:stCondLst>
                                            <p:cond evt="begin" delay="0">
                                              <p:tn val="130"/>
                                            </p:cond>
                                          </p:stCondLst>
                                          <p:endCondLst>
                                            <p:cond evt="onStopAudio" delay="0">
                                              <p:tgtEl>
                                                <p:sldTgt/>
                                              </p:tgtEl>
                                            </p:cond>
                                          </p:endCondLst>
                                        </p:cTn>
                                        <p:tgtEl>
                                          <p:sndTgt r:embed="rId2" name="click.wav"/>
                                        </p:tgtEl>
                                      </p:cMediaNode>
                                    </p:audio>
                                  </p:subTnLst>
                                </p:cTn>
                              </p:par>
                            </p:childTnLst>
                          </p:cTn>
                        </p:par>
                        <p:par>
                          <p:cTn id="133" fill="hold" nodeType="afterGroup">
                            <p:stCondLst>
                              <p:cond delay="29500"/>
                            </p:stCondLst>
                            <p:childTnLst>
                              <p:par>
                                <p:cTn id="134" presetID="8" presetClass="entr" presetSubtype="16" fill="hold" grpId="0" nodeType="afterEffect">
                                  <p:stCondLst>
                                    <p:cond delay="0"/>
                                  </p:stCondLst>
                                  <p:childTnLst>
                                    <p:set>
                                      <p:cBhvr>
                                        <p:cTn id="135" dur="1" fill="hold">
                                          <p:stCondLst>
                                            <p:cond delay="0"/>
                                          </p:stCondLst>
                                        </p:cTn>
                                        <p:tgtEl>
                                          <p:spTgt spid="485407"/>
                                        </p:tgtEl>
                                        <p:attrNameLst>
                                          <p:attrName>style.visibility</p:attrName>
                                        </p:attrNameLst>
                                      </p:cBhvr>
                                      <p:to>
                                        <p:strVal val="visible"/>
                                      </p:to>
                                    </p:set>
                                    <p:animEffect transition="in" filter="diamond(in)">
                                      <p:cBhvr>
                                        <p:cTn id="136" dur="1000"/>
                                        <p:tgtEl>
                                          <p:spTgt spid="485407"/>
                                        </p:tgtEl>
                                      </p:cBhvr>
                                    </p:animEffect>
                                  </p:childTnLst>
                                  <p:subTnLst>
                                    <p:audio>
                                      <p:cMediaNode>
                                        <p:cTn display="0" masterRel="sameClick">
                                          <p:stCondLst>
                                            <p:cond evt="begin" delay="0">
                                              <p:tn val="134"/>
                                            </p:cond>
                                          </p:stCondLst>
                                          <p:endCondLst>
                                            <p:cond evt="onStopAudio" delay="0">
                                              <p:tgtEl>
                                                <p:sldTgt/>
                                              </p:tgtEl>
                                            </p:cond>
                                          </p:endCondLst>
                                        </p:cTn>
                                        <p:tgtEl>
                                          <p:sndTgt r:embed="rId2" name="click.wav"/>
                                        </p:tgtEl>
                                      </p:cMediaNode>
                                    </p:audio>
                                  </p:subTnLst>
                                </p:cTn>
                              </p:par>
                            </p:childTnLst>
                          </p:cTn>
                        </p:par>
                        <p:par>
                          <p:cTn id="137" fill="hold" nodeType="afterGroup">
                            <p:stCondLst>
                              <p:cond delay="30500"/>
                            </p:stCondLst>
                            <p:childTnLst>
                              <p:par>
                                <p:cTn id="138" presetID="8" presetClass="entr" presetSubtype="16" fill="hold" grpId="0" nodeType="afterEffect">
                                  <p:stCondLst>
                                    <p:cond delay="0"/>
                                  </p:stCondLst>
                                  <p:childTnLst>
                                    <p:set>
                                      <p:cBhvr>
                                        <p:cTn id="139" dur="1" fill="hold">
                                          <p:stCondLst>
                                            <p:cond delay="0"/>
                                          </p:stCondLst>
                                        </p:cTn>
                                        <p:tgtEl>
                                          <p:spTgt spid="485408"/>
                                        </p:tgtEl>
                                        <p:attrNameLst>
                                          <p:attrName>style.visibility</p:attrName>
                                        </p:attrNameLst>
                                      </p:cBhvr>
                                      <p:to>
                                        <p:strVal val="visible"/>
                                      </p:to>
                                    </p:set>
                                    <p:animEffect transition="in" filter="diamond(in)">
                                      <p:cBhvr>
                                        <p:cTn id="140" dur="1000"/>
                                        <p:tgtEl>
                                          <p:spTgt spid="485408"/>
                                        </p:tgtEl>
                                      </p:cBhvr>
                                    </p:animEffect>
                                  </p:childTnLst>
                                  <p:subTnLst>
                                    <p:audio>
                                      <p:cMediaNode>
                                        <p:cTn display="0" masterRel="sameClick">
                                          <p:stCondLst>
                                            <p:cond evt="begin" delay="0">
                                              <p:tn val="138"/>
                                            </p:cond>
                                          </p:stCondLst>
                                          <p:endCondLst>
                                            <p:cond evt="onStopAudio" delay="0">
                                              <p:tgtEl>
                                                <p:sldTgt/>
                                              </p:tgtEl>
                                            </p:cond>
                                          </p:endCondLst>
                                        </p:cTn>
                                        <p:tgtEl>
                                          <p:sndTgt r:embed="rId2" name="click.wav"/>
                                        </p:tgtEl>
                                      </p:cMediaNode>
                                    </p:audio>
                                  </p:subTnLst>
                                </p:cTn>
                              </p:par>
                            </p:childTnLst>
                          </p:cTn>
                        </p:par>
                        <p:par>
                          <p:cTn id="141" fill="hold" nodeType="afterGroup">
                            <p:stCondLst>
                              <p:cond delay="31500"/>
                            </p:stCondLst>
                            <p:childTnLst>
                              <p:par>
                                <p:cTn id="142" presetID="4" presetClass="entr" presetSubtype="32" fill="hold" grpId="0" nodeType="afterEffect">
                                  <p:stCondLst>
                                    <p:cond delay="0"/>
                                  </p:stCondLst>
                                  <p:childTnLst>
                                    <p:set>
                                      <p:cBhvr>
                                        <p:cTn id="143" dur="1" fill="hold">
                                          <p:stCondLst>
                                            <p:cond delay="0"/>
                                          </p:stCondLst>
                                        </p:cTn>
                                        <p:tgtEl>
                                          <p:spTgt spid="485410"/>
                                        </p:tgtEl>
                                        <p:attrNameLst>
                                          <p:attrName>style.visibility</p:attrName>
                                        </p:attrNameLst>
                                      </p:cBhvr>
                                      <p:to>
                                        <p:strVal val="visible"/>
                                      </p:to>
                                    </p:set>
                                    <p:animEffect transition="in" filter="box(out)">
                                      <p:cBhvr>
                                        <p:cTn id="144" dur="1000"/>
                                        <p:tgtEl>
                                          <p:spTgt spid="485410"/>
                                        </p:tgtEl>
                                      </p:cBhvr>
                                    </p:animEffect>
                                  </p:childTnLst>
                                  <p:subTnLst>
                                    <p:audio>
                                      <p:cMediaNode>
                                        <p:cTn display="0" masterRel="sameClick">
                                          <p:stCondLst>
                                            <p:cond evt="begin" delay="0">
                                              <p:tn val="142"/>
                                            </p:cond>
                                          </p:stCondLst>
                                          <p:endCondLst>
                                            <p:cond evt="onStopAudio" delay="0">
                                              <p:tgtEl>
                                                <p:sldTgt/>
                                              </p:tgtEl>
                                            </p:cond>
                                          </p:endCondLst>
                                        </p:cTn>
                                        <p:tgtEl>
                                          <p:sndTgt r:embed="rId3"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5378" grpId="0" animBg="1"/>
      <p:bldP spid="485379" grpId="0" animBg="1"/>
      <p:bldP spid="485380" grpId="0" animBg="1"/>
      <p:bldP spid="485381" grpId="0" animBg="1"/>
      <p:bldP spid="485382" grpId="0" animBg="1"/>
      <p:bldP spid="485383" grpId="0" animBg="1"/>
      <p:bldP spid="485384" grpId="0" animBg="1"/>
      <p:bldP spid="485385" grpId="0" animBg="1"/>
      <p:bldP spid="485386" grpId="0" animBg="1"/>
      <p:bldP spid="485387" grpId="0" animBg="1"/>
      <p:bldP spid="485388" grpId="0" animBg="1"/>
      <p:bldP spid="485389" grpId="0" animBg="1"/>
      <p:bldP spid="485390" grpId="0" animBg="1"/>
      <p:bldP spid="485391" grpId="0" animBg="1"/>
      <p:bldP spid="485392" grpId="0" animBg="1"/>
      <p:bldP spid="485393" grpId="0" animBg="1"/>
      <p:bldP spid="485394" grpId="0" animBg="1"/>
      <p:bldP spid="485395" grpId="0" animBg="1"/>
      <p:bldP spid="485396" grpId="0" animBg="1"/>
      <p:bldP spid="485397" grpId="0" animBg="1"/>
      <p:bldP spid="485398" grpId="0" animBg="1"/>
      <p:bldP spid="485399" grpId="0" animBg="1"/>
      <p:bldP spid="485400" grpId="0" animBg="1"/>
      <p:bldP spid="485401" grpId="0" animBg="1"/>
      <p:bldP spid="485402" grpId="0" animBg="1"/>
      <p:bldP spid="485403" grpId="0" animBg="1"/>
      <p:bldP spid="485404" grpId="0" animBg="1"/>
      <p:bldP spid="485405" grpId="0" animBg="1"/>
      <p:bldP spid="485406" grpId="0" animBg="1"/>
      <p:bldP spid="485407" grpId="0" animBg="1"/>
      <p:bldP spid="485408" grpId="0" animBg="1"/>
      <p:bldP spid="485408" grpId="1" animBg="1"/>
      <p:bldP spid="485410" grpId="0" animBg="1"/>
      <p:bldP spid="485413" grpId="0" animBg="1"/>
      <p:bldP spid="4854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Text Box 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algn="ctr" eaLnBrk="1" hangingPunct="1">
              <a:spcBef>
                <a:spcPct val="50000"/>
              </a:spcBef>
            </a:pPr>
            <a:r>
              <a:rPr lang="en-US" sz="5400">
                <a:solidFill>
                  <a:srgbClr val="FF0066"/>
                </a:solidFill>
              </a:rPr>
              <a:t>1</a:t>
            </a:r>
          </a:p>
        </p:txBody>
      </p:sp>
      <p:sp>
        <p:nvSpPr>
          <p:cNvPr id="487427" name="Text Box 3"/>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a:t>
            </a:r>
          </a:p>
        </p:txBody>
      </p:sp>
      <p:sp>
        <p:nvSpPr>
          <p:cNvPr id="487428" name="Text Box 4"/>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3</a:t>
            </a:r>
          </a:p>
        </p:txBody>
      </p:sp>
      <p:sp>
        <p:nvSpPr>
          <p:cNvPr id="487429" name="Text Box 5"/>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4</a:t>
            </a:r>
          </a:p>
        </p:txBody>
      </p:sp>
      <p:sp>
        <p:nvSpPr>
          <p:cNvPr id="487430" name="Text Box 6"/>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5</a:t>
            </a:r>
          </a:p>
        </p:txBody>
      </p:sp>
      <p:sp>
        <p:nvSpPr>
          <p:cNvPr id="487431" name="Text Box 7"/>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6</a:t>
            </a:r>
          </a:p>
        </p:txBody>
      </p:sp>
      <p:sp>
        <p:nvSpPr>
          <p:cNvPr id="487432" name="Text Box 8"/>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7</a:t>
            </a:r>
          </a:p>
        </p:txBody>
      </p:sp>
      <p:sp>
        <p:nvSpPr>
          <p:cNvPr id="487433" name="Text Box 9"/>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8</a:t>
            </a:r>
          </a:p>
        </p:txBody>
      </p:sp>
      <p:sp>
        <p:nvSpPr>
          <p:cNvPr id="487434" name="Text Box 10"/>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9</a:t>
            </a:r>
          </a:p>
        </p:txBody>
      </p:sp>
      <p:sp>
        <p:nvSpPr>
          <p:cNvPr id="487435" name="Text Box 11"/>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10</a:t>
            </a:r>
          </a:p>
        </p:txBody>
      </p:sp>
      <p:sp>
        <p:nvSpPr>
          <p:cNvPr id="487436" name="Text Box 1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11</a:t>
            </a:r>
          </a:p>
        </p:txBody>
      </p:sp>
      <p:sp>
        <p:nvSpPr>
          <p:cNvPr id="487437" name="Text Box 13"/>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12</a:t>
            </a:r>
          </a:p>
        </p:txBody>
      </p:sp>
      <p:sp>
        <p:nvSpPr>
          <p:cNvPr id="487438" name="Text Box 14"/>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13</a:t>
            </a:r>
          </a:p>
        </p:txBody>
      </p:sp>
      <p:sp>
        <p:nvSpPr>
          <p:cNvPr id="487439" name="Text Box 15"/>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14</a:t>
            </a:r>
          </a:p>
        </p:txBody>
      </p:sp>
      <p:sp>
        <p:nvSpPr>
          <p:cNvPr id="487440" name="Text Box 16"/>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15</a:t>
            </a:r>
          </a:p>
        </p:txBody>
      </p:sp>
      <p:sp>
        <p:nvSpPr>
          <p:cNvPr id="487441" name="Text Box 17"/>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16</a:t>
            </a:r>
          </a:p>
        </p:txBody>
      </p:sp>
      <p:sp>
        <p:nvSpPr>
          <p:cNvPr id="487442" name="Text Box 18"/>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17</a:t>
            </a:r>
          </a:p>
        </p:txBody>
      </p:sp>
      <p:sp>
        <p:nvSpPr>
          <p:cNvPr id="487443" name="Text Box 19"/>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18</a:t>
            </a:r>
          </a:p>
        </p:txBody>
      </p:sp>
      <p:sp>
        <p:nvSpPr>
          <p:cNvPr id="487444" name="Text Box 20"/>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19</a:t>
            </a:r>
          </a:p>
        </p:txBody>
      </p:sp>
      <p:sp>
        <p:nvSpPr>
          <p:cNvPr id="487445" name="Text Box 21"/>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20</a:t>
            </a:r>
          </a:p>
        </p:txBody>
      </p:sp>
      <p:sp>
        <p:nvSpPr>
          <p:cNvPr id="487446" name="Text Box 2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21</a:t>
            </a:r>
          </a:p>
        </p:txBody>
      </p:sp>
      <p:sp>
        <p:nvSpPr>
          <p:cNvPr id="487447" name="Text Box 23"/>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22</a:t>
            </a:r>
          </a:p>
        </p:txBody>
      </p:sp>
      <p:sp>
        <p:nvSpPr>
          <p:cNvPr id="487448" name="Text Box 24"/>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23</a:t>
            </a:r>
          </a:p>
        </p:txBody>
      </p:sp>
      <p:sp>
        <p:nvSpPr>
          <p:cNvPr id="487449" name="Text Box 25"/>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24</a:t>
            </a:r>
          </a:p>
        </p:txBody>
      </p:sp>
      <p:sp>
        <p:nvSpPr>
          <p:cNvPr id="487450" name="Text Box 26"/>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25</a:t>
            </a:r>
          </a:p>
        </p:txBody>
      </p:sp>
      <p:sp>
        <p:nvSpPr>
          <p:cNvPr id="487451" name="Text Box 27"/>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26</a:t>
            </a:r>
          </a:p>
        </p:txBody>
      </p:sp>
      <p:sp>
        <p:nvSpPr>
          <p:cNvPr id="487452" name="Text Box 28"/>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27</a:t>
            </a:r>
          </a:p>
        </p:txBody>
      </p:sp>
      <p:sp>
        <p:nvSpPr>
          <p:cNvPr id="487453" name="Text Box 29"/>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28</a:t>
            </a:r>
          </a:p>
        </p:txBody>
      </p:sp>
      <p:sp>
        <p:nvSpPr>
          <p:cNvPr id="487454" name="Text Box 30"/>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29</a:t>
            </a:r>
          </a:p>
        </p:txBody>
      </p:sp>
      <p:sp>
        <p:nvSpPr>
          <p:cNvPr id="487455" name="Text Box 31"/>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30</a:t>
            </a:r>
          </a:p>
        </p:txBody>
      </p:sp>
      <p:sp>
        <p:nvSpPr>
          <p:cNvPr id="487456" name="Text Box 32"/>
          <p:cNvSpPr txBox="1">
            <a:spLocks noChangeArrowheads="1"/>
          </p:cNvSpPr>
          <p:nvPr/>
        </p:nvSpPr>
        <p:spPr bwMode="auto">
          <a:xfrm>
            <a:off x="3657600" y="3810000"/>
            <a:ext cx="2057400" cy="952500"/>
          </a:xfrm>
          <a:prstGeom prst="rect">
            <a:avLst/>
          </a:prstGeom>
          <a:solidFill>
            <a:srgbClr val="00FFFF"/>
          </a:solidFill>
          <a:ln w="38100">
            <a:miter lim="800000"/>
            <a:headEnd/>
            <a:tailEnd/>
          </a:ln>
          <a:effectLst/>
          <a:scene3d>
            <a:camera prst="legacyPerspectiveTopRight"/>
            <a:lightRig rig="legacyFlat3" dir="b"/>
          </a:scene3d>
          <a:sp3d extrusionH="887400" prstMaterial="legacyMatte">
            <a:bevelT w="13500" h="13500" prst="angle"/>
            <a:bevelB w="13500" h="13500" prst="angle"/>
            <a:extrusionClr>
              <a:srgbClr val="00FFFF"/>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flatTx/>
          </a:bodyPr>
          <a:lstStyle/>
          <a:p>
            <a:pPr eaLnBrk="1" hangingPunct="1">
              <a:spcBef>
                <a:spcPct val="50000"/>
              </a:spcBef>
            </a:pPr>
            <a:r>
              <a:rPr lang="en-US" sz="5400">
                <a:solidFill>
                  <a:srgbClr val="FF0066"/>
                </a:solidFill>
              </a:rPr>
              <a:t>   30</a:t>
            </a:r>
          </a:p>
        </p:txBody>
      </p:sp>
      <p:sp>
        <p:nvSpPr>
          <p:cNvPr id="487457" name="AutoShape 33"/>
          <p:cNvSpPr>
            <a:spLocks noChangeArrowheads="1"/>
          </p:cNvSpPr>
          <p:nvPr/>
        </p:nvSpPr>
        <p:spPr bwMode="auto">
          <a:xfrm>
            <a:off x="2971800" y="4991100"/>
            <a:ext cx="2781300" cy="1485900"/>
          </a:xfrm>
          <a:prstGeom prst="irregularSeal1">
            <a:avLst/>
          </a:prstGeom>
          <a:gradFill rotWithShape="1">
            <a:gsLst>
              <a:gs pos="0">
                <a:srgbClr val="FFF200"/>
              </a:gs>
              <a:gs pos="45000">
                <a:srgbClr val="FF7A00"/>
              </a:gs>
              <a:gs pos="70000">
                <a:srgbClr val="FF0300"/>
              </a:gs>
              <a:gs pos="100000">
                <a:srgbClr val="4D0808"/>
              </a:gs>
            </a:gsLst>
            <a:path path="shape">
              <a:fillToRect l="50000" t="50000" r="50000" b="50000"/>
            </a:path>
          </a:gradFill>
          <a:ln w="38100">
            <a:solidFill>
              <a:srgbClr val="FFFF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b="1">
                <a:solidFill>
                  <a:schemeClr val="accent2"/>
                </a:solidFill>
                <a:latin typeface="VNI-Helve" pitchFamily="2" charset="0"/>
              </a:rPr>
              <a:t>HEÁT GIÔØ</a:t>
            </a:r>
          </a:p>
        </p:txBody>
      </p:sp>
      <p:sp>
        <p:nvSpPr>
          <p:cNvPr id="487463" name="WordArt 39"/>
          <p:cNvSpPr>
            <a:spLocks noChangeArrowheads="1" noChangeShapeType="1" noTextEdit="1"/>
          </p:cNvSpPr>
          <p:nvPr/>
        </p:nvSpPr>
        <p:spPr bwMode="auto">
          <a:xfrm>
            <a:off x="1295400" y="457200"/>
            <a:ext cx="6705600" cy="609600"/>
          </a:xfrm>
          <a:prstGeom prst="rect">
            <a:avLst/>
          </a:prstGeom>
        </p:spPr>
        <p:txBody>
          <a:bodyPr wrap="none" fromWordArt="1">
            <a:prstTxWarp prst="textFadeUp">
              <a:avLst>
                <a:gd name="adj" fmla="val 9991"/>
              </a:avLst>
            </a:prstTxWarp>
          </a:bodyPr>
          <a:lstStyle/>
          <a:p>
            <a:r>
              <a:rPr lang="vi-VN" sz="3600" kern="10">
                <a:ln w="12700" cmpd="sng">
                  <a:solidFill>
                    <a:srgbClr val="B2B2B2"/>
                  </a:solidFill>
                  <a:prstDash val="solid"/>
                  <a:round/>
                  <a:headEnd/>
                  <a:tailEnd/>
                </a:ln>
                <a:solidFill>
                  <a:srgbClr val="FF3300"/>
                </a:solidFill>
                <a:effectLst>
                  <a:outerShdw dist="35921" dir="2700000" sy="50000" rotWithShape="0">
                    <a:srgbClr val="875B0D">
                      <a:alpha val="70000"/>
                    </a:srgbClr>
                  </a:outerShdw>
                </a:effectLst>
                <a:latin typeface="Times New Roman"/>
                <a:cs typeface="Times New Roman"/>
              </a:rPr>
              <a:t>Câu hỏi về đích</a:t>
            </a:r>
            <a:endParaRPr lang="en-US" sz="3600" kern="10">
              <a:ln w="12700" cmpd="sng">
                <a:solidFill>
                  <a:srgbClr val="B2B2B2"/>
                </a:solidFill>
                <a:prstDash val="solid"/>
                <a:round/>
                <a:headEnd/>
                <a:tailEnd/>
              </a:ln>
              <a:solidFill>
                <a:srgbClr val="FF3300"/>
              </a:solidFill>
              <a:effectLst>
                <a:outerShdw dist="35921" dir="2700000" sy="50000" rotWithShape="0">
                  <a:srgbClr val="875B0D">
                    <a:alpha val="70000"/>
                  </a:srgbClr>
                </a:outerShdw>
              </a:effectLst>
              <a:latin typeface="Times New Roman"/>
              <a:cs typeface="Times New Roman"/>
            </a:endParaRPr>
          </a:p>
        </p:txBody>
      </p:sp>
      <p:sp>
        <p:nvSpPr>
          <p:cNvPr id="487464" name="AutoShape 40"/>
          <p:cNvSpPr>
            <a:spLocks noChangeArrowheads="1"/>
          </p:cNvSpPr>
          <p:nvPr/>
        </p:nvSpPr>
        <p:spPr bwMode="auto">
          <a:xfrm>
            <a:off x="1219200" y="1676400"/>
            <a:ext cx="6477000" cy="2209800"/>
          </a:xfrm>
          <a:prstGeom prst="horizontalScroll">
            <a:avLst>
              <a:gd name="adj" fmla="val 12500"/>
            </a:avLst>
          </a:prstGeom>
          <a:solidFill>
            <a:srgbClr val="FFFFCC"/>
          </a:solidFill>
          <a:ln w="9525">
            <a:solidFill>
              <a:srgbClr val="FF33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3200" b="1">
                <a:solidFill>
                  <a:srgbClr val="0000CC"/>
                </a:solidFill>
                <a:latin typeface="Times New Roman" pitchFamily="18" charset="0"/>
              </a:rPr>
              <a:t>Hãy đặt một câu hỏi </a:t>
            </a:r>
          </a:p>
          <a:p>
            <a:pPr algn="ctr"/>
            <a:r>
              <a:rPr lang="en-US" sz="3200" b="1">
                <a:solidFill>
                  <a:srgbClr val="0000CC"/>
                </a:solidFill>
                <a:latin typeface="Times New Roman" pitchFamily="18" charset="0"/>
              </a:rPr>
              <a:t>về mắt cho đội bạn ?</a:t>
            </a:r>
          </a:p>
        </p:txBody>
      </p:sp>
    </p:spTree>
    <p:extLst>
      <p:ext uri="{BB962C8B-B14F-4D97-AF65-F5344CB8AC3E}">
        <p14:creationId xmlns:p14="http://schemas.microsoft.com/office/powerpoint/2010/main" val="28990078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487464"/>
                                        </p:tgtEl>
                                        <p:attrNameLst>
                                          <p:attrName>style.visibility</p:attrName>
                                        </p:attrNameLst>
                                      </p:cBhvr>
                                      <p:to>
                                        <p:strVal val="visible"/>
                                      </p:to>
                                    </p:set>
                                    <p:animEffect transition="in" filter="wedge">
                                      <p:cBhvr>
                                        <p:cTn id="7" dur="2000"/>
                                        <p:tgtEl>
                                          <p:spTgt spid="48746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xit" presetSubtype="10" fill="hold" grpId="1" nodeType="clickEffect">
                                  <p:stCondLst>
                                    <p:cond delay="0"/>
                                  </p:stCondLst>
                                  <p:childTnLst>
                                    <p:animEffect transition="out" filter="blinds(horizontal)">
                                      <p:cBhvr>
                                        <p:cTn id="11" dur="500"/>
                                        <p:tgtEl>
                                          <p:spTgt spid="487456"/>
                                        </p:tgtEl>
                                      </p:cBhvr>
                                    </p:animEffect>
                                    <p:set>
                                      <p:cBhvr>
                                        <p:cTn id="12" dur="1" fill="hold">
                                          <p:stCondLst>
                                            <p:cond delay="499"/>
                                          </p:stCondLst>
                                        </p:cTn>
                                        <p:tgtEl>
                                          <p:spTgt spid="487456"/>
                                        </p:tgtEl>
                                        <p:attrNameLst>
                                          <p:attrName>style.visibility</p:attrName>
                                        </p:attrNameLst>
                                      </p:cBhvr>
                                      <p:to>
                                        <p:strVal val="hidden"/>
                                      </p:to>
                                    </p:set>
                                  </p:childTnLst>
                                </p:cTn>
                              </p:par>
                            </p:childTnLst>
                          </p:cTn>
                        </p:par>
                        <p:par>
                          <p:cTn id="13" fill="hold" nodeType="afterGroup">
                            <p:stCondLst>
                              <p:cond delay="500"/>
                            </p:stCondLst>
                            <p:childTnLst>
                              <p:par>
                                <p:cTn id="14" presetID="8" presetClass="entr" presetSubtype="16" fill="hold" grpId="0" nodeType="afterEffect">
                                  <p:stCondLst>
                                    <p:cond delay="0"/>
                                  </p:stCondLst>
                                  <p:childTnLst>
                                    <p:set>
                                      <p:cBhvr>
                                        <p:cTn id="15" dur="1" fill="hold">
                                          <p:stCondLst>
                                            <p:cond delay="0"/>
                                          </p:stCondLst>
                                        </p:cTn>
                                        <p:tgtEl>
                                          <p:spTgt spid="487426"/>
                                        </p:tgtEl>
                                        <p:attrNameLst>
                                          <p:attrName>style.visibility</p:attrName>
                                        </p:attrNameLst>
                                      </p:cBhvr>
                                      <p:to>
                                        <p:strVal val="visible"/>
                                      </p:to>
                                    </p:set>
                                    <p:animEffect transition="in" filter="diamond(in)">
                                      <p:cBhvr>
                                        <p:cTn id="16" dur="1000"/>
                                        <p:tgtEl>
                                          <p:spTgt spid="487426"/>
                                        </p:tgtEl>
                                      </p:cBhvr>
                                    </p:animEffect>
                                  </p:childTnLst>
                                  <p:subTnLst>
                                    <p:audio>
                                      <p:cMediaNode>
                                        <p:cTn display="0" masterRel="sameClick">
                                          <p:stCondLst>
                                            <p:cond evt="begin" delay="0">
                                              <p:tn val="14"/>
                                            </p:cond>
                                          </p:stCondLst>
                                          <p:endCondLst>
                                            <p:cond evt="onStopAudio" delay="0">
                                              <p:tgtEl>
                                                <p:sldTgt/>
                                              </p:tgtEl>
                                            </p:cond>
                                          </p:endCondLst>
                                        </p:cTn>
                                        <p:tgtEl>
                                          <p:sndTgt r:embed="rId2" name="click.wav"/>
                                        </p:tgtEl>
                                      </p:cMediaNode>
                                    </p:audio>
                                  </p:subTnLst>
                                </p:cTn>
                              </p:par>
                            </p:childTnLst>
                          </p:cTn>
                        </p:par>
                        <p:par>
                          <p:cTn id="17" fill="hold" nodeType="afterGroup">
                            <p:stCondLst>
                              <p:cond delay="1500"/>
                            </p:stCondLst>
                            <p:childTnLst>
                              <p:par>
                                <p:cTn id="18" presetID="8" presetClass="entr" presetSubtype="16" fill="hold" grpId="0" nodeType="afterEffect">
                                  <p:stCondLst>
                                    <p:cond delay="0"/>
                                  </p:stCondLst>
                                  <p:childTnLst>
                                    <p:set>
                                      <p:cBhvr>
                                        <p:cTn id="19" dur="1" fill="hold">
                                          <p:stCondLst>
                                            <p:cond delay="0"/>
                                          </p:stCondLst>
                                        </p:cTn>
                                        <p:tgtEl>
                                          <p:spTgt spid="487427"/>
                                        </p:tgtEl>
                                        <p:attrNameLst>
                                          <p:attrName>style.visibility</p:attrName>
                                        </p:attrNameLst>
                                      </p:cBhvr>
                                      <p:to>
                                        <p:strVal val="visible"/>
                                      </p:to>
                                    </p:set>
                                    <p:animEffect transition="in" filter="diamond(in)">
                                      <p:cBhvr>
                                        <p:cTn id="20" dur="1000"/>
                                        <p:tgtEl>
                                          <p:spTgt spid="487427"/>
                                        </p:tgtEl>
                                      </p:cBhvr>
                                    </p:animEffec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par>
                          <p:cTn id="21" fill="hold" nodeType="afterGroup">
                            <p:stCondLst>
                              <p:cond delay="2500"/>
                            </p:stCondLst>
                            <p:childTnLst>
                              <p:par>
                                <p:cTn id="22" presetID="8" presetClass="entr" presetSubtype="16" fill="hold" grpId="0" nodeType="afterEffect">
                                  <p:stCondLst>
                                    <p:cond delay="0"/>
                                  </p:stCondLst>
                                  <p:childTnLst>
                                    <p:set>
                                      <p:cBhvr>
                                        <p:cTn id="23" dur="1" fill="hold">
                                          <p:stCondLst>
                                            <p:cond delay="0"/>
                                          </p:stCondLst>
                                        </p:cTn>
                                        <p:tgtEl>
                                          <p:spTgt spid="487428"/>
                                        </p:tgtEl>
                                        <p:attrNameLst>
                                          <p:attrName>style.visibility</p:attrName>
                                        </p:attrNameLst>
                                      </p:cBhvr>
                                      <p:to>
                                        <p:strVal val="visible"/>
                                      </p:to>
                                    </p:set>
                                    <p:animEffect transition="in" filter="diamond(in)">
                                      <p:cBhvr>
                                        <p:cTn id="24" dur="1000"/>
                                        <p:tgtEl>
                                          <p:spTgt spid="487428"/>
                                        </p:tgtEl>
                                      </p:cBhvr>
                                    </p:animEffect>
                                  </p:childTnLst>
                                  <p:subTnLst>
                                    <p:audio>
                                      <p:cMediaNode>
                                        <p:cTn display="0" masterRel="sameClick">
                                          <p:stCondLst>
                                            <p:cond evt="begin" delay="0">
                                              <p:tn val="22"/>
                                            </p:cond>
                                          </p:stCondLst>
                                          <p:endCondLst>
                                            <p:cond evt="onStopAudio" delay="0">
                                              <p:tgtEl>
                                                <p:sldTgt/>
                                              </p:tgtEl>
                                            </p:cond>
                                          </p:endCondLst>
                                        </p:cTn>
                                        <p:tgtEl>
                                          <p:sndTgt r:embed="rId2" name="click.wav"/>
                                        </p:tgtEl>
                                      </p:cMediaNode>
                                    </p:audio>
                                  </p:subTnLst>
                                </p:cTn>
                              </p:par>
                            </p:childTnLst>
                          </p:cTn>
                        </p:par>
                        <p:par>
                          <p:cTn id="25" fill="hold" nodeType="afterGroup">
                            <p:stCondLst>
                              <p:cond delay="3500"/>
                            </p:stCondLst>
                            <p:childTnLst>
                              <p:par>
                                <p:cTn id="26" presetID="8" presetClass="entr" presetSubtype="16" fill="hold" grpId="0" nodeType="afterEffect">
                                  <p:stCondLst>
                                    <p:cond delay="0"/>
                                  </p:stCondLst>
                                  <p:childTnLst>
                                    <p:set>
                                      <p:cBhvr>
                                        <p:cTn id="27" dur="1" fill="hold">
                                          <p:stCondLst>
                                            <p:cond delay="0"/>
                                          </p:stCondLst>
                                        </p:cTn>
                                        <p:tgtEl>
                                          <p:spTgt spid="487429"/>
                                        </p:tgtEl>
                                        <p:attrNameLst>
                                          <p:attrName>style.visibility</p:attrName>
                                        </p:attrNameLst>
                                      </p:cBhvr>
                                      <p:to>
                                        <p:strVal val="visible"/>
                                      </p:to>
                                    </p:set>
                                    <p:animEffect transition="in" filter="diamond(in)">
                                      <p:cBhvr>
                                        <p:cTn id="28" dur="1000"/>
                                        <p:tgtEl>
                                          <p:spTgt spid="487429"/>
                                        </p:tgtEl>
                                      </p:cBhvr>
                                    </p:animEffect>
                                  </p:childTnLst>
                                  <p:subTnLst>
                                    <p:audio>
                                      <p:cMediaNode>
                                        <p:cTn display="0" masterRel="sameClick">
                                          <p:stCondLst>
                                            <p:cond evt="begin" delay="0">
                                              <p:tn val="26"/>
                                            </p:cond>
                                          </p:stCondLst>
                                          <p:endCondLst>
                                            <p:cond evt="onStopAudio" delay="0">
                                              <p:tgtEl>
                                                <p:sldTgt/>
                                              </p:tgtEl>
                                            </p:cond>
                                          </p:endCondLst>
                                        </p:cTn>
                                        <p:tgtEl>
                                          <p:sndTgt r:embed="rId2" name="click.wav"/>
                                        </p:tgtEl>
                                      </p:cMediaNode>
                                    </p:audio>
                                  </p:subTnLst>
                                </p:cTn>
                              </p:par>
                            </p:childTnLst>
                          </p:cTn>
                        </p:par>
                        <p:par>
                          <p:cTn id="29" fill="hold" nodeType="afterGroup">
                            <p:stCondLst>
                              <p:cond delay="4500"/>
                            </p:stCondLst>
                            <p:childTnLst>
                              <p:par>
                                <p:cTn id="30" presetID="8" presetClass="entr" presetSubtype="16" fill="hold" grpId="0" nodeType="afterEffect">
                                  <p:stCondLst>
                                    <p:cond delay="0"/>
                                  </p:stCondLst>
                                  <p:childTnLst>
                                    <p:set>
                                      <p:cBhvr>
                                        <p:cTn id="31" dur="1" fill="hold">
                                          <p:stCondLst>
                                            <p:cond delay="0"/>
                                          </p:stCondLst>
                                        </p:cTn>
                                        <p:tgtEl>
                                          <p:spTgt spid="487430"/>
                                        </p:tgtEl>
                                        <p:attrNameLst>
                                          <p:attrName>style.visibility</p:attrName>
                                        </p:attrNameLst>
                                      </p:cBhvr>
                                      <p:to>
                                        <p:strVal val="visible"/>
                                      </p:to>
                                    </p:set>
                                    <p:animEffect transition="in" filter="diamond(in)">
                                      <p:cBhvr>
                                        <p:cTn id="32" dur="1000"/>
                                        <p:tgtEl>
                                          <p:spTgt spid="487430"/>
                                        </p:tgtEl>
                                      </p:cBhvr>
                                    </p:animEffect>
                                  </p:childTnLst>
                                  <p:subTnLst>
                                    <p:audio>
                                      <p:cMediaNode>
                                        <p:cTn display="0" masterRel="sameClick">
                                          <p:stCondLst>
                                            <p:cond evt="begin" delay="0">
                                              <p:tn val="30"/>
                                            </p:cond>
                                          </p:stCondLst>
                                          <p:endCondLst>
                                            <p:cond evt="onStopAudio" delay="0">
                                              <p:tgtEl>
                                                <p:sldTgt/>
                                              </p:tgtEl>
                                            </p:cond>
                                          </p:endCondLst>
                                        </p:cTn>
                                        <p:tgtEl>
                                          <p:sndTgt r:embed="rId2" name="click.wav"/>
                                        </p:tgtEl>
                                      </p:cMediaNode>
                                    </p:audio>
                                  </p:subTnLst>
                                </p:cTn>
                              </p:par>
                            </p:childTnLst>
                          </p:cTn>
                        </p:par>
                        <p:par>
                          <p:cTn id="33" fill="hold" nodeType="afterGroup">
                            <p:stCondLst>
                              <p:cond delay="5500"/>
                            </p:stCondLst>
                            <p:childTnLst>
                              <p:par>
                                <p:cTn id="34" presetID="8" presetClass="entr" presetSubtype="16" fill="hold" grpId="0" nodeType="afterEffect">
                                  <p:stCondLst>
                                    <p:cond delay="0"/>
                                  </p:stCondLst>
                                  <p:childTnLst>
                                    <p:set>
                                      <p:cBhvr>
                                        <p:cTn id="35" dur="1" fill="hold">
                                          <p:stCondLst>
                                            <p:cond delay="0"/>
                                          </p:stCondLst>
                                        </p:cTn>
                                        <p:tgtEl>
                                          <p:spTgt spid="487431"/>
                                        </p:tgtEl>
                                        <p:attrNameLst>
                                          <p:attrName>style.visibility</p:attrName>
                                        </p:attrNameLst>
                                      </p:cBhvr>
                                      <p:to>
                                        <p:strVal val="visible"/>
                                      </p:to>
                                    </p:set>
                                    <p:animEffect transition="in" filter="diamond(in)">
                                      <p:cBhvr>
                                        <p:cTn id="36" dur="1000"/>
                                        <p:tgtEl>
                                          <p:spTgt spid="487431"/>
                                        </p:tgtEl>
                                      </p:cBhvr>
                                    </p:animEffect>
                                  </p:childTnLst>
                                  <p:subTnLst>
                                    <p:audio>
                                      <p:cMediaNode>
                                        <p:cTn display="0" masterRel="sameClick">
                                          <p:stCondLst>
                                            <p:cond evt="begin" delay="0">
                                              <p:tn val="34"/>
                                            </p:cond>
                                          </p:stCondLst>
                                          <p:endCondLst>
                                            <p:cond evt="onStopAudio" delay="0">
                                              <p:tgtEl>
                                                <p:sldTgt/>
                                              </p:tgtEl>
                                            </p:cond>
                                          </p:endCondLst>
                                        </p:cTn>
                                        <p:tgtEl>
                                          <p:sndTgt r:embed="rId2" name="click.wav"/>
                                        </p:tgtEl>
                                      </p:cMediaNode>
                                    </p:audio>
                                  </p:subTnLst>
                                </p:cTn>
                              </p:par>
                            </p:childTnLst>
                          </p:cTn>
                        </p:par>
                        <p:par>
                          <p:cTn id="37" fill="hold" nodeType="afterGroup">
                            <p:stCondLst>
                              <p:cond delay="6500"/>
                            </p:stCondLst>
                            <p:childTnLst>
                              <p:par>
                                <p:cTn id="38" presetID="8" presetClass="entr" presetSubtype="16" fill="hold" grpId="0" nodeType="afterEffect">
                                  <p:stCondLst>
                                    <p:cond delay="0"/>
                                  </p:stCondLst>
                                  <p:childTnLst>
                                    <p:set>
                                      <p:cBhvr>
                                        <p:cTn id="39" dur="1" fill="hold">
                                          <p:stCondLst>
                                            <p:cond delay="0"/>
                                          </p:stCondLst>
                                        </p:cTn>
                                        <p:tgtEl>
                                          <p:spTgt spid="487432"/>
                                        </p:tgtEl>
                                        <p:attrNameLst>
                                          <p:attrName>style.visibility</p:attrName>
                                        </p:attrNameLst>
                                      </p:cBhvr>
                                      <p:to>
                                        <p:strVal val="visible"/>
                                      </p:to>
                                    </p:set>
                                    <p:animEffect transition="in" filter="diamond(in)">
                                      <p:cBhvr>
                                        <p:cTn id="40" dur="1000"/>
                                        <p:tgtEl>
                                          <p:spTgt spid="487432"/>
                                        </p:tgtEl>
                                      </p:cBhvr>
                                    </p:animEffect>
                                  </p:childTnLst>
                                  <p:subTnLst>
                                    <p:audio>
                                      <p:cMediaNode>
                                        <p:cTn display="0" masterRel="sameClick">
                                          <p:stCondLst>
                                            <p:cond evt="begin" delay="0">
                                              <p:tn val="38"/>
                                            </p:cond>
                                          </p:stCondLst>
                                          <p:endCondLst>
                                            <p:cond evt="onStopAudio" delay="0">
                                              <p:tgtEl>
                                                <p:sldTgt/>
                                              </p:tgtEl>
                                            </p:cond>
                                          </p:endCondLst>
                                        </p:cTn>
                                        <p:tgtEl>
                                          <p:sndTgt r:embed="rId2" name="click.wav"/>
                                        </p:tgtEl>
                                      </p:cMediaNode>
                                    </p:audio>
                                  </p:subTnLst>
                                </p:cTn>
                              </p:par>
                            </p:childTnLst>
                          </p:cTn>
                        </p:par>
                        <p:par>
                          <p:cTn id="41" fill="hold" nodeType="afterGroup">
                            <p:stCondLst>
                              <p:cond delay="7500"/>
                            </p:stCondLst>
                            <p:childTnLst>
                              <p:par>
                                <p:cTn id="42" presetID="8" presetClass="entr" presetSubtype="16" fill="hold" grpId="0" nodeType="afterEffect">
                                  <p:stCondLst>
                                    <p:cond delay="0"/>
                                  </p:stCondLst>
                                  <p:childTnLst>
                                    <p:set>
                                      <p:cBhvr>
                                        <p:cTn id="43" dur="1" fill="hold">
                                          <p:stCondLst>
                                            <p:cond delay="0"/>
                                          </p:stCondLst>
                                        </p:cTn>
                                        <p:tgtEl>
                                          <p:spTgt spid="487433"/>
                                        </p:tgtEl>
                                        <p:attrNameLst>
                                          <p:attrName>style.visibility</p:attrName>
                                        </p:attrNameLst>
                                      </p:cBhvr>
                                      <p:to>
                                        <p:strVal val="visible"/>
                                      </p:to>
                                    </p:set>
                                    <p:animEffect transition="in" filter="diamond(in)">
                                      <p:cBhvr>
                                        <p:cTn id="44" dur="1000"/>
                                        <p:tgtEl>
                                          <p:spTgt spid="487433"/>
                                        </p:tgtEl>
                                      </p:cBhvr>
                                    </p:animEffec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5" fill="hold" nodeType="afterGroup">
                            <p:stCondLst>
                              <p:cond delay="8500"/>
                            </p:stCondLst>
                            <p:childTnLst>
                              <p:par>
                                <p:cTn id="46" presetID="8" presetClass="entr" presetSubtype="16" fill="hold" grpId="0" nodeType="afterEffect">
                                  <p:stCondLst>
                                    <p:cond delay="0"/>
                                  </p:stCondLst>
                                  <p:childTnLst>
                                    <p:set>
                                      <p:cBhvr>
                                        <p:cTn id="47" dur="1" fill="hold">
                                          <p:stCondLst>
                                            <p:cond delay="0"/>
                                          </p:stCondLst>
                                        </p:cTn>
                                        <p:tgtEl>
                                          <p:spTgt spid="487434"/>
                                        </p:tgtEl>
                                        <p:attrNameLst>
                                          <p:attrName>style.visibility</p:attrName>
                                        </p:attrNameLst>
                                      </p:cBhvr>
                                      <p:to>
                                        <p:strVal val="visible"/>
                                      </p:to>
                                    </p:set>
                                    <p:animEffect transition="in" filter="diamond(in)">
                                      <p:cBhvr>
                                        <p:cTn id="48" dur="1000"/>
                                        <p:tgtEl>
                                          <p:spTgt spid="487434"/>
                                        </p:tgtEl>
                                      </p:cBhvr>
                                    </p:animEffect>
                                  </p:childTnLst>
                                  <p:subTnLst>
                                    <p:audio>
                                      <p:cMediaNode>
                                        <p:cTn display="0" masterRel="sameClick">
                                          <p:stCondLst>
                                            <p:cond evt="begin" delay="0">
                                              <p:tn val="46"/>
                                            </p:cond>
                                          </p:stCondLst>
                                          <p:endCondLst>
                                            <p:cond evt="onStopAudio" delay="0">
                                              <p:tgtEl>
                                                <p:sldTgt/>
                                              </p:tgtEl>
                                            </p:cond>
                                          </p:endCondLst>
                                        </p:cTn>
                                        <p:tgtEl>
                                          <p:sndTgt r:embed="rId2" name="click.wav"/>
                                        </p:tgtEl>
                                      </p:cMediaNode>
                                    </p:audio>
                                  </p:subTnLst>
                                </p:cTn>
                              </p:par>
                            </p:childTnLst>
                          </p:cTn>
                        </p:par>
                        <p:par>
                          <p:cTn id="49" fill="hold" nodeType="afterGroup">
                            <p:stCondLst>
                              <p:cond delay="9500"/>
                            </p:stCondLst>
                            <p:childTnLst>
                              <p:par>
                                <p:cTn id="50" presetID="8" presetClass="entr" presetSubtype="16" fill="hold" grpId="0" nodeType="afterEffect">
                                  <p:stCondLst>
                                    <p:cond delay="0"/>
                                  </p:stCondLst>
                                  <p:childTnLst>
                                    <p:set>
                                      <p:cBhvr>
                                        <p:cTn id="51" dur="1" fill="hold">
                                          <p:stCondLst>
                                            <p:cond delay="0"/>
                                          </p:stCondLst>
                                        </p:cTn>
                                        <p:tgtEl>
                                          <p:spTgt spid="487435"/>
                                        </p:tgtEl>
                                        <p:attrNameLst>
                                          <p:attrName>style.visibility</p:attrName>
                                        </p:attrNameLst>
                                      </p:cBhvr>
                                      <p:to>
                                        <p:strVal val="visible"/>
                                      </p:to>
                                    </p:set>
                                    <p:animEffect transition="in" filter="diamond(in)">
                                      <p:cBhvr>
                                        <p:cTn id="52" dur="1000"/>
                                        <p:tgtEl>
                                          <p:spTgt spid="487435"/>
                                        </p:tgtEl>
                                      </p:cBhvr>
                                    </p:animEffect>
                                  </p:childTnLst>
                                  <p:subTnLst>
                                    <p:audio>
                                      <p:cMediaNode>
                                        <p:cTn display="0" masterRel="sameClick">
                                          <p:stCondLst>
                                            <p:cond evt="begin" delay="0">
                                              <p:tn val="50"/>
                                            </p:cond>
                                          </p:stCondLst>
                                          <p:endCondLst>
                                            <p:cond evt="onStopAudio" delay="0">
                                              <p:tgtEl>
                                                <p:sldTgt/>
                                              </p:tgtEl>
                                            </p:cond>
                                          </p:endCondLst>
                                        </p:cTn>
                                        <p:tgtEl>
                                          <p:sndTgt r:embed="rId2" name="click.wav"/>
                                        </p:tgtEl>
                                      </p:cMediaNode>
                                    </p:audio>
                                  </p:subTnLst>
                                </p:cTn>
                              </p:par>
                            </p:childTnLst>
                          </p:cTn>
                        </p:par>
                        <p:par>
                          <p:cTn id="53" fill="hold" nodeType="afterGroup">
                            <p:stCondLst>
                              <p:cond delay="10500"/>
                            </p:stCondLst>
                            <p:childTnLst>
                              <p:par>
                                <p:cTn id="54" presetID="8" presetClass="entr" presetSubtype="16" fill="hold" grpId="0" nodeType="afterEffect">
                                  <p:stCondLst>
                                    <p:cond delay="0"/>
                                  </p:stCondLst>
                                  <p:childTnLst>
                                    <p:set>
                                      <p:cBhvr>
                                        <p:cTn id="55" dur="1" fill="hold">
                                          <p:stCondLst>
                                            <p:cond delay="0"/>
                                          </p:stCondLst>
                                        </p:cTn>
                                        <p:tgtEl>
                                          <p:spTgt spid="487436"/>
                                        </p:tgtEl>
                                        <p:attrNameLst>
                                          <p:attrName>style.visibility</p:attrName>
                                        </p:attrNameLst>
                                      </p:cBhvr>
                                      <p:to>
                                        <p:strVal val="visible"/>
                                      </p:to>
                                    </p:set>
                                    <p:animEffect transition="in" filter="diamond(in)">
                                      <p:cBhvr>
                                        <p:cTn id="56" dur="1000"/>
                                        <p:tgtEl>
                                          <p:spTgt spid="487436"/>
                                        </p:tgtEl>
                                      </p:cBhvr>
                                    </p:animEffec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par>
                          <p:cTn id="57" fill="hold" nodeType="afterGroup">
                            <p:stCondLst>
                              <p:cond delay="11500"/>
                            </p:stCondLst>
                            <p:childTnLst>
                              <p:par>
                                <p:cTn id="58" presetID="8" presetClass="entr" presetSubtype="16" fill="hold" grpId="0" nodeType="afterEffect">
                                  <p:stCondLst>
                                    <p:cond delay="0"/>
                                  </p:stCondLst>
                                  <p:childTnLst>
                                    <p:set>
                                      <p:cBhvr>
                                        <p:cTn id="59" dur="1" fill="hold">
                                          <p:stCondLst>
                                            <p:cond delay="0"/>
                                          </p:stCondLst>
                                        </p:cTn>
                                        <p:tgtEl>
                                          <p:spTgt spid="487437"/>
                                        </p:tgtEl>
                                        <p:attrNameLst>
                                          <p:attrName>style.visibility</p:attrName>
                                        </p:attrNameLst>
                                      </p:cBhvr>
                                      <p:to>
                                        <p:strVal val="visible"/>
                                      </p:to>
                                    </p:set>
                                    <p:animEffect transition="in" filter="diamond(in)">
                                      <p:cBhvr>
                                        <p:cTn id="60" dur="1000"/>
                                        <p:tgtEl>
                                          <p:spTgt spid="487437"/>
                                        </p:tgtEl>
                                      </p:cBhvr>
                                    </p:animEffec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childTnLst>
                          </p:cTn>
                        </p:par>
                        <p:par>
                          <p:cTn id="61" fill="hold" nodeType="afterGroup">
                            <p:stCondLst>
                              <p:cond delay="12500"/>
                            </p:stCondLst>
                            <p:childTnLst>
                              <p:par>
                                <p:cTn id="62" presetID="8" presetClass="entr" presetSubtype="16" fill="hold" grpId="0" nodeType="afterEffect">
                                  <p:stCondLst>
                                    <p:cond delay="0"/>
                                  </p:stCondLst>
                                  <p:childTnLst>
                                    <p:set>
                                      <p:cBhvr>
                                        <p:cTn id="63" dur="1" fill="hold">
                                          <p:stCondLst>
                                            <p:cond delay="0"/>
                                          </p:stCondLst>
                                        </p:cTn>
                                        <p:tgtEl>
                                          <p:spTgt spid="487438"/>
                                        </p:tgtEl>
                                        <p:attrNameLst>
                                          <p:attrName>style.visibility</p:attrName>
                                        </p:attrNameLst>
                                      </p:cBhvr>
                                      <p:to>
                                        <p:strVal val="visible"/>
                                      </p:to>
                                    </p:set>
                                    <p:animEffect transition="in" filter="diamond(in)">
                                      <p:cBhvr>
                                        <p:cTn id="64" dur="1000"/>
                                        <p:tgtEl>
                                          <p:spTgt spid="487438"/>
                                        </p:tgtEl>
                                      </p:cBhvr>
                                    </p:animEffec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childTnLst>
                          </p:cTn>
                        </p:par>
                        <p:par>
                          <p:cTn id="65" fill="hold" nodeType="afterGroup">
                            <p:stCondLst>
                              <p:cond delay="13500"/>
                            </p:stCondLst>
                            <p:childTnLst>
                              <p:par>
                                <p:cTn id="66" presetID="8" presetClass="entr" presetSubtype="16" fill="hold" grpId="0" nodeType="afterEffect">
                                  <p:stCondLst>
                                    <p:cond delay="0"/>
                                  </p:stCondLst>
                                  <p:childTnLst>
                                    <p:set>
                                      <p:cBhvr>
                                        <p:cTn id="67" dur="1" fill="hold">
                                          <p:stCondLst>
                                            <p:cond delay="0"/>
                                          </p:stCondLst>
                                        </p:cTn>
                                        <p:tgtEl>
                                          <p:spTgt spid="487439"/>
                                        </p:tgtEl>
                                        <p:attrNameLst>
                                          <p:attrName>style.visibility</p:attrName>
                                        </p:attrNameLst>
                                      </p:cBhvr>
                                      <p:to>
                                        <p:strVal val="visible"/>
                                      </p:to>
                                    </p:set>
                                    <p:animEffect transition="in" filter="diamond(in)">
                                      <p:cBhvr>
                                        <p:cTn id="68" dur="1000"/>
                                        <p:tgtEl>
                                          <p:spTgt spid="487439"/>
                                        </p:tgtEl>
                                      </p:cBhvr>
                                    </p:animEffec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childTnLst>
                          </p:cTn>
                        </p:par>
                        <p:par>
                          <p:cTn id="69" fill="hold" nodeType="afterGroup">
                            <p:stCondLst>
                              <p:cond delay="14500"/>
                            </p:stCondLst>
                            <p:childTnLst>
                              <p:par>
                                <p:cTn id="70" presetID="8" presetClass="entr" presetSubtype="16" fill="hold" grpId="0" nodeType="afterEffect">
                                  <p:stCondLst>
                                    <p:cond delay="0"/>
                                  </p:stCondLst>
                                  <p:childTnLst>
                                    <p:set>
                                      <p:cBhvr>
                                        <p:cTn id="71" dur="1" fill="hold">
                                          <p:stCondLst>
                                            <p:cond delay="0"/>
                                          </p:stCondLst>
                                        </p:cTn>
                                        <p:tgtEl>
                                          <p:spTgt spid="487440"/>
                                        </p:tgtEl>
                                        <p:attrNameLst>
                                          <p:attrName>style.visibility</p:attrName>
                                        </p:attrNameLst>
                                      </p:cBhvr>
                                      <p:to>
                                        <p:strVal val="visible"/>
                                      </p:to>
                                    </p:set>
                                    <p:animEffect transition="in" filter="diamond(in)">
                                      <p:cBhvr>
                                        <p:cTn id="72" dur="1000"/>
                                        <p:tgtEl>
                                          <p:spTgt spid="487440"/>
                                        </p:tgtEl>
                                      </p:cBhvr>
                                    </p:animEffect>
                                  </p:childTnLst>
                                  <p:subTnLst>
                                    <p:audio>
                                      <p:cMediaNode>
                                        <p:cTn display="0" masterRel="sameClick">
                                          <p:stCondLst>
                                            <p:cond evt="begin" delay="0">
                                              <p:tn val="70"/>
                                            </p:cond>
                                          </p:stCondLst>
                                          <p:endCondLst>
                                            <p:cond evt="onStopAudio" delay="0">
                                              <p:tgtEl>
                                                <p:sldTgt/>
                                              </p:tgtEl>
                                            </p:cond>
                                          </p:endCondLst>
                                        </p:cTn>
                                        <p:tgtEl>
                                          <p:sndTgt r:embed="rId2" name="click.wav"/>
                                        </p:tgtEl>
                                      </p:cMediaNode>
                                    </p:audio>
                                  </p:subTnLst>
                                </p:cTn>
                              </p:par>
                            </p:childTnLst>
                          </p:cTn>
                        </p:par>
                        <p:par>
                          <p:cTn id="73" fill="hold" nodeType="afterGroup">
                            <p:stCondLst>
                              <p:cond delay="15500"/>
                            </p:stCondLst>
                            <p:childTnLst>
                              <p:par>
                                <p:cTn id="74" presetID="8" presetClass="entr" presetSubtype="16" fill="hold" grpId="0" nodeType="afterEffect">
                                  <p:stCondLst>
                                    <p:cond delay="0"/>
                                  </p:stCondLst>
                                  <p:childTnLst>
                                    <p:set>
                                      <p:cBhvr>
                                        <p:cTn id="75" dur="1" fill="hold">
                                          <p:stCondLst>
                                            <p:cond delay="0"/>
                                          </p:stCondLst>
                                        </p:cTn>
                                        <p:tgtEl>
                                          <p:spTgt spid="487441"/>
                                        </p:tgtEl>
                                        <p:attrNameLst>
                                          <p:attrName>style.visibility</p:attrName>
                                        </p:attrNameLst>
                                      </p:cBhvr>
                                      <p:to>
                                        <p:strVal val="visible"/>
                                      </p:to>
                                    </p:set>
                                    <p:animEffect transition="in" filter="diamond(in)">
                                      <p:cBhvr>
                                        <p:cTn id="76" dur="1000"/>
                                        <p:tgtEl>
                                          <p:spTgt spid="487441"/>
                                        </p:tgtEl>
                                      </p:cBhvr>
                                    </p:animEffect>
                                  </p:childTnLst>
                                  <p:subTnLst>
                                    <p:audio>
                                      <p:cMediaNode>
                                        <p:cTn display="0" masterRel="sameClick">
                                          <p:stCondLst>
                                            <p:cond evt="begin" delay="0">
                                              <p:tn val="74"/>
                                            </p:cond>
                                          </p:stCondLst>
                                          <p:endCondLst>
                                            <p:cond evt="onStopAudio" delay="0">
                                              <p:tgtEl>
                                                <p:sldTgt/>
                                              </p:tgtEl>
                                            </p:cond>
                                          </p:endCondLst>
                                        </p:cTn>
                                        <p:tgtEl>
                                          <p:sndTgt r:embed="rId2" name="click.wav"/>
                                        </p:tgtEl>
                                      </p:cMediaNode>
                                    </p:audio>
                                  </p:subTnLst>
                                </p:cTn>
                              </p:par>
                            </p:childTnLst>
                          </p:cTn>
                        </p:par>
                        <p:par>
                          <p:cTn id="77" fill="hold" nodeType="afterGroup">
                            <p:stCondLst>
                              <p:cond delay="16500"/>
                            </p:stCondLst>
                            <p:childTnLst>
                              <p:par>
                                <p:cTn id="78" presetID="8" presetClass="entr" presetSubtype="16" fill="hold" grpId="0" nodeType="afterEffect">
                                  <p:stCondLst>
                                    <p:cond delay="0"/>
                                  </p:stCondLst>
                                  <p:childTnLst>
                                    <p:set>
                                      <p:cBhvr>
                                        <p:cTn id="79" dur="1" fill="hold">
                                          <p:stCondLst>
                                            <p:cond delay="0"/>
                                          </p:stCondLst>
                                        </p:cTn>
                                        <p:tgtEl>
                                          <p:spTgt spid="487442"/>
                                        </p:tgtEl>
                                        <p:attrNameLst>
                                          <p:attrName>style.visibility</p:attrName>
                                        </p:attrNameLst>
                                      </p:cBhvr>
                                      <p:to>
                                        <p:strVal val="visible"/>
                                      </p:to>
                                    </p:set>
                                    <p:animEffect transition="in" filter="diamond(in)">
                                      <p:cBhvr>
                                        <p:cTn id="80" dur="1000"/>
                                        <p:tgtEl>
                                          <p:spTgt spid="487442"/>
                                        </p:tgtEl>
                                      </p:cBhvr>
                                    </p:animEffec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childTnLst>
                          </p:cTn>
                        </p:par>
                        <p:par>
                          <p:cTn id="81" fill="hold" nodeType="afterGroup">
                            <p:stCondLst>
                              <p:cond delay="17500"/>
                            </p:stCondLst>
                            <p:childTnLst>
                              <p:par>
                                <p:cTn id="82" presetID="8" presetClass="entr" presetSubtype="16" fill="hold" grpId="0" nodeType="afterEffect">
                                  <p:stCondLst>
                                    <p:cond delay="0"/>
                                  </p:stCondLst>
                                  <p:childTnLst>
                                    <p:set>
                                      <p:cBhvr>
                                        <p:cTn id="83" dur="1" fill="hold">
                                          <p:stCondLst>
                                            <p:cond delay="0"/>
                                          </p:stCondLst>
                                        </p:cTn>
                                        <p:tgtEl>
                                          <p:spTgt spid="487443"/>
                                        </p:tgtEl>
                                        <p:attrNameLst>
                                          <p:attrName>style.visibility</p:attrName>
                                        </p:attrNameLst>
                                      </p:cBhvr>
                                      <p:to>
                                        <p:strVal val="visible"/>
                                      </p:to>
                                    </p:set>
                                    <p:animEffect transition="in" filter="diamond(in)">
                                      <p:cBhvr>
                                        <p:cTn id="84" dur="1000"/>
                                        <p:tgtEl>
                                          <p:spTgt spid="487443"/>
                                        </p:tgtEl>
                                      </p:cBhvr>
                                    </p:animEffect>
                                  </p:childTnLst>
                                  <p:subTnLst>
                                    <p:audio>
                                      <p:cMediaNode>
                                        <p:cTn display="0" masterRel="sameClick">
                                          <p:stCondLst>
                                            <p:cond evt="begin" delay="0">
                                              <p:tn val="82"/>
                                            </p:cond>
                                          </p:stCondLst>
                                          <p:endCondLst>
                                            <p:cond evt="onStopAudio" delay="0">
                                              <p:tgtEl>
                                                <p:sldTgt/>
                                              </p:tgtEl>
                                            </p:cond>
                                          </p:endCondLst>
                                        </p:cTn>
                                        <p:tgtEl>
                                          <p:sndTgt r:embed="rId2" name="click.wav"/>
                                        </p:tgtEl>
                                      </p:cMediaNode>
                                    </p:audio>
                                  </p:subTnLst>
                                </p:cTn>
                              </p:par>
                            </p:childTnLst>
                          </p:cTn>
                        </p:par>
                        <p:par>
                          <p:cTn id="85" fill="hold" nodeType="afterGroup">
                            <p:stCondLst>
                              <p:cond delay="18500"/>
                            </p:stCondLst>
                            <p:childTnLst>
                              <p:par>
                                <p:cTn id="86" presetID="8" presetClass="entr" presetSubtype="16" fill="hold" grpId="0" nodeType="afterEffect">
                                  <p:stCondLst>
                                    <p:cond delay="0"/>
                                  </p:stCondLst>
                                  <p:childTnLst>
                                    <p:set>
                                      <p:cBhvr>
                                        <p:cTn id="87" dur="1" fill="hold">
                                          <p:stCondLst>
                                            <p:cond delay="0"/>
                                          </p:stCondLst>
                                        </p:cTn>
                                        <p:tgtEl>
                                          <p:spTgt spid="487444"/>
                                        </p:tgtEl>
                                        <p:attrNameLst>
                                          <p:attrName>style.visibility</p:attrName>
                                        </p:attrNameLst>
                                      </p:cBhvr>
                                      <p:to>
                                        <p:strVal val="visible"/>
                                      </p:to>
                                    </p:set>
                                    <p:animEffect transition="in" filter="diamond(in)">
                                      <p:cBhvr>
                                        <p:cTn id="88" dur="1000"/>
                                        <p:tgtEl>
                                          <p:spTgt spid="487444"/>
                                        </p:tgtEl>
                                      </p:cBhvr>
                                    </p:animEffect>
                                  </p:childTnLst>
                                  <p:subTnLst>
                                    <p:audio>
                                      <p:cMediaNode>
                                        <p:cTn display="0" masterRel="sameClick">
                                          <p:stCondLst>
                                            <p:cond evt="begin" delay="0">
                                              <p:tn val="86"/>
                                            </p:cond>
                                          </p:stCondLst>
                                          <p:endCondLst>
                                            <p:cond evt="onStopAudio" delay="0">
                                              <p:tgtEl>
                                                <p:sldTgt/>
                                              </p:tgtEl>
                                            </p:cond>
                                          </p:endCondLst>
                                        </p:cTn>
                                        <p:tgtEl>
                                          <p:sndTgt r:embed="rId2" name="click.wav"/>
                                        </p:tgtEl>
                                      </p:cMediaNode>
                                    </p:audio>
                                  </p:subTnLst>
                                </p:cTn>
                              </p:par>
                            </p:childTnLst>
                          </p:cTn>
                        </p:par>
                        <p:par>
                          <p:cTn id="89" fill="hold" nodeType="afterGroup">
                            <p:stCondLst>
                              <p:cond delay="19500"/>
                            </p:stCondLst>
                            <p:childTnLst>
                              <p:par>
                                <p:cTn id="90" presetID="8" presetClass="entr" presetSubtype="16" fill="hold" grpId="0" nodeType="afterEffect">
                                  <p:stCondLst>
                                    <p:cond delay="0"/>
                                  </p:stCondLst>
                                  <p:childTnLst>
                                    <p:set>
                                      <p:cBhvr>
                                        <p:cTn id="91" dur="1" fill="hold">
                                          <p:stCondLst>
                                            <p:cond delay="0"/>
                                          </p:stCondLst>
                                        </p:cTn>
                                        <p:tgtEl>
                                          <p:spTgt spid="487445"/>
                                        </p:tgtEl>
                                        <p:attrNameLst>
                                          <p:attrName>style.visibility</p:attrName>
                                        </p:attrNameLst>
                                      </p:cBhvr>
                                      <p:to>
                                        <p:strVal val="visible"/>
                                      </p:to>
                                    </p:set>
                                    <p:animEffect transition="in" filter="diamond(in)">
                                      <p:cBhvr>
                                        <p:cTn id="92" dur="1000"/>
                                        <p:tgtEl>
                                          <p:spTgt spid="487445"/>
                                        </p:tgtEl>
                                      </p:cBhvr>
                                    </p:animEffect>
                                  </p:childTnLst>
                                  <p:subTnLst>
                                    <p:audio>
                                      <p:cMediaNode>
                                        <p:cTn display="0" masterRel="sameClick">
                                          <p:stCondLst>
                                            <p:cond evt="begin" delay="0">
                                              <p:tn val="90"/>
                                            </p:cond>
                                          </p:stCondLst>
                                          <p:endCondLst>
                                            <p:cond evt="onStopAudio" delay="0">
                                              <p:tgtEl>
                                                <p:sldTgt/>
                                              </p:tgtEl>
                                            </p:cond>
                                          </p:endCondLst>
                                        </p:cTn>
                                        <p:tgtEl>
                                          <p:sndTgt r:embed="rId2" name="click.wav"/>
                                        </p:tgtEl>
                                      </p:cMediaNode>
                                    </p:audio>
                                  </p:subTnLst>
                                </p:cTn>
                              </p:par>
                            </p:childTnLst>
                          </p:cTn>
                        </p:par>
                        <p:par>
                          <p:cTn id="93" fill="hold" nodeType="afterGroup">
                            <p:stCondLst>
                              <p:cond delay="20500"/>
                            </p:stCondLst>
                            <p:childTnLst>
                              <p:par>
                                <p:cTn id="94" presetID="8" presetClass="entr" presetSubtype="16" fill="hold" grpId="0" nodeType="afterEffect">
                                  <p:stCondLst>
                                    <p:cond delay="0"/>
                                  </p:stCondLst>
                                  <p:childTnLst>
                                    <p:set>
                                      <p:cBhvr>
                                        <p:cTn id="95" dur="1" fill="hold">
                                          <p:stCondLst>
                                            <p:cond delay="0"/>
                                          </p:stCondLst>
                                        </p:cTn>
                                        <p:tgtEl>
                                          <p:spTgt spid="487446"/>
                                        </p:tgtEl>
                                        <p:attrNameLst>
                                          <p:attrName>style.visibility</p:attrName>
                                        </p:attrNameLst>
                                      </p:cBhvr>
                                      <p:to>
                                        <p:strVal val="visible"/>
                                      </p:to>
                                    </p:set>
                                    <p:animEffect transition="in" filter="diamond(in)">
                                      <p:cBhvr>
                                        <p:cTn id="96" dur="1000"/>
                                        <p:tgtEl>
                                          <p:spTgt spid="487446"/>
                                        </p:tgtEl>
                                      </p:cBhvr>
                                    </p:animEffect>
                                  </p:childTnLst>
                                  <p:subTnLst>
                                    <p:audio>
                                      <p:cMediaNode>
                                        <p:cTn display="0" masterRel="sameClick">
                                          <p:stCondLst>
                                            <p:cond evt="begin" delay="0">
                                              <p:tn val="94"/>
                                            </p:cond>
                                          </p:stCondLst>
                                          <p:endCondLst>
                                            <p:cond evt="onStopAudio" delay="0">
                                              <p:tgtEl>
                                                <p:sldTgt/>
                                              </p:tgtEl>
                                            </p:cond>
                                          </p:endCondLst>
                                        </p:cTn>
                                        <p:tgtEl>
                                          <p:sndTgt r:embed="rId2" name="click.wav"/>
                                        </p:tgtEl>
                                      </p:cMediaNode>
                                    </p:audio>
                                  </p:subTnLst>
                                </p:cTn>
                              </p:par>
                            </p:childTnLst>
                          </p:cTn>
                        </p:par>
                        <p:par>
                          <p:cTn id="97" fill="hold" nodeType="afterGroup">
                            <p:stCondLst>
                              <p:cond delay="21500"/>
                            </p:stCondLst>
                            <p:childTnLst>
                              <p:par>
                                <p:cTn id="98" presetID="8" presetClass="entr" presetSubtype="16" fill="hold" grpId="0" nodeType="afterEffect">
                                  <p:stCondLst>
                                    <p:cond delay="0"/>
                                  </p:stCondLst>
                                  <p:childTnLst>
                                    <p:set>
                                      <p:cBhvr>
                                        <p:cTn id="99" dur="1" fill="hold">
                                          <p:stCondLst>
                                            <p:cond delay="0"/>
                                          </p:stCondLst>
                                        </p:cTn>
                                        <p:tgtEl>
                                          <p:spTgt spid="487447"/>
                                        </p:tgtEl>
                                        <p:attrNameLst>
                                          <p:attrName>style.visibility</p:attrName>
                                        </p:attrNameLst>
                                      </p:cBhvr>
                                      <p:to>
                                        <p:strVal val="visible"/>
                                      </p:to>
                                    </p:set>
                                    <p:animEffect transition="in" filter="diamond(in)">
                                      <p:cBhvr>
                                        <p:cTn id="100" dur="1000"/>
                                        <p:tgtEl>
                                          <p:spTgt spid="487447"/>
                                        </p:tgtEl>
                                      </p:cBhvr>
                                    </p:animEffect>
                                  </p:childTnLst>
                                  <p:subTnLst>
                                    <p:audio>
                                      <p:cMediaNode>
                                        <p:cTn display="0" masterRel="sameClick">
                                          <p:stCondLst>
                                            <p:cond evt="begin" delay="0">
                                              <p:tn val="98"/>
                                            </p:cond>
                                          </p:stCondLst>
                                          <p:endCondLst>
                                            <p:cond evt="onStopAudio" delay="0">
                                              <p:tgtEl>
                                                <p:sldTgt/>
                                              </p:tgtEl>
                                            </p:cond>
                                          </p:endCondLst>
                                        </p:cTn>
                                        <p:tgtEl>
                                          <p:sndTgt r:embed="rId2" name="click.wav"/>
                                        </p:tgtEl>
                                      </p:cMediaNode>
                                    </p:audio>
                                  </p:subTnLst>
                                </p:cTn>
                              </p:par>
                            </p:childTnLst>
                          </p:cTn>
                        </p:par>
                        <p:par>
                          <p:cTn id="101" fill="hold" nodeType="afterGroup">
                            <p:stCondLst>
                              <p:cond delay="22500"/>
                            </p:stCondLst>
                            <p:childTnLst>
                              <p:par>
                                <p:cTn id="102" presetID="8" presetClass="entr" presetSubtype="16" fill="hold" grpId="0" nodeType="afterEffect">
                                  <p:stCondLst>
                                    <p:cond delay="0"/>
                                  </p:stCondLst>
                                  <p:childTnLst>
                                    <p:set>
                                      <p:cBhvr>
                                        <p:cTn id="103" dur="1" fill="hold">
                                          <p:stCondLst>
                                            <p:cond delay="0"/>
                                          </p:stCondLst>
                                        </p:cTn>
                                        <p:tgtEl>
                                          <p:spTgt spid="487448"/>
                                        </p:tgtEl>
                                        <p:attrNameLst>
                                          <p:attrName>style.visibility</p:attrName>
                                        </p:attrNameLst>
                                      </p:cBhvr>
                                      <p:to>
                                        <p:strVal val="visible"/>
                                      </p:to>
                                    </p:set>
                                    <p:animEffect transition="in" filter="diamond(in)">
                                      <p:cBhvr>
                                        <p:cTn id="104" dur="1000"/>
                                        <p:tgtEl>
                                          <p:spTgt spid="487448"/>
                                        </p:tgtEl>
                                      </p:cBhvr>
                                    </p:animEffect>
                                  </p:childTnLst>
                                  <p:subTnLst>
                                    <p:audio>
                                      <p:cMediaNode>
                                        <p:cTn display="0" masterRel="sameClick">
                                          <p:stCondLst>
                                            <p:cond evt="begin" delay="0">
                                              <p:tn val="102"/>
                                            </p:cond>
                                          </p:stCondLst>
                                          <p:endCondLst>
                                            <p:cond evt="onStopAudio" delay="0">
                                              <p:tgtEl>
                                                <p:sldTgt/>
                                              </p:tgtEl>
                                            </p:cond>
                                          </p:endCondLst>
                                        </p:cTn>
                                        <p:tgtEl>
                                          <p:sndTgt r:embed="rId2" name="click.wav"/>
                                        </p:tgtEl>
                                      </p:cMediaNode>
                                    </p:audio>
                                  </p:subTnLst>
                                </p:cTn>
                              </p:par>
                            </p:childTnLst>
                          </p:cTn>
                        </p:par>
                        <p:par>
                          <p:cTn id="105" fill="hold" nodeType="afterGroup">
                            <p:stCondLst>
                              <p:cond delay="23500"/>
                            </p:stCondLst>
                            <p:childTnLst>
                              <p:par>
                                <p:cTn id="106" presetID="8" presetClass="entr" presetSubtype="16" fill="hold" grpId="0" nodeType="afterEffect">
                                  <p:stCondLst>
                                    <p:cond delay="0"/>
                                  </p:stCondLst>
                                  <p:childTnLst>
                                    <p:set>
                                      <p:cBhvr>
                                        <p:cTn id="107" dur="1" fill="hold">
                                          <p:stCondLst>
                                            <p:cond delay="0"/>
                                          </p:stCondLst>
                                        </p:cTn>
                                        <p:tgtEl>
                                          <p:spTgt spid="487449"/>
                                        </p:tgtEl>
                                        <p:attrNameLst>
                                          <p:attrName>style.visibility</p:attrName>
                                        </p:attrNameLst>
                                      </p:cBhvr>
                                      <p:to>
                                        <p:strVal val="visible"/>
                                      </p:to>
                                    </p:set>
                                    <p:animEffect transition="in" filter="diamond(in)">
                                      <p:cBhvr>
                                        <p:cTn id="108" dur="1000"/>
                                        <p:tgtEl>
                                          <p:spTgt spid="487449"/>
                                        </p:tgtEl>
                                      </p:cBhvr>
                                    </p:animEffect>
                                  </p:childTnLst>
                                  <p:subTnLst>
                                    <p:audio>
                                      <p:cMediaNode>
                                        <p:cTn display="0" masterRel="sameClick">
                                          <p:stCondLst>
                                            <p:cond evt="begin" delay="0">
                                              <p:tn val="106"/>
                                            </p:cond>
                                          </p:stCondLst>
                                          <p:endCondLst>
                                            <p:cond evt="onStopAudio" delay="0">
                                              <p:tgtEl>
                                                <p:sldTgt/>
                                              </p:tgtEl>
                                            </p:cond>
                                          </p:endCondLst>
                                        </p:cTn>
                                        <p:tgtEl>
                                          <p:sndTgt r:embed="rId2" name="click.wav"/>
                                        </p:tgtEl>
                                      </p:cMediaNode>
                                    </p:audio>
                                  </p:subTnLst>
                                </p:cTn>
                              </p:par>
                            </p:childTnLst>
                          </p:cTn>
                        </p:par>
                        <p:par>
                          <p:cTn id="109" fill="hold" nodeType="afterGroup">
                            <p:stCondLst>
                              <p:cond delay="24500"/>
                            </p:stCondLst>
                            <p:childTnLst>
                              <p:par>
                                <p:cTn id="110" presetID="8" presetClass="entr" presetSubtype="16" fill="hold" grpId="0" nodeType="afterEffect">
                                  <p:stCondLst>
                                    <p:cond delay="0"/>
                                  </p:stCondLst>
                                  <p:childTnLst>
                                    <p:set>
                                      <p:cBhvr>
                                        <p:cTn id="111" dur="1" fill="hold">
                                          <p:stCondLst>
                                            <p:cond delay="0"/>
                                          </p:stCondLst>
                                        </p:cTn>
                                        <p:tgtEl>
                                          <p:spTgt spid="487450"/>
                                        </p:tgtEl>
                                        <p:attrNameLst>
                                          <p:attrName>style.visibility</p:attrName>
                                        </p:attrNameLst>
                                      </p:cBhvr>
                                      <p:to>
                                        <p:strVal val="visible"/>
                                      </p:to>
                                    </p:set>
                                    <p:animEffect transition="in" filter="diamond(in)">
                                      <p:cBhvr>
                                        <p:cTn id="112" dur="1000"/>
                                        <p:tgtEl>
                                          <p:spTgt spid="487450"/>
                                        </p:tgtEl>
                                      </p:cBhvr>
                                    </p:animEffect>
                                  </p:childTnLst>
                                  <p:subTnLst>
                                    <p:audio>
                                      <p:cMediaNode>
                                        <p:cTn display="0" masterRel="sameClick">
                                          <p:stCondLst>
                                            <p:cond evt="begin" delay="0">
                                              <p:tn val="110"/>
                                            </p:cond>
                                          </p:stCondLst>
                                          <p:endCondLst>
                                            <p:cond evt="onStopAudio" delay="0">
                                              <p:tgtEl>
                                                <p:sldTgt/>
                                              </p:tgtEl>
                                            </p:cond>
                                          </p:endCondLst>
                                        </p:cTn>
                                        <p:tgtEl>
                                          <p:sndTgt r:embed="rId2" name="click.wav"/>
                                        </p:tgtEl>
                                      </p:cMediaNode>
                                    </p:audio>
                                  </p:subTnLst>
                                </p:cTn>
                              </p:par>
                            </p:childTnLst>
                          </p:cTn>
                        </p:par>
                        <p:par>
                          <p:cTn id="113" fill="hold" nodeType="afterGroup">
                            <p:stCondLst>
                              <p:cond delay="25500"/>
                            </p:stCondLst>
                            <p:childTnLst>
                              <p:par>
                                <p:cTn id="114" presetID="8" presetClass="entr" presetSubtype="16" fill="hold" grpId="0" nodeType="afterEffect">
                                  <p:stCondLst>
                                    <p:cond delay="0"/>
                                  </p:stCondLst>
                                  <p:childTnLst>
                                    <p:set>
                                      <p:cBhvr>
                                        <p:cTn id="115" dur="1" fill="hold">
                                          <p:stCondLst>
                                            <p:cond delay="0"/>
                                          </p:stCondLst>
                                        </p:cTn>
                                        <p:tgtEl>
                                          <p:spTgt spid="487451"/>
                                        </p:tgtEl>
                                        <p:attrNameLst>
                                          <p:attrName>style.visibility</p:attrName>
                                        </p:attrNameLst>
                                      </p:cBhvr>
                                      <p:to>
                                        <p:strVal val="visible"/>
                                      </p:to>
                                    </p:set>
                                    <p:animEffect transition="in" filter="diamond(in)">
                                      <p:cBhvr>
                                        <p:cTn id="116" dur="1000"/>
                                        <p:tgtEl>
                                          <p:spTgt spid="487451"/>
                                        </p:tgtEl>
                                      </p:cBhvr>
                                    </p:animEffect>
                                  </p:childTnLst>
                                  <p:subTnLst>
                                    <p:audio>
                                      <p:cMediaNode>
                                        <p:cTn display="0" masterRel="sameClick">
                                          <p:stCondLst>
                                            <p:cond evt="begin" delay="0">
                                              <p:tn val="114"/>
                                            </p:cond>
                                          </p:stCondLst>
                                          <p:endCondLst>
                                            <p:cond evt="onStopAudio" delay="0">
                                              <p:tgtEl>
                                                <p:sldTgt/>
                                              </p:tgtEl>
                                            </p:cond>
                                          </p:endCondLst>
                                        </p:cTn>
                                        <p:tgtEl>
                                          <p:sndTgt r:embed="rId2" name="click.wav"/>
                                        </p:tgtEl>
                                      </p:cMediaNode>
                                    </p:audio>
                                  </p:subTnLst>
                                </p:cTn>
                              </p:par>
                            </p:childTnLst>
                          </p:cTn>
                        </p:par>
                        <p:par>
                          <p:cTn id="117" fill="hold" nodeType="afterGroup">
                            <p:stCondLst>
                              <p:cond delay="26500"/>
                            </p:stCondLst>
                            <p:childTnLst>
                              <p:par>
                                <p:cTn id="118" presetID="8" presetClass="entr" presetSubtype="16" fill="hold" grpId="0" nodeType="afterEffect">
                                  <p:stCondLst>
                                    <p:cond delay="0"/>
                                  </p:stCondLst>
                                  <p:childTnLst>
                                    <p:set>
                                      <p:cBhvr>
                                        <p:cTn id="119" dur="1" fill="hold">
                                          <p:stCondLst>
                                            <p:cond delay="0"/>
                                          </p:stCondLst>
                                        </p:cTn>
                                        <p:tgtEl>
                                          <p:spTgt spid="487452"/>
                                        </p:tgtEl>
                                        <p:attrNameLst>
                                          <p:attrName>style.visibility</p:attrName>
                                        </p:attrNameLst>
                                      </p:cBhvr>
                                      <p:to>
                                        <p:strVal val="visible"/>
                                      </p:to>
                                    </p:set>
                                    <p:animEffect transition="in" filter="diamond(in)">
                                      <p:cBhvr>
                                        <p:cTn id="120" dur="1000"/>
                                        <p:tgtEl>
                                          <p:spTgt spid="487452"/>
                                        </p:tgtEl>
                                      </p:cBhvr>
                                    </p:animEffect>
                                  </p:childTnLst>
                                  <p:subTnLst>
                                    <p:audio>
                                      <p:cMediaNode>
                                        <p:cTn display="0" masterRel="sameClick">
                                          <p:stCondLst>
                                            <p:cond evt="begin" delay="0">
                                              <p:tn val="118"/>
                                            </p:cond>
                                          </p:stCondLst>
                                          <p:endCondLst>
                                            <p:cond evt="onStopAudio" delay="0">
                                              <p:tgtEl>
                                                <p:sldTgt/>
                                              </p:tgtEl>
                                            </p:cond>
                                          </p:endCondLst>
                                        </p:cTn>
                                        <p:tgtEl>
                                          <p:sndTgt r:embed="rId2" name="click.wav"/>
                                        </p:tgtEl>
                                      </p:cMediaNode>
                                    </p:audio>
                                  </p:subTnLst>
                                </p:cTn>
                              </p:par>
                            </p:childTnLst>
                          </p:cTn>
                        </p:par>
                        <p:par>
                          <p:cTn id="121" fill="hold" nodeType="afterGroup">
                            <p:stCondLst>
                              <p:cond delay="27500"/>
                            </p:stCondLst>
                            <p:childTnLst>
                              <p:par>
                                <p:cTn id="122" presetID="8" presetClass="entr" presetSubtype="16" fill="hold" grpId="0" nodeType="afterEffect">
                                  <p:stCondLst>
                                    <p:cond delay="0"/>
                                  </p:stCondLst>
                                  <p:childTnLst>
                                    <p:set>
                                      <p:cBhvr>
                                        <p:cTn id="123" dur="1" fill="hold">
                                          <p:stCondLst>
                                            <p:cond delay="0"/>
                                          </p:stCondLst>
                                        </p:cTn>
                                        <p:tgtEl>
                                          <p:spTgt spid="487453"/>
                                        </p:tgtEl>
                                        <p:attrNameLst>
                                          <p:attrName>style.visibility</p:attrName>
                                        </p:attrNameLst>
                                      </p:cBhvr>
                                      <p:to>
                                        <p:strVal val="visible"/>
                                      </p:to>
                                    </p:set>
                                    <p:animEffect transition="in" filter="diamond(in)">
                                      <p:cBhvr>
                                        <p:cTn id="124" dur="1000"/>
                                        <p:tgtEl>
                                          <p:spTgt spid="487453"/>
                                        </p:tgtEl>
                                      </p:cBhvr>
                                    </p:animEffect>
                                  </p:childTnLst>
                                  <p:subTnLst>
                                    <p:audio>
                                      <p:cMediaNode>
                                        <p:cTn display="0" masterRel="sameClick">
                                          <p:stCondLst>
                                            <p:cond evt="begin" delay="0">
                                              <p:tn val="122"/>
                                            </p:cond>
                                          </p:stCondLst>
                                          <p:endCondLst>
                                            <p:cond evt="onStopAudio" delay="0">
                                              <p:tgtEl>
                                                <p:sldTgt/>
                                              </p:tgtEl>
                                            </p:cond>
                                          </p:endCondLst>
                                        </p:cTn>
                                        <p:tgtEl>
                                          <p:sndTgt r:embed="rId2" name="click.wav"/>
                                        </p:tgtEl>
                                      </p:cMediaNode>
                                    </p:audio>
                                  </p:subTnLst>
                                </p:cTn>
                              </p:par>
                            </p:childTnLst>
                          </p:cTn>
                        </p:par>
                        <p:par>
                          <p:cTn id="125" fill="hold" nodeType="afterGroup">
                            <p:stCondLst>
                              <p:cond delay="28500"/>
                            </p:stCondLst>
                            <p:childTnLst>
                              <p:par>
                                <p:cTn id="126" presetID="8" presetClass="entr" presetSubtype="16" fill="hold" grpId="0" nodeType="afterEffect">
                                  <p:stCondLst>
                                    <p:cond delay="0"/>
                                  </p:stCondLst>
                                  <p:childTnLst>
                                    <p:set>
                                      <p:cBhvr>
                                        <p:cTn id="127" dur="1" fill="hold">
                                          <p:stCondLst>
                                            <p:cond delay="0"/>
                                          </p:stCondLst>
                                        </p:cTn>
                                        <p:tgtEl>
                                          <p:spTgt spid="487454"/>
                                        </p:tgtEl>
                                        <p:attrNameLst>
                                          <p:attrName>style.visibility</p:attrName>
                                        </p:attrNameLst>
                                      </p:cBhvr>
                                      <p:to>
                                        <p:strVal val="visible"/>
                                      </p:to>
                                    </p:set>
                                    <p:animEffect transition="in" filter="diamond(in)">
                                      <p:cBhvr>
                                        <p:cTn id="128" dur="1000"/>
                                        <p:tgtEl>
                                          <p:spTgt spid="487454"/>
                                        </p:tgtEl>
                                      </p:cBhvr>
                                    </p:animEffect>
                                  </p:childTnLst>
                                  <p:subTnLst>
                                    <p:audio>
                                      <p:cMediaNode>
                                        <p:cTn display="0" masterRel="sameClick">
                                          <p:stCondLst>
                                            <p:cond evt="begin" delay="0">
                                              <p:tn val="126"/>
                                            </p:cond>
                                          </p:stCondLst>
                                          <p:endCondLst>
                                            <p:cond evt="onStopAudio" delay="0">
                                              <p:tgtEl>
                                                <p:sldTgt/>
                                              </p:tgtEl>
                                            </p:cond>
                                          </p:endCondLst>
                                        </p:cTn>
                                        <p:tgtEl>
                                          <p:sndTgt r:embed="rId2" name="click.wav"/>
                                        </p:tgtEl>
                                      </p:cMediaNode>
                                    </p:audio>
                                  </p:subTnLst>
                                </p:cTn>
                              </p:par>
                            </p:childTnLst>
                          </p:cTn>
                        </p:par>
                        <p:par>
                          <p:cTn id="129" fill="hold" nodeType="afterGroup">
                            <p:stCondLst>
                              <p:cond delay="29500"/>
                            </p:stCondLst>
                            <p:childTnLst>
                              <p:par>
                                <p:cTn id="130" presetID="8" presetClass="entr" presetSubtype="16" fill="hold" grpId="0" nodeType="afterEffect">
                                  <p:stCondLst>
                                    <p:cond delay="0"/>
                                  </p:stCondLst>
                                  <p:childTnLst>
                                    <p:set>
                                      <p:cBhvr>
                                        <p:cTn id="131" dur="1" fill="hold">
                                          <p:stCondLst>
                                            <p:cond delay="0"/>
                                          </p:stCondLst>
                                        </p:cTn>
                                        <p:tgtEl>
                                          <p:spTgt spid="487455"/>
                                        </p:tgtEl>
                                        <p:attrNameLst>
                                          <p:attrName>style.visibility</p:attrName>
                                        </p:attrNameLst>
                                      </p:cBhvr>
                                      <p:to>
                                        <p:strVal val="visible"/>
                                      </p:to>
                                    </p:set>
                                    <p:animEffect transition="in" filter="diamond(in)">
                                      <p:cBhvr>
                                        <p:cTn id="132" dur="1000"/>
                                        <p:tgtEl>
                                          <p:spTgt spid="487455"/>
                                        </p:tgtEl>
                                      </p:cBhvr>
                                    </p:animEffect>
                                  </p:childTnLst>
                                  <p:subTnLst>
                                    <p:audio>
                                      <p:cMediaNode>
                                        <p:cTn display="0" masterRel="sameClick">
                                          <p:stCondLst>
                                            <p:cond evt="begin" delay="0">
                                              <p:tn val="130"/>
                                            </p:cond>
                                          </p:stCondLst>
                                          <p:endCondLst>
                                            <p:cond evt="onStopAudio" delay="0">
                                              <p:tgtEl>
                                                <p:sldTgt/>
                                              </p:tgtEl>
                                            </p:cond>
                                          </p:endCondLst>
                                        </p:cTn>
                                        <p:tgtEl>
                                          <p:sndTgt r:embed="rId2" name="click.wav"/>
                                        </p:tgtEl>
                                      </p:cMediaNode>
                                    </p:audio>
                                  </p:subTnLst>
                                </p:cTn>
                              </p:par>
                            </p:childTnLst>
                          </p:cTn>
                        </p:par>
                        <p:par>
                          <p:cTn id="133" fill="hold" nodeType="afterGroup">
                            <p:stCondLst>
                              <p:cond delay="30500"/>
                            </p:stCondLst>
                            <p:childTnLst>
                              <p:par>
                                <p:cTn id="134" presetID="8" presetClass="entr" presetSubtype="16" fill="hold" grpId="0" nodeType="afterEffect">
                                  <p:stCondLst>
                                    <p:cond delay="0"/>
                                  </p:stCondLst>
                                  <p:childTnLst>
                                    <p:set>
                                      <p:cBhvr>
                                        <p:cTn id="135" dur="1" fill="hold">
                                          <p:stCondLst>
                                            <p:cond delay="0"/>
                                          </p:stCondLst>
                                        </p:cTn>
                                        <p:tgtEl>
                                          <p:spTgt spid="487456"/>
                                        </p:tgtEl>
                                        <p:attrNameLst>
                                          <p:attrName>style.visibility</p:attrName>
                                        </p:attrNameLst>
                                      </p:cBhvr>
                                      <p:to>
                                        <p:strVal val="visible"/>
                                      </p:to>
                                    </p:set>
                                    <p:animEffect transition="in" filter="diamond(in)">
                                      <p:cBhvr>
                                        <p:cTn id="136" dur="1000"/>
                                        <p:tgtEl>
                                          <p:spTgt spid="487456"/>
                                        </p:tgtEl>
                                      </p:cBhvr>
                                    </p:animEffect>
                                  </p:childTnLst>
                                  <p:subTnLst>
                                    <p:audio>
                                      <p:cMediaNode>
                                        <p:cTn display="0" masterRel="sameClick">
                                          <p:stCondLst>
                                            <p:cond evt="begin" delay="0">
                                              <p:tn val="134"/>
                                            </p:cond>
                                          </p:stCondLst>
                                          <p:endCondLst>
                                            <p:cond evt="onStopAudio" delay="0">
                                              <p:tgtEl>
                                                <p:sldTgt/>
                                              </p:tgtEl>
                                            </p:cond>
                                          </p:endCondLst>
                                        </p:cTn>
                                        <p:tgtEl>
                                          <p:sndTgt r:embed="rId2" name="click.wav"/>
                                        </p:tgtEl>
                                      </p:cMediaNode>
                                    </p:audio>
                                  </p:subTnLst>
                                </p:cTn>
                              </p:par>
                            </p:childTnLst>
                          </p:cTn>
                        </p:par>
                        <p:par>
                          <p:cTn id="137" fill="hold" nodeType="afterGroup">
                            <p:stCondLst>
                              <p:cond delay="31500"/>
                            </p:stCondLst>
                            <p:childTnLst>
                              <p:par>
                                <p:cTn id="138" presetID="4" presetClass="entr" presetSubtype="32" fill="hold" grpId="0" nodeType="afterEffect">
                                  <p:stCondLst>
                                    <p:cond delay="0"/>
                                  </p:stCondLst>
                                  <p:childTnLst>
                                    <p:set>
                                      <p:cBhvr>
                                        <p:cTn id="139" dur="1" fill="hold">
                                          <p:stCondLst>
                                            <p:cond delay="0"/>
                                          </p:stCondLst>
                                        </p:cTn>
                                        <p:tgtEl>
                                          <p:spTgt spid="487457"/>
                                        </p:tgtEl>
                                        <p:attrNameLst>
                                          <p:attrName>style.visibility</p:attrName>
                                        </p:attrNameLst>
                                      </p:cBhvr>
                                      <p:to>
                                        <p:strVal val="visible"/>
                                      </p:to>
                                    </p:set>
                                    <p:animEffect transition="in" filter="box(out)">
                                      <p:cBhvr>
                                        <p:cTn id="140" dur="1000"/>
                                        <p:tgtEl>
                                          <p:spTgt spid="487457"/>
                                        </p:tgtEl>
                                      </p:cBhvr>
                                    </p:animEffect>
                                  </p:childTnLst>
                                  <p:subTnLst>
                                    <p:audio>
                                      <p:cMediaNode>
                                        <p:cTn display="0" masterRel="sameClick">
                                          <p:stCondLst>
                                            <p:cond evt="begin" delay="0">
                                              <p:tn val="138"/>
                                            </p:cond>
                                          </p:stCondLst>
                                          <p:endCondLst>
                                            <p:cond evt="onStopAudio" delay="0">
                                              <p:tgtEl>
                                                <p:sldTgt/>
                                              </p:tgtEl>
                                            </p:cond>
                                          </p:endCondLst>
                                        </p:cTn>
                                        <p:tgtEl>
                                          <p:sndTgt r:embed="rId3" name="drumroll.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7426" grpId="0" animBg="1"/>
      <p:bldP spid="487427" grpId="0" animBg="1"/>
      <p:bldP spid="487428" grpId="0" animBg="1"/>
      <p:bldP spid="487429" grpId="0" animBg="1"/>
      <p:bldP spid="487430" grpId="0" animBg="1"/>
      <p:bldP spid="487431" grpId="0" animBg="1"/>
      <p:bldP spid="487432" grpId="0" animBg="1"/>
      <p:bldP spid="487433" grpId="0" animBg="1"/>
      <p:bldP spid="487434" grpId="0" animBg="1"/>
      <p:bldP spid="487435" grpId="0" animBg="1"/>
      <p:bldP spid="487436" grpId="0" animBg="1"/>
      <p:bldP spid="487437" grpId="0" animBg="1"/>
      <p:bldP spid="487438" grpId="0" animBg="1"/>
      <p:bldP spid="487439" grpId="0" animBg="1"/>
      <p:bldP spid="487440" grpId="0" animBg="1"/>
      <p:bldP spid="487441" grpId="0" animBg="1"/>
      <p:bldP spid="487442" grpId="0" animBg="1"/>
      <p:bldP spid="487443" grpId="0" animBg="1"/>
      <p:bldP spid="487444" grpId="0" animBg="1"/>
      <p:bldP spid="487445" grpId="0" animBg="1"/>
      <p:bldP spid="487446" grpId="0" animBg="1"/>
      <p:bldP spid="487447" grpId="0" animBg="1"/>
      <p:bldP spid="487448" grpId="0" animBg="1"/>
      <p:bldP spid="487449" grpId="0" animBg="1"/>
      <p:bldP spid="487450" grpId="0" animBg="1"/>
      <p:bldP spid="487451" grpId="0" animBg="1"/>
      <p:bldP spid="487452" grpId="0" animBg="1"/>
      <p:bldP spid="487453" grpId="0" animBg="1"/>
      <p:bldP spid="487454" grpId="0" animBg="1"/>
      <p:bldP spid="487455" grpId="0" animBg="1"/>
      <p:bldP spid="487456" grpId="0" animBg="1"/>
      <p:bldP spid="487456" grpId="1" animBg="1"/>
      <p:bldP spid="487457" grpId="0" animBg="1"/>
      <p:bldP spid="48746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2306" name="Picture 4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638550"/>
            <a:ext cx="985838"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07" name="Picture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7975" y="3719513"/>
            <a:ext cx="976313"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08" name="Picture 8" descr="redElips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3352800"/>
            <a:ext cx="1443038"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309" name="WordArt 9"/>
          <p:cNvSpPr>
            <a:spLocks noChangeArrowheads="1" noChangeShapeType="1" noTextEdit="1"/>
          </p:cNvSpPr>
          <p:nvPr/>
        </p:nvSpPr>
        <p:spPr bwMode="auto">
          <a:xfrm>
            <a:off x="3962400" y="3733800"/>
            <a:ext cx="1066800" cy="571500"/>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00FFFF"/>
                </a:solidFill>
                <a:latin typeface="VNI-Cooper"/>
              </a:rPr>
              <a:t>MAÉT</a:t>
            </a:r>
          </a:p>
        </p:txBody>
      </p:sp>
      <p:pic>
        <p:nvPicPr>
          <p:cNvPr id="48231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1413" y="4924425"/>
            <a:ext cx="923925"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11" name="Picture 3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9325" y="3062288"/>
            <a:ext cx="635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12" name="Picture 3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47863" y="3124200"/>
            <a:ext cx="893762"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1"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7850" y="1665288"/>
            <a:ext cx="1700213" cy="160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2"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5800" y="1676400"/>
            <a:ext cx="1682750"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787"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188" y="1543050"/>
            <a:ext cx="1906587"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16" name="Picture 3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550" y="3529013"/>
            <a:ext cx="188595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17" name="Picture 3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047875" y="4060825"/>
            <a:ext cx="765175"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18" name="Picture 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4788" y="4533900"/>
            <a:ext cx="949325" cy="84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2319" name="Group 41"/>
          <p:cNvGrpSpPr>
            <a:grpSpLocks/>
          </p:cNvGrpSpPr>
          <p:nvPr/>
        </p:nvGrpSpPr>
        <p:grpSpPr bwMode="auto">
          <a:xfrm>
            <a:off x="109538" y="5238750"/>
            <a:ext cx="1057275" cy="455613"/>
            <a:chOff x="69" y="3312"/>
            <a:chExt cx="666" cy="287"/>
          </a:xfrm>
        </p:grpSpPr>
        <p:pic>
          <p:nvPicPr>
            <p:cNvPr id="482320" name="Picture 1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9" y="3375"/>
              <a:ext cx="666" cy="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21" name="Picture 39"/>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04" y="3312"/>
              <a:ext cx="270" cy="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482322" name="Group 46"/>
          <p:cNvGrpSpPr>
            <a:grpSpLocks/>
          </p:cNvGrpSpPr>
          <p:nvPr/>
        </p:nvGrpSpPr>
        <p:grpSpPr bwMode="auto">
          <a:xfrm>
            <a:off x="5991225" y="3338513"/>
            <a:ext cx="844550" cy="785812"/>
            <a:chOff x="3788" y="2118"/>
            <a:chExt cx="506" cy="494"/>
          </a:xfrm>
        </p:grpSpPr>
        <p:pic>
          <p:nvPicPr>
            <p:cNvPr id="482323" name="Picture 4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36" y="2118"/>
              <a:ext cx="458" cy="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24" name="Picture 4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788" y="2552"/>
              <a:ext cx="50" cy="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482325" name="Picture 4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784975" y="2695575"/>
            <a:ext cx="1371600" cy="81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26" name="Picture 48"/>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724650" y="2652713"/>
            <a:ext cx="1752600"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27" name="Picture 49"/>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956425" y="3614738"/>
            <a:ext cx="2014538"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28" name="Picture 52"/>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124575" y="3935413"/>
            <a:ext cx="9144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82329" name="Group 58"/>
          <p:cNvGrpSpPr>
            <a:grpSpLocks/>
          </p:cNvGrpSpPr>
          <p:nvPr/>
        </p:nvGrpSpPr>
        <p:grpSpPr bwMode="auto">
          <a:xfrm>
            <a:off x="6072188" y="4051300"/>
            <a:ext cx="828675" cy="1041400"/>
            <a:chOff x="3826" y="2564"/>
            <a:chExt cx="522" cy="656"/>
          </a:xfrm>
        </p:grpSpPr>
        <p:pic>
          <p:nvPicPr>
            <p:cNvPr id="482330" name="Picture 55"/>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842" y="2644"/>
              <a:ext cx="506"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31" name="Picture 57"/>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26" y="2564"/>
              <a:ext cx="83" cy="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9223" name="Picture 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990600" y="0"/>
            <a:ext cx="7543800"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33" name="Picture 28"/>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858000" y="4267200"/>
            <a:ext cx="1020763" cy="114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2334" name="Picture 29"/>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7904163" y="4886325"/>
            <a:ext cx="1239837" cy="48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2335" name="Rectangle 31"/>
          <p:cNvSpPr>
            <a:spLocks noChangeArrowheads="1"/>
          </p:cNvSpPr>
          <p:nvPr/>
        </p:nvSpPr>
        <p:spPr bwMode="auto">
          <a:xfrm rot="-921228">
            <a:off x="6877050" y="4286250"/>
            <a:ext cx="1219200" cy="5334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39408671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482308"/>
                                        </p:tgtEl>
                                        <p:attrNameLst>
                                          <p:attrName>style.visibility</p:attrName>
                                        </p:attrNameLst>
                                      </p:cBhvr>
                                      <p:to>
                                        <p:strVal val="visible"/>
                                      </p:to>
                                    </p:set>
                                    <p:animEffect transition="in" filter="checkerboard(across)">
                                      <p:cBhvr>
                                        <p:cTn id="7" dur="500"/>
                                        <p:tgtEl>
                                          <p:spTgt spid="4823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82309"/>
                                        </p:tgtEl>
                                        <p:attrNameLst>
                                          <p:attrName>style.visibility</p:attrName>
                                        </p:attrNameLst>
                                      </p:cBhvr>
                                      <p:to>
                                        <p:strVal val="visible"/>
                                      </p:to>
                                    </p:set>
                                    <p:animEffect transition="in" filter="blinds(horizontal)">
                                      <p:cBhvr>
                                        <p:cTn id="12" dur="500"/>
                                        <p:tgtEl>
                                          <p:spTgt spid="48230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82306"/>
                                        </p:tgtEl>
                                        <p:attrNameLst>
                                          <p:attrName>style.visibility</p:attrName>
                                        </p:attrNameLst>
                                      </p:cBhvr>
                                      <p:to>
                                        <p:strVal val="visible"/>
                                      </p:to>
                                    </p:set>
                                    <p:animEffect transition="in" filter="blinds(horizontal)">
                                      <p:cBhvr>
                                        <p:cTn id="17" dur="500"/>
                                        <p:tgtEl>
                                          <p:spTgt spid="48230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82307"/>
                                        </p:tgtEl>
                                        <p:attrNameLst>
                                          <p:attrName>style.visibility</p:attrName>
                                        </p:attrNameLst>
                                      </p:cBhvr>
                                      <p:to>
                                        <p:strVal val="visible"/>
                                      </p:to>
                                    </p:set>
                                    <p:animEffect transition="in" filter="blinds(horizontal)">
                                      <p:cBhvr>
                                        <p:cTn id="22" dur="500"/>
                                        <p:tgtEl>
                                          <p:spTgt spid="48230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482311"/>
                                        </p:tgtEl>
                                        <p:attrNameLst>
                                          <p:attrName>style.visibility</p:attrName>
                                        </p:attrNameLst>
                                      </p:cBhvr>
                                      <p:to>
                                        <p:strVal val="visible"/>
                                      </p:to>
                                    </p:set>
                                    <p:animEffect transition="in" filter="checkerboard(across)">
                                      <p:cBhvr>
                                        <p:cTn id="27" dur="500"/>
                                        <p:tgtEl>
                                          <p:spTgt spid="482311"/>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75781"/>
                                        </p:tgtEl>
                                        <p:attrNameLst>
                                          <p:attrName>style.visibility</p:attrName>
                                        </p:attrNameLst>
                                      </p:cBhvr>
                                      <p:to>
                                        <p:strVal val="visible"/>
                                      </p:to>
                                    </p:set>
                                    <p:animEffect transition="in" filter="blinds(horizontal)">
                                      <p:cBhvr>
                                        <p:cTn id="32" dur="500"/>
                                        <p:tgtEl>
                                          <p:spTgt spid="7578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75782"/>
                                        </p:tgtEl>
                                        <p:attrNameLst>
                                          <p:attrName>style.visibility</p:attrName>
                                        </p:attrNameLst>
                                      </p:cBhvr>
                                      <p:to>
                                        <p:strVal val="visible"/>
                                      </p:to>
                                    </p:set>
                                    <p:animEffect transition="in" filter="blinds(horizontal)">
                                      <p:cBhvr>
                                        <p:cTn id="37" dur="500"/>
                                        <p:tgtEl>
                                          <p:spTgt spid="7578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16" fill="hold" nodeType="clickEffect">
                                  <p:stCondLst>
                                    <p:cond delay="0"/>
                                  </p:stCondLst>
                                  <p:childTnLst>
                                    <p:set>
                                      <p:cBhvr>
                                        <p:cTn id="41" dur="1" fill="hold">
                                          <p:stCondLst>
                                            <p:cond delay="0"/>
                                          </p:stCondLst>
                                        </p:cTn>
                                        <p:tgtEl>
                                          <p:spTgt spid="75787"/>
                                        </p:tgtEl>
                                        <p:attrNameLst>
                                          <p:attrName>style.visibility</p:attrName>
                                        </p:attrNameLst>
                                      </p:cBhvr>
                                      <p:to>
                                        <p:strVal val="visible"/>
                                      </p:to>
                                    </p:set>
                                    <p:animEffect transition="in" filter="box(in)">
                                      <p:cBhvr>
                                        <p:cTn id="42" dur="500"/>
                                        <p:tgtEl>
                                          <p:spTgt spid="75787"/>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4" presetClass="entr" presetSubtype="16" fill="hold" nodeType="clickEffect">
                                  <p:stCondLst>
                                    <p:cond delay="0"/>
                                  </p:stCondLst>
                                  <p:childTnLst>
                                    <p:set>
                                      <p:cBhvr>
                                        <p:cTn id="46" dur="1" fill="hold">
                                          <p:stCondLst>
                                            <p:cond delay="0"/>
                                          </p:stCondLst>
                                        </p:cTn>
                                        <p:tgtEl>
                                          <p:spTgt spid="482312"/>
                                        </p:tgtEl>
                                        <p:attrNameLst>
                                          <p:attrName>style.visibility</p:attrName>
                                        </p:attrNameLst>
                                      </p:cBhvr>
                                      <p:to>
                                        <p:strVal val="visible"/>
                                      </p:to>
                                    </p:set>
                                    <p:animEffect transition="in" filter="box(in)">
                                      <p:cBhvr>
                                        <p:cTn id="47" dur="500"/>
                                        <p:tgtEl>
                                          <p:spTgt spid="48231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482316"/>
                                        </p:tgtEl>
                                        <p:attrNameLst>
                                          <p:attrName>style.visibility</p:attrName>
                                        </p:attrNameLst>
                                      </p:cBhvr>
                                      <p:to>
                                        <p:strVal val="visible"/>
                                      </p:to>
                                    </p:set>
                                    <p:animEffect transition="in" filter="blinds(horizontal)">
                                      <p:cBhvr>
                                        <p:cTn id="52" dur="500"/>
                                        <p:tgtEl>
                                          <p:spTgt spid="48231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nodeType="clickEffect">
                                  <p:stCondLst>
                                    <p:cond delay="0"/>
                                  </p:stCondLst>
                                  <p:childTnLst>
                                    <p:set>
                                      <p:cBhvr>
                                        <p:cTn id="56" dur="1" fill="hold">
                                          <p:stCondLst>
                                            <p:cond delay="0"/>
                                          </p:stCondLst>
                                        </p:cTn>
                                        <p:tgtEl>
                                          <p:spTgt spid="482317"/>
                                        </p:tgtEl>
                                        <p:attrNameLst>
                                          <p:attrName>style.visibility</p:attrName>
                                        </p:attrNameLst>
                                      </p:cBhvr>
                                      <p:to>
                                        <p:strVal val="visible"/>
                                      </p:to>
                                    </p:set>
                                    <p:animEffect transition="in" filter="blinds(horizontal)">
                                      <p:cBhvr>
                                        <p:cTn id="57" dur="500"/>
                                        <p:tgtEl>
                                          <p:spTgt spid="482317"/>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3" presetClass="entr" presetSubtype="10" fill="hold" nodeType="clickEffect">
                                  <p:stCondLst>
                                    <p:cond delay="0"/>
                                  </p:stCondLst>
                                  <p:childTnLst>
                                    <p:set>
                                      <p:cBhvr>
                                        <p:cTn id="61" dur="1" fill="hold">
                                          <p:stCondLst>
                                            <p:cond delay="0"/>
                                          </p:stCondLst>
                                        </p:cTn>
                                        <p:tgtEl>
                                          <p:spTgt spid="482310"/>
                                        </p:tgtEl>
                                        <p:attrNameLst>
                                          <p:attrName>style.visibility</p:attrName>
                                        </p:attrNameLst>
                                      </p:cBhvr>
                                      <p:to>
                                        <p:strVal val="visible"/>
                                      </p:to>
                                    </p:set>
                                    <p:animEffect transition="in" filter="blinds(horizontal)">
                                      <p:cBhvr>
                                        <p:cTn id="62" dur="500"/>
                                        <p:tgtEl>
                                          <p:spTgt spid="48231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3" presetClass="entr" presetSubtype="10" fill="hold" nodeType="clickEffect">
                                  <p:stCondLst>
                                    <p:cond delay="0"/>
                                  </p:stCondLst>
                                  <p:childTnLst>
                                    <p:set>
                                      <p:cBhvr>
                                        <p:cTn id="66" dur="1" fill="hold">
                                          <p:stCondLst>
                                            <p:cond delay="0"/>
                                          </p:stCondLst>
                                        </p:cTn>
                                        <p:tgtEl>
                                          <p:spTgt spid="482318"/>
                                        </p:tgtEl>
                                        <p:attrNameLst>
                                          <p:attrName>style.visibility</p:attrName>
                                        </p:attrNameLst>
                                      </p:cBhvr>
                                      <p:to>
                                        <p:strVal val="visible"/>
                                      </p:to>
                                    </p:set>
                                    <p:animEffect transition="in" filter="blinds(horizontal)">
                                      <p:cBhvr>
                                        <p:cTn id="67" dur="500"/>
                                        <p:tgtEl>
                                          <p:spTgt spid="482318"/>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nodeType="clickEffect">
                                  <p:stCondLst>
                                    <p:cond delay="0"/>
                                  </p:stCondLst>
                                  <p:childTnLst>
                                    <p:set>
                                      <p:cBhvr>
                                        <p:cTn id="71" dur="1" fill="hold">
                                          <p:stCondLst>
                                            <p:cond delay="0"/>
                                          </p:stCondLst>
                                        </p:cTn>
                                        <p:tgtEl>
                                          <p:spTgt spid="482319"/>
                                        </p:tgtEl>
                                        <p:attrNameLst>
                                          <p:attrName>style.visibility</p:attrName>
                                        </p:attrNameLst>
                                      </p:cBhvr>
                                      <p:to>
                                        <p:strVal val="visible"/>
                                      </p:to>
                                    </p:set>
                                    <p:animEffect transition="in" filter="blinds(horizontal)">
                                      <p:cBhvr>
                                        <p:cTn id="72" dur="500"/>
                                        <p:tgtEl>
                                          <p:spTgt spid="48231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nodeType="clickEffect">
                                  <p:stCondLst>
                                    <p:cond delay="0"/>
                                  </p:stCondLst>
                                  <p:childTnLst>
                                    <p:set>
                                      <p:cBhvr>
                                        <p:cTn id="76" dur="1" fill="hold">
                                          <p:stCondLst>
                                            <p:cond delay="0"/>
                                          </p:stCondLst>
                                        </p:cTn>
                                        <p:tgtEl>
                                          <p:spTgt spid="482322"/>
                                        </p:tgtEl>
                                        <p:attrNameLst>
                                          <p:attrName>style.visibility</p:attrName>
                                        </p:attrNameLst>
                                      </p:cBhvr>
                                      <p:to>
                                        <p:strVal val="visible"/>
                                      </p:to>
                                    </p:set>
                                    <p:animEffect transition="in" filter="blinds(horizontal)">
                                      <p:cBhvr>
                                        <p:cTn id="77" dur="500"/>
                                        <p:tgtEl>
                                          <p:spTgt spid="482322"/>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nodeType="clickEffect">
                                  <p:stCondLst>
                                    <p:cond delay="0"/>
                                  </p:stCondLst>
                                  <p:childTnLst>
                                    <p:set>
                                      <p:cBhvr>
                                        <p:cTn id="81" dur="1" fill="hold">
                                          <p:stCondLst>
                                            <p:cond delay="0"/>
                                          </p:stCondLst>
                                        </p:cTn>
                                        <p:tgtEl>
                                          <p:spTgt spid="482325"/>
                                        </p:tgtEl>
                                        <p:attrNameLst>
                                          <p:attrName>style.visibility</p:attrName>
                                        </p:attrNameLst>
                                      </p:cBhvr>
                                      <p:to>
                                        <p:strVal val="visible"/>
                                      </p:to>
                                    </p:set>
                                    <p:animEffect transition="in" filter="blinds(horizontal)">
                                      <p:cBhvr>
                                        <p:cTn id="82" dur="500"/>
                                        <p:tgtEl>
                                          <p:spTgt spid="48232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3" presetClass="entr" presetSubtype="10" fill="hold" nodeType="clickEffect">
                                  <p:stCondLst>
                                    <p:cond delay="0"/>
                                  </p:stCondLst>
                                  <p:childTnLst>
                                    <p:set>
                                      <p:cBhvr>
                                        <p:cTn id="86" dur="1" fill="hold">
                                          <p:stCondLst>
                                            <p:cond delay="0"/>
                                          </p:stCondLst>
                                        </p:cTn>
                                        <p:tgtEl>
                                          <p:spTgt spid="482326"/>
                                        </p:tgtEl>
                                        <p:attrNameLst>
                                          <p:attrName>style.visibility</p:attrName>
                                        </p:attrNameLst>
                                      </p:cBhvr>
                                      <p:to>
                                        <p:strVal val="visible"/>
                                      </p:to>
                                    </p:set>
                                    <p:animEffect transition="in" filter="blinds(horizontal)">
                                      <p:cBhvr>
                                        <p:cTn id="87" dur="500"/>
                                        <p:tgtEl>
                                          <p:spTgt spid="482326"/>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3" presetClass="entr" presetSubtype="10" fill="hold" nodeType="clickEffect">
                                  <p:stCondLst>
                                    <p:cond delay="0"/>
                                  </p:stCondLst>
                                  <p:childTnLst>
                                    <p:set>
                                      <p:cBhvr>
                                        <p:cTn id="91" dur="1" fill="hold">
                                          <p:stCondLst>
                                            <p:cond delay="0"/>
                                          </p:stCondLst>
                                        </p:cTn>
                                        <p:tgtEl>
                                          <p:spTgt spid="482328"/>
                                        </p:tgtEl>
                                        <p:attrNameLst>
                                          <p:attrName>style.visibility</p:attrName>
                                        </p:attrNameLst>
                                      </p:cBhvr>
                                      <p:to>
                                        <p:strVal val="visible"/>
                                      </p:to>
                                    </p:set>
                                    <p:animEffect transition="in" filter="blinds(horizontal)">
                                      <p:cBhvr>
                                        <p:cTn id="92" dur="500"/>
                                        <p:tgtEl>
                                          <p:spTgt spid="482328"/>
                                        </p:tgtEl>
                                      </p:cBhvr>
                                    </p:animEffect>
                                  </p:childTnLst>
                                </p:cTn>
                              </p:par>
                            </p:childTnLst>
                          </p:cTn>
                        </p:par>
                      </p:childTnLst>
                    </p:cTn>
                  </p:par>
                  <p:par>
                    <p:cTn id="93" fill="hold" nodeType="clickPar">
                      <p:stCondLst>
                        <p:cond delay="indefinite"/>
                      </p:stCondLst>
                      <p:childTnLst>
                        <p:par>
                          <p:cTn id="94" fill="hold" nodeType="withGroup">
                            <p:stCondLst>
                              <p:cond delay="0"/>
                            </p:stCondLst>
                            <p:childTnLst>
                              <p:par>
                                <p:cTn id="95" presetID="3" presetClass="entr" presetSubtype="10" fill="hold" nodeType="clickEffect">
                                  <p:stCondLst>
                                    <p:cond delay="0"/>
                                  </p:stCondLst>
                                  <p:childTnLst>
                                    <p:set>
                                      <p:cBhvr>
                                        <p:cTn id="96" dur="1" fill="hold">
                                          <p:stCondLst>
                                            <p:cond delay="0"/>
                                          </p:stCondLst>
                                        </p:cTn>
                                        <p:tgtEl>
                                          <p:spTgt spid="482327"/>
                                        </p:tgtEl>
                                        <p:attrNameLst>
                                          <p:attrName>style.visibility</p:attrName>
                                        </p:attrNameLst>
                                      </p:cBhvr>
                                      <p:to>
                                        <p:strVal val="visible"/>
                                      </p:to>
                                    </p:set>
                                    <p:animEffect transition="in" filter="blinds(horizontal)">
                                      <p:cBhvr>
                                        <p:cTn id="97" dur="500"/>
                                        <p:tgtEl>
                                          <p:spTgt spid="482327"/>
                                        </p:tgtEl>
                                      </p:cBhvr>
                                    </p:animEffect>
                                  </p:childTnLst>
                                </p:cTn>
                              </p:par>
                            </p:childTnLst>
                          </p:cTn>
                        </p:par>
                      </p:childTnLst>
                    </p:cTn>
                  </p:par>
                  <p:par>
                    <p:cTn id="98" fill="hold" nodeType="clickPar">
                      <p:stCondLst>
                        <p:cond delay="indefinite"/>
                      </p:stCondLst>
                      <p:childTnLst>
                        <p:par>
                          <p:cTn id="99" fill="hold" nodeType="withGroup">
                            <p:stCondLst>
                              <p:cond delay="0"/>
                            </p:stCondLst>
                            <p:childTnLst>
                              <p:par>
                                <p:cTn id="100" presetID="3" presetClass="entr" presetSubtype="10" fill="hold" nodeType="clickEffect">
                                  <p:stCondLst>
                                    <p:cond delay="0"/>
                                  </p:stCondLst>
                                  <p:childTnLst>
                                    <p:set>
                                      <p:cBhvr>
                                        <p:cTn id="101" dur="1" fill="hold">
                                          <p:stCondLst>
                                            <p:cond delay="0"/>
                                          </p:stCondLst>
                                        </p:cTn>
                                        <p:tgtEl>
                                          <p:spTgt spid="482329"/>
                                        </p:tgtEl>
                                        <p:attrNameLst>
                                          <p:attrName>style.visibility</p:attrName>
                                        </p:attrNameLst>
                                      </p:cBhvr>
                                      <p:to>
                                        <p:strVal val="visible"/>
                                      </p:to>
                                    </p:set>
                                    <p:animEffect transition="in" filter="blinds(horizontal)">
                                      <p:cBhvr>
                                        <p:cTn id="102" dur="500"/>
                                        <p:tgtEl>
                                          <p:spTgt spid="482329"/>
                                        </p:tgtEl>
                                      </p:cBhvr>
                                    </p:animEffec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3" presetClass="entr" presetSubtype="10" fill="hold" nodeType="clickEffect">
                                  <p:stCondLst>
                                    <p:cond delay="0"/>
                                  </p:stCondLst>
                                  <p:childTnLst>
                                    <p:set>
                                      <p:cBhvr>
                                        <p:cTn id="106" dur="1" fill="hold">
                                          <p:stCondLst>
                                            <p:cond delay="0"/>
                                          </p:stCondLst>
                                        </p:cTn>
                                        <p:tgtEl>
                                          <p:spTgt spid="482333"/>
                                        </p:tgtEl>
                                        <p:attrNameLst>
                                          <p:attrName>style.visibility</p:attrName>
                                        </p:attrNameLst>
                                      </p:cBhvr>
                                      <p:to>
                                        <p:strVal val="visible"/>
                                      </p:to>
                                    </p:set>
                                    <p:animEffect transition="in" filter="blinds(horizontal)">
                                      <p:cBhvr>
                                        <p:cTn id="107" dur="500"/>
                                        <p:tgtEl>
                                          <p:spTgt spid="482333"/>
                                        </p:tgtEl>
                                      </p:cBhvr>
                                    </p:animEffect>
                                  </p:childTnLst>
                                </p:cTn>
                              </p:par>
                            </p:childTnLst>
                          </p:cTn>
                        </p:par>
                      </p:childTnLst>
                    </p:cTn>
                  </p:par>
                  <p:par>
                    <p:cTn id="108" fill="hold" nodeType="clickPar">
                      <p:stCondLst>
                        <p:cond delay="indefinite"/>
                      </p:stCondLst>
                      <p:childTnLst>
                        <p:par>
                          <p:cTn id="109" fill="hold" nodeType="withGroup">
                            <p:stCondLst>
                              <p:cond delay="0"/>
                            </p:stCondLst>
                            <p:childTnLst>
                              <p:par>
                                <p:cTn id="110" presetID="3" presetClass="entr" presetSubtype="10" fill="hold" nodeType="clickEffect">
                                  <p:stCondLst>
                                    <p:cond delay="0"/>
                                  </p:stCondLst>
                                  <p:childTnLst>
                                    <p:set>
                                      <p:cBhvr>
                                        <p:cTn id="111" dur="1" fill="hold">
                                          <p:stCondLst>
                                            <p:cond delay="0"/>
                                          </p:stCondLst>
                                        </p:cTn>
                                        <p:tgtEl>
                                          <p:spTgt spid="482334"/>
                                        </p:tgtEl>
                                        <p:attrNameLst>
                                          <p:attrName>style.visibility</p:attrName>
                                        </p:attrNameLst>
                                      </p:cBhvr>
                                      <p:to>
                                        <p:strVal val="visible"/>
                                      </p:to>
                                    </p:set>
                                    <p:animEffect transition="in" filter="blinds(horizontal)">
                                      <p:cBhvr>
                                        <p:cTn id="112" dur="500"/>
                                        <p:tgtEl>
                                          <p:spTgt spid="482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230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62000" y="0"/>
            <a:ext cx="6870700" cy="914400"/>
          </a:xfrm>
        </p:spPr>
        <p:txBody>
          <a:bodyPr/>
          <a:lstStyle/>
          <a:p>
            <a:r>
              <a:rPr lang="en-US">
                <a:solidFill>
                  <a:schemeClr val="accent2"/>
                </a:solidFill>
                <a:latin typeface="Times New Roman" pitchFamily="18" charset="0"/>
              </a:rPr>
              <a:t>Kiểm tra bài cũ</a:t>
            </a:r>
          </a:p>
        </p:txBody>
      </p:sp>
      <p:sp>
        <p:nvSpPr>
          <p:cNvPr id="67587" name="Rectangle 3"/>
          <p:cNvSpPr>
            <a:spLocks noGrp="1" noChangeArrowheads="1"/>
          </p:cNvSpPr>
          <p:nvPr>
            <p:ph type="body" idx="1"/>
          </p:nvPr>
        </p:nvSpPr>
        <p:spPr>
          <a:xfrm>
            <a:off x="0" y="762000"/>
            <a:ext cx="8763000" cy="4953000"/>
          </a:xfrm>
        </p:spPr>
        <p:txBody>
          <a:bodyPr/>
          <a:lstStyle/>
          <a:p>
            <a:r>
              <a:rPr lang="en-US" sz="2400" b="1" dirty="0">
                <a:latin typeface="Times New Roman" pitchFamily="18" charset="0"/>
              </a:rPr>
              <a:t>Câu 2:</a:t>
            </a:r>
            <a:r>
              <a:rPr lang="en-US" sz="2400" dirty="0">
                <a:latin typeface="Times New Roman" pitchFamily="18" charset="0"/>
              </a:rPr>
              <a:t> </a:t>
            </a:r>
            <a:r>
              <a:rPr lang="en-US" sz="2400" b="1" dirty="0">
                <a:latin typeface="Times New Roman" pitchFamily="18" charset="0"/>
              </a:rPr>
              <a:t>Điểm cực cận và điểm cực viễn của mắt là gì? Vật đặt trong khoảng nào thì mắt nhìn rõ vật?</a:t>
            </a:r>
          </a:p>
        </p:txBody>
      </p:sp>
      <p:grpSp>
        <p:nvGrpSpPr>
          <p:cNvPr id="2" name="Group 63"/>
          <p:cNvGrpSpPr>
            <a:grpSpLocks/>
          </p:cNvGrpSpPr>
          <p:nvPr/>
        </p:nvGrpSpPr>
        <p:grpSpPr bwMode="auto">
          <a:xfrm>
            <a:off x="1524000" y="1752600"/>
            <a:ext cx="7061200" cy="1620838"/>
            <a:chOff x="424" y="3032"/>
            <a:chExt cx="5136" cy="1335"/>
          </a:xfrm>
        </p:grpSpPr>
        <p:grpSp>
          <p:nvGrpSpPr>
            <p:cNvPr id="67597" name="Group 43"/>
            <p:cNvGrpSpPr>
              <a:grpSpLocks/>
            </p:cNvGrpSpPr>
            <p:nvPr/>
          </p:nvGrpSpPr>
          <p:grpSpPr bwMode="auto">
            <a:xfrm>
              <a:off x="424" y="3032"/>
              <a:ext cx="5136" cy="972"/>
              <a:chOff x="624" y="1920"/>
              <a:chExt cx="5136" cy="972"/>
            </a:xfrm>
          </p:grpSpPr>
          <p:pic>
            <p:nvPicPr>
              <p:cNvPr id="67598" name="Picture 2" descr="C:\Documents and Settings\Admin\My Documents\My Pictures\Pictur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360774">
                <a:off x="4722" y="1920"/>
                <a:ext cx="1038" cy="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599"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 y="2382"/>
                <a:ext cx="4944"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 y="1921"/>
                <a:ext cx="565" cy="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7601"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67" y="1933"/>
                <a:ext cx="565" cy="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602" name="Line 14"/>
              <p:cNvSpPr>
                <a:spLocks noChangeShapeType="1"/>
              </p:cNvSpPr>
              <p:nvPr/>
            </p:nvSpPr>
            <p:spPr bwMode="auto">
              <a:xfrm>
                <a:off x="923" y="2401"/>
                <a:ext cx="2784"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67603" name="Text Box 28"/>
            <p:cNvSpPr txBox="1">
              <a:spLocks noChangeArrowheads="1"/>
            </p:cNvSpPr>
            <p:nvPr/>
          </p:nvSpPr>
          <p:spPr bwMode="auto">
            <a:xfrm>
              <a:off x="4803" y="3990"/>
              <a:ext cx="539" cy="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r>
                <a:rPr lang="en-US" b="1">
                  <a:latin typeface="VNI-Times" pitchFamily="2" charset="0"/>
                  <a:cs typeface="Arial" charset="0"/>
                </a:rPr>
                <a:t>Maét</a:t>
              </a:r>
            </a:p>
          </p:txBody>
        </p:sp>
      </p:grpSp>
      <p:sp>
        <p:nvSpPr>
          <p:cNvPr id="8199" name="Text Box 18"/>
          <p:cNvSpPr txBox="1">
            <a:spLocks noChangeArrowheads="1"/>
          </p:cNvSpPr>
          <p:nvPr/>
        </p:nvSpPr>
        <p:spPr bwMode="auto">
          <a:xfrm>
            <a:off x="533400" y="4114800"/>
            <a:ext cx="74676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1" hangingPunct="1"/>
            <a:r>
              <a:rPr lang="en-US" sz="2400" b="1" dirty="0">
                <a:latin typeface="Times New Roman" pitchFamily="18" charset="0"/>
              </a:rPr>
              <a:t>Điểm gần mắt nhất mà mắt thể nhìn rõ được gọi là điểm cực cận Cc</a:t>
            </a:r>
          </a:p>
          <a:p>
            <a:pPr algn="just" eaLnBrk="1" hangingPunct="1"/>
            <a:endParaRPr lang="en-US" b="1" baseline="-25000" dirty="0">
              <a:latin typeface="Times New Roman" pitchFamily="18" charset="0"/>
            </a:endParaRPr>
          </a:p>
        </p:txBody>
      </p:sp>
      <p:sp>
        <p:nvSpPr>
          <p:cNvPr id="8200" name="Text Box 19"/>
          <p:cNvSpPr txBox="1">
            <a:spLocks noChangeArrowheads="1"/>
          </p:cNvSpPr>
          <p:nvPr/>
        </p:nvSpPr>
        <p:spPr bwMode="auto">
          <a:xfrm>
            <a:off x="304800" y="4953000"/>
            <a:ext cx="8242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1" hangingPunct="1"/>
            <a:r>
              <a:rPr lang="en-US" sz="2400" b="1" dirty="0">
                <a:latin typeface="Times New Roman" pitchFamily="18" charset="0"/>
              </a:rPr>
              <a:t>- Mắt nhìn rõ vật khi vật đặt trong khoảng từ điểm cực cận Cc đến điểm cực viễn </a:t>
            </a:r>
            <a:r>
              <a:rPr lang="en-US" b="1" dirty="0">
                <a:latin typeface="Times New Roman" pitchFamily="18" charset="0"/>
              </a:rPr>
              <a:t>Cv</a:t>
            </a:r>
          </a:p>
        </p:txBody>
      </p:sp>
      <p:sp>
        <p:nvSpPr>
          <p:cNvPr id="8198" name="Text Box 17"/>
          <p:cNvSpPr txBox="1">
            <a:spLocks noChangeArrowheads="1"/>
          </p:cNvSpPr>
          <p:nvPr/>
        </p:nvSpPr>
        <p:spPr bwMode="auto">
          <a:xfrm>
            <a:off x="533400" y="3276600"/>
            <a:ext cx="7391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Low" eaLnBrk="1" hangingPunct="1"/>
            <a:r>
              <a:rPr lang="en-US" sz="2400" b="1" dirty="0">
                <a:solidFill>
                  <a:srgbClr val="380BF5"/>
                </a:solidFill>
                <a:latin typeface="VNI-Times" pitchFamily="2" charset="0"/>
              </a:rPr>
              <a:t>- </a:t>
            </a:r>
            <a:r>
              <a:rPr lang="en-US" sz="2400" b="1" dirty="0">
                <a:latin typeface="Times New Roman" pitchFamily="18" charset="0"/>
              </a:rPr>
              <a:t>Điểm xa mắt nhất mà mắt thể nhìn rõ được khi không điều tiết gọi là điểm cực viễn Cv</a:t>
            </a:r>
            <a:r>
              <a:rPr lang="en-US" sz="2400" dirty="0">
                <a:latin typeface="Times New Roman" pitchFamily="18" charset="0"/>
              </a:rPr>
              <a:t> </a:t>
            </a:r>
          </a:p>
        </p:txBody>
      </p:sp>
      <p:sp>
        <p:nvSpPr>
          <p:cNvPr id="67609" name="Line 25"/>
          <p:cNvSpPr>
            <a:spLocks noChangeShapeType="1"/>
          </p:cNvSpPr>
          <p:nvPr/>
        </p:nvSpPr>
        <p:spPr bwMode="auto">
          <a:xfrm>
            <a:off x="1905000" y="2362200"/>
            <a:ext cx="3810000" cy="0"/>
          </a:xfrm>
          <a:prstGeom prst="line">
            <a:avLst/>
          </a:prstGeom>
          <a:noFill/>
          <a:ln w="571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67610" name="Text Box 26"/>
          <p:cNvSpPr txBox="1">
            <a:spLocks noChangeArrowheads="1"/>
          </p:cNvSpPr>
          <p:nvPr/>
        </p:nvSpPr>
        <p:spPr bwMode="auto">
          <a:xfrm>
            <a:off x="1981200" y="2590800"/>
            <a:ext cx="3505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sz="3200">
                <a:latin typeface="VNI-Times" pitchFamily="2" charset="0"/>
              </a:rPr>
              <a:t>    Mắt nhìn roõ</a:t>
            </a:r>
          </a:p>
        </p:txBody>
      </p:sp>
      <p:sp>
        <p:nvSpPr>
          <p:cNvPr id="67611" name="Text Box 27"/>
          <p:cNvSpPr txBox="1">
            <a:spLocks noChangeArrowheads="1"/>
          </p:cNvSpPr>
          <p:nvPr/>
        </p:nvSpPr>
        <p:spPr bwMode="auto">
          <a:xfrm>
            <a:off x="1676400" y="18288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Cv</a:t>
            </a:r>
          </a:p>
        </p:txBody>
      </p:sp>
      <p:sp>
        <p:nvSpPr>
          <p:cNvPr id="67612" name="Text Box 28"/>
          <p:cNvSpPr txBox="1">
            <a:spLocks noChangeArrowheads="1"/>
          </p:cNvSpPr>
          <p:nvPr/>
        </p:nvSpPr>
        <p:spPr bwMode="auto">
          <a:xfrm>
            <a:off x="5486400" y="1828800"/>
            <a:ext cx="685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Cc</a:t>
            </a:r>
          </a:p>
        </p:txBody>
      </p:sp>
    </p:spTree>
    <p:extLst>
      <p:ext uri="{BB962C8B-B14F-4D97-AF65-F5344CB8AC3E}">
        <p14:creationId xmlns:p14="http://schemas.microsoft.com/office/powerpoint/2010/main" val="1092146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500"/>
                                        <p:tgtEl>
                                          <p:spTgt spid="2"/>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67611"/>
                                        </p:tgtEl>
                                        <p:attrNameLst>
                                          <p:attrName>style.visibility</p:attrName>
                                        </p:attrNameLst>
                                      </p:cBhvr>
                                      <p:to>
                                        <p:strVal val="visible"/>
                                      </p:to>
                                    </p:set>
                                    <p:animEffect transition="in" filter="blinds(horizontal)">
                                      <p:cBhvr>
                                        <p:cTn id="11" dur="500"/>
                                        <p:tgtEl>
                                          <p:spTgt spid="67611"/>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67612"/>
                                        </p:tgtEl>
                                        <p:attrNameLst>
                                          <p:attrName>style.visibility</p:attrName>
                                        </p:attrNameLst>
                                      </p:cBhvr>
                                      <p:to>
                                        <p:strVal val="visible"/>
                                      </p:to>
                                    </p:set>
                                    <p:animEffect transition="in" filter="blinds(horizontal)">
                                      <p:cBhvr>
                                        <p:cTn id="14" dur="500"/>
                                        <p:tgtEl>
                                          <p:spTgt spid="67612"/>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8198"/>
                                        </p:tgtEl>
                                        <p:attrNameLst>
                                          <p:attrName>style.visibility</p:attrName>
                                        </p:attrNameLst>
                                      </p:cBhvr>
                                      <p:to>
                                        <p:strVal val="visible"/>
                                      </p:to>
                                    </p:set>
                                    <p:animEffect transition="in" filter="wipe(left)">
                                      <p:cBhvr>
                                        <p:cTn id="19" dur="500"/>
                                        <p:tgtEl>
                                          <p:spTgt spid="8198"/>
                                        </p:tgtEl>
                                      </p:cBhvr>
                                    </p:animEffect>
                                  </p:childTnLst>
                                </p:cTn>
                              </p:par>
                            </p:childTnLst>
                          </p:cTn>
                        </p:par>
                        <p:par>
                          <p:cTn id="20" fill="hold" nodeType="afterGroup">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8199"/>
                                        </p:tgtEl>
                                        <p:attrNameLst>
                                          <p:attrName>style.visibility</p:attrName>
                                        </p:attrNameLst>
                                      </p:cBhvr>
                                      <p:to>
                                        <p:strVal val="visible"/>
                                      </p:to>
                                    </p:set>
                                    <p:animEffect transition="in" filter="wipe(left)">
                                      <p:cBhvr>
                                        <p:cTn id="23" dur="500"/>
                                        <p:tgtEl>
                                          <p:spTgt spid="8199"/>
                                        </p:tgtEl>
                                      </p:cBhvr>
                                    </p:animEffect>
                                  </p:childTnLst>
                                </p:cTn>
                              </p:par>
                            </p:childTnLst>
                          </p:cTn>
                        </p:par>
                        <p:par>
                          <p:cTn id="24" fill="hold" nodeType="afterGroup">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8200"/>
                                        </p:tgtEl>
                                        <p:attrNameLst>
                                          <p:attrName>style.visibility</p:attrName>
                                        </p:attrNameLst>
                                      </p:cBhvr>
                                      <p:to>
                                        <p:strVal val="visible"/>
                                      </p:to>
                                    </p:set>
                                    <p:animEffect transition="in" filter="wipe(left)">
                                      <p:cBhvr>
                                        <p:cTn id="27" dur="500"/>
                                        <p:tgtEl>
                                          <p:spTgt spid="820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67609"/>
                                        </p:tgtEl>
                                        <p:attrNameLst>
                                          <p:attrName>style.visibility</p:attrName>
                                        </p:attrNameLst>
                                      </p:cBhvr>
                                      <p:to>
                                        <p:strVal val="visible"/>
                                      </p:to>
                                    </p:set>
                                    <p:animEffect transition="in" filter="box(in)">
                                      <p:cBhvr>
                                        <p:cTn id="32" dur="500"/>
                                        <p:tgtEl>
                                          <p:spTgt spid="67609"/>
                                        </p:tgtEl>
                                      </p:cBhvr>
                                    </p:animEffect>
                                  </p:childTnLst>
                                </p:cTn>
                              </p:par>
                            </p:childTnLst>
                          </p:cTn>
                        </p:par>
                        <p:par>
                          <p:cTn id="33" fill="hold" nodeType="afterGroup">
                            <p:stCondLst>
                              <p:cond delay="500"/>
                            </p:stCondLst>
                            <p:childTnLst>
                              <p:par>
                                <p:cTn id="34" presetID="4" presetClass="entr" presetSubtype="16" fill="hold" nodeType="afterEffect">
                                  <p:stCondLst>
                                    <p:cond delay="0"/>
                                  </p:stCondLst>
                                  <p:childTnLst>
                                    <p:set>
                                      <p:cBhvr>
                                        <p:cTn id="35" dur="1" fill="hold">
                                          <p:stCondLst>
                                            <p:cond delay="0"/>
                                          </p:stCondLst>
                                        </p:cTn>
                                        <p:tgtEl>
                                          <p:spTgt spid="67610">
                                            <p:txEl>
                                              <p:pRg st="0" end="0"/>
                                            </p:txEl>
                                          </p:spTgt>
                                        </p:tgtEl>
                                        <p:attrNameLst>
                                          <p:attrName>style.visibility</p:attrName>
                                        </p:attrNameLst>
                                      </p:cBhvr>
                                      <p:to>
                                        <p:strVal val="visible"/>
                                      </p:to>
                                    </p:set>
                                    <p:animEffect transition="in" filter="box(in)">
                                      <p:cBhvr>
                                        <p:cTn id="36" dur="500"/>
                                        <p:tgtEl>
                                          <p:spTgt spid="676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p:bldP spid="8200" grpId="0"/>
      <p:bldP spid="8198" grpId="0"/>
      <p:bldP spid="67609" grpId="0" animBg="1"/>
      <p:bldP spid="67611" grpId="0"/>
      <p:bldP spid="676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304800" y="0"/>
            <a:ext cx="8229600" cy="1143000"/>
          </a:xfrm>
        </p:spPr>
        <p:txBody>
          <a:bodyPr/>
          <a:lstStyle/>
          <a:p>
            <a:r>
              <a:rPr lang="en-US" sz="2400" b="1" dirty="0">
                <a:latin typeface="Times New Roman" pitchFamily="18" charset="0"/>
              </a:rPr>
              <a:t>Vật lý 9 - Tiết </a:t>
            </a:r>
            <a:r>
              <a:rPr lang="en-US" sz="2400" b="1" dirty="0" smtClean="0">
                <a:latin typeface="Times New Roman" pitchFamily="18" charset="0"/>
              </a:rPr>
              <a:t>56 </a:t>
            </a:r>
            <a:r>
              <a:rPr lang="en-US" sz="2400" b="1" dirty="0">
                <a:latin typeface="Times New Roman" pitchFamily="18" charset="0"/>
              </a:rPr>
              <a:t>– bài 49 </a:t>
            </a:r>
            <a:r>
              <a:rPr lang="en-US" sz="3600" dirty="0">
                <a:latin typeface="Times New Roman" pitchFamily="18" charset="0"/>
              </a:rPr>
              <a:t/>
            </a:r>
            <a:br>
              <a:rPr lang="en-US" sz="3600" dirty="0">
                <a:latin typeface="Times New Roman" pitchFamily="18" charset="0"/>
              </a:rPr>
            </a:br>
            <a:r>
              <a:rPr lang="en-US" sz="3600" dirty="0"/>
              <a:t>                </a:t>
            </a:r>
            <a:r>
              <a:rPr lang="en-US" sz="3600" dirty="0">
                <a:solidFill>
                  <a:srgbClr val="FF0000"/>
                </a:solidFill>
                <a:latin typeface="Times New Roman" pitchFamily="18" charset="0"/>
              </a:rPr>
              <a:t>Mắt cận và mắt lão</a:t>
            </a:r>
            <a:r>
              <a:rPr lang="en-US" dirty="0"/>
              <a:t> </a:t>
            </a:r>
          </a:p>
        </p:txBody>
      </p:sp>
      <p:sp>
        <p:nvSpPr>
          <p:cNvPr id="173059" name="Rectangle 3"/>
          <p:cNvSpPr>
            <a:spLocks noGrp="1" noChangeArrowheads="1"/>
          </p:cNvSpPr>
          <p:nvPr>
            <p:ph type="body" sz="half" idx="1"/>
          </p:nvPr>
        </p:nvSpPr>
        <p:spPr>
          <a:xfrm>
            <a:off x="381000" y="1371600"/>
            <a:ext cx="8153400" cy="4525963"/>
          </a:xfrm>
        </p:spPr>
        <p:txBody>
          <a:bodyPr/>
          <a:lstStyle/>
          <a:p>
            <a:pPr>
              <a:buFontTx/>
              <a:buNone/>
            </a:pPr>
            <a:r>
              <a:rPr lang="en-US" sz="2800" b="1" u="sng">
                <a:latin typeface="Times New Roman" pitchFamily="18" charset="0"/>
              </a:rPr>
              <a:t>I mắt cận</a:t>
            </a:r>
            <a:r>
              <a:rPr lang="en-US" sz="2800" i="1" u="sng">
                <a:latin typeface="Times New Roman" pitchFamily="18" charset="0"/>
              </a:rPr>
              <a:t> </a:t>
            </a:r>
          </a:p>
          <a:p>
            <a:pPr>
              <a:buFontTx/>
              <a:buNone/>
            </a:pPr>
            <a:r>
              <a:rPr lang="en-US" sz="2400" u="sng">
                <a:latin typeface="Times New Roman" pitchFamily="18" charset="0"/>
              </a:rPr>
              <a:t>1- Những biểu hiện của tật cận thị</a:t>
            </a:r>
            <a:r>
              <a:rPr lang="en-US" sz="2400" i="1" u="sng">
                <a:latin typeface="Times New Roman" pitchFamily="18" charset="0"/>
              </a:rPr>
              <a:t> </a:t>
            </a:r>
            <a:r>
              <a:rPr lang="en-US" sz="2400">
                <a:latin typeface="Times New Roman" pitchFamily="18" charset="0"/>
              </a:rPr>
              <a:t> </a:t>
            </a:r>
          </a:p>
          <a:p>
            <a:pPr>
              <a:buFontTx/>
              <a:buNone/>
            </a:pPr>
            <a:r>
              <a:rPr lang="en-US" sz="2400">
                <a:latin typeface="Times New Roman" pitchFamily="18" charset="0"/>
              </a:rPr>
              <a:t>C1 : Hãy khoanh tròn vào  trước những </a:t>
            </a:r>
          </a:p>
          <a:p>
            <a:pPr>
              <a:buFontTx/>
              <a:buNone/>
            </a:pPr>
            <a:r>
              <a:rPr lang="en-US" sz="2400">
                <a:latin typeface="Times New Roman" pitchFamily="18" charset="0"/>
              </a:rPr>
              <a:t>biểu hiện mà em cho là triệu chứng của tật cận thị .</a:t>
            </a:r>
          </a:p>
          <a:p>
            <a:pPr>
              <a:buFontTx/>
              <a:buNone/>
            </a:pPr>
            <a:r>
              <a:rPr lang="en-US" sz="2400">
                <a:latin typeface="Times New Roman" pitchFamily="18" charset="0"/>
              </a:rPr>
              <a:t>     1. Khi đọc sách , phải đặt mắt gần hơn bình thường.</a:t>
            </a:r>
          </a:p>
          <a:p>
            <a:pPr>
              <a:buFontTx/>
              <a:buNone/>
            </a:pPr>
            <a:r>
              <a:rPr lang="en-US" sz="2400">
                <a:latin typeface="Times New Roman" pitchFamily="18" charset="0"/>
              </a:rPr>
              <a:t>     2.Khi đọc sách phải đặt xa hơn bình thường .</a:t>
            </a:r>
          </a:p>
          <a:p>
            <a:pPr>
              <a:buFontTx/>
              <a:buNone/>
            </a:pPr>
            <a:r>
              <a:rPr lang="en-US" sz="2400">
                <a:latin typeface="Times New Roman" pitchFamily="18" charset="0"/>
              </a:rPr>
              <a:t>     3. Ngồi dưới lớp nhìn chữ viết trên bảng thấy mờ .</a:t>
            </a:r>
          </a:p>
          <a:p>
            <a:pPr>
              <a:buFontTx/>
              <a:buNone/>
            </a:pPr>
            <a:r>
              <a:rPr lang="en-US" sz="2400">
                <a:latin typeface="Times New Roman" pitchFamily="18" charset="0"/>
              </a:rPr>
              <a:t>     4. Ngồi trong lớp , nhìn không rõ các vật ngoài sân</a:t>
            </a:r>
          </a:p>
          <a:p>
            <a:pPr>
              <a:buFontTx/>
              <a:buNone/>
            </a:pPr>
            <a:r>
              <a:rPr lang="en-US" sz="2400">
                <a:latin typeface="Times New Roman" pitchFamily="18" charset="0"/>
              </a:rPr>
              <a:t>        Trường .</a:t>
            </a:r>
          </a:p>
        </p:txBody>
      </p:sp>
      <p:pic>
        <p:nvPicPr>
          <p:cNvPr id="173068" name="Picture 12" descr="pug"/>
          <p:cNvPicPr>
            <a:picLocks noGrp="1" noChangeAspect="1" noChangeArrowheads="1" noCrop="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6367463" y="2354263"/>
            <a:ext cx="600075" cy="66198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73060" name="Oval 4"/>
          <p:cNvSpPr>
            <a:spLocks noChangeArrowheads="1"/>
          </p:cNvSpPr>
          <p:nvPr/>
        </p:nvSpPr>
        <p:spPr bwMode="auto">
          <a:xfrm>
            <a:off x="762000" y="3429000"/>
            <a:ext cx="304800" cy="304800"/>
          </a:xfrm>
          <a:prstGeom prst="ellipse">
            <a:avLst/>
          </a:prstGeom>
          <a:solidFill>
            <a:schemeClr val="accent1"/>
          </a:solidFill>
          <a:ln w="9525">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effectLst>
                  <a:outerShdw blurRad="38100" dist="38100" dir="2700000" algn="tl">
                    <a:srgbClr val="000000"/>
                  </a:outerShdw>
                </a:effectLst>
              </a:rPr>
              <a:t>1</a:t>
            </a:r>
          </a:p>
        </p:txBody>
      </p:sp>
      <p:sp>
        <p:nvSpPr>
          <p:cNvPr id="173062" name="Oval 6"/>
          <p:cNvSpPr>
            <a:spLocks noChangeArrowheads="1"/>
          </p:cNvSpPr>
          <p:nvPr/>
        </p:nvSpPr>
        <p:spPr bwMode="auto">
          <a:xfrm>
            <a:off x="762000" y="4724400"/>
            <a:ext cx="304800" cy="304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effectLst>
                  <a:outerShdw blurRad="38100" dist="38100" dir="2700000" algn="tl">
                    <a:srgbClr val="000000"/>
                  </a:outerShdw>
                </a:effectLst>
              </a:rPr>
              <a:t>4</a:t>
            </a:r>
          </a:p>
        </p:txBody>
      </p:sp>
      <p:sp>
        <p:nvSpPr>
          <p:cNvPr id="173063" name="Oval 7"/>
          <p:cNvSpPr>
            <a:spLocks noChangeArrowheads="1"/>
          </p:cNvSpPr>
          <p:nvPr/>
        </p:nvSpPr>
        <p:spPr bwMode="auto">
          <a:xfrm>
            <a:off x="762000" y="4226524"/>
            <a:ext cx="304800" cy="3048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dirty="0">
                <a:effectLst>
                  <a:outerShdw blurRad="38100" dist="38100" dir="2700000" algn="tl">
                    <a:srgbClr val="000000"/>
                  </a:outerShdw>
                </a:effectLst>
              </a:rPr>
              <a:t>3</a:t>
            </a:r>
          </a:p>
        </p:txBody>
      </p:sp>
      <p:sp>
        <p:nvSpPr>
          <p:cNvPr id="173070" name="AutoShape 14"/>
          <p:cNvSpPr>
            <a:spLocks noChangeArrowheads="1"/>
          </p:cNvSpPr>
          <p:nvPr/>
        </p:nvSpPr>
        <p:spPr bwMode="auto">
          <a:xfrm>
            <a:off x="5943600" y="3276600"/>
            <a:ext cx="2971800" cy="3276600"/>
          </a:xfrm>
          <a:prstGeom prst="wedgeRoundRectCallout">
            <a:avLst>
              <a:gd name="adj1" fmla="val -43912"/>
              <a:gd name="adj2" fmla="val -5329"/>
              <a:gd name="adj3" fmla="val 16667"/>
            </a:avLst>
          </a:prstGeom>
          <a:solidFill>
            <a:srgbClr val="FBFFD3"/>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400" dirty="0">
                <a:latin typeface="Times New Roman" pitchFamily="18" charset="0"/>
                <a:cs typeface="Times New Roman" pitchFamily="18" charset="0"/>
              </a:rPr>
              <a:t>C2 : Mắt cận không nhìn rõ những vật ở xa hay ở gần mắt ? Điểm cực viễn của mắt cận ở xa hay ở gần mắt bình thường?</a:t>
            </a:r>
          </a:p>
        </p:txBody>
      </p:sp>
      <p:sp>
        <p:nvSpPr>
          <p:cNvPr id="173071" name="Rectangle 15"/>
          <p:cNvSpPr>
            <a:spLocks noChangeArrowheads="1"/>
          </p:cNvSpPr>
          <p:nvPr/>
        </p:nvSpPr>
        <p:spPr bwMode="auto">
          <a:xfrm>
            <a:off x="513413" y="4572000"/>
            <a:ext cx="5181600" cy="2286000"/>
          </a:xfrm>
          <a:prstGeom prst="rect">
            <a:avLst/>
          </a:prstGeom>
          <a:solidFill>
            <a:schemeClr val="bg1"/>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400" dirty="0">
                <a:latin typeface="Times New Roman" pitchFamily="18" charset="0"/>
                <a:cs typeface="Times New Roman" pitchFamily="18" charset="0"/>
              </a:rPr>
              <a:t>C2 :</a:t>
            </a:r>
          </a:p>
          <a:p>
            <a:r>
              <a:rPr lang="en-US" sz="2400" dirty="0">
                <a:latin typeface="Times New Roman" pitchFamily="18" charset="0"/>
                <a:cs typeface="Times New Roman" pitchFamily="18" charset="0"/>
              </a:rPr>
              <a:t>     - Mắt cận không nhìn rõ các </a:t>
            </a:r>
          </a:p>
          <a:p>
            <a:r>
              <a:rPr lang="en-US" sz="2400" dirty="0">
                <a:latin typeface="Times New Roman" pitchFamily="18" charset="0"/>
                <a:cs typeface="Times New Roman" pitchFamily="18" charset="0"/>
              </a:rPr>
              <a:t>           vật ở xa mắt .</a:t>
            </a:r>
          </a:p>
          <a:p>
            <a:r>
              <a:rPr lang="en-US" sz="2400" dirty="0">
                <a:latin typeface="Times New Roman" pitchFamily="18" charset="0"/>
                <a:cs typeface="Times New Roman" pitchFamily="18" charset="0"/>
              </a:rPr>
              <a:t>    - Điểm cực viễn Cv của mắt cận</a:t>
            </a:r>
          </a:p>
          <a:p>
            <a:r>
              <a:rPr lang="en-US" sz="2400" dirty="0">
                <a:latin typeface="Times New Roman" pitchFamily="18" charset="0"/>
                <a:cs typeface="Times New Roman" pitchFamily="18" charset="0"/>
              </a:rPr>
              <a:t>         ở gần hơn so với mắt bình thường.</a:t>
            </a:r>
            <a:r>
              <a:rPr lang="en-US" sz="2400" dirty="0">
                <a:solidFill>
                  <a:srgbClr val="000099"/>
                </a:solidFill>
                <a:latin typeface="Times New Roman" pitchFamily="18" charset="0"/>
                <a:cs typeface="Times New Roman" pitchFamily="18" charset="0"/>
              </a:rPr>
              <a:t> </a:t>
            </a:r>
          </a:p>
        </p:txBody>
      </p:sp>
      <p:sp>
        <p:nvSpPr>
          <p:cNvPr id="173072" name="Rectangle 16"/>
          <p:cNvSpPr>
            <a:spLocks noChangeArrowheads="1"/>
          </p:cNvSpPr>
          <p:nvPr/>
        </p:nvSpPr>
        <p:spPr bwMode="auto">
          <a:xfrm>
            <a:off x="457200" y="3276600"/>
            <a:ext cx="11191875"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itchFamily="2" charset="2"/>
              <a:buChar char="?"/>
            </a:pPr>
            <a:r>
              <a:rPr lang="en-US" b="1" i="1" dirty="0">
                <a:latin typeface="Times New Roman" pitchFamily="18" charset="0"/>
                <a:sym typeface="Wingdings" pitchFamily="2" charset="2"/>
              </a:rPr>
              <a:t>Mắt cận thị nhìn rõ những vật ở gần ,</a:t>
            </a:r>
          </a:p>
          <a:p>
            <a:pPr>
              <a:spcBef>
                <a:spcPct val="50000"/>
              </a:spcBef>
              <a:buFont typeface="Wingdings" pitchFamily="2" charset="2"/>
              <a:buNone/>
            </a:pPr>
            <a:r>
              <a:rPr lang="en-US" b="1" i="1" dirty="0">
                <a:latin typeface="Times New Roman" pitchFamily="18" charset="0"/>
                <a:sym typeface="Wingdings" pitchFamily="2" charset="2"/>
              </a:rPr>
              <a:t>    nhưng không nhìn rõ những vật ở xa</a:t>
            </a:r>
          </a:p>
        </p:txBody>
      </p:sp>
      <p:pic>
        <p:nvPicPr>
          <p:cNvPr id="173073" name="Picture 17" descr="nerd"/>
          <p:cNvPicPr preferRelativeResize="0">
            <a:picLocks noGrp="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5916613" y="1066800"/>
            <a:ext cx="3227387" cy="1828800"/>
          </a:xfrm>
          <a:noFill/>
          <a:ln>
            <a:solidFill>
              <a:schemeClr val="tx1"/>
            </a:solidFill>
            <a:miter lim="800000"/>
            <a:headEnd/>
            <a:tailEnd/>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4905444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173059">
                                            <p:txEl>
                                              <p:pRg st="0" end="0"/>
                                            </p:txEl>
                                          </p:spTgt>
                                        </p:tgtEl>
                                        <p:attrNameLst>
                                          <p:attrName>style.visibility</p:attrName>
                                        </p:attrNameLst>
                                      </p:cBhvr>
                                      <p:to>
                                        <p:strVal val="visible"/>
                                      </p:to>
                                    </p:set>
                                    <p:anim calcmode="discrete" valueType="clr">
                                      <p:cBhvr override="childStyle">
                                        <p:cTn id="7" dur="80"/>
                                        <p:tgtEl>
                                          <p:spTgt spid="17305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3059">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73059">
                                            <p:txEl>
                                              <p:pRg st="0" end="0"/>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27" presetClass="entr" presetSubtype="0" fill="hold" nodeType="clickEffect">
                                  <p:stCondLst>
                                    <p:cond delay="0"/>
                                  </p:stCondLst>
                                  <p:iterate type="lt">
                                    <p:tmPct val="50000"/>
                                  </p:iterate>
                                  <p:childTnLst>
                                    <p:set>
                                      <p:cBhvr>
                                        <p:cTn id="13" dur="1" fill="hold">
                                          <p:stCondLst>
                                            <p:cond delay="0"/>
                                          </p:stCondLst>
                                        </p:cTn>
                                        <p:tgtEl>
                                          <p:spTgt spid="173059">
                                            <p:txEl>
                                              <p:pRg st="1" end="1"/>
                                            </p:txEl>
                                          </p:spTgt>
                                        </p:tgtEl>
                                        <p:attrNameLst>
                                          <p:attrName>style.visibility</p:attrName>
                                        </p:attrNameLst>
                                      </p:cBhvr>
                                      <p:to>
                                        <p:strVal val="visible"/>
                                      </p:to>
                                    </p:set>
                                    <p:anim calcmode="discrete" valueType="clr">
                                      <p:cBhvr override="childStyle">
                                        <p:cTn id="14" dur="80"/>
                                        <p:tgtEl>
                                          <p:spTgt spid="17305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173059">
                                            <p:txEl>
                                              <p:pRg st="1" end="1"/>
                                            </p:txEl>
                                          </p:spTgt>
                                        </p:tgtEl>
                                        <p:attrNameLst>
                                          <p:attrName>fillcolor</p:attrName>
                                        </p:attrNameLst>
                                      </p:cBhvr>
                                      <p:tavLst>
                                        <p:tav tm="0">
                                          <p:val>
                                            <p:clrVal>
                                              <a:schemeClr val="accent2"/>
                                            </p:clrVal>
                                          </p:val>
                                        </p:tav>
                                        <p:tav tm="50000">
                                          <p:val>
                                            <p:clrVal>
                                              <a:schemeClr val="hlink"/>
                                            </p:clrVal>
                                          </p:val>
                                        </p:tav>
                                      </p:tavLst>
                                    </p:anim>
                                    <p:set>
                                      <p:cBhvr>
                                        <p:cTn id="16" dur="80"/>
                                        <p:tgtEl>
                                          <p:spTgt spid="173059">
                                            <p:txEl>
                                              <p:pRg st="1" end="1"/>
                                            </p:txEl>
                                          </p:spTgt>
                                        </p:tgtEl>
                                        <p:attrNameLst>
                                          <p:attrName>fill.type</p:attrName>
                                        </p:attrNameLst>
                                      </p:cBhvr>
                                      <p:to>
                                        <p:strVal val="solid"/>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73059">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73059">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3059">
                                            <p:txEl>
                                              <p:pRg st="4" end="4"/>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3059">
                                            <p:txEl>
                                              <p:pRg st="5" end="5"/>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3059">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3059">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3059">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173060"/>
                                        </p:tgtEl>
                                        <p:attrNameLst>
                                          <p:attrName>style.visibility</p:attrName>
                                        </p:attrNameLst>
                                      </p:cBhvr>
                                      <p:to>
                                        <p:strVal val="visible"/>
                                      </p:to>
                                    </p:set>
                                    <p:animEffect transition="in" filter="checkerboard(across)">
                                      <p:cBhvr>
                                        <p:cTn id="39" dur="500"/>
                                        <p:tgtEl>
                                          <p:spTgt spid="173060"/>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3" presetClass="entr" presetSubtype="10" fill="hold" grpId="0" nodeType="clickEffect">
                                  <p:stCondLst>
                                    <p:cond delay="0"/>
                                  </p:stCondLst>
                                  <p:childTnLst>
                                    <p:set>
                                      <p:cBhvr>
                                        <p:cTn id="43" dur="1" fill="hold">
                                          <p:stCondLst>
                                            <p:cond delay="0"/>
                                          </p:stCondLst>
                                        </p:cTn>
                                        <p:tgtEl>
                                          <p:spTgt spid="173062"/>
                                        </p:tgtEl>
                                        <p:attrNameLst>
                                          <p:attrName>style.visibility</p:attrName>
                                        </p:attrNameLst>
                                      </p:cBhvr>
                                      <p:to>
                                        <p:strVal val="visible"/>
                                      </p:to>
                                    </p:set>
                                    <p:animEffect transition="in" filter="blinds(horizontal)">
                                      <p:cBhvr>
                                        <p:cTn id="44" dur="500"/>
                                        <p:tgtEl>
                                          <p:spTgt spid="17306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173063"/>
                                        </p:tgtEl>
                                        <p:attrNameLst>
                                          <p:attrName>style.visibility</p:attrName>
                                        </p:attrNameLst>
                                      </p:cBhvr>
                                      <p:to>
                                        <p:strVal val="visible"/>
                                      </p:to>
                                    </p:set>
                                    <p:animEffect transition="in" filter="blinds(horizontal)">
                                      <p:cBhvr>
                                        <p:cTn id="49" dur="500"/>
                                        <p:tgtEl>
                                          <p:spTgt spid="173063"/>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xit" presetSubtype="10" fill="hold" grpId="1" nodeType="clickEffect">
                                  <p:stCondLst>
                                    <p:cond delay="0"/>
                                  </p:stCondLst>
                                  <p:childTnLst>
                                    <p:animEffect transition="out" filter="blinds(horizontal)">
                                      <p:cBhvr>
                                        <p:cTn id="53" dur="500"/>
                                        <p:tgtEl>
                                          <p:spTgt spid="173060"/>
                                        </p:tgtEl>
                                      </p:cBhvr>
                                    </p:animEffect>
                                    <p:set>
                                      <p:cBhvr>
                                        <p:cTn id="54" dur="1" fill="hold">
                                          <p:stCondLst>
                                            <p:cond delay="499"/>
                                          </p:stCondLst>
                                        </p:cTn>
                                        <p:tgtEl>
                                          <p:spTgt spid="173060"/>
                                        </p:tgtEl>
                                        <p:attrNameLst>
                                          <p:attrName>style.visibility</p:attrName>
                                        </p:attrNameLst>
                                      </p:cBhvr>
                                      <p:to>
                                        <p:strVal val="hidden"/>
                                      </p:to>
                                    </p:set>
                                  </p:childTnLst>
                                </p:cTn>
                              </p:par>
                              <p:par>
                                <p:cTn id="55" presetID="3" presetClass="exit" presetSubtype="10" fill="hold" grpId="1" nodeType="withEffect">
                                  <p:stCondLst>
                                    <p:cond delay="0"/>
                                  </p:stCondLst>
                                  <p:childTnLst>
                                    <p:animEffect transition="out" filter="blinds(horizontal)">
                                      <p:cBhvr>
                                        <p:cTn id="56" dur="500"/>
                                        <p:tgtEl>
                                          <p:spTgt spid="173063"/>
                                        </p:tgtEl>
                                      </p:cBhvr>
                                    </p:animEffect>
                                    <p:set>
                                      <p:cBhvr>
                                        <p:cTn id="57" dur="1" fill="hold">
                                          <p:stCondLst>
                                            <p:cond delay="499"/>
                                          </p:stCondLst>
                                        </p:cTn>
                                        <p:tgtEl>
                                          <p:spTgt spid="173063"/>
                                        </p:tgtEl>
                                        <p:attrNameLst>
                                          <p:attrName>style.visibility</p:attrName>
                                        </p:attrNameLst>
                                      </p:cBhvr>
                                      <p:to>
                                        <p:strVal val="hidden"/>
                                      </p:to>
                                    </p:set>
                                  </p:childTnLst>
                                </p:cTn>
                              </p:par>
                              <p:par>
                                <p:cTn id="58" presetID="3" presetClass="exit" presetSubtype="10" fill="hold" grpId="1" nodeType="withEffect">
                                  <p:stCondLst>
                                    <p:cond delay="0"/>
                                  </p:stCondLst>
                                  <p:childTnLst>
                                    <p:animEffect transition="out" filter="blinds(horizontal)">
                                      <p:cBhvr>
                                        <p:cTn id="59" dur="500"/>
                                        <p:tgtEl>
                                          <p:spTgt spid="173062"/>
                                        </p:tgtEl>
                                      </p:cBhvr>
                                    </p:animEffect>
                                    <p:set>
                                      <p:cBhvr>
                                        <p:cTn id="60" dur="1" fill="hold">
                                          <p:stCondLst>
                                            <p:cond delay="499"/>
                                          </p:stCondLst>
                                        </p:cTn>
                                        <p:tgtEl>
                                          <p:spTgt spid="173062"/>
                                        </p:tgtEl>
                                        <p:attrNameLst>
                                          <p:attrName>style.visibility</p:attrName>
                                        </p:attrNameLst>
                                      </p:cBhvr>
                                      <p:to>
                                        <p:strVal val="hidden"/>
                                      </p:to>
                                    </p:set>
                                  </p:childTnLst>
                                </p:cTn>
                              </p:par>
                            </p:childTnLst>
                          </p:cTn>
                        </p:par>
                        <p:par>
                          <p:cTn id="61" fill="hold" nodeType="afterGroup">
                            <p:stCondLst>
                              <p:cond delay="500"/>
                            </p:stCondLst>
                            <p:childTnLst>
                              <p:par>
                                <p:cTn id="62" presetID="3" presetClass="exit" presetSubtype="10" fill="hold" nodeType="afterEffect">
                                  <p:stCondLst>
                                    <p:cond delay="0"/>
                                  </p:stCondLst>
                                  <p:childTnLst>
                                    <p:animEffect transition="out" filter="blinds(horizontal)">
                                      <p:cBhvr>
                                        <p:cTn id="63" dur="500"/>
                                        <p:tgtEl>
                                          <p:spTgt spid="173059">
                                            <p:txEl>
                                              <p:pRg st="2" end="2"/>
                                            </p:txEl>
                                          </p:spTgt>
                                        </p:tgtEl>
                                      </p:cBhvr>
                                    </p:animEffect>
                                    <p:set>
                                      <p:cBhvr>
                                        <p:cTn id="64" dur="1" fill="hold">
                                          <p:stCondLst>
                                            <p:cond delay="499"/>
                                          </p:stCondLst>
                                        </p:cTn>
                                        <p:tgtEl>
                                          <p:spTgt spid="173059">
                                            <p:txEl>
                                              <p:pRg st="2" end="2"/>
                                            </p:txEl>
                                          </p:spTgt>
                                        </p:tgtEl>
                                        <p:attrNameLst>
                                          <p:attrName>style.visibility</p:attrName>
                                        </p:attrNameLst>
                                      </p:cBhvr>
                                      <p:to>
                                        <p:strVal val="hidden"/>
                                      </p:to>
                                    </p:set>
                                  </p:childTnLst>
                                </p:cTn>
                              </p:par>
                            </p:childTnLst>
                          </p:cTn>
                        </p:par>
                        <p:par>
                          <p:cTn id="65" fill="hold" nodeType="afterGroup">
                            <p:stCondLst>
                              <p:cond delay="1000"/>
                            </p:stCondLst>
                            <p:childTnLst>
                              <p:par>
                                <p:cTn id="66" presetID="3" presetClass="exit" presetSubtype="10" fill="hold" nodeType="afterEffect">
                                  <p:stCondLst>
                                    <p:cond delay="0"/>
                                  </p:stCondLst>
                                  <p:childTnLst>
                                    <p:animEffect transition="out" filter="blinds(horizontal)">
                                      <p:cBhvr>
                                        <p:cTn id="67" dur="500"/>
                                        <p:tgtEl>
                                          <p:spTgt spid="173059">
                                            <p:txEl>
                                              <p:pRg st="3" end="3"/>
                                            </p:txEl>
                                          </p:spTgt>
                                        </p:tgtEl>
                                      </p:cBhvr>
                                    </p:animEffect>
                                    <p:set>
                                      <p:cBhvr>
                                        <p:cTn id="68" dur="1" fill="hold">
                                          <p:stCondLst>
                                            <p:cond delay="499"/>
                                          </p:stCondLst>
                                        </p:cTn>
                                        <p:tgtEl>
                                          <p:spTgt spid="173059">
                                            <p:txEl>
                                              <p:pRg st="3" end="3"/>
                                            </p:txEl>
                                          </p:spTgt>
                                        </p:tgtEl>
                                        <p:attrNameLst>
                                          <p:attrName>style.visibility</p:attrName>
                                        </p:attrNameLst>
                                      </p:cBhvr>
                                      <p:to>
                                        <p:strVal val="hidden"/>
                                      </p:to>
                                    </p:set>
                                  </p:childTnLst>
                                </p:cTn>
                              </p:par>
                              <p:par>
                                <p:cTn id="69" presetID="3" presetClass="exit" presetSubtype="10" fill="hold" nodeType="withEffect">
                                  <p:stCondLst>
                                    <p:cond delay="0"/>
                                  </p:stCondLst>
                                  <p:childTnLst>
                                    <p:animEffect transition="out" filter="blinds(horizontal)">
                                      <p:cBhvr>
                                        <p:cTn id="70" dur="500"/>
                                        <p:tgtEl>
                                          <p:spTgt spid="173059">
                                            <p:txEl>
                                              <p:pRg st="4" end="4"/>
                                            </p:txEl>
                                          </p:spTgt>
                                        </p:tgtEl>
                                      </p:cBhvr>
                                    </p:animEffect>
                                    <p:set>
                                      <p:cBhvr>
                                        <p:cTn id="71" dur="1" fill="hold">
                                          <p:stCondLst>
                                            <p:cond delay="499"/>
                                          </p:stCondLst>
                                        </p:cTn>
                                        <p:tgtEl>
                                          <p:spTgt spid="173059">
                                            <p:txEl>
                                              <p:pRg st="4" end="4"/>
                                            </p:txEl>
                                          </p:spTgt>
                                        </p:tgtEl>
                                        <p:attrNameLst>
                                          <p:attrName>style.visibility</p:attrName>
                                        </p:attrNameLst>
                                      </p:cBhvr>
                                      <p:to>
                                        <p:strVal val="hidden"/>
                                      </p:to>
                                    </p:set>
                                  </p:childTnLst>
                                </p:cTn>
                              </p:par>
                              <p:par>
                                <p:cTn id="72" presetID="3" presetClass="exit" presetSubtype="10" fill="hold" nodeType="withEffect">
                                  <p:stCondLst>
                                    <p:cond delay="0"/>
                                  </p:stCondLst>
                                  <p:childTnLst>
                                    <p:animEffect transition="out" filter="blinds(horizontal)">
                                      <p:cBhvr>
                                        <p:cTn id="73" dur="500"/>
                                        <p:tgtEl>
                                          <p:spTgt spid="173059">
                                            <p:txEl>
                                              <p:pRg st="5" end="5"/>
                                            </p:txEl>
                                          </p:spTgt>
                                        </p:tgtEl>
                                      </p:cBhvr>
                                    </p:animEffect>
                                    <p:set>
                                      <p:cBhvr>
                                        <p:cTn id="74" dur="1" fill="hold">
                                          <p:stCondLst>
                                            <p:cond delay="499"/>
                                          </p:stCondLst>
                                        </p:cTn>
                                        <p:tgtEl>
                                          <p:spTgt spid="173059">
                                            <p:txEl>
                                              <p:pRg st="5" end="5"/>
                                            </p:txEl>
                                          </p:spTgt>
                                        </p:tgtEl>
                                        <p:attrNameLst>
                                          <p:attrName>style.visibility</p:attrName>
                                        </p:attrNameLst>
                                      </p:cBhvr>
                                      <p:to>
                                        <p:strVal val="hidden"/>
                                      </p:to>
                                    </p:set>
                                  </p:childTnLst>
                                </p:cTn>
                              </p:par>
                              <p:par>
                                <p:cTn id="75" presetID="3" presetClass="exit" presetSubtype="10" fill="hold" nodeType="withEffect">
                                  <p:stCondLst>
                                    <p:cond delay="0"/>
                                  </p:stCondLst>
                                  <p:childTnLst>
                                    <p:animEffect transition="out" filter="blinds(horizontal)">
                                      <p:cBhvr>
                                        <p:cTn id="76" dur="500"/>
                                        <p:tgtEl>
                                          <p:spTgt spid="173059">
                                            <p:txEl>
                                              <p:pRg st="6" end="6"/>
                                            </p:txEl>
                                          </p:spTgt>
                                        </p:tgtEl>
                                      </p:cBhvr>
                                    </p:animEffect>
                                    <p:set>
                                      <p:cBhvr>
                                        <p:cTn id="77" dur="1" fill="hold">
                                          <p:stCondLst>
                                            <p:cond delay="499"/>
                                          </p:stCondLst>
                                        </p:cTn>
                                        <p:tgtEl>
                                          <p:spTgt spid="173059">
                                            <p:txEl>
                                              <p:pRg st="6" end="6"/>
                                            </p:txEl>
                                          </p:spTgt>
                                        </p:tgtEl>
                                        <p:attrNameLst>
                                          <p:attrName>style.visibility</p:attrName>
                                        </p:attrNameLst>
                                      </p:cBhvr>
                                      <p:to>
                                        <p:strVal val="hidden"/>
                                      </p:to>
                                    </p:set>
                                  </p:childTnLst>
                                </p:cTn>
                              </p:par>
                              <p:par>
                                <p:cTn id="78" presetID="3" presetClass="exit" presetSubtype="10" fill="hold" nodeType="withEffect">
                                  <p:stCondLst>
                                    <p:cond delay="0"/>
                                  </p:stCondLst>
                                  <p:childTnLst>
                                    <p:animEffect transition="out" filter="blinds(horizontal)">
                                      <p:cBhvr>
                                        <p:cTn id="79" dur="500"/>
                                        <p:tgtEl>
                                          <p:spTgt spid="173059">
                                            <p:txEl>
                                              <p:pRg st="7" end="7"/>
                                            </p:txEl>
                                          </p:spTgt>
                                        </p:tgtEl>
                                      </p:cBhvr>
                                    </p:animEffect>
                                    <p:set>
                                      <p:cBhvr>
                                        <p:cTn id="80" dur="1" fill="hold">
                                          <p:stCondLst>
                                            <p:cond delay="499"/>
                                          </p:stCondLst>
                                        </p:cTn>
                                        <p:tgtEl>
                                          <p:spTgt spid="173059">
                                            <p:txEl>
                                              <p:pRg st="7" end="7"/>
                                            </p:txEl>
                                          </p:spTgt>
                                        </p:tgtEl>
                                        <p:attrNameLst>
                                          <p:attrName>style.visibility</p:attrName>
                                        </p:attrNameLst>
                                      </p:cBhvr>
                                      <p:to>
                                        <p:strVal val="hidden"/>
                                      </p:to>
                                    </p:set>
                                  </p:childTnLst>
                                </p:cTn>
                              </p:par>
                              <p:par>
                                <p:cTn id="81" presetID="3" presetClass="exit" presetSubtype="10" fill="hold" nodeType="withEffect">
                                  <p:stCondLst>
                                    <p:cond delay="0"/>
                                  </p:stCondLst>
                                  <p:childTnLst>
                                    <p:animEffect transition="out" filter="blinds(horizontal)">
                                      <p:cBhvr>
                                        <p:cTn id="82" dur="500"/>
                                        <p:tgtEl>
                                          <p:spTgt spid="173059">
                                            <p:txEl>
                                              <p:pRg st="8" end="8"/>
                                            </p:txEl>
                                          </p:spTgt>
                                        </p:tgtEl>
                                      </p:cBhvr>
                                    </p:animEffect>
                                    <p:set>
                                      <p:cBhvr>
                                        <p:cTn id="83" dur="1" fill="hold">
                                          <p:stCondLst>
                                            <p:cond delay="499"/>
                                          </p:stCondLst>
                                        </p:cTn>
                                        <p:tgtEl>
                                          <p:spTgt spid="173059">
                                            <p:txEl>
                                              <p:pRg st="8" end="8"/>
                                            </p:txEl>
                                          </p:spTgt>
                                        </p:tgtEl>
                                        <p:attrNameLst>
                                          <p:attrName>style.visibility</p:attrName>
                                        </p:attrNameLst>
                                      </p:cBhvr>
                                      <p:to>
                                        <p:strVal val="hidden"/>
                                      </p:to>
                                    </p:set>
                                  </p:childTnLst>
                                </p:cTn>
                              </p:par>
                            </p:childTnLst>
                          </p:cTn>
                        </p:par>
                      </p:childTnLst>
                    </p:cTn>
                  </p:par>
                  <p:par>
                    <p:cTn id="84" fill="hold" nodeType="clickPar">
                      <p:stCondLst>
                        <p:cond delay="indefinite"/>
                      </p:stCondLst>
                      <p:childTnLst>
                        <p:par>
                          <p:cTn id="85" fill="hold" nodeType="withGroup">
                            <p:stCondLst>
                              <p:cond delay="0"/>
                            </p:stCondLst>
                            <p:childTnLst>
                              <p:par>
                                <p:cTn id="86" presetID="3" presetClass="entr" presetSubtype="10" fill="hold" grpId="0" nodeType="clickEffect">
                                  <p:stCondLst>
                                    <p:cond delay="0"/>
                                  </p:stCondLst>
                                  <p:childTnLst>
                                    <p:set>
                                      <p:cBhvr>
                                        <p:cTn id="87" dur="1" fill="hold">
                                          <p:stCondLst>
                                            <p:cond delay="0"/>
                                          </p:stCondLst>
                                        </p:cTn>
                                        <p:tgtEl>
                                          <p:spTgt spid="173070"/>
                                        </p:tgtEl>
                                        <p:attrNameLst>
                                          <p:attrName>style.visibility</p:attrName>
                                        </p:attrNameLst>
                                      </p:cBhvr>
                                      <p:to>
                                        <p:strVal val="visible"/>
                                      </p:to>
                                    </p:set>
                                    <p:animEffect transition="in" filter="blinds(horizontal)">
                                      <p:cBhvr>
                                        <p:cTn id="88" dur="500"/>
                                        <p:tgtEl>
                                          <p:spTgt spid="173070"/>
                                        </p:tgtEl>
                                      </p:cBhvr>
                                    </p:animEffect>
                                  </p:childTnLst>
                                </p:cTn>
                              </p:par>
                            </p:childTnLst>
                          </p:cTn>
                        </p:par>
                      </p:childTnLst>
                    </p:cTn>
                  </p:par>
                  <p:par>
                    <p:cTn id="89" fill="hold" nodeType="clickPar">
                      <p:stCondLst>
                        <p:cond delay="indefinite"/>
                      </p:stCondLst>
                      <p:childTnLst>
                        <p:par>
                          <p:cTn id="90" fill="hold" nodeType="withGroup">
                            <p:stCondLst>
                              <p:cond delay="0"/>
                            </p:stCondLst>
                            <p:childTnLst>
                              <p:par>
                                <p:cTn id="91" presetID="2" presetClass="entr" presetSubtype="4" fill="hold" grpId="0" nodeType="clickEffect">
                                  <p:stCondLst>
                                    <p:cond delay="0"/>
                                  </p:stCondLst>
                                  <p:childTnLst>
                                    <p:set>
                                      <p:cBhvr>
                                        <p:cTn id="92" dur="1" fill="hold">
                                          <p:stCondLst>
                                            <p:cond delay="0"/>
                                          </p:stCondLst>
                                        </p:cTn>
                                        <p:tgtEl>
                                          <p:spTgt spid="173071"/>
                                        </p:tgtEl>
                                        <p:attrNameLst>
                                          <p:attrName>style.visibility</p:attrName>
                                        </p:attrNameLst>
                                      </p:cBhvr>
                                      <p:to>
                                        <p:strVal val="visible"/>
                                      </p:to>
                                    </p:set>
                                    <p:anim calcmode="lin" valueType="num">
                                      <p:cBhvr additive="base">
                                        <p:cTn id="93" dur="500" fill="hold"/>
                                        <p:tgtEl>
                                          <p:spTgt spid="173071"/>
                                        </p:tgtEl>
                                        <p:attrNameLst>
                                          <p:attrName>ppt_x</p:attrName>
                                        </p:attrNameLst>
                                      </p:cBhvr>
                                      <p:tavLst>
                                        <p:tav tm="0">
                                          <p:val>
                                            <p:strVal val="#ppt_x"/>
                                          </p:val>
                                        </p:tav>
                                        <p:tav tm="100000">
                                          <p:val>
                                            <p:strVal val="#ppt_x"/>
                                          </p:val>
                                        </p:tav>
                                      </p:tavLst>
                                    </p:anim>
                                    <p:anim calcmode="lin" valueType="num">
                                      <p:cBhvr additive="base">
                                        <p:cTn id="94" dur="500" fill="hold"/>
                                        <p:tgtEl>
                                          <p:spTgt spid="173071"/>
                                        </p:tgtEl>
                                        <p:attrNameLst>
                                          <p:attrName>ppt_y</p:attrName>
                                        </p:attrNameLst>
                                      </p:cBhvr>
                                      <p:tavLst>
                                        <p:tav tm="0">
                                          <p:val>
                                            <p:strVal val="1+#ppt_h/2"/>
                                          </p:val>
                                        </p:tav>
                                        <p:tav tm="100000">
                                          <p:val>
                                            <p:strVal val="#ppt_y"/>
                                          </p:val>
                                        </p:tav>
                                      </p:tavLst>
                                    </p:anim>
                                  </p:childTnLst>
                                </p:cTn>
                              </p:par>
                            </p:childTnLst>
                          </p:cTn>
                        </p:par>
                      </p:childTnLst>
                    </p:cTn>
                  </p:par>
                  <p:par>
                    <p:cTn id="95" fill="hold" nodeType="clickPar">
                      <p:stCondLst>
                        <p:cond delay="indefinite"/>
                      </p:stCondLst>
                      <p:childTnLst>
                        <p:par>
                          <p:cTn id="96" fill="hold" nodeType="withGroup">
                            <p:stCondLst>
                              <p:cond delay="0"/>
                            </p:stCondLst>
                            <p:childTnLst>
                              <p:par>
                                <p:cTn id="97" presetID="3" presetClass="exit" presetSubtype="10" fill="hold" grpId="1" nodeType="clickEffect">
                                  <p:stCondLst>
                                    <p:cond delay="0"/>
                                  </p:stCondLst>
                                  <p:childTnLst>
                                    <p:animEffect transition="out" filter="blinds(horizontal)">
                                      <p:cBhvr>
                                        <p:cTn id="98" dur="500"/>
                                        <p:tgtEl>
                                          <p:spTgt spid="173070"/>
                                        </p:tgtEl>
                                      </p:cBhvr>
                                    </p:animEffect>
                                    <p:set>
                                      <p:cBhvr>
                                        <p:cTn id="99" dur="1" fill="hold">
                                          <p:stCondLst>
                                            <p:cond delay="499"/>
                                          </p:stCondLst>
                                        </p:cTn>
                                        <p:tgtEl>
                                          <p:spTgt spid="173070"/>
                                        </p:tgtEl>
                                        <p:attrNameLst>
                                          <p:attrName>style.visibility</p:attrName>
                                        </p:attrNameLst>
                                      </p:cBhvr>
                                      <p:to>
                                        <p:strVal val="hidden"/>
                                      </p:to>
                                    </p:se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3" presetClass="exit" presetSubtype="10" fill="hold" grpId="1" nodeType="clickEffect">
                                  <p:stCondLst>
                                    <p:cond delay="0"/>
                                  </p:stCondLst>
                                  <p:childTnLst>
                                    <p:animEffect transition="out" filter="blinds(horizontal)">
                                      <p:cBhvr>
                                        <p:cTn id="103" dur="500"/>
                                        <p:tgtEl>
                                          <p:spTgt spid="173071"/>
                                        </p:tgtEl>
                                      </p:cBhvr>
                                    </p:animEffect>
                                    <p:set>
                                      <p:cBhvr>
                                        <p:cTn id="104" dur="1" fill="hold">
                                          <p:stCondLst>
                                            <p:cond delay="499"/>
                                          </p:stCondLst>
                                        </p:cTn>
                                        <p:tgtEl>
                                          <p:spTgt spid="173071"/>
                                        </p:tgtEl>
                                        <p:attrNameLst>
                                          <p:attrName>style.visibility</p:attrName>
                                        </p:attrNameLst>
                                      </p:cBhvr>
                                      <p:to>
                                        <p:strVal val="hidden"/>
                                      </p:to>
                                    </p:se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3" presetClass="entr" presetSubtype="0" fill="hold" grpId="0" nodeType="clickEffect">
                                  <p:stCondLst>
                                    <p:cond delay="0"/>
                                  </p:stCondLst>
                                  <p:childTnLst>
                                    <p:set>
                                      <p:cBhvr>
                                        <p:cTn id="108" dur="1" fill="hold">
                                          <p:stCondLst>
                                            <p:cond delay="0"/>
                                          </p:stCondLst>
                                        </p:cTn>
                                        <p:tgtEl>
                                          <p:spTgt spid="173072"/>
                                        </p:tgtEl>
                                        <p:attrNameLst>
                                          <p:attrName>style.visibility</p:attrName>
                                        </p:attrNameLst>
                                      </p:cBhvr>
                                      <p:to>
                                        <p:strVal val="visible"/>
                                      </p:to>
                                    </p:set>
                                    <p:anim calcmode="lin" valueType="num">
                                      <p:cBhvr>
                                        <p:cTn id="109" dur="500" fill="hold"/>
                                        <p:tgtEl>
                                          <p:spTgt spid="173072"/>
                                        </p:tgtEl>
                                        <p:attrNameLst>
                                          <p:attrName>ppt_w</p:attrName>
                                        </p:attrNameLst>
                                      </p:cBhvr>
                                      <p:tavLst>
                                        <p:tav tm="0">
                                          <p:val>
                                            <p:fltVal val="0"/>
                                          </p:val>
                                        </p:tav>
                                        <p:tav tm="100000">
                                          <p:val>
                                            <p:strVal val="#ppt_w"/>
                                          </p:val>
                                        </p:tav>
                                      </p:tavLst>
                                    </p:anim>
                                    <p:anim calcmode="lin" valueType="num">
                                      <p:cBhvr>
                                        <p:cTn id="110" dur="500" fill="hold"/>
                                        <p:tgtEl>
                                          <p:spTgt spid="173072"/>
                                        </p:tgtEl>
                                        <p:attrNameLst>
                                          <p:attrName>ppt_h</p:attrName>
                                        </p:attrNameLst>
                                      </p:cBhvr>
                                      <p:tavLst>
                                        <p:tav tm="0">
                                          <p:val>
                                            <p:fltVal val="0"/>
                                          </p:val>
                                        </p:tav>
                                        <p:tav tm="100000">
                                          <p:val>
                                            <p:strVal val="#ppt_h"/>
                                          </p:val>
                                        </p:tav>
                                      </p:tavLst>
                                    </p:anim>
                                    <p:animEffect transition="in" filter="fade">
                                      <p:cBhvr>
                                        <p:cTn id="111" dur="500"/>
                                        <p:tgtEl>
                                          <p:spTgt spid="1730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animBg="1"/>
      <p:bldP spid="173060" grpId="1" animBg="1"/>
      <p:bldP spid="173062" grpId="0" animBg="1"/>
      <p:bldP spid="173062" grpId="1" animBg="1"/>
      <p:bldP spid="173063" grpId="0" animBg="1"/>
      <p:bldP spid="173063" grpId="1" animBg="1"/>
      <p:bldP spid="173070" grpId="0" animBg="1"/>
      <p:bldP spid="173070" grpId="1" animBg="1"/>
      <p:bldP spid="173071" grpId="0" animBg="1"/>
      <p:bldP spid="173071" grpId="1" animBg="1"/>
      <p:bldP spid="17307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7" name="Text Box 5"/>
          <p:cNvSpPr txBox="1">
            <a:spLocks noChangeArrowheads="1"/>
          </p:cNvSpPr>
          <p:nvPr/>
        </p:nvSpPr>
        <p:spPr bwMode="auto">
          <a:xfrm>
            <a:off x="114300" y="658813"/>
            <a:ext cx="220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b="1">
                <a:solidFill>
                  <a:srgbClr val="FF0000"/>
                </a:solidFill>
                <a:latin typeface="VNI-Times" pitchFamily="2" charset="0"/>
              </a:rPr>
              <a:t>I. Maét caän:</a:t>
            </a:r>
          </a:p>
        </p:txBody>
      </p:sp>
      <p:sp>
        <p:nvSpPr>
          <p:cNvPr id="472068" name="Text Box 6"/>
          <p:cNvSpPr txBox="1">
            <a:spLocks noChangeArrowheads="1"/>
          </p:cNvSpPr>
          <p:nvPr/>
        </p:nvSpPr>
        <p:spPr bwMode="auto">
          <a:xfrm>
            <a:off x="228600" y="1295400"/>
            <a:ext cx="7218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eaLnBrk="1" hangingPunct="1">
              <a:spcBef>
                <a:spcPct val="50000"/>
              </a:spcBef>
            </a:pPr>
            <a:r>
              <a:rPr lang="en-US" sz="2400" b="1" dirty="0">
                <a:latin typeface="Times New Roman" pitchFamily="18" charset="0"/>
              </a:rPr>
              <a:t>2. Cách khắc phục tật cận thị:</a:t>
            </a:r>
          </a:p>
        </p:txBody>
      </p:sp>
      <p:pic>
        <p:nvPicPr>
          <p:cNvPr id="472069"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2247900"/>
            <a:ext cx="974725" cy="871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2070" name="Rectangle 14"/>
          <p:cNvSpPr>
            <a:spLocks noChangeArrowheads="1"/>
          </p:cNvSpPr>
          <p:nvPr/>
        </p:nvSpPr>
        <p:spPr bwMode="auto">
          <a:xfrm>
            <a:off x="1138238" y="2190750"/>
            <a:ext cx="7224712"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just">
              <a:spcBef>
                <a:spcPct val="20000"/>
              </a:spcBef>
              <a:buFontTx/>
              <a:buChar char="•"/>
            </a:pPr>
            <a:r>
              <a:rPr lang="en-US" sz="2400" b="1" dirty="0">
                <a:latin typeface="Times New Roman" pitchFamily="18" charset="0"/>
              </a:rPr>
              <a:t>Nếu có một kính cận, làm thế nào để biết đó là thấu kính phân kì?</a:t>
            </a:r>
            <a:r>
              <a:rPr lang="en-US" sz="2400" dirty="0">
                <a:latin typeface="Times New Roman" pitchFamily="18" charset="0"/>
              </a:rPr>
              <a:t> </a:t>
            </a:r>
          </a:p>
        </p:txBody>
      </p:sp>
      <p:sp>
        <p:nvSpPr>
          <p:cNvPr id="37905" name="Rectangle 17"/>
          <p:cNvSpPr>
            <a:spLocks noChangeArrowheads="1"/>
          </p:cNvSpPr>
          <p:nvPr/>
        </p:nvSpPr>
        <p:spPr bwMode="auto">
          <a:xfrm>
            <a:off x="1009650" y="3162300"/>
            <a:ext cx="5238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eaLnBrk="1" hangingPunct="1"/>
            <a:r>
              <a:rPr lang="en-US" sz="2400" b="1" dirty="0">
                <a:latin typeface="Times New Roman" pitchFamily="18" charset="0"/>
              </a:rPr>
              <a:t>- Cách 1: Nếu phần rìa của kính dày hơn phần giữa thì đó là thấu kính phân kỳ.</a:t>
            </a:r>
          </a:p>
        </p:txBody>
      </p:sp>
      <p:pic>
        <p:nvPicPr>
          <p:cNvPr id="472072" name="Picture 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3124200"/>
            <a:ext cx="103505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73" name="Picture 5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48600" y="3124200"/>
            <a:ext cx="549275"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74" name="Picture 5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13775" y="3124200"/>
            <a:ext cx="530225" cy="1665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75"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7425" y="914400"/>
            <a:ext cx="3076575" cy="1038225"/>
          </a:xfrm>
          <a:prstGeom prst="rect">
            <a:avLst/>
          </a:prstGeom>
          <a:noFill/>
          <a:extLst>
            <a:ext uri="{909E8E84-426E-40DD-AFC4-6F175D3DCCD1}">
              <a14:hiddenFill xmlns:a14="http://schemas.microsoft.com/office/drawing/2010/main">
                <a:solidFill>
                  <a:srgbClr val="FFFFFF"/>
                </a:solidFill>
              </a14:hiddenFill>
            </a:ext>
          </a:extLst>
        </p:spPr>
      </p:pic>
      <p:sp>
        <p:nvSpPr>
          <p:cNvPr id="472076" name="Text Box 9"/>
          <p:cNvSpPr txBox="1">
            <a:spLocks noChangeArrowheads="1"/>
          </p:cNvSpPr>
          <p:nvPr/>
        </p:nvSpPr>
        <p:spPr bwMode="auto">
          <a:xfrm>
            <a:off x="685800" y="4495800"/>
            <a:ext cx="55626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algn="just" eaLnBrk="1" hangingPunct="1"/>
            <a:r>
              <a:rPr lang="en-US" sz="2400" b="1" dirty="0">
                <a:latin typeface="Times New Roman" pitchFamily="18" charset="0"/>
              </a:rPr>
              <a:t>- Cách 2: Đưa kính đến sát dòng chữ trên trang giấy nếu ảnh của hàng chữ nhỏ hơn thì đó là thấu kính phân kỳ.</a:t>
            </a:r>
          </a:p>
          <a:p>
            <a:pPr algn="just" eaLnBrk="1" hangingPunct="1"/>
            <a:endParaRPr lang="en-US" b="1" dirty="0">
              <a:latin typeface="Times New Roman" pitchFamily="18" charset="0"/>
              <a:cs typeface="Arial" charset="0"/>
            </a:endParaRPr>
          </a:p>
        </p:txBody>
      </p:sp>
      <p:pic>
        <p:nvPicPr>
          <p:cNvPr id="472077" name="Picture 13" descr="Photo-01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77000" y="4832350"/>
            <a:ext cx="2057400" cy="20256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472081" name="Text Box 17"/>
          <p:cNvSpPr txBox="1">
            <a:spLocks noChangeArrowheads="1"/>
          </p:cNvSpPr>
          <p:nvPr/>
        </p:nvSpPr>
        <p:spPr bwMode="auto">
          <a:xfrm>
            <a:off x="152400" y="0"/>
            <a:ext cx="8991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sz="4000">
                <a:solidFill>
                  <a:srgbClr val="FF0000"/>
                </a:solidFill>
                <a:effectLst>
                  <a:outerShdw blurRad="38100" dist="38100" dir="2700000" algn="tl">
                    <a:srgbClr val="000000"/>
                  </a:outerShdw>
                </a:effectLst>
                <a:latin typeface="Times New Roman" pitchFamily="18" charset="0"/>
              </a:rPr>
              <a:t>Mắt cận và mắt lão</a:t>
            </a:r>
          </a:p>
        </p:txBody>
      </p:sp>
    </p:spTree>
    <p:extLst>
      <p:ext uri="{BB962C8B-B14F-4D97-AF65-F5344CB8AC3E}">
        <p14:creationId xmlns:p14="http://schemas.microsoft.com/office/powerpoint/2010/main" val="18564271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2068"/>
                                        </p:tgtEl>
                                        <p:attrNameLst>
                                          <p:attrName>style.visibility</p:attrName>
                                        </p:attrNameLst>
                                      </p:cBhvr>
                                      <p:to>
                                        <p:strVal val="visible"/>
                                      </p:to>
                                    </p:set>
                                    <p:animEffect transition="in" filter="blinds(horizontal)">
                                      <p:cBhvr>
                                        <p:cTn id="7" dur="500"/>
                                        <p:tgtEl>
                                          <p:spTgt spid="4720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6" presetClass="entr" presetSubtype="0" fill="hold" nodeType="clickEffect">
                                  <p:stCondLst>
                                    <p:cond delay="0"/>
                                  </p:stCondLst>
                                  <p:childTnLst>
                                    <p:set>
                                      <p:cBhvr>
                                        <p:cTn id="11" dur="1" fill="hold">
                                          <p:stCondLst>
                                            <p:cond delay="0"/>
                                          </p:stCondLst>
                                        </p:cTn>
                                        <p:tgtEl>
                                          <p:spTgt spid="472069"/>
                                        </p:tgtEl>
                                        <p:attrNameLst>
                                          <p:attrName>style.visibility</p:attrName>
                                        </p:attrNameLst>
                                      </p:cBhvr>
                                      <p:to>
                                        <p:strVal val="visible"/>
                                      </p:to>
                                    </p:set>
                                    <p:animEffect transition="in" filter="wipe(down)">
                                      <p:cBhvr>
                                        <p:cTn id="12" dur="580">
                                          <p:stCondLst>
                                            <p:cond delay="0"/>
                                          </p:stCondLst>
                                        </p:cTn>
                                        <p:tgtEl>
                                          <p:spTgt spid="472069"/>
                                        </p:tgtEl>
                                      </p:cBhvr>
                                    </p:animEffect>
                                    <p:anim calcmode="lin" valueType="num">
                                      <p:cBhvr>
                                        <p:cTn id="13" dur="1822" tmFilter="0,0; 0.14,0.36; 0.43,0.73; 0.71,0.91; 1.0,1.0">
                                          <p:stCondLst>
                                            <p:cond delay="0"/>
                                          </p:stCondLst>
                                        </p:cTn>
                                        <p:tgtEl>
                                          <p:spTgt spid="472069"/>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72069"/>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72069"/>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72069"/>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72069"/>
                                        </p:tgtEl>
                                        <p:attrNameLst>
                                          <p:attrName>ppt_y</p:attrName>
                                        </p:attrNameLst>
                                      </p:cBhvr>
                                      <p:tavLst>
                                        <p:tav tm="0" fmla="#ppt_y-sin(pi*$)/81">
                                          <p:val>
                                            <p:fltVal val="0"/>
                                          </p:val>
                                        </p:tav>
                                        <p:tav tm="100000">
                                          <p:val>
                                            <p:fltVal val="1"/>
                                          </p:val>
                                        </p:tav>
                                      </p:tavLst>
                                    </p:anim>
                                    <p:animScale>
                                      <p:cBhvr>
                                        <p:cTn id="18" dur="26">
                                          <p:stCondLst>
                                            <p:cond delay="650"/>
                                          </p:stCondLst>
                                        </p:cTn>
                                        <p:tgtEl>
                                          <p:spTgt spid="472069"/>
                                        </p:tgtEl>
                                      </p:cBhvr>
                                      <p:to x="100000" y="60000"/>
                                    </p:animScale>
                                    <p:animScale>
                                      <p:cBhvr>
                                        <p:cTn id="19" dur="166" decel="50000">
                                          <p:stCondLst>
                                            <p:cond delay="676"/>
                                          </p:stCondLst>
                                        </p:cTn>
                                        <p:tgtEl>
                                          <p:spTgt spid="472069"/>
                                        </p:tgtEl>
                                      </p:cBhvr>
                                      <p:to x="100000" y="100000"/>
                                    </p:animScale>
                                    <p:animScale>
                                      <p:cBhvr>
                                        <p:cTn id="20" dur="26">
                                          <p:stCondLst>
                                            <p:cond delay="1312"/>
                                          </p:stCondLst>
                                        </p:cTn>
                                        <p:tgtEl>
                                          <p:spTgt spid="472069"/>
                                        </p:tgtEl>
                                      </p:cBhvr>
                                      <p:to x="100000" y="80000"/>
                                    </p:animScale>
                                    <p:animScale>
                                      <p:cBhvr>
                                        <p:cTn id="21" dur="166" decel="50000">
                                          <p:stCondLst>
                                            <p:cond delay="1338"/>
                                          </p:stCondLst>
                                        </p:cTn>
                                        <p:tgtEl>
                                          <p:spTgt spid="472069"/>
                                        </p:tgtEl>
                                      </p:cBhvr>
                                      <p:to x="100000" y="100000"/>
                                    </p:animScale>
                                    <p:animScale>
                                      <p:cBhvr>
                                        <p:cTn id="22" dur="26">
                                          <p:stCondLst>
                                            <p:cond delay="1642"/>
                                          </p:stCondLst>
                                        </p:cTn>
                                        <p:tgtEl>
                                          <p:spTgt spid="472069"/>
                                        </p:tgtEl>
                                      </p:cBhvr>
                                      <p:to x="100000" y="90000"/>
                                    </p:animScale>
                                    <p:animScale>
                                      <p:cBhvr>
                                        <p:cTn id="23" dur="166" decel="50000">
                                          <p:stCondLst>
                                            <p:cond delay="1668"/>
                                          </p:stCondLst>
                                        </p:cTn>
                                        <p:tgtEl>
                                          <p:spTgt spid="472069"/>
                                        </p:tgtEl>
                                      </p:cBhvr>
                                      <p:to x="100000" y="100000"/>
                                    </p:animScale>
                                    <p:animScale>
                                      <p:cBhvr>
                                        <p:cTn id="24" dur="26">
                                          <p:stCondLst>
                                            <p:cond delay="1808"/>
                                          </p:stCondLst>
                                        </p:cTn>
                                        <p:tgtEl>
                                          <p:spTgt spid="472069"/>
                                        </p:tgtEl>
                                      </p:cBhvr>
                                      <p:to x="100000" y="95000"/>
                                    </p:animScale>
                                    <p:animScale>
                                      <p:cBhvr>
                                        <p:cTn id="25" dur="166" decel="50000">
                                          <p:stCondLst>
                                            <p:cond delay="1834"/>
                                          </p:stCondLst>
                                        </p:cTn>
                                        <p:tgtEl>
                                          <p:spTgt spid="472069"/>
                                        </p:tgtEl>
                                      </p:cBhvr>
                                      <p:to x="100000" y="100000"/>
                                    </p:animScale>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472070"/>
                                        </p:tgtEl>
                                        <p:attrNameLst>
                                          <p:attrName>style.visibility</p:attrName>
                                        </p:attrNameLst>
                                      </p:cBhvr>
                                      <p:to>
                                        <p:strVal val="visible"/>
                                      </p:to>
                                    </p:set>
                                    <p:animEffect transition="in" filter="blinds(horizontal)">
                                      <p:cBhvr>
                                        <p:cTn id="30" dur="500"/>
                                        <p:tgtEl>
                                          <p:spTgt spid="47207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 presetClass="entr" presetSubtype="10" fill="hold" grpId="0" nodeType="clickEffect">
                                  <p:stCondLst>
                                    <p:cond delay="0"/>
                                  </p:stCondLst>
                                  <p:childTnLst>
                                    <p:set>
                                      <p:cBhvr>
                                        <p:cTn id="34" dur="1" fill="hold">
                                          <p:stCondLst>
                                            <p:cond delay="0"/>
                                          </p:stCondLst>
                                        </p:cTn>
                                        <p:tgtEl>
                                          <p:spTgt spid="37905"/>
                                        </p:tgtEl>
                                        <p:attrNameLst>
                                          <p:attrName>style.visibility</p:attrName>
                                        </p:attrNameLst>
                                      </p:cBhvr>
                                      <p:to>
                                        <p:strVal val="visible"/>
                                      </p:to>
                                    </p:set>
                                    <p:animEffect transition="in" filter="checkerboard(across)">
                                      <p:cBhvr>
                                        <p:cTn id="35" dur="500"/>
                                        <p:tgtEl>
                                          <p:spTgt spid="37905"/>
                                        </p:tgtEl>
                                      </p:cBhvr>
                                    </p:animEffect>
                                  </p:childTnLst>
                                </p:cTn>
                              </p:par>
                              <p:par>
                                <p:cTn id="36" presetID="5" presetClass="entr" presetSubtype="10" fill="hold" nodeType="withEffect">
                                  <p:stCondLst>
                                    <p:cond delay="0"/>
                                  </p:stCondLst>
                                  <p:childTnLst>
                                    <p:set>
                                      <p:cBhvr>
                                        <p:cTn id="37" dur="1" fill="hold">
                                          <p:stCondLst>
                                            <p:cond delay="0"/>
                                          </p:stCondLst>
                                        </p:cTn>
                                        <p:tgtEl>
                                          <p:spTgt spid="472074"/>
                                        </p:tgtEl>
                                        <p:attrNameLst>
                                          <p:attrName>style.visibility</p:attrName>
                                        </p:attrNameLst>
                                      </p:cBhvr>
                                      <p:to>
                                        <p:strVal val="visible"/>
                                      </p:to>
                                    </p:set>
                                    <p:animEffect transition="in" filter="checkerboard(across)">
                                      <p:cBhvr>
                                        <p:cTn id="38" dur="500"/>
                                        <p:tgtEl>
                                          <p:spTgt spid="472074"/>
                                        </p:tgtEl>
                                      </p:cBhvr>
                                    </p:animEffect>
                                  </p:childTnLst>
                                </p:cTn>
                              </p:par>
                              <p:par>
                                <p:cTn id="39" presetID="5" presetClass="entr" presetSubtype="10" fill="hold" nodeType="withEffect">
                                  <p:stCondLst>
                                    <p:cond delay="0"/>
                                  </p:stCondLst>
                                  <p:childTnLst>
                                    <p:set>
                                      <p:cBhvr>
                                        <p:cTn id="40" dur="1" fill="hold">
                                          <p:stCondLst>
                                            <p:cond delay="0"/>
                                          </p:stCondLst>
                                        </p:cTn>
                                        <p:tgtEl>
                                          <p:spTgt spid="472073"/>
                                        </p:tgtEl>
                                        <p:attrNameLst>
                                          <p:attrName>style.visibility</p:attrName>
                                        </p:attrNameLst>
                                      </p:cBhvr>
                                      <p:to>
                                        <p:strVal val="visible"/>
                                      </p:to>
                                    </p:set>
                                    <p:animEffect transition="in" filter="checkerboard(across)">
                                      <p:cBhvr>
                                        <p:cTn id="41" dur="500"/>
                                        <p:tgtEl>
                                          <p:spTgt spid="472073"/>
                                        </p:tgtEl>
                                      </p:cBhvr>
                                    </p:animEffect>
                                  </p:childTnLst>
                                </p:cTn>
                              </p:par>
                              <p:par>
                                <p:cTn id="42" presetID="5" presetClass="entr" presetSubtype="10" fill="hold" nodeType="withEffect">
                                  <p:stCondLst>
                                    <p:cond delay="0"/>
                                  </p:stCondLst>
                                  <p:childTnLst>
                                    <p:set>
                                      <p:cBhvr>
                                        <p:cTn id="43" dur="1" fill="hold">
                                          <p:stCondLst>
                                            <p:cond delay="0"/>
                                          </p:stCondLst>
                                        </p:cTn>
                                        <p:tgtEl>
                                          <p:spTgt spid="472072"/>
                                        </p:tgtEl>
                                        <p:attrNameLst>
                                          <p:attrName>style.visibility</p:attrName>
                                        </p:attrNameLst>
                                      </p:cBhvr>
                                      <p:to>
                                        <p:strVal val="visible"/>
                                      </p:to>
                                    </p:set>
                                    <p:animEffect transition="in" filter="checkerboard(across)">
                                      <p:cBhvr>
                                        <p:cTn id="44" dur="500"/>
                                        <p:tgtEl>
                                          <p:spTgt spid="47207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472076"/>
                                        </p:tgtEl>
                                        <p:attrNameLst>
                                          <p:attrName>style.visibility</p:attrName>
                                        </p:attrNameLst>
                                      </p:cBhvr>
                                      <p:to>
                                        <p:strVal val="visible"/>
                                      </p:to>
                                    </p:set>
                                    <p:animEffect transition="in" filter="blinds(horizontal)">
                                      <p:cBhvr>
                                        <p:cTn id="49" dur="500"/>
                                        <p:tgtEl>
                                          <p:spTgt spid="472076"/>
                                        </p:tgtEl>
                                      </p:cBhvr>
                                    </p:animEffect>
                                  </p:childTnLst>
                                </p:cTn>
                              </p:par>
                              <p:par>
                                <p:cTn id="50" presetID="3" presetClass="entr" presetSubtype="10" fill="hold" nodeType="withEffect">
                                  <p:stCondLst>
                                    <p:cond delay="0"/>
                                  </p:stCondLst>
                                  <p:childTnLst>
                                    <p:set>
                                      <p:cBhvr>
                                        <p:cTn id="51" dur="1" fill="hold">
                                          <p:stCondLst>
                                            <p:cond delay="0"/>
                                          </p:stCondLst>
                                        </p:cTn>
                                        <p:tgtEl>
                                          <p:spTgt spid="472077"/>
                                        </p:tgtEl>
                                        <p:attrNameLst>
                                          <p:attrName>style.visibility</p:attrName>
                                        </p:attrNameLst>
                                      </p:cBhvr>
                                      <p:to>
                                        <p:strVal val="visible"/>
                                      </p:to>
                                    </p:set>
                                    <p:animEffect transition="in" filter="blinds(horizontal)">
                                      <p:cBhvr>
                                        <p:cTn id="52" dur="500"/>
                                        <p:tgtEl>
                                          <p:spTgt spid="4720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2068" grpId="0"/>
      <p:bldP spid="472070" grpId="0"/>
      <p:bldP spid="37905" grpId="0"/>
      <p:bldP spid="47207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a:xfrm>
            <a:off x="381000" y="-152400"/>
            <a:ext cx="8229600" cy="1417638"/>
          </a:xfrm>
        </p:spPr>
        <p:txBody>
          <a:bodyPr/>
          <a:lstStyle/>
          <a:p>
            <a:r>
              <a:rPr lang="en-US" sz="2000" dirty="0">
                <a:latin typeface="Times New Roman" pitchFamily="18" charset="0"/>
              </a:rPr>
              <a:t>Vật lý 9 - Tiết </a:t>
            </a:r>
            <a:r>
              <a:rPr lang="en-US" sz="2000" dirty="0" smtClean="0">
                <a:latin typeface="Times New Roman" pitchFamily="18" charset="0"/>
              </a:rPr>
              <a:t>56 </a:t>
            </a:r>
            <a:r>
              <a:rPr lang="en-US" sz="2000" dirty="0">
                <a:latin typeface="Times New Roman" pitchFamily="18" charset="0"/>
              </a:rPr>
              <a:t>– bài 49 </a:t>
            </a:r>
            <a:r>
              <a:rPr lang="en-US" sz="3600" dirty="0">
                <a:solidFill>
                  <a:srgbClr val="FF0000"/>
                </a:solidFill>
                <a:latin typeface="Times New Roman" pitchFamily="18" charset="0"/>
              </a:rPr>
              <a:t/>
            </a:r>
            <a:br>
              <a:rPr lang="en-US" sz="3600" dirty="0">
                <a:solidFill>
                  <a:srgbClr val="FF0000"/>
                </a:solidFill>
                <a:latin typeface="Times New Roman" pitchFamily="18" charset="0"/>
              </a:rPr>
            </a:br>
            <a:r>
              <a:rPr lang="en-US" sz="3600" dirty="0">
                <a:solidFill>
                  <a:srgbClr val="FF0000"/>
                </a:solidFill>
                <a:latin typeface="Times New Roman" pitchFamily="18" charset="0"/>
              </a:rPr>
              <a:t>                           Mắt cận và mắt lão</a:t>
            </a:r>
          </a:p>
        </p:txBody>
      </p:sp>
      <p:sp>
        <p:nvSpPr>
          <p:cNvPr id="247811" name="Rectangle 3"/>
          <p:cNvSpPr>
            <a:spLocks noGrp="1" noChangeArrowheads="1"/>
          </p:cNvSpPr>
          <p:nvPr>
            <p:ph type="body" idx="1"/>
          </p:nvPr>
        </p:nvSpPr>
        <p:spPr>
          <a:xfrm>
            <a:off x="0" y="1143000"/>
            <a:ext cx="8534400" cy="1219200"/>
          </a:xfrm>
        </p:spPr>
        <p:txBody>
          <a:bodyPr/>
          <a:lstStyle/>
          <a:p>
            <a:pPr>
              <a:lnSpc>
                <a:spcPct val="80000"/>
              </a:lnSpc>
              <a:buFontTx/>
              <a:buNone/>
            </a:pPr>
            <a:r>
              <a:rPr lang="en-US" sz="2400" b="1">
                <a:latin typeface="Times New Roman" pitchFamily="18" charset="0"/>
              </a:rPr>
              <a:t>I </a:t>
            </a:r>
            <a:r>
              <a:rPr lang="en-US" sz="2400" b="1" u="sng">
                <a:latin typeface="Times New Roman" pitchFamily="18" charset="0"/>
              </a:rPr>
              <a:t>mắt cận</a:t>
            </a:r>
            <a:endParaRPr lang="en-US" sz="2400">
              <a:latin typeface="Times New Roman" pitchFamily="18" charset="0"/>
            </a:endParaRPr>
          </a:p>
          <a:p>
            <a:pPr>
              <a:lnSpc>
                <a:spcPct val="80000"/>
              </a:lnSpc>
              <a:buFontTx/>
              <a:buNone/>
            </a:pPr>
            <a:r>
              <a:rPr lang="en-US" sz="2400" u="sng">
                <a:latin typeface="Times New Roman" pitchFamily="18" charset="0"/>
              </a:rPr>
              <a:t> </a:t>
            </a:r>
            <a:r>
              <a:rPr lang="en-US" sz="2400" b="1" i="1" u="sng">
                <a:latin typeface="Times New Roman" pitchFamily="18" charset="0"/>
              </a:rPr>
              <a:t>2 – cách khắc phục tật cân thị</a:t>
            </a:r>
            <a:r>
              <a:rPr lang="en-US" sz="2400" i="1" u="sng">
                <a:latin typeface="Times New Roman" pitchFamily="18" charset="0"/>
              </a:rPr>
              <a:t> </a:t>
            </a:r>
          </a:p>
          <a:p>
            <a:pPr>
              <a:lnSpc>
                <a:spcPct val="80000"/>
              </a:lnSpc>
              <a:buFontTx/>
              <a:buNone/>
            </a:pPr>
            <a:r>
              <a:rPr lang="en-US" sz="2400">
                <a:latin typeface="Times New Roman" pitchFamily="18" charset="0"/>
              </a:rPr>
              <a:t>    C4 giải thích tác dụng của kính cận </a:t>
            </a:r>
          </a:p>
        </p:txBody>
      </p:sp>
      <p:sp>
        <p:nvSpPr>
          <p:cNvPr id="247813" name="Oval 5"/>
          <p:cNvSpPr>
            <a:spLocks noChangeArrowheads="1"/>
          </p:cNvSpPr>
          <p:nvPr/>
        </p:nvSpPr>
        <p:spPr bwMode="auto">
          <a:xfrm>
            <a:off x="6705600" y="3429000"/>
            <a:ext cx="228600" cy="304800"/>
          </a:xfrm>
          <a:prstGeom prst="ellipse">
            <a:avLst/>
          </a:prstGeom>
          <a:solidFill>
            <a:schemeClr val="accent1"/>
          </a:solidFill>
          <a:ln w="19050">
            <a:solidFill>
              <a:srgbClr val="0000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7814" name="Oval 6"/>
          <p:cNvSpPr>
            <a:spLocks noChangeArrowheads="1"/>
          </p:cNvSpPr>
          <p:nvPr/>
        </p:nvSpPr>
        <p:spPr bwMode="auto">
          <a:xfrm>
            <a:off x="6807200" y="3124200"/>
            <a:ext cx="990600" cy="914400"/>
          </a:xfrm>
          <a:prstGeom prst="ellipse">
            <a:avLst/>
          </a:prstGeom>
          <a:solidFill>
            <a:schemeClr val="accent1"/>
          </a:solidFill>
          <a:ln w="19050">
            <a:solidFill>
              <a:srgbClr val="000099"/>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47815" name="Line 7"/>
          <p:cNvSpPr>
            <a:spLocks noChangeShapeType="1"/>
          </p:cNvSpPr>
          <p:nvPr/>
        </p:nvSpPr>
        <p:spPr bwMode="auto">
          <a:xfrm flipV="1">
            <a:off x="1447800" y="3581400"/>
            <a:ext cx="6096000"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16" name="Line 8"/>
          <p:cNvSpPr>
            <a:spLocks noChangeShapeType="1"/>
          </p:cNvSpPr>
          <p:nvPr/>
        </p:nvSpPr>
        <p:spPr bwMode="auto">
          <a:xfrm>
            <a:off x="6477000" y="2743200"/>
            <a:ext cx="0" cy="1676400"/>
          </a:xfrm>
          <a:prstGeom prst="line">
            <a:avLst/>
          </a:prstGeom>
          <a:noFill/>
          <a:ln w="28575">
            <a:solidFill>
              <a:schemeClr val="tx1"/>
            </a:solidFill>
            <a:round/>
            <a:headEnd type="diamond" w="med" len="med"/>
            <a:tailEnd type="diamond"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17" name="Line 9"/>
          <p:cNvSpPr>
            <a:spLocks noChangeShapeType="1"/>
          </p:cNvSpPr>
          <p:nvPr/>
        </p:nvSpPr>
        <p:spPr bwMode="auto">
          <a:xfrm flipV="1">
            <a:off x="6324600" y="4419600"/>
            <a:ext cx="152400" cy="152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18" name="Line 10"/>
          <p:cNvSpPr>
            <a:spLocks noChangeShapeType="1"/>
          </p:cNvSpPr>
          <p:nvPr/>
        </p:nvSpPr>
        <p:spPr bwMode="auto">
          <a:xfrm>
            <a:off x="6477000" y="4419600"/>
            <a:ext cx="152400" cy="152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19" name="Line 11"/>
          <p:cNvSpPr>
            <a:spLocks noChangeShapeType="1"/>
          </p:cNvSpPr>
          <p:nvPr/>
        </p:nvSpPr>
        <p:spPr bwMode="auto">
          <a:xfrm>
            <a:off x="6324600" y="2590800"/>
            <a:ext cx="152400" cy="152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20" name="Line 12"/>
          <p:cNvSpPr>
            <a:spLocks noChangeShapeType="1"/>
          </p:cNvSpPr>
          <p:nvPr/>
        </p:nvSpPr>
        <p:spPr bwMode="auto">
          <a:xfrm flipH="1">
            <a:off x="6477000" y="2590800"/>
            <a:ext cx="152400" cy="15240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21" name="Line 13"/>
          <p:cNvSpPr>
            <a:spLocks noChangeShapeType="1"/>
          </p:cNvSpPr>
          <p:nvPr/>
        </p:nvSpPr>
        <p:spPr bwMode="auto">
          <a:xfrm>
            <a:off x="1752600" y="2819400"/>
            <a:ext cx="25400" cy="762000"/>
          </a:xfrm>
          <a:prstGeom prst="line">
            <a:avLst/>
          </a:prstGeom>
          <a:noFill/>
          <a:ln w="38100">
            <a:solidFill>
              <a:srgbClr val="FF0000"/>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22" name="Oval 14"/>
          <p:cNvSpPr>
            <a:spLocks noChangeArrowheads="1"/>
          </p:cNvSpPr>
          <p:nvPr/>
        </p:nvSpPr>
        <p:spPr bwMode="auto">
          <a:xfrm>
            <a:off x="3365500" y="3543300"/>
            <a:ext cx="76200" cy="76200"/>
          </a:xfrm>
          <a:prstGeom prst="ellipse">
            <a:avLst/>
          </a:prstGeom>
          <a:solidFill>
            <a:srgbClr val="FF33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FF0000"/>
              </a:solidFill>
            </a:endParaRPr>
          </a:p>
        </p:txBody>
      </p:sp>
      <p:sp>
        <p:nvSpPr>
          <p:cNvPr id="247823" name="Text Box 15"/>
          <p:cNvSpPr txBox="1">
            <a:spLocks noChangeArrowheads="1"/>
          </p:cNvSpPr>
          <p:nvPr/>
        </p:nvSpPr>
        <p:spPr bwMode="auto">
          <a:xfrm>
            <a:off x="2971800" y="38862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Cv,</a:t>
            </a:r>
          </a:p>
        </p:txBody>
      </p:sp>
      <p:sp>
        <p:nvSpPr>
          <p:cNvPr id="247826" name="Line 18"/>
          <p:cNvSpPr>
            <a:spLocks noChangeShapeType="1"/>
          </p:cNvSpPr>
          <p:nvPr/>
        </p:nvSpPr>
        <p:spPr bwMode="auto">
          <a:xfrm flipV="1">
            <a:off x="3429000" y="2819400"/>
            <a:ext cx="3048000" cy="733425"/>
          </a:xfrm>
          <a:prstGeom prst="line">
            <a:avLst/>
          </a:prstGeom>
          <a:noFill/>
          <a:ln w="12700">
            <a:solidFill>
              <a:schemeClr val="tx1"/>
            </a:solidFill>
            <a:prstDash val="lg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1" name="Line 23"/>
          <p:cNvSpPr>
            <a:spLocks noChangeShapeType="1"/>
          </p:cNvSpPr>
          <p:nvPr/>
        </p:nvSpPr>
        <p:spPr bwMode="auto">
          <a:xfrm flipV="1">
            <a:off x="1752600" y="2819400"/>
            <a:ext cx="25146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2" name="Line 24"/>
          <p:cNvSpPr>
            <a:spLocks noChangeShapeType="1"/>
          </p:cNvSpPr>
          <p:nvPr/>
        </p:nvSpPr>
        <p:spPr bwMode="auto">
          <a:xfrm>
            <a:off x="4191000" y="2819400"/>
            <a:ext cx="2286000"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3" name="Line 25"/>
          <p:cNvSpPr>
            <a:spLocks noChangeShapeType="1"/>
          </p:cNvSpPr>
          <p:nvPr/>
        </p:nvSpPr>
        <p:spPr bwMode="auto">
          <a:xfrm flipV="1">
            <a:off x="6415088" y="2601913"/>
            <a:ext cx="990600" cy="228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4" name="Line 26"/>
          <p:cNvSpPr>
            <a:spLocks noChangeShapeType="1"/>
          </p:cNvSpPr>
          <p:nvPr/>
        </p:nvSpPr>
        <p:spPr bwMode="auto">
          <a:xfrm flipV="1">
            <a:off x="7391400" y="2438400"/>
            <a:ext cx="762000" cy="17145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5" name="Line 27"/>
          <p:cNvSpPr>
            <a:spLocks noChangeShapeType="1"/>
          </p:cNvSpPr>
          <p:nvPr/>
        </p:nvSpPr>
        <p:spPr bwMode="auto">
          <a:xfrm>
            <a:off x="1752600" y="2819400"/>
            <a:ext cx="1905000" cy="3048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6" name="Line 28"/>
          <p:cNvSpPr>
            <a:spLocks noChangeShapeType="1"/>
          </p:cNvSpPr>
          <p:nvPr/>
        </p:nvSpPr>
        <p:spPr bwMode="auto">
          <a:xfrm>
            <a:off x="3505200" y="3098800"/>
            <a:ext cx="3810000" cy="6096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7" name="Line 29"/>
          <p:cNvSpPr>
            <a:spLocks noChangeShapeType="1"/>
          </p:cNvSpPr>
          <p:nvPr/>
        </p:nvSpPr>
        <p:spPr bwMode="auto">
          <a:xfrm>
            <a:off x="4572000" y="3276600"/>
            <a:ext cx="0" cy="304800"/>
          </a:xfrm>
          <a:prstGeom prst="line">
            <a:avLst/>
          </a:prstGeom>
          <a:noFill/>
          <a:ln w="38100">
            <a:solidFill>
              <a:srgbClr val="FF0000"/>
            </a:solidFill>
            <a:prstDash val="sysDot"/>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38" name="Text Box 30"/>
          <p:cNvSpPr txBox="1">
            <a:spLocks noChangeArrowheads="1"/>
          </p:cNvSpPr>
          <p:nvPr/>
        </p:nvSpPr>
        <p:spPr bwMode="auto">
          <a:xfrm>
            <a:off x="1536700" y="2514600"/>
            <a:ext cx="381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A</a:t>
            </a:r>
          </a:p>
        </p:txBody>
      </p:sp>
      <p:sp>
        <p:nvSpPr>
          <p:cNvPr id="247839" name="Text Box 31"/>
          <p:cNvSpPr txBox="1">
            <a:spLocks noChangeArrowheads="1"/>
          </p:cNvSpPr>
          <p:nvPr/>
        </p:nvSpPr>
        <p:spPr bwMode="auto">
          <a:xfrm>
            <a:off x="1600200" y="3657600"/>
            <a:ext cx="304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B</a:t>
            </a:r>
          </a:p>
        </p:txBody>
      </p:sp>
      <p:sp>
        <p:nvSpPr>
          <p:cNvPr id="247840" name="Text Box 32"/>
          <p:cNvSpPr txBox="1">
            <a:spLocks noChangeArrowheads="1"/>
          </p:cNvSpPr>
          <p:nvPr/>
        </p:nvSpPr>
        <p:spPr bwMode="auto">
          <a:xfrm>
            <a:off x="4343400" y="28194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A’</a:t>
            </a:r>
          </a:p>
        </p:txBody>
      </p:sp>
      <p:sp>
        <p:nvSpPr>
          <p:cNvPr id="247841" name="Text Box 33"/>
          <p:cNvSpPr txBox="1">
            <a:spLocks noChangeArrowheads="1"/>
          </p:cNvSpPr>
          <p:nvPr/>
        </p:nvSpPr>
        <p:spPr bwMode="auto">
          <a:xfrm>
            <a:off x="4343400" y="3657600"/>
            <a:ext cx="533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a:t>B’</a:t>
            </a:r>
          </a:p>
        </p:txBody>
      </p:sp>
      <p:sp>
        <p:nvSpPr>
          <p:cNvPr id="247843" name="Text Box 35"/>
          <p:cNvSpPr txBox="1">
            <a:spLocks noChangeArrowheads="1"/>
          </p:cNvSpPr>
          <p:nvPr/>
        </p:nvSpPr>
        <p:spPr bwMode="auto">
          <a:xfrm>
            <a:off x="533400" y="5867400"/>
            <a:ext cx="86106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sz="1800"/>
          </a:p>
        </p:txBody>
      </p:sp>
      <p:sp>
        <p:nvSpPr>
          <p:cNvPr id="247845" name="Text Box 37"/>
          <p:cNvSpPr txBox="1">
            <a:spLocks noChangeArrowheads="1"/>
          </p:cNvSpPr>
          <p:nvPr/>
        </p:nvSpPr>
        <p:spPr bwMode="auto">
          <a:xfrm>
            <a:off x="3352800" y="3886200"/>
            <a:ext cx="6858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800" b="1"/>
              <a:t>F</a:t>
            </a:r>
          </a:p>
        </p:txBody>
      </p:sp>
      <p:sp>
        <p:nvSpPr>
          <p:cNvPr id="247847" name="Text Box 39"/>
          <p:cNvSpPr txBox="1">
            <a:spLocks noChangeArrowheads="1"/>
          </p:cNvSpPr>
          <p:nvPr/>
        </p:nvSpPr>
        <p:spPr bwMode="auto">
          <a:xfrm>
            <a:off x="457200" y="4270507"/>
            <a:ext cx="5867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rPr>
              <a:t>Mắt không nhìn thấy vật AB vì vật AB nằm ngoài khoảng cực viễn .</a:t>
            </a:r>
          </a:p>
        </p:txBody>
      </p:sp>
      <p:sp>
        <p:nvSpPr>
          <p:cNvPr id="247849" name="Text Box 41"/>
          <p:cNvSpPr txBox="1">
            <a:spLocks noChangeArrowheads="1"/>
          </p:cNvSpPr>
          <p:nvPr/>
        </p:nvSpPr>
        <p:spPr bwMode="auto">
          <a:xfrm>
            <a:off x="304800" y="5147101"/>
            <a:ext cx="7010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rPr>
              <a:t>Mắt nhìn thấy ảnh A’B’ khi ảnh A’B’ nằm trong khoảng từ điểm cực cận Cc  đếnđiểm cực viễn  Cv</a:t>
            </a:r>
          </a:p>
        </p:txBody>
      </p:sp>
      <p:sp>
        <p:nvSpPr>
          <p:cNvPr id="247852" name="AutoShape 44"/>
          <p:cNvSpPr>
            <a:spLocks noChangeArrowheads="1"/>
          </p:cNvSpPr>
          <p:nvPr/>
        </p:nvSpPr>
        <p:spPr bwMode="auto">
          <a:xfrm>
            <a:off x="7010400" y="4572000"/>
            <a:ext cx="1981200" cy="1524000"/>
          </a:xfrm>
          <a:prstGeom prst="cloudCallout">
            <a:avLst>
              <a:gd name="adj1" fmla="val -43750"/>
              <a:gd name="adj2" fmla="val 66042"/>
            </a:avLst>
          </a:prstGeom>
          <a:solidFill>
            <a:srgbClr val="FBFFD3"/>
          </a:solidFill>
          <a:ln w="9525">
            <a:solidFill>
              <a:srgbClr val="FF00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000099"/>
                </a:solidFill>
              </a:rPr>
              <a:t>Mắt có nhìn thấy vật AB ?</a:t>
            </a:r>
          </a:p>
        </p:txBody>
      </p:sp>
      <p:sp>
        <p:nvSpPr>
          <p:cNvPr id="247853" name="AutoShape 45"/>
          <p:cNvSpPr>
            <a:spLocks noChangeArrowheads="1"/>
          </p:cNvSpPr>
          <p:nvPr/>
        </p:nvSpPr>
        <p:spPr bwMode="auto">
          <a:xfrm>
            <a:off x="7086600" y="4419600"/>
            <a:ext cx="1752600" cy="1752600"/>
          </a:xfrm>
          <a:prstGeom prst="wedgeEllipseCallout">
            <a:avLst>
              <a:gd name="adj1" fmla="val -13315"/>
              <a:gd name="adj2" fmla="val 74366"/>
            </a:avLst>
          </a:prstGeom>
          <a:solidFill>
            <a:srgbClr val="FBFFD3"/>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000099"/>
                </a:solidFill>
              </a:rPr>
              <a:t>Mắt nhìn thấy ảnh A’B’ khi nào</a:t>
            </a:r>
          </a:p>
        </p:txBody>
      </p:sp>
      <p:sp>
        <p:nvSpPr>
          <p:cNvPr id="247854" name="Text Box 46"/>
          <p:cNvSpPr txBox="1">
            <a:spLocks noChangeArrowheads="1"/>
          </p:cNvSpPr>
          <p:nvPr/>
        </p:nvSpPr>
        <p:spPr bwMode="auto">
          <a:xfrm>
            <a:off x="7543800" y="3962400"/>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srgbClr val="FF0000"/>
                </a:solidFill>
              </a:rPr>
              <a:t>Mắt cận</a:t>
            </a:r>
          </a:p>
        </p:txBody>
      </p:sp>
      <p:sp>
        <p:nvSpPr>
          <p:cNvPr id="247855" name="Line 47"/>
          <p:cNvSpPr>
            <a:spLocks noChangeShapeType="1"/>
          </p:cNvSpPr>
          <p:nvPr/>
        </p:nvSpPr>
        <p:spPr bwMode="auto">
          <a:xfrm>
            <a:off x="3454400" y="3581400"/>
            <a:ext cx="2260600" cy="0"/>
          </a:xfrm>
          <a:prstGeom prst="line">
            <a:avLst/>
          </a:prstGeom>
          <a:noFill/>
          <a:ln w="381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47856" name="Oval 48"/>
          <p:cNvSpPr>
            <a:spLocks noChangeArrowheads="1"/>
          </p:cNvSpPr>
          <p:nvPr/>
        </p:nvSpPr>
        <p:spPr bwMode="auto">
          <a:xfrm>
            <a:off x="5715000" y="3543300"/>
            <a:ext cx="76200" cy="76200"/>
          </a:xfrm>
          <a:prstGeom prst="ellipse">
            <a:avLst/>
          </a:prstGeom>
          <a:solidFill>
            <a:srgbClr val="FF3300"/>
          </a:solidFill>
          <a:ln w="95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solidFill>
                <a:srgbClr val="FF0000"/>
              </a:solidFill>
            </a:endParaRPr>
          </a:p>
        </p:txBody>
      </p:sp>
      <p:sp>
        <p:nvSpPr>
          <p:cNvPr id="247857" name="Text Box 49"/>
          <p:cNvSpPr txBox="1">
            <a:spLocks noChangeArrowheads="1"/>
          </p:cNvSpPr>
          <p:nvPr/>
        </p:nvSpPr>
        <p:spPr bwMode="auto">
          <a:xfrm>
            <a:off x="5638800" y="3733800"/>
            <a:ext cx="76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Cc</a:t>
            </a:r>
          </a:p>
        </p:txBody>
      </p:sp>
      <p:sp>
        <p:nvSpPr>
          <p:cNvPr id="247860" name="AutoShape 52"/>
          <p:cNvSpPr>
            <a:spLocks noChangeArrowheads="1"/>
          </p:cNvSpPr>
          <p:nvPr/>
        </p:nvSpPr>
        <p:spPr bwMode="auto">
          <a:xfrm>
            <a:off x="6781800" y="4495800"/>
            <a:ext cx="2362200" cy="2133600"/>
          </a:xfrm>
          <a:prstGeom prst="wedgeRoundRectCallout">
            <a:avLst>
              <a:gd name="adj1" fmla="val -29236"/>
              <a:gd name="adj2" fmla="val 70014"/>
              <a:gd name="adj3" fmla="val 16667"/>
            </a:avLst>
          </a:prstGeom>
          <a:solidFill>
            <a:srgbClr val="CFF9FF"/>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A50021"/>
                </a:solidFill>
              </a:rPr>
              <a:t>Mắt có nhìn rõ ảnh A’B’ của vật AB không ? Mắt nhìn thấy ảnh to hay nhỏ hơn vật? </a:t>
            </a:r>
          </a:p>
        </p:txBody>
      </p:sp>
      <p:sp>
        <p:nvSpPr>
          <p:cNvPr id="247861" name="Text Box 53"/>
          <p:cNvSpPr txBox="1">
            <a:spLocks noChangeArrowheads="1"/>
          </p:cNvSpPr>
          <p:nvPr/>
        </p:nvSpPr>
        <p:spPr bwMode="auto">
          <a:xfrm>
            <a:off x="685800" y="5867400"/>
            <a:ext cx="54864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400" dirty="0">
                <a:latin typeface="Times New Roman" pitchFamily="18" charset="0"/>
                <a:cs typeface="Times New Roman" pitchFamily="18" charset="0"/>
              </a:rPr>
              <a:t>Mắt nhìn rõ ảnh A’B’ của vật AB . Ảnh nhỏ hơn vật AB</a:t>
            </a:r>
            <a:r>
              <a:rPr lang="en-US" dirty="0">
                <a:latin typeface="Times New Roman" pitchFamily="18" charset="0"/>
              </a:rPr>
              <a:t>.</a:t>
            </a:r>
          </a:p>
        </p:txBody>
      </p:sp>
      <p:sp>
        <p:nvSpPr>
          <p:cNvPr id="247862" name="Text Box 54"/>
          <p:cNvSpPr txBox="1">
            <a:spLocks noChangeArrowheads="1"/>
          </p:cNvSpPr>
          <p:nvPr/>
        </p:nvSpPr>
        <p:spPr bwMode="auto">
          <a:xfrm>
            <a:off x="6477000" y="4800600"/>
            <a:ext cx="2438400" cy="1625600"/>
          </a:xfrm>
          <a:prstGeom prst="rect">
            <a:avLst/>
          </a:prstGeom>
          <a:solidFill>
            <a:srgbClr val="FFFF99"/>
          </a:solidFill>
          <a:ln w="9525">
            <a:solidFill>
              <a:srgbClr val="FF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2000">
                <a:solidFill>
                  <a:srgbClr val="A50021"/>
                </a:solidFill>
              </a:rPr>
              <a:t>Các em hãy vẽ ảnh của vật AB qua thấu kính phù hợp có tiêu điểm F trùng với điểm cực viễn .</a:t>
            </a:r>
          </a:p>
        </p:txBody>
      </p:sp>
    </p:spTree>
    <p:extLst>
      <p:ext uri="{BB962C8B-B14F-4D97-AF65-F5344CB8AC3E}">
        <p14:creationId xmlns:p14="http://schemas.microsoft.com/office/powerpoint/2010/main" val="2584411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247811">
                                            <p:txEl>
                                              <p:pRg st="2" end="2"/>
                                            </p:txEl>
                                          </p:spTgt>
                                        </p:tgtEl>
                                        <p:attrNameLst>
                                          <p:attrName>style.visibility</p:attrName>
                                        </p:attrNameLst>
                                      </p:cBhvr>
                                      <p:to>
                                        <p:strVal val="visible"/>
                                      </p:to>
                                    </p:set>
                                    <p:anim calcmode="discrete" valueType="clr">
                                      <p:cBhvr override="childStyle">
                                        <p:cTn id="7" dur="80"/>
                                        <p:tgtEl>
                                          <p:spTgt spid="247811">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47811">
                                            <p:txEl>
                                              <p:pRg st="2" end="2"/>
                                            </p:txEl>
                                          </p:spTgt>
                                        </p:tgtEl>
                                        <p:attrNameLst>
                                          <p:attrName>fillcolor</p:attrName>
                                        </p:attrNameLst>
                                      </p:cBhvr>
                                      <p:tavLst>
                                        <p:tav tm="0">
                                          <p:val>
                                            <p:clrVal>
                                              <a:schemeClr val="accent2"/>
                                            </p:clrVal>
                                          </p:val>
                                        </p:tav>
                                        <p:tav tm="50000">
                                          <p:val>
                                            <p:clrVal>
                                              <a:schemeClr val="hlink"/>
                                            </p:clrVal>
                                          </p:val>
                                        </p:tav>
                                      </p:tavLst>
                                    </p:anim>
                                    <p:set>
                                      <p:cBhvr>
                                        <p:cTn id="9" dur="80"/>
                                        <p:tgtEl>
                                          <p:spTgt spid="247811">
                                            <p:txEl>
                                              <p:pRg st="2" end="2"/>
                                            </p:txEl>
                                          </p:spTgt>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7813"/>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24781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47854"/>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7815"/>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47857"/>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55" presetClass="entr" presetSubtype="0" fill="hold" grpId="0" nodeType="clickEffect">
                                  <p:stCondLst>
                                    <p:cond delay="0"/>
                                  </p:stCondLst>
                                  <p:childTnLst>
                                    <p:set>
                                      <p:cBhvr>
                                        <p:cTn id="29" dur="1" fill="hold">
                                          <p:stCondLst>
                                            <p:cond delay="0"/>
                                          </p:stCondLst>
                                        </p:cTn>
                                        <p:tgtEl>
                                          <p:spTgt spid="247823"/>
                                        </p:tgtEl>
                                        <p:attrNameLst>
                                          <p:attrName>style.visibility</p:attrName>
                                        </p:attrNameLst>
                                      </p:cBhvr>
                                      <p:to>
                                        <p:strVal val="visible"/>
                                      </p:to>
                                    </p:set>
                                    <p:anim calcmode="lin" valueType="num">
                                      <p:cBhvr>
                                        <p:cTn id="30" dur="1000" fill="hold"/>
                                        <p:tgtEl>
                                          <p:spTgt spid="247823"/>
                                        </p:tgtEl>
                                        <p:attrNameLst>
                                          <p:attrName>ppt_w</p:attrName>
                                        </p:attrNameLst>
                                      </p:cBhvr>
                                      <p:tavLst>
                                        <p:tav tm="0">
                                          <p:val>
                                            <p:strVal val="#ppt_w*0.70"/>
                                          </p:val>
                                        </p:tav>
                                        <p:tav tm="100000">
                                          <p:val>
                                            <p:strVal val="#ppt_w"/>
                                          </p:val>
                                        </p:tav>
                                      </p:tavLst>
                                    </p:anim>
                                    <p:anim calcmode="lin" valueType="num">
                                      <p:cBhvr>
                                        <p:cTn id="31" dur="1000" fill="hold"/>
                                        <p:tgtEl>
                                          <p:spTgt spid="247823"/>
                                        </p:tgtEl>
                                        <p:attrNameLst>
                                          <p:attrName>ppt_h</p:attrName>
                                        </p:attrNameLst>
                                      </p:cBhvr>
                                      <p:tavLst>
                                        <p:tav tm="0">
                                          <p:val>
                                            <p:strVal val="#ppt_h"/>
                                          </p:val>
                                        </p:tav>
                                        <p:tav tm="100000">
                                          <p:val>
                                            <p:strVal val="#ppt_h"/>
                                          </p:val>
                                        </p:tav>
                                      </p:tavLst>
                                    </p:anim>
                                    <p:animEffect transition="in" filter="fade">
                                      <p:cBhvr>
                                        <p:cTn id="32" dur="1000"/>
                                        <p:tgtEl>
                                          <p:spTgt spid="24782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47856"/>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26" presetClass="entr" presetSubtype="0" fill="hold" grpId="0" nodeType="clickEffect">
                                  <p:stCondLst>
                                    <p:cond delay="0"/>
                                  </p:stCondLst>
                                  <p:childTnLst>
                                    <p:set>
                                      <p:cBhvr>
                                        <p:cTn id="40" dur="1" fill="hold">
                                          <p:stCondLst>
                                            <p:cond delay="0"/>
                                          </p:stCondLst>
                                        </p:cTn>
                                        <p:tgtEl>
                                          <p:spTgt spid="247822"/>
                                        </p:tgtEl>
                                        <p:attrNameLst>
                                          <p:attrName>style.visibility</p:attrName>
                                        </p:attrNameLst>
                                      </p:cBhvr>
                                      <p:to>
                                        <p:strVal val="visible"/>
                                      </p:to>
                                    </p:set>
                                    <p:animEffect transition="in" filter="wipe(down)">
                                      <p:cBhvr>
                                        <p:cTn id="41" dur="580">
                                          <p:stCondLst>
                                            <p:cond delay="0"/>
                                          </p:stCondLst>
                                        </p:cTn>
                                        <p:tgtEl>
                                          <p:spTgt spid="247822"/>
                                        </p:tgtEl>
                                      </p:cBhvr>
                                    </p:animEffect>
                                    <p:anim calcmode="lin" valueType="num">
                                      <p:cBhvr>
                                        <p:cTn id="42" dur="1822" tmFilter="0,0; 0.14,0.36; 0.43,0.73; 0.71,0.91; 1.0,1.0">
                                          <p:stCondLst>
                                            <p:cond delay="0"/>
                                          </p:stCondLst>
                                        </p:cTn>
                                        <p:tgtEl>
                                          <p:spTgt spid="24782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4782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4782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4782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47822"/>
                                        </p:tgtEl>
                                        <p:attrNameLst>
                                          <p:attrName>ppt_y</p:attrName>
                                        </p:attrNameLst>
                                      </p:cBhvr>
                                      <p:tavLst>
                                        <p:tav tm="0" fmla="#ppt_y-sin(pi*$)/81">
                                          <p:val>
                                            <p:fltVal val="0"/>
                                          </p:val>
                                        </p:tav>
                                        <p:tav tm="100000">
                                          <p:val>
                                            <p:fltVal val="1"/>
                                          </p:val>
                                        </p:tav>
                                      </p:tavLst>
                                    </p:anim>
                                    <p:animScale>
                                      <p:cBhvr>
                                        <p:cTn id="47" dur="26">
                                          <p:stCondLst>
                                            <p:cond delay="650"/>
                                          </p:stCondLst>
                                        </p:cTn>
                                        <p:tgtEl>
                                          <p:spTgt spid="247822"/>
                                        </p:tgtEl>
                                      </p:cBhvr>
                                      <p:to x="100000" y="60000"/>
                                    </p:animScale>
                                    <p:animScale>
                                      <p:cBhvr>
                                        <p:cTn id="48" dur="166" decel="50000">
                                          <p:stCondLst>
                                            <p:cond delay="676"/>
                                          </p:stCondLst>
                                        </p:cTn>
                                        <p:tgtEl>
                                          <p:spTgt spid="247822"/>
                                        </p:tgtEl>
                                      </p:cBhvr>
                                      <p:to x="100000" y="100000"/>
                                    </p:animScale>
                                    <p:animScale>
                                      <p:cBhvr>
                                        <p:cTn id="49" dur="26">
                                          <p:stCondLst>
                                            <p:cond delay="1312"/>
                                          </p:stCondLst>
                                        </p:cTn>
                                        <p:tgtEl>
                                          <p:spTgt spid="247822"/>
                                        </p:tgtEl>
                                      </p:cBhvr>
                                      <p:to x="100000" y="80000"/>
                                    </p:animScale>
                                    <p:animScale>
                                      <p:cBhvr>
                                        <p:cTn id="50" dur="166" decel="50000">
                                          <p:stCondLst>
                                            <p:cond delay="1338"/>
                                          </p:stCondLst>
                                        </p:cTn>
                                        <p:tgtEl>
                                          <p:spTgt spid="247822"/>
                                        </p:tgtEl>
                                      </p:cBhvr>
                                      <p:to x="100000" y="100000"/>
                                    </p:animScale>
                                    <p:animScale>
                                      <p:cBhvr>
                                        <p:cTn id="51" dur="26">
                                          <p:stCondLst>
                                            <p:cond delay="1642"/>
                                          </p:stCondLst>
                                        </p:cTn>
                                        <p:tgtEl>
                                          <p:spTgt spid="247822"/>
                                        </p:tgtEl>
                                      </p:cBhvr>
                                      <p:to x="100000" y="90000"/>
                                    </p:animScale>
                                    <p:animScale>
                                      <p:cBhvr>
                                        <p:cTn id="52" dur="166" decel="50000">
                                          <p:stCondLst>
                                            <p:cond delay="1668"/>
                                          </p:stCondLst>
                                        </p:cTn>
                                        <p:tgtEl>
                                          <p:spTgt spid="247822"/>
                                        </p:tgtEl>
                                      </p:cBhvr>
                                      <p:to x="100000" y="100000"/>
                                    </p:animScale>
                                    <p:animScale>
                                      <p:cBhvr>
                                        <p:cTn id="53" dur="26">
                                          <p:stCondLst>
                                            <p:cond delay="1808"/>
                                          </p:stCondLst>
                                        </p:cTn>
                                        <p:tgtEl>
                                          <p:spTgt spid="247822"/>
                                        </p:tgtEl>
                                      </p:cBhvr>
                                      <p:to x="100000" y="95000"/>
                                    </p:animScale>
                                    <p:animScale>
                                      <p:cBhvr>
                                        <p:cTn id="54" dur="166" decel="50000">
                                          <p:stCondLst>
                                            <p:cond delay="1834"/>
                                          </p:stCondLst>
                                        </p:cTn>
                                        <p:tgtEl>
                                          <p:spTgt spid="247822"/>
                                        </p:tgtEl>
                                      </p:cBhvr>
                                      <p:to x="100000" y="100000"/>
                                    </p:animScale>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7821"/>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4783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47839"/>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247852"/>
                                        </p:tgtEl>
                                        <p:attrNameLst>
                                          <p:attrName>style.visibility</p:attrName>
                                        </p:attrNameLst>
                                      </p:cBhvr>
                                      <p:to>
                                        <p:strVal val="visible"/>
                                      </p:to>
                                    </p:set>
                                    <p:animEffect transition="in" filter="blinds(horizontal)">
                                      <p:cBhvr>
                                        <p:cTn id="69" dur="500"/>
                                        <p:tgtEl>
                                          <p:spTgt spid="247852"/>
                                        </p:tgtEl>
                                      </p:cBhvr>
                                    </p:animEffect>
                                  </p:childTnLst>
                                </p:cTn>
                              </p:par>
                            </p:childTnLst>
                          </p:cTn>
                        </p:par>
                      </p:childTnLst>
                    </p:cTn>
                  </p:par>
                  <p:par>
                    <p:cTn id="70" fill="hold" nodeType="clickPar">
                      <p:stCondLst>
                        <p:cond delay="indefinite"/>
                      </p:stCondLst>
                      <p:childTnLst>
                        <p:par>
                          <p:cTn id="71" fill="hold" nodeType="withGroup">
                            <p:stCondLst>
                              <p:cond delay="0"/>
                            </p:stCondLst>
                            <p:childTnLst>
                              <p:par>
                                <p:cTn id="72" presetID="27" presetClass="entr" presetSubtype="0" fill="hold" grpId="0" nodeType="clickEffect">
                                  <p:stCondLst>
                                    <p:cond delay="0"/>
                                  </p:stCondLst>
                                  <p:iterate type="lt">
                                    <p:tmPct val="50000"/>
                                  </p:iterate>
                                  <p:childTnLst>
                                    <p:set>
                                      <p:cBhvr>
                                        <p:cTn id="73" dur="1" fill="hold">
                                          <p:stCondLst>
                                            <p:cond delay="0"/>
                                          </p:stCondLst>
                                        </p:cTn>
                                        <p:tgtEl>
                                          <p:spTgt spid="247847"/>
                                        </p:tgtEl>
                                        <p:attrNameLst>
                                          <p:attrName>style.visibility</p:attrName>
                                        </p:attrNameLst>
                                      </p:cBhvr>
                                      <p:to>
                                        <p:strVal val="visible"/>
                                      </p:to>
                                    </p:set>
                                    <p:anim calcmode="discrete" valueType="clr">
                                      <p:cBhvr override="childStyle">
                                        <p:cTn id="74" dur="80"/>
                                        <p:tgtEl>
                                          <p:spTgt spid="247847"/>
                                        </p:tgtEl>
                                        <p:attrNameLst>
                                          <p:attrName>style.color</p:attrName>
                                        </p:attrNameLst>
                                      </p:cBhvr>
                                      <p:tavLst>
                                        <p:tav tm="0">
                                          <p:val>
                                            <p:clrVal>
                                              <a:schemeClr val="accent2"/>
                                            </p:clrVal>
                                          </p:val>
                                        </p:tav>
                                        <p:tav tm="50000">
                                          <p:val>
                                            <p:clrVal>
                                              <a:schemeClr val="hlink"/>
                                            </p:clrVal>
                                          </p:val>
                                        </p:tav>
                                      </p:tavLst>
                                    </p:anim>
                                    <p:anim calcmode="discrete" valueType="clr">
                                      <p:cBhvr>
                                        <p:cTn id="75" dur="80"/>
                                        <p:tgtEl>
                                          <p:spTgt spid="247847"/>
                                        </p:tgtEl>
                                        <p:attrNameLst>
                                          <p:attrName>fillcolor</p:attrName>
                                        </p:attrNameLst>
                                      </p:cBhvr>
                                      <p:tavLst>
                                        <p:tav tm="0">
                                          <p:val>
                                            <p:clrVal>
                                              <a:schemeClr val="accent2"/>
                                            </p:clrVal>
                                          </p:val>
                                        </p:tav>
                                        <p:tav tm="50000">
                                          <p:val>
                                            <p:clrVal>
                                              <a:schemeClr val="hlink"/>
                                            </p:clrVal>
                                          </p:val>
                                        </p:tav>
                                      </p:tavLst>
                                    </p:anim>
                                    <p:set>
                                      <p:cBhvr>
                                        <p:cTn id="76" dur="80"/>
                                        <p:tgtEl>
                                          <p:spTgt spid="247847"/>
                                        </p:tgtEl>
                                        <p:attrNameLst>
                                          <p:attrName>fill.type</p:attrName>
                                        </p:attrNameLst>
                                      </p:cBhvr>
                                      <p:to>
                                        <p:strVal val="solid"/>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3" presetClass="exit" presetSubtype="10" fill="hold" grpId="1" nodeType="clickEffect">
                                  <p:stCondLst>
                                    <p:cond delay="0"/>
                                  </p:stCondLst>
                                  <p:childTnLst>
                                    <p:animEffect transition="out" filter="blinds(horizontal)">
                                      <p:cBhvr>
                                        <p:cTn id="80" dur="500"/>
                                        <p:tgtEl>
                                          <p:spTgt spid="247852"/>
                                        </p:tgtEl>
                                      </p:cBhvr>
                                    </p:animEffect>
                                    <p:set>
                                      <p:cBhvr>
                                        <p:cTn id="81" dur="1" fill="hold">
                                          <p:stCondLst>
                                            <p:cond delay="499"/>
                                          </p:stCondLst>
                                        </p:cTn>
                                        <p:tgtEl>
                                          <p:spTgt spid="247852"/>
                                        </p:tgtEl>
                                        <p:attrNameLst>
                                          <p:attrName>style.visibility</p:attrName>
                                        </p:attrNameLst>
                                      </p:cBhvr>
                                      <p:to>
                                        <p:strVal val="hidden"/>
                                      </p:to>
                                    </p:set>
                                  </p:childTnLst>
                                </p:cTn>
                              </p:par>
                            </p:childTnLst>
                          </p:cTn>
                        </p:par>
                      </p:childTnLst>
                    </p:cTn>
                  </p:par>
                  <p:par>
                    <p:cTn id="82" fill="hold" nodeType="clickPar">
                      <p:stCondLst>
                        <p:cond delay="indefinite"/>
                      </p:stCondLst>
                      <p:childTnLst>
                        <p:par>
                          <p:cTn id="83" fill="hold" nodeType="withGroup">
                            <p:stCondLst>
                              <p:cond delay="0"/>
                            </p:stCondLst>
                            <p:childTnLst>
                              <p:par>
                                <p:cTn id="84" presetID="3" presetClass="exit" presetSubtype="10" fill="hold" grpId="1" nodeType="clickEffect">
                                  <p:stCondLst>
                                    <p:cond delay="0"/>
                                  </p:stCondLst>
                                  <p:iterate type="lt">
                                    <p:tmPct val="0"/>
                                  </p:iterate>
                                  <p:childTnLst>
                                    <p:animEffect transition="out" filter="blinds(horizontal)">
                                      <p:cBhvr>
                                        <p:cTn id="85" dur="500"/>
                                        <p:tgtEl>
                                          <p:spTgt spid="247847"/>
                                        </p:tgtEl>
                                      </p:cBhvr>
                                    </p:animEffect>
                                    <p:set>
                                      <p:cBhvr>
                                        <p:cTn id="86" dur="1" fill="hold">
                                          <p:stCondLst>
                                            <p:cond delay="499"/>
                                          </p:stCondLst>
                                        </p:cTn>
                                        <p:tgtEl>
                                          <p:spTgt spid="247847"/>
                                        </p:tgtEl>
                                        <p:attrNameLst>
                                          <p:attrName>style.visibility</p:attrName>
                                        </p:attrNameLst>
                                      </p:cBhvr>
                                      <p:to>
                                        <p:strVal val="hidden"/>
                                      </p:to>
                                    </p:set>
                                  </p:childTnLst>
                                </p:cTn>
                              </p:par>
                            </p:childTnLst>
                          </p:cTn>
                        </p:par>
                      </p:childTnLst>
                    </p:cTn>
                  </p:par>
                  <p:par>
                    <p:cTn id="87" fill="hold" nodeType="clickPar">
                      <p:stCondLst>
                        <p:cond delay="indefinite"/>
                      </p:stCondLst>
                      <p:childTnLst>
                        <p:par>
                          <p:cTn id="88" fill="hold" nodeType="withGroup">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247816"/>
                                        </p:tgtEl>
                                        <p:attrNameLst>
                                          <p:attrName>style.visibility</p:attrName>
                                        </p:attrNameLst>
                                      </p:cBhvr>
                                      <p:to>
                                        <p:strVal val="visible"/>
                                      </p:to>
                                    </p:set>
                                  </p:childTnLst>
                                </p:cTn>
                              </p:par>
                            </p:childTnLst>
                          </p:cTn>
                        </p:par>
                      </p:childTnLst>
                    </p:cTn>
                  </p:par>
                  <p:par>
                    <p:cTn id="91" fill="hold" nodeType="clickPar">
                      <p:stCondLst>
                        <p:cond delay="indefinite"/>
                      </p:stCondLst>
                      <p:childTnLst>
                        <p:par>
                          <p:cTn id="92" fill="hold" nodeType="withGroup">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47819"/>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47820"/>
                                        </p:tgtEl>
                                        <p:attrNameLst>
                                          <p:attrName>style.visibility</p:attrName>
                                        </p:attrNameLst>
                                      </p:cBhvr>
                                      <p:to>
                                        <p:strVal val="visible"/>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247817"/>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47818"/>
                                        </p:tgtEl>
                                        <p:attrNameLst>
                                          <p:attrName>style.visibility</p:attrName>
                                        </p:attrNameLst>
                                      </p:cBhvr>
                                      <p:to>
                                        <p:strVal val="visible"/>
                                      </p:to>
                                    </p:set>
                                  </p:childTnLst>
                                </p:cTn>
                              </p:par>
                            </p:childTnLst>
                          </p:cTn>
                        </p:par>
                      </p:childTnLst>
                    </p:cTn>
                  </p:par>
                  <p:par>
                    <p:cTn id="103" fill="hold" nodeType="clickPar">
                      <p:stCondLst>
                        <p:cond delay="indefinite"/>
                      </p:stCondLst>
                      <p:childTnLst>
                        <p:par>
                          <p:cTn id="104" fill="hold" nodeType="withGroup">
                            <p:stCondLst>
                              <p:cond delay="0"/>
                            </p:stCondLst>
                            <p:childTnLst>
                              <p:par>
                                <p:cTn id="105" presetID="2" presetClass="entr" presetSubtype="4" fill="hold" grpId="1" nodeType="clickEffect">
                                  <p:stCondLst>
                                    <p:cond delay="0"/>
                                  </p:stCondLst>
                                  <p:childTnLst>
                                    <p:set>
                                      <p:cBhvr>
                                        <p:cTn id="106" dur="1" fill="hold">
                                          <p:stCondLst>
                                            <p:cond delay="0"/>
                                          </p:stCondLst>
                                        </p:cTn>
                                        <p:tgtEl>
                                          <p:spTgt spid="247822"/>
                                        </p:tgtEl>
                                        <p:attrNameLst>
                                          <p:attrName>style.visibility</p:attrName>
                                        </p:attrNameLst>
                                      </p:cBhvr>
                                      <p:to>
                                        <p:strVal val="visible"/>
                                      </p:to>
                                    </p:set>
                                    <p:anim calcmode="lin" valueType="num">
                                      <p:cBhvr additive="base">
                                        <p:cTn id="107" dur="500" fill="hold"/>
                                        <p:tgtEl>
                                          <p:spTgt spid="247822"/>
                                        </p:tgtEl>
                                        <p:attrNameLst>
                                          <p:attrName>ppt_x</p:attrName>
                                        </p:attrNameLst>
                                      </p:cBhvr>
                                      <p:tavLst>
                                        <p:tav tm="0">
                                          <p:val>
                                            <p:strVal val="#ppt_x"/>
                                          </p:val>
                                        </p:tav>
                                        <p:tav tm="100000">
                                          <p:val>
                                            <p:strVal val="#ppt_x"/>
                                          </p:val>
                                        </p:tav>
                                      </p:tavLst>
                                    </p:anim>
                                    <p:anim calcmode="lin" valueType="num">
                                      <p:cBhvr additive="base">
                                        <p:cTn id="108" dur="500" fill="hold"/>
                                        <p:tgtEl>
                                          <p:spTgt spid="247822"/>
                                        </p:tgtEl>
                                        <p:attrNameLst>
                                          <p:attrName>ppt_y</p:attrName>
                                        </p:attrNameLst>
                                      </p:cBhvr>
                                      <p:tavLst>
                                        <p:tav tm="0">
                                          <p:val>
                                            <p:strVal val="1+#ppt_h/2"/>
                                          </p:val>
                                        </p:tav>
                                        <p:tav tm="100000">
                                          <p:val>
                                            <p:strVal val="#ppt_y"/>
                                          </p:val>
                                        </p:tav>
                                      </p:tavLst>
                                    </p:anim>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 presetClass="entr" presetSubtype="4" fill="hold" grpId="0" nodeType="clickEffect">
                                  <p:stCondLst>
                                    <p:cond delay="0"/>
                                  </p:stCondLst>
                                  <p:childTnLst>
                                    <p:set>
                                      <p:cBhvr>
                                        <p:cTn id="112" dur="1" fill="hold">
                                          <p:stCondLst>
                                            <p:cond delay="0"/>
                                          </p:stCondLst>
                                        </p:cTn>
                                        <p:tgtEl>
                                          <p:spTgt spid="247845"/>
                                        </p:tgtEl>
                                        <p:attrNameLst>
                                          <p:attrName>style.visibility</p:attrName>
                                        </p:attrNameLst>
                                      </p:cBhvr>
                                      <p:to>
                                        <p:strVal val="visible"/>
                                      </p:to>
                                    </p:set>
                                    <p:anim calcmode="lin" valueType="num">
                                      <p:cBhvr additive="base">
                                        <p:cTn id="113" dur="500" fill="hold"/>
                                        <p:tgtEl>
                                          <p:spTgt spid="247845"/>
                                        </p:tgtEl>
                                        <p:attrNameLst>
                                          <p:attrName>ppt_x</p:attrName>
                                        </p:attrNameLst>
                                      </p:cBhvr>
                                      <p:tavLst>
                                        <p:tav tm="0">
                                          <p:val>
                                            <p:strVal val="#ppt_x"/>
                                          </p:val>
                                        </p:tav>
                                        <p:tav tm="100000">
                                          <p:val>
                                            <p:strVal val="#ppt_x"/>
                                          </p:val>
                                        </p:tav>
                                      </p:tavLst>
                                    </p:anim>
                                    <p:anim calcmode="lin" valueType="num">
                                      <p:cBhvr additive="base">
                                        <p:cTn id="114" dur="500" fill="hold"/>
                                        <p:tgtEl>
                                          <p:spTgt spid="247845"/>
                                        </p:tgtEl>
                                        <p:attrNameLst>
                                          <p:attrName>ppt_y</p:attrName>
                                        </p:attrNameLst>
                                      </p:cBhvr>
                                      <p:tavLst>
                                        <p:tav tm="0">
                                          <p:val>
                                            <p:strVal val="1+#ppt_h/2"/>
                                          </p:val>
                                        </p:tav>
                                        <p:tav tm="100000">
                                          <p:val>
                                            <p:strVal val="#ppt_y"/>
                                          </p:val>
                                        </p:tav>
                                      </p:tavLst>
                                    </p:anim>
                                  </p:childTnLst>
                                </p:cTn>
                              </p:par>
                            </p:childTnLst>
                          </p:cTn>
                        </p:par>
                      </p:childTnLst>
                    </p:cTn>
                  </p:par>
                  <p:par>
                    <p:cTn id="115" fill="hold" nodeType="clickPar">
                      <p:stCondLst>
                        <p:cond delay="indefinite"/>
                      </p:stCondLst>
                      <p:childTnLst>
                        <p:par>
                          <p:cTn id="116" fill="hold" nodeType="withGroup">
                            <p:stCondLst>
                              <p:cond delay="0"/>
                            </p:stCondLst>
                            <p:childTnLst>
                              <p:par>
                                <p:cTn id="117" presetID="3" presetClass="entr" presetSubtype="10" fill="hold" grpId="0" nodeType="clickEffect">
                                  <p:stCondLst>
                                    <p:cond delay="0"/>
                                  </p:stCondLst>
                                  <p:childTnLst>
                                    <p:set>
                                      <p:cBhvr>
                                        <p:cTn id="118" dur="1" fill="hold">
                                          <p:stCondLst>
                                            <p:cond delay="0"/>
                                          </p:stCondLst>
                                        </p:cTn>
                                        <p:tgtEl>
                                          <p:spTgt spid="247853"/>
                                        </p:tgtEl>
                                        <p:attrNameLst>
                                          <p:attrName>style.visibility</p:attrName>
                                        </p:attrNameLst>
                                      </p:cBhvr>
                                      <p:to>
                                        <p:strVal val="visible"/>
                                      </p:to>
                                    </p:set>
                                    <p:animEffect transition="in" filter="blinds(horizontal)">
                                      <p:cBhvr>
                                        <p:cTn id="119" dur="500"/>
                                        <p:tgtEl>
                                          <p:spTgt spid="247853"/>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7" presetClass="entr" presetSubtype="0" fill="hold" grpId="0" nodeType="clickEffect">
                                  <p:stCondLst>
                                    <p:cond delay="0"/>
                                  </p:stCondLst>
                                  <p:iterate type="lt">
                                    <p:tmPct val="50000"/>
                                  </p:iterate>
                                  <p:childTnLst>
                                    <p:set>
                                      <p:cBhvr>
                                        <p:cTn id="123" dur="1" fill="hold">
                                          <p:stCondLst>
                                            <p:cond delay="0"/>
                                          </p:stCondLst>
                                        </p:cTn>
                                        <p:tgtEl>
                                          <p:spTgt spid="247849"/>
                                        </p:tgtEl>
                                        <p:attrNameLst>
                                          <p:attrName>style.visibility</p:attrName>
                                        </p:attrNameLst>
                                      </p:cBhvr>
                                      <p:to>
                                        <p:strVal val="visible"/>
                                      </p:to>
                                    </p:set>
                                    <p:anim calcmode="discrete" valueType="clr">
                                      <p:cBhvr override="childStyle">
                                        <p:cTn id="124" dur="80"/>
                                        <p:tgtEl>
                                          <p:spTgt spid="247849"/>
                                        </p:tgtEl>
                                        <p:attrNameLst>
                                          <p:attrName>style.color</p:attrName>
                                        </p:attrNameLst>
                                      </p:cBhvr>
                                      <p:tavLst>
                                        <p:tav tm="0">
                                          <p:val>
                                            <p:clrVal>
                                              <a:schemeClr val="accent2"/>
                                            </p:clrVal>
                                          </p:val>
                                        </p:tav>
                                        <p:tav tm="50000">
                                          <p:val>
                                            <p:clrVal>
                                              <a:schemeClr val="hlink"/>
                                            </p:clrVal>
                                          </p:val>
                                        </p:tav>
                                      </p:tavLst>
                                    </p:anim>
                                    <p:anim calcmode="discrete" valueType="clr">
                                      <p:cBhvr>
                                        <p:cTn id="125" dur="80"/>
                                        <p:tgtEl>
                                          <p:spTgt spid="247849"/>
                                        </p:tgtEl>
                                        <p:attrNameLst>
                                          <p:attrName>fillcolor</p:attrName>
                                        </p:attrNameLst>
                                      </p:cBhvr>
                                      <p:tavLst>
                                        <p:tav tm="0">
                                          <p:val>
                                            <p:clrVal>
                                              <a:schemeClr val="accent2"/>
                                            </p:clrVal>
                                          </p:val>
                                        </p:tav>
                                        <p:tav tm="50000">
                                          <p:val>
                                            <p:clrVal>
                                              <a:schemeClr val="hlink"/>
                                            </p:clrVal>
                                          </p:val>
                                        </p:tav>
                                      </p:tavLst>
                                    </p:anim>
                                    <p:set>
                                      <p:cBhvr>
                                        <p:cTn id="126" dur="80"/>
                                        <p:tgtEl>
                                          <p:spTgt spid="247849"/>
                                        </p:tgtEl>
                                        <p:attrNameLst>
                                          <p:attrName>fill.type</p:attrName>
                                        </p:attrNameLst>
                                      </p:cBhvr>
                                      <p:to>
                                        <p:strVal val="solid"/>
                                      </p:to>
                                    </p:set>
                                  </p:childTnLst>
                                </p:cTn>
                              </p:par>
                            </p:childTnLst>
                          </p:cTn>
                        </p:par>
                      </p:childTnLst>
                    </p:cTn>
                  </p:par>
                  <p:par>
                    <p:cTn id="127" fill="hold" nodeType="clickPar">
                      <p:stCondLst>
                        <p:cond delay="indefinite"/>
                      </p:stCondLst>
                      <p:childTnLst>
                        <p:par>
                          <p:cTn id="128" fill="hold" nodeType="withGroup">
                            <p:stCondLst>
                              <p:cond delay="0"/>
                            </p:stCondLst>
                            <p:childTnLst>
                              <p:par>
                                <p:cTn id="129" presetID="29" presetClass="entr" presetSubtype="0" fill="hold" grpId="0" nodeType="clickEffect">
                                  <p:stCondLst>
                                    <p:cond delay="0"/>
                                  </p:stCondLst>
                                  <p:childTnLst>
                                    <p:set>
                                      <p:cBhvr>
                                        <p:cTn id="130" dur="1" fill="hold">
                                          <p:stCondLst>
                                            <p:cond delay="0"/>
                                          </p:stCondLst>
                                        </p:cTn>
                                        <p:tgtEl>
                                          <p:spTgt spid="247855"/>
                                        </p:tgtEl>
                                        <p:attrNameLst>
                                          <p:attrName>style.visibility</p:attrName>
                                        </p:attrNameLst>
                                      </p:cBhvr>
                                      <p:to>
                                        <p:strVal val="visible"/>
                                      </p:to>
                                    </p:set>
                                    <p:anim calcmode="lin" valueType="num">
                                      <p:cBhvr>
                                        <p:cTn id="131" dur="1000" fill="hold"/>
                                        <p:tgtEl>
                                          <p:spTgt spid="247855"/>
                                        </p:tgtEl>
                                        <p:attrNameLst>
                                          <p:attrName>ppt_x</p:attrName>
                                        </p:attrNameLst>
                                      </p:cBhvr>
                                      <p:tavLst>
                                        <p:tav tm="0">
                                          <p:val>
                                            <p:strVal val="#ppt_x-.2"/>
                                          </p:val>
                                        </p:tav>
                                        <p:tav tm="100000">
                                          <p:val>
                                            <p:strVal val="#ppt_x"/>
                                          </p:val>
                                        </p:tav>
                                      </p:tavLst>
                                    </p:anim>
                                    <p:anim calcmode="lin" valueType="num">
                                      <p:cBhvr>
                                        <p:cTn id="132" dur="1000" fill="hold"/>
                                        <p:tgtEl>
                                          <p:spTgt spid="247855"/>
                                        </p:tgtEl>
                                        <p:attrNameLst>
                                          <p:attrName>ppt_y</p:attrName>
                                        </p:attrNameLst>
                                      </p:cBhvr>
                                      <p:tavLst>
                                        <p:tav tm="0">
                                          <p:val>
                                            <p:strVal val="#ppt_y"/>
                                          </p:val>
                                        </p:tav>
                                        <p:tav tm="100000">
                                          <p:val>
                                            <p:strVal val="#ppt_y"/>
                                          </p:val>
                                        </p:tav>
                                      </p:tavLst>
                                    </p:anim>
                                    <p:animEffect transition="in" filter="wipe(right)" prLst="gradientSize: 0.1">
                                      <p:cBhvr>
                                        <p:cTn id="133" dur="1000"/>
                                        <p:tgtEl>
                                          <p:spTgt spid="247855"/>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55" presetClass="entr" presetSubtype="0" fill="hold" grpId="1" nodeType="clickEffect">
                                  <p:stCondLst>
                                    <p:cond delay="0"/>
                                  </p:stCondLst>
                                  <p:childTnLst>
                                    <p:set>
                                      <p:cBhvr>
                                        <p:cTn id="137" dur="1" fill="hold">
                                          <p:stCondLst>
                                            <p:cond delay="0"/>
                                          </p:stCondLst>
                                        </p:cTn>
                                        <p:tgtEl>
                                          <p:spTgt spid="247855"/>
                                        </p:tgtEl>
                                        <p:attrNameLst>
                                          <p:attrName>style.visibility</p:attrName>
                                        </p:attrNameLst>
                                      </p:cBhvr>
                                      <p:to>
                                        <p:strVal val="visible"/>
                                      </p:to>
                                    </p:set>
                                    <p:anim calcmode="lin" valueType="num">
                                      <p:cBhvr>
                                        <p:cTn id="138" dur="1000" fill="hold"/>
                                        <p:tgtEl>
                                          <p:spTgt spid="247855"/>
                                        </p:tgtEl>
                                        <p:attrNameLst>
                                          <p:attrName>ppt_w</p:attrName>
                                        </p:attrNameLst>
                                      </p:cBhvr>
                                      <p:tavLst>
                                        <p:tav tm="0">
                                          <p:val>
                                            <p:strVal val="#ppt_w*0.70"/>
                                          </p:val>
                                        </p:tav>
                                        <p:tav tm="100000">
                                          <p:val>
                                            <p:strVal val="#ppt_w"/>
                                          </p:val>
                                        </p:tav>
                                      </p:tavLst>
                                    </p:anim>
                                    <p:anim calcmode="lin" valueType="num">
                                      <p:cBhvr>
                                        <p:cTn id="139" dur="1000" fill="hold"/>
                                        <p:tgtEl>
                                          <p:spTgt spid="247855"/>
                                        </p:tgtEl>
                                        <p:attrNameLst>
                                          <p:attrName>ppt_h</p:attrName>
                                        </p:attrNameLst>
                                      </p:cBhvr>
                                      <p:tavLst>
                                        <p:tav tm="0">
                                          <p:val>
                                            <p:strVal val="#ppt_h"/>
                                          </p:val>
                                        </p:tav>
                                        <p:tav tm="100000">
                                          <p:val>
                                            <p:strVal val="#ppt_h"/>
                                          </p:val>
                                        </p:tav>
                                      </p:tavLst>
                                    </p:anim>
                                    <p:animEffect transition="in" filter="fade">
                                      <p:cBhvr>
                                        <p:cTn id="140" dur="1000"/>
                                        <p:tgtEl>
                                          <p:spTgt spid="247855"/>
                                        </p:tgtEl>
                                      </p:cBhvr>
                                    </p:animEffect>
                                  </p:childTnLst>
                                </p:cTn>
                              </p:par>
                            </p:childTnLst>
                          </p:cTn>
                        </p:par>
                      </p:childTnLst>
                    </p:cTn>
                  </p:par>
                  <p:par>
                    <p:cTn id="141" fill="hold" nodeType="clickPar">
                      <p:stCondLst>
                        <p:cond delay="indefinite"/>
                      </p:stCondLst>
                      <p:childTnLst>
                        <p:par>
                          <p:cTn id="142" fill="hold" nodeType="withGroup">
                            <p:stCondLst>
                              <p:cond delay="0"/>
                            </p:stCondLst>
                            <p:childTnLst>
                              <p:par>
                                <p:cTn id="143" presetID="3" presetClass="exit" presetSubtype="10" fill="hold" grpId="1" nodeType="clickEffect">
                                  <p:stCondLst>
                                    <p:cond delay="0"/>
                                  </p:stCondLst>
                                  <p:childTnLst>
                                    <p:animEffect transition="out" filter="blinds(horizontal)">
                                      <p:cBhvr>
                                        <p:cTn id="144" dur="500"/>
                                        <p:tgtEl>
                                          <p:spTgt spid="247853"/>
                                        </p:tgtEl>
                                      </p:cBhvr>
                                    </p:animEffect>
                                    <p:set>
                                      <p:cBhvr>
                                        <p:cTn id="145" dur="1" fill="hold">
                                          <p:stCondLst>
                                            <p:cond delay="499"/>
                                          </p:stCondLst>
                                        </p:cTn>
                                        <p:tgtEl>
                                          <p:spTgt spid="247853"/>
                                        </p:tgtEl>
                                        <p:attrNameLst>
                                          <p:attrName>style.visibility</p:attrName>
                                        </p:attrNameLst>
                                      </p:cBhvr>
                                      <p:to>
                                        <p:strVal val="hidden"/>
                                      </p:to>
                                    </p:set>
                                  </p:childTnLst>
                                </p:cTn>
                              </p:par>
                            </p:childTnLst>
                          </p:cTn>
                        </p:par>
                      </p:childTnLst>
                    </p:cTn>
                  </p:par>
                  <p:par>
                    <p:cTn id="146" fill="hold" nodeType="clickPar">
                      <p:stCondLst>
                        <p:cond delay="indefinite"/>
                      </p:stCondLst>
                      <p:childTnLst>
                        <p:par>
                          <p:cTn id="147" fill="hold" nodeType="withGroup">
                            <p:stCondLst>
                              <p:cond delay="0"/>
                            </p:stCondLst>
                            <p:childTnLst>
                              <p:par>
                                <p:cTn id="148" presetID="3" presetClass="entr" presetSubtype="10" fill="hold" grpId="0" nodeType="clickEffect">
                                  <p:stCondLst>
                                    <p:cond delay="0"/>
                                  </p:stCondLst>
                                  <p:childTnLst>
                                    <p:set>
                                      <p:cBhvr>
                                        <p:cTn id="149" dur="1" fill="hold">
                                          <p:stCondLst>
                                            <p:cond delay="0"/>
                                          </p:stCondLst>
                                        </p:cTn>
                                        <p:tgtEl>
                                          <p:spTgt spid="247862"/>
                                        </p:tgtEl>
                                        <p:attrNameLst>
                                          <p:attrName>style.visibility</p:attrName>
                                        </p:attrNameLst>
                                      </p:cBhvr>
                                      <p:to>
                                        <p:strVal val="visible"/>
                                      </p:to>
                                    </p:set>
                                    <p:animEffect transition="in" filter="blinds(horizontal)">
                                      <p:cBhvr>
                                        <p:cTn id="150" dur="500"/>
                                        <p:tgtEl>
                                          <p:spTgt spid="247862"/>
                                        </p:tgtEl>
                                      </p:cBhvr>
                                    </p:animEffect>
                                  </p:childTnLst>
                                </p:cTn>
                              </p:par>
                            </p:childTnLst>
                          </p:cTn>
                        </p:par>
                      </p:childTnLst>
                    </p:cTn>
                  </p:par>
                  <p:par>
                    <p:cTn id="151" fill="hold" nodeType="clickPar">
                      <p:stCondLst>
                        <p:cond delay="indefinite"/>
                      </p:stCondLst>
                      <p:childTnLst>
                        <p:par>
                          <p:cTn id="152" fill="hold" nodeType="withGroup">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247831"/>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247832"/>
                                        </p:tgtEl>
                                        <p:attrNameLst>
                                          <p:attrName>style.visibility</p:attrName>
                                        </p:attrNameLst>
                                      </p:cBhvr>
                                      <p:to>
                                        <p:strVal val="visible"/>
                                      </p:to>
                                    </p:set>
                                  </p:childTnLst>
                                </p:cTn>
                              </p:par>
                            </p:childTnLst>
                          </p:cTn>
                        </p:par>
                        <p:par>
                          <p:cTn id="157" fill="hold" nodeType="afterGroup">
                            <p:stCondLst>
                              <p:cond delay="0"/>
                            </p:stCondLst>
                            <p:childTnLst>
                              <p:par>
                                <p:cTn id="158" presetID="1" presetClass="entr" presetSubtype="0" fill="hold" grpId="0" nodeType="afterEffect">
                                  <p:stCondLst>
                                    <p:cond delay="0"/>
                                  </p:stCondLst>
                                  <p:childTnLst>
                                    <p:set>
                                      <p:cBhvr>
                                        <p:cTn id="159" dur="1" fill="hold">
                                          <p:stCondLst>
                                            <p:cond delay="0"/>
                                          </p:stCondLst>
                                        </p:cTn>
                                        <p:tgtEl>
                                          <p:spTgt spid="247826"/>
                                        </p:tgtEl>
                                        <p:attrNameLst>
                                          <p:attrName>style.visibility</p:attrName>
                                        </p:attrNameLst>
                                      </p:cBhvr>
                                      <p:to>
                                        <p:strVal val="visible"/>
                                      </p:to>
                                    </p:set>
                                  </p:childTnLst>
                                </p:cTn>
                              </p:par>
                              <p:par>
                                <p:cTn id="160" presetID="1" presetClass="entr" presetSubtype="0" fill="hold" grpId="0" nodeType="withEffect">
                                  <p:stCondLst>
                                    <p:cond delay="0"/>
                                  </p:stCondLst>
                                  <p:childTnLst>
                                    <p:set>
                                      <p:cBhvr>
                                        <p:cTn id="161" dur="1" fill="hold">
                                          <p:stCondLst>
                                            <p:cond delay="0"/>
                                          </p:stCondLst>
                                        </p:cTn>
                                        <p:tgtEl>
                                          <p:spTgt spid="247833"/>
                                        </p:tgtEl>
                                        <p:attrNameLst>
                                          <p:attrName>style.visibility</p:attrName>
                                        </p:attrNameLst>
                                      </p:cBhvr>
                                      <p:to>
                                        <p:strVal val="visible"/>
                                      </p:to>
                                    </p:set>
                                  </p:childTnLst>
                                </p:cTn>
                              </p:par>
                              <p:par>
                                <p:cTn id="162" presetID="1" presetClass="entr" presetSubtype="0" fill="hold" grpId="0" nodeType="withEffect">
                                  <p:stCondLst>
                                    <p:cond delay="0"/>
                                  </p:stCondLst>
                                  <p:childTnLst>
                                    <p:set>
                                      <p:cBhvr>
                                        <p:cTn id="163" dur="1" fill="hold">
                                          <p:stCondLst>
                                            <p:cond delay="0"/>
                                          </p:stCondLst>
                                        </p:cTn>
                                        <p:tgtEl>
                                          <p:spTgt spid="247834"/>
                                        </p:tgtEl>
                                        <p:attrNameLst>
                                          <p:attrName>style.visibility</p:attrName>
                                        </p:attrNameLst>
                                      </p:cBhvr>
                                      <p:to>
                                        <p:strVal val="visible"/>
                                      </p:to>
                                    </p:set>
                                  </p:childTnLst>
                                </p:cTn>
                              </p:par>
                            </p:childTnLst>
                          </p:cTn>
                        </p:par>
                        <p:par>
                          <p:cTn id="164" fill="hold" nodeType="afterGroup">
                            <p:stCondLst>
                              <p:cond delay="0"/>
                            </p:stCondLst>
                            <p:childTnLst>
                              <p:par>
                                <p:cTn id="165" presetID="3" presetClass="entr" presetSubtype="10" fill="hold" grpId="0" nodeType="afterEffect">
                                  <p:stCondLst>
                                    <p:cond delay="0"/>
                                  </p:stCondLst>
                                  <p:childTnLst>
                                    <p:set>
                                      <p:cBhvr>
                                        <p:cTn id="166" dur="1" fill="hold">
                                          <p:stCondLst>
                                            <p:cond delay="0"/>
                                          </p:stCondLst>
                                        </p:cTn>
                                        <p:tgtEl>
                                          <p:spTgt spid="247835"/>
                                        </p:tgtEl>
                                        <p:attrNameLst>
                                          <p:attrName>style.visibility</p:attrName>
                                        </p:attrNameLst>
                                      </p:cBhvr>
                                      <p:to>
                                        <p:strVal val="visible"/>
                                      </p:to>
                                    </p:set>
                                    <p:animEffect transition="in" filter="blinds(horizontal)">
                                      <p:cBhvr>
                                        <p:cTn id="167" dur="500"/>
                                        <p:tgtEl>
                                          <p:spTgt spid="247835"/>
                                        </p:tgtEl>
                                      </p:cBhvr>
                                    </p:animEffect>
                                  </p:childTnLst>
                                </p:cTn>
                              </p:par>
                              <p:par>
                                <p:cTn id="168" presetID="3" presetClass="entr" presetSubtype="10" fill="hold" grpId="0" nodeType="withEffect">
                                  <p:stCondLst>
                                    <p:cond delay="0"/>
                                  </p:stCondLst>
                                  <p:childTnLst>
                                    <p:set>
                                      <p:cBhvr>
                                        <p:cTn id="169" dur="1" fill="hold">
                                          <p:stCondLst>
                                            <p:cond delay="0"/>
                                          </p:stCondLst>
                                        </p:cTn>
                                        <p:tgtEl>
                                          <p:spTgt spid="247836"/>
                                        </p:tgtEl>
                                        <p:attrNameLst>
                                          <p:attrName>style.visibility</p:attrName>
                                        </p:attrNameLst>
                                      </p:cBhvr>
                                      <p:to>
                                        <p:strVal val="visible"/>
                                      </p:to>
                                    </p:set>
                                    <p:animEffect transition="in" filter="blinds(horizontal)">
                                      <p:cBhvr>
                                        <p:cTn id="170" dur="500"/>
                                        <p:tgtEl>
                                          <p:spTgt spid="247836"/>
                                        </p:tgtEl>
                                      </p:cBhvr>
                                    </p:animEffect>
                                  </p:childTnLst>
                                </p:cTn>
                              </p:par>
                            </p:childTnLst>
                          </p:cTn>
                        </p:par>
                        <p:par>
                          <p:cTn id="171" fill="hold" nodeType="afterGroup">
                            <p:stCondLst>
                              <p:cond delay="500"/>
                            </p:stCondLst>
                            <p:childTnLst>
                              <p:par>
                                <p:cTn id="172" presetID="19" presetClass="entr" presetSubtype="10" fill="hold" grpId="0" nodeType="afterEffect">
                                  <p:stCondLst>
                                    <p:cond delay="0"/>
                                  </p:stCondLst>
                                  <p:childTnLst>
                                    <p:set>
                                      <p:cBhvr>
                                        <p:cTn id="173" dur="1" fill="hold">
                                          <p:stCondLst>
                                            <p:cond delay="0"/>
                                          </p:stCondLst>
                                        </p:cTn>
                                        <p:tgtEl>
                                          <p:spTgt spid="247837"/>
                                        </p:tgtEl>
                                        <p:attrNameLst>
                                          <p:attrName>style.visibility</p:attrName>
                                        </p:attrNameLst>
                                      </p:cBhvr>
                                      <p:to>
                                        <p:strVal val="visible"/>
                                      </p:to>
                                    </p:set>
                                    <p:anim calcmode="lin" valueType="num">
                                      <p:cBhvr>
                                        <p:cTn id="174" dur="5000" fill="hold"/>
                                        <p:tgtEl>
                                          <p:spTgt spid="247837"/>
                                        </p:tgtEl>
                                        <p:attrNameLst>
                                          <p:attrName>ppt_w</p:attrName>
                                        </p:attrNameLst>
                                      </p:cBhvr>
                                      <p:tavLst>
                                        <p:tav tm="0" fmla="#ppt_w*sin(2.5*pi*$)">
                                          <p:val>
                                            <p:fltVal val="0"/>
                                          </p:val>
                                        </p:tav>
                                        <p:tav tm="100000">
                                          <p:val>
                                            <p:fltVal val="1"/>
                                          </p:val>
                                        </p:tav>
                                      </p:tavLst>
                                    </p:anim>
                                    <p:anim calcmode="lin" valueType="num">
                                      <p:cBhvr>
                                        <p:cTn id="175" dur="5000" fill="hold"/>
                                        <p:tgtEl>
                                          <p:spTgt spid="247837"/>
                                        </p:tgtEl>
                                        <p:attrNameLst>
                                          <p:attrName>ppt_h</p:attrName>
                                        </p:attrNameLst>
                                      </p:cBhvr>
                                      <p:tavLst>
                                        <p:tav tm="0">
                                          <p:val>
                                            <p:strVal val="#ppt_h"/>
                                          </p:val>
                                        </p:tav>
                                        <p:tav tm="100000">
                                          <p:val>
                                            <p:strVal val="#ppt_h"/>
                                          </p:val>
                                        </p:tav>
                                      </p:tavLst>
                                    </p:anim>
                                  </p:childTnLst>
                                </p:cTn>
                              </p:par>
                            </p:childTnLst>
                          </p:cTn>
                        </p:par>
                        <p:par>
                          <p:cTn id="176" fill="hold" nodeType="afterGroup">
                            <p:stCondLst>
                              <p:cond delay="5500"/>
                            </p:stCondLst>
                            <p:childTnLst>
                              <p:par>
                                <p:cTn id="177" presetID="3" presetClass="entr" presetSubtype="10" fill="hold" grpId="0" nodeType="afterEffect">
                                  <p:stCondLst>
                                    <p:cond delay="0"/>
                                  </p:stCondLst>
                                  <p:childTnLst>
                                    <p:set>
                                      <p:cBhvr>
                                        <p:cTn id="178" dur="1" fill="hold">
                                          <p:stCondLst>
                                            <p:cond delay="0"/>
                                          </p:stCondLst>
                                        </p:cTn>
                                        <p:tgtEl>
                                          <p:spTgt spid="247840"/>
                                        </p:tgtEl>
                                        <p:attrNameLst>
                                          <p:attrName>style.visibility</p:attrName>
                                        </p:attrNameLst>
                                      </p:cBhvr>
                                      <p:to>
                                        <p:strVal val="visible"/>
                                      </p:to>
                                    </p:set>
                                    <p:animEffect transition="in" filter="blinds(horizontal)">
                                      <p:cBhvr>
                                        <p:cTn id="179" dur="500"/>
                                        <p:tgtEl>
                                          <p:spTgt spid="247840"/>
                                        </p:tgtEl>
                                      </p:cBhvr>
                                    </p:animEffect>
                                  </p:childTnLst>
                                </p:cTn>
                              </p:par>
                              <p:par>
                                <p:cTn id="180" presetID="3" presetClass="entr" presetSubtype="10" fill="hold" grpId="0" nodeType="withEffect">
                                  <p:stCondLst>
                                    <p:cond delay="0"/>
                                  </p:stCondLst>
                                  <p:childTnLst>
                                    <p:set>
                                      <p:cBhvr>
                                        <p:cTn id="181" dur="1" fill="hold">
                                          <p:stCondLst>
                                            <p:cond delay="0"/>
                                          </p:stCondLst>
                                        </p:cTn>
                                        <p:tgtEl>
                                          <p:spTgt spid="247841"/>
                                        </p:tgtEl>
                                        <p:attrNameLst>
                                          <p:attrName>style.visibility</p:attrName>
                                        </p:attrNameLst>
                                      </p:cBhvr>
                                      <p:to>
                                        <p:strVal val="visible"/>
                                      </p:to>
                                    </p:set>
                                    <p:animEffect transition="in" filter="blinds(horizontal)">
                                      <p:cBhvr>
                                        <p:cTn id="182" dur="500"/>
                                        <p:tgtEl>
                                          <p:spTgt spid="247841"/>
                                        </p:tgtEl>
                                      </p:cBhvr>
                                    </p:animEffect>
                                  </p:childTnLst>
                                </p:cTn>
                              </p:par>
                            </p:childTnLst>
                          </p:cTn>
                        </p:par>
                        <p:par>
                          <p:cTn id="183" fill="hold" nodeType="afterGroup">
                            <p:stCondLst>
                              <p:cond delay="6000"/>
                            </p:stCondLst>
                            <p:childTnLst>
                              <p:par>
                                <p:cTn id="184" presetID="19" presetClass="entr" presetSubtype="10" fill="hold" grpId="1" nodeType="afterEffect">
                                  <p:stCondLst>
                                    <p:cond delay="0"/>
                                  </p:stCondLst>
                                  <p:childTnLst>
                                    <p:set>
                                      <p:cBhvr>
                                        <p:cTn id="185" dur="1" fill="hold">
                                          <p:stCondLst>
                                            <p:cond delay="0"/>
                                          </p:stCondLst>
                                        </p:cTn>
                                        <p:tgtEl>
                                          <p:spTgt spid="247837"/>
                                        </p:tgtEl>
                                        <p:attrNameLst>
                                          <p:attrName>style.visibility</p:attrName>
                                        </p:attrNameLst>
                                      </p:cBhvr>
                                      <p:to>
                                        <p:strVal val="visible"/>
                                      </p:to>
                                    </p:set>
                                    <p:anim calcmode="lin" valueType="num">
                                      <p:cBhvr>
                                        <p:cTn id="186" dur="5000" fill="hold"/>
                                        <p:tgtEl>
                                          <p:spTgt spid="247837"/>
                                        </p:tgtEl>
                                        <p:attrNameLst>
                                          <p:attrName>ppt_w</p:attrName>
                                        </p:attrNameLst>
                                      </p:cBhvr>
                                      <p:tavLst>
                                        <p:tav tm="0" fmla="#ppt_w*sin(2.5*pi*$)">
                                          <p:val>
                                            <p:fltVal val="0"/>
                                          </p:val>
                                        </p:tav>
                                        <p:tav tm="100000">
                                          <p:val>
                                            <p:fltVal val="1"/>
                                          </p:val>
                                        </p:tav>
                                      </p:tavLst>
                                    </p:anim>
                                    <p:anim calcmode="lin" valueType="num">
                                      <p:cBhvr>
                                        <p:cTn id="187" dur="5000" fill="hold"/>
                                        <p:tgtEl>
                                          <p:spTgt spid="247837"/>
                                        </p:tgtEl>
                                        <p:attrNameLst>
                                          <p:attrName>ppt_h</p:attrName>
                                        </p:attrNameLst>
                                      </p:cBhvr>
                                      <p:tavLst>
                                        <p:tav tm="0">
                                          <p:val>
                                            <p:strVal val="#ppt_h"/>
                                          </p:val>
                                        </p:tav>
                                        <p:tav tm="100000">
                                          <p:val>
                                            <p:strVal val="#ppt_h"/>
                                          </p:val>
                                        </p:tav>
                                      </p:tavLst>
                                    </p:anim>
                                  </p:childTnLst>
                                </p:cTn>
                              </p:par>
                            </p:childTnLst>
                          </p:cTn>
                        </p:par>
                        <p:par>
                          <p:cTn id="188" fill="hold" nodeType="afterGroup">
                            <p:stCondLst>
                              <p:cond delay="11000"/>
                            </p:stCondLst>
                            <p:childTnLst>
                              <p:par>
                                <p:cTn id="189" presetID="3" presetClass="exit" presetSubtype="10" fill="hold" grpId="1" nodeType="afterEffect">
                                  <p:stCondLst>
                                    <p:cond delay="0"/>
                                  </p:stCondLst>
                                  <p:childTnLst>
                                    <p:animEffect transition="out" filter="blinds(horizontal)">
                                      <p:cBhvr>
                                        <p:cTn id="190" dur="500"/>
                                        <p:tgtEl>
                                          <p:spTgt spid="247862"/>
                                        </p:tgtEl>
                                      </p:cBhvr>
                                    </p:animEffect>
                                    <p:set>
                                      <p:cBhvr>
                                        <p:cTn id="191" dur="1" fill="hold">
                                          <p:stCondLst>
                                            <p:cond delay="499"/>
                                          </p:stCondLst>
                                        </p:cTn>
                                        <p:tgtEl>
                                          <p:spTgt spid="247862"/>
                                        </p:tgtEl>
                                        <p:attrNameLst>
                                          <p:attrName>style.visibility</p:attrName>
                                        </p:attrNameLst>
                                      </p:cBhvr>
                                      <p:to>
                                        <p:strVal val="hidden"/>
                                      </p:to>
                                    </p:set>
                                  </p:childTnLst>
                                </p:cTn>
                              </p:par>
                            </p:childTnLst>
                          </p:cTn>
                        </p:par>
                        <p:par>
                          <p:cTn id="192" fill="hold" nodeType="afterGroup">
                            <p:stCondLst>
                              <p:cond delay="11500"/>
                            </p:stCondLst>
                            <p:childTnLst>
                              <p:par>
                                <p:cTn id="193" presetID="4" presetClass="exit" presetSubtype="16" fill="hold" grpId="1" nodeType="afterEffect">
                                  <p:stCondLst>
                                    <p:cond delay="0"/>
                                  </p:stCondLst>
                                  <p:iterate type="lt">
                                    <p:tmPct val="0"/>
                                  </p:iterate>
                                  <p:childTnLst>
                                    <p:animEffect transition="out" filter="box(in)">
                                      <p:cBhvr>
                                        <p:cTn id="194" dur="500"/>
                                        <p:tgtEl>
                                          <p:spTgt spid="247849"/>
                                        </p:tgtEl>
                                      </p:cBhvr>
                                    </p:animEffect>
                                    <p:set>
                                      <p:cBhvr>
                                        <p:cTn id="195" dur="1" fill="hold">
                                          <p:stCondLst>
                                            <p:cond delay="499"/>
                                          </p:stCondLst>
                                        </p:cTn>
                                        <p:tgtEl>
                                          <p:spTgt spid="247849"/>
                                        </p:tgtEl>
                                        <p:attrNameLst>
                                          <p:attrName>style.visibility</p:attrName>
                                        </p:attrNameLst>
                                      </p:cBhvr>
                                      <p:to>
                                        <p:strVal val="hidden"/>
                                      </p:to>
                                    </p:set>
                                  </p:childTnLst>
                                </p:cTn>
                              </p:par>
                            </p:childTnLst>
                          </p:cTn>
                        </p:par>
                      </p:childTnLst>
                    </p:cTn>
                  </p:par>
                  <p:par>
                    <p:cTn id="196" fill="hold" nodeType="clickPar">
                      <p:stCondLst>
                        <p:cond delay="indefinite"/>
                      </p:stCondLst>
                      <p:childTnLst>
                        <p:par>
                          <p:cTn id="197" fill="hold" nodeType="withGroup">
                            <p:stCondLst>
                              <p:cond delay="0"/>
                            </p:stCondLst>
                            <p:childTnLst>
                              <p:par>
                                <p:cTn id="198" presetID="3" presetClass="entr" presetSubtype="10" fill="hold" grpId="0" nodeType="clickEffect">
                                  <p:stCondLst>
                                    <p:cond delay="0"/>
                                  </p:stCondLst>
                                  <p:childTnLst>
                                    <p:set>
                                      <p:cBhvr>
                                        <p:cTn id="199" dur="1" fill="hold">
                                          <p:stCondLst>
                                            <p:cond delay="0"/>
                                          </p:stCondLst>
                                        </p:cTn>
                                        <p:tgtEl>
                                          <p:spTgt spid="247860"/>
                                        </p:tgtEl>
                                        <p:attrNameLst>
                                          <p:attrName>style.visibility</p:attrName>
                                        </p:attrNameLst>
                                      </p:cBhvr>
                                      <p:to>
                                        <p:strVal val="visible"/>
                                      </p:to>
                                    </p:set>
                                    <p:animEffect transition="in" filter="blinds(horizontal)">
                                      <p:cBhvr>
                                        <p:cTn id="200" dur="500"/>
                                        <p:tgtEl>
                                          <p:spTgt spid="247860"/>
                                        </p:tgtEl>
                                      </p:cBhvr>
                                    </p:animEffect>
                                  </p:childTnLst>
                                </p:cTn>
                              </p:par>
                            </p:childTnLst>
                          </p:cTn>
                        </p:par>
                      </p:childTnLst>
                    </p:cTn>
                  </p:par>
                  <p:par>
                    <p:cTn id="201" fill="hold" nodeType="clickPar">
                      <p:stCondLst>
                        <p:cond delay="indefinite"/>
                      </p:stCondLst>
                      <p:childTnLst>
                        <p:par>
                          <p:cTn id="202" fill="hold" nodeType="withGroup">
                            <p:stCondLst>
                              <p:cond delay="0"/>
                            </p:stCondLst>
                            <p:childTnLst>
                              <p:par>
                                <p:cTn id="203" presetID="27" presetClass="entr" presetSubtype="0" fill="hold" grpId="0" nodeType="clickEffect">
                                  <p:stCondLst>
                                    <p:cond delay="0"/>
                                  </p:stCondLst>
                                  <p:iterate type="lt">
                                    <p:tmPct val="50000"/>
                                  </p:iterate>
                                  <p:childTnLst>
                                    <p:set>
                                      <p:cBhvr>
                                        <p:cTn id="204" dur="1" fill="hold">
                                          <p:stCondLst>
                                            <p:cond delay="0"/>
                                          </p:stCondLst>
                                        </p:cTn>
                                        <p:tgtEl>
                                          <p:spTgt spid="247861"/>
                                        </p:tgtEl>
                                        <p:attrNameLst>
                                          <p:attrName>style.visibility</p:attrName>
                                        </p:attrNameLst>
                                      </p:cBhvr>
                                      <p:to>
                                        <p:strVal val="visible"/>
                                      </p:to>
                                    </p:set>
                                    <p:anim calcmode="discrete" valueType="clr">
                                      <p:cBhvr override="childStyle">
                                        <p:cTn id="205" dur="80"/>
                                        <p:tgtEl>
                                          <p:spTgt spid="247861"/>
                                        </p:tgtEl>
                                        <p:attrNameLst>
                                          <p:attrName>style.color</p:attrName>
                                        </p:attrNameLst>
                                      </p:cBhvr>
                                      <p:tavLst>
                                        <p:tav tm="0">
                                          <p:val>
                                            <p:clrVal>
                                              <a:schemeClr val="accent2"/>
                                            </p:clrVal>
                                          </p:val>
                                        </p:tav>
                                        <p:tav tm="50000">
                                          <p:val>
                                            <p:clrVal>
                                              <a:schemeClr val="hlink"/>
                                            </p:clrVal>
                                          </p:val>
                                        </p:tav>
                                      </p:tavLst>
                                    </p:anim>
                                    <p:anim calcmode="discrete" valueType="clr">
                                      <p:cBhvr>
                                        <p:cTn id="206" dur="80"/>
                                        <p:tgtEl>
                                          <p:spTgt spid="247861"/>
                                        </p:tgtEl>
                                        <p:attrNameLst>
                                          <p:attrName>fillcolor</p:attrName>
                                        </p:attrNameLst>
                                      </p:cBhvr>
                                      <p:tavLst>
                                        <p:tav tm="0">
                                          <p:val>
                                            <p:clrVal>
                                              <a:schemeClr val="accent2"/>
                                            </p:clrVal>
                                          </p:val>
                                        </p:tav>
                                        <p:tav tm="50000">
                                          <p:val>
                                            <p:clrVal>
                                              <a:schemeClr val="hlink"/>
                                            </p:clrVal>
                                          </p:val>
                                        </p:tav>
                                      </p:tavLst>
                                    </p:anim>
                                    <p:set>
                                      <p:cBhvr>
                                        <p:cTn id="207" dur="80"/>
                                        <p:tgtEl>
                                          <p:spTgt spid="24786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3" grpId="0" animBg="1"/>
      <p:bldP spid="247814" grpId="0" animBg="1"/>
      <p:bldP spid="247815" grpId="0" animBg="1"/>
      <p:bldP spid="247816" grpId="0" animBg="1"/>
      <p:bldP spid="247817" grpId="0" animBg="1"/>
      <p:bldP spid="247818" grpId="0" animBg="1"/>
      <p:bldP spid="247819" grpId="0" animBg="1"/>
      <p:bldP spid="247820" grpId="0" animBg="1"/>
      <p:bldP spid="247821" grpId="0" animBg="1"/>
      <p:bldP spid="247822" grpId="0" animBg="1"/>
      <p:bldP spid="247822" grpId="1" animBg="1"/>
      <p:bldP spid="247823" grpId="0"/>
      <p:bldP spid="247826" grpId="0" animBg="1"/>
      <p:bldP spid="247831" grpId="0" animBg="1"/>
      <p:bldP spid="247832" grpId="0" animBg="1"/>
      <p:bldP spid="247833" grpId="0" animBg="1"/>
      <p:bldP spid="247834" grpId="0" animBg="1"/>
      <p:bldP spid="247835" grpId="0" animBg="1"/>
      <p:bldP spid="247836" grpId="0" animBg="1"/>
      <p:bldP spid="247837" grpId="0" animBg="1"/>
      <p:bldP spid="247837" grpId="1" animBg="1"/>
      <p:bldP spid="247838" grpId="0"/>
      <p:bldP spid="247839" grpId="0"/>
      <p:bldP spid="247840" grpId="0"/>
      <p:bldP spid="247841" grpId="0"/>
      <p:bldP spid="247845" grpId="0"/>
      <p:bldP spid="247847" grpId="0"/>
      <p:bldP spid="247847" grpId="1"/>
      <p:bldP spid="247849" grpId="0"/>
      <p:bldP spid="247849" grpId="1"/>
      <p:bldP spid="247852" grpId="0" animBg="1"/>
      <p:bldP spid="247852" grpId="1" animBg="1"/>
      <p:bldP spid="247853" grpId="0" animBg="1"/>
      <p:bldP spid="247853" grpId="1" animBg="1"/>
      <p:bldP spid="247854" grpId="0"/>
      <p:bldP spid="247855" grpId="0" animBg="1"/>
      <p:bldP spid="247855" grpId="1" animBg="1"/>
      <p:bldP spid="247856" grpId="0" animBg="1"/>
      <p:bldP spid="247857" grpId="0"/>
      <p:bldP spid="247860" grpId="0" animBg="1"/>
      <p:bldP spid="247861" grpId="0"/>
      <p:bldP spid="247862" grpId="0" animBg="1"/>
      <p:bldP spid="24786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p:txBody>
          <a:bodyPr/>
          <a:lstStyle/>
          <a:p>
            <a:pPr algn="l"/>
            <a:r>
              <a:rPr lang="en-US" sz="2000" dirty="0">
                <a:latin typeface="Times New Roman" pitchFamily="18" charset="0"/>
              </a:rPr>
              <a:t>Vật lý 9 - Tiết </a:t>
            </a:r>
            <a:r>
              <a:rPr lang="en-US" sz="2000" dirty="0" smtClean="0">
                <a:latin typeface="Times New Roman" pitchFamily="18" charset="0"/>
              </a:rPr>
              <a:t>56 </a:t>
            </a:r>
            <a:r>
              <a:rPr lang="en-US" sz="2000" dirty="0">
                <a:latin typeface="Times New Roman" pitchFamily="18" charset="0"/>
              </a:rPr>
              <a:t>– bài 49 </a:t>
            </a:r>
            <a:r>
              <a:rPr lang="en-US" sz="4000" dirty="0">
                <a:solidFill>
                  <a:srgbClr val="FF0000"/>
                </a:solidFill>
                <a:latin typeface="Times New Roman" pitchFamily="18" charset="0"/>
              </a:rPr>
              <a:t/>
            </a:r>
            <a:br>
              <a:rPr lang="en-US" sz="4000" dirty="0">
                <a:solidFill>
                  <a:srgbClr val="FF0000"/>
                </a:solidFill>
                <a:latin typeface="Times New Roman" pitchFamily="18" charset="0"/>
              </a:rPr>
            </a:br>
            <a:r>
              <a:rPr lang="en-US" sz="4000" dirty="0">
                <a:solidFill>
                  <a:srgbClr val="FF0000"/>
                </a:solidFill>
                <a:latin typeface="Times New Roman" pitchFamily="18" charset="0"/>
              </a:rPr>
              <a:t>            Mắt cận và mắt lão</a:t>
            </a:r>
          </a:p>
        </p:txBody>
      </p:sp>
      <p:sp>
        <p:nvSpPr>
          <p:cNvPr id="447491" name="Rectangle 3"/>
          <p:cNvSpPr>
            <a:spLocks noGrp="1" noChangeArrowheads="1"/>
          </p:cNvSpPr>
          <p:nvPr>
            <p:ph type="body" idx="1"/>
          </p:nvPr>
        </p:nvSpPr>
        <p:spPr/>
        <p:txBody>
          <a:bodyPr/>
          <a:lstStyle/>
          <a:p>
            <a:pPr>
              <a:buFontTx/>
              <a:buNone/>
            </a:pPr>
            <a:r>
              <a:rPr lang="en-US" sz="2400" b="1">
                <a:latin typeface="Times New Roman" pitchFamily="18" charset="0"/>
              </a:rPr>
              <a:t>I </a:t>
            </a:r>
            <a:r>
              <a:rPr lang="en-US" sz="2400" b="1" u="sng">
                <a:latin typeface="Times New Roman" pitchFamily="18" charset="0"/>
              </a:rPr>
              <a:t>mắt cận</a:t>
            </a:r>
            <a:endParaRPr lang="en-US" sz="2400">
              <a:latin typeface="Times New Roman" pitchFamily="18" charset="0"/>
            </a:endParaRPr>
          </a:p>
          <a:p>
            <a:pPr>
              <a:buFontTx/>
              <a:buNone/>
            </a:pPr>
            <a:r>
              <a:rPr lang="en-US" sz="2400" u="sng">
                <a:latin typeface="Times New Roman" pitchFamily="18" charset="0"/>
              </a:rPr>
              <a:t> </a:t>
            </a:r>
            <a:r>
              <a:rPr lang="en-US" sz="2400" b="1" i="1" u="sng">
                <a:latin typeface="Times New Roman" pitchFamily="18" charset="0"/>
              </a:rPr>
              <a:t>2 – cách khắc phục tật cân thị</a:t>
            </a:r>
            <a:r>
              <a:rPr lang="en-US" sz="2400" i="1" u="sng">
                <a:latin typeface="Times New Roman" pitchFamily="18" charset="0"/>
              </a:rPr>
              <a:t> </a:t>
            </a:r>
          </a:p>
          <a:p>
            <a:endParaRPr lang="en-US" sz="2400"/>
          </a:p>
        </p:txBody>
      </p:sp>
      <p:sp>
        <p:nvSpPr>
          <p:cNvPr id="447495" name="AutoShape 7"/>
          <p:cNvSpPr>
            <a:spLocks noChangeArrowheads="1"/>
          </p:cNvSpPr>
          <p:nvPr/>
        </p:nvSpPr>
        <p:spPr bwMode="auto">
          <a:xfrm>
            <a:off x="6705600" y="2743200"/>
            <a:ext cx="2209800" cy="1752600"/>
          </a:xfrm>
          <a:prstGeom prst="wedgeEllipseCallout">
            <a:avLst>
              <a:gd name="adj1" fmla="val -18319"/>
              <a:gd name="adj2" fmla="val 71741"/>
            </a:avLst>
          </a:prstGeom>
          <a:solidFill>
            <a:srgbClr val="FBFFD3"/>
          </a:solidFill>
          <a:ln w="9525">
            <a:solidFill>
              <a:srgbClr val="33CC33"/>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a:solidFill>
                  <a:srgbClr val="000099"/>
                </a:solidFill>
              </a:rPr>
              <a:t>Kính cận là thấu kính loại gì ? Có tác dụng gì?</a:t>
            </a:r>
          </a:p>
        </p:txBody>
      </p:sp>
      <p:sp>
        <p:nvSpPr>
          <p:cNvPr id="447497" name="AutoShape 9"/>
          <p:cNvSpPr>
            <a:spLocks noChangeArrowheads="1"/>
          </p:cNvSpPr>
          <p:nvPr/>
        </p:nvSpPr>
        <p:spPr bwMode="auto">
          <a:xfrm>
            <a:off x="6705600" y="2514600"/>
            <a:ext cx="2209800" cy="2286000"/>
          </a:xfrm>
          <a:prstGeom prst="cloudCallout">
            <a:avLst>
              <a:gd name="adj1" fmla="val -40301"/>
              <a:gd name="adj2" fmla="val 73333"/>
            </a:avLst>
          </a:prstGeom>
          <a:solidFill>
            <a:srgbClr val="E7FCFF"/>
          </a:solidFill>
          <a:ln w="9525">
            <a:solidFill>
              <a:schemeClr val="accent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en-US" sz="2000" dirty="0">
                <a:solidFill>
                  <a:srgbClr val="800080"/>
                </a:solidFill>
                <a:latin typeface="Times New Roman" pitchFamily="18" charset="0"/>
                <a:cs typeface="Times New Roman" pitchFamily="18" charset="0"/>
              </a:rPr>
              <a:t>Kính phù hợp có tiêu điểm nằm ở điểm nào của mắt? </a:t>
            </a:r>
          </a:p>
        </p:txBody>
      </p:sp>
      <p:sp>
        <p:nvSpPr>
          <p:cNvPr id="447498" name="Rectangle 10"/>
          <p:cNvSpPr>
            <a:spLocks noChangeArrowheads="1"/>
          </p:cNvSpPr>
          <p:nvPr/>
        </p:nvSpPr>
        <p:spPr bwMode="auto">
          <a:xfrm>
            <a:off x="228600" y="2514600"/>
            <a:ext cx="8915400" cy="3508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 typeface="Wingdings" pitchFamily="2" charset="2"/>
              <a:buChar char="?"/>
            </a:pPr>
            <a:r>
              <a:rPr lang="en-US" sz="2400" b="1" i="1" dirty="0">
                <a:latin typeface="Times New Roman" pitchFamily="18" charset="0"/>
                <a:sym typeface="Wingdings" pitchFamily="2" charset="2"/>
              </a:rPr>
              <a:t>KL</a:t>
            </a:r>
            <a:r>
              <a:rPr lang="en-US" sz="2400" b="1" dirty="0">
                <a:latin typeface="Times New Roman" pitchFamily="18" charset="0"/>
                <a:sym typeface="Wingdings" pitchFamily="2" charset="2"/>
              </a:rPr>
              <a:t>:-</a:t>
            </a:r>
            <a:r>
              <a:rPr lang="en-US" sz="2400" dirty="0">
                <a:latin typeface="Times New Roman" pitchFamily="18" charset="0"/>
              </a:rPr>
              <a:t>Kính cận là thấu kính phân kì .</a:t>
            </a:r>
          </a:p>
          <a:p>
            <a:pPr>
              <a:spcBef>
                <a:spcPct val="50000"/>
              </a:spcBef>
              <a:buFont typeface="Wingdings" pitchFamily="2" charset="2"/>
              <a:buNone/>
            </a:pPr>
            <a:r>
              <a:rPr lang="en-US" sz="2400" dirty="0">
                <a:latin typeface="Times New Roman" pitchFamily="18" charset="0"/>
              </a:rPr>
              <a:t>          -Người cận phải đeo kính phân kì để </a:t>
            </a:r>
          </a:p>
          <a:p>
            <a:pPr>
              <a:spcBef>
                <a:spcPct val="50000"/>
              </a:spcBef>
              <a:buFont typeface="Wingdings" pitchFamily="2" charset="2"/>
              <a:buNone/>
            </a:pPr>
            <a:r>
              <a:rPr lang="en-US" sz="2400" dirty="0">
                <a:latin typeface="Times New Roman" pitchFamily="18" charset="0"/>
              </a:rPr>
              <a:t>                có thể nhìn rõ các vật ở xa mắt .</a:t>
            </a:r>
          </a:p>
          <a:p>
            <a:pPr>
              <a:spcBef>
                <a:spcPct val="50000"/>
              </a:spcBef>
            </a:pPr>
            <a:r>
              <a:rPr lang="en-US" sz="2400" dirty="0">
                <a:latin typeface="Times New Roman" pitchFamily="18" charset="0"/>
              </a:rPr>
              <a:t>           -Kính cận thích hợp có tiêu điểm F </a:t>
            </a:r>
          </a:p>
          <a:p>
            <a:pPr>
              <a:spcBef>
                <a:spcPct val="50000"/>
              </a:spcBef>
            </a:pPr>
            <a:r>
              <a:rPr lang="en-US" sz="2400" dirty="0">
                <a:latin typeface="Times New Roman" pitchFamily="18" charset="0"/>
              </a:rPr>
              <a:t>               trùng với điểm cực viễn của mắt</a:t>
            </a:r>
            <a:r>
              <a:rPr lang="en-US" sz="2400" dirty="0">
                <a:solidFill>
                  <a:srgbClr val="000099"/>
                </a:solidFill>
                <a:latin typeface="Times New Roman" pitchFamily="18" charset="0"/>
              </a:rPr>
              <a:t> </a:t>
            </a:r>
          </a:p>
          <a:p>
            <a:pPr>
              <a:spcBef>
                <a:spcPct val="50000"/>
              </a:spcBef>
              <a:buFont typeface="Wingdings" pitchFamily="2" charset="2"/>
              <a:buNone/>
            </a:pPr>
            <a:endParaRPr lang="en-US" dirty="0">
              <a:solidFill>
                <a:srgbClr val="000099"/>
              </a:solidFill>
              <a:latin typeface="Times New Roman" pitchFamily="18" charset="0"/>
            </a:endParaRPr>
          </a:p>
          <a:p>
            <a:pPr>
              <a:spcBef>
                <a:spcPct val="50000"/>
              </a:spcBef>
              <a:buFont typeface="Wingdings" pitchFamily="2" charset="2"/>
              <a:buChar char="?"/>
            </a:pPr>
            <a:endParaRPr lang="en-US" dirty="0">
              <a:solidFill>
                <a:srgbClr val="000099"/>
              </a:solidFill>
              <a:latin typeface="Times New Roman" pitchFamily="18" charset="0"/>
              <a:sym typeface="Wingdings" pitchFamily="2" charset="2"/>
            </a:endParaRPr>
          </a:p>
        </p:txBody>
      </p:sp>
    </p:spTree>
    <p:extLst>
      <p:ext uri="{BB962C8B-B14F-4D97-AF65-F5344CB8AC3E}">
        <p14:creationId xmlns:p14="http://schemas.microsoft.com/office/powerpoint/2010/main" val="36829890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47495"/>
                                        </p:tgtEl>
                                        <p:attrNameLst>
                                          <p:attrName>style.visibility</p:attrName>
                                        </p:attrNameLst>
                                      </p:cBhvr>
                                      <p:to>
                                        <p:strVal val="visible"/>
                                      </p:to>
                                    </p:set>
                                    <p:animEffect transition="in" filter="blinds(horizontal)">
                                      <p:cBhvr>
                                        <p:cTn id="7" dur="500"/>
                                        <p:tgtEl>
                                          <p:spTgt spid="4474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447498">
                                            <p:txEl>
                                              <p:pRg st="0" end="0"/>
                                            </p:txEl>
                                          </p:spTgt>
                                        </p:tgtEl>
                                        <p:attrNameLst>
                                          <p:attrName>style.visibility</p:attrName>
                                        </p:attrNameLst>
                                      </p:cBhvr>
                                      <p:to>
                                        <p:strVal val="visible"/>
                                      </p:to>
                                    </p:set>
                                    <p:anim calcmode="discrete" valueType="clr">
                                      <p:cBhvr override="childStyle">
                                        <p:cTn id="12" dur="80"/>
                                        <p:tgtEl>
                                          <p:spTgt spid="4474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447498">
                                            <p:txEl>
                                              <p:pRg st="0" end="0"/>
                                            </p:txEl>
                                          </p:spTgt>
                                        </p:tgtEl>
                                        <p:attrNameLst>
                                          <p:attrName>fillcolor</p:attrName>
                                        </p:attrNameLst>
                                      </p:cBhvr>
                                      <p:tavLst>
                                        <p:tav tm="0">
                                          <p:val>
                                            <p:clrVal>
                                              <a:schemeClr val="accent2"/>
                                            </p:clrVal>
                                          </p:val>
                                        </p:tav>
                                        <p:tav tm="50000">
                                          <p:val>
                                            <p:clrVal>
                                              <a:schemeClr val="hlink"/>
                                            </p:clrVal>
                                          </p:val>
                                        </p:tav>
                                      </p:tavLst>
                                    </p:anim>
                                    <p:set>
                                      <p:cBhvr>
                                        <p:cTn id="14" dur="80"/>
                                        <p:tgtEl>
                                          <p:spTgt spid="447498">
                                            <p:txEl>
                                              <p:pRg st="0" end="0"/>
                                            </p:txEl>
                                          </p:spTgt>
                                        </p:tgtEl>
                                        <p:attrNameLst>
                                          <p:attrName>fill.type</p:attrName>
                                        </p:attrNameLst>
                                      </p:cBhvr>
                                      <p:to>
                                        <p:strVal val="solid"/>
                                      </p:to>
                                    </p:set>
                                  </p:childTnLst>
                                </p:cTn>
                              </p:par>
                            </p:childTnLst>
                          </p:cTn>
                        </p:par>
                        <p:par>
                          <p:cTn id="15" fill="hold" nodeType="afterGroup">
                            <p:stCondLst>
                              <p:cond delay="1160"/>
                            </p:stCondLst>
                            <p:childTnLst>
                              <p:par>
                                <p:cTn id="16" presetID="27" presetClass="entr" presetSubtype="0" fill="hold" nodeType="afterEffect">
                                  <p:stCondLst>
                                    <p:cond delay="0"/>
                                  </p:stCondLst>
                                  <p:iterate type="lt">
                                    <p:tmPct val="50000"/>
                                  </p:iterate>
                                  <p:childTnLst>
                                    <p:set>
                                      <p:cBhvr>
                                        <p:cTn id="17" dur="1" fill="hold">
                                          <p:stCondLst>
                                            <p:cond delay="0"/>
                                          </p:stCondLst>
                                        </p:cTn>
                                        <p:tgtEl>
                                          <p:spTgt spid="447498">
                                            <p:txEl>
                                              <p:pRg st="1" end="1"/>
                                            </p:txEl>
                                          </p:spTgt>
                                        </p:tgtEl>
                                        <p:attrNameLst>
                                          <p:attrName>style.visibility</p:attrName>
                                        </p:attrNameLst>
                                      </p:cBhvr>
                                      <p:to>
                                        <p:strVal val="visible"/>
                                      </p:to>
                                    </p:set>
                                    <p:anim calcmode="discrete" valueType="clr">
                                      <p:cBhvr override="childStyle">
                                        <p:cTn id="18" dur="80"/>
                                        <p:tgtEl>
                                          <p:spTgt spid="447498">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9" dur="80"/>
                                        <p:tgtEl>
                                          <p:spTgt spid="447498">
                                            <p:txEl>
                                              <p:pRg st="1" end="1"/>
                                            </p:txEl>
                                          </p:spTgt>
                                        </p:tgtEl>
                                        <p:attrNameLst>
                                          <p:attrName>fillcolor</p:attrName>
                                        </p:attrNameLst>
                                      </p:cBhvr>
                                      <p:tavLst>
                                        <p:tav tm="0">
                                          <p:val>
                                            <p:clrVal>
                                              <a:schemeClr val="accent2"/>
                                            </p:clrVal>
                                          </p:val>
                                        </p:tav>
                                        <p:tav tm="50000">
                                          <p:val>
                                            <p:clrVal>
                                              <a:schemeClr val="hlink"/>
                                            </p:clrVal>
                                          </p:val>
                                        </p:tav>
                                      </p:tavLst>
                                    </p:anim>
                                    <p:set>
                                      <p:cBhvr>
                                        <p:cTn id="20" dur="80"/>
                                        <p:tgtEl>
                                          <p:spTgt spid="447498">
                                            <p:txEl>
                                              <p:pRg st="1" end="1"/>
                                            </p:txEl>
                                          </p:spTgt>
                                        </p:tgtEl>
                                        <p:attrNameLst>
                                          <p:attrName>fill.type</p:attrName>
                                        </p:attrNameLst>
                                      </p:cBhvr>
                                      <p:to>
                                        <p:strVal val="solid"/>
                                      </p:to>
                                    </p:set>
                                  </p:childTnLst>
                                </p:cTn>
                              </p:par>
                              <p:par>
                                <p:cTn id="21" presetID="27" presetClass="entr" presetSubtype="0" fill="hold" nodeType="withEffect">
                                  <p:stCondLst>
                                    <p:cond delay="0"/>
                                  </p:stCondLst>
                                  <p:iterate type="lt">
                                    <p:tmPct val="50000"/>
                                  </p:iterate>
                                  <p:childTnLst>
                                    <p:set>
                                      <p:cBhvr>
                                        <p:cTn id="22" dur="1" fill="hold">
                                          <p:stCondLst>
                                            <p:cond delay="0"/>
                                          </p:stCondLst>
                                        </p:cTn>
                                        <p:tgtEl>
                                          <p:spTgt spid="447498">
                                            <p:txEl>
                                              <p:pRg st="2" end="2"/>
                                            </p:txEl>
                                          </p:spTgt>
                                        </p:tgtEl>
                                        <p:attrNameLst>
                                          <p:attrName>style.visibility</p:attrName>
                                        </p:attrNameLst>
                                      </p:cBhvr>
                                      <p:to>
                                        <p:strVal val="visible"/>
                                      </p:to>
                                    </p:set>
                                    <p:anim calcmode="discrete" valueType="clr">
                                      <p:cBhvr override="childStyle">
                                        <p:cTn id="23" dur="80"/>
                                        <p:tgtEl>
                                          <p:spTgt spid="447498">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447498">
                                            <p:txEl>
                                              <p:pRg st="2" end="2"/>
                                            </p:txEl>
                                          </p:spTgt>
                                        </p:tgtEl>
                                        <p:attrNameLst>
                                          <p:attrName>fillcolor</p:attrName>
                                        </p:attrNameLst>
                                      </p:cBhvr>
                                      <p:tavLst>
                                        <p:tav tm="0">
                                          <p:val>
                                            <p:clrVal>
                                              <a:schemeClr val="accent2"/>
                                            </p:clrVal>
                                          </p:val>
                                        </p:tav>
                                        <p:tav tm="50000">
                                          <p:val>
                                            <p:clrVal>
                                              <a:schemeClr val="hlink"/>
                                            </p:clrVal>
                                          </p:val>
                                        </p:tav>
                                      </p:tavLst>
                                    </p:anim>
                                    <p:set>
                                      <p:cBhvr>
                                        <p:cTn id="25" dur="80"/>
                                        <p:tgtEl>
                                          <p:spTgt spid="447498">
                                            <p:txEl>
                                              <p:pRg st="2" end="2"/>
                                            </p:txEl>
                                          </p:spTgt>
                                        </p:tgtEl>
                                        <p:attrNameLst>
                                          <p:attrName>fill.type</p:attrName>
                                        </p:attrNameLst>
                                      </p:cBhvr>
                                      <p:to>
                                        <p:strVal val="solid"/>
                                      </p:to>
                                    </p:set>
                                  </p:childTnLst>
                                </p:cTn>
                              </p:par>
                            </p:childTnLst>
                          </p:cTn>
                        </p:par>
                        <p:par>
                          <p:cTn id="26" fill="hold" nodeType="afterGroup">
                            <p:stCondLst>
                              <p:cond delay="2320"/>
                            </p:stCondLst>
                            <p:childTnLst>
                              <p:par>
                                <p:cTn id="27" presetID="3" presetClass="exit" presetSubtype="10" fill="hold" grpId="1" nodeType="afterEffect">
                                  <p:stCondLst>
                                    <p:cond delay="0"/>
                                  </p:stCondLst>
                                  <p:childTnLst>
                                    <p:animEffect transition="out" filter="blinds(horizontal)">
                                      <p:cBhvr>
                                        <p:cTn id="28" dur="500"/>
                                        <p:tgtEl>
                                          <p:spTgt spid="447495"/>
                                        </p:tgtEl>
                                      </p:cBhvr>
                                    </p:animEffect>
                                    <p:set>
                                      <p:cBhvr>
                                        <p:cTn id="29" dur="1" fill="hold">
                                          <p:stCondLst>
                                            <p:cond delay="499"/>
                                          </p:stCondLst>
                                        </p:cTn>
                                        <p:tgtEl>
                                          <p:spTgt spid="447495"/>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447497"/>
                                        </p:tgtEl>
                                        <p:attrNameLst>
                                          <p:attrName>style.visibility</p:attrName>
                                        </p:attrNameLst>
                                      </p:cBhvr>
                                      <p:to>
                                        <p:strVal val="visible"/>
                                      </p:to>
                                    </p:set>
                                    <p:animEffect transition="in" filter="blinds(horizontal)">
                                      <p:cBhvr>
                                        <p:cTn id="34" dur="500"/>
                                        <p:tgtEl>
                                          <p:spTgt spid="44749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27" presetClass="entr" presetSubtype="0" fill="hold" nodeType="clickEffect">
                                  <p:stCondLst>
                                    <p:cond delay="0"/>
                                  </p:stCondLst>
                                  <p:iterate type="lt">
                                    <p:tmPct val="50000"/>
                                  </p:iterate>
                                  <p:childTnLst>
                                    <p:set>
                                      <p:cBhvr>
                                        <p:cTn id="38" dur="1" fill="hold">
                                          <p:stCondLst>
                                            <p:cond delay="0"/>
                                          </p:stCondLst>
                                        </p:cTn>
                                        <p:tgtEl>
                                          <p:spTgt spid="447498">
                                            <p:txEl>
                                              <p:pRg st="3" end="3"/>
                                            </p:txEl>
                                          </p:spTgt>
                                        </p:tgtEl>
                                        <p:attrNameLst>
                                          <p:attrName>style.visibility</p:attrName>
                                        </p:attrNameLst>
                                      </p:cBhvr>
                                      <p:to>
                                        <p:strVal val="visible"/>
                                      </p:to>
                                    </p:set>
                                    <p:anim calcmode="discrete" valueType="clr">
                                      <p:cBhvr override="childStyle">
                                        <p:cTn id="39" dur="80"/>
                                        <p:tgtEl>
                                          <p:spTgt spid="447498">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0" dur="80"/>
                                        <p:tgtEl>
                                          <p:spTgt spid="447498">
                                            <p:txEl>
                                              <p:pRg st="3" end="3"/>
                                            </p:txEl>
                                          </p:spTgt>
                                        </p:tgtEl>
                                        <p:attrNameLst>
                                          <p:attrName>fillcolor</p:attrName>
                                        </p:attrNameLst>
                                      </p:cBhvr>
                                      <p:tavLst>
                                        <p:tav tm="0">
                                          <p:val>
                                            <p:clrVal>
                                              <a:schemeClr val="accent2"/>
                                            </p:clrVal>
                                          </p:val>
                                        </p:tav>
                                        <p:tav tm="50000">
                                          <p:val>
                                            <p:clrVal>
                                              <a:schemeClr val="hlink"/>
                                            </p:clrVal>
                                          </p:val>
                                        </p:tav>
                                      </p:tavLst>
                                    </p:anim>
                                    <p:set>
                                      <p:cBhvr>
                                        <p:cTn id="41" dur="80"/>
                                        <p:tgtEl>
                                          <p:spTgt spid="447498">
                                            <p:txEl>
                                              <p:pRg st="3" end="3"/>
                                            </p:txEl>
                                          </p:spTgt>
                                        </p:tgtEl>
                                        <p:attrNameLst>
                                          <p:attrName>fill.type</p:attrName>
                                        </p:attrNameLst>
                                      </p:cBhvr>
                                      <p:to>
                                        <p:strVal val="solid"/>
                                      </p:to>
                                    </p:set>
                                  </p:childTnLst>
                                </p:cTn>
                              </p:par>
                              <p:par>
                                <p:cTn id="42" presetID="27" presetClass="entr" presetSubtype="0" fill="hold" nodeType="withEffect">
                                  <p:stCondLst>
                                    <p:cond delay="0"/>
                                  </p:stCondLst>
                                  <p:iterate type="lt">
                                    <p:tmPct val="50000"/>
                                  </p:iterate>
                                  <p:childTnLst>
                                    <p:set>
                                      <p:cBhvr>
                                        <p:cTn id="43" dur="1" fill="hold">
                                          <p:stCondLst>
                                            <p:cond delay="0"/>
                                          </p:stCondLst>
                                        </p:cTn>
                                        <p:tgtEl>
                                          <p:spTgt spid="447498">
                                            <p:txEl>
                                              <p:pRg st="4" end="4"/>
                                            </p:txEl>
                                          </p:spTgt>
                                        </p:tgtEl>
                                        <p:attrNameLst>
                                          <p:attrName>style.visibility</p:attrName>
                                        </p:attrNameLst>
                                      </p:cBhvr>
                                      <p:to>
                                        <p:strVal val="visible"/>
                                      </p:to>
                                    </p:set>
                                    <p:anim calcmode="discrete" valueType="clr">
                                      <p:cBhvr override="childStyle">
                                        <p:cTn id="44" dur="80"/>
                                        <p:tgtEl>
                                          <p:spTgt spid="447498">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447498">
                                            <p:txEl>
                                              <p:pRg st="4" end="4"/>
                                            </p:txEl>
                                          </p:spTgt>
                                        </p:tgtEl>
                                        <p:attrNameLst>
                                          <p:attrName>fillcolor</p:attrName>
                                        </p:attrNameLst>
                                      </p:cBhvr>
                                      <p:tavLst>
                                        <p:tav tm="0">
                                          <p:val>
                                            <p:clrVal>
                                              <a:schemeClr val="accent2"/>
                                            </p:clrVal>
                                          </p:val>
                                        </p:tav>
                                        <p:tav tm="50000">
                                          <p:val>
                                            <p:clrVal>
                                              <a:schemeClr val="hlink"/>
                                            </p:clrVal>
                                          </p:val>
                                        </p:tav>
                                      </p:tavLst>
                                    </p:anim>
                                    <p:set>
                                      <p:cBhvr>
                                        <p:cTn id="46" dur="80"/>
                                        <p:tgtEl>
                                          <p:spTgt spid="447498">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95" grpId="0" animBg="1"/>
      <p:bldP spid="447495" grpId="1" animBg="1"/>
      <p:bldP spid="44749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1106" name="Picture 2" descr="IMG_002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1143000"/>
            <a:ext cx="3052763" cy="2298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1107" name="Picture 3" descr="images1064165_Kinhc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1219200"/>
            <a:ext cx="3040063" cy="2287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1108" name="Picture 4" descr="IMG_003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4600" y="3505200"/>
            <a:ext cx="4419600" cy="2514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1109" name="Rectangle 5"/>
          <p:cNvSpPr>
            <a:spLocks noChangeArrowheads="1"/>
          </p:cNvSpPr>
          <p:nvPr/>
        </p:nvSpPr>
        <p:spPr bwMode="auto">
          <a:xfrm>
            <a:off x="1143000" y="304800"/>
            <a:ext cx="5591175" cy="822325"/>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38100">
                <a:solidFill>
                  <a:srgbClr val="FFCC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b="1">
                <a:solidFill>
                  <a:srgbClr val="FF0000"/>
                </a:solidFill>
                <a:latin typeface="Times New Roman" pitchFamily="18" charset="0"/>
              </a:rPr>
              <a:t>TỈ LỆ HỌC SINH CẬN THỊ ĐANG TĂNG RẤT NHANH</a:t>
            </a:r>
          </a:p>
        </p:txBody>
      </p:sp>
    </p:spTree>
    <p:extLst>
      <p:ext uri="{BB962C8B-B14F-4D97-AF65-F5344CB8AC3E}">
        <p14:creationId xmlns:p14="http://schemas.microsoft.com/office/powerpoint/2010/main" val="42068999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nodeType="withEffect">
                                  <p:stCondLst>
                                    <p:cond delay="0"/>
                                  </p:stCondLst>
                                  <p:childTnLst>
                                    <p:set>
                                      <p:cBhvr>
                                        <p:cTn id="6" dur="1" fill="hold">
                                          <p:stCondLst>
                                            <p:cond delay="0"/>
                                          </p:stCondLst>
                                        </p:cTn>
                                        <p:tgtEl>
                                          <p:spTgt spid="431109"/>
                                        </p:tgtEl>
                                        <p:attrNameLst>
                                          <p:attrName>style.visibility</p:attrName>
                                        </p:attrNameLst>
                                      </p:cBhvr>
                                      <p:to>
                                        <p:strVal val="visible"/>
                                      </p:to>
                                    </p:set>
                                    <p:animEffect transition="in" filter="checkerboard(across)">
                                      <p:cBhvr>
                                        <p:cTn id="7" dur="1000"/>
                                        <p:tgtEl>
                                          <p:spTgt spid="4311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2130" name="Picture 2" descr="neuro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286000"/>
            <a:ext cx="3043238" cy="2286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2131" name="Picture 3" descr="20080521_110602_myopia-top"/>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0763" y="0"/>
            <a:ext cx="3043237" cy="2286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432132" name="Picture 4" descr="nerd"/>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0763" y="4572000"/>
            <a:ext cx="3043237" cy="2286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2133" name="Text Box 5"/>
          <p:cNvSpPr txBox="1">
            <a:spLocks noChangeArrowheads="1"/>
          </p:cNvSpPr>
          <p:nvPr/>
        </p:nvSpPr>
        <p:spPr bwMode="auto">
          <a:xfrm>
            <a:off x="-98425" y="196850"/>
            <a:ext cx="6400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sz="2800" b="1">
                <a:solidFill>
                  <a:srgbClr val="FF0000"/>
                </a:solidFill>
                <a:latin typeface="Verdana" pitchFamily="34" charset="0"/>
              </a:rPr>
              <a:t>TRẺ CẬN THỊ CHỊU NHIỀU THIỆT THÒI !!!</a:t>
            </a:r>
          </a:p>
        </p:txBody>
      </p:sp>
      <p:sp>
        <p:nvSpPr>
          <p:cNvPr id="432134" name="Text Box 6"/>
          <p:cNvSpPr txBox="1">
            <a:spLocks noChangeArrowheads="1"/>
          </p:cNvSpPr>
          <p:nvPr/>
        </p:nvSpPr>
        <p:spPr bwMode="auto">
          <a:xfrm>
            <a:off x="336550" y="1306513"/>
            <a:ext cx="5791200" cy="607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buFontTx/>
              <a:buChar char="-"/>
            </a:pPr>
            <a:r>
              <a:rPr lang="en-US" sz="2400" b="1" dirty="0">
                <a:latin typeface="Times New Roman" pitchFamily="18" charset="0"/>
              </a:rPr>
              <a:t> Khi đã cận thị, nếu không được phát hiện sớm để điều trị sẽ gây mệt mắt, thậm chí nhức mắt hoặc nhức đầu ảnh hưởng đến sự phát triển của trẻ. </a:t>
            </a:r>
          </a:p>
          <a:p>
            <a:pPr eaLnBrk="1" hangingPunct="1">
              <a:spcBef>
                <a:spcPct val="50000"/>
              </a:spcBef>
              <a:buFontTx/>
              <a:buChar char="-"/>
            </a:pPr>
            <a:r>
              <a:rPr lang="en-US" sz="2400" b="1" dirty="0">
                <a:latin typeface="Times New Roman" pitchFamily="18" charset="0"/>
              </a:rPr>
              <a:t> Trẻ cận thị sẽ bị hạn chế trong nhiều lĩnh vực như sự nhanh nhạy, giao tiếp xã hội, nhận biết hình thể, sử dụng bàn tay cũng như việc lựa chọn một số nghề. Hơn nữa, cận thị còn có thể dẫn đến những bệnh lý như lé mắt, co quắp điều tiết... gây ảnh hưởng đến quá trình học tập của trẻ và còn để lại di chứng cho thế hệ sau (di truyền).</a:t>
            </a:r>
          </a:p>
          <a:p>
            <a:pPr eaLnBrk="1" hangingPunct="1">
              <a:spcBef>
                <a:spcPct val="50000"/>
              </a:spcBef>
              <a:buFontTx/>
              <a:buChar char="-"/>
            </a:pPr>
            <a:endParaRPr lang="en-US" b="1" dirty="0">
              <a:latin typeface="Times New Roman" pitchFamily="18" charset="0"/>
            </a:endParaRPr>
          </a:p>
          <a:p>
            <a:pPr eaLnBrk="1" hangingPunct="1">
              <a:spcBef>
                <a:spcPct val="50000"/>
              </a:spcBef>
            </a:pPr>
            <a:endParaRPr lang="en-US" sz="2200" b="1" dirty="0">
              <a:latin typeface="Verdana" pitchFamily="34" charset="0"/>
            </a:endParaRPr>
          </a:p>
        </p:txBody>
      </p:sp>
    </p:spTree>
    <p:extLst>
      <p:ext uri="{BB962C8B-B14F-4D97-AF65-F5344CB8AC3E}">
        <p14:creationId xmlns:p14="http://schemas.microsoft.com/office/powerpoint/2010/main" val="13734731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32133"/>
                                        </p:tgtEl>
                                        <p:attrNameLst>
                                          <p:attrName>style.visibility</p:attrName>
                                        </p:attrNameLst>
                                      </p:cBhvr>
                                      <p:to>
                                        <p:strVal val="visible"/>
                                      </p:to>
                                    </p:set>
                                    <p:animEffect transition="in" filter="checkerboard(across)">
                                      <p:cBhvr>
                                        <p:cTn id="7" dur="1000"/>
                                        <p:tgtEl>
                                          <p:spTgt spid="432133"/>
                                        </p:tgtEl>
                                      </p:cBhvr>
                                    </p:animEffect>
                                  </p:childTnLst>
                                </p:cTn>
                              </p:par>
                            </p:childTnLst>
                          </p:cTn>
                        </p:par>
                        <p:par>
                          <p:cTn id="8" fill="hold" nodeType="afterGroup">
                            <p:stCondLst>
                              <p:cond delay="1000"/>
                            </p:stCondLst>
                            <p:childTnLst>
                              <p:par>
                                <p:cTn id="9" presetID="5" presetClass="entr" presetSubtype="10" fill="hold" grpId="0" nodeType="afterEffect">
                                  <p:stCondLst>
                                    <p:cond delay="0"/>
                                  </p:stCondLst>
                                  <p:childTnLst>
                                    <p:set>
                                      <p:cBhvr>
                                        <p:cTn id="10" dur="1" fill="hold">
                                          <p:stCondLst>
                                            <p:cond delay="0"/>
                                          </p:stCondLst>
                                        </p:cTn>
                                        <p:tgtEl>
                                          <p:spTgt spid="432134"/>
                                        </p:tgtEl>
                                        <p:attrNameLst>
                                          <p:attrName>style.visibility</p:attrName>
                                        </p:attrNameLst>
                                      </p:cBhvr>
                                      <p:to>
                                        <p:strVal val="visible"/>
                                      </p:to>
                                    </p:set>
                                    <p:animEffect transition="in" filter="checkerboard(across)">
                                      <p:cBhvr>
                                        <p:cTn id="11" dur="1000"/>
                                        <p:tgtEl>
                                          <p:spTgt spid="432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133" grpId="0"/>
      <p:bldP spid="4321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1648</Words>
  <Application>Microsoft Office PowerPoint</Application>
  <PresentationFormat>On-screen Show (4:3)</PresentationFormat>
  <Paragraphs>236</Paragraphs>
  <Slides>22</Slides>
  <Notes>1</Notes>
  <HiddenSlides>0</HiddenSlides>
  <MMClips>2</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PowerPoint Presentation</vt:lpstr>
      <vt:lpstr>Kiểm tra bài cũ</vt:lpstr>
      <vt:lpstr>Kiểm tra bài cũ</vt:lpstr>
      <vt:lpstr>Vật lý 9 - Tiết 56 – bài 49                  Mắt cận và mắt lão </vt:lpstr>
      <vt:lpstr>PowerPoint Presentation</vt:lpstr>
      <vt:lpstr>Vật lý 9 - Tiết 56 – bài 49                             Mắt cận và mắt lão</vt:lpstr>
      <vt:lpstr>Vật lý 9 - Tiết 56 – bài 49              Mắt cận và mắt lão</vt:lpstr>
      <vt:lpstr>PowerPoint Presentation</vt:lpstr>
      <vt:lpstr>PowerPoint Presentation</vt:lpstr>
      <vt:lpstr>NGUYEÂN NHAÂN CAÄN THÒ</vt:lpstr>
      <vt:lpstr>PowerPoint Presentation</vt:lpstr>
      <vt:lpstr>PowerPoint Presentation</vt:lpstr>
      <vt:lpstr>PowerPoint Presentation</vt:lpstr>
      <vt:lpstr>Vật lý 9 - Tiết 56 – bài 49                   Mắt cận và mắt lão</vt:lpstr>
      <vt:lpstr>Vật lý 9 - Tiết 56 – bài 49                   Mắt cận và mắt lão</vt:lpstr>
      <vt:lpstr>Vật lý 9 - Tiết 56 – bài 49                   Mắt cận và mắt</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Administrator_PC</dc:creator>
  <cp:lastModifiedBy>Administrator_PC</cp:lastModifiedBy>
  <cp:revision>10</cp:revision>
  <dcterms:created xsi:type="dcterms:W3CDTF">2018-02-07T15:55:51Z</dcterms:created>
  <dcterms:modified xsi:type="dcterms:W3CDTF">2018-02-07T16:18:27Z</dcterms:modified>
</cp:coreProperties>
</file>